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5.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7.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8.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9.xml" ContentType="application/vnd.openxmlformats-officedocument.presentationml.notesSlide+xml"/>
  <Override PartName="/ppt/tags/tag63.xml" ContentType="application/vnd.openxmlformats-officedocument.presentationml.tags+xml"/>
  <Override PartName="/ppt/notesSlides/notesSlide10.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1.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2.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13.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14.xml" ContentType="application/vnd.openxmlformats-officedocument.presentationml.notesSlide+xml"/>
  <Override PartName="/ppt/tags/tag89.xml" ContentType="application/vnd.openxmlformats-officedocument.presentationml.tags+xml"/>
  <Override PartName="/ppt/notesSlides/notesSlide15.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tags/tag98.xml" ContentType="application/vnd.openxmlformats-officedocument.presentationml.tags+xml"/>
  <Override PartName="/ppt/notesSlides/notesSlide17.xml" ContentType="application/vnd.openxmlformats-officedocument.presentationml.notesSlide+xml"/>
  <Override PartName="/ppt/tags/tag99.xml" ContentType="application/vnd.openxmlformats-officedocument.presentationml.tags+xml"/>
  <Override PartName="/ppt/notesSlides/notesSlide18.xml" ContentType="application/vnd.openxmlformats-officedocument.presentationml.notesSlide+xml"/>
  <Override PartName="/ppt/tags/tag100.xml" ContentType="application/vnd.openxmlformats-officedocument.presentationml.tags+xml"/>
  <Override PartName="/ppt/notesSlides/notesSlide19.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20.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21.xml" ContentType="application/vnd.openxmlformats-officedocument.presentationml.notesSlide+xml"/>
  <Override PartName="/ppt/tags/tag112.xml" ContentType="application/vnd.openxmlformats-officedocument.presentationml.tags+xml"/>
  <Override PartName="/ppt/notesSlides/notesSlide22.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notesSlides/notesSlide2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Lst>
  <p:notesMasterIdLst>
    <p:notesMasterId r:id="rId30"/>
  </p:notesMasterIdLst>
  <p:sldIdLst>
    <p:sldId id="257" r:id="rId6"/>
    <p:sldId id="263" r:id="rId7"/>
    <p:sldId id="265" r:id="rId8"/>
    <p:sldId id="730" r:id="rId9"/>
    <p:sldId id="280" r:id="rId10"/>
    <p:sldId id="258" r:id="rId11"/>
    <p:sldId id="281" r:id="rId12"/>
    <p:sldId id="282" r:id="rId13"/>
    <p:sldId id="284" r:id="rId14"/>
    <p:sldId id="714" r:id="rId15"/>
    <p:sldId id="715" r:id="rId16"/>
    <p:sldId id="716" r:id="rId17"/>
    <p:sldId id="614" r:id="rId18"/>
    <p:sldId id="718" r:id="rId19"/>
    <p:sldId id="719" r:id="rId20"/>
    <p:sldId id="720" r:id="rId21"/>
    <p:sldId id="731" r:id="rId22"/>
    <p:sldId id="722" r:id="rId23"/>
    <p:sldId id="724" r:id="rId24"/>
    <p:sldId id="725" r:id="rId25"/>
    <p:sldId id="726" r:id="rId26"/>
    <p:sldId id="727" r:id="rId27"/>
    <p:sldId id="728" r:id="rId28"/>
    <p:sldId id="729" r:id="rId29"/>
  </p:sldIdLst>
  <p:sldSz cx="12192000" cy="6858000"/>
  <p:notesSz cx="6858000" cy="9144000"/>
  <p:embeddedFontLst>
    <p:embeddedFont>
      <p:font typeface="Arial Black" panose="020B0604020202020204" pitchFamily="34" charset="0"/>
      <p:bold r:id="rId31"/>
    </p:embeddedFont>
    <p:embeddedFont>
      <p:font typeface="Arial Bold" panose="020B0704020202020204" pitchFamily="34" charset="0"/>
      <p:bold r:id="rId32"/>
    </p:embeddedFont>
    <p:embeddedFont>
      <p:font typeface="Raleway" pitchFamily="2" charset="77"/>
      <p:regular r:id="rId33"/>
      <p:bold r:id="rId34"/>
      <p:italic r:id="rId35"/>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9BB73C9-C934-6D23-7689-C8670C0D5824}" name="Audrey Guy" initials="AG" userId="S::guya3801@usherbrooke.ca::eb08d5a7-8716-419d-a85f-d8b3373389b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achim Lépine" initials="JL" lastIdx="2" clrIdx="0">
    <p:extLst>
      <p:ext uri="{19B8F6BF-5375-455C-9EA6-DF929625EA0E}">
        <p15:presenceInfo xmlns:p15="http://schemas.microsoft.com/office/powerpoint/2012/main" userId="2594a7adc64c0de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BADFF"/>
    <a:srgbClr val="2F5CEE"/>
    <a:srgbClr val="88BBDC"/>
    <a:srgbClr val="003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8"/>
    <p:restoredTop sz="56745" autoAdjust="0"/>
  </p:normalViewPr>
  <p:slideViewPr>
    <p:cSldViewPr snapToGrid="0">
      <p:cViewPr>
        <p:scale>
          <a:sx n="74" d="100"/>
          <a:sy n="74" d="100"/>
        </p:scale>
        <p:origin x="736" y="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font" Target="fonts/font4.fntdata"/><Relationship Id="rId42"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2.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font" Target="fonts/font5.fntdata"/><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3.fntdata"/><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elle Lepage" userId="0171402b-baed-4880-b438-773c90760392" providerId="ADAL" clId="{2AA6ED28-F9D3-49CA-AE10-25AF3D86BE20}"/>
    <pc:docChg chg="custSel addSld delSld modSld">
      <pc:chgData name="Joelle Lepage" userId="0171402b-baed-4880-b438-773c90760392" providerId="ADAL" clId="{2AA6ED28-F9D3-49CA-AE10-25AF3D86BE20}" dt="2026-08-24T14:53:10.123" v="48" actId="20577"/>
      <pc:docMkLst>
        <pc:docMk/>
      </pc:docMkLst>
      <pc:sldChg chg="modSp mod">
        <pc:chgData name="Joelle Lepage" userId="0171402b-baed-4880-b438-773c90760392" providerId="ADAL" clId="{2AA6ED28-F9D3-49CA-AE10-25AF3D86BE20}" dt="2026-08-24T14:53:10.123" v="48" actId="20577"/>
        <pc:sldMkLst>
          <pc:docMk/>
          <pc:sldMk cId="3366511229" sldId="724"/>
        </pc:sldMkLst>
        <pc:spChg chg="mod">
          <ac:chgData name="Joelle Lepage" userId="0171402b-baed-4880-b438-773c90760392" providerId="ADAL" clId="{2AA6ED28-F9D3-49CA-AE10-25AF3D86BE20}" dt="2026-08-24T14:53:10.123" v="48" actId="20577"/>
          <ac:spMkLst>
            <pc:docMk/>
            <pc:sldMk cId="3366511229" sldId="724"/>
            <ac:spMk id="13" creationId="{9B7951ED-344F-182C-699A-8160D5632A56}"/>
          </ac:spMkLst>
        </pc:spChg>
      </pc:sldChg>
      <pc:sldChg chg="delSp modSp mod">
        <pc:chgData name="Joelle Lepage" userId="0171402b-baed-4880-b438-773c90760392" providerId="ADAL" clId="{2AA6ED28-F9D3-49CA-AE10-25AF3D86BE20}" dt="2026-08-24T14:52:50.040" v="47" actId="20577"/>
        <pc:sldMkLst>
          <pc:docMk/>
          <pc:sldMk cId="3925727440" sldId="725"/>
        </pc:sldMkLst>
        <pc:spChg chg="mod">
          <ac:chgData name="Joelle Lepage" userId="0171402b-baed-4880-b438-773c90760392" providerId="ADAL" clId="{2AA6ED28-F9D3-49CA-AE10-25AF3D86BE20}" dt="2026-08-24T14:52:50.040" v="47" actId="20577"/>
          <ac:spMkLst>
            <pc:docMk/>
            <pc:sldMk cId="3925727440" sldId="725"/>
            <ac:spMk id="11" creationId="{55201B50-6143-084F-7B55-CC926F657D1E}"/>
          </ac:spMkLst>
        </pc:spChg>
        <pc:spChg chg="mod">
          <ac:chgData name="Joelle Lepage" userId="0171402b-baed-4880-b438-773c90760392" providerId="ADAL" clId="{2AA6ED28-F9D3-49CA-AE10-25AF3D86BE20}" dt="2026-08-24T14:52:32.615" v="8" actId="14100"/>
          <ac:spMkLst>
            <pc:docMk/>
            <pc:sldMk cId="3925727440" sldId="725"/>
            <ac:spMk id="24" creationId="{AAF1CF87-733B-CD69-F7CC-2F136E2395AC}"/>
          </ac:spMkLst>
        </pc:spChg>
      </pc:sldChg>
      <pc:sldChg chg="add">
        <pc:chgData name="Joelle Lepage" userId="0171402b-baed-4880-b438-773c90760392" providerId="ADAL" clId="{2AA6ED28-F9D3-49CA-AE10-25AF3D86BE20}" dt="2026-08-24T14:50:46.845" v="0"/>
        <pc:sldMkLst>
          <pc:docMk/>
          <pc:sldMk cId="3486346275" sldId="730"/>
        </pc:sldMkLst>
      </pc:sldChg>
    </pc:docChg>
  </pc:docChgLst>
  <pc:docChgLst>
    <pc:chgData name="Audrey April" userId="333fe208-c15a-4089-9e73-21915c0a9d46" providerId="ADAL" clId="{A162E600-BFB0-5A55-A81F-A6938A90D55B}"/>
    <pc:docChg chg="undo custSel addSld delSld modSld">
      <pc:chgData name="Audrey April" userId="333fe208-c15a-4089-9e73-21915c0a9d46" providerId="ADAL" clId="{A162E600-BFB0-5A55-A81F-A6938A90D55B}" dt="2026-09-22T23:57:50.229" v="763" actId="164"/>
      <pc:docMkLst>
        <pc:docMk/>
      </pc:docMkLst>
      <pc:sldChg chg="addSp delSp modSp mod">
        <pc:chgData name="Audrey April" userId="333fe208-c15a-4089-9e73-21915c0a9d46" providerId="ADAL" clId="{A162E600-BFB0-5A55-A81F-A6938A90D55B}" dt="2026-09-22T21:23:57.792" v="15" actId="1076"/>
        <pc:sldMkLst>
          <pc:docMk/>
          <pc:sldMk cId="0" sldId="257"/>
        </pc:sldMkLst>
        <pc:spChg chg="mod">
          <ac:chgData name="Audrey April" userId="333fe208-c15a-4089-9e73-21915c0a9d46" providerId="ADAL" clId="{A162E600-BFB0-5A55-A81F-A6938A90D55B}" dt="2026-09-22T21:23:32.137" v="7" actId="167"/>
          <ac:spMkLst>
            <pc:docMk/>
            <pc:sldMk cId="0" sldId="257"/>
            <ac:spMk id="2" creationId="{00000000-0000-0000-0000-000000000000}"/>
          </ac:spMkLst>
        </pc:spChg>
        <pc:spChg chg="del">
          <ac:chgData name="Audrey April" userId="333fe208-c15a-4089-9e73-21915c0a9d46" providerId="ADAL" clId="{A162E600-BFB0-5A55-A81F-A6938A90D55B}" dt="2026-09-22T21:23:53.156" v="12" actId="478"/>
          <ac:spMkLst>
            <pc:docMk/>
            <pc:sldMk cId="0" sldId="257"/>
            <ac:spMk id="8" creationId="{0A426442-423C-C998-69CF-906C3BEB9209}"/>
          </ac:spMkLst>
        </pc:spChg>
        <pc:spChg chg="mod">
          <ac:chgData name="Audrey April" userId="333fe208-c15a-4089-9e73-21915c0a9d46" providerId="ADAL" clId="{A162E600-BFB0-5A55-A81F-A6938A90D55B}" dt="2026-09-22T21:23:14.639" v="3" actId="13926"/>
          <ac:spMkLst>
            <pc:docMk/>
            <pc:sldMk cId="0" sldId="257"/>
            <ac:spMk id="9" creationId="{DB1515F9-A44A-1ABF-669E-63C0530B966B}"/>
          </ac:spMkLst>
        </pc:spChg>
        <pc:spChg chg="mod">
          <ac:chgData name="Audrey April" userId="333fe208-c15a-4089-9e73-21915c0a9d46" providerId="ADAL" clId="{A162E600-BFB0-5A55-A81F-A6938A90D55B}" dt="2026-09-22T21:23:18.090" v="4"/>
          <ac:spMkLst>
            <pc:docMk/>
            <pc:sldMk cId="0" sldId="257"/>
            <ac:spMk id="13" creationId="{26594CBB-9DA5-8737-8870-15202E3EFF6D}"/>
          </ac:spMkLst>
        </pc:spChg>
        <pc:spChg chg="mod">
          <ac:chgData name="Audrey April" userId="333fe208-c15a-4089-9e73-21915c0a9d46" providerId="ADAL" clId="{A162E600-BFB0-5A55-A81F-A6938A90D55B}" dt="2026-09-22T21:23:18.090" v="4"/>
          <ac:spMkLst>
            <pc:docMk/>
            <pc:sldMk cId="0" sldId="257"/>
            <ac:spMk id="14" creationId="{649BB6F1-A351-7080-F9F3-FC1DC8B4B6A7}"/>
          </ac:spMkLst>
        </pc:spChg>
        <pc:spChg chg="del">
          <ac:chgData name="Audrey April" userId="333fe208-c15a-4089-9e73-21915c0a9d46" providerId="ADAL" clId="{A162E600-BFB0-5A55-A81F-A6938A90D55B}" dt="2026-09-22T21:23:42.327" v="8" actId="478"/>
          <ac:spMkLst>
            <pc:docMk/>
            <pc:sldMk cId="0" sldId="257"/>
            <ac:spMk id="21" creationId="{931B2233-33B6-0656-DCDD-4D881C8FBC5A}"/>
          </ac:spMkLst>
        </pc:spChg>
        <pc:spChg chg="del">
          <ac:chgData name="Audrey April" userId="333fe208-c15a-4089-9e73-21915c0a9d46" providerId="ADAL" clId="{A162E600-BFB0-5A55-A81F-A6938A90D55B}" dt="2026-09-22T21:23:47.856" v="10" actId="478"/>
          <ac:spMkLst>
            <pc:docMk/>
            <pc:sldMk cId="0" sldId="257"/>
            <ac:spMk id="22" creationId="{C21819E6-8F6E-448F-BB49-653716BB16E8}"/>
          </ac:spMkLst>
        </pc:spChg>
        <pc:spChg chg="mod">
          <ac:chgData name="Audrey April" userId="333fe208-c15a-4089-9e73-21915c0a9d46" providerId="ADAL" clId="{A162E600-BFB0-5A55-A81F-A6938A90D55B}" dt="2026-09-22T21:23:24.469" v="6"/>
          <ac:spMkLst>
            <pc:docMk/>
            <pc:sldMk cId="0" sldId="257"/>
            <ac:spMk id="23" creationId="{0CF8F2F2-C776-12FB-69DC-B72F6C55424B}"/>
          </ac:spMkLst>
        </pc:spChg>
        <pc:spChg chg="del">
          <ac:chgData name="Audrey April" userId="333fe208-c15a-4089-9e73-21915c0a9d46" providerId="ADAL" clId="{A162E600-BFB0-5A55-A81F-A6938A90D55B}" dt="2026-09-22T21:23:05.600" v="1" actId="478"/>
          <ac:spMkLst>
            <pc:docMk/>
            <pc:sldMk cId="0" sldId="257"/>
            <ac:spMk id="24" creationId="{34AA55C1-32BC-7FB4-553E-CF2BD6C45DFE}"/>
          </ac:spMkLst>
        </pc:spChg>
        <pc:spChg chg="mod">
          <ac:chgData name="Audrey April" userId="333fe208-c15a-4089-9e73-21915c0a9d46" providerId="ADAL" clId="{A162E600-BFB0-5A55-A81F-A6938A90D55B}" dt="2026-09-22T21:23:24.469" v="6"/>
          <ac:spMkLst>
            <pc:docMk/>
            <pc:sldMk cId="0" sldId="257"/>
            <ac:spMk id="25" creationId="{383763B9-E1C9-3739-D0E6-6B2CC31330CF}"/>
          </ac:spMkLst>
        </pc:spChg>
        <pc:spChg chg="add mod">
          <ac:chgData name="Audrey April" userId="333fe208-c15a-4089-9e73-21915c0a9d46" providerId="ADAL" clId="{A162E600-BFB0-5A55-A81F-A6938A90D55B}" dt="2026-09-22T21:23:42.746" v="9"/>
          <ac:spMkLst>
            <pc:docMk/>
            <pc:sldMk cId="0" sldId="257"/>
            <ac:spMk id="28" creationId="{7EE97E0D-C959-7544-9282-363646D48ACD}"/>
          </ac:spMkLst>
        </pc:spChg>
        <pc:spChg chg="add mod">
          <ac:chgData name="Audrey April" userId="333fe208-c15a-4089-9e73-21915c0a9d46" providerId="ADAL" clId="{A162E600-BFB0-5A55-A81F-A6938A90D55B}" dt="2026-09-22T21:23:48.217" v="11"/>
          <ac:spMkLst>
            <pc:docMk/>
            <pc:sldMk cId="0" sldId="257"/>
            <ac:spMk id="30" creationId="{5A6ACA35-1930-3BC3-7C84-A95DC28F6686}"/>
          </ac:spMkLst>
        </pc:spChg>
        <pc:grpChg chg="add mod">
          <ac:chgData name="Audrey April" userId="333fe208-c15a-4089-9e73-21915c0a9d46" providerId="ADAL" clId="{A162E600-BFB0-5A55-A81F-A6938A90D55B}" dt="2026-09-22T21:23:18.090" v="4"/>
          <ac:grpSpMkLst>
            <pc:docMk/>
            <pc:sldMk cId="0" sldId="257"/>
            <ac:grpSpMk id="11" creationId="{7D284D2C-9E09-8501-9759-045003721F51}"/>
          </ac:grpSpMkLst>
        </pc:grpChg>
        <pc:grpChg chg="add mod">
          <ac:chgData name="Audrey April" userId="333fe208-c15a-4089-9e73-21915c0a9d46" providerId="ADAL" clId="{A162E600-BFB0-5A55-A81F-A6938A90D55B}" dt="2026-09-22T21:23:24.469" v="6"/>
          <ac:grpSpMkLst>
            <pc:docMk/>
            <pc:sldMk cId="0" sldId="257"/>
            <ac:grpSpMk id="19" creationId="{F71FDCFB-CE41-177E-87C1-82E7436070EA}"/>
          </ac:grpSpMkLst>
        </pc:grpChg>
        <pc:picChg chg="del">
          <ac:chgData name="Audrey April" userId="333fe208-c15a-4089-9e73-21915c0a9d46" providerId="ADAL" clId="{A162E600-BFB0-5A55-A81F-A6938A90D55B}" dt="2026-09-22T21:23:23.726" v="5" actId="478"/>
          <ac:picMkLst>
            <pc:docMk/>
            <pc:sldMk cId="0" sldId="257"/>
            <ac:picMk id="12" creationId="{9885270D-DDB0-A868-60A7-C44B8A5EAB03}"/>
          </ac:picMkLst>
        </pc:picChg>
        <pc:picChg chg="del">
          <ac:chgData name="Audrey April" userId="333fe208-c15a-4089-9e73-21915c0a9d46" providerId="ADAL" clId="{A162E600-BFB0-5A55-A81F-A6938A90D55B}" dt="2026-09-22T21:23:23.726" v="5" actId="478"/>
          <ac:picMkLst>
            <pc:docMk/>
            <pc:sldMk cId="0" sldId="257"/>
            <ac:picMk id="15" creationId="{42FD7883-F538-BA7A-6205-9420B4FC59F9}"/>
          </ac:picMkLst>
        </pc:picChg>
        <pc:picChg chg="del">
          <ac:chgData name="Audrey April" userId="333fe208-c15a-4089-9e73-21915c0a9d46" providerId="ADAL" clId="{A162E600-BFB0-5A55-A81F-A6938A90D55B}" dt="2026-09-22T21:23:23.726" v="5" actId="478"/>
          <ac:picMkLst>
            <pc:docMk/>
            <pc:sldMk cId="0" sldId="257"/>
            <ac:picMk id="16" creationId="{C625E962-DAB1-3765-A250-B2E91E28A2F8}"/>
          </ac:picMkLst>
        </pc:picChg>
        <pc:picChg chg="mod">
          <ac:chgData name="Audrey April" userId="333fe208-c15a-4089-9e73-21915c0a9d46" providerId="ADAL" clId="{A162E600-BFB0-5A55-A81F-A6938A90D55B}" dt="2026-09-22T21:23:18.090" v="4"/>
          <ac:picMkLst>
            <pc:docMk/>
            <pc:sldMk cId="0" sldId="257"/>
            <ac:picMk id="17" creationId="{A3548A75-4C00-DC0E-8230-C13DE1FAE439}"/>
          </ac:picMkLst>
        </pc:picChg>
        <pc:picChg chg="mod">
          <ac:chgData name="Audrey April" userId="333fe208-c15a-4089-9e73-21915c0a9d46" providerId="ADAL" clId="{A162E600-BFB0-5A55-A81F-A6938A90D55B}" dt="2026-09-22T21:23:18.090" v="4"/>
          <ac:picMkLst>
            <pc:docMk/>
            <pc:sldMk cId="0" sldId="257"/>
            <ac:picMk id="18" creationId="{3DE3FA8A-BCFE-4A05-37CF-AB11E8179F04}"/>
          </ac:picMkLst>
        </pc:picChg>
        <pc:picChg chg="del">
          <ac:chgData name="Audrey April" userId="333fe208-c15a-4089-9e73-21915c0a9d46" providerId="ADAL" clId="{A162E600-BFB0-5A55-A81F-A6938A90D55B}" dt="2026-09-22T21:23:23.726" v="5" actId="478"/>
          <ac:picMkLst>
            <pc:docMk/>
            <pc:sldMk cId="0" sldId="257"/>
            <ac:picMk id="20" creationId="{E3BB1B70-272A-E084-460A-6C8D354D37B9}"/>
          </ac:picMkLst>
        </pc:picChg>
        <pc:picChg chg="mod">
          <ac:chgData name="Audrey April" userId="333fe208-c15a-4089-9e73-21915c0a9d46" providerId="ADAL" clId="{A162E600-BFB0-5A55-A81F-A6938A90D55B}" dt="2026-09-22T21:23:24.469" v="6"/>
          <ac:picMkLst>
            <pc:docMk/>
            <pc:sldMk cId="0" sldId="257"/>
            <ac:picMk id="26" creationId="{27AEDC95-4103-4096-BC89-7B61420B1B35}"/>
          </ac:picMkLst>
        </pc:picChg>
        <pc:picChg chg="mod">
          <ac:chgData name="Audrey April" userId="333fe208-c15a-4089-9e73-21915c0a9d46" providerId="ADAL" clId="{A162E600-BFB0-5A55-A81F-A6938A90D55B}" dt="2026-09-22T21:23:24.469" v="6"/>
          <ac:picMkLst>
            <pc:docMk/>
            <pc:sldMk cId="0" sldId="257"/>
            <ac:picMk id="27" creationId="{EAE2FBC0-8F09-D279-57D6-056525493EE8}"/>
          </ac:picMkLst>
        </pc:picChg>
        <pc:picChg chg="add mod">
          <ac:chgData name="Audrey April" userId="333fe208-c15a-4089-9e73-21915c0a9d46" providerId="ADAL" clId="{A162E600-BFB0-5A55-A81F-A6938A90D55B}" dt="2026-09-22T21:23:42.746" v="9"/>
          <ac:picMkLst>
            <pc:docMk/>
            <pc:sldMk cId="0" sldId="257"/>
            <ac:picMk id="29" creationId="{94F64C07-A399-5E6E-8343-EBF9899D06D5}"/>
          </ac:picMkLst>
        </pc:picChg>
        <pc:picChg chg="add mod">
          <ac:chgData name="Audrey April" userId="333fe208-c15a-4089-9e73-21915c0a9d46" providerId="ADAL" clId="{A162E600-BFB0-5A55-A81F-A6938A90D55B}" dt="2026-09-22T21:23:48.217" v="11"/>
          <ac:picMkLst>
            <pc:docMk/>
            <pc:sldMk cId="0" sldId="257"/>
            <ac:picMk id="31" creationId="{FF6BFDED-A169-6FED-3C89-57265605F0F2}"/>
          </ac:picMkLst>
        </pc:picChg>
        <pc:picChg chg="add mod">
          <ac:chgData name="Audrey April" userId="333fe208-c15a-4089-9e73-21915c0a9d46" providerId="ADAL" clId="{A162E600-BFB0-5A55-A81F-A6938A90D55B}" dt="2026-09-22T21:23:57.792" v="15" actId="1076"/>
          <ac:picMkLst>
            <pc:docMk/>
            <pc:sldMk cId="0" sldId="257"/>
            <ac:picMk id="32" creationId="{B08CAE43-5BE7-9FB7-7CB2-9D12638729A3}"/>
          </ac:picMkLst>
        </pc:picChg>
        <pc:picChg chg="del">
          <ac:chgData name="Audrey April" userId="333fe208-c15a-4089-9e73-21915c0a9d46" providerId="ADAL" clId="{A162E600-BFB0-5A55-A81F-A6938A90D55B}" dt="2026-09-22T21:23:42.327" v="8" actId="478"/>
          <ac:picMkLst>
            <pc:docMk/>
            <pc:sldMk cId="0" sldId="257"/>
            <ac:picMk id="1026" creationId="{868BDC72-8E0C-ABBD-B39E-88BB84E6E368}"/>
          </ac:picMkLst>
        </pc:picChg>
      </pc:sldChg>
      <pc:sldChg chg="addSp delSp modSp mod">
        <pc:chgData name="Audrey April" userId="333fe208-c15a-4089-9e73-21915c0a9d46" providerId="ADAL" clId="{A162E600-BFB0-5A55-A81F-A6938A90D55B}" dt="2026-09-22T21:44:39.423" v="478" actId="478"/>
        <pc:sldMkLst>
          <pc:docMk/>
          <pc:sldMk cId="0" sldId="258"/>
        </pc:sldMkLst>
        <pc:spChg chg="add mod">
          <ac:chgData name="Audrey April" userId="333fe208-c15a-4089-9e73-21915c0a9d46" providerId="ADAL" clId="{A162E600-BFB0-5A55-A81F-A6938A90D55B}" dt="2026-09-22T21:27:55.327" v="71"/>
          <ac:spMkLst>
            <pc:docMk/>
            <pc:sldMk cId="0" sldId="258"/>
            <ac:spMk id="3" creationId="{5A4F564A-B948-9D0E-04C8-27A33CED0E1E}"/>
          </ac:spMkLst>
        </pc:spChg>
        <pc:spChg chg="add mod">
          <ac:chgData name="Audrey April" userId="333fe208-c15a-4089-9e73-21915c0a9d46" providerId="ADAL" clId="{A162E600-BFB0-5A55-A81F-A6938A90D55B}" dt="2026-09-22T21:44:28.118" v="473" actId="1076"/>
          <ac:spMkLst>
            <pc:docMk/>
            <pc:sldMk cId="0" sldId="258"/>
            <ac:spMk id="5" creationId="{55665566-FADA-58A4-DBC0-AD8B5D4B1D7D}"/>
          </ac:spMkLst>
        </pc:spChg>
        <pc:spChg chg="add mod">
          <ac:chgData name="Audrey April" userId="333fe208-c15a-4089-9e73-21915c0a9d46" providerId="ADAL" clId="{A162E600-BFB0-5A55-A81F-A6938A90D55B}" dt="2026-09-22T21:44:36.306" v="477" actId="20577"/>
          <ac:spMkLst>
            <pc:docMk/>
            <pc:sldMk cId="0" sldId="258"/>
            <ac:spMk id="6" creationId="{683B9782-999A-CADC-80C3-313B45A6068B}"/>
          </ac:spMkLst>
        </pc:spChg>
        <pc:spChg chg="del mod">
          <ac:chgData name="Audrey April" userId="333fe208-c15a-4089-9e73-21915c0a9d46" providerId="ADAL" clId="{A162E600-BFB0-5A55-A81F-A6938A90D55B}" dt="2026-09-22T21:27:54.882" v="70" actId="478"/>
          <ac:spMkLst>
            <pc:docMk/>
            <pc:sldMk cId="0" sldId="258"/>
            <ac:spMk id="9" creationId="{00000000-0000-0000-0000-000000000000}"/>
          </ac:spMkLst>
        </pc:spChg>
        <pc:spChg chg="mod">
          <ac:chgData name="Audrey April" userId="333fe208-c15a-4089-9e73-21915c0a9d46" providerId="ADAL" clId="{A162E600-BFB0-5A55-A81F-A6938A90D55B}" dt="2026-09-22T21:40:36.193" v="421" actId="207"/>
          <ac:spMkLst>
            <pc:docMk/>
            <pc:sldMk cId="0" sldId="258"/>
            <ac:spMk id="11" creationId="{A42A7852-B1D4-ED8D-5E92-28A2C8C53263}"/>
          </ac:spMkLst>
        </pc:spChg>
        <pc:spChg chg="del mod">
          <ac:chgData name="Audrey April" userId="333fe208-c15a-4089-9e73-21915c0a9d46" providerId="ADAL" clId="{A162E600-BFB0-5A55-A81F-A6938A90D55B}" dt="2026-09-22T21:27:54.882" v="70" actId="478"/>
          <ac:spMkLst>
            <pc:docMk/>
            <pc:sldMk cId="0" sldId="258"/>
            <ac:spMk id="17" creationId="{4FEBCD8B-BC03-B573-1C37-D814E09F4ABA}"/>
          </ac:spMkLst>
        </pc:spChg>
        <pc:spChg chg="mod">
          <ac:chgData name="Audrey April" userId="333fe208-c15a-4089-9e73-21915c0a9d46" providerId="ADAL" clId="{A162E600-BFB0-5A55-A81F-A6938A90D55B}" dt="2026-09-22T21:40:42.237" v="422" actId="14100"/>
          <ac:spMkLst>
            <pc:docMk/>
            <pc:sldMk cId="0" sldId="258"/>
            <ac:spMk id="26" creationId="{6362DA2E-8DE3-567F-1B7B-DA1A8923C2A7}"/>
          </ac:spMkLst>
        </pc:spChg>
        <pc:spChg chg="del mod">
          <ac:chgData name="Audrey April" userId="333fe208-c15a-4089-9e73-21915c0a9d46" providerId="ADAL" clId="{A162E600-BFB0-5A55-A81F-A6938A90D55B}" dt="2026-09-22T21:44:39.423" v="478" actId="478"/>
          <ac:spMkLst>
            <pc:docMk/>
            <pc:sldMk cId="0" sldId="258"/>
            <ac:spMk id="27" creationId="{B5ABE234-FF14-5708-5B99-DDFEA8886E41}"/>
          </ac:spMkLst>
        </pc:spChg>
        <pc:picChg chg="add mod">
          <ac:chgData name="Audrey April" userId="333fe208-c15a-4089-9e73-21915c0a9d46" providerId="ADAL" clId="{A162E600-BFB0-5A55-A81F-A6938A90D55B}" dt="2026-09-22T21:27:55.327" v="71"/>
          <ac:picMkLst>
            <pc:docMk/>
            <pc:sldMk cId="0" sldId="258"/>
            <ac:picMk id="4" creationId="{FEAE1671-DD2F-A6A7-62B6-F54D537D6BD6}"/>
          </ac:picMkLst>
        </pc:picChg>
      </pc:sldChg>
      <pc:sldChg chg="addSp delSp modSp mod">
        <pc:chgData name="Audrey April" userId="333fe208-c15a-4089-9e73-21915c0a9d46" providerId="ADAL" clId="{A162E600-BFB0-5A55-A81F-A6938A90D55B}" dt="2026-09-22T21:24:35.359" v="18"/>
        <pc:sldMkLst>
          <pc:docMk/>
          <pc:sldMk cId="570861846" sldId="263"/>
        </pc:sldMkLst>
        <pc:spChg chg="del mod">
          <ac:chgData name="Audrey April" userId="333fe208-c15a-4089-9e73-21915c0a9d46" providerId="ADAL" clId="{A162E600-BFB0-5A55-A81F-A6938A90D55B}" dt="2026-09-22T21:24:32.490" v="17" actId="478"/>
          <ac:spMkLst>
            <pc:docMk/>
            <pc:sldMk cId="570861846" sldId="263"/>
            <ac:spMk id="8" creationId="{B1E7A6FE-3353-A967-402D-1ACB2649934A}"/>
          </ac:spMkLst>
        </pc:spChg>
        <pc:picChg chg="add mod">
          <ac:chgData name="Audrey April" userId="333fe208-c15a-4089-9e73-21915c0a9d46" providerId="ADAL" clId="{A162E600-BFB0-5A55-A81F-A6938A90D55B}" dt="2026-09-22T21:24:35.359" v="18"/>
          <ac:picMkLst>
            <pc:docMk/>
            <pc:sldMk cId="570861846" sldId="263"/>
            <ac:picMk id="3" creationId="{69834DDB-AC2F-4390-E494-441C20C0C3E8}"/>
          </ac:picMkLst>
        </pc:picChg>
      </pc:sldChg>
      <pc:sldChg chg="addSp delSp modSp mod">
        <pc:chgData name="Audrey April" userId="333fe208-c15a-4089-9e73-21915c0a9d46" providerId="ADAL" clId="{A162E600-BFB0-5A55-A81F-A6938A90D55B}" dt="2026-09-22T21:24:38.839" v="20"/>
        <pc:sldMkLst>
          <pc:docMk/>
          <pc:sldMk cId="4154132397" sldId="265"/>
        </pc:sldMkLst>
        <pc:spChg chg="del">
          <ac:chgData name="Audrey April" userId="333fe208-c15a-4089-9e73-21915c0a9d46" providerId="ADAL" clId="{A162E600-BFB0-5A55-A81F-A6938A90D55B}" dt="2026-09-22T21:24:38.598" v="19" actId="478"/>
          <ac:spMkLst>
            <pc:docMk/>
            <pc:sldMk cId="4154132397" sldId="265"/>
            <ac:spMk id="9" creationId="{288E054E-F94E-7C15-4601-F6E3FB063A49}"/>
          </ac:spMkLst>
        </pc:spChg>
        <pc:picChg chg="add mod">
          <ac:chgData name="Audrey April" userId="333fe208-c15a-4089-9e73-21915c0a9d46" providerId="ADAL" clId="{A162E600-BFB0-5A55-A81F-A6938A90D55B}" dt="2026-09-22T21:24:38.839" v="20"/>
          <ac:picMkLst>
            <pc:docMk/>
            <pc:sldMk cId="4154132397" sldId="265"/>
            <ac:picMk id="3" creationId="{881A0472-85DB-4A7F-C259-C855A3E5A94C}"/>
          </ac:picMkLst>
        </pc:picChg>
      </pc:sldChg>
      <pc:sldChg chg="addSp delSp modSp mod">
        <pc:chgData name="Audrey April" userId="333fe208-c15a-4089-9e73-21915c0a9d46" providerId="ADAL" clId="{A162E600-BFB0-5A55-A81F-A6938A90D55B}" dt="2026-09-22T21:27:45.492" v="68"/>
        <pc:sldMkLst>
          <pc:docMk/>
          <pc:sldMk cId="2701504999" sldId="280"/>
        </pc:sldMkLst>
        <pc:spChg chg="add mod">
          <ac:chgData name="Audrey April" userId="333fe208-c15a-4089-9e73-21915c0a9d46" providerId="ADAL" clId="{A162E600-BFB0-5A55-A81F-A6938A90D55B}" dt="2026-09-22T21:27:45.492" v="68"/>
          <ac:spMkLst>
            <pc:docMk/>
            <pc:sldMk cId="2701504999" sldId="280"/>
            <ac:spMk id="3" creationId="{0F52E3EB-A6E6-CA46-AFEF-1E6E9CA017D5}"/>
          </ac:spMkLst>
        </pc:spChg>
        <pc:spChg chg="del">
          <ac:chgData name="Audrey April" userId="333fe208-c15a-4089-9e73-21915c0a9d46" providerId="ADAL" clId="{A162E600-BFB0-5A55-A81F-A6938A90D55B}" dt="2026-09-22T21:27:44.426" v="67" actId="478"/>
          <ac:spMkLst>
            <pc:docMk/>
            <pc:sldMk cId="2701504999" sldId="280"/>
            <ac:spMk id="9" creationId="{98F586CA-78FB-BB18-D249-AD6FB6157640}"/>
          </ac:spMkLst>
        </pc:spChg>
        <pc:spChg chg="del">
          <ac:chgData name="Audrey April" userId="333fe208-c15a-4089-9e73-21915c0a9d46" providerId="ADAL" clId="{A162E600-BFB0-5A55-A81F-A6938A90D55B}" dt="2026-09-22T21:27:44.426" v="67" actId="478"/>
          <ac:spMkLst>
            <pc:docMk/>
            <pc:sldMk cId="2701504999" sldId="280"/>
            <ac:spMk id="17" creationId="{B3640B73-4731-7AB2-3797-2FF6B3ADCA70}"/>
          </ac:spMkLst>
        </pc:spChg>
        <pc:picChg chg="add mod">
          <ac:chgData name="Audrey April" userId="333fe208-c15a-4089-9e73-21915c0a9d46" providerId="ADAL" clId="{A162E600-BFB0-5A55-A81F-A6938A90D55B}" dt="2026-09-22T21:27:45.492" v="68"/>
          <ac:picMkLst>
            <pc:docMk/>
            <pc:sldMk cId="2701504999" sldId="280"/>
            <ac:picMk id="5" creationId="{1F3E8D67-4DF0-A061-6565-65DBEB68B02C}"/>
          </ac:picMkLst>
        </pc:picChg>
      </pc:sldChg>
      <pc:sldChg chg="addSp delSp modSp mod">
        <pc:chgData name="Audrey April" userId="333fe208-c15a-4089-9e73-21915c0a9d46" providerId="ADAL" clId="{A162E600-BFB0-5A55-A81F-A6938A90D55B}" dt="2026-09-22T21:44:51.477" v="481" actId="14100"/>
        <pc:sldMkLst>
          <pc:docMk/>
          <pc:sldMk cId="2933836285" sldId="281"/>
        </pc:sldMkLst>
        <pc:spChg chg="del">
          <ac:chgData name="Audrey April" userId="333fe208-c15a-4089-9e73-21915c0a9d46" providerId="ADAL" clId="{A162E600-BFB0-5A55-A81F-A6938A90D55B}" dt="2026-09-22T21:28:10.482" v="75" actId="478"/>
          <ac:spMkLst>
            <pc:docMk/>
            <pc:sldMk cId="2933836285" sldId="281"/>
            <ac:spMk id="3" creationId="{637A60DA-24FE-798F-E51F-54EFDDED7CC8}"/>
          </ac:spMkLst>
        </pc:spChg>
        <pc:spChg chg="del mod">
          <ac:chgData name="Audrey April" userId="333fe208-c15a-4089-9e73-21915c0a9d46" providerId="ADAL" clId="{A162E600-BFB0-5A55-A81F-A6938A90D55B}" dt="2026-09-22T21:28:02.916" v="74" actId="478"/>
          <ac:spMkLst>
            <pc:docMk/>
            <pc:sldMk cId="2933836285" sldId="281"/>
            <ac:spMk id="5" creationId="{67E2F7E9-184E-ADA0-166F-0E960656CADC}"/>
          </ac:spMkLst>
        </pc:spChg>
        <pc:spChg chg="del">
          <ac:chgData name="Audrey April" userId="333fe208-c15a-4089-9e73-21915c0a9d46" providerId="ADAL" clId="{A162E600-BFB0-5A55-A81F-A6938A90D55B}" dt="2026-09-22T21:43:58.215" v="458" actId="478"/>
          <ac:spMkLst>
            <pc:docMk/>
            <pc:sldMk cId="2933836285" sldId="281"/>
            <ac:spMk id="6" creationId="{5FD35314-84E3-169A-3A1F-AD7382929CD9}"/>
          </ac:spMkLst>
        </pc:spChg>
        <pc:spChg chg="del">
          <ac:chgData name="Audrey April" userId="333fe208-c15a-4089-9e73-21915c0a9d46" providerId="ADAL" clId="{A162E600-BFB0-5A55-A81F-A6938A90D55B}" dt="2026-09-22T21:27:59.938" v="72" actId="478"/>
          <ac:spMkLst>
            <pc:docMk/>
            <pc:sldMk cId="2933836285" sldId="281"/>
            <ac:spMk id="9" creationId="{CF6CB135-76D6-F031-8B4E-EADD328B8F98}"/>
          </ac:spMkLst>
        </pc:spChg>
        <pc:spChg chg="add mod">
          <ac:chgData name="Audrey April" userId="333fe208-c15a-4089-9e73-21915c0a9d46" providerId="ADAL" clId="{A162E600-BFB0-5A55-A81F-A6938A90D55B}" dt="2026-09-22T21:28:13.428" v="77"/>
          <ac:spMkLst>
            <pc:docMk/>
            <pc:sldMk cId="2933836285" sldId="281"/>
            <ac:spMk id="11" creationId="{30BE1242-4F00-3D28-8DAA-9C023B74475A}"/>
          </ac:spMkLst>
        </pc:spChg>
        <pc:spChg chg="add mod">
          <ac:chgData name="Audrey April" userId="333fe208-c15a-4089-9e73-21915c0a9d46" providerId="ADAL" clId="{A162E600-BFB0-5A55-A81F-A6938A90D55B}" dt="2026-09-22T21:44:23.036" v="470" actId="1036"/>
          <ac:spMkLst>
            <pc:docMk/>
            <pc:sldMk cId="2933836285" sldId="281"/>
            <ac:spMk id="15" creationId="{2FEDD17C-D832-5901-4487-CF86979A98C8}"/>
          </ac:spMkLst>
        </pc:spChg>
        <pc:spChg chg="del">
          <ac:chgData name="Audrey April" userId="333fe208-c15a-4089-9e73-21915c0a9d46" providerId="ADAL" clId="{A162E600-BFB0-5A55-A81F-A6938A90D55B}" dt="2026-09-22T21:28:12.917" v="76" actId="478"/>
          <ac:spMkLst>
            <pc:docMk/>
            <pc:sldMk cId="2933836285" sldId="281"/>
            <ac:spMk id="17" creationId="{717523C2-67DC-DB20-8DC7-0110B7B57B26}"/>
          </ac:spMkLst>
        </pc:spChg>
        <pc:picChg chg="add mod">
          <ac:chgData name="Audrey April" userId="333fe208-c15a-4089-9e73-21915c0a9d46" providerId="ADAL" clId="{A162E600-BFB0-5A55-A81F-A6938A90D55B}" dt="2026-09-22T21:28:13.428" v="77"/>
          <ac:picMkLst>
            <pc:docMk/>
            <pc:sldMk cId="2933836285" sldId="281"/>
            <ac:picMk id="12" creationId="{F483E07C-D384-70DA-A11C-E91C6556EA5A}"/>
          </ac:picMkLst>
        </pc:picChg>
        <pc:picChg chg="mod">
          <ac:chgData name="Audrey April" userId="333fe208-c15a-4089-9e73-21915c0a9d46" providerId="ADAL" clId="{A162E600-BFB0-5A55-A81F-A6938A90D55B}" dt="2026-09-22T21:44:51.477" v="481" actId="14100"/>
          <ac:picMkLst>
            <pc:docMk/>
            <pc:sldMk cId="2933836285" sldId="281"/>
            <ac:picMk id="33" creationId="{40913AD8-820E-C201-235F-EC2268DF2B85}"/>
          </ac:picMkLst>
        </pc:picChg>
      </pc:sldChg>
      <pc:sldChg chg="addSp delSp modSp mod">
        <pc:chgData name="Audrey April" userId="333fe208-c15a-4089-9e73-21915c0a9d46" providerId="ADAL" clId="{A162E600-BFB0-5A55-A81F-A6938A90D55B}" dt="2026-09-22T21:45:17.066" v="490" actId="20577"/>
        <pc:sldMkLst>
          <pc:docMk/>
          <pc:sldMk cId="2279871131" sldId="282"/>
        </pc:sldMkLst>
        <pc:spChg chg="mod">
          <ac:chgData name="Audrey April" userId="333fe208-c15a-4089-9e73-21915c0a9d46" providerId="ADAL" clId="{A162E600-BFB0-5A55-A81F-A6938A90D55B}" dt="2026-09-22T21:28:23.893" v="80" actId="34135"/>
          <ac:spMkLst>
            <pc:docMk/>
            <pc:sldMk cId="2279871131" sldId="282"/>
            <ac:spMk id="2" creationId="{BC4AA18B-CDF7-A12E-048F-9483389A102E}"/>
          </ac:spMkLst>
        </pc:spChg>
        <pc:spChg chg="del">
          <ac:chgData name="Audrey April" userId="333fe208-c15a-4089-9e73-21915c0a9d46" providerId="ADAL" clId="{A162E600-BFB0-5A55-A81F-A6938A90D55B}" dt="2026-09-22T21:28:26.364" v="81" actId="478"/>
          <ac:spMkLst>
            <pc:docMk/>
            <pc:sldMk cId="2279871131" sldId="282"/>
            <ac:spMk id="3" creationId="{931A768C-403C-F946-CCC8-3DA5185B39B5}"/>
          </ac:spMkLst>
        </pc:spChg>
        <pc:spChg chg="del">
          <ac:chgData name="Audrey April" userId="333fe208-c15a-4089-9e73-21915c0a9d46" providerId="ADAL" clId="{A162E600-BFB0-5A55-A81F-A6938A90D55B}" dt="2026-09-22T21:28:26.364" v="81" actId="478"/>
          <ac:spMkLst>
            <pc:docMk/>
            <pc:sldMk cId="2279871131" sldId="282"/>
            <ac:spMk id="5" creationId="{48BF2204-78DE-036E-6C12-34B529BA896E}"/>
          </ac:spMkLst>
        </pc:spChg>
        <pc:spChg chg="add mod">
          <ac:chgData name="Audrey April" userId="333fe208-c15a-4089-9e73-21915c0a9d46" providerId="ADAL" clId="{A162E600-BFB0-5A55-A81F-A6938A90D55B}" dt="2026-09-22T21:28:26.737" v="82"/>
          <ac:spMkLst>
            <pc:docMk/>
            <pc:sldMk cId="2279871131" sldId="282"/>
            <ac:spMk id="8" creationId="{B5BA3D82-16E9-8B8D-00F0-09436EDC91AC}"/>
          </ac:spMkLst>
        </pc:spChg>
        <pc:spChg chg="del">
          <ac:chgData name="Audrey April" userId="333fe208-c15a-4089-9e73-21915c0a9d46" providerId="ADAL" clId="{A162E600-BFB0-5A55-A81F-A6938A90D55B}" dt="2026-09-22T21:45:08.824" v="482" actId="478"/>
          <ac:spMkLst>
            <pc:docMk/>
            <pc:sldMk cId="2279871131" sldId="282"/>
            <ac:spMk id="9" creationId="{9963403A-3622-F110-236D-DA675793C686}"/>
          </ac:spMkLst>
        </pc:spChg>
        <pc:spChg chg="add mod">
          <ac:chgData name="Audrey April" userId="333fe208-c15a-4089-9e73-21915c0a9d46" providerId="ADAL" clId="{A162E600-BFB0-5A55-A81F-A6938A90D55B}" dt="2026-09-22T21:45:17.066" v="490" actId="20577"/>
          <ac:spMkLst>
            <pc:docMk/>
            <pc:sldMk cId="2279871131" sldId="282"/>
            <ac:spMk id="11" creationId="{EAECE9A1-B633-1353-8BE8-6608CD49375C}"/>
          </ac:spMkLst>
        </pc:spChg>
        <pc:picChg chg="add mod">
          <ac:chgData name="Audrey April" userId="333fe208-c15a-4089-9e73-21915c0a9d46" providerId="ADAL" clId="{A162E600-BFB0-5A55-A81F-A6938A90D55B}" dt="2026-09-22T21:28:26.737" v="82"/>
          <ac:picMkLst>
            <pc:docMk/>
            <pc:sldMk cId="2279871131" sldId="282"/>
            <ac:picMk id="10" creationId="{CBEDEAA0-773F-FB4D-2990-A9278FFC834F}"/>
          </ac:picMkLst>
        </pc:picChg>
      </pc:sldChg>
      <pc:sldChg chg="addSp delSp modSp mod">
        <pc:chgData name="Audrey April" userId="333fe208-c15a-4089-9e73-21915c0a9d46" providerId="ADAL" clId="{A162E600-BFB0-5A55-A81F-A6938A90D55B}" dt="2026-09-22T21:45:37.462" v="491" actId="790"/>
        <pc:sldMkLst>
          <pc:docMk/>
          <pc:sldMk cId="3392608148" sldId="284"/>
        </pc:sldMkLst>
        <pc:spChg chg="mod">
          <ac:chgData name="Audrey April" userId="333fe208-c15a-4089-9e73-21915c0a9d46" providerId="ADAL" clId="{A162E600-BFB0-5A55-A81F-A6938A90D55B}" dt="2026-09-22T21:33:59.900" v="330" actId="34135"/>
          <ac:spMkLst>
            <pc:docMk/>
            <pc:sldMk cId="3392608148" sldId="284"/>
            <ac:spMk id="2" creationId="{FA35C653-E51D-5A7C-14F7-9EB5779C66CE}"/>
          </ac:spMkLst>
        </pc:spChg>
        <pc:spChg chg="del mod">
          <ac:chgData name="Audrey April" userId="333fe208-c15a-4089-9e73-21915c0a9d46" providerId="ADAL" clId="{A162E600-BFB0-5A55-A81F-A6938A90D55B}" dt="2026-09-22T21:28:38.687" v="84" actId="478"/>
          <ac:spMkLst>
            <pc:docMk/>
            <pc:sldMk cId="3392608148" sldId="284"/>
            <ac:spMk id="3" creationId="{0B79DD3B-DD12-1851-67F3-DBB0A9C2C4F1}"/>
          </ac:spMkLst>
        </pc:spChg>
        <pc:spChg chg="del mod">
          <ac:chgData name="Audrey April" userId="333fe208-c15a-4089-9e73-21915c0a9d46" providerId="ADAL" clId="{A162E600-BFB0-5A55-A81F-A6938A90D55B}" dt="2026-09-22T21:28:38.687" v="84" actId="478"/>
          <ac:spMkLst>
            <pc:docMk/>
            <pc:sldMk cId="3392608148" sldId="284"/>
            <ac:spMk id="5" creationId="{FA4A1EF4-6D30-0F91-FCE5-90F5081491DF}"/>
          </ac:spMkLst>
        </pc:spChg>
        <pc:spChg chg="add mod">
          <ac:chgData name="Audrey April" userId="333fe208-c15a-4089-9e73-21915c0a9d46" providerId="ADAL" clId="{A162E600-BFB0-5A55-A81F-A6938A90D55B}" dt="2026-09-22T21:28:39.057" v="85"/>
          <ac:spMkLst>
            <pc:docMk/>
            <pc:sldMk cId="3392608148" sldId="284"/>
            <ac:spMk id="6" creationId="{B9A7F583-F1C7-97C0-BB9D-20DFCCA0900C}"/>
          </ac:spMkLst>
        </pc:spChg>
        <pc:spChg chg="mod">
          <ac:chgData name="Audrey April" userId="333fe208-c15a-4089-9e73-21915c0a9d46" providerId="ADAL" clId="{A162E600-BFB0-5A55-A81F-A6938A90D55B}" dt="2026-09-22T21:45:37.462" v="491" actId="790"/>
          <ac:spMkLst>
            <pc:docMk/>
            <pc:sldMk cId="3392608148" sldId="284"/>
            <ac:spMk id="10" creationId="{B1E38CAA-B358-1B87-B886-E2789E8A734A}"/>
          </ac:spMkLst>
        </pc:spChg>
        <pc:picChg chg="add mod">
          <ac:chgData name="Audrey April" userId="333fe208-c15a-4089-9e73-21915c0a9d46" providerId="ADAL" clId="{A162E600-BFB0-5A55-A81F-A6938A90D55B}" dt="2026-09-22T21:28:39.057" v="85"/>
          <ac:picMkLst>
            <pc:docMk/>
            <pc:sldMk cId="3392608148" sldId="284"/>
            <ac:picMk id="7" creationId="{C6669BFB-B01C-0B68-33DC-EEBA5D54A9F6}"/>
          </ac:picMkLst>
        </pc:picChg>
      </pc:sldChg>
      <pc:sldChg chg="addSp delSp modSp mod">
        <pc:chgData name="Audrey April" userId="333fe208-c15a-4089-9e73-21915c0a9d46" providerId="ADAL" clId="{A162E600-BFB0-5A55-A81F-A6938A90D55B}" dt="2026-09-22T22:00:23.335" v="667" actId="20577"/>
        <pc:sldMkLst>
          <pc:docMk/>
          <pc:sldMk cId="1338276960" sldId="614"/>
        </pc:sldMkLst>
        <pc:spChg chg="del">
          <ac:chgData name="Audrey April" userId="333fe208-c15a-4089-9e73-21915c0a9d46" providerId="ADAL" clId="{A162E600-BFB0-5A55-A81F-A6938A90D55B}" dt="2026-09-22T21:59:41.081" v="663" actId="478"/>
          <ac:spMkLst>
            <pc:docMk/>
            <pc:sldMk cId="1338276960" sldId="614"/>
            <ac:spMk id="2" creationId="{00000000-0000-0000-0000-000000000000}"/>
          </ac:spMkLst>
        </pc:spChg>
        <pc:spChg chg="del">
          <ac:chgData name="Audrey April" userId="333fe208-c15a-4089-9e73-21915c0a9d46" providerId="ADAL" clId="{A162E600-BFB0-5A55-A81F-A6938A90D55B}" dt="2026-09-22T21:59:36.777" v="661" actId="478"/>
          <ac:spMkLst>
            <pc:docMk/>
            <pc:sldMk cId="1338276960" sldId="614"/>
            <ac:spMk id="3" creationId="{00000000-0000-0000-0000-000000000000}"/>
          </ac:spMkLst>
        </pc:spChg>
        <pc:spChg chg="del">
          <ac:chgData name="Audrey April" userId="333fe208-c15a-4089-9e73-21915c0a9d46" providerId="ADAL" clId="{A162E600-BFB0-5A55-A81F-A6938A90D55B}" dt="2026-09-22T21:59:36.777" v="661" actId="478"/>
          <ac:spMkLst>
            <pc:docMk/>
            <pc:sldMk cId="1338276960" sldId="614"/>
            <ac:spMk id="4" creationId="{00000000-0000-0000-0000-000000000000}"/>
          </ac:spMkLst>
        </pc:spChg>
        <pc:spChg chg="del">
          <ac:chgData name="Audrey April" userId="333fe208-c15a-4089-9e73-21915c0a9d46" providerId="ADAL" clId="{A162E600-BFB0-5A55-A81F-A6938A90D55B}" dt="2026-09-22T21:59:41.081" v="663" actId="478"/>
          <ac:spMkLst>
            <pc:docMk/>
            <pc:sldMk cId="1338276960" sldId="614"/>
            <ac:spMk id="5" creationId="{CC065EC7-1CF5-0E63-EBED-C26452C98073}"/>
          </ac:spMkLst>
        </pc:spChg>
        <pc:spChg chg="add mod">
          <ac:chgData name="Audrey April" userId="333fe208-c15a-4089-9e73-21915c0a9d46" providerId="ADAL" clId="{A162E600-BFB0-5A55-A81F-A6938A90D55B}" dt="2026-09-22T21:29:54.220" v="267"/>
          <ac:spMkLst>
            <pc:docMk/>
            <pc:sldMk cId="1338276960" sldId="614"/>
            <ac:spMk id="6" creationId="{F99A3BE7-52D2-DFA5-7A07-D0DE371CFAE2}"/>
          </ac:spMkLst>
        </pc:spChg>
        <pc:spChg chg="del">
          <ac:chgData name="Audrey April" userId="333fe208-c15a-4089-9e73-21915c0a9d46" providerId="ADAL" clId="{A162E600-BFB0-5A55-A81F-A6938A90D55B}" dt="2026-09-22T21:59:49.028" v="664" actId="478"/>
          <ac:spMkLst>
            <pc:docMk/>
            <pc:sldMk cId="1338276960" sldId="614"/>
            <ac:spMk id="10" creationId="{48EE0ABC-35E2-FDDE-EE8A-702D807C1A1A}"/>
          </ac:spMkLst>
        </pc:spChg>
        <pc:spChg chg="del">
          <ac:chgData name="Audrey April" userId="333fe208-c15a-4089-9e73-21915c0a9d46" providerId="ADAL" clId="{A162E600-BFB0-5A55-A81F-A6938A90D55B}" dt="2026-09-22T21:59:41.081" v="663" actId="478"/>
          <ac:spMkLst>
            <pc:docMk/>
            <pc:sldMk cId="1338276960" sldId="614"/>
            <ac:spMk id="12" creationId="{5A7D4617-98DB-FBC9-49B9-57B06D078E55}"/>
          </ac:spMkLst>
        </pc:spChg>
        <pc:spChg chg="del">
          <ac:chgData name="Audrey April" userId="333fe208-c15a-4089-9e73-21915c0a9d46" providerId="ADAL" clId="{A162E600-BFB0-5A55-A81F-A6938A90D55B}" dt="2026-09-22T21:59:20.243" v="657" actId="478"/>
          <ac:spMkLst>
            <pc:docMk/>
            <pc:sldMk cId="1338276960" sldId="614"/>
            <ac:spMk id="13" creationId="{842EAB4F-9835-1B42-F8DF-1CBD654165C0}"/>
          </ac:spMkLst>
        </pc:spChg>
        <pc:spChg chg="del">
          <ac:chgData name="Audrey April" userId="333fe208-c15a-4089-9e73-21915c0a9d46" providerId="ADAL" clId="{A162E600-BFB0-5A55-A81F-A6938A90D55B}" dt="2026-09-22T21:59:18.420" v="656" actId="478"/>
          <ac:spMkLst>
            <pc:docMk/>
            <pc:sldMk cId="1338276960" sldId="614"/>
            <ac:spMk id="14" creationId="{BA0280D7-E1BD-4569-ADDE-134E41177086}"/>
          </ac:spMkLst>
        </pc:spChg>
        <pc:spChg chg="del">
          <ac:chgData name="Audrey April" userId="333fe208-c15a-4089-9e73-21915c0a9d46" providerId="ADAL" clId="{A162E600-BFB0-5A55-A81F-A6938A90D55B}" dt="2026-09-22T21:59:18.420" v="656" actId="478"/>
          <ac:spMkLst>
            <pc:docMk/>
            <pc:sldMk cId="1338276960" sldId="614"/>
            <ac:spMk id="15" creationId="{142CAFD3-0D89-803B-DD3E-BA9E7B12E05B}"/>
          </ac:spMkLst>
        </pc:spChg>
        <pc:spChg chg="del">
          <ac:chgData name="Audrey April" userId="333fe208-c15a-4089-9e73-21915c0a9d46" providerId="ADAL" clId="{A162E600-BFB0-5A55-A81F-A6938A90D55B}" dt="2026-09-22T21:59:22.032" v="658" actId="478"/>
          <ac:spMkLst>
            <pc:docMk/>
            <pc:sldMk cId="1338276960" sldId="614"/>
            <ac:spMk id="18" creationId="{2BD611FA-1599-43C0-9FE4-3A415E7E9899}"/>
          </ac:spMkLst>
        </pc:spChg>
        <pc:spChg chg="del">
          <ac:chgData name="Audrey April" userId="333fe208-c15a-4089-9e73-21915c0a9d46" providerId="ADAL" clId="{A162E600-BFB0-5A55-A81F-A6938A90D55B}" dt="2026-09-22T21:59:32.008" v="659" actId="478"/>
          <ac:spMkLst>
            <pc:docMk/>
            <pc:sldMk cId="1338276960" sldId="614"/>
            <ac:spMk id="19" creationId="{B6797024-8484-48C3-A6E7-1A10E7D403B6}"/>
          </ac:spMkLst>
        </pc:spChg>
        <pc:spChg chg="del">
          <ac:chgData name="Audrey April" userId="333fe208-c15a-4089-9e73-21915c0a9d46" providerId="ADAL" clId="{A162E600-BFB0-5A55-A81F-A6938A90D55B}" dt="2026-09-22T21:59:32.008" v="659" actId="478"/>
          <ac:spMkLst>
            <pc:docMk/>
            <pc:sldMk cId="1338276960" sldId="614"/>
            <ac:spMk id="20" creationId="{79190160-9014-4764-8F15-4320D33EEA5F}"/>
          </ac:spMkLst>
        </pc:spChg>
        <pc:spChg chg="add del">
          <ac:chgData name="Audrey April" userId="333fe208-c15a-4089-9e73-21915c0a9d46" providerId="ADAL" clId="{A162E600-BFB0-5A55-A81F-A6938A90D55B}" dt="2026-09-22T21:59:34.820" v="660" actId="478"/>
          <ac:spMkLst>
            <pc:docMk/>
            <pc:sldMk cId="1338276960" sldId="614"/>
            <ac:spMk id="21" creationId="{A4F92F19-5EC5-411E-80A8-7ABD6093B103}"/>
          </ac:spMkLst>
        </pc:spChg>
        <pc:spChg chg="add del">
          <ac:chgData name="Audrey April" userId="333fe208-c15a-4089-9e73-21915c0a9d46" providerId="ADAL" clId="{A162E600-BFB0-5A55-A81F-A6938A90D55B}" dt="2026-09-22T21:59:32.008" v="659" actId="478"/>
          <ac:spMkLst>
            <pc:docMk/>
            <pc:sldMk cId="1338276960" sldId="614"/>
            <ac:spMk id="22" creationId="{8C82134A-84A8-441D-9500-8E2837F0F116}"/>
          </ac:spMkLst>
        </pc:spChg>
        <pc:spChg chg="del">
          <ac:chgData name="Audrey April" userId="333fe208-c15a-4089-9e73-21915c0a9d46" providerId="ADAL" clId="{A162E600-BFB0-5A55-A81F-A6938A90D55B}" dt="2026-09-22T21:59:38.661" v="662" actId="478"/>
          <ac:spMkLst>
            <pc:docMk/>
            <pc:sldMk cId="1338276960" sldId="614"/>
            <ac:spMk id="23" creationId="{C089B6BB-08DE-1CF1-EA27-5AD27792B834}"/>
          </ac:spMkLst>
        </pc:spChg>
        <pc:spChg chg="del">
          <ac:chgData name="Audrey April" userId="333fe208-c15a-4089-9e73-21915c0a9d46" providerId="ADAL" clId="{A162E600-BFB0-5A55-A81F-A6938A90D55B}" dt="2026-09-22T21:59:38.661" v="662" actId="478"/>
          <ac:spMkLst>
            <pc:docMk/>
            <pc:sldMk cId="1338276960" sldId="614"/>
            <ac:spMk id="24" creationId="{A4F92F19-5EC5-411E-80A8-7ABD6093B103}"/>
          </ac:spMkLst>
        </pc:spChg>
        <pc:spChg chg="mod">
          <ac:chgData name="Audrey April" userId="333fe208-c15a-4089-9e73-21915c0a9d46" providerId="ADAL" clId="{A162E600-BFB0-5A55-A81F-A6938A90D55B}" dt="2026-09-22T22:00:23.335" v="667" actId="20577"/>
          <ac:spMkLst>
            <pc:docMk/>
            <pc:sldMk cId="1338276960" sldId="614"/>
            <ac:spMk id="25" creationId="{D9DA5F1E-CB89-E8B2-ED41-EFACB4EE21E8}"/>
          </ac:spMkLst>
        </pc:spChg>
        <pc:spChg chg="del">
          <ac:chgData name="Audrey April" userId="333fe208-c15a-4089-9e73-21915c0a9d46" providerId="ADAL" clId="{A162E600-BFB0-5A55-A81F-A6938A90D55B}" dt="2026-09-22T21:59:53.233" v="665" actId="478"/>
          <ac:spMkLst>
            <pc:docMk/>
            <pc:sldMk cId="1338276960" sldId="614"/>
            <ac:spMk id="29" creationId="{5A3A7F3B-DCC6-9F36-FD25-08F1A8E63D54}"/>
          </ac:spMkLst>
        </pc:spChg>
        <pc:spChg chg="add del mod">
          <ac:chgData name="Audrey April" userId="333fe208-c15a-4089-9e73-21915c0a9d46" providerId="ADAL" clId="{A162E600-BFB0-5A55-A81F-A6938A90D55B}" dt="2026-09-22T21:29:57.449" v="270"/>
          <ac:spMkLst>
            <pc:docMk/>
            <pc:sldMk cId="1338276960" sldId="614"/>
            <ac:spMk id="32" creationId="{72C4E0DE-83ED-B0BA-F37F-D7DA75F33D46}"/>
          </ac:spMkLst>
        </pc:spChg>
        <pc:spChg chg="add del mod">
          <ac:chgData name="Audrey April" userId="333fe208-c15a-4089-9e73-21915c0a9d46" providerId="ADAL" clId="{A162E600-BFB0-5A55-A81F-A6938A90D55B}" dt="2026-09-22T21:58:13.905" v="640" actId="478"/>
          <ac:spMkLst>
            <pc:docMk/>
            <pc:sldMk cId="1338276960" sldId="614"/>
            <ac:spMk id="33" creationId="{990F55E5-8518-31D7-B990-C7DE7A751BAD}"/>
          </ac:spMkLst>
        </pc:spChg>
        <pc:graphicFrameChg chg="add del">
          <ac:chgData name="Audrey April" userId="333fe208-c15a-4089-9e73-21915c0a9d46" providerId="ADAL" clId="{A162E600-BFB0-5A55-A81F-A6938A90D55B}" dt="2026-09-22T21:59:14.084" v="655" actId="478"/>
          <ac:graphicFrameMkLst>
            <pc:docMk/>
            <pc:sldMk cId="1338276960" sldId="614"/>
            <ac:graphicFrameMk id="16" creationId="{A523CC13-4711-4152-A81A-EB9583FDA253}"/>
          </ac:graphicFrameMkLst>
        </pc:graphicFrameChg>
        <pc:picChg chg="add del">
          <ac:chgData name="Audrey April" userId="333fe208-c15a-4089-9e73-21915c0a9d46" providerId="ADAL" clId="{A162E600-BFB0-5A55-A81F-A6938A90D55B}" dt="2026-09-22T21:59:22.032" v="658" actId="478"/>
          <ac:picMkLst>
            <pc:docMk/>
            <pc:sldMk cId="1338276960" sldId="614"/>
            <ac:picMk id="7" creationId="{CA331686-FF9B-308F-F684-13F51D83232C}"/>
          </ac:picMkLst>
        </pc:picChg>
        <pc:picChg chg="add del">
          <ac:chgData name="Audrey April" userId="333fe208-c15a-4089-9e73-21915c0a9d46" providerId="ADAL" clId="{A162E600-BFB0-5A55-A81F-A6938A90D55B}" dt="2026-09-22T21:59:14.084" v="655" actId="478"/>
          <ac:picMkLst>
            <pc:docMk/>
            <pc:sldMk cId="1338276960" sldId="614"/>
            <ac:picMk id="9" creationId="{19956827-74CE-E4A0-2DCD-E370BE6A3015}"/>
          </ac:picMkLst>
        </pc:picChg>
        <pc:picChg chg="add del">
          <ac:chgData name="Audrey April" userId="333fe208-c15a-4089-9e73-21915c0a9d46" providerId="ADAL" clId="{A162E600-BFB0-5A55-A81F-A6938A90D55B}" dt="2026-09-22T21:59:20.243" v="657" actId="478"/>
          <ac:picMkLst>
            <pc:docMk/>
            <pc:sldMk cId="1338276960" sldId="614"/>
            <ac:picMk id="11" creationId="{DB235F64-0C29-7A65-2314-5AFEFD3163D1}"/>
          </ac:picMkLst>
        </pc:picChg>
        <pc:picChg chg="del">
          <ac:chgData name="Audrey April" userId="333fe208-c15a-4089-9e73-21915c0a9d46" providerId="ADAL" clId="{A162E600-BFB0-5A55-A81F-A6938A90D55B}" dt="2026-09-22T21:59:34.820" v="660" actId="478"/>
          <ac:picMkLst>
            <pc:docMk/>
            <pc:sldMk cId="1338276960" sldId="614"/>
            <ac:picMk id="26" creationId="{03C5175B-F106-45E8-B0D7-E6318212B727}"/>
          </ac:picMkLst>
        </pc:picChg>
        <pc:picChg chg="del">
          <ac:chgData name="Audrey April" userId="333fe208-c15a-4089-9e73-21915c0a9d46" providerId="ADAL" clId="{A162E600-BFB0-5A55-A81F-A6938A90D55B}" dt="2026-09-22T21:59:34.820" v="660" actId="478"/>
          <ac:picMkLst>
            <pc:docMk/>
            <pc:sldMk cId="1338276960" sldId="614"/>
            <ac:picMk id="27" creationId="{8B04F36B-2B38-40DF-8996-8F4CB5995C02}"/>
          </ac:picMkLst>
        </pc:picChg>
        <pc:picChg chg="add del mod">
          <ac:chgData name="Audrey April" userId="333fe208-c15a-4089-9e73-21915c0a9d46" providerId="ADAL" clId="{A162E600-BFB0-5A55-A81F-A6938A90D55B}" dt="2026-09-22T21:30:01.999" v="271" actId="478"/>
          <ac:picMkLst>
            <pc:docMk/>
            <pc:sldMk cId="1338276960" sldId="614"/>
            <ac:picMk id="31" creationId="{74C0F747-2D2D-9996-DEC9-74F14E002EA8}"/>
          </ac:picMkLst>
        </pc:picChg>
        <pc:picChg chg="add mod">
          <ac:chgData name="Audrey April" userId="333fe208-c15a-4089-9e73-21915c0a9d46" providerId="ADAL" clId="{A162E600-BFB0-5A55-A81F-A6938A90D55B}" dt="2026-09-22T21:58:30.802" v="645"/>
          <ac:picMkLst>
            <pc:docMk/>
            <pc:sldMk cId="1338276960" sldId="614"/>
            <ac:picMk id="34" creationId="{7829E002-AFD0-14FE-1BB8-3D492897AC24}"/>
          </ac:picMkLst>
        </pc:picChg>
        <pc:picChg chg="add del mod">
          <ac:chgData name="Audrey April" userId="333fe208-c15a-4089-9e73-21915c0a9d46" providerId="ADAL" clId="{A162E600-BFB0-5A55-A81F-A6938A90D55B}" dt="2026-09-22T21:59:08.607" v="654" actId="478"/>
          <ac:picMkLst>
            <pc:docMk/>
            <pc:sldMk cId="1338276960" sldId="614"/>
            <ac:picMk id="35" creationId="{03AE3293-D3BC-09DB-92D1-038D21C6A0AA}"/>
          </ac:picMkLst>
        </pc:picChg>
        <pc:picChg chg="add mod">
          <ac:chgData name="Audrey April" userId="333fe208-c15a-4089-9e73-21915c0a9d46" providerId="ADAL" clId="{A162E600-BFB0-5A55-A81F-A6938A90D55B}" dt="2026-09-22T21:59:53.616" v="666"/>
          <ac:picMkLst>
            <pc:docMk/>
            <pc:sldMk cId="1338276960" sldId="614"/>
            <ac:picMk id="36" creationId="{9B278227-14C1-F8FE-5710-0BDCFF762810}"/>
          </ac:picMkLst>
        </pc:picChg>
      </pc:sldChg>
      <pc:sldChg chg="addSp delSp modSp mod">
        <pc:chgData name="Audrey April" userId="333fe208-c15a-4089-9e73-21915c0a9d46" providerId="ADAL" clId="{A162E600-BFB0-5A55-A81F-A6938A90D55B}" dt="2026-09-22T21:47:16.653" v="520" actId="20577"/>
        <pc:sldMkLst>
          <pc:docMk/>
          <pc:sldMk cId="5107754" sldId="714"/>
        </pc:sldMkLst>
        <pc:spChg chg="mod">
          <ac:chgData name="Audrey April" userId="333fe208-c15a-4089-9e73-21915c0a9d46" providerId="ADAL" clId="{A162E600-BFB0-5A55-A81F-A6938A90D55B}" dt="2026-09-22T21:33:20.388" v="326" actId="34135"/>
          <ac:spMkLst>
            <pc:docMk/>
            <pc:sldMk cId="5107754" sldId="714"/>
            <ac:spMk id="2" creationId="{64577260-751F-8DAA-D5F1-2896064CDAE7}"/>
          </ac:spMkLst>
        </pc:spChg>
        <pc:spChg chg="del">
          <ac:chgData name="Audrey April" userId="333fe208-c15a-4089-9e73-21915c0a9d46" providerId="ADAL" clId="{A162E600-BFB0-5A55-A81F-A6938A90D55B}" dt="2026-09-22T21:28:42.181" v="86" actId="478"/>
          <ac:spMkLst>
            <pc:docMk/>
            <pc:sldMk cId="5107754" sldId="714"/>
            <ac:spMk id="3" creationId="{A431F04C-0C87-EE1D-827C-7D371A9C1F97}"/>
          </ac:spMkLst>
        </pc:spChg>
        <pc:spChg chg="del">
          <ac:chgData name="Audrey April" userId="333fe208-c15a-4089-9e73-21915c0a9d46" providerId="ADAL" clId="{A162E600-BFB0-5A55-A81F-A6938A90D55B}" dt="2026-09-22T21:28:44.760" v="87" actId="478"/>
          <ac:spMkLst>
            <pc:docMk/>
            <pc:sldMk cId="5107754" sldId="714"/>
            <ac:spMk id="5" creationId="{C402CBD8-7FAB-F5F9-BFF9-4C5E6296C02B}"/>
          </ac:spMkLst>
        </pc:spChg>
        <pc:spChg chg="add mod">
          <ac:chgData name="Audrey April" userId="333fe208-c15a-4089-9e73-21915c0a9d46" providerId="ADAL" clId="{A162E600-BFB0-5A55-A81F-A6938A90D55B}" dt="2026-09-22T21:28:45.118" v="88"/>
          <ac:spMkLst>
            <pc:docMk/>
            <pc:sldMk cId="5107754" sldId="714"/>
            <ac:spMk id="8" creationId="{412E36F6-2F6F-E359-389A-0F1DCCFF3E39}"/>
          </ac:spMkLst>
        </pc:spChg>
        <pc:spChg chg="add mod">
          <ac:chgData name="Audrey April" userId="333fe208-c15a-4089-9e73-21915c0a9d46" providerId="ADAL" clId="{A162E600-BFB0-5A55-A81F-A6938A90D55B}" dt="2026-09-22T21:47:16.653" v="520" actId="20577"/>
          <ac:spMkLst>
            <pc:docMk/>
            <pc:sldMk cId="5107754" sldId="714"/>
            <ac:spMk id="11" creationId="{D3388A9D-4679-9D5A-1282-D45430FB96A5}"/>
          </ac:spMkLst>
        </pc:spChg>
        <pc:spChg chg="del">
          <ac:chgData name="Audrey April" userId="333fe208-c15a-4089-9e73-21915c0a9d46" providerId="ADAL" clId="{A162E600-BFB0-5A55-A81F-A6938A90D55B}" dt="2026-09-22T21:47:04.671" v="516" actId="478"/>
          <ac:spMkLst>
            <pc:docMk/>
            <pc:sldMk cId="5107754" sldId="714"/>
            <ac:spMk id="16" creationId="{E3F2A708-B9CD-BFBB-160E-BE7A08DE9B8E}"/>
          </ac:spMkLst>
        </pc:spChg>
        <pc:picChg chg="add mod">
          <ac:chgData name="Audrey April" userId="333fe208-c15a-4089-9e73-21915c0a9d46" providerId="ADAL" clId="{A162E600-BFB0-5A55-A81F-A6938A90D55B}" dt="2026-09-22T21:28:45.118" v="88"/>
          <ac:picMkLst>
            <pc:docMk/>
            <pc:sldMk cId="5107754" sldId="714"/>
            <ac:picMk id="10" creationId="{808AB18F-A2D9-816F-A561-6719F97FA404}"/>
          </ac:picMkLst>
        </pc:picChg>
      </pc:sldChg>
      <pc:sldChg chg="addSp delSp modSp mod">
        <pc:chgData name="Audrey April" userId="333fe208-c15a-4089-9e73-21915c0a9d46" providerId="ADAL" clId="{A162E600-BFB0-5A55-A81F-A6938A90D55B}" dt="2026-09-22T21:55:24.422" v="636"/>
        <pc:sldMkLst>
          <pc:docMk/>
          <pc:sldMk cId="3067159679" sldId="715"/>
        </pc:sldMkLst>
        <pc:spChg chg="mod">
          <ac:chgData name="Audrey April" userId="333fe208-c15a-4089-9e73-21915c0a9d46" providerId="ADAL" clId="{A162E600-BFB0-5A55-A81F-A6938A90D55B}" dt="2026-09-22T21:29:09.277" v="91" actId="34135"/>
          <ac:spMkLst>
            <pc:docMk/>
            <pc:sldMk cId="3067159679" sldId="715"/>
            <ac:spMk id="2" creationId="{F220B6A7-483C-5DC4-C833-3771D5612EF5}"/>
          </ac:spMkLst>
        </pc:spChg>
        <pc:spChg chg="del">
          <ac:chgData name="Audrey April" userId="333fe208-c15a-4089-9e73-21915c0a9d46" providerId="ADAL" clId="{A162E600-BFB0-5A55-A81F-A6938A90D55B}" dt="2026-09-22T21:29:10.109" v="92" actId="478"/>
          <ac:spMkLst>
            <pc:docMk/>
            <pc:sldMk cId="3067159679" sldId="715"/>
            <ac:spMk id="3" creationId="{13BF9FA6-DFD0-B2EF-5EC1-72C8304C7588}"/>
          </ac:spMkLst>
        </pc:spChg>
        <pc:spChg chg="del">
          <ac:chgData name="Audrey April" userId="333fe208-c15a-4089-9e73-21915c0a9d46" providerId="ADAL" clId="{A162E600-BFB0-5A55-A81F-A6938A90D55B}" dt="2026-09-22T21:29:12.947" v="93" actId="478"/>
          <ac:spMkLst>
            <pc:docMk/>
            <pc:sldMk cId="3067159679" sldId="715"/>
            <ac:spMk id="5" creationId="{D96D180B-08C0-E08F-1545-09C44EF36965}"/>
          </ac:spMkLst>
        </pc:spChg>
        <pc:spChg chg="add mod">
          <ac:chgData name="Audrey April" userId="333fe208-c15a-4089-9e73-21915c0a9d46" providerId="ADAL" clId="{A162E600-BFB0-5A55-A81F-A6938A90D55B}" dt="2026-09-22T21:29:13.319" v="94"/>
          <ac:spMkLst>
            <pc:docMk/>
            <pc:sldMk cId="3067159679" sldId="715"/>
            <ac:spMk id="8" creationId="{0AC51ECE-A643-DBD4-4712-E8059C54E995}"/>
          </ac:spMkLst>
        </pc:spChg>
        <pc:picChg chg="del">
          <ac:chgData name="Audrey April" userId="333fe208-c15a-4089-9e73-21915c0a9d46" providerId="ADAL" clId="{A162E600-BFB0-5A55-A81F-A6938A90D55B}" dt="2026-09-22T21:55:24.122" v="635" actId="478"/>
          <ac:picMkLst>
            <pc:docMk/>
            <pc:sldMk cId="3067159679" sldId="715"/>
            <ac:picMk id="6" creationId="{7CCB1FA2-EBB1-371A-13B5-26DDF905C7D8}"/>
          </ac:picMkLst>
        </pc:picChg>
        <pc:picChg chg="add mod">
          <ac:chgData name="Audrey April" userId="333fe208-c15a-4089-9e73-21915c0a9d46" providerId="ADAL" clId="{A162E600-BFB0-5A55-A81F-A6938A90D55B}" dt="2026-09-22T21:29:13.319" v="94"/>
          <ac:picMkLst>
            <pc:docMk/>
            <pc:sldMk cId="3067159679" sldId="715"/>
            <ac:picMk id="9" creationId="{5ADECA1C-67ED-BB25-A653-1ED517F137FF}"/>
          </ac:picMkLst>
        </pc:picChg>
        <pc:picChg chg="add del mod">
          <ac:chgData name="Audrey April" userId="333fe208-c15a-4089-9e73-21915c0a9d46" providerId="ADAL" clId="{A162E600-BFB0-5A55-A81F-A6938A90D55B}" dt="2026-09-22T21:55:22.947" v="634" actId="478"/>
          <ac:picMkLst>
            <pc:docMk/>
            <pc:sldMk cId="3067159679" sldId="715"/>
            <ac:picMk id="10" creationId="{0E3C734D-6394-71CE-B8A2-A6A61E035493}"/>
          </ac:picMkLst>
        </pc:picChg>
        <pc:picChg chg="add mod">
          <ac:chgData name="Audrey April" userId="333fe208-c15a-4089-9e73-21915c0a9d46" providerId="ADAL" clId="{A162E600-BFB0-5A55-A81F-A6938A90D55B}" dt="2026-09-22T21:55:24.422" v="636"/>
          <ac:picMkLst>
            <pc:docMk/>
            <pc:sldMk cId="3067159679" sldId="715"/>
            <ac:picMk id="11" creationId="{3F95E2DB-45D1-B8C9-73AF-588694F9D4E7}"/>
          </ac:picMkLst>
        </pc:picChg>
      </pc:sldChg>
      <pc:sldChg chg="addSp delSp modSp mod modNotesTx">
        <pc:chgData name="Audrey April" userId="333fe208-c15a-4089-9e73-21915c0a9d46" providerId="ADAL" clId="{A162E600-BFB0-5A55-A81F-A6938A90D55B}" dt="2026-09-22T21:54:22.041" v="632" actId="1076"/>
        <pc:sldMkLst>
          <pc:docMk/>
          <pc:sldMk cId="1009596316" sldId="716"/>
        </pc:sldMkLst>
        <pc:spChg chg="mod">
          <ac:chgData name="Audrey April" userId="333fe208-c15a-4089-9e73-21915c0a9d46" providerId="ADAL" clId="{A162E600-BFB0-5A55-A81F-A6938A90D55B}" dt="2026-09-22T21:29:22.915" v="95" actId="34135"/>
          <ac:spMkLst>
            <pc:docMk/>
            <pc:sldMk cId="1009596316" sldId="716"/>
            <ac:spMk id="2" creationId="{01A0672C-9010-E3B3-A5D4-C6C2E1D37472}"/>
          </ac:spMkLst>
        </pc:spChg>
        <pc:spChg chg="del">
          <ac:chgData name="Audrey April" userId="333fe208-c15a-4089-9e73-21915c0a9d46" providerId="ADAL" clId="{A162E600-BFB0-5A55-A81F-A6938A90D55B}" dt="2026-09-22T21:29:24.666" v="96" actId="478"/>
          <ac:spMkLst>
            <pc:docMk/>
            <pc:sldMk cId="1009596316" sldId="716"/>
            <ac:spMk id="3" creationId="{D5EA6AC5-251B-9CF1-0C6C-C3159687B557}"/>
          </ac:spMkLst>
        </pc:spChg>
        <pc:spChg chg="del">
          <ac:chgData name="Audrey April" userId="333fe208-c15a-4089-9e73-21915c0a9d46" providerId="ADAL" clId="{A162E600-BFB0-5A55-A81F-A6938A90D55B}" dt="2026-09-22T21:29:28.630" v="97" actId="478"/>
          <ac:spMkLst>
            <pc:docMk/>
            <pc:sldMk cId="1009596316" sldId="716"/>
            <ac:spMk id="5" creationId="{EA3AAADD-2835-EA56-BBB6-BFCA1775EAF7}"/>
          </ac:spMkLst>
        </pc:spChg>
        <pc:spChg chg="add mod">
          <ac:chgData name="Audrey April" userId="333fe208-c15a-4089-9e73-21915c0a9d46" providerId="ADAL" clId="{A162E600-BFB0-5A55-A81F-A6938A90D55B}" dt="2026-09-22T21:29:29.064" v="98"/>
          <ac:spMkLst>
            <pc:docMk/>
            <pc:sldMk cId="1009596316" sldId="716"/>
            <ac:spMk id="6" creationId="{7EB8B78F-2320-EB4E-971E-2B30AB8EE5CB}"/>
          </ac:spMkLst>
        </pc:spChg>
        <pc:spChg chg="mod">
          <ac:chgData name="Audrey April" userId="333fe208-c15a-4089-9e73-21915c0a9d46" providerId="ADAL" clId="{A162E600-BFB0-5A55-A81F-A6938A90D55B}" dt="2026-09-22T21:50:39.800" v="603" actId="20577"/>
          <ac:spMkLst>
            <pc:docMk/>
            <pc:sldMk cId="1009596316" sldId="716"/>
            <ac:spMk id="8" creationId="{455ACFCF-CA17-9742-9750-643B60319855}"/>
          </ac:spMkLst>
        </pc:spChg>
        <pc:spChg chg="mod">
          <ac:chgData name="Audrey April" userId="333fe208-c15a-4089-9e73-21915c0a9d46" providerId="ADAL" clId="{A162E600-BFB0-5A55-A81F-A6938A90D55B}" dt="2026-09-22T21:48:36.805" v="528" actId="1076"/>
          <ac:spMkLst>
            <pc:docMk/>
            <pc:sldMk cId="1009596316" sldId="716"/>
            <ac:spMk id="10" creationId="{11D0DA3F-6F71-7F7C-C4F4-806818471FA2}"/>
          </ac:spMkLst>
        </pc:spChg>
        <pc:spChg chg="mod">
          <ac:chgData name="Audrey April" userId="333fe208-c15a-4089-9e73-21915c0a9d46" providerId="ADAL" clId="{A162E600-BFB0-5A55-A81F-A6938A90D55B}" dt="2026-09-22T21:48:36.805" v="528" actId="1076"/>
          <ac:spMkLst>
            <pc:docMk/>
            <pc:sldMk cId="1009596316" sldId="716"/>
            <ac:spMk id="11" creationId="{7914AD66-220D-28A6-F4B9-03361778C2EA}"/>
          </ac:spMkLst>
        </pc:spChg>
        <pc:spChg chg="add mod">
          <ac:chgData name="Audrey April" userId="333fe208-c15a-4089-9e73-21915c0a9d46" providerId="ADAL" clId="{A162E600-BFB0-5A55-A81F-A6938A90D55B}" dt="2026-09-22T21:50:46.883" v="605" actId="1076"/>
          <ac:spMkLst>
            <pc:docMk/>
            <pc:sldMk cId="1009596316" sldId="716"/>
            <ac:spMk id="14" creationId="{AC007E70-FBFF-0D2A-211A-852A226620E6}"/>
          </ac:spMkLst>
        </pc:spChg>
        <pc:spChg chg="add mod">
          <ac:chgData name="Audrey April" userId="333fe208-c15a-4089-9e73-21915c0a9d46" providerId="ADAL" clId="{A162E600-BFB0-5A55-A81F-A6938A90D55B}" dt="2026-09-22T21:50:43.469" v="604" actId="14100"/>
          <ac:spMkLst>
            <pc:docMk/>
            <pc:sldMk cId="1009596316" sldId="716"/>
            <ac:spMk id="15" creationId="{2B2DEDFF-E1E1-6430-9A7B-8CC64EAADE1E}"/>
          </ac:spMkLst>
        </pc:spChg>
        <pc:spChg chg="add mod">
          <ac:chgData name="Audrey April" userId="333fe208-c15a-4089-9e73-21915c0a9d46" providerId="ADAL" clId="{A162E600-BFB0-5A55-A81F-A6938A90D55B}" dt="2026-09-22T21:54:22.041" v="632" actId="1076"/>
          <ac:spMkLst>
            <pc:docMk/>
            <pc:sldMk cId="1009596316" sldId="716"/>
            <ac:spMk id="16" creationId="{7184381D-BB51-98D7-8572-E11E86743F75}"/>
          </ac:spMkLst>
        </pc:spChg>
        <pc:spChg chg="mod">
          <ac:chgData name="Audrey April" userId="333fe208-c15a-4089-9e73-21915c0a9d46" providerId="ADAL" clId="{A162E600-BFB0-5A55-A81F-A6938A90D55B}" dt="2026-09-22T21:51:02.431" v="606" actId="1076"/>
          <ac:spMkLst>
            <pc:docMk/>
            <pc:sldMk cId="1009596316" sldId="716"/>
            <ac:spMk id="19" creationId="{5D8C4D80-5BB3-E218-97AE-44ECF1A8D441}"/>
          </ac:spMkLst>
        </pc:spChg>
        <pc:spChg chg="mod">
          <ac:chgData name="Audrey April" userId="333fe208-c15a-4089-9e73-21915c0a9d46" providerId="ADAL" clId="{A162E600-BFB0-5A55-A81F-A6938A90D55B}" dt="2026-09-22T21:51:02.431" v="606" actId="1076"/>
          <ac:spMkLst>
            <pc:docMk/>
            <pc:sldMk cId="1009596316" sldId="716"/>
            <ac:spMk id="20" creationId="{0912FD2A-5FA6-C3A3-19A2-DB2D1D985BBD}"/>
          </ac:spMkLst>
        </pc:spChg>
        <pc:spChg chg="mod">
          <ac:chgData name="Audrey April" userId="333fe208-c15a-4089-9e73-21915c0a9d46" providerId="ADAL" clId="{A162E600-BFB0-5A55-A81F-A6938A90D55B}" dt="2026-09-22T21:51:02.431" v="606" actId="1076"/>
          <ac:spMkLst>
            <pc:docMk/>
            <pc:sldMk cId="1009596316" sldId="716"/>
            <ac:spMk id="21" creationId="{E24760E5-7E2E-4A88-0295-71FFE74DB9A6}"/>
          </ac:spMkLst>
        </pc:spChg>
        <pc:spChg chg="mod modCrop">
          <ac:chgData name="Audrey April" userId="333fe208-c15a-4089-9e73-21915c0a9d46" providerId="ADAL" clId="{A162E600-BFB0-5A55-A81F-A6938A90D55B}" dt="2026-09-22T21:51:15.039" v="607" actId="732"/>
          <ac:spMkLst>
            <pc:docMk/>
            <pc:sldMk cId="1009596316" sldId="716"/>
            <ac:spMk id="22" creationId="{EE5E43B8-4A7E-EFF4-861F-F61F709CF042}"/>
          </ac:spMkLst>
        </pc:spChg>
        <pc:spChg chg="mod">
          <ac:chgData name="Audrey April" userId="333fe208-c15a-4089-9e73-21915c0a9d46" providerId="ADAL" clId="{A162E600-BFB0-5A55-A81F-A6938A90D55B}" dt="2026-09-22T21:51:02.431" v="606" actId="1076"/>
          <ac:spMkLst>
            <pc:docMk/>
            <pc:sldMk cId="1009596316" sldId="716"/>
            <ac:spMk id="23" creationId="{604D0622-5470-0B78-E352-E0724674A29E}"/>
          </ac:spMkLst>
        </pc:spChg>
        <pc:spChg chg="mod">
          <ac:chgData name="Audrey April" userId="333fe208-c15a-4089-9e73-21915c0a9d46" providerId="ADAL" clId="{A162E600-BFB0-5A55-A81F-A6938A90D55B}" dt="2026-09-22T21:48:36.805" v="528" actId="1076"/>
          <ac:spMkLst>
            <pc:docMk/>
            <pc:sldMk cId="1009596316" sldId="716"/>
            <ac:spMk id="27" creationId="{3B6D4F7D-7AB4-5EE6-C542-09FA3884273D}"/>
          </ac:spMkLst>
        </pc:spChg>
        <pc:spChg chg="mod">
          <ac:chgData name="Audrey April" userId="333fe208-c15a-4089-9e73-21915c0a9d46" providerId="ADAL" clId="{A162E600-BFB0-5A55-A81F-A6938A90D55B}" dt="2026-09-22T21:51:23.367" v="610" actId="1076"/>
          <ac:spMkLst>
            <pc:docMk/>
            <pc:sldMk cId="1009596316" sldId="716"/>
            <ac:spMk id="29" creationId="{2661B11E-FF13-7398-2E3B-7D6FDED2CF0F}"/>
          </ac:spMkLst>
        </pc:spChg>
        <pc:spChg chg="mod">
          <ac:chgData name="Audrey April" userId="333fe208-c15a-4089-9e73-21915c0a9d46" providerId="ADAL" clId="{A162E600-BFB0-5A55-A81F-A6938A90D55B}" dt="2026-09-22T21:54:22.041" v="632" actId="1076"/>
          <ac:spMkLst>
            <pc:docMk/>
            <pc:sldMk cId="1009596316" sldId="716"/>
            <ac:spMk id="31" creationId="{413D880C-47AB-0C63-E79B-5F836E8DC760}"/>
          </ac:spMkLst>
        </pc:spChg>
        <pc:spChg chg="del">
          <ac:chgData name="Audrey April" userId="333fe208-c15a-4089-9e73-21915c0a9d46" providerId="ADAL" clId="{A162E600-BFB0-5A55-A81F-A6938A90D55B}" dt="2026-09-22T21:49:21.562" v="568" actId="478"/>
          <ac:spMkLst>
            <pc:docMk/>
            <pc:sldMk cId="1009596316" sldId="716"/>
            <ac:spMk id="32" creationId="{5E929AAD-10F1-0E31-2F04-FE725BB2A3AC}"/>
          </ac:spMkLst>
        </pc:spChg>
        <pc:picChg chg="add mod">
          <ac:chgData name="Audrey April" userId="333fe208-c15a-4089-9e73-21915c0a9d46" providerId="ADAL" clId="{A162E600-BFB0-5A55-A81F-A6938A90D55B}" dt="2026-09-22T21:29:46.775" v="266" actId="1037"/>
          <ac:picMkLst>
            <pc:docMk/>
            <pc:sldMk cId="1009596316" sldId="716"/>
            <ac:picMk id="13" creationId="{DBC0E58F-CB82-D14F-72FF-3D21CAE4C44F}"/>
          </ac:picMkLst>
        </pc:picChg>
      </pc:sldChg>
      <pc:sldChg chg="addSp delSp modSp mod">
        <pc:chgData name="Audrey April" userId="333fe208-c15a-4089-9e73-21915c0a9d46" providerId="ADAL" clId="{A162E600-BFB0-5A55-A81F-A6938A90D55B}" dt="2026-09-22T22:00:42.238" v="668"/>
        <pc:sldMkLst>
          <pc:docMk/>
          <pc:sldMk cId="1012360864" sldId="718"/>
        </pc:sldMkLst>
        <pc:spChg chg="add del mod">
          <ac:chgData name="Audrey April" userId="333fe208-c15a-4089-9e73-21915c0a9d46" providerId="ADAL" clId="{A162E600-BFB0-5A55-A81F-A6938A90D55B}" dt="2026-09-22T21:34:56.987" v="340" actId="478"/>
          <ac:spMkLst>
            <pc:docMk/>
            <pc:sldMk cId="1012360864" sldId="718"/>
            <ac:spMk id="2" creationId="{64FA61CC-7096-25D6-0ED0-637B28FB98BF}"/>
          </ac:spMkLst>
        </pc:spChg>
        <pc:spChg chg="add del mod">
          <ac:chgData name="Audrey April" userId="333fe208-c15a-4089-9e73-21915c0a9d46" providerId="ADAL" clId="{A162E600-BFB0-5A55-A81F-A6938A90D55B}" dt="2026-09-22T21:35:05.521" v="343" actId="478"/>
          <ac:spMkLst>
            <pc:docMk/>
            <pc:sldMk cId="1012360864" sldId="718"/>
            <ac:spMk id="3" creationId="{C8878C21-9459-2704-E60B-C2503579C40E}"/>
          </ac:spMkLst>
        </pc:spChg>
        <pc:spChg chg="add del mod">
          <ac:chgData name="Audrey April" userId="333fe208-c15a-4089-9e73-21915c0a9d46" providerId="ADAL" clId="{A162E600-BFB0-5A55-A81F-A6938A90D55B}" dt="2026-09-22T21:35:03.730" v="342" actId="478"/>
          <ac:spMkLst>
            <pc:docMk/>
            <pc:sldMk cId="1012360864" sldId="718"/>
            <ac:spMk id="5" creationId="{743DD330-A61A-FF24-8F06-D1213EBF1337}"/>
          </ac:spMkLst>
        </pc:spChg>
        <pc:spChg chg="add mod">
          <ac:chgData name="Audrey April" userId="333fe208-c15a-4089-9e73-21915c0a9d46" providerId="ADAL" clId="{A162E600-BFB0-5A55-A81F-A6938A90D55B}" dt="2026-09-22T21:34:55.735" v="339"/>
          <ac:spMkLst>
            <pc:docMk/>
            <pc:sldMk cId="1012360864" sldId="718"/>
            <ac:spMk id="7" creationId="{82ABA20F-C118-5E37-A9C0-F88D006ACBA4}"/>
          </ac:spMkLst>
        </pc:spChg>
        <pc:spChg chg="add mod">
          <ac:chgData name="Audrey April" userId="333fe208-c15a-4089-9e73-21915c0a9d46" providerId="ADAL" clId="{A162E600-BFB0-5A55-A81F-A6938A90D55B}" dt="2026-09-22T21:35:05.893" v="344"/>
          <ac:spMkLst>
            <pc:docMk/>
            <pc:sldMk cId="1012360864" sldId="718"/>
            <ac:spMk id="17" creationId="{5F8970EE-93EA-D799-FB21-F8EEE3272ED1}"/>
          </ac:spMkLst>
        </pc:spChg>
        <pc:picChg chg="del">
          <ac:chgData name="Audrey April" userId="333fe208-c15a-4089-9e73-21915c0a9d46" providerId="ADAL" clId="{A162E600-BFB0-5A55-A81F-A6938A90D55B}" dt="2026-09-22T21:57:54.007" v="637" actId="478"/>
          <ac:picMkLst>
            <pc:docMk/>
            <pc:sldMk cId="1012360864" sldId="718"/>
            <ac:picMk id="6" creationId="{42A59CD1-7F5E-56DD-9700-4EB0982DE871}"/>
          </ac:picMkLst>
        </pc:picChg>
        <pc:picChg chg="add mod">
          <ac:chgData name="Audrey April" userId="333fe208-c15a-4089-9e73-21915c0a9d46" providerId="ADAL" clId="{A162E600-BFB0-5A55-A81F-A6938A90D55B}" dt="2026-09-22T21:34:55.735" v="339"/>
          <ac:picMkLst>
            <pc:docMk/>
            <pc:sldMk cId="1012360864" sldId="718"/>
            <ac:picMk id="9" creationId="{17A2166C-2EBD-D6B3-6DFB-D9DE26733107}"/>
          </ac:picMkLst>
        </pc:picChg>
        <pc:picChg chg="add mod">
          <ac:chgData name="Audrey April" userId="333fe208-c15a-4089-9e73-21915c0a9d46" providerId="ADAL" clId="{A162E600-BFB0-5A55-A81F-A6938A90D55B}" dt="2026-09-22T21:35:05.893" v="344"/>
          <ac:picMkLst>
            <pc:docMk/>
            <pc:sldMk cId="1012360864" sldId="718"/>
            <ac:picMk id="18" creationId="{64177BBB-60A1-32AB-81E8-1CBFA33E361B}"/>
          </ac:picMkLst>
        </pc:picChg>
        <pc:picChg chg="add mod">
          <ac:chgData name="Audrey April" userId="333fe208-c15a-4089-9e73-21915c0a9d46" providerId="ADAL" clId="{A162E600-BFB0-5A55-A81F-A6938A90D55B}" dt="2026-09-22T21:57:54.373" v="638"/>
          <ac:picMkLst>
            <pc:docMk/>
            <pc:sldMk cId="1012360864" sldId="718"/>
            <ac:picMk id="19" creationId="{3C827115-B36D-1858-3103-0EBD8DE82AD8}"/>
          </ac:picMkLst>
        </pc:picChg>
        <pc:picChg chg="add mod">
          <ac:chgData name="Audrey April" userId="333fe208-c15a-4089-9e73-21915c0a9d46" providerId="ADAL" clId="{A162E600-BFB0-5A55-A81F-A6938A90D55B}" dt="2026-09-22T22:00:42.238" v="668"/>
          <ac:picMkLst>
            <pc:docMk/>
            <pc:sldMk cId="1012360864" sldId="718"/>
            <ac:picMk id="20" creationId="{1E4E4911-4508-AA64-C654-332AF667310C}"/>
          </ac:picMkLst>
        </pc:picChg>
      </pc:sldChg>
      <pc:sldChg chg="addSp delSp modSp mod">
        <pc:chgData name="Audrey April" userId="333fe208-c15a-4089-9e73-21915c0a9d46" providerId="ADAL" clId="{A162E600-BFB0-5A55-A81F-A6938A90D55B}" dt="2026-09-22T21:35:13.609" v="347" actId="478"/>
        <pc:sldMkLst>
          <pc:docMk/>
          <pc:sldMk cId="814673199" sldId="719"/>
        </pc:sldMkLst>
        <pc:spChg chg="mod">
          <ac:chgData name="Audrey April" userId="333fe208-c15a-4089-9e73-21915c0a9d46" providerId="ADAL" clId="{A162E600-BFB0-5A55-A81F-A6938A90D55B}" dt="2026-09-22T21:30:36.937" v="274" actId="34135"/>
          <ac:spMkLst>
            <pc:docMk/>
            <pc:sldMk cId="814673199" sldId="719"/>
            <ac:spMk id="2" creationId="{FD63AEE7-EACB-C661-D5BD-23F56728D7CD}"/>
          </ac:spMkLst>
        </pc:spChg>
        <pc:spChg chg="del">
          <ac:chgData name="Audrey April" userId="333fe208-c15a-4089-9e73-21915c0a9d46" providerId="ADAL" clId="{A162E600-BFB0-5A55-A81F-A6938A90D55B}" dt="2026-09-22T21:35:09.592" v="345" actId="478"/>
          <ac:spMkLst>
            <pc:docMk/>
            <pc:sldMk cId="814673199" sldId="719"/>
            <ac:spMk id="3" creationId="{06DEB740-DD6A-40B2-6D50-139791615D1C}"/>
          </ac:spMkLst>
        </pc:spChg>
        <pc:spChg chg="add del mod">
          <ac:chgData name="Audrey April" userId="333fe208-c15a-4089-9e73-21915c0a9d46" providerId="ADAL" clId="{A162E600-BFB0-5A55-A81F-A6938A90D55B}" dt="2026-09-22T21:35:13.609" v="347" actId="478"/>
          <ac:spMkLst>
            <pc:docMk/>
            <pc:sldMk cId="814673199" sldId="719"/>
            <ac:spMk id="6" creationId="{1ED4A07E-1482-CB43-93B2-B156B19F4811}"/>
          </ac:spMkLst>
        </pc:spChg>
        <pc:picChg chg="add mod">
          <ac:chgData name="Audrey April" userId="333fe208-c15a-4089-9e73-21915c0a9d46" providerId="ADAL" clId="{A162E600-BFB0-5A55-A81F-A6938A90D55B}" dt="2026-09-22T21:35:09.963" v="346"/>
          <ac:picMkLst>
            <pc:docMk/>
            <pc:sldMk cId="814673199" sldId="719"/>
            <ac:picMk id="8" creationId="{426E8492-37BF-4F06-6B87-D7DA745A7000}"/>
          </ac:picMkLst>
        </pc:picChg>
      </pc:sldChg>
      <pc:sldChg chg="addSp delSp modSp mod">
        <pc:chgData name="Audrey April" userId="333fe208-c15a-4089-9e73-21915c0a9d46" providerId="ADAL" clId="{A162E600-BFB0-5A55-A81F-A6938A90D55B}" dt="2026-09-22T22:01:06.154" v="675" actId="1035"/>
        <pc:sldMkLst>
          <pc:docMk/>
          <pc:sldMk cId="2033564959" sldId="720"/>
        </pc:sldMkLst>
        <pc:spChg chg="del mod">
          <ac:chgData name="Audrey April" userId="333fe208-c15a-4089-9e73-21915c0a9d46" providerId="ADAL" clId="{A162E600-BFB0-5A55-A81F-A6938A90D55B}" dt="2026-09-22T21:30:43.223" v="278" actId="478"/>
          <ac:spMkLst>
            <pc:docMk/>
            <pc:sldMk cId="2033564959" sldId="720"/>
            <ac:spMk id="2" creationId="{06A523E0-4B2B-17DE-882C-FA7BD94663D0}"/>
          </ac:spMkLst>
        </pc:spChg>
        <pc:spChg chg="del mod">
          <ac:chgData name="Audrey April" userId="333fe208-c15a-4089-9e73-21915c0a9d46" providerId="ADAL" clId="{A162E600-BFB0-5A55-A81F-A6938A90D55B}" dt="2026-09-22T21:30:42.084" v="276" actId="478"/>
          <ac:spMkLst>
            <pc:docMk/>
            <pc:sldMk cId="2033564959" sldId="720"/>
            <ac:spMk id="3" creationId="{CEFC658B-EB38-3418-9820-87F32CD56B14}"/>
          </ac:spMkLst>
        </pc:spChg>
        <pc:spChg chg="del">
          <ac:chgData name="Audrey April" userId="333fe208-c15a-4089-9e73-21915c0a9d46" providerId="ADAL" clId="{A162E600-BFB0-5A55-A81F-A6938A90D55B}" dt="2026-09-22T21:30:42.084" v="276" actId="478"/>
          <ac:spMkLst>
            <pc:docMk/>
            <pc:sldMk cId="2033564959" sldId="720"/>
            <ac:spMk id="5" creationId="{9646A05E-DFEE-2C32-0D4C-5D93ADE5C771}"/>
          </ac:spMkLst>
        </pc:spChg>
        <pc:spChg chg="mod">
          <ac:chgData name="Audrey April" userId="333fe208-c15a-4089-9e73-21915c0a9d46" providerId="ADAL" clId="{A162E600-BFB0-5A55-A81F-A6938A90D55B}" dt="2026-09-22T22:01:02.740" v="671" actId="1035"/>
          <ac:spMkLst>
            <pc:docMk/>
            <pc:sldMk cId="2033564959" sldId="720"/>
            <ac:spMk id="11" creationId="{B8F3528A-79CA-A19E-590A-C517435C9A7B}"/>
          </ac:spMkLst>
        </pc:spChg>
        <pc:spChg chg="mod">
          <ac:chgData name="Audrey April" userId="333fe208-c15a-4089-9e73-21915c0a9d46" providerId="ADAL" clId="{A162E600-BFB0-5A55-A81F-A6938A90D55B}" dt="2026-09-22T21:35:21.257" v="350" actId="1076"/>
          <ac:spMkLst>
            <pc:docMk/>
            <pc:sldMk cId="2033564959" sldId="720"/>
            <ac:spMk id="13" creationId="{A8D1C853-AE8A-0486-7B7D-191F8FE30683}"/>
          </ac:spMkLst>
        </pc:spChg>
        <pc:spChg chg="mod">
          <ac:chgData name="Audrey April" userId="333fe208-c15a-4089-9e73-21915c0a9d46" providerId="ADAL" clId="{A162E600-BFB0-5A55-A81F-A6938A90D55B}" dt="2026-09-22T22:01:06.154" v="675" actId="1035"/>
          <ac:spMkLst>
            <pc:docMk/>
            <pc:sldMk cId="2033564959" sldId="720"/>
            <ac:spMk id="17" creationId="{7E560DDA-ECC3-2A4B-ECDD-DC2E2F231244}"/>
          </ac:spMkLst>
        </pc:spChg>
        <pc:spChg chg="add mod">
          <ac:chgData name="Audrey April" userId="333fe208-c15a-4089-9e73-21915c0a9d46" providerId="ADAL" clId="{A162E600-BFB0-5A55-A81F-A6938A90D55B}" dt="2026-09-22T21:30:53.168" v="281" actId="34135"/>
          <ac:spMkLst>
            <pc:docMk/>
            <pc:sldMk cId="2033564959" sldId="720"/>
            <ac:spMk id="22" creationId="{F0601883-166F-C599-2776-ED4147F9BB97}"/>
          </ac:spMkLst>
        </pc:spChg>
        <pc:spChg chg="add del mod">
          <ac:chgData name="Audrey April" userId="333fe208-c15a-4089-9e73-21915c0a9d46" providerId="ADAL" clId="{A162E600-BFB0-5A55-A81F-A6938A90D55B}" dt="2026-09-22T21:37:08.925" v="383" actId="478"/>
          <ac:spMkLst>
            <pc:docMk/>
            <pc:sldMk cId="2033564959" sldId="720"/>
            <ac:spMk id="23" creationId="{292DA383-ED2A-4D4D-AE17-6051881A018C}"/>
          </ac:spMkLst>
        </pc:spChg>
        <pc:spChg chg="add mod">
          <ac:chgData name="Audrey April" userId="333fe208-c15a-4089-9e73-21915c0a9d46" providerId="ADAL" clId="{A162E600-BFB0-5A55-A81F-A6938A90D55B}" dt="2026-09-22T21:37:09.217" v="384"/>
          <ac:spMkLst>
            <pc:docMk/>
            <pc:sldMk cId="2033564959" sldId="720"/>
            <ac:spMk id="25" creationId="{29CD44F8-811D-4181-98C5-0300B6D17406}"/>
          </ac:spMkLst>
        </pc:spChg>
        <pc:picChg chg="add del mod">
          <ac:chgData name="Audrey April" userId="333fe208-c15a-4089-9e73-21915c0a9d46" providerId="ADAL" clId="{A162E600-BFB0-5A55-A81F-A6938A90D55B}" dt="2026-09-22T21:35:22.607" v="351" actId="478"/>
          <ac:picMkLst>
            <pc:docMk/>
            <pc:sldMk cId="2033564959" sldId="720"/>
            <ac:picMk id="24" creationId="{C6F14FC0-A42B-5439-0440-B22482AB98F9}"/>
          </ac:picMkLst>
        </pc:picChg>
        <pc:picChg chg="add mod">
          <ac:chgData name="Audrey April" userId="333fe208-c15a-4089-9e73-21915c0a9d46" providerId="ADAL" clId="{A162E600-BFB0-5A55-A81F-A6938A90D55B}" dt="2026-09-22T21:37:09.217" v="384"/>
          <ac:picMkLst>
            <pc:docMk/>
            <pc:sldMk cId="2033564959" sldId="720"/>
            <ac:picMk id="26" creationId="{0071BEA3-CA68-BC91-2D41-B6DCE146840D}"/>
          </ac:picMkLst>
        </pc:picChg>
      </pc:sldChg>
      <pc:sldChg chg="addSp delSp modSp del mod">
        <pc:chgData name="Audrey April" userId="333fe208-c15a-4089-9e73-21915c0a9d46" providerId="ADAL" clId="{A162E600-BFB0-5A55-A81F-A6938A90D55B}" dt="2026-09-22T23:46:54.717" v="683" actId="2696"/>
        <pc:sldMkLst>
          <pc:docMk/>
          <pc:sldMk cId="3610880378" sldId="721"/>
        </pc:sldMkLst>
        <pc:spChg chg="del mod">
          <ac:chgData name="Audrey April" userId="333fe208-c15a-4089-9e73-21915c0a9d46" providerId="ADAL" clId="{A162E600-BFB0-5A55-A81F-A6938A90D55B}" dt="2026-09-22T21:31:00.717" v="283" actId="478"/>
          <ac:spMkLst>
            <pc:docMk/>
            <pc:sldMk cId="3610880378" sldId="721"/>
            <ac:spMk id="2" creationId="{3AC3CE70-B78B-AAED-1CDF-77653BD3C5CF}"/>
          </ac:spMkLst>
        </pc:spChg>
        <pc:spChg chg="del mod">
          <ac:chgData name="Audrey April" userId="333fe208-c15a-4089-9e73-21915c0a9d46" providerId="ADAL" clId="{A162E600-BFB0-5A55-A81F-A6938A90D55B}" dt="2026-09-22T21:31:17.862" v="288" actId="478"/>
          <ac:spMkLst>
            <pc:docMk/>
            <pc:sldMk cId="3610880378" sldId="721"/>
            <ac:spMk id="3" creationId="{9B5F8B04-2104-254F-BD64-6E76C1175B83}"/>
          </ac:spMkLst>
        </pc:spChg>
        <pc:spChg chg="del">
          <ac:chgData name="Audrey April" userId="333fe208-c15a-4089-9e73-21915c0a9d46" providerId="ADAL" clId="{A162E600-BFB0-5A55-A81F-A6938A90D55B}" dt="2026-09-22T21:31:17.862" v="288" actId="478"/>
          <ac:spMkLst>
            <pc:docMk/>
            <pc:sldMk cId="3610880378" sldId="721"/>
            <ac:spMk id="5" creationId="{97511BB2-750D-3DE1-D440-98D46EB94E74}"/>
          </ac:spMkLst>
        </pc:spChg>
        <pc:spChg chg="add mod">
          <ac:chgData name="Audrey April" userId="333fe208-c15a-4089-9e73-21915c0a9d46" providerId="ADAL" clId="{A162E600-BFB0-5A55-A81F-A6938A90D55B}" dt="2026-09-22T21:31:15.681" v="286" actId="34135"/>
          <ac:spMkLst>
            <pc:docMk/>
            <pc:sldMk cId="3610880378" sldId="721"/>
            <ac:spMk id="8" creationId="{78D5826D-4CCC-A857-734E-537C2EEA3410}"/>
          </ac:spMkLst>
        </pc:spChg>
        <pc:spChg chg="add mod">
          <ac:chgData name="Audrey April" userId="333fe208-c15a-4089-9e73-21915c0a9d46" providerId="ADAL" clId="{A162E600-BFB0-5A55-A81F-A6938A90D55B}" dt="2026-09-22T21:37:11.329" v="385"/>
          <ac:spMkLst>
            <pc:docMk/>
            <pc:sldMk cId="3610880378" sldId="721"/>
            <ac:spMk id="10" creationId="{9E887F42-6832-221B-BCD7-1C5E4D089CC4}"/>
          </ac:spMkLst>
        </pc:spChg>
        <pc:spChg chg="mod">
          <ac:chgData name="Audrey April" userId="333fe208-c15a-4089-9e73-21915c0a9d46" providerId="ADAL" clId="{A162E600-BFB0-5A55-A81F-A6938A90D55B}" dt="2026-09-22T23:46:08.479" v="679"/>
          <ac:spMkLst>
            <pc:docMk/>
            <pc:sldMk cId="3610880378" sldId="721"/>
            <ac:spMk id="19" creationId="{00BEC5A4-D2E4-2569-B256-C6B8C9AA07F7}"/>
          </ac:spMkLst>
        </pc:spChg>
        <pc:picChg chg="del">
          <ac:chgData name="Audrey April" userId="333fe208-c15a-4089-9e73-21915c0a9d46" providerId="ADAL" clId="{A162E600-BFB0-5A55-A81F-A6938A90D55B}" dt="2026-09-22T23:45:46.102" v="676" actId="478"/>
          <ac:picMkLst>
            <pc:docMk/>
            <pc:sldMk cId="3610880378" sldId="721"/>
            <ac:picMk id="7" creationId="{E2FD0D87-D931-C9E4-BC6D-DCFE98D66CF7}"/>
          </ac:picMkLst>
        </pc:picChg>
        <pc:picChg chg="del">
          <ac:chgData name="Audrey April" userId="333fe208-c15a-4089-9e73-21915c0a9d46" providerId="ADAL" clId="{A162E600-BFB0-5A55-A81F-A6938A90D55B}" dt="2026-09-22T23:45:46.102" v="676" actId="478"/>
          <ac:picMkLst>
            <pc:docMk/>
            <pc:sldMk cId="3610880378" sldId="721"/>
            <ac:picMk id="9" creationId="{CF76F27D-3BA9-AE74-ECF2-02D957E32CC3}"/>
          </ac:picMkLst>
        </pc:picChg>
        <pc:picChg chg="del">
          <ac:chgData name="Audrey April" userId="333fe208-c15a-4089-9e73-21915c0a9d46" providerId="ADAL" clId="{A162E600-BFB0-5A55-A81F-A6938A90D55B}" dt="2026-09-22T23:45:46.102" v="676" actId="478"/>
          <ac:picMkLst>
            <pc:docMk/>
            <pc:sldMk cId="3610880378" sldId="721"/>
            <ac:picMk id="11" creationId="{D821C8CA-116F-565C-74CB-789D8724CF7A}"/>
          </ac:picMkLst>
        </pc:picChg>
        <pc:picChg chg="add mod">
          <ac:chgData name="Audrey April" userId="333fe208-c15a-4089-9e73-21915c0a9d46" providerId="ADAL" clId="{A162E600-BFB0-5A55-A81F-A6938A90D55B}" dt="2026-09-22T21:37:11.329" v="385"/>
          <ac:picMkLst>
            <pc:docMk/>
            <pc:sldMk cId="3610880378" sldId="721"/>
            <ac:picMk id="12" creationId="{695579BD-E162-CED7-7DB4-7BADB9D15620}"/>
          </ac:picMkLst>
        </pc:picChg>
        <pc:picChg chg="add mod">
          <ac:chgData name="Audrey April" userId="333fe208-c15a-4089-9e73-21915c0a9d46" providerId="ADAL" clId="{A162E600-BFB0-5A55-A81F-A6938A90D55B}" dt="2026-09-22T23:45:51.751" v="678" actId="167"/>
          <ac:picMkLst>
            <pc:docMk/>
            <pc:sldMk cId="3610880378" sldId="721"/>
            <ac:picMk id="13" creationId="{9EF6325C-835D-F79F-9BE6-918353A065A3}"/>
          </ac:picMkLst>
        </pc:picChg>
        <pc:picChg chg="add mod">
          <ac:chgData name="Audrey April" userId="333fe208-c15a-4089-9e73-21915c0a9d46" providerId="ADAL" clId="{A162E600-BFB0-5A55-A81F-A6938A90D55B}" dt="2026-09-22T23:45:51.751" v="678" actId="167"/>
          <ac:picMkLst>
            <pc:docMk/>
            <pc:sldMk cId="3610880378" sldId="721"/>
            <ac:picMk id="14" creationId="{F5EE1237-4ACE-655F-48CA-EA09A938A3D0}"/>
          </ac:picMkLst>
        </pc:picChg>
        <pc:picChg chg="add mod">
          <ac:chgData name="Audrey April" userId="333fe208-c15a-4089-9e73-21915c0a9d46" providerId="ADAL" clId="{A162E600-BFB0-5A55-A81F-A6938A90D55B}" dt="2026-09-22T23:45:51.751" v="678" actId="167"/>
          <ac:picMkLst>
            <pc:docMk/>
            <pc:sldMk cId="3610880378" sldId="721"/>
            <ac:picMk id="20" creationId="{D48B64EF-8809-9456-A70A-04EF0BE999E0}"/>
          </ac:picMkLst>
        </pc:picChg>
      </pc:sldChg>
      <pc:sldChg chg="addSp delSp modSp mod">
        <pc:chgData name="Audrey April" userId="333fe208-c15a-4089-9e73-21915c0a9d46" providerId="ADAL" clId="{A162E600-BFB0-5A55-A81F-A6938A90D55B}" dt="2026-09-22T23:50:31.609" v="728" actId="34135"/>
        <pc:sldMkLst>
          <pc:docMk/>
          <pc:sldMk cId="2961101142" sldId="722"/>
        </pc:sldMkLst>
        <pc:spChg chg="del">
          <ac:chgData name="Audrey April" userId="333fe208-c15a-4089-9e73-21915c0a9d46" providerId="ADAL" clId="{A162E600-BFB0-5A55-A81F-A6938A90D55B}" dt="2026-09-22T21:31:23.683" v="289" actId="478"/>
          <ac:spMkLst>
            <pc:docMk/>
            <pc:sldMk cId="2961101142" sldId="722"/>
            <ac:spMk id="2" creationId="{3AC3CE70-B78B-AAED-1CDF-77653BD3C5CF}"/>
          </ac:spMkLst>
        </pc:spChg>
        <pc:spChg chg="del mod">
          <ac:chgData name="Audrey April" userId="333fe208-c15a-4089-9e73-21915c0a9d46" providerId="ADAL" clId="{A162E600-BFB0-5A55-A81F-A6938A90D55B}" dt="2026-09-22T21:31:34.633" v="294" actId="478"/>
          <ac:spMkLst>
            <pc:docMk/>
            <pc:sldMk cId="2961101142" sldId="722"/>
            <ac:spMk id="3" creationId="{9B5F8B04-2104-254F-BD64-6E76C1175B83}"/>
          </ac:spMkLst>
        </pc:spChg>
        <pc:spChg chg="del">
          <ac:chgData name="Audrey April" userId="333fe208-c15a-4089-9e73-21915c0a9d46" providerId="ADAL" clId="{A162E600-BFB0-5A55-A81F-A6938A90D55B}" dt="2026-09-22T21:31:34.633" v="294" actId="478"/>
          <ac:spMkLst>
            <pc:docMk/>
            <pc:sldMk cId="2961101142" sldId="722"/>
            <ac:spMk id="5" creationId="{97511BB2-750D-3DE1-D440-98D46EB94E74}"/>
          </ac:spMkLst>
        </pc:spChg>
        <pc:spChg chg="add mod">
          <ac:chgData name="Audrey April" userId="333fe208-c15a-4089-9e73-21915c0a9d46" providerId="ADAL" clId="{A162E600-BFB0-5A55-A81F-A6938A90D55B}" dt="2026-09-22T23:50:31.609" v="728" actId="34135"/>
          <ac:spMkLst>
            <pc:docMk/>
            <pc:sldMk cId="2961101142" sldId="722"/>
            <ac:spMk id="7" creationId="{5987DC69-9591-30BE-C475-C22F7942F7B3}"/>
          </ac:spMkLst>
        </pc:spChg>
        <pc:spChg chg="add mod">
          <ac:chgData name="Audrey April" userId="333fe208-c15a-4089-9e73-21915c0a9d46" providerId="ADAL" clId="{A162E600-BFB0-5A55-A81F-A6938A90D55B}" dt="2026-09-22T21:37:14.315" v="386"/>
          <ac:spMkLst>
            <pc:docMk/>
            <pc:sldMk cId="2961101142" sldId="722"/>
            <ac:spMk id="8" creationId="{905EC7B5-7E54-227C-ABCE-C41B96982D9E}"/>
          </ac:spMkLst>
        </pc:spChg>
        <pc:picChg chg="del">
          <ac:chgData name="Audrey April" userId="333fe208-c15a-4089-9e73-21915c0a9d46" providerId="ADAL" clId="{A162E600-BFB0-5A55-A81F-A6938A90D55B}" dt="2026-09-22T23:50:16.983" v="720" actId="478"/>
          <ac:picMkLst>
            <pc:docMk/>
            <pc:sldMk cId="2961101142" sldId="722"/>
            <ac:picMk id="6" creationId="{D33AE477-D08A-96BA-1B94-C8F17A6AADCB}"/>
          </ac:picMkLst>
        </pc:picChg>
        <pc:picChg chg="add mod">
          <ac:chgData name="Audrey April" userId="333fe208-c15a-4089-9e73-21915c0a9d46" providerId="ADAL" clId="{A162E600-BFB0-5A55-A81F-A6938A90D55B}" dt="2026-09-22T21:37:14.315" v="386"/>
          <ac:picMkLst>
            <pc:docMk/>
            <pc:sldMk cId="2961101142" sldId="722"/>
            <ac:picMk id="9" creationId="{0C5E9987-5DC0-E65C-70CC-B1E619EB12AB}"/>
          </ac:picMkLst>
        </pc:picChg>
        <pc:picChg chg="add del mod">
          <ac:chgData name="Audrey April" userId="333fe208-c15a-4089-9e73-21915c0a9d46" providerId="ADAL" clId="{A162E600-BFB0-5A55-A81F-A6938A90D55B}" dt="2026-09-22T23:49:35.766" v="714" actId="478"/>
          <ac:picMkLst>
            <pc:docMk/>
            <pc:sldMk cId="2961101142" sldId="722"/>
            <ac:picMk id="10" creationId="{790B80F2-59BE-8EEA-148D-2A4F88EC38B2}"/>
          </ac:picMkLst>
        </pc:picChg>
        <pc:picChg chg="add mod">
          <ac:chgData name="Audrey April" userId="333fe208-c15a-4089-9e73-21915c0a9d46" providerId="ADAL" clId="{A162E600-BFB0-5A55-A81F-A6938A90D55B}" dt="2026-09-22T23:50:25.158" v="725" actId="1037"/>
          <ac:picMkLst>
            <pc:docMk/>
            <pc:sldMk cId="2961101142" sldId="722"/>
            <ac:picMk id="12" creationId="{7E88556A-9F5E-D13B-02BF-8E27081ABCE9}"/>
          </ac:picMkLst>
        </pc:picChg>
      </pc:sldChg>
      <pc:sldChg chg="addSp delSp modSp mod">
        <pc:chgData name="Audrey April" userId="333fe208-c15a-4089-9e73-21915c0a9d46" providerId="ADAL" clId="{A162E600-BFB0-5A55-A81F-A6938A90D55B}" dt="2026-09-22T23:48:08.114" v="706" actId="1076"/>
        <pc:sldMkLst>
          <pc:docMk/>
          <pc:sldMk cId="3366511229" sldId="724"/>
        </pc:sldMkLst>
        <pc:spChg chg="del">
          <ac:chgData name="Audrey April" userId="333fe208-c15a-4089-9e73-21915c0a9d46" providerId="ADAL" clId="{A162E600-BFB0-5A55-A81F-A6938A90D55B}" dt="2026-09-22T21:31:44.199" v="295" actId="478"/>
          <ac:spMkLst>
            <pc:docMk/>
            <pc:sldMk cId="3366511229" sldId="724"/>
            <ac:spMk id="3" creationId="{390A88AB-CE3C-49B3-2876-D588C5904DE0}"/>
          </ac:spMkLst>
        </pc:spChg>
        <pc:spChg chg="add mod">
          <ac:chgData name="Audrey April" userId="333fe208-c15a-4089-9e73-21915c0a9d46" providerId="ADAL" clId="{A162E600-BFB0-5A55-A81F-A6938A90D55B}" dt="2026-09-22T21:32:01.635" v="307" actId="34135"/>
          <ac:spMkLst>
            <pc:docMk/>
            <pc:sldMk cId="3366511229" sldId="724"/>
            <ac:spMk id="5" creationId="{2E498E3E-47AB-BA72-27DB-F99665D21FEE}"/>
          </ac:spMkLst>
        </pc:spChg>
        <pc:spChg chg="add mod">
          <ac:chgData name="Audrey April" userId="333fe208-c15a-4089-9e73-21915c0a9d46" providerId="ADAL" clId="{A162E600-BFB0-5A55-A81F-A6938A90D55B}" dt="2026-09-22T21:37:16.430" v="387"/>
          <ac:spMkLst>
            <pc:docMk/>
            <pc:sldMk cId="3366511229" sldId="724"/>
            <ac:spMk id="6" creationId="{3CB218BA-BA20-ABD0-F399-08B1BC605E12}"/>
          </ac:spMkLst>
        </pc:spChg>
        <pc:spChg chg="mod">
          <ac:chgData name="Audrey April" userId="333fe208-c15a-4089-9e73-21915c0a9d46" providerId="ADAL" clId="{A162E600-BFB0-5A55-A81F-A6938A90D55B}" dt="2026-09-22T23:48:08.114" v="706" actId="1076"/>
          <ac:spMkLst>
            <pc:docMk/>
            <pc:sldMk cId="3366511229" sldId="724"/>
            <ac:spMk id="19" creationId="{C72C3031-5DE7-B0E7-1C5E-D4C30599A6C0}"/>
          </ac:spMkLst>
        </pc:spChg>
        <pc:spChg chg="del">
          <ac:chgData name="Audrey April" userId="333fe208-c15a-4089-9e73-21915c0a9d46" providerId="ADAL" clId="{A162E600-BFB0-5A55-A81F-A6938A90D55B}" dt="2026-09-22T21:31:54.751" v="305" actId="478"/>
          <ac:spMkLst>
            <pc:docMk/>
            <pc:sldMk cId="3366511229" sldId="724"/>
            <ac:spMk id="20" creationId="{6621F473-763C-ED30-2AE1-C9106A68E878}"/>
          </ac:spMkLst>
        </pc:spChg>
        <pc:spChg chg="del">
          <ac:chgData name="Audrey April" userId="333fe208-c15a-4089-9e73-21915c0a9d46" providerId="ADAL" clId="{A162E600-BFB0-5A55-A81F-A6938A90D55B}" dt="2026-09-22T21:31:59.344" v="306" actId="478"/>
          <ac:spMkLst>
            <pc:docMk/>
            <pc:sldMk cId="3366511229" sldId="724"/>
            <ac:spMk id="21" creationId="{99B2958B-96D2-DD1C-F997-7EF3FF390743}"/>
          </ac:spMkLst>
        </pc:spChg>
        <pc:picChg chg="add del">
          <ac:chgData name="Audrey April" userId="333fe208-c15a-4089-9e73-21915c0a9d46" providerId="ADAL" clId="{A162E600-BFB0-5A55-A81F-A6938A90D55B}" dt="2026-09-22T23:47:45.002" v="692" actId="478"/>
          <ac:picMkLst>
            <pc:docMk/>
            <pc:sldMk cId="3366511229" sldId="724"/>
            <ac:picMk id="4" creationId="{11610971-36F8-81F9-7B7E-41F35483EFBB}"/>
          </ac:picMkLst>
        </pc:picChg>
        <pc:picChg chg="add mod">
          <ac:chgData name="Audrey April" userId="333fe208-c15a-4089-9e73-21915c0a9d46" providerId="ADAL" clId="{A162E600-BFB0-5A55-A81F-A6938A90D55B}" dt="2026-09-22T21:37:16.430" v="387"/>
          <ac:picMkLst>
            <pc:docMk/>
            <pc:sldMk cId="3366511229" sldId="724"/>
            <ac:picMk id="8" creationId="{7FBD4488-03E1-7861-CE2A-12FBB6E806FC}"/>
          </ac:picMkLst>
        </pc:picChg>
        <pc:picChg chg="add mod">
          <ac:chgData name="Audrey April" userId="333fe208-c15a-4089-9e73-21915c0a9d46" providerId="ADAL" clId="{A162E600-BFB0-5A55-A81F-A6938A90D55B}" dt="2026-09-22T23:47:28.308" v="685"/>
          <ac:picMkLst>
            <pc:docMk/>
            <pc:sldMk cId="3366511229" sldId="724"/>
            <ac:picMk id="9" creationId="{3F10882A-BD82-B015-B261-37EE038ED140}"/>
          </ac:picMkLst>
        </pc:picChg>
        <pc:picChg chg="add del mod">
          <ac:chgData name="Audrey April" userId="333fe208-c15a-4089-9e73-21915c0a9d46" providerId="ADAL" clId="{A162E600-BFB0-5A55-A81F-A6938A90D55B}" dt="2026-09-22T23:47:44.060" v="691" actId="478"/>
          <ac:picMkLst>
            <pc:docMk/>
            <pc:sldMk cId="3366511229" sldId="724"/>
            <ac:picMk id="11" creationId="{BCAAF7EC-34C7-8964-21BE-F883DB9A14E9}"/>
          </ac:picMkLst>
        </pc:picChg>
        <pc:picChg chg="add mod">
          <ac:chgData name="Audrey April" userId="333fe208-c15a-4089-9e73-21915c0a9d46" providerId="ADAL" clId="{A162E600-BFB0-5A55-A81F-A6938A90D55B}" dt="2026-09-22T23:47:51.897" v="696" actId="171"/>
          <ac:picMkLst>
            <pc:docMk/>
            <pc:sldMk cId="3366511229" sldId="724"/>
            <ac:picMk id="12" creationId="{9BCE226F-B801-50ED-F789-1EF623A2BA62}"/>
          </ac:picMkLst>
        </pc:picChg>
      </pc:sldChg>
      <pc:sldChg chg="addSp delSp modSp mod">
        <pc:chgData name="Audrey April" userId="333fe208-c15a-4089-9e73-21915c0a9d46" providerId="ADAL" clId="{A162E600-BFB0-5A55-A81F-A6938A90D55B}" dt="2026-09-22T23:54:13.015" v="740" actId="1076"/>
        <pc:sldMkLst>
          <pc:docMk/>
          <pc:sldMk cId="3925727440" sldId="725"/>
        </pc:sldMkLst>
        <pc:spChg chg="del">
          <ac:chgData name="Audrey April" userId="333fe208-c15a-4089-9e73-21915c0a9d46" providerId="ADAL" clId="{A162E600-BFB0-5A55-A81F-A6938A90D55B}" dt="2026-09-22T21:32:09.134" v="309" actId="478"/>
          <ac:spMkLst>
            <pc:docMk/>
            <pc:sldMk cId="3925727440" sldId="725"/>
            <ac:spMk id="3" creationId="{57AD77BB-0FBC-0A39-C52C-1838F7578A26}"/>
          </ac:spMkLst>
        </pc:spChg>
        <pc:spChg chg="del">
          <ac:chgData name="Audrey April" userId="333fe208-c15a-4089-9e73-21915c0a9d46" providerId="ADAL" clId="{A162E600-BFB0-5A55-A81F-A6938A90D55B}" dt="2026-09-22T21:32:05.922" v="308" actId="478"/>
          <ac:spMkLst>
            <pc:docMk/>
            <pc:sldMk cId="3925727440" sldId="725"/>
            <ac:spMk id="4" creationId="{CCFE925A-8E08-13D2-90F4-3218F9DC59AB}"/>
          </ac:spMkLst>
        </pc:spChg>
        <pc:spChg chg="del">
          <ac:chgData name="Audrey April" userId="333fe208-c15a-4089-9e73-21915c0a9d46" providerId="ADAL" clId="{A162E600-BFB0-5A55-A81F-A6938A90D55B}" dt="2026-09-22T21:32:05.922" v="308" actId="478"/>
          <ac:spMkLst>
            <pc:docMk/>
            <pc:sldMk cId="3925727440" sldId="725"/>
            <ac:spMk id="5" creationId="{90D70D50-E021-7AA9-6826-F732282AE1BD}"/>
          </ac:spMkLst>
        </pc:spChg>
        <pc:spChg chg="add mod">
          <ac:chgData name="Audrey April" userId="333fe208-c15a-4089-9e73-21915c0a9d46" providerId="ADAL" clId="{A162E600-BFB0-5A55-A81F-A6938A90D55B}" dt="2026-09-22T21:32:24.419" v="312" actId="167"/>
          <ac:spMkLst>
            <pc:docMk/>
            <pc:sldMk cId="3925727440" sldId="725"/>
            <ac:spMk id="6" creationId="{E719A938-5114-4904-C6F8-C193214B7569}"/>
          </ac:spMkLst>
        </pc:spChg>
        <pc:spChg chg="add mod">
          <ac:chgData name="Audrey April" userId="333fe208-c15a-4089-9e73-21915c0a9d46" providerId="ADAL" clId="{A162E600-BFB0-5A55-A81F-A6938A90D55B}" dt="2026-09-22T21:37:18.544" v="388"/>
          <ac:spMkLst>
            <pc:docMk/>
            <pc:sldMk cId="3925727440" sldId="725"/>
            <ac:spMk id="7" creationId="{E216630A-7717-A6D7-6E28-77BF4C860D1F}"/>
          </ac:spMkLst>
        </pc:spChg>
        <pc:picChg chg="add mod">
          <ac:chgData name="Audrey April" userId="333fe208-c15a-4089-9e73-21915c0a9d46" providerId="ADAL" clId="{A162E600-BFB0-5A55-A81F-A6938A90D55B}" dt="2026-09-22T21:37:18.544" v="388"/>
          <ac:picMkLst>
            <pc:docMk/>
            <pc:sldMk cId="3925727440" sldId="725"/>
            <ac:picMk id="9" creationId="{2F54ADD7-2767-178A-B7C3-4E9A8B875180}"/>
          </ac:picMkLst>
        </pc:picChg>
        <pc:picChg chg="add mod modCrop">
          <ac:chgData name="Audrey April" userId="333fe208-c15a-4089-9e73-21915c0a9d46" providerId="ADAL" clId="{A162E600-BFB0-5A55-A81F-A6938A90D55B}" dt="2026-09-22T23:54:13.015" v="740" actId="1076"/>
          <ac:picMkLst>
            <pc:docMk/>
            <pc:sldMk cId="3925727440" sldId="725"/>
            <ac:picMk id="12" creationId="{F9034D57-4BE0-E958-D959-BFB929B980B8}"/>
          </ac:picMkLst>
        </pc:picChg>
        <pc:picChg chg="del">
          <ac:chgData name="Audrey April" userId="333fe208-c15a-4089-9e73-21915c0a9d46" providerId="ADAL" clId="{A162E600-BFB0-5A55-A81F-A6938A90D55B}" dt="2026-09-22T23:53:47.207" v="731" actId="478"/>
          <ac:picMkLst>
            <pc:docMk/>
            <pc:sldMk cId="3925727440" sldId="725"/>
            <ac:picMk id="18" creationId="{C59ACF17-7144-3910-C026-88138DD5CFD8}"/>
          </ac:picMkLst>
        </pc:picChg>
      </pc:sldChg>
      <pc:sldChg chg="addSp delSp modSp mod">
        <pc:chgData name="Audrey April" userId="333fe208-c15a-4089-9e73-21915c0a9d46" providerId="ADAL" clId="{A162E600-BFB0-5A55-A81F-A6938A90D55B}" dt="2026-09-22T23:54:35.291" v="742" actId="1076"/>
        <pc:sldMkLst>
          <pc:docMk/>
          <pc:sldMk cId="1274632753" sldId="726"/>
        </pc:sldMkLst>
        <pc:spChg chg="mod">
          <ac:chgData name="Audrey April" userId="333fe208-c15a-4089-9e73-21915c0a9d46" providerId="ADAL" clId="{A162E600-BFB0-5A55-A81F-A6938A90D55B}" dt="2026-09-22T21:32:33.923" v="314" actId="34135"/>
          <ac:spMkLst>
            <pc:docMk/>
            <pc:sldMk cId="1274632753" sldId="726"/>
            <ac:spMk id="2" creationId="{740E6F57-97B6-E97C-AC4E-0BFE98707982}"/>
          </ac:spMkLst>
        </pc:spChg>
        <pc:spChg chg="add mod">
          <ac:chgData name="Audrey April" userId="333fe208-c15a-4089-9e73-21915c0a9d46" providerId="ADAL" clId="{A162E600-BFB0-5A55-A81F-A6938A90D55B}" dt="2026-09-22T21:32:29.303" v="313"/>
          <ac:spMkLst>
            <pc:docMk/>
            <pc:sldMk cId="1274632753" sldId="726"/>
            <ac:spMk id="4" creationId="{21B291ED-F51A-101C-7E58-35B0975BFD0E}"/>
          </ac:spMkLst>
        </pc:spChg>
        <pc:spChg chg="del">
          <ac:chgData name="Audrey April" userId="333fe208-c15a-4089-9e73-21915c0a9d46" providerId="ADAL" clId="{A162E600-BFB0-5A55-A81F-A6938A90D55B}" dt="2026-09-22T21:35:31.153" v="352" actId="478"/>
          <ac:spMkLst>
            <pc:docMk/>
            <pc:sldMk cId="1274632753" sldId="726"/>
            <ac:spMk id="5" creationId="{C1384FDE-2886-C968-146B-3F6C68CEBD07}"/>
          </ac:spMkLst>
        </pc:spChg>
        <pc:spChg chg="mod">
          <ac:chgData name="Audrey April" userId="333fe208-c15a-4089-9e73-21915c0a9d46" providerId="ADAL" clId="{A162E600-BFB0-5A55-A81F-A6938A90D55B}" dt="2026-09-22T23:54:35.291" v="742" actId="1076"/>
          <ac:spMkLst>
            <pc:docMk/>
            <pc:sldMk cId="1274632753" sldId="726"/>
            <ac:spMk id="6" creationId="{53D22C28-3957-85AA-D40D-BECCBBE7A87D}"/>
          </ac:spMkLst>
        </pc:spChg>
        <pc:spChg chg="add mod">
          <ac:chgData name="Audrey April" userId="333fe208-c15a-4089-9e73-21915c0a9d46" providerId="ADAL" clId="{A162E600-BFB0-5A55-A81F-A6938A90D55B}" dt="2026-09-22T21:35:31.458" v="353"/>
          <ac:spMkLst>
            <pc:docMk/>
            <pc:sldMk cId="1274632753" sldId="726"/>
            <ac:spMk id="7" creationId="{9180A6A5-04F9-0A95-39AA-F10F9AEFC7BA}"/>
          </ac:spMkLst>
        </pc:spChg>
        <pc:spChg chg="del">
          <ac:chgData name="Audrey April" userId="333fe208-c15a-4089-9e73-21915c0a9d46" providerId="ADAL" clId="{A162E600-BFB0-5A55-A81F-A6938A90D55B}" dt="2026-09-22T21:35:31.153" v="352" actId="478"/>
          <ac:spMkLst>
            <pc:docMk/>
            <pc:sldMk cId="1274632753" sldId="726"/>
            <ac:spMk id="36" creationId="{F7FC2CBC-B904-60E2-F6E6-4B4A1F992CB5}"/>
          </ac:spMkLst>
        </pc:spChg>
        <pc:picChg chg="add mod">
          <ac:chgData name="Audrey April" userId="333fe208-c15a-4089-9e73-21915c0a9d46" providerId="ADAL" clId="{A162E600-BFB0-5A55-A81F-A6938A90D55B}" dt="2026-09-22T21:35:31.458" v="353"/>
          <ac:picMkLst>
            <pc:docMk/>
            <pc:sldMk cId="1274632753" sldId="726"/>
            <ac:picMk id="8" creationId="{CA5C26BE-FEF3-12DB-914F-3877238C65D0}"/>
          </ac:picMkLst>
        </pc:picChg>
      </pc:sldChg>
      <pc:sldChg chg="addSp delSp modSp mod">
        <pc:chgData name="Audrey April" userId="333fe208-c15a-4089-9e73-21915c0a9d46" providerId="ADAL" clId="{A162E600-BFB0-5A55-A81F-A6938A90D55B}" dt="2026-09-22T23:55:52.473" v="750" actId="1076"/>
        <pc:sldMkLst>
          <pc:docMk/>
          <pc:sldMk cId="3199697352" sldId="727"/>
        </pc:sldMkLst>
        <pc:spChg chg="mod">
          <ac:chgData name="Audrey April" userId="333fe208-c15a-4089-9e73-21915c0a9d46" providerId="ADAL" clId="{A162E600-BFB0-5A55-A81F-A6938A90D55B}" dt="2026-09-22T21:32:44.829" v="316" actId="34135"/>
          <ac:spMkLst>
            <pc:docMk/>
            <pc:sldMk cId="3199697352" sldId="727"/>
            <ac:spMk id="2" creationId="{0D90C315-0DF5-33D4-0100-478B7DA7D584}"/>
          </ac:spMkLst>
        </pc:spChg>
        <pc:spChg chg="del">
          <ac:chgData name="Audrey April" userId="333fe208-c15a-4089-9e73-21915c0a9d46" providerId="ADAL" clId="{A162E600-BFB0-5A55-A81F-A6938A90D55B}" dt="2026-09-22T21:35:41.616" v="356" actId="478"/>
          <ac:spMkLst>
            <pc:docMk/>
            <pc:sldMk cId="3199697352" sldId="727"/>
            <ac:spMk id="5" creationId="{1C00BE14-D4F1-1661-65ED-E4C07C52F85B}"/>
          </ac:spMkLst>
        </pc:spChg>
        <pc:spChg chg="add mod">
          <ac:chgData name="Audrey April" userId="333fe208-c15a-4089-9e73-21915c0a9d46" providerId="ADAL" clId="{A162E600-BFB0-5A55-A81F-A6938A90D55B}" dt="2026-09-22T21:32:38.307" v="315"/>
          <ac:spMkLst>
            <pc:docMk/>
            <pc:sldMk cId="3199697352" sldId="727"/>
            <ac:spMk id="9" creationId="{89B11A43-6883-1184-EF14-900F25776899}"/>
          </ac:spMkLst>
        </pc:spChg>
        <pc:spChg chg="add mod">
          <ac:chgData name="Audrey April" userId="333fe208-c15a-4089-9e73-21915c0a9d46" providerId="ADAL" clId="{A162E600-BFB0-5A55-A81F-A6938A90D55B}" dt="2026-09-22T21:35:41.878" v="357"/>
          <ac:spMkLst>
            <pc:docMk/>
            <pc:sldMk cId="3199697352" sldId="727"/>
            <ac:spMk id="10" creationId="{E6BEE29F-6186-3DBA-6284-61DDC19B14A9}"/>
          </ac:spMkLst>
        </pc:spChg>
        <pc:spChg chg="add mod">
          <ac:chgData name="Audrey April" userId="333fe208-c15a-4089-9e73-21915c0a9d46" providerId="ADAL" clId="{A162E600-BFB0-5A55-A81F-A6938A90D55B}" dt="2026-09-22T23:55:52.473" v="750" actId="1076"/>
          <ac:spMkLst>
            <pc:docMk/>
            <pc:sldMk cId="3199697352" sldId="727"/>
            <ac:spMk id="12" creationId="{0A1B6324-A49B-49FD-33AD-16D427D9D957}"/>
          </ac:spMkLst>
        </pc:spChg>
        <pc:spChg chg="mod">
          <ac:chgData name="Audrey April" userId="333fe208-c15a-4089-9e73-21915c0a9d46" providerId="ADAL" clId="{A162E600-BFB0-5A55-A81F-A6938A90D55B}" dt="2026-09-22T23:55:52.473" v="750" actId="1076"/>
          <ac:spMkLst>
            <pc:docMk/>
            <pc:sldMk cId="3199697352" sldId="727"/>
            <ac:spMk id="39" creationId="{7EF0D1A1-F239-EAC3-01B9-8B1D0C17BC0C}"/>
          </ac:spMkLst>
        </pc:spChg>
        <pc:spChg chg="mod">
          <ac:chgData name="Audrey April" userId="333fe208-c15a-4089-9e73-21915c0a9d46" providerId="ADAL" clId="{A162E600-BFB0-5A55-A81F-A6938A90D55B}" dt="2026-09-22T23:55:52.473" v="750" actId="1076"/>
          <ac:spMkLst>
            <pc:docMk/>
            <pc:sldMk cId="3199697352" sldId="727"/>
            <ac:spMk id="41" creationId="{E78FD542-2127-A5E8-5ABD-7313E80645ED}"/>
          </ac:spMkLst>
        </pc:spChg>
        <pc:spChg chg="mod">
          <ac:chgData name="Audrey April" userId="333fe208-c15a-4089-9e73-21915c0a9d46" providerId="ADAL" clId="{A162E600-BFB0-5A55-A81F-A6938A90D55B}" dt="2026-09-22T23:55:52.473" v="750" actId="1076"/>
          <ac:spMkLst>
            <pc:docMk/>
            <pc:sldMk cId="3199697352" sldId="727"/>
            <ac:spMk id="43" creationId="{FA176B53-B994-AA9D-833D-2BB34E69B56E}"/>
          </ac:spMkLst>
        </pc:spChg>
        <pc:spChg chg="del">
          <ac:chgData name="Audrey April" userId="333fe208-c15a-4089-9e73-21915c0a9d46" providerId="ADAL" clId="{A162E600-BFB0-5A55-A81F-A6938A90D55B}" dt="2026-09-22T21:35:41.616" v="356" actId="478"/>
          <ac:spMkLst>
            <pc:docMk/>
            <pc:sldMk cId="3199697352" sldId="727"/>
            <ac:spMk id="47" creationId="{784D8D1E-099F-D5F3-4FE3-DF46C48FC07C}"/>
          </ac:spMkLst>
        </pc:spChg>
        <pc:grpChg chg="mod">
          <ac:chgData name="Audrey April" userId="333fe208-c15a-4089-9e73-21915c0a9d46" providerId="ADAL" clId="{A162E600-BFB0-5A55-A81F-A6938A90D55B}" dt="2026-09-22T23:55:52.473" v="750" actId="1076"/>
          <ac:grpSpMkLst>
            <pc:docMk/>
            <pc:sldMk cId="3199697352" sldId="727"/>
            <ac:grpSpMk id="36" creationId="{4B263135-1E66-66BF-F247-D2A6212894D9}"/>
          </ac:grpSpMkLst>
        </pc:grpChg>
        <pc:picChg chg="add mod">
          <ac:chgData name="Audrey April" userId="333fe208-c15a-4089-9e73-21915c0a9d46" providerId="ADAL" clId="{A162E600-BFB0-5A55-A81F-A6938A90D55B}" dt="2026-09-22T21:35:41.878" v="357"/>
          <ac:picMkLst>
            <pc:docMk/>
            <pc:sldMk cId="3199697352" sldId="727"/>
            <ac:picMk id="11" creationId="{FD272AB8-14CF-7FF3-8730-0EDD9405B6F0}"/>
          </ac:picMkLst>
        </pc:picChg>
        <pc:picChg chg="mod">
          <ac:chgData name="Audrey April" userId="333fe208-c15a-4089-9e73-21915c0a9d46" providerId="ADAL" clId="{A162E600-BFB0-5A55-A81F-A6938A90D55B}" dt="2026-09-22T23:55:52.473" v="750" actId="1076"/>
          <ac:picMkLst>
            <pc:docMk/>
            <pc:sldMk cId="3199697352" sldId="727"/>
            <ac:picMk id="40" creationId="{010CAF41-FB2D-16CE-02D1-21DD8A6D8A84}"/>
          </ac:picMkLst>
        </pc:picChg>
      </pc:sldChg>
      <pc:sldChg chg="addSp delSp modSp mod">
        <pc:chgData name="Audrey April" userId="333fe208-c15a-4089-9e73-21915c0a9d46" providerId="ADAL" clId="{A162E600-BFB0-5A55-A81F-A6938A90D55B}" dt="2026-09-22T23:57:03.013" v="758" actId="1076"/>
        <pc:sldMkLst>
          <pc:docMk/>
          <pc:sldMk cId="1474693426" sldId="728"/>
        </pc:sldMkLst>
        <pc:spChg chg="mod">
          <ac:chgData name="Audrey April" userId="333fe208-c15a-4089-9e73-21915c0a9d46" providerId="ADAL" clId="{A162E600-BFB0-5A55-A81F-A6938A90D55B}" dt="2026-09-22T23:56:26.755" v="752" actId="14100"/>
          <ac:spMkLst>
            <pc:docMk/>
            <pc:sldMk cId="1474693426" sldId="728"/>
            <ac:spMk id="3" creationId="{B632DB73-72A1-C3A7-5B88-59F70374868C}"/>
          </ac:spMkLst>
        </pc:spChg>
        <pc:spChg chg="mod">
          <ac:chgData name="Audrey April" userId="333fe208-c15a-4089-9e73-21915c0a9d46" providerId="ADAL" clId="{A162E600-BFB0-5A55-A81F-A6938A90D55B}" dt="2026-09-22T23:56:57.096" v="757" actId="1076"/>
          <ac:spMkLst>
            <pc:docMk/>
            <pc:sldMk cId="1474693426" sldId="728"/>
            <ac:spMk id="5" creationId="{FD5D5422-104C-C1D2-196F-F75253DA1178}"/>
          </ac:spMkLst>
        </pc:spChg>
        <pc:spChg chg="mod">
          <ac:chgData name="Audrey April" userId="333fe208-c15a-4089-9e73-21915c0a9d46" providerId="ADAL" clId="{A162E600-BFB0-5A55-A81F-A6938A90D55B}" dt="2026-09-22T23:57:03.013" v="758" actId="1076"/>
          <ac:spMkLst>
            <pc:docMk/>
            <pc:sldMk cId="1474693426" sldId="728"/>
            <ac:spMk id="6" creationId="{4F2A1B58-A6C7-3BE3-062D-FA1188D9719D}"/>
          </ac:spMkLst>
        </pc:spChg>
        <pc:spChg chg="del mod">
          <ac:chgData name="Audrey April" userId="333fe208-c15a-4089-9e73-21915c0a9d46" providerId="ADAL" clId="{A162E600-BFB0-5A55-A81F-A6938A90D55B}" dt="2026-09-22T21:32:49.604" v="319" actId="478"/>
          <ac:spMkLst>
            <pc:docMk/>
            <pc:sldMk cId="1474693426" sldId="728"/>
            <ac:spMk id="7" creationId="{90CBDA37-CA21-3CBD-7D6E-7E09EECBDF5D}"/>
          </ac:spMkLst>
        </pc:spChg>
        <pc:spChg chg="del">
          <ac:chgData name="Audrey April" userId="333fe208-c15a-4089-9e73-21915c0a9d46" providerId="ADAL" clId="{A162E600-BFB0-5A55-A81F-A6938A90D55B}" dt="2026-09-22T21:35:36.249" v="354" actId="478"/>
          <ac:spMkLst>
            <pc:docMk/>
            <pc:sldMk cId="1474693426" sldId="728"/>
            <ac:spMk id="9" creationId="{486A009A-5D8E-1642-D273-2DA9AA67AEE5}"/>
          </ac:spMkLst>
        </pc:spChg>
        <pc:spChg chg="del">
          <ac:chgData name="Audrey April" userId="333fe208-c15a-4089-9e73-21915c0a9d46" providerId="ADAL" clId="{A162E600-BFB0-5A55-A81F-A6938A90D55B}" dt="2026-09-22T21:35:36.249" v="354" actId="478"/>
          <ac:spMkLst>
            <pc:docMk/>
            <pc:sldMk cId="1474693426" sldId="728"/>
            <ac:spMk id="10" creationId="{DD6D514F-4E64-45D3-B6AB-5C2E64A5ABD7}"/>
          </ac:spMkLst>
        </pc:spChg>
        <pc:spChg chg="mod">
          <ac:chgData name="Audrey April" userId="333fe208-c15a-4089-9e73-21915c0a9d46" providerId="ADAL" clId="{A162E600-BFB0-5A55-A81F-A6938A90D55B}" dt="2026-09-22T23:56:32.648" v="753" actId="14100"/>
          <ac:spMkLst>
            <pc:docMk/>
            <pc:sldMk cId="1474693426" sldId="728"/>
            <ac:spMk id="12" creationId="{B7409D8D-AFC9-5D9D-C216-2BCA0BA00130}"/>
          </ac:spMkLst>
        </pc:spChg>
        <pc:spChg chg="mod">
          <ac:chgData name="Audrey April" userId="333fe208-c15a-4089-9e73-21915c0a9d46" providerId="ADAL" clId="{A162E600-BFB0-5A55-A81F-A6938A90D55B}" dt="2026-09-22T23:56:35.309" v="754" actId="14100"/>
          <ac:spMkLst>
            <pc:docMk/>
            <pc:sldMk cId="1474693426" sldId="728"/>
            <ac:spMk id="15" creationId="{E7F6B333-B944-F9AD-CC70-C99DB69FF85C}"/>
          </ac:spMkLst>
        </pc:spChg>
        <pc:spChg chg="mod">
          <ac:chgData name="Audrey April" userId="333fe208-c15a-4089-9e73-21915c0a9d46" providerId="ADAL" clId="{A162E600-BFB0-5A55-A81F-A6938A90D55B}" dt="2026-09-22T23:56:44.646" v="755" actId="14100"/>
          <ac:spMkLst>
            <pc:docMk/>
            <pc:sldMk cId="1474693426" sldId="728"/>
            <ac:spMk id="20" creationId="{C8EC206D-5B10-7E51-7C2C-60900DDF65C3}"/>
          </ac:spMkLst>
        </pc:spChg>
        <pc:spChg chg="add mod">
          <ac:chgData name="Audrey April" userId="333fe208-c15a-4089-9e73-21915c0a9d46" providerId="ADAL" clId="{A162E600-BFB0-5A55-A81F-A6938A90D55B}" dt="2026-09-22T21:32:58.287" v="322" actId="34135"/>
          <ac:spMkLst>
            <pc:docMk/>
            <pc:sldMk cId="1474693426" sldId="728"/>
            <ac:spMk id="21" creationId="{341835D2-796B-B1B0-AC1F-9DE70F429F69}"/>
          </ac:spMkLst>
        </pc:spChg>
        <pc:spChg chg="add mod">
          <ac:chgData name="Audrey April" userId="333fe208-c15a-4089-9e73-21915c0a9d46" providerId="ADAL" clId="{A162E600-BFB0-5A55-A81F-A6938A90D55B}" dt="2026-09-22T21:35:36.559" v="355"/>
          <ac:spMkLst>
            <pc:docMk/>
            <pc:sldMk cId="1474693426" sldId="728"/>
            <ac:spMk id="22" creationId="{4620A065-997C-F97A-4E76-2CD1DCF0C563}"/>
          </ac:spMkLst>
        </pc:spChg>
        <pc:grpChg chg="mod">
          <ac:chgData name="Audrey April" userId="333fe208-c15a-4089-9e73-21915c0a9d46" providerId="ADAL" clId="{A162E600-BFB0-5A55-A81F-A6938A90D55B}" dt="2026-09-22T23:56:53.560" v="756" actId="14100"/>
          <ac:grpSpMkLst>
            <pc:docMk/>
            <pc:sldMk cId="1474693426" sldId="728"/>
            <ac:grpSpMk id="2" creationId="{4C16DACE-247D-DB94-0FFC-A7D7770C6DDC}"/>
          </ac:grpSpMkLst>
        </pc:grpChg>
        <pc:picChg chg="add mod">
          <ac:chgData name="Audrey April" userId="333fe208-c15a-4089-9e73-21915c0a9d46" providerId="ADAL" clId="{A162E600-BFB0-5A55-A81F-A6938A90D55B}" dt="2026-09-22T21:35:36.559" v="355"/>
          <ac:picMkLst>
            <pc:docMk/>
            <pc:sldMk cId="1474693426" sldId="728"/>
            <ac:picMk id="23" creationId="{0578CB75-331E-2491-9535-12F1CED40312}"/>
          </ac:picMkLst>
        </pc:picChg>
      </pc:sldChg>
      <pc:sldChg chg="addSp delSp modSp mod">
        <pc:chgData name="Audrey April" userId="333fe208-c15a-4089-9e73-21915c0a9d46" providerId="ADAL" clId="{A162E600-BFB0-5A55-A81F-A6938A90D55B}" dt="2026-09-22T23:57:50.229" v="763" actId="164"/>
        <pc:sldMkLst>
          <pc:docMk/>
          <pc:sldMk cId="303180813" sldId="729"/>
        </pc:sldMkLst>
        <pc:spChg chg="del">
          <ac:chgData name="Audrey April" userId="333fe208-c15a-4089-9e73-21915c0a9d46" providerId="ADAL" clId="{A162E600-BFB0-5A55-A81F-A6938A90D55B}" dt="2026-09-22T21:33:02.178" v="323" actId="478"/>
          <ac:spMkLst>
            <pc:docMk/>
            <pc:sldMk cId="303180813" sldId="729"/>
            <ac:spMk id="2" creationId="{8BF0523C-2F96-DD9A-2C6A-BCE6BF4FE2B7}"/>
          </ac:spMkLst>
        </pc:spChg>
        <pc:spChg chg="del">
          <ac:chgData name="Audrey April" userId="333fe208-c15a-4089-9e73-21915c0a9d46" providerId="ADAL" clId="{A162E600-BFB0-5A55-A81F-A6938A90D55B}" dt="2026-09-22T21:36:05.214" v="367" actId="478"/>
          <ac:spMkLst>
            <pc:docMk/>
            <pc:sldMk cId="303180813" sldId="729"/>
            <ac:spMk id="3" creationId="{6AA834FE-5BC0-5CCA-E10D-D0B9E57E215B}"/>
          </ac:spMkLst>
        </pc:spChg>
        <pc:spChg chg="del mod">
          <ac:chgData name="Audrey April" userId="333fe208-c15a-4089-9e73-21915c0a9d46" providerId="ADAL" clId="{A162E600-BFB0-5A55-A81F-A6938A90D55B}" dt="2026-09-22T21:36:28.501" v="374" actId="478"/>
          <ac:spMkLst>
            <pc:docMk/>
            <pc:sldMk cId="303180813" sldId="729"/>
            <ac:spMk id="4" creationId="{28FBD064-A0A9-57A5-C686-BFC2DA16EB11}"/>
          </ac:spMkLst>
        </pc:spChg>
        <pc:spChg chg="add mod">
          <ac:chgData name="Audrey April" userId="333fe208-c15a-4089-9e73-21915c0a9d46" providerId="ADAL" clId="{A162E600-BFB0-5A55-A81F-A6938A90D55B}" dt="2026-09-22T21:35:49.591" v="361" actId="34135"/>
          <ac:spMkLst>
            <pc:docMk/>
            <pc:sldMk cId="303180813" sldId="729"/>
            <ac:spMk id="5" creationId="{12969E35-5FA0-5080-50B9-B73668046AC4}"/>
          </ac:spMkLst>
        </pc:spChg>
        <pc:spChg chg="del mod">
          <ac:chgData name="Audrey April" userId="333fe208-c15a-4089-9e73-21915c0a9d46" providerId="ADAL" clId="{A162E600-BFB0-5A55-A81F-A6938A90D55B}" dt="2026-09-22T21:36:39.748" v="381" actId="478"/>
          <ac:spMkLst>
            <pc:docMk/>
            <pc:sldMk cId="303180813" sldId="729"/>
            <ac:spMk id="6" creationId="{F193C7F2-9EEA-A73B-9919-3330BFC69844}"/>
          </ac:spMkLst>
        </pc:spChg>
        <pc:spChg chg="add mod">
          <ac:chgData name="Audrey April" userId="333fe208-c15a-4089-9e73-21915c0a9d46" providerId="ADAL" clId="{A162E600-BFB0-5A55-A81F-A6938A90D55B}" dt="2026-09-22T21:35:45.068" v="358"/>
          <ac:spMkLst>
            <pc:docMk/>
            <pc:sldMk cId="303180813" sldId="729"/>
            <ac:spMk id="7" creationId="{45538107-46B3-2532-A890-77E22FE8F474}"/>
          </ac:spMkLst>
        </pc:spChg>
        <pc:spChg chg="add mod">
          <ac:chgData name="Audrey April" userId="333fe208-c15a-4089-9e73-21915c0a9d46" providerId="ADAL" clId="{A162E600-BFB0-5A55-A81F-A6938A90D55B}" dt="2026-09-22T23:57:36.843" v="759" actId="1076"/>
          <ac:spMkLst>
            <pc:docMk/>
            <pc:sldMk cId="303180813" sldId="729"/>
            <ac:spMk id="10" creationId="{0E46D976-AA48-D731-E49D-95C9BC956085}"/>
          </ac:spMkLst>
        </pc:spChg>
        <pc:spChg chg="add mod">
          <ac:chgData name="Audrey April" userId="333fe208-c15a-4089-9e73-21915c0a9d46" providerId="ADAL" clId="{A162E600-BFB0-5A55-A81F-A6938A90D55B}" dt="2026-09-22T23:57:46.319" v="762" actId="1076"/>
          <ac:spMkLst>
            <pc:docMk/>
            <pc:sldMk cId="303180813" sldId="729"/>
            <ac:spMk id="11" creationId="{8659B672-B66A-A44F-31A7-66DFDBB19CE4}"/>
          </ac:spMkLst>
        </pc:spChg>
        <pc:grpChg chg="add">
          <ac:chgData name="Audrey April" userId="333fe208-c15a-4089-9e73-21915c0a9d46" providerId="ADAL" clId="{A162E600-BFB0-5A55-A81F-A6938A90D55B}" dt="2026-09-22T23:57:50.229" v="763" actId="164"/>
          <ac:grpSpMkLst>
            <pc:docMk/>
            <pc:sldMk cId="303180813" sldId="729"/>
            <ac:grpSpMk id="12" creationId="{50D63767-08DA-1BC9-C3E5-A93272B69EC1}"/>
          </ac:grpSpMkLst>
        </pc:grpChg>
        <pc:picChg chg="mod">
          <ac:chgData name="Audrey April" userId="333fe208-c15a-4089-9e73-21915c0a9d46" providerId="ADAL" clId="{A162E600-BFB0-5A55-A81F-A6938A90D55B}" dt="2026-09-22T23:57:36.843" v="759" actId="1076"/>
          <ac:picMkLst>
            <pc:docMk/>
            <pc:sldMk cId="303180813" sldId="729"/>
            <ac:picMk id="8" creationId="{580B85C7-D93C-9489-CDBA-EB44C9748533}"/>
          </ac:picMkLst>
        </pc:picChg>
        <pc:picChg chg="add mod">
          <ac:chgData name="Audrey April" userId="333fe208-c15a-4089-9e73-21915c0a9d46" providerId="ADAL" clId="{A162E600-BFB0-5A55-A81F-A6938A90D55B}" dt="2026-09-22T23:57:41.314" v="760" actId="1076"/>
          <ac:picMkLst>
            <pc:docMk/>
            <pc:sldMk cId="303180813" sldId="729"/>
            <ac:picMk id="9" creationId="{CFD1919B-95F9-5445-3F09-4F8528C35F2D}"/>
          </ac:picMkLst>
        </pc:picChg>
      </pc:sldChg>
      <pc:sldChg chg="addSp delSp modSp mod setBg">
        <pc:chgData name="Audrey April" userId="333fe208-c15a-4089-9e73-21915c0a9d46" providerId="ADAL" clId="{A162E600-BFB0-5A55-A81F-A6938A90D55B}" dt="2026-09-22T21:39:33.703" v="413" actId="14100"/>
        <pc:sldMkLst>
          <pc:docMk/>
          <pc:sldMk cId="3486346275" sldId="730"/>
        </pc:sldMkLst>
        <pc:spChg chg="mod">
          <ac:chgData name="Audrey April" userId="333fe208-c15a-4089-9e73-21915c0a9d46" providerId="ADAL" clId="{A162E600-BFB0-5A55-A81F-A6938A90D55B}" dt="2026-09-22T21:27:05.156" v="64" actId="20577"/>
          <ac:spMkLst>
            <pc:docMk/>
            <pc:sldMk cId="3486346275" sldId="730"/>
            <ac:spMk id="2" creationId="{794A5FD0-AE72-7722-F50D-5A5D5D858AA6}"/>
          </ac:spMkLst>
        </pc:spChg>
        <pc:spChg chg="add del mod">
          <ac:chgData name="Audrey April" userId="333fe208-c15a-4089-9e73-21915c0a9d46" providerId="ADAL" clId="{A162E600-BFB0-5A55-A81F-A6938A90D55B}" dt="2026-09-22T21:24:54.524" v="23"/>
          <ac:spMkLst>
            <pc:docMk/>
            <pc:sldMk cId="3486346275" sldId="730"/>
            <ac:spMk id="3" creationId="{03CB7385-844C-2733-AAF9-8B7261F33466}"/>
          </ac:spMkLst>
        </pc:spChg>
        <pc:spChg chg="del mod">
          <ac:chgData name="Audrey April" userId="333fe208-c15a-4089-9e73-21915c0a9d46" providerId="ADAL" clId="{A162E600-BFB0-5A55-A81F-A6938A90D55B}" dt="2026-09-22T21:26:24.155" v="54" actId="478"/>
          <ac:spMkLst>
            <pc:docMk/>
            <pc:sldMk cId="3486346275" sldId="730"/>
            <ac:spMk id="4" creationId="{DF5B8DA1-5FA3-925B-E1BD-442C6F28A414}"/>
          </ac:spMkLst>
        </pc:spChg>
        <pc:spChg chg="add del mod">
          <ac:chgData name="Audrey April" userId="333fe208-c15a-4089-9e73-21915c0a9d46" providerId="ADAL" clId="{A162E600-BFB0-5A55-A81F-A6938A90D55B}" dt="2026-09-22T21:25:13.950" v="34"/>
          <ac:spMkLst>
            <pc:docMk/>
            <pc:sldMk cId="3486346275" sldId="730"/>
            <ac:spMk id="5" creationId="{4061D095-85FF-0E33-EDF4-48953341452D}"/>
          </ac:spMkLst>
        </pc:spChg>
        <pc:spChg chg="add mod">
          <ac:chgData name="Audrey April" userId="333fe208-c15a-4089-9e73-21915c0a9d46" providerId="ADAL" clId="{A162E600-BFB0-5A55-A81F-A6938A90D55B}" dt="2026-09-22T21:25:03.261" v="32" actId="171"/>
          <ac:spMkLst>
            <pc:docMk/>
            <pc:sldMk cId="3486346275" sldId="730"/>
            <ac:spMk id="6" creationId="{538F91A8-4B57-697B-75CC-3D544CC7A2CB}"/>
          </ac:spMkLst>
        </pc:spChg>
        <pc:spChg chg="add del mod">
          <ac:chgData name="Audrey April" userId="333fe208-c15a-4089-9e73-21915c0a9d46" providerId="ADAL" clId="{A162E600-BFB0-5A55-A81F-A6938A90D55B}" dt="2026-09-22T21:25:15.424" v="37"/>
          <ac:spMkLst>
            <pc:docMk/>
            <pc:sldMk cId="3486346275" sldId="730"/>
            <ac:spMk id="8" creationId="{9716FBC0-447C-9890-32A8-FDDD2C6D4D2A}"/>
          </ac:spMkLst>
        </pc:spChg>
        <pc:spChg chg="mod">
          <ac:chgData name="Audrey April" userId="333fe208-c15a-4089-9e73-21915c0a9d46" providerId="ADAL" clId="{A162E600-BFB0-5A55-A81F-A6938A90D55B}" dt="2026-09-22T21:39:33.703" v="413" actId="14100"/>
          <ac:spMkLst>
            <pc:docMk/>
            <pc:sldMk cId="3486346275" sldId="730"/>
            <ac:spMk id="9" creationId="{A7847E11-68A0-8146-B4AA-E61342D6CF37}"/>
          </ac:spMkLst>
        </pc:spChg>
        <pc:spChg chg="add mod">
          <ac:chgData name="Audrey April" userId="333fe208-c15a-4089-9e73-21915c0a9d46" providerId="ADAL" clId="{A162E600-BFB0-5A55-A81F-A6938A90D55B}" dt="2026-09-22T21:26:00.527" v="46"/>
          <ac:spMkLst>
            <pc:docMk/>
            <pc:sldMk cId="3486346275" sldId="730"/>
            <ac:spMk id="12" creationId="{3628609E-B37E-4416-D9BD-5ED0008EC25A}"/>
          </ac:spMkLst>
        </pc:spChg>
        <pc:spChg chg="add mod">
          <ac:chgData name="Audrey April" userId="333fe208-c15a-4089-9e73-21915c0a9d46" providerId="ADAL" clId="{A162E600-BFB0-5A55-A81F-A6938A90D55B}" dt="2026-09-22T21:26:13.752" v="53" actId="171"/>
          <ac:spMkLst>
            <pc:docMk/>
            <pc:sldMk cId="3486346275" sldId="730"/>
            <ac:spMk id="13" creationId="{F07A4000-810A-BA0D-4F8F-4DE2FD68ECAA}"/>
          </ac:spMkLst>
        </pc:spChg>
        <pc:spChg chg="add del mod">
          <ac:chgData name="Audrey April" userId="333fe208-c15a-4089-9e73-21915c0a9d46" providerId="ADAL" clId="{A162E600-BFB0-5A55-A81F-A6938A90D55B}" dt="2026-09-22T21:34:15.922" v="333" actId="478"/>
          <ac:spMkLst>
            <pc:docMk/>
            <pc:sldMk cId="3486346275" sldId="730"/>
            <ac:spMk id="14" creationId="{365C3F2E-FDD8-5C1F-5EE3-917ABE0984CB}"/>
          </ac:spMkLst>
        </pc:spChg>
        <pc:spChg chg="add mod">
          <ac:chgData name="Audrey April" userId="333fe208-c15a-4089-9e73-21915c0a9d46" providerId="ADAL" clId="{A162E600-BFB0-5A55-A81F-A6938A90D55B}" dt="2026-09-22T21:26:57.535" v="61"/>
          <ac:spMkLst>
            <pc:docMk/>
            <pc:sldMk cId="3486346275" sldId="730"/>
            <ac:spMk id="15" creationId="{16C930AA-BC5C-36A6-2BB6-628D6B7FEEC9}"/>
          </ac:spMkLst>
        </pc:spChg>
        <pc:spChg chg="add mod">
          <ac:chgData name="Audrey April" userId="333fe208-c15a-4089-9e73-21915c0a9d46" providerId="ADAL" clId="{A162E600-BFB0-5A55-A81F-A6938A90D55B}" dt="2026-09-22T21:34:24.583" v="336" actId="34135"/>
          <ac:spMkLst>
            <pc:docMk/>
            <pc:sldMk cId="3486346275" sldId="730"/>
            <ac:spMk id="17" creationId="{C56E7343-DDBF-3048-6F87-CE0DBDE57489}"/>
          </ac:spMkLst>
        </pc:spChg>
        <pc:spChg chg="add del mod">
          <ac:chgData name="Audrey April" userId="333fe208-c15a-4089-9e73-21915c0a9d46" providerId="ADAL" clId="{A162E600-BFB0-5A55-A81F-A6938A90D55B}" dt="2026-09-22T21:38:22.123" v="396"/>
          <ac:spMkLst>
            <pc:docMk/>
            <pc:sldMk cId="3486346275" sldId="730"/>
            <ac:spMk id="18" creationId="{8BBF77B2-8FD4-36E3-FB23-2A467C6AD120}"/>
          </ac:spMkLst>
        </pc:spChg>
        <pc:spChg chg="add mod">
          <ac:chgData name="Audrey April" userId="333fe208-c15a-4089-9e73-21915c0a9d46" providerId="ADAL" clId="{A162E600-BFB0-5A55-A81F-A6938A90D55B}" dt="2026-09-22T21:39:13.077" v="411" actId="403"/>
          <ac:spMkLst>
            <pc:docMk/>
            <pc:sldMk cId="3486346275" sldId="730"/>
            <ac:spMk id="19" creationId="{95670314-8EC3-FCC6-4080-7F1167BD28E9}"/>
          </ac:spMkLst>
        </pc:spChg>
        <pc:picChg chg="mod modCrop">
          <ac:chgData name="Audrey April" userId="333fe208-c15a-4089-9e73-21915c0a9d46" providerId="ADAL" clId="{A162E600-BFB0-5A55-A81F-A6938A90D55B}" dt="2026-09-22T21:38:02.022" v="393" actId="732"/>
          <ac:picMkLst>
            <pc:docMk/>
            <pc:sldMk cId="3486346275" sldId="730"/>
            <ac:picMk id="10" creationId="{9DE29F58-0E7A-1B64-328F-6A53D5247C84}"/>
          </ac:picMkLst>
        </pc:picChg>
        <pc:picChg chg="mod">
          <ac:chgData name="Audrey April" userId="333fe208-c15a-4089-9e73-21915c0a9d46" providerId="ADAL" clId="{A162E600-BFB0-5A55-A81F-A6938A90D55B}" dt="2026-09-22T21:27:01.802" v="63" actId="1076"/>
          <ac:picMkLst>
            <pc:docMk/>
            <pc:sldMk cId="3486346275" sldId="730"/>
            <ac:picMk id="11" creationId="{EBA38325-B6DC-6FB9-2E00-8ED4DBEDCDED}"/>
          </ac:picMkLst>
        </pc:picChg>
        <pc:picChg chg="add mod">
          <ac:chgData name="Audrey April" userId="333fe208-c15a-4089-9e73-21915c0a9d46" providerId="ADAL" clId="{A162E600-BFB0-5A55-A81F-A6938A90D55B}" dt="2026-09-22T21:27:25.440" v="66"/>
          <ac:picMkLst>
            <pc:docMk/>
            <pc:sldMk cId="3486346275" sldId="730"/>
            <ac:picMk id="16" creationId="{8F9D4012-8D82-56BD-F6C6-ECFEF8BBF105}"/>
          </ac:picMkLst>
        </pc:picChg>
      </pc:sldChg>
      <pc:sldChg chg="addSp delSp modSp add mod">
        <pc:chgData name="Audrey April" userId="333fe208-c15a-4089-9e73-21915c0a9d46" providerId="ADAL" clId="{A162E600-BFB0-5A55-A81F-A6938A90D55B}" dt="2026-09-22T23:46:28.024" v="682"/>
        <pc:sldMkLst>
          <pc:docMk/>
          <pc:sldMk cId="0" sldId="731"/>
        </pc:sldMkLst>
        <pc:spChg chg="add mod">
          <ac:chgData name="Audrey April" userId="333fe208-c15a-4089-9e73-21915c0a9d46" providerId="ADAL" clId="{A162E600-BFB0-5A55-A81F-A6938A90D55B}" dt="2026-09-22T23:46:28.024" v="682"/>
          <ac:spMkLst>
            <pc:docMk/>
            <pc:sldMk cId="0" sldId="731"/>
            <ac:spMk id="3" creationId="{498B624D-5239-1FC8-D41F-BA0841BF5757}"/>
          </ac:spMkLst>
        </pc:spChg>
        <pc:spChg chg="del">
          <ac:chgData name="Audrey April" userId="333fe208-c15a-4089-9e73-21915c0a9d46" providerId="ADAL" clId="{A162E600-BFB0-5A55-A81F-A6938A90D55B}" dt="2026-09-22T23:46:22.570" v="681" actId="478"/>
          <ac:spMkLst>
            <pc:docMk/>
            <pc:sldMk cId="0" sldId="731"/>
            <ac:spMk id="5" creationId="{57E89EA0-7975-A90B-67EA-6A954BD9D12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3">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C25AEE-70C2-4CC5-A6CA-C5FFB08907C3}" type="doc">
      <dgm:prSet loTypeId="urn:microsoft.com/office/officeart/2005/8/layout/gear1" loCatId="process" qsTypeId="urn:microsoft.com/office/officeart/2005/8/quickstyle/simple1#15" qsCatId="simple" csTypeId="urn:microsoft.com/office/officeart/2005/8/colors/accent1_2#13" csCatId="accent1" phldr="1"/>
      <dgm:spPr/>
      <dgm:t>
        <a:bodyPr/>
        <a:lstStyle/>
        <a:p>
          <a:endParaRPr lang="fr-CA"/>
        </a:p>
      </dgm:t>
    </dgm:pt>
    <dgm:pt modelId="{159B915C-19EE-466D-869E-4F9D1D0998CD}">
      <dgm:prSet phldrT="[Texte]" custT="1"/>
      <dgm:spPr>
        <a:solidFill>
          <a:srgbClr val="2F5CEE"/>
        </a:solidFill>
      </dgm:spPr>
      <dgm:t>
        <a:bodyPr/>
        <a:lstStyle/>
        <a:p>
          <a:r>
            <a:rPr lang="fr-CA" sz="5400" b="1"/>
            <a:t>5</a:t>
          </a:r>
        </a:p>
      </dgm:t>
    </dgm:pt>
    <dgm:pt modelId="{BC8C7C13-F34D-4BED-BB06-3C6DD3DB0318}" type="parTrans" cxnId="{25DEF715-9948-44D4-9853-3D12162FE969}">
      <dgm:prSet/>
      <dgm:spPr/>
      <dgm:t>
        <a:bodyPr/>
        <a:lstStyle/>
        <a:p>
          <a:endParaRPr lang="fr-CA"/>
        </a:p>
      </dgm:t>
    </dgm:pt>
    <dgm:pt modelId="{322E72CC-18E5-4564-AB54-71D9AC3BF99F}" type="sibTrans" cxnId="{25DEF715-9948-44D4-9853-3D12162FE969}">
      <dgm:prSet/>
      <dgm:spPr>
        <a:solidFill>
          <a:srgbClr val="2F5CEE"/>
        </a:solidFill>
      </dgm:spPr>
      <dgm:t>
        <a:bodyPr/>
        <a:lstStyle/>
        <a:p>
          <a:endParaRPr lang="fr-CA"/>
        </a:p>
      </dgm:t>
    </dgm:pt>
    <dgm:pt modelId="{CB97AA25-DFF3-4B24-BE1B-CA258992BF77}">
      <dgm:prSet phldrT="[Texte]"/>
      <dgm:spPr>
        <a:solidFill>
          <a:srgbClr val="2F5CEE"/>
        </a:solidFill>
      </dgm:spPr>
      <dgm:t>
        <a:bodyPr/>
        <a:lstStyle/>
        <a:p>
          <a:r>
            <a:rPr lang="fr-CA"/>
            <a:t>4</a:t>
          </a:r>
        </a:p>
      </dgm:t>
    </dgm:pt>
    <dgm:pt modelId="{243F7E6C-9985-4BB8-A388-1E6E63E8FA27}" type="parTrans" cxnId="{F10957BE-0C35-481B-8652-45071CBE9262}">
      <dgm:prSet/>
      <dgm:spPr/>
      <dgm:t>
        <a:bodyPr/>
        <a:lstStyle/>
        <a:p>
          <a:endParaRPr lang="fr-CA"/>
        </a:p>
      </dgm:t>
    </dgm:pt>
    <dgm:pt modelId="{8165D274-0613-44B1-99E9-3F1AAB2DA746}" type="sibTrans" cxnId="{F10957BE-0C35-481B-8652-45071CBE9262}">
      <dgm:prSet/>
      <dgm:spPr>
        <a:solidFill>
          <a:srgbClr val="2F5CEE"/>
        </a:solidFill>
      </dgm:spPr>
      <dgm:t>
        <a:bodyPr/>
        <a:lstStyle/>
        <a:p>
          <a:endParaRPr lang="fr-CA"/>
        </a:p>
      </dgm:t>
    </dgm:pt>
    <dgm:pt modelId="{049FE4D3-11F5-46E5-929B-5B68A34D7AD0}">
      <dgm:prSet phldrT="[Texte]"/>
      <dgm:spPr>
        <a:solidFill>
          <a:srgbClr val="2F5CEE"/>
        </a:solidFill>
      </dgm:spPr>
      <dgm:t>
        <a:bodyPr/>
        <a:lstStyle/>
        <a:p>
          <a:r>
            <a:rPr lang="fr-CA"/>
            <a:t>3</a:t>
          </a:r>
        </a:p>
      </dgm:t>
    </dgm:pt>
    <dgm:pt modelId="{9F526DC6-F16C-4709-835B-646AD392C507}" type="parTrans" cxnId="{D6E472EB-EA58-499D-A254-A9B66762589F}">
      <dgm:prSet/>
      <dgm:spPr/>
      <dgm:t>
        <a:bodyPr/>
        <a:lstStyle/>
        <a:p>
          <a:endParaRPr lang="fr-CA"/>
        </a:p>
      </dgm:t>
    </dgm:pt>
    <dgm:pt modelId="{4A10F563-2D6A-4514-A398-D24E88ACEFA9}" type="sibTrans" cxnId="{D6E472EB-EA58-499D-A254-A9B66762589F}">
      <dgm:prSet/>
      <dgm:spPr>
        <a:solidFill>
          <a:srgbClr val="2F5CEE"/>
        </a:solidFill>
      </dgm:spPr>
      <dgm:t>
        <a:bodyPr/>
        <a:lstStyle/>
        <a:p>
          <a:endParaRPr lang="fr-CA"/>
        </a:p>
      </dgm:t>
    </dgm:pt>
    <dgm:pt modelId="{83909CC9-6B4A-439F-8702-FC4053CDFF39}">
      <dgm:prSet/>
      <dgm:spPr>
        <a:solidFill>
          <a:schemeClr val="bg1">
            <a:lumMod val="95000"/>
          </a:schemeClr>
        </a:solidFill>
        <a:ln>
          <a:noFill/>
        </a:ln>
      </dgm:spPr>
      <dgm:t>
        <a:bodyPr/>
        <a:lstStyle/>
        <a:p>
          <a:endParaRPr lang="fr-CA"/>
        </a:p>
      </dgm:t>
    </dgm:pt>
    <dgm:pt modelId="{2630E99B-7B3D-41E0-A7AD-81FC421B9EA5}" type="parTrans" cxnId="{3E5E6F74-1B12-4451-9DD2-3BA4D885C108}">
      <dgm:prSet/>
      <dgm:spPr/>
      <dgm:t>
        <a:bodyPr/>
        <a:lstStyle/>
        <a:p>
          <a:endParaRPr lang="fr-CA"/>
        </a:p>
      </dgm:t>
    </dgm:pt>
    <dgm:pt modelId="{089BD04D-64FD-47E6-A3A5-A7FEAB056654}" type="sibTrans" cxnId="{3E5E6F74-1B12-4451-9DD2-3BA4D885C108}">
      <dgm:prSet/>
      <dgm:spPr/>
      <dgm:t>
        <a:bodyPr/>
        <a:lstStyle/>
        <a:p>
          <a:endParaRPr lang="fr-CA"/>
        </a:p>
      </dgm:t>
    </dgm:pt>
    <dgm:pt modelId="{E0BEA2B7-793A-4C37-9B34-758DE7F31FE4}" type="pres">
      <dgm:prSet presAssocID="{DDC25AEE-70C2-4CC5-A6CA-C5FFB08907C3}" presName="composite" presStyleCnt="0">
        <dgm:presLayoutVars>
          <dgm:chMax val="3"/>
          <dgm:animLvl val="lvl"/>
          <dgm:resizeHandles val="exact"/>
        </dgm:presLayoutVars>
      </dgm:prSet>
      <dgm:spPr/>
    </dgm:pt>
    <dgm:pt modelId="{7CBBF1FD-7EBC-46A9-9DD3-558D2D82DE28}" type="pres">
      <dgm:prSet presAssocID="{159B915C-19EE-466D-869E-4F9D1D0998CD}" presName="gear1" presStyleLbl="node1" presStyleIdx="0" presStyleCnt="3" custLinFactNeighborX="218" custLinFactNeighborY="354">
        <dgm:presLayoutVars>
          <dgm:chMax val="1"/>
          <dgm:bulletEnabled val="1"/>
        </dgm:presLayoutVars>
      </dgm:prSet>
      <dgm:spPr/>
    </dgm:pt>
    <dgm:pt modelId="{B7175671-9174-47B9-8191-7C23787EFE07}" type="pres">
      <dgm:prSet presAssocID="{159B915C-19EE-466D-869E-4F9D1D0998CD}" presName="gear1srcNode" presStyleLbl="node1" presStyleIdx="0" presStyleCnt="3"/>
      <dgm:spPr/>
    </dgm:pt>
    <dgm:pt modelId="{452BB8DB-45D5-42F1-9652-D47C3136990A}" type="pres">
      <dgm:prSet presAssocID="{159B915C-19EE-466D-869E-4F9D1D0998CD}" presName="gear1dstNode" presStyleLbl="node1" presStyleIdx="0" presStyleCnt="3"/>
      <dgm:spPr/>
    </dgm:pt>
    <dgm:pt modelId="{FD2B76B5-9F7C-4FB6-ADAF-7C3B500990DE}" type="pres">
      <dgm:prSet presAssocID="{CB97AA25-DFF3-4B24-BE1B-CA258992BF77}" presName="gear2" presStyleLbl="node1" presStyleIdx="1" presStyleCnt="3">
        <dgm:presLayoutVars>
          <dgm:chMax val="1"/>
          <dgm:bulletEnabled val="1"/>
        </dgm:presLayoutVars>
      </dgm:prSet>
      <dgm:spPr/>
    </dgm:pt>
    <dgm:pt modelId="{017FDFAE-9CC0-4307-9B3C-35CD18401006}" type="pres">
      <dgm:prSet presAssocID="{CB97AA25-DFF3-4B24-BE1B-CA258992BF77}" presName="gear2srcNode" presStyleLbl="node1" presStyleIdx="1" presStyleCnt="3"/>
      <dgm:spPr/>
    </dgm:pt>
    <dgm:pt modelId="{5553A0E1-4A58-4EE2-A9A9-A4BF6DA386E8}" type="pres">
      <dgm:prSet presAssocID="{CB97AA25-DFF3-4B24-BE1B-CA258992BF77}" presName="gear2dstNode" presStyleLbl="node1" presStyleIdx="1" presStyleCnt="3"/>
      <dgm:spPr/>
    </dgm:pt>
    <dgm:pt modelId="{027778FE-FBAC-4B18-B0B9-8B12DB73FA87}" type="pres">
      <dgm:prSet presAssocID="{049FE4D3-11F5-46E5-929B-5B68A34D7AD0}" presName="gear3" presStyleLbl="node1" presStyleIdx="2" presStyleCnt="3"/>
      <dgm:spPr/>
    </dgm:pt>
    <dgm:pt modelId="{1778AB2B-8327-4F6F-82D9-EE012E21DF40}" type="pres">
      <dgm:prSet presAssocID="{049FE4D3-11F5-46E5-929B-5B68A34D7AD0}" presName="gear3tx" presStyleLbl="node1" presStyleIdx="2" presStyleCnt="3">
        <dgm:presLayoutVars>
          <dgm:chMax val="1"/>
          <dgm:bulletEnabled val="1"/>
        </dgm:presLayoutVars>
      </dgm:prSet>
      <dgm:spPr/>
    </dgm:pt>
    <dgm:pt modelId="{88041F9E-912B-42DD-852B-C00DB4513BA3}" type="pres">
      <dgm:prSet presAssocID="{049FE4D3-11F5-46E5-929B-5B68A34D7AD0}" presName="gear3srcNode" presStyleLbl="node1" presStyleIdx="2" presStyleCnt="3"/>
      <dgm:spPr/>
    </dgm:pt>
    <dgm:pt modelId="{60CD0253-E10C-4229-8A78-07B89F3CDCCC}" type="pres">
      <dgm:prSet presAssocID="{049FE4D3-11F5-46E5-929B-5B68A34D7AD0}" presName="gear3dstNode" presStyleLbl="node1" presStyleIdx="2" presStyleCnt="3"/>
      <dgm:spPr/>
    </dgm:pt>
    <dgm:pt modelId="{B587388B-8103-4EA4-ACD5-17004195FFEB}" type="pres">
      <dgm:prSet presAssocID="{322E72CC-18E5-4564-AB54-71D9AC3BF99F}" presName="connector1" presStyleLbl="sibTrans2D1" presStyleIdx="0" presStyleCnt="3"/>
      <dgm:spPr/>
    </dgm:pt>
    <dgm:pt modelId="{01445E41-85AB-44D1-92BC-8B17198DD7A7}" type="pres">
      <dgm:prSet presAssocID="{8165D274-0613-44B1-99E9-3F1AAB2DA746}" presName="connector2" presStyleLbl="sibTrans2D1" presStyleIdx="1" presStyleCnt="3"/>
      <dgm:spPr/>
    </dgm:pt>
    <dgm:pt modelId="{171629D8-0C35-4F74-8CA0-293B048E85C3}" type="pres">
      <dgm:prSet presAssocID="{4A10F563-2D6A-4514-A398-D24E88ACEFA9}" presName="connector3" presStyleLbl="sibTrans2D1" presStyleIdx="2" presStyleCnt="3"/>
      <dgm:spPr/>
    </dgm:pt>
  </dgm:ptLst>
  <dgm:cxnLst>
    <dgm:cxn modelId="{DEA97B03-9056-44C7-A0FA-6F03A57B3244}" type="presOf" srcId="{CB97AA25-DFF3-4B24-BE1B-CA258992BF77}" destId="{017FDFAE-9CC0-4307-9B3C-35CD18401006}" srcOrd="1" destOrd="0" presId="urn:microsoft.com/office/officeart/2005/8/layout/gear1"/>
    <dgm:cxn modelId="{25DEF715-9948-44D4-9853-3D12162FE969}" srcId="{DDC25AEE-70C2-4CC5-A6CA-C5FFB08907C3}" destId="{159B915C-19EE-466D-869E-4F9D1D0998CD}" srcOrd="0" destOrd="0" parTransId="{BC8C7C13-F34D-4BED-BB06-3C6DD3DB0318}" sibTransId="{322E72CC-18E5-4564-AB54-71D9AC3BF99F}"/>
    <dgm:cxn modelId="{0CC7E92A-7423-4F99-975D-F5F5361A180E}" type="presOf" srcId="{049FE4D3-11F5-46E5-929B-5B68A34D7AD0}" destId="{1778AB2B-8327-4F6F-82D9-EE012E21DF40}" srcOrd="1" destOrd="0" presId="urn:microsoft.com/office/officeart/2005/8/layout/gear1"/>
    <dgm:cxn modelId="{5558132C-7F13-4BC7-93EB-1854A59D92C4}" type="presOf" srcId="{159B915C-19EE-466D-869E-4F9D1D0998CD}" destId="{7CBBF1FD-7EBC-46A9-9DD3-558D2D82DE28}" srcOrd="0" destOrd="0" presId="urn:microsoft.com/office/officeart/2005/8/layout/gear1"/>
    <dgm:cxn modelId="{6E26D14B-D5BE-48B7-985D-131FA5773DBC}" type="presOf" srcId="{159B915C-19EE-466D-869E-4F9D1D0998CD}" destId="{B7175671-9174-47B9-8191-7C23787EFE07}" srcOrd="1" destOrd="0" presId="urn:microsoft.com/office/officeart/2005/8/layout/gear1"/>
    <dgm:cxn modelId="{676A306F-195B-44BB-85C4-073D25A3022C}" type="presOf" srcId="{CB97AA25-DFF3-4B24-BE1B-CA258992BF77}" destId="{FD2B76B5-9F7C-4FB6-ADAF-7C3B500990DE}" srcOrd="0" destOrd="0" presId="urn:microsoft.com/office/officeart/2005/8/layout/gear1"/>
    <dgm:cxn modelId="{3E5E6F74-1B12-4451-9DD2-3BA4D885C108}" srcId="{DDC25AEE-70C2-4CC5-A6CA-C5FFB08907C3}" destId="{83909CC9-6B4A-439F-8702-FC4053CDFF39}" srcOrd="3" destOrd="0" parTransId="{2630E99B-7B3D-41E0-A7AD-81FC421B9EA5}" sibTransId="{089BD04D-64FD-47E6-A3A5-A7FEAB056654}"/>
    <dgm:cxn modelId="{6BC7D385-8459-4039-AD18-838156756EC3}" type="presOf" srcId="{CB97AA25-DFF3-4B24-BE1B-CA258992BF77}" destId="{5553A0E1-4A58-4EE2-A9A9-A4BF6DA386E8}" srcOrd="2" destOrd="0" presId="urn:microsoft.com/office/officeart/2005/8/layout/gear1"/>
    <dgm:cxn modelId="{29570895-9CD6-4768-B827-36824B5D440B}" type="presOf" srcId="{DDC25AEE-70C2-4CC5-A6CA-C5FFB08907C3}" destId="{E0BEA2B7-793A-4C37-9B34-758DE7F31FE4}" srcOrd="0" destOrd="0" presId="urn:microsoft.com/office/officeart/2005/8/layout/gear1"/>
    <dgm:cxn modelId="{F8FE0B9C-8CD6-4B6A-A566-82BA43E2925D}" type="presOf" srcId="{322E72CC-18E5-4564-AB54-71D9AC3BF99F}" destId="{B587388B-8103-4EA4-ACD5-17004195FFEB}" srcOrd="0" destOrd="0" presId="urn:microsoft.com/office/officeart/2005/8/layout/gear1"/>
    <dgm:cxn modelId="{0AB35D9D-E41A-4357-AC95-04037096B127}" type="presOf" srcId="{049FE4D3-11F5-46E5-929B-5B68A34D7AD0}" destId="{027778FE-FBAC-4B18-B0B9-8B12DB73FA87}" srcOrd="0" destOrd="0" presId="urn:microsoft.com/office/officeart/2005/8/layout/gear1"/>
    <dgm:cxn modelId="{DEEB0AA4-1A4E-4D41-A741-BF97333366C7}" type="presOf" srcId="{049FE4D3-11F5-46E5-929B-5B68A34D7AD0}" destId="{60CD0253-E10C-4229-8A78-07B89F3CDCCC}" srcOrd="3" destOrd="0" presId="urn:microsoft.com/office/officeart/2005/8/layout/gear1"/>
    <dgm:cxn modelId="{B90B3EB7-2C72-425D-A7A7-E88FA514EA03}" type="presOf" srcId="{159B915C-19EE-466D-869E-4F9D1D0998CD}" destId="{452BB8DB-45D5-42F1-9652-D47C3136990A}" srcOrd="2" destOrd="0" presId="urn:microsoft.com/office/officeart/2005/8/layout/gear1"/>
    <dgm:cxn modelId="{DFE978BB-3BF3-4322-A015-B9784A026527}" type="presOf" srcId="{8165D274-0613-44B1-99E9-3F1AAB2DA746}" destId="{01445E41-85AB-44D1-92BC-8B17198DD7A7}" srcOrd="0" destOrd="0" presId="urn:microsoft.com/office/officeart/2005/8/layout/gear1"/>
    <dgm:cxn modelId="{F10957BE-0C35-481B-8652-45071CBE9262}" srcId="{DDC25AEE-70C2-4CC5-A6CA-C5FFB08907C3}" destId="{CB97AA25-DFF3-4B24-BE1B-CA258992BF77}" srcOrd="1" destOrd="0" parTransId="{243F7E6C-9985-4BB8-A388-1E6E63E8FA27}" sibTransId="{8165D274-0613-44B1-99E9-3F1AAB2DA746}"/>
    <dgm:cxn modelId="{8376C1C1-7489-4E8A-ADF6-86A23BD1A059}" type="presOf" srcId="{049FE4D3-11F5-46E5-929B-5B68A34D7AD0}" destId="{88041F9E-912B-42DD-852B-C00DB4513BA3}" srcOrd="2" destOrd="0" presId="urn:microsoft.com/office/officeart/2005/8/layout/gear1"/>
    <dgm:cxn modelId="{1A7308CF-10A2-4D6B-9523-C5D875C377BB}" type="presOf" srcId="{4A10F563-2D6A-4514-A398-D24E88ACEFA9}" destId="{171629D8-0C35-4F74-8CA0-293B048E85C3}" srcOrd="0" destOrd="0" presId="urn:microsoft.com/office/officeart/2005/8/layout/gear1"/>
    <dgm:cxn modelId="{D6E472EB-EA58-499D-A254-A9B66762589F}" srcId="{DDC25AEE-70C2-4CC5-A6CA-C5FFB08907C3}" destId="{049FE4D3-11F5-46E5-929B-5B68A34D7AD0}" srcOrd="2" destOrd="0" parTransId="{9F526DC6-F16C-4709-835B-646AD392C507}" sibTransId="{4A10F563-2D6A-4514-A398-D24E88ACEFA9}"/>
    <dgm:cxn modelId="{E942224F-A2F0-4A44-9236-C0C906BD18FF}" type="presParOf" srcId="{E0BEA2B7-793A-4C37-9B34-758DE7F31FE4}" destId="{7CBBF1FD-7EBC-46A9-9DD3-558D2D82DE28}" srcOrd="0" destOrd="0" presId="urn:microsoft.com/office/officeart/2005/8/layout/gear1"/>
    <dgm:cxn modelId="{84AA1A27-4449-48EF-BF3C-12FFD952EDEE}" type="presParOf" srcId="{E0BEA2B7-793A-4C37-9B34-758DE7F31FE4}" destId="{B7175671-9174-47B9-8191-7C23787EFE07}" srcOrd="1" destOrd="0" presId="urn:microsoft.com/office/officeart/2005/8/layout/gear1"/>
    <dgm:cxn modelId="{8899F7CF-5C3A-4E02-B512-2566DB8F74B7}" type="presParOf" srcId="{E0BEA2B7-793A-4C37-9B34-758DE7F31FE4}" destId="{452BB8DB-45D5-42F1-9652-D47C3136990A}" srcOrd="2" destOrd="0" presId="urn:microsoft.com/office/officeart/2005/8/layout/gear1"/>
    <dgm:cxn modelId="{9DC92760-D393-4F9D-9BB5-38473F0313F8}" type="presParOf" srcId="{E0BEA2B7-793A-4C37-9B34-758DE7F31FE4}" destId="{FD2B76B5-9F7C-4FB6-ADAF-7C3B500990DE}" srcOrd="3" destOrd="0" presId="urn:microsoft.com/office/officeart/2005/8/layout/gear1"/>
    <dgm:cxn modelId="{E9F86610-8E3A-4A89-8218-C08B95EFC826}" type="presParOf" srcId="{E0BEA2B7-793A-4C37-9B34-758DE7F31FE4}" destId="{017FDFAE-9CC0-4307-9B3C-35CD18401006}" srcOrd="4" destOrd="0" presId="urn:microsoft.com/office/officeart/2005/8/layout/gear1"/>
    <dgm:cxn modelId="{28DF4868-B424-4BBA-B355-1CB3DC748982}" type="presParOf" srcId="{E0BEA2B7-793A-4C37-9B34-758DE7F31FE4}" destId="{5553A0E1-4A58-4EE2-A9A9-A4BF6DA386E8}" srcOrd="5" destOrd="0" presId="urn:microsoft.com/office/officeart/2005/8/layout/gear1"/>
    <dgm:cxn modelId="{DA446758-712E-4DF7-9138-86861BD785CE}" type="presParOf" srcId="{E0BEA2B7-793A-4C37-9B34-758DE7F31FE4}" destId="{027778FE-FBAC-4B18-B0B9-8B12DB73FA87}" srcOrd="6" destOrd="0" presId="urn:microsoft.com/office/officeart/2005/8/layout/gear1"/>
    <dgm:cxn modelId="{04EDE9DB-64FA-4A4F-93C3-3EF878168344}" type="presParOf" srcId="{E0BEA2B7-793A-4C37-9B34-758DE7F31FE4}" destId="{1778AB2B-8327-4F6F-82D9-EE012E21DF40}" srcOrd="7" destOrd="0" presId="urn:microsoft.com/office/officeart/2005/8/layout/gear1"/>
    <dgm:cxn modelId="{DAA5F016-2E2A-404D-8255-442D0FCA3BE1}" type="presParOf" srcId="{E0BEA2B7-793A-4C37-9B34-758DE7F31FE4}" destId="{88041F9E-912B-42DD-852B-C00DB4513BA3}" srcOrd="8" destOrd="0" presId="urn:microsoft.com/office/officeart/2005/8/layout/gear1"/>
    <dgm:cxn modelId="{ED5F5C84-FF88-493F-AEEB-F32C77C71467}" type="presParOf" srcId="{E0BEA2B7-793A-4C37-9B34-758DE7F31FE4}" destId="{60CD0253-E10C-4229-8A78-07B89F3CDCCC}" srcOrd="9" destOrd="0" presId="urn:microsoft.com/office/officeart/2005/8/layout/gear1"/>
    <dgm:cxn modelId="{4D5BC9CC-A515-4370-A389-95098038C32C}" type="presParOf" srcId="{E0BEA2B7-793A-4C37-9B34-758DE7F31FE4}" destId="{B587388B-8103-4EA4-ACD5-17004195FFEB}" srcOrd="10" destOrd="0" presId="urn:microsoft.com/office/officeart/2005/8/layout/gear1"/>
    <dgm:cxn modelId="{90507C8E-BD4F-469A-856A-DFFFCF1075D4}" type="presParOf" srcId="{E0BEA2B7-793A-4C37-9B34-758DE7F31FE4}" destId="{01445E41-85AB-44D1-92BC-8B17198DD7A7}" srcOrd="11" destOrd="0" presId="urn:microsoft.com/office/officeart/2005/8/layout/gear1"/>
    <dgm:cxn modelId="{085A3070-FD11-4528-A7C7-06284FB9E40C}" type="presParOf" srcId="{E0BEA2B7-793A-4C37-9B34-758DE7F31FE4}" destId="{171629D8-0C35-4F74-8CA0-293B048E85C3}" srcOrd="12" destOrd="0" presId="urn:microsoft.com/office/officeart/2005/8/layout/gear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06759-A380-43EA-8BB6-030D832272AD}" type="doc">
      <dgm:prSet loTypeId="urn:microsoft.com/office/officeart/2005/8/layout/default" loCatId="process" qsTypeId="urn:microsoft.com/office/officeart/2005/8/quickstyle/simple1#16" qsCatId="simple" csTypeId="urn:microsoft.com/office/officeart/2005/8/colors/accent3_1#3" csCatId="accent3" phldr="1"/>
      <dgm:spPr/>
      <dgm:t>
        <a:bodyPr/>
        <a:lstStyle/>
        <a:p>
          <a:endParaRPr lang="fr-CA"/>
        </a:p>
      </dgm:t>
    </dgm:pt>
    <dgm:pt modelId="{1B11BD41-44BA-E348-8946-C6D028D66904}">
      <dgm:prSet custT="1"/>
      <dgm:spPr>
        <a:solidFill>
          <a:srgbClr val="C5F1DE"/>
        </a:solidFill>
        <a:ln>
          <a:solidFill>
            <a:schemeClr val="bg1"/>
          </a:solidFill>
        </a:ln>
      </dgm:spPr>
      <dgm:t>
        <a:bodyPr/>
        <a:lstStyle/>
        <a:p>
          <a:r>
            <a:rPr lang="fr-CA" sz="1600"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low</a:t>
          </a:r>
          <a:r>
            <a:rPr lang="fr-CA" sz="16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self-esteem</a:t>
          </a:r>
          <a:r>
            <a:rPr lang="fr-CA" sz="1600" baseline="30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1</a:t>
          </a:r>
        </a:p>
      </dgm:t>
    </dgm:pt>
    <dgm:pt modelId="{E328B123-533E-3744-8098-46CCCF57E8DD}" type="parTrans" cxnId="{7E646747-6541-5642-9F9F-C3EE8F6D4F93}">
      <dgm:prSet/>
      <dgm:spPr/>
      <dgm:t>
        <a:bodyPr/>
        <a:lstStyle/>
        <a:p>
          <a:endParaRPr lang="fr-CA">
            <a:latin typeface="+mn-lt"/>
          </a:endParaRPr>
        </a:p>
      </dgm:t>
    </dgm:pt>
    <dgm:pt modelId="{DD7313F0-7B1C-3945-9F76-2F7F797C75CB}" type="sibTrans" cxnId="{7E646747-6541-5642-9F9F-C3EE8F6D4F93}">
      <dgm:prSet/>
      <dgm:spPr/>
      <dgm:t>
        <a:bodyPr/>
        <a:lstStyle/>
        <a:p>
          <a:endParaRPr lang="fr-CA">
            <a:latin typeface="+mn-lt"/>
          </a:endParaRPr>
        </a:p>
      </dgm:t>
    </dgm:pt>
    <dgm:pt modelId="{4306A3FC-52CC-9E45-97E2-E99B1DB69BE2}">
      <dgm:prSet custT="1"/>
      <dgm:spPr>
        <a:solidFill>
          <a:srgbClr val="C5F1DE"/>
        </a:solidFill>
        <a:ln>
          <a:solidFill>
            <a:schemeClr val="bg1"/>
          </a:solidFill>
        </a:ln>
      </dgm:spPr>
      <dgm:t>
        <a:bodyPr/>
        <a:lstStyle/>
        <a:p>
          <a:r>
            <a:rPr lang="fr-CA" sz="1600"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difficulties</a:t>
          </a:r>
          <a:r>
            <a:rPr lang="fr-CA" sz="16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fr-CA" sz="1600"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with</a:t>
          </a:r>
          <a:r>
            <a:rPr lang="fr-CA" sz="16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social relationships</a:t>
          </a:r>
          <a:r>
            <a:rPr lang="fr-CA" sz="1600" baseline="30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1</a:t>
          </a:r>
        </a:p>
      </dgm:t>
    </dgm:pt>
    <dgm:pt modelId="{BCA1C0BC-8C0A-5346-9765-0AFD931EA987}" type="parTrans" cxnId="{6AED710E-C16B-0747-B3E4-B1A573DF59D3}">
      <dgm:prSet/>
      <dgm:spPr/>
      <dgm:t>
        <a:bodyPr/>
        <a:lstStyle/>
        <a:p>
          <a:endParaRPr lang="fr-CA">
            <a:latin typeface="+mn-lt"/>
          </a:endParaRPr>
        </a:p>
      </dgm:t>
    </dgm:pt>
    <dgm:pt modelId="{4294DFDA-C19F-6F4A-9894-587767BEC3A4}" type="sibTrans" cxnId="{6AED710E-C16B-0747-B3E4-B1A573DF59D3}">
      <dgm:prSet/>
      <dgm:spPr/>
      <dgm:t>
        <a:bodyPr/>
        <a:lstStyle/>
        <a:p>
          <a:endParaRPr lang="fr-CA">
            <a:latin typeface="+mn-lt"/>
          </a:endParaRPr>
        </a:p>
      </dgm:t>
    </dgm:pt>
    <dgm:pt modelId="{56491B87-9A02-C641-BC1D-29F346D176F9}">
      <dgm:prSet custT="1"/>
      <dgm:spPr>
        <a:solidFill>
          <a:srgbClr val="C5F1DE"/>
        </a:solidFill>
        <a:ln>
          <a:solidFill>
            <a:schemeClr val="bg1"/>
          </a:solidFill>
        </a:ln>
      </dgm:spPr>
      <dgm:t>
        <a:bodyPr/>
        <a:lstStyle/>
        <a:p>
          <a:r>
            <a:rPr lang="fr-CA" sz="1600"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depressive</a:t>
          </a:r>
          <a:r>
            <a:rPr lang="fr-CA" sz="16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fr-CA" sz="1600"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symptoms</a:t>
          </a:r>
          <a:r>
            <a:rPr lang="fr-CA" sz="16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and </a:t>
          </a:r>
          <a:r>
            <a:rPr lang="fr-CA" sz="1600"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suicidal</a:t>
          </a:r>
          <a:r>
            <a:rPr lang="fr-CA" sz="16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br>
            <a:rPr lang="fr-CA" sz="16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br>
          <a:r>
            <a:rPr lang="fr-CA" sz="16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thoughts</a:t>
          </a:r>
          <a:r>
            <a:rPr lang="fr-CA" sz="1600" baseline="30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2-3</a:t>
          </a:r>
        </a:p>
      </dgm:t>
    </dgm:pt>
    <dgm:pt modelId="{22D1FC36-5879-CE49-8B0D-C8FC58D329CD}" type="parTrans" cxnId="{F05DC38F-09A9-0442-9DB7-12319097A515}">
      <dgm:prSet/>
      <dgm:spPr/>
      <dgm:t>
        <a:bodyPr/>
        <a:lstStyle/>
        <a:p>
          <a:endParaRPr lang="fr-CA">
            <a:latin typeface="+mn-lt"/>
          </a:endParaRPr>
        </a:p>
      </dgm:t>
    </dgm:pt>
    <dgm:pt modelId="{DB2EFA09-26A8-6549-B5A7-A570E7E8E723}" type="sibTrans" cxnId="{F05DC38F-09A9-0442-9DB7-12319097A515}">
      <dgm:prSet/>
      <dgm:spPr/>
      <dgm:t>
        <a:bodyPr/>
        <a:lstStyle/>
        <a:p>
          <a:endParaRPr lang="fr-CA">
            <a:latin typeface="+mn-lt"/>
          </a:endParaRPr>
        </a:p>
      </dgm:t>
    </dgm:pt>
    <dgm:pt modelId="{17BABD84-C939-1D42-A06C-165421AACAD9}">
      <dgm:prSet custT="1"/>
      <dgm:spPr>
        <a:solidFill>
          <a:srgbClr val="C5F1DE"/>
        </a:solidFill>
        <a:ln>
          <a:solidFill>
            <a:schemeClr val="bg1"/>
          </a:solidFill>
        </a:ln>
      </dgm:spPr>
      <dgm:t>
        <a:bodyPr/>
        <a:lstStyle/>
        <a:p>
          <a:r>
            <a:rPr lang="fr-CA" sz="16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depression</a:t>
          </a:r>
          <a:r>
            <a:rPr lang="fr-CA" sz="1600" baseline="30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5</a:t>
          </a:r>
          <a:endParaRPr lang="fr-CA" sz="16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dgm:t>
    </dgm:pt>
    <dgm:pt modelId="{4FB10C98-964F-8442-B49B-9DE2C3FB846E}" type="parTrans" cxnId="{0456E239-C3B6-9841-858C-876E922D1A1A}">
      <dgm:prSet/>
      <dgm:spPr/>
      <dgm:t>
        <a:bodyPr/>
        <a:lstStyle/>
        <a:p>
          <a:endParaRPr lang="fr-CA">
            <a:latin typeface="+mn-lt"/>
          </a:endParaRPr>
        </a:p>
      </dgm:t>
    </dgm:pt>
    <dgm:pt modelId="{1302B522-CEB6-314D-91BF-46BB4058664D}" type="sibTrans" cxnId="{0456E239-C3B6-9841-858C-876E922D1A1A}">
      <dgm:prSet/>
      <dgm:spPr/>
      <dgm:t>
        <a:bodyPr/>
        <a:lstStyle/>
        <a:p>
          <a:endParaRPr lang="fr-CA">
            <a:latin typeface="+mn-lt"/>
          </a:endParaRPr>
        </a:p>
      </dgm:t>
    </dgm:pt>
    <dgm:pt modelId="{F4CDE394-3C14-B240-B926-C36B0571CB66}">
      <dgm:prSet custT="1"/>
      <dgm:spPr>
        <a:solidFill>
          <a:srgbClr val="C5F1DE"/>
        </a:solidFill>
        <a:ln>
          <a:solidFill>
            <a:schemeClr val="bg1"/>
          </a:solidFill>
        </a:ln>
      </dgm:spPr>
      <dgm:t>
        <a:bodyPr/>
        <a:lstStyle/>
        <a:p>
          <a:r>
            <a:rPr lang="fr-CA" sz="1600"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eating</a:t>
          </a:r>
          <a:r>
            <a:rPr lang="fr-CA" sz="16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disorders</a:t>
          </a:r>
          <a:r>
            <a:rPr lang="fr-CA" sz="1600" baseline="30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4</a:t>
          </a:r>
        </a:p>
      </dgm:t>
    </dgm:pt>
    <dgm:pt modelId="{8767CF2C-D10E-3E4B-BAD4-62F6E204C7A1}" type="parTrans" cxnId="{FC5CF237-1A7E-AE49-9BD5-67EBB441F582}">
      <dgm:prSet/>
      <dgm:spPr/>
      <dgm:t>
        <a:bodyPr/>
        <a:lstStyle/>
        <a:p>
          <a:endParaRPr lang="fr-CA">
            <a:latin typeface="+mn-lt"/>
          </a:endParaRPr>
        </a:p>
      </dgm:t>
    </dgm:pt>
    <dgm:pt modelId="{9EACF3BB-2DFE-6A46-AA5D-AFF6A9C4AF68}" type="sibTrans" cxnId="{FC5CF237-1A7E-AE49-9BD5-67EBB441F582}">
      <dgm:prSet/>
      <dgm:spPr/>
      <dgm:t>
        <a:bodyPr/>
        <a:lstStyle/>
        <a:p>
          <a:endParaRPr lang="fr-CA">
            <a:latin typeface="+mn-lt"/>
          </a:endParaRPr>
        </a:p>
      </dgm:t>
    </dgm:pt>
    <dgm:pt modelId="{5FC33C81-DC7C-F14D-9681-8644B8DD45F7}" type="pres">
      <dgm:prSet presAssocID="{B1506759-A380-43EA-8BB6-030D832272AD}" presName="diagram" presStyleCnt="0">
        <dgm:presLayoutVars>
          <dgm:dir/>
          <dgm:resizeHandles val="exact"/>
        </dgm:presLayoutVars>
      </dgm:prSet>
      <dgm:spPr/>
    </dgm:pt>
    <dgm:pt modelId="{901F128D-65D3-784C-B4B1-C0E2E7E07873}" type="pres">
      <dgm:prSet presAssocID="{1B11BD41-44BA-E348-8946-C6D028D66904}" presName="node" presStyleLbl="node1" presStyleIdx="0" presStyleCnt="5">
        <dgm:presLayoutVars>
          <dgm:bulletEnabled val="1"/>
        </dgm:presLayoutVars>
      </dgm:prSet>
      <dgm:spPr>
        <a:prstGeom prst="roundRect">
          <a:avLst/>
        </a:prstGeom>
      </dgm:spPr>
    </dgm:pt>
    <dgm:pt modelId="{966BBA6D-0E2B-8442-A6EF-93644618310A}" type="pres">
      <dgm:prSet presAssocID="{DD7313F0-7B1C-3945-9F76-2F7F797C75CB}" presName="sibTrans" presStyleCnt="0"/>
      <dgm:spPr/>
    </dgm:pt>
    <dgm:pt modelId="{61CC6780-40C7-FC45-87A5-F6A5EEFA6FBB}" type="pres">
      <dgm:prSet presAssocID="{4306A3FC-52CC-9E45-97E2-E99B1DB69BE2}" presName="node" presStyleLbl="node1" presStyleIdx="1" presStyleCnt="5">
        <dgm:presLayoutVars>
          <dgm:bulletEnabled val="1"/>
        </dgm:presLayoutVars>
      </dgm:prSet>
      <dgm:spPr>
        <a:prstGeom prst="roundRect">
          <a:avLst/>
        </a:prstGeom>
      </dgm:spPr>
    </dgm:pt>
    <dgm:pt modelId="{8CB558FF-9EC9-404A-8567-976654FFFB5C}" type="pres">
      <dgm:prSet presAssocID="{4294DFDA-C19F-6F4A-9894-587767BEC3A4}" presName="sibTrans" presStyleCnt="0"/>
      <dgm:spPr/>
    </dgm:pt>
    <dgm:pt modelId="{38C5701F-17A9-6841-9139-69FC4355A204}" type="pres">
      <dgm:prSet presAssocID="{56491B87-9A02-C641-BC1D-29F346D176F9}" presName="node" presStyleLbl="node1" presStyleIdx="2" presStyleCnt="5">
        <dgm:presLayoutVars>
          <dgm:bulletEnabled val="1"/>
        </dgm:presLayoutVars>
      </dgm:prSet>
      <dgm:spPr>
        <a:prstGeom prst="roundRect">
          <a:avLst/>
        </a:prstGeom>
      </dgm:spPr>
    </dgm:pt>
    <dgm:pt modelId="{4E081214-6899-E74D-B92F-39709F38C25C}" type="pres">
      <dgm:prSet presAssocID="{DB2EFA09-26A8-6549-B5A7-A570E7E8E723}" presName="sibTrans" presStyleCnt="0"/>
      <dgm:spPr/>
    </dgm:pt>
    <dgm:pt modelId="{890DE044-8AD3-D148-A846-5FEC1E12EAF4}" type="pres">
      <dgm:prSet presAssocID="{F4CDE394-3C14-B240-B926-C36B0571CB66}" presName="node" presStyleLbl="node1" presStyleIdx="3" presStyleCnt="5">
        <dgm:presLayoutVars>
          <dgm:bulletEnabled val="1"/>
        </dgm:presLayoutVars>
      </dgm:prSet>
      <dgm:spPr>
        <a:prstGeom prst="roundRect">
          <a:avLst/>
        </a:prstGeom>
      </dgm:spPr>
    </dgm:pt>
    <dgm:pt modelId="{F04971C0-CBED-1E4B-9763-F4A8AF21EC5E}" type="pres">
      <dgm:prSet presAssocID="{9EACF3BB-2DFE-6A46-AA5D-AFF6A9C4AF68}" presName="sibTrans" presStyleCnt="0"/>
      <dgm:spPr/>
    </dgm:pt>
    <dgm:pt modelId="{BB5F9CBA-33F0-FD49-93E1-6FB2673E8376}" type="pres">
      <dgm:prSet presAssocID="{17BABD84-C939-1D42-A06C-165421AACAD9}" presName="node" presStyleLbl="node1" presStyleIdx="4" presStyleCnt="5">
        <dgm:presLayoutVars>
          <dgm:bulletEnabled val="1"/>
        </dgm:presLayoutVars>
      </dgm:prSet>
      <dgm:spPr>
        <a:prstGeom prst="roundRect">
          <a:avLst/>
        </a:prstGeom>
      </dgm:spPr>
    </dgm:pt>
  </dgm:ptLst>
  <dgm:cxnLst>
    <dgm:cxn modelId="{6AED710E-C16B-0747-B3E4-B1A573DF59D3}" srcId="{B1506759-A380-43EA-8BB6-030D832272AD}" destId="{4306A3FC-52CC-9E45-97E2-E99B1DB69BE2}" srcOrd="1" destOrd="0" parTransId="{BCA1C0BC-8C0A-5346-9765-0AFD931EA987}" sibTransId="{4294DFDA-C19F-6F4A-9894-587767BEC3A4}"/>
    <dgm:cxn modelId="{CB49A81A-ACC7-6048-9305-D0DDBA4A9696}" type="presOf" srcId="{56491B87-9A02-C641-BC1D-29F346D176F9}" destId="{38C5701F-17A9-6841-9139-69FC4355A204}" srcOrd="0" destOrd="0" presId="urn:microsoft.com/office/officeart/2005/8/layout/default"/>
    <dgm:cxn modelId="{A889782A-C316-1A48-9611-D1B1B1E28326}" type="presOf" srcId="{4306A3FC-52CC-9E45-97E2-E99B1DB69BE2}" destId="{61CC6780-40C7-FC45-87A5-F6A5EEFA6FBB}" srcOrd="0" destOrd="0" presId="urn:microsoft.com/office/officeart/2005/8/layout/default"/>
    <dgm:cxn modelId="{FC5CF237-1A7E-AE49-9BD5-67EBB441F582}" srcId="{B1506759-A380-43EA-8BB6-030D832272AD}" destId="{F4CDE394-3C14-B240-B926-C36B0571CB66}" srcOrd="3" destOrd="0" parTransId="{8767CF2C-D10E-3E4B-BAD4-62F6E204C7A1}" sibTransId="{9EACF3BB-2DFE-6A46-AA5D-AFF6A9C4AF68}"/>
    <dgm:cxn modelId="{0456E239-C3B6-9841-858C-876E922D1A1A}" srcId="{B1506759-A380-43EA-8BB6-030D832272AD}" destId="{17BABD84-C939-1D42-A06C-165421AACAD9}" srcOrd="4" destOrd="0" parTransId="{4FB10C98-964F-8442-B49B-9DE2C3FB846E}" sibTransId="{1302B522-CEB6-314D-91BF-46BB4058664D}"/>
    <dgm:cxn modelId="{7E646747-6541-5642-9F9F-C3EE8F6D4F93}" srcId="{B1506759-A380-43EA-8BB6-030D832272AD}" destId="{1B11BD41-44BA-E348-8946-C6D028D66904}" srcOrd="0" destOrd="0" parTransId="{E328B123-533E-3744-8098-46CCCF57E8DD}" sibTransId="{DD7313F0-7B1C-3945-9F76-2F7F797C75CB}"/>
    <dgm:cxn modelId="{704DF74A-9E54-7E45-83B3-652D2DA38742}" type="presOf" srcId="{17BABD84-C939-1D42-A06C-165421AACAD9}" destId="{BB5F9CBA-33F0-FD49-93E1-6FB2673E8376}" srcOrd="0" destOrd="0" presId="urn:microsoft.com/office/officeart/2005/8/layout/default"/>
    <dgm:cxn modelId="{68C9F66C-3F75-1845-A343-2F80EA7EA860}" type="presOf" srcId="{B1506759-A380-43EA-8BB6-030D832272AD}" destId="{5FC33C81-DC7C-F14D-9681-8644B8DD45F7}" srcOrd="0" destOrd="0" presId="urn:microsoft.com/office/officeart/2005/8/layout/default"/>
    <dgm:cxn modelId="{F05DC38F-09A9-0442-9DB7-12319097A515}" srcId="{B1506759-A380-43EA-8BB6-030D832272AD}" destId="{56491B87-9A02-C641-BC1D-29F346D176F9}" srcOrd="2" destOrd="0" parTransId="{22D1FC36-5879-CE49-8B0D-C8FC58D329CD}" sibTransId="{DB2EFA09-26A8-6549-B5A7-A570E7E8E723}"/>
    <dgm:cxn modelId="{F770AECA-F9E2-A74A-A307-25E7FE724519}" type="presOf" srcId="{F4CDE394-3C14-B240-B926-C36B0571CB66}" destId="{890DE044-8AD3-D148-A846-5FEC1E12EAF4}" srcOrd="0" destOrd="0" presId="urn:microsoft.com/office/officeart/2005/8/layout/default"/>
    <dgm:cxn modelId="{9D1809E5-778D-C84D-8086-0482FB4EC4B0}" type="presOf" srcId="{1B11BD41-44BA-E348-8946-C6D028D66904}" destId="{901F128D-65D3-784C-B4B1-C0E2E7E07873}" srcOrd="0" destOrd="0" presId="urn:microsoft.com/office/officeart/2005/8/layout/default"/>
    <dgm:cxn modelId="{9B2ABD91-B5AE-0F46-B03B-79CDF202FD20}" type="presParOf" srcId="{5FC33C81-DC7C-F14D-9681-8644B8DD45F7}" destId="{901F128D-65D3-784C-B4B1-C0E2E7E07873}" srcOrd="0" destOrd="0" presId="urn:microsoft.com/office/officeart/2005/8/layout/default"/>
    <dgm:cxn modelId="{D13006DD-D487-E24B-B87A-B2B3D86AE8CB}" type="presParOf" srcId="{5FC33C81-DC7C-F14D-9681-8644B8DD45F7}" destId="{966BBA6D-0E2B-8442-A6EF-93644618310A}" srcOrd="1" destOrd="0" presId="urn:microsoft.com/office/officeart/2005/8/layout/default"/>
    <dgm:cxn modelId="{6AEF70A3-BA55-E24F-9EAD-3BAB9CFCFC85}" type="presParOf" srcId="{5FC33C81-DC7C-F14D-9681-8644B8DD45F7}" destId="{61CC6780-40C7-FC45-87A5-F6A5EEFA6FBB}" srcOrd="2" destOrd="0" presId="urn:microsoft.com/office/officeart/2005/8/layout/default"/>
    <dgm:cxn modelId="{E7116135-DF41-464D-8729-F378F48884ED}" type="presParOf" srcId="{5FC33C81-DC7C-F14D-9681-8644B8DD45F7}" destId="{8CB558FF-9EC9-404A-8567-976654FFFB5C}" srcOrd="3" destOrd="0" presId="urn:microsoft.com/office/officeart/2005/8/layout/default"/>
    <dgm:cxn modelId="{282C0000-D769-4E45-8D50-9606643FB78C}" type="presParOf" srcId="{5FC33C81-DC7C-F14D-9681-8644B8DD45F7}" destId="{38C5701F-17A9-6841-9139-69FC4355A204}" srcOrd="4" destOrd="0" presId="urn:microsoft.com/office/officeart/2005/8/layout/default"/>
    <dgm:cxn modelId="{E7A5DDD9-A2A3-4B49-8AD9-F98CF780D850}" type="presParOf" srcId="{5FC33C81-DC7C-F14D-9681-8644B8DD45F7}" destId="{4E081214-6899-E74D-B92F-39709F38C25C}" srcOrd="5" destOrd="0" presId="urn:microsoft.com/office/officeart/2005/8/layout/default"/>
    <dgm:cxn modelId="{DBF0ECA2-0C35-9948-B54E-B0952E93109B}" type="presParOf" srcId="{5FC33C81-DC7C-F14D-9681-8644B8DD45F7}" destId="{890DE044-8AD3-D148-A846-5FEC1E12EAF4}" srcOrd="6" destOrd="0" presId="urn:microsoft.com/office/officeart/2005/8/layout/default"/>
    <dgm:cxn modelId="{D3273637-D394-A043-B71E-F3953DBC940B}" type="presParOf" srcId="{5FC33C81-DC7C-F14D-9681-8644B8DD45F7}" destId="{F04971C0-CBED-1E4B-9763-F4A8AF21EC5E}" srcOrd="7" destOrd="0" presId="urn:microsoft.com/office/officeart/2005/8/layout/default"/>
    <dgm:cxn modelId="{80404CA8-985C-F14B-A7EE-C85985A00040}" type="presParOf" srcId="{5FC33C81-DC7C-F14D-9681-8644B8DD45F7}" destId="{BB5F9CBA-33F0-FD49-93E1-6FB2673E8376}" srcOrd="8" destOrd="0" presId="urn:microsoft.com/office/officeart/2005/8/layout/default"/>
  </dgm:cxnLst>
  <dgm:bg/>
  <dgm:whole/>
  <dgm:extLst>
    <a:ext uri="http://schemas.microsoft.com/office/drawing/2008/diagram">
      <dsp:dataModelExt xmlns:dsp="http://schemas.microsoft.com/office/drawing/2008/diagram" relId="rId2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BF1FD-7EBC-46A9-9DD3-558D2D82DE28}">
      <dsp:nvSpPr>
        <dsp:cNvPr id="0" name=""/>
        <dsp:cNvSpPr/>
      </dsp:nvSpPr>
      <dsp:spPr>
        <a:xfrm>
          <a:off x="970119" y="2481831"/>
          <a:ext cx="1185701" cy="1185701"/>
        </a:xfrm>
        <a:prstGeom prst="gear9">
          <a:avLst/>
        </a:prstGeom>
        <a:solidFill>
          <a:srgbClr val="2F5CE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2400300">
            <a:lnSpc>
              <a:spcPct val="90000"/>
            </a:lnSpc>
            <a:spcBef>
              <a:spcPct val="0"/>
            </a:spcBef>
            <a:spcAft>
              <a:spcPct val="35000"/>
            </a:spcAft>
            <a:buNone/>
          </a:pPr>
          <a:r>
            <a:rPr lang="fr-CA" sz="5400" b="1" kern="1200"/>
            <a:t>5</a:t>
          </a:r>
        </a:p>
      </dsp:txBody>
      <dsp:txXfrm>
        <a:off x="1208498" y="2759576"/>
        <a:ext cx="708943" cy="609475"/>
      </dsp:txXfrm>
    </dsp:sp>
    <dsp:sp modelId="{FD2B76B5-9F7C-4FB6-ADAF-7C3B500990DE}">
      <dsp:nvSpPr>
        <dsp:cNvPr id="0" name=""/>
        <dsp:cNvSpPr/>
      </dsp:nvSpPr>
      <dsp:spPr>
        <a:xfrm>
          <a:off x="280256" y="2197377"/>
          <a:ext cx="862328" cy="862328"/>
        </a:xfrm>
        <a:prstGeom prst="gear6">
          <a:avLst/>
        </a:prstGeom>
        <a:solidFill>
          <a:srgbClr val="2F5CE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fr-CA" sz="2500" kern="1200"/>
            <a:t>4</a:t>
          </a:r>
        </a:p>
      </dsp:txBody>
      <dsp:txXfrm>
        <a:off x="497350" y="2415783"/>
        <a:ext cx="428140" cy="425516"/>
      </dsp:txXfrm>
    </dsp:sp>
    <dsp:sp modelId="{027778FE-FBAC-4B18-B0B9-8B12DB73FA87}">
      <dsp:nvSpPr>
        <dsp:cNvPr id="0" name=""/>
        <dsp:cNvSpPr/>
      </dsp:nvSpPr>
      <dsp:spPr>
        <a:xfrm rot="20700000">
          <a:off x="763248" y="1602459"/>
          <a:ext cx="844905" cy="844905"/>
        </a:xfrm>
        <a:prstGeom prst="gear6">
          <a:avLst/>
        </a:prstGeom>
        <a:solidFill>
          <a:srgbClr val="2F5CE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fr-CA" sz="2500" kern="1200"/>
            <a:t>3</a:t>
          </a:r>
        </a:p>
      </dsp:txBody>
      <dsp:txXfrm rot="-20700000">
        <a:off x="948560" y="1787772"/>
        <a:ext cx="474280" cy="474280"/>
      </dsp:txXfrm>
    </dsp:sp>
    <dsp:sp modelId="{B587388B-8103-4EA4-ACD5-17004195FFEB}">
      <dsp:nvSpPr>
        <dsp:cNvPr id="0" name=""/>
        <dsp:cNvSpPr/>
      </dsp:nvSpPr>
      <dsp:spPr>
        <a:xfrm>
          <a:off x="858252" y="2310159"/>
          <a:ext cx="1517697" cy="1517697"/>
        </a:xfrm>
        <a:prstGeom prst="circularArrow">
          <a:avLst>
            <a:gd name="adj1" fmla="val 4687"/>
            <a:gd name="adj2" fmla="val 299029"/>
            <a:gd name="adj3" fmla="val 2432825"/>
            <a:gd name="adj4" fmla="val 16054178"/>
            <a:gd name="adj5" fmla="val 5469"/>
          </a:avLst>
        </a:prstGeom>
        <a:solidFill>
          <a:srgbClr val="2F5CEE"/>
        </a:solidFill>
        <a:ln>
          <a:noFill/>
        </a:ln>
        <a:effectLst/>
      </dsp:spPr>
      <dsp:style>
        <a:lnRef idx="0">
          <a:scrgbClr r="0" g="0" b="0"/>
        </a:lnRef>
        <a:fillRef idx="1">
          <a:scrgbClr r="0" g="0" b="0"/>
        </a:fillRef>
        <a:effectRef idx="0">
          <a:scrgbClr r="0" g="0" b="0"/>
        </a:effectRef>
        <a:fontRef idx="minor">
          <a:schemeClr val="lt1"/>
        </a:fontRef>
      </dsp:style>
    </dsp:sp>
    <dsp:sp modelId="{01445E41-85AB-44D1-92BC-8B17198DD7A7}">
      <dsp:nvSpPr>
        <dsp:cNvPr id="0" name=""/>
        <dsp:cNvSpPr/>
      </dsp:nvSpPr>
      <dsp:spPr>
        <a:xfrm>
          <a:off x="127539" y="2015325"/>
          <a:ext cx="1102701" cy="1102701"/>
        </a:xfrm>
        <a:prstGeom prst="leftCircularArrow">
          <a:avLst>
            <a:gd name="adj1" fmla="val 6452"/>
            <a:gd name="adj2" fmla="val 429999"/>
            <a:gd name="adj3" fmla="val 10489124"/>
            <a:gd name="adj4" fmla="val 14837806"/>
            <a:gd name="adj5" fmla="val 7527"/>
          </a:avLst>
        </a:prstGeom>
        <a:solidFill>
          <a:srgbClr val="2F5CEE"/>
        </a:solidFill>
        <a:ln>
          <a:noFill/>
        </a:ln>
        <a:effectLst/>
      </dsp:spPr>
      <dsp:style>
        <a:lnRef idx="0">
          <a:scrgbClr r="0" g="0" b="0"/>
        </a:lnRef>
        <a:fillRef idx="1">
          <a:scrgbClr r="0" g="0" b="0"/>
        </a:fillRef>
        <a:effectRef idx="0">
          <a:scrgbClr r="0" g="0" b="0"/>
        </a:effectRef>
        <a:fontRef idx="minor">
          <a:schemeClr val="lt1"/>
        </a:fontRef>
      </dsp:style>
    </dsp:sp>
    <dsp:sp modelId="{171629D8-0C35-4F74-8CA0-293B048E85C3}">
      <dsp:nvSpPr>
        <dsp:cNvPr id="0" name=""/>
        <dsp:cNvSpPr/>
      </dsp:nvSpPr>
      <dsp:spPr>
        <a:xfrm>
          <a:off x="567812" y="1426141"/>
          <a:ext cx="1188934" cy="1188934"/>
        </a:xfrm>
        <a:prstGeom prst="circularArrow">
          <a:avLst>
            <a:gd name="adj1" fmla="val 5984"/>
            <a:gd name="adj2" fmla="val 394124"/>
            <a:gd name="adj3" fmla="val 13313824"/>
            <a:gd name="adj4" fmla="val 10508221"/>
            <a:gd name="adj5" fmla="val 6981"/>
          </a:avLst>
        </a:prstGeom>
        <a:solidFill>
          <a:srgbClr val="2F5CEE"/>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1F128D-65D3-784C-B4B1-C0E2E7E07873}">
      <dsp:nvSpPr>
        <dsp:cNvPr id="0" name=""/>
        <dsp:cNvSpPr/>
      </dsp:nvSpPr>
      <dsp:spPr>
        <a:xfrm>
          <a:off x="3314" y="501686"/>
          <a:ext cx="1794659" cy="1076795"/>
        </a:xfrm>
        <a:prstGeom prst="roundRect">
          <a:avLst/>
        </a:prstGeom>
        <a:solidFill>
          <a:srgbClr val="C5F1DE"/>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CA" sz="1600" kern="1200"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low</a:t>
          </a:r>
          <a:r>
            <a:rPr lang="fr-CA" sz="1600" kern="12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self-esteem</a:t>
          </a:r>
          <a:r>
            <a:rPr lang="fr-CA" sz="1600" kern="1200" baseline="30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1</a:t>
          </a:r>
        </a:p>
      </dsp:txBody>
      <dsp:txXfrm>
        <a:off x="55879" y="554251"/>
        <a:ext cx="1689529" cy="971665"/>
      </dsp:txXfrm>
    </dsp:sp>
    <dsp:sp modelId="{61CC6780-40C7-FC45-87A5-F6A5EEFA6FBB}">
      <dsp:nvSpPr>
        <dsp:cNvPr id="0" name=""/>
        <dsp:cNvSpPr/>
      </dsp:nvSpPr>
      <dsp:spPr>
        <a:xfrm>
          <a:off x="1977440" y="501686"/>
          <a:ext cx="1794659" cy="1076795"/>
        </a:xfrm>
        <a:prstGeom prst="roundRect">
          <a:avLst/>
        </a:prstGeom>
        <a:solidFill>
          <a:srgbClr val="C5F1DE"/>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CA" sz="1600" kern="1200"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difficulties</a:t>
          </a:r>
          <a:r>
            <a:rPr lang="fr-CA" sz="1600" kern="12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fr-CA" sz="1600" kern="1200"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with</a:t>
          </a:r>
          <a:r>
            <a:rPr lang="fr-CA" sz="1600" kern="12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social relationships</a:t>
          </a:r>
          <a:r>
            <a:rPr lang="fr-CA" sz="1600" kern="1200" baseline="30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1</a:t>
          </a:r>
        </a:p>
      </dsp:txBody>
      <dsp:txXfrm>
        <a:off x="2030005" y="554251"/>
        <a:ext cx="1689529" cy="971665"/>
      </dsp:txXfrm>
    </dsp:sp>
    <dsp:sp modelId="{38C5701F-17A9-6841-9139-69FC4355A204}">
      <dsp:nvSpPr>
        <dsp:cNvPr id="0" name=""/>
        <dsp:cNvSpPr/>
      </dsp:nvSpPr>
      <dsp:spPr>
        <a:xfrm>
          <a:off x="3951566" y="501686"/>
          <a:ext cx="1794659" cy="1076795"/>
        </a:xfrm>
        <a:prstGeom prst="roundRect">
          <a:avLst/>
        </a:prstGeom>
        <a:solidFill>
          <a:srgbClr val="C5F1DE"/>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CA" sz="1600" kern="1200"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depressive</a:t>
          </a:r>
          <a:r>
            <a:rPr lang="fr-CA" sz="1600" kern="12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fr-CA" sz="1600" kern="1200"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symptoms</a:t>
          </a:r>
          <a:r>
            <a:rPr lang="fr-CA" sz="1600" kern="12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and </a:t>
          </a:r>
          <a:r>
            <a:rPr lang="fr-CA" sz="1600" kern="1200"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suicidal</a:t>
          </a:r>
          <a:r>
            <a:rPr lang="fr-CA" sz="1600" kern="12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br>
            <a:rPr lang="fr-CA" sz="1600" kern="12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br>
          <a:r>
            <a:rPr lang="fr-CA" sz="1600" kern="12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thoughts</a:t>
          </a:r>
          <a:r>
            <a:rPr lang="fr-CA" sz="1600" kern="1200" baseline="30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2-3</a:t>
          </a:r>
        </a:p>
      </dsp:txBody>
      <dsp:txXfrm>
        <a:off x="4004131" y="554251"/>
        <a:ext cx="1689529" cy="971665"/>
      </dsp:txXfrm>
    </dsp:sp>
    <dsp:sp modelId="{890DE044-8AD3-D148-A846-5FEC1E12EAF4}">
      <dsp:nvSpPr>
        <dsp:cNvPr id="0" name=""/>
        <dsp:cNvSpPr/>
      </dsp:nvSpPr>
      <dsp:spPr>
        <a:xfrm>
          <a:off x="5925691" y="501686"/>
          <a:ext cx="1794659" cy="1076795"/>
        </a:xfrm>
        <a:prstGeom prst="roundRect">
          <a:avLst/>
        </a:prstGeom>
        <a:solidFill>
          <a:srgbClr val="C5F1DE"/>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CA" sz="1600" kern="1200"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eating</a:t>
          </a:r>
          <a:r>
            <a:rPr lang="fr-CA" sz="1600" kern="12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disorders</a:t>
          </a:r>
          <a:r>
            <a:rPr lang="fr-CA" sz="1600" kern="1200" baseline="30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4</a:t>
          </a:r>
        </a:p>
      </dsp:txBody>
      <dsp:txXfrm>
        <a:off x="5978256" y="554251"/>
        <a:ext cx="1689529" cy="971665"/>
      </dsp:txXfrm>
    </dsp:sp>
    <dsp:sp modelId="{BB5F9CBA-33F0-FD49-93E1-6FB2673E8376}">
      <dsp:nvSpPr>
        <dsp:cNvPr id="0" name=""/>
        <dsp:cNvSpPr/>
      </dsp:nvSpPr>
      <dsp:spPr>
        <a:xfrm>
          <a:off x="7899817" y="501686"/>
          <a:ext cx="1794659" cy="1076795"/>
        </a:xfrm>
        <a:prstGeom prst="roundRect">
          <a:avLst/>
        </a:prstGeom>
        <a:solidFill>
          <a:srgbClr val="C5F1DE"/>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CA" sz="1600" kern="12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depression</a:t>
          </a:r>
          <a:r>
            <a:rPr lang="fr-CA" sz="1600" kern="1200" baseline="30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5</a:t>
          </a:r>
          <a:endParaRPr lang="fr-CA" sz="1600" kern="12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dsp:txBody>
      <dsp:txXfrm>
        <a:off x="7952382" y="554251"/>
        <a:ext cx="1689529" cy="971665"/>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6AA925-98D4-4D79-8986-90834FABDAF2}" type="datetimeFigureOut">
              <a:rPr lang="en-CA" smtClean="0"/>
              <a:t>2026-09-22</a:t>
            </a:fld>
            <a:endParaRPr lang="en-CA"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CA"/>
              <a:t>Cliquez pour modifier les styles du texte du masque</a:t>
            </a:r>
          </a:p>
          <a:p>
            <a:pPr lvl="1"/>
            <a:r>
              <a:rPr lang="en-CA"/>
              <a:t>Deuxième niveau</a:t>
            </a:r>
          </a:p>
          <a:p>
            <a:pPr lvl="2"/>
            <a:r>
              <a:rPr lang="en-CA"/>
              <a:t>Troisième niveau</a:t>
            </a:r>
          </a:p>
          <a:p>
            <a:pPr lvl="3"/>
            <a:r>
              <a:rPr lang="en-CA"/>
              <a:t>Quatrième niveau</a:t>
            </a:r>
          </a:p>
          <a:p>
            <a:pPr lvl="4"/>
            <a:r>
              <a:rPr lang="en-CA"/>
              <a:t>Cinquième niveau</a:t>
            </a:r>
            <a:endParaRPr lang="en-C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4365EB-D553-44FD-9F74-31118999B285}" type="slidenum">
              <a:rPr lang="en-CA" smtClean="0"/>
              <a:t>‹n°›</a:t>
            </a:fld>
            <a:endParaRPr lang="en-CA" dirty="0"/>
          </a:p>
        </p:txBody>
      </p:sp>
    </p:spTree>
    <p:extLst>
      <p:ext uri="{BB962C8B-B14F-4D97-AF65-F5344CB8AC3E}">
        <p14:creationId xmlns:p14="http://schemas.microsoft.com/office/powerpoint/2010/main" val="3742259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D05CF359-2D4C-43BD-8EC5-439DED17BC95}" type="slidenum">
              <a:rPr lang="en-CA" smtClean="0"/>
              <a:t>1</a:t>
            </a:fld>
            <a:endParaRPr lang="en-CA" dirty="0"/>
          </a:p>
        </p:txBody>
      </p:sp>
    </p:spTree>
    <p:extLst>
      <p:ext uri="{BB962C8B-B14F-4D97-AF65-F5344CB8AC3E}">
        <p14:creationId xmlns:p14="http://schemas.microsoft.com/office/powerpoint/2010/main" val="4020764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CA" dirty="0"/>
          </a:p>
        </p:txBody>
      </p:sp>
      <p:sp>
        <p:nvSpPr>
          <p:cNvPr id="4" name="Espace réservé du numéro de diapositive 3"/>
          <p:cNvSpPr>
            <a:spLocks noGrp="1"/>
          </p:cNvSpPr>
          <p:nvPr>
            <p:ph type="sldNum" sz="quarter" idx="5"/>
          </p:nvPr>
        </p:nvSpPr>
        <p:spPr/>
        <p:txBody>
          <a:bodyPr/>
          <a:lstStyle/>
          <a:p>
            <a:fld id="{6D4365EB-D553-44FD-9F74-31118999B285}" type="slidenum">
              <a:rPr lang="en-CA" smtClean="0"/>
              <a:t>2</a:t>
            </a:fld>
            <a:endParaRPr lang="en-CA" dirty="0"/>
          </a:p>
        </p:txBody>
      </p:sp>
    </p:spTree>
    <p:extLst>
      <p:ext uri="{BB962C8B-B14F-4D97-AF65-F5344CB8AC3E}">
        <p14:creationId xmlns:p14="http://schemas.microsoft.com/office/powerpoint/2010/main" val="2275971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5FA0D-96D0-35C4-D32A-CAE99042AA1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B3048A5-636B-CD88-9C62-CDFE8DE1DA7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614F408-D62C-A3A2-B674-8B94E7A6F40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The OFF-TRAIL program is an initiative of the Centre RBC, launched in response to numerous requests from stakeholders to develop a program aimed at preventing anxiety in adolescents.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This evidence-based program was developed collaboratively by hundreds of stakeholders from the education sector, the health and social services network, the community, parents, and young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Through ongoing evaluation, the Centre RBC team has been able to adjust the program over several years to ensure it aligns with the realities on the ground.</a:t>
            </a:r>
          </a:p>
        </p:txBody>
      </p:sp>
      <p:sp>
        <p:nvSpPr>
          <p:cNvPr id="4" name="Espace réservé du numéro de diapositive 3">
            <a:extLst>
              <a:ext uri="{FF2B5EF4-FFF2-40B4-BE49-F238E27FC236}">
                <a16:creationId xmlns:a16="http://schemas.microsoft.com/office/drawing/2014/main" id="{6A20750D-7A79-039B-91E8-8DD2BD44755A}"/>
              </a:ext>
            </a:extLst>
          </p:cNvPr>
          <p:cNvSpPr>
            <a:spLocks noGrp="1"/>
          </p:cNvSpPr>
          <p:nvPr>
            <p:ph type="sldNum" sz="quarter" idx="5"/>
          </p:nvPr>
        </p:nvSpPr>
        <p:spPr/>
        <p:txBody>
          <a:bodyPr/>
          <a:lstStyle/>
          <a:p>
            <a:fld id="{FE78EF00-4E48-4ECB-806C-2E96D76AC061}" type="slidenum">
              <a:rPr lang="en-CA" smtClean="0"/>
              <a:t>3</a:t>
            </a:fld>
            <a:endParaRPr lang="en-CA" dirty="0"/>
          </a:p>
        </p:txBody>
      </p:sp>
    </p:spTree>
    <p:extLst>
      <p:ext uri="{BB962C8B-B14F-4D97-AF65-F5344CB8AC3E}">
        <p14:creationId xmlns:p14="http://schemas.microsoft.com/office/powerpoint/2010/main" val="4055939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CA" dirty="0">
                <a:ea typeface="Calibri"/>
                <a:cs typeface="Calibri"/>
              </a:rPr>
              <a:t>United States, Switzerland, Belgium, France, Lebanon</a:t>
            </a: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A42458-EA61-BD4A-87B6-C76BC5BDA1CD}"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1030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0" dirty="0">
                <a:cs typeface="Calibri"/>
              </a:rPr>
              <a:t>Briefly present a few statistics and make links with elements that emerged from the discussion.</a:t>
            </a:r>
            <a:endParaRPr lang="en-CA" dirty="0"/>
          </a:p>
        </p:txBody>
      </p:sp>
      <p:sp>
        <p:nvSpPr>
          <p:cNvPr id="4" name="Espace réservé du numéro de diapositive 3"/>
          <p:cNvSpPr>
            <a:spLocks noGrp="1"/>
          </p:cNvSpPr>
          <p:nvPr>
            <p:ph type="sldNum" sz="quarter" idx="5"/>
          </p:nvPr>
        </p:nvSpPr>
        <p:spPr/>
        <p:txBody>
          <a:bodyPr/>
          <a:lstStyle/>
          <a:p>
            <a:fld id="{6D4365EB-D553-44FD-9F74-31118999B285}" type="slidenum">
              <a:rPr lang="en-CA" smtClean="0"/>
              <a:t>6</a:t>
            </a:fld>
            <a:endParaRPr lang="en-CA" dirty="0"/>
          </a:p>
        </p:txBody>
      </p:sp>
    </p:spTree>
    <p:extLst>
      <p:ext uri="{BB962C8B-B14F-4D97-AF65-F5344CB8AC3E}">
        <p14:creationId xmlns:p14="http://schemas.microsoft.com/office/powerpoint/2010/main" val="4294873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65FFD-6638-A25A-9DAE-BD1C4143A8B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EC0CB3D-4220-0FEE-AFCE-78B78E4EEFE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5543A6D-0B1C-B211-8139-D072D16976BB}"/>
              </a:ext>
            </a:extLst>
          </p:cNvPr>
          <p:cNvSpPr>
            <a:spLocks noGrp="1"/>
          </p:cNvSpPr>
          <p:nvPr>
            <p:ph type="body" idx="1"/>
          </p:nvPr>
        </p:nvSpPr>
        <p:spPr/>
        <p:txBody>
          <a:bodyPr/>
          <a:lstStyle/>
          <a:p>
            <a:r>
              <a:rPr lang="en-CA" dirty="0"/>
              <a:t>The psychosocial consequences of anxiety (1st paragraph) are generally well known. However, the impacts on student learning (2nd paragraph) are sometimes overlooked.</a:t>
            </a:r>
          </a:p>
          <a:p>
            <a:endParaRPr lang="en-CA" dirty="0"/>
          </a:p>
          <a:p>
            <a:r>
              <a:rPr lang="en-CA" dirty="0"/>
              <a:t>These impacts will affect your daily lives as teachers and school staff. </a:t>
            </a:r>
            <a:r>
              <a:rPr lang="en-CA" b="1" dirty="0"/>
              <a:t>A young person overwhelmed by anxiety will not always be emotionally and cognitively available to listen in class, concentrate during exams, organize their schoolwork, or build relationships with their peers. So, even if you have a rock-solid lesson plan, incredible educational activities, and 12 make-up periods, it’s possible that the student won’t be receptive to listening to you. By addressing students’ anxiety, you help support not only their well-being but also their academic success.</a:t>
            </a:r>
          </a:p>
        </p:txBody>
      </p:sp>
      <p:sp>
        <p:nvSpPr>
          <p:cNvPr id="4" name="Espace réservé du numéro de diapositive 3">
            <a:extLst>
              <a:ext uri="{FF2B5EF4-FFF2-40B4-BE49-F238E27FC236}">
                <a16:creationId xmlns:a16="http://schemas.microsoft.com/office/drawing/2014/main" id="{304E68FC-6AB8-D51B-4CDE-C58D66CDF9EE}"/>
              </a:ext>
            </a:extLst>
          </p:cNvPr>
          <p:cNvSpPr>
            <a:spLocks noGrp="1"/>
          </p:cNvSpPr>
          <p:nvPr>
            <p:ph type="sldNum" sz="quarter" idx="5"/>
          </p:nvPr>
        </p:nvSpPr>
        <p:spPr/>
        <p:txBody>
          <a:bodyPr/>
          <a:lstStyle/>
          <a:p>
            <a:fld id="{6D4365EB-D553-44FD-9F74-31118999B285}" type="slidenum">
              <a:rPr lang="en-CA" smtClean="0"/>
              <a:t>7</a:t>
            </a:fld>
            <a:endParaRPr lang="en-CA" dirty="0"/>
          </a:p>
        </p:txBody>
      </p:sp>
    </p:spTree>
    <p:extLst>
      <p:ext uri="{BB962C8B-B14F-4D97-AF65-F5344CB8AC3E}">
        <p14:creationId xmlns:p14="http://schemas.microsoft.com/office/powerpoint/2010/main" val="2452032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0" dirty="0">
                <a:cs typeface="Calibri"/>
              </a:rPr>
              <a:t>There are also potential long-term consequences, which is why it is important to take preventive action</a:t>
            </a:r>
            <a:endParaRPr lang="en-CA" dirty="0"/>
          </a:p>
        </p:txBody>
      </p:sp>
      <p:sp>
        <p:nvSpPr>
          <p:cNvPr id="4" name="Espace réservé du numéro de diapositive 3"/>
          <p:cNvSpPr>
            <a:spLocks noGrp="1"/>
          </p:cNvSpPr>
          <p:nvPr>
            <p:ph type="sldNum" sz="quarter" idx="5"/>
          </p:nvPr>
        </p:nvSpPr>
        <p:spPr/>
        <p:txBody>
          <a:bodyPr/>
          <a:lstStyle/>
          <a:p>
            <a:fld id="{6D4365EB-D553-44FD-9F74-31118999B285}" type="slidenum">
              <a:rPr lang="en-CA" smtClean="0"/>
              <a:t>8</a:t>
            </a:fld>
            <a:endParaRPr lang="en-CA" dirty="0"/>
          </a:p>
        </p:txBody>
      </p:sp>
    </p:spTree>
    <p:extLst>
      <p:ext uri="{BB962C8B-B14F-4D97-AF65-F5344CB8AC3E}">
        <p14:creationId xmlns:p14="http://schemas.microsoft.com/office/powerpoint/2010/main" val="3459149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B4235-B0A3-0ABD-6EEC-79D22A6F0E2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6CEC66C-01C2-921D-A8CD-74C4F290BDF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5D460C2-3D7A-DBEC-2D46-C7D194541F57}"/>
              </a:ext>
            </a:extLst>
          </p:cNvPr>
          <p:cNvSpPr>
            <a:spLocks noGrp="1"/>
          </p:cNvSpPr>
          <p:nvPr>
            <p:ph type="body" idx="1"/>
          </p:nvPr>
        </p:nvSpPr>
        <p:spPr/>
        <p:txBody>
          <a:bodyPr/>
          <a:lstStyle/>
          <a:p>
            <a:pPr defTabSz="931774">
              <a:defRPr/>
            </a:pPr>
            <a:r>
              <a:rPr lang="en-CA" noProof="0" dirty="0">
                <a:solidFill>
                  <a:srgbClr val="808080"/>
                </a:solidFill>
                <a:latin typeface="Arial"/>
              </a:rPr>
              <a:t>These issues are likely related to the fact that the development of psychosocial skills is not a priority in our education programs. Yet growing concern about the development of social-emotional skills has been highlighted by the Conseil supérieur de </a:t>
            </a:r>
            <a:r>
              <a:rPr lang="en-CA" noProof="0" dirty="0" err="1">
                <a:solidFill>
                  <a:srgbClr val="808080"/>
                </a:solidFill>
                <a:latin typeface="Arial"/>
              </a:rPr>
              <a:t>l’éducation</a:t>
            </a:r>
            <a:r>
              <a:rPr lang="en-CA" noProof="0" dirty="0">
                <a:solidFill>
                  <a:srgbClr val="808080"/>
                </a:solidFill>
                <a:latin typeface="Arial"/>
              </a:rPr>
              <a:t>, with the continued goal of encouraging schools to incorporate this aspect as a fundamental component of education programs.</a:t>
            </a:r>
            <a:endParaRPr lang="en-CA" dirty="0"/>
          </a:p>
        </p:txBody>
      </p:sp>
      <p:sp>
        <p:nvSpPr>
          <p:cNvPr id="4" name="Espace réservé du numéro de diapositive 3">
            <a:extLst>
              <a:ext uri="{FF2B5EF4-FFF2-40B4-BE49-F238E27FC236}">
                <a16:creationId xmlns:a16="http://schemas.microsoft.com/office/drawing/2014/main" id="{347D8933-B9C2-5BCD-B29B-86D6AE92047D}"/>
              </a:ext>
            </a:extLst>
          </p:cNvPr>
          <p:cNvSpPr>
            <a:spLocks noGrp="1"/>
          </p:cNvSpPr>
          <p:nvPr>
            <p:ph type="sldNum" sz="quarter" idx="5"/>
          </p:nvPr>
        </p:nvSpPr>
        <p:spPr/>
        <p:txBody>
          <a:bodyPr/>
          <a:lstStyle/>
          <a:p>
            <a:fld id="{6D4365EB-D553-44FD-9F74-31118999B285}" type="slidenum">
              <a:rPr lang="en-CA" smtClean="0"/>
              <a:t>9</a:t>
            </a:fld>
            <a:endParaRPr lang="en-CA" dirty="0"/>
          </a:p>
        </p:txBody>
      </p:sp>
    </p:spTree>
    <p:extLst>
      <p:ext uri="{BB962C8B-B14F-4D97-AF65-F5344CB8AC3E}">
        <p14:creationId xmlns:p14="http://schemas.microsoft.com/office/powerpoint/2010/main" val="222466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ABE42-871C-71A8-787E-F60F2DC99A4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3765634-DFC1-0719-7290-B0A67E259BC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7C1CADC-EDCC-41BC-9C02-48ED048D6088}"/>
              </a:ext>
            </a:extLst>
          </p:cNvPr>
          <p:cNvSpPr>
            <a:spLocks noGrp="1"/>
          </p:cNvSpPr>
          <p:nvPr>
            <p:ph type="body" idx="1"/>
          </p:nvPr>
        </p:nvSpPr>
        <p:spPr/>
        <p:txBody>
          <a:bodyPr/>
          <a:lstStyle/>
          <a:p>
            <a:r>
              <a:rPr lang="en-CA" dirty="0"/>
              <a:t>Developing students’ psychosocial skills helps address anxiety, but also other factors, as this slide shows.</a:t>
            </a:r>
          </a:p>
        </p:txBody>
      </p:sp>
      <p:sp>
        <p:nvSpPr>
          <p:cNvPr id="4" name="Espace réservé du numéro de diapositive 3">
            <a:extLst>
              <a:ext uri="{FF2B5EF4-FFF2-40B4-BE49-F238E27FC236}">
                <a16:creationId xmlns:a16="http://schemas.microsoft.com/office/drawing/2014/main" id="{DFCD02AF-F5D9-812E-4073-060519CC21EA}"/>
              </a:ext>
            </a:extLst>
          </p:cNvPr>
          <p:cNvSpPr>
            <a:spLocks noGrp="1"/>
          </p:cNvSpPr>
          <p:nvPr>
            <p:ph type="sldNum" sz="quarter" idx="5"/>
          </p:nvPr>
        </p:nvSpPr>
        <p:spPr/>
        <p:txBody>
          <a:bodyPr/>
          <a:lstStyle/>
          <a:p>
            <a:fld id="{6D4365EB-D553-44FD-9F74-31118999B285}" type="slidenum">
              <a:rPr lang="en-CA" smtClean="0"/>
              <a:t>10</a:t>
            </a:fld>
            <a:endParaRPr lang="en-CA" dirty="0"/>
          </a:p>
        </p:txBody>
      </p:sp>
    </p:spTree>
    <p:extLst>
      <p:ext uri="{BB962C8B-B14F-4D97-AF65-F5344CB8AC3E}">
        <p14:creationId xmlns:p14="http://schemas.microsoft.com/office/powerpoint/2010/main" val="19951940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noProof="0" dirty="0"/>
              <a:t>OFF-TRAIL helps foster the development of psychosocial skills and create a healthy, caring environment, from preschool through university. Addressing these determinants of well-being helps prevent anxiety and other adjustment disorders by helping young people develop the tools they need to face life’s challenges.</a:t>
            </a:r>
            <a:endParaRPr lang="en-CA" dirty="0"/>
          </a:p>
        </p:txBody>
      </p:sp>
      <p:sp>
        <p:nvSpPr>
          <p:cNvPr id="4" name="Espace réservé du numéro de diapositive 3"/>
          <p:cNvSpPr>
            <a:spLocks noGrp="1"/>
          </p:cNvSpPr>
          <p:nvPr>
            <p:ph type="sldNum" sz="quarter" idx="5"/>
          </p:nvPr>
        </p:nvSpPr>
        <p:spPr/>
        <p:txBody>
          <a:bodyPr/>
          <a:lstStyle/>
          <a:p>
            <a:fld id="{6D4365EB-D553-44FD-9F74-31118999B285}" type="slidenum">
              <a:rPr lang="en-CA" smtClean="0"/>
              <a:t>11</a:t>
            </a:fld>
            <a:endParaRPr lang="en-CA" dirty="0"/>
          </a:p>
        </p:txBody>
      </p:sp>
    </p:spTree>
    <p:extLst>
      <p:ext uri="{BB962C8B-B14F-4D97-AF65-F5344CB8AC3E}">
        <p14:creationId xmlns:p14="http://schemas.microsoft.com/office/powerpoint/2010/main" val="4381931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75495-0224-1409-7E63-4DEC8B76970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856310E-4B75-16E6-1807-918EB7601C8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2BC4275-A716-B148-D1D0-65AB78DB5DED}"/>
              </a:ext>
            </a:extLst>
          </p:cNvPr>
          <p:cNvSpPr>
            <a:spLocks noGrp="1"/>
          </p:cNvSpPr>
          <p:nvPr>
            <p:ph type="body" idx="1"/>
          </p:nvPr>
        </p:nvSpPr>
        <p:spPr/>
        <p:txBody>
          <a:bodyPr/>
          <a:lstStyle/>
          <a:p>
            <a:pPr>
              <a:defRPr/>
            </a:pPr>
            <a:r>
              <a:rPr lang="en-CA" sz="1200" baseline="0" dirty="0">
                <a:cs typeface="Calibri"/>
              </a:rPr>
              <a:t>Teachers can make links between the skills developed in OFF-TRAIL, certain objectives of the QEP, and content for the development of personal and social competencies under the MEQ. In this way, the OFF-TRAIL workshops can support the achievement of certain objectives, particularly those related to cross-curricular competencies, certain broad areas of learning, and certain areas of personal development. </a:t>
            </a:r>
            <a:br>
              <a:rPr lang="en-CA" sz="1200" baseline="0" dirty="0">
                <a:cs typeface="Calibri"/>
              </a:rPr>
            </a:br>
            <a:r>
              <a:rPr lang="en-CA" sz="1200" baseline="0" dirty="0">
                <a:cs typeface="Calibri"/>
              </a:rPr>
              <a:t>Furthermore, the OFF-TRAIL program is based in part on the competencies outlined in the ÉKIP framework and thus serves as a means to achieve certain objectives of that framework.</a:t>
            </a:r>
          </a:p>
          <a:p>
            <a:pPr>
              <a:defRPr/>
            </a:pPr>
            <a:endParaRPr lang="en-CA" sz="1200" baseline="0" dirty="0">
              <a:cs typeface="Calibri"/>
            </a:endParaRPr>
          </a:p>
          <a:p>
            <a:pPr>
              <a:defRPr/>
            </a:pPr>
            <a:endParaRPr lang="en-CA" dirty="0"/>
          </a:p>
        </p:txBody>
      </p:sp>
      <p:sp>
        <p:nvSpPr>
          <p:cNvPr id="4" name="Espace réservé du numéro de diapositive 3">
            <a:extLst>
              <a:ext uri="{FF2B5EF4-FFF2-40B4-BE49-F238E27FC236}">
                <a16:creationId xmlns:a16="http://schemas.microsoft.com/office/drawing/2014/main" id="{24B5CC1B-A006-D0D9-EBC5-840C7C088135}"/>
              </a:ext>
            </a:extLst>
          </p:cNvPr>
          <p:cNvSpPr>
            <a:spLocks noGrp="1"/>
          </p:cNvSpPr>
          <p:nvPr>
            <p:ph type="sldNum" sz="quarter" idx="5"/>
          </p:nvPr>
        </p:nvSpPr>
        <p:spPr/>
        <p:txBody>
          <a:bodyPr/>
          <a:lstStyle/>
          <a:p>
            <a:fld id="{6D4365EB-D553-44FD-9F74-31118999B285}" type="slidenum">
              <a:rPr lang="en-CA" smtClean="0"/>
              <a:t>12</a:t>
            </a:fld>
            <a:endParaRPr lang="en-CA" dirty="0"/>
          </a:p>
        </p:txBody>
      </p:sp>
    </p:spTree>
    <p:extLst>
      <p:ext uri="{BB962C8B-B14F-4D97-AF65-F5344CB8AC3E}">
        <p14:creationId xmlns:p14="http://schemas.microsoft.com/office/powerpoint/2010/main" val="2958986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CA" b="0" baseline="0" dirty="0"/>
              <a:t>The OFF-TRAIL program consists of several components based on the RTI model. If your school begins by implementing the universal prevention component, you can place greater emphasis on that component.</a:t>
            </a:r>
            <a:endParaRPr lang="en-CA" dirty="0">
              <a:cs typeface="Calibri"/>
            </a:endParaRPr>
          </a:p>
          <a:p>
            <a:endParaRPr lang="fr-CA"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A42458-EA61-BD4A-87B6-C76BC5BDA1CD}"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8198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3FBAF-1958-9386-61B6-C63CE380CCE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4AAB142-BD94-0722-2AD9-36D44833A33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862AC25-6149-6D21-E228-EA6EDE03F20A}"/>
              </a:ext>
            </a:extLst>
          </p:cNvPr>
          <p:cNvSpPr>
            <a:spLocks noGrp="1"/>
          </p:cNvSpPr>
          <p:nvPr>
            <p:ph type="body" idx="1"/>
          </p:nvPr>
        </p:nvSpPr>
        <p:spPr/>
        <p:txBody>
          <a:bodyPr/>
          <a:lstStyle/>
          <a:p>
            <a:r>
              <a:rPr lang="en-CA" dirty="0"/>
              <a:t>“OFF-TRAIL” is the unconventional path—the one that few people dare to take.</a:t>
            </a:r>
          </a:p>
          <a:p>
            <a:r>
              <a:rPr lang="en-CA" b="0" dirty="0"/>
              <a:t>Whether you’re skiing, snowboarding or hiking, venturing OFF-TRAIL involves taking risks (unknown terrain, higher difficulty), but these trails also offer us opportunities to make new discoveries, surpass ourselves, and learn about our strengths and limits. </a:t>
            </a:r>
          </a:p>
          <a:p>
            <a:endParaRPr lang="en-CA" dirty="0"/>
          </a:p>
          <a:p>
            <a:pPr>
              <a:lnSpc>
                <a:spcPct val="110000"/>
              </a:lnSpc>
            </a:pPr>
            <a:r>
              <a:rPr lang="en-CA" dirty="0"/>
              <a:t>The OFF-TRAIL program aims to reflect this spirit. Throughout the workshops, the OFF-TRAIL program will encourage students to take risks, face their challenges, explore new paths, try new solutions, and discover new ways to handle stressful situations. Through all of this, the OFF-TRAIL program will help students get to know themselves better and recognize their strengths and limitations. Above all, it will guide them in discovering new ways to approach life with confidence, compassion and perseverance.</a:t>
            </a:r>
          </a:p>
        </p:txBody>
      </p:sp>
      <p:sp>
        <p:nvSpPr>
          <p:cNvPr id="4" name="Espace réservé du numéro de diapositive 3">
            <a:extLst>
              <a:ext uri="{FF2B5EF4-FFF2-40B4-BE49-F238E27FC236}">
                <a16:creationId xmlns:a16="http://schemas.microsoft.com/office/drawing/2014/main" id="{4140564A-2D70-85C6-1391-AF565B2E496B}"/>
              </a:ext>
            </a:extLst>
          </p:cNvPr>
          <p:cNvSpPr>
            <a:spLocks noGrp="1"/>
          </p:cNvSpPr>
          <p:nvPr>
            <p:ph type="sldNum" sz="quarter" idx="5"/>
          </p:nvPr>
        </p:nvSpPr>
        <p:spPr/>
        <p:txBody>
          <a:bodyPr/>
          <a:lstStyle/>
          <a:p>
            <a:fld id="{6D4365EB-D553-44FD-9F74-31118999B285}" type="slidenum">
              <a:rPr lang="en-CA" smtClean="0"/>
              <a:t>14</a:t>
            </a:fld>
            <a:endParaRPr lang="en-CA" dirty="0"/>
          </a:p>
        </p:txBody>
      </p:sp>
    </p:spTree>
    <p:extLst>
      <p:ext uri="{BB962C8B-B14F-4D97-AF65-F5344CB8AC3E}">
        <p14:creationId xmlns:p14="http://schemas.microsoft.com/office/powerpoint/2010/main" val="28628473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AD9B5-3D81-58C0-7364-A1064475107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D6E5C53-0053-58D3-88B0-68887FD1865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655F6DD-5395-0666-A4D8-8E997EB7861E}"/>
              </a:ext>
            </a:extLst>
          </p:cNvPr>
          <p:cNvSpPr>
            <a:spLocks noGrp="1"/>
          </p:cNvSpPr>
          <p:nvPr>
            <p:ph type="body" idx="1"/>
          </p:nvPr>
        </p:nvSpPr>
        <p:spPr/>
        <p:txBody>
          <a:bodyPr/>
          <a:lstStyle/>
          <a:p>
            <a:r>
              <a:rPr lang="en-CA" dirty="0"/>
              <a:t>The OFF-TRAIL program offers a series of ten participatory workshops: five in secondary 1 and five in secondary 2.</a:t>
            </a:r>
          </a:p>
          <a:p>
            <a:r>
              <a:rPr lang="en-CA" dirty="0"/>
              <a:t>The workshops take place during class periods (or study periods).</a:t>
            </a:r>
          </a:p>
        </p:txBody>
      </p:sp>
      <p:sp>
        <p:nvSpPr>
          <p:cNvPr id="4" name="Espace réservé du numéro de diapositive 3">
            <a:extLst>
              <a:ext uri="{FF2B5EF4-FFF2-40B4-BE49-F238E27FC236}">
                <a16:creationId xmlns:a16="http://schemas.microsoft.com/office/drawing/2014/main" id="{2117767D-0F0A-8B48-5659-67AA01DBF879}"/>
              </a:ext>
            </a:extLst>
          </p:cNvPr>
          <p:cNvSpPr>
            <a:spLocks noGrp="1"/>
          </p:cNvSpPr>
          <p:nvPr>
            <p:ph type="sldNum" sz="quarter" idx="5"/>
          </p:nvPr>
        </p:nvSpPr>
        <p:spPr/>
        <p:txBody>
          <a:bodyPr/>
          <a:lstStyle/>
          <a:p>
            <a:fld id="{6D4365EB-D553-44FD-9F74-31118999B285}" type="slidenum">
              <a:rPr lang="en-CA" smtClean="0"/>
              <a:t>15</a:t>
            </a:fld>
            <a:endParaRPr lang="en-CA" dirty="0"/>
          </a:p>
        </p:txBody>
      </p:sp>
    </p:spTree>
    <p:extLst>
      <p:ext uri="{BB962C8B-B14F-4D97-AF65-F5344CB8AC3E}">
        <p14:creationId xmlns:p14="http://schemas.microsoft.com/office/powerpoint/2010/main" val="34171658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CA" dirty="0"/>
              <a:t>The workshops in the OFF-TRAIL program address topics that concern and speak to young people. These themes were selected following an extensive consultation with school stakeholders regarding the issues and challenges young people face.</a:t>
            </a:r>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All the workshops promote the development of psychosocial competencies based on the ÉKIP and WHO guidelines, in addition to covering the cross-curricular competencies outlined in the QEP and some of the content for the development of personal and social competencies set out by the MEQ for secondary 1 and 2.</a:t>
            </a:r>
          </a:p>
        </p:txBody>
      </p:sp>
      <p:sp>
        <p:nvSpPr>
          <p:cNvPr id="4" name="Espace réservé du numéro de diapositive 3"/>
          <p:cNvSpPr>
            <a:spLocks noGrp="1"/>
          </p:cNvSpPr>
          <p:nvPr>
            <p:ph type="sldNum" sz="quarter" idx="5"/>
          </p:nvPr>
        </p:nvSpPr>
        <p:spPr/>
        <p:txBody>
          <a:bodyPr/>
          <a:lstStyle/>
          <a:p>
            <a:fld id="{6D4365EB-D553-44FD-9F74-31118999B285}" type="slidenum">
              <a:rPr lang="en-CA" smtClean="0"/>
              <a:t>16</a:t>
            </a:fld>
            <a:endParaRPr lang="en-CA" dirty="0"/>
          </a:p>
        </p:txBody>
      </p:sp>
    </p:spTree>
    <p:extLst>
      <p:ext uri="{BB962C8B-B14F-4D97-AF65-F5344CB8AC3E}">
        <p14:creationId xmlns:p14="http://schemas.microsoft.com/office/powerpoint/2010/main" val="19522242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41AAE60-1EB8-70D1-28C9-C33F0AF6A59D}"/>
              </a:ext>
            </a:extLst>
          </p:cNvPr>
          <p:cNvSpPr>
            <a:spLocks noGrp="1" noRot="1" noChangeAspect="1"/>
          </p:cNvSpPr>
          <p:nvPr>
            <p:ph type="sldImg"/>
          </p:nvPr>
        </p:nvSpPr>
        <p:spPr>
          <a:xfrm>
            <a:off x="717550" y="1162050"/>
            <a:ext cx="5575300" cy="3136900"/>
          </a:xfrm>
        </p:spPr>
      </p:sp>
      <p:sp>
        <p:nvSpPr>
          <p:cNvPr id="3" name="Espace réservé des notes 2">
            <a:extLst>
              <a:ext uri="{FF2B5EF4-FFF2-40B4-BE49-F238E27FC236}">
                <a16:creationId xmlns:a16="http://schemas.microsoft.com/office/drawing/2014/main" id="{5B6A68D2-486F-4908-6649-F2409E7167EC}"/>
              </a:ext>
            </a:extLst>
          </p:cNvPr>
          <p:cNvSpPr txBox="1">
            <a:spLocks noGrp="1"/>
          </p:cNvSpPr>
          <p:nvPr>
            <p:ph type="body" sz="quarter" idx="1"/>
          </p:nvPr>
        </p:nvSpPr>
        <p:spPr/>
        <p:txBody>
          <a:bodyPr/>
          <a:lstStyle/>
          <a:p>
            <a:r>
              <a:rPr lang="en-CA" dirty="0"/>
              <a:t>Here are some visual examples of the materials provided to help you facilitate the workshops:</a:t>
            </a:r>
          </a:p>
          <a:p>
            <a:r>
              <a:rPr lang="en-CA" dirty="0"/>
              <a:t>-Facilitation sheet (introduction page)</a:t>
            </a:r>
          </a:p>
          <a:p>
            <a:r>
              <a:rPr lang="en-CA" dirty="0"/>
              <a:t>-Worksheet to print for students</a:t>
            </a:r>
          </a:p>
          <a:p>
            <a:r>
              <a:rPr lang="en-CA" dirty="0"/>
              <a:t>-Slideshow</a:t>
            </a:r>
          </a:p>
          <a:p>
            <a:r>
              <a:rPr lang="en-CA" dirty="0"/>
              <a:t>-Video clip</a:t>
            </a:r>
          </a:p>
          <a:p>
            <a:endParaRPr lang="fr-CA" dirty="0"/>
          </a:p>
          <a:p>
            <a:endParaRPr lang="en-CA" dirty="0"/>
          </a:p>
        </p:txBody>
      </p:sp>
      <p:sp>
        <p:nvSpPr>
          <p:cNvPr id="4" name="Espace réservé du numéro de diapositive 3">
            <a:extLst>
              <a:ext uri="{FF2B5EF4-FFF2-40B4-BE49-F238E27FC236}">
                <a16:creationId xmlns:a16="http://schemas.microsoft.com/office/drawing/2014/main" id="{153F2C54-C454-B61A-3595-CD30CB6DCF85}"/>
              </a:ext>
            </a:extLst>
          </p:cNvPr>
          <p:cNvSpPr txBox="1">
            <a:spLocks noGrp="1"/>
          </p:cNvSpPr>
          <p:nvPr>
            <p:ph type="sldNum" sz="quarter" idx="8"/>
          </p:nvPr>
        </p:nvSpPr>
        <p:spPr/>
        <p:txBody>
          <a:bodyPr/>
          <a:lstStyle/>
          <a:p>
            <a:pPr lvl="0"/>
            <a:fld id="{AE471956-83DB-4565-B7B0-600074CDC4E8}" type="slidenum">
              <a:rPr lang="en-CA" smtClean="0"/>
              <a:t>17</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CA" dirty="0"/>
              <a:t>Example</a:t>
            </a:r>
            <a:r>
              <a:rPr lang="en-CA" baseline="0" dirty="0"/>
              <a:t> </a:t>
            </a:r>
            <a:r>
              <a:rPr lang="en-CA" b="1" baseline="0" dirty="0"/>
              <a:t>facilitation sheet</a:t>
            </a:r>
            <a:r>
              <a:rPr lang="en-CA" baseline="0" dirty="0"/>
              <a:t>: </a:t>
            </a:r>
          </a:p>
          <a:p>
            <a:r>
              <a:rPr lang="en-CA" baseline="0" dirty="0"/>
              <a:t>The title page lists the targeted competencies, the specific workshop objectives, the workshop length, and the materials needed to prepare the workshop. The instructions are linked to symbols to help you align your facilitation with the slideshow.</a:t>
            </a:r>
            <a:endParaRPr lang="en-CA" dirty="0"/>
          </a:p>
        </p:txBody>
      </p:sp>
      <p:sp>
        <p:nvSpPr>
          <p:cNvPr id="4" name="Espace réservé du numéro de diapositive 3"/>
          <p:cNvSpPr>
            <a:spLocks noGrp="1"/>
          </p:cNvSpPr>
          <p:nvPr>
            <p:ph type="sldNum" sz="quarter" idx="5"/>
          </p:nvPr>
        </p:nvSpPr>
        <p:spPr/>
        <p:txBody>
          <a:bodyPr/>
          <a:lstStyle/>
          <a:p>
            <a:fld id="{6D4365EB-D553-44FD-9F74-31118999B285}" type="slidenum">
              <a:rPr lang="en-CA" smtClean="0"/>
              <a:t>18</a:t>
            </a:fld>
            <a:endParaRPr lang="en-CA" dirty="0"/>
          </a:p>
        </p:txBody>
      </p:sp>
    </p:spTree>
    <p:extLst>
      <p:ext uri="{BB962C8B-B14F-4D97-AF65-F5344CB8AC3E}">
        <p14:creationId xmlns:p14="http://schemas.microsoft.com/office/powerpoint/2010/main" val="34809056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rtl="0" fontAlgn="base"/>
            <a:r>
              <a:rPr lang="en-CA" sz="1200" b="0" i="0" kern="1200" dirty="0">
                <a:solidFill>
                  <a:schemeClr val="tx1"/>
                </a:solidFill>
                <a:effectLst/>
                <a:latin typeface="+mn-lt"/>
                <a:ea typeface="+mn-ea"/>
                <a:cs typeface="+mn-cs"/>
              </a:rPr>
              <a:t>The OFF-TRAIL program is also designed to </a:t>
            </a:r>
            <a:r>
              <a:rPr lang="en-CA" sz="1200" b="1" i="0" kern="1200" dirty="0">
                <a:solidFill>
                  <a:schemeClr val="tx1"/>
                </a:solidFill>
                <a:effectLst/>
                <a:latin typeface="+mn-lt"/>
                <a:ea typeface="+mn-ea"/>
                <a:cs typeface="+mn-cs"/>
              </a:rPr>
              <a:t>inform parents about what their children are exposed to as part of the program</a:t>
            </a:r>
            <a:r>
              <a:rPr lang="en-CA" sz="1200" b="0" i="0" kern="1200" dirty="0">
                <a:solidFill>
                  <a:schemeClr val="tx1"/>
                </a:solidFill>
                <a:effectLst/>
                <a:latin typeface="+mn-lt"/>
                <a:ea typeface="+mn-ea"/>
                <a:cs typeface="+mn-cs"/>
              </a:rPr>
              <a:t> (welcome and closing emails, reinvestment sheets), so that parents can support their children in their learning.</a:t>
            </a:r>
          </a:p>
          <a:p>
            <a:pPr rtl="0" fontAlgn="base"/>
            <a:endParaRPr lang="en-CA" sz="1200" b="0" i="0" kern="1200" dirty="0">
              <a:solidFill>
                <a:schemeClr val="tx1"/>
              </a:solidFill>
              <a:effectLst/>
              <a:latin typeface="+mn-lt"/>
              <a:ea typeface="+mn-ea"/>
              <a:cs typeface="+mn-cs"/>
            </a:endParaRPr>
          </a:p>
          <a:p>
            <a:pPr rtl="0" fontAlgn="base"/>
            <a:r>
              <a:rPr lang="en-CA" sz="1200" b="0" i="0" kern="1200" dirty="0">
                <a:solidFill>
                  <a:schemeClr val="tx1"/>
                </a:solidFill>
                <a:effectLst/>
                <a:latin typeface="+mn-lt"/>
                <a:ea typeface="+mn-ea"/>
                <a:cs typeface="+mn-cs"/>
              </a:rPr>
              <a:t>The program also offers </a:t>
            </a:r>
            <a:r>
              <a:rPr lang="en-CA" sz="1200" b="1" i="0" kern="1200" dirty="0">
                <a:solidFill>
                  <a:schemeClr val="tx1"/>
                </a:solidFill>
                <a:effectLst/>
                <a:latin typeface="+mn-lt"/>
                <a:ea typeface="+mn-ea"/>
                <a:cs typeface="+mn-cs"/>
              </a:rPr>
              <a:t>tools designed specifically for parents </a:t>
            </a:r>
            <a:r>
              <a:rPr lang="en-CA" sz="1200" b="0" i="0" kern="1200" dirty="0">
                <a:solidFill>
                  <a:schemeClr val="tx1"/>
                </a:solidFill>
                <a:effectLst/>
                <a:latin typeface="+mn-lt"/>
                <a:ea typeface="+mn-ea"/>
                <a:cs typeface="+mn-cs"/>
              </a:rPr>
              <a:t>to provide them with more practical support in addressing stress and anxiety in young people (summary sheet and workshop on stress and anxiety).</a:t>
            </a:r>
            <a:endParaRPr lang="en-CA" dirty="0"/>
          </a:p>
        </p:txBody>
      </p:sp>
      <p:sp>
        <p:nvSpPr>
          <p:cNvPr id="4" name="Espace réservé du numéro de diapositive 3"/>
          <p:cNvSpPr>
            <a:spLocks noGrp="1"/>
          </p:cNvSpPr>
          <p:nvPr>
            <p:ph type="sldNum" sz="quarter" idx="5"/>
          </p:nvPr>
        </p:nvSpPr>
        <p:spPr/>
        <p:txBody>
          <a:bodyPr/>
          <a:lstStyle/>
          <a:p>
            <a:fld id="{6D4365EB-D553-44FD-9F74-31118999B285}" type="slidenum">
              <a:rPr lang="en-CA" smtClean="0"/>
              <a:t>19</a:t>
            </a:fld>
            <a:endParaRPr lang="en-CA" dirty="0"/>
          </a:p>
        </p:txBody>
      </p:sp>
    </p:spTree>
    <p:extLst>
      <p:ext uri="{BB962C8B-B14F-4D97-AF65-F5344CB8AC3E}">
        <p14:creationId xmlns:p14="http://schemas.microsoft.com/office/powerpoint/2010/main" val="30483736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The OFF-TRAIL program also offers </a:t>
            </a:r>
            <a:r>
              <a:rPr lang="en-CA" b="1" dirty="0"/>
              <a:t>various tools for school teams </a:t>
            </a:r>
            <a:r>
              <a:rPr lang="en-CA" dirty="0"/>
              <a:t>to help you adapt the workshops for use in the classroom, update your knowledge of certain concepts (e.g., stress, anxiety, mindfulness), and support your school community in implementing practices that promote well-being for everyone at school.</a:t>
            </a:r>
          </a:p>
        </p:txBody>
      </p:sp>
      <p:sp>
        <p:nvSpPr>
          <p:cNvPr id="4" name="Espace réservé du numéro de diapositive 3"/>
          <p:cNvSpPr>
            <a:spLocks noGrp="1"/>
          </p:cNvSpPr>
          <p:nvPr>
            <p:ph type="sldNum" sz="quarter" idx="5"/>
          </p:nvPr>
        </p:nvSpPr>
        <p:spPr/>
        <p:txBody>
          <a:bodyPr/>
          <a:lstStyle/>
          <a:p>
            <a:fld id="{6D4365EB-D553-44FD-9F74-31118999B285}" type="slidenum">
              <a:rPr lang="en-CA" smtClean="0"/>
              <a:t>20</a:t>
            </a:fld>
            <a:endParaRPr lang="en-CA" dirty="0"/>
          </a:p>
        </p:txBody>
      </p:sp>
    </p:spTree>
    <p:extLst>
      <p:ext uri="{BB962C8B-B14F-4D97-AF65-F5344CB8AC3E}">
        <p14:creationId xmlns:p14="http://schemas.microsoft.com/office/powerpoint/2010/main" val="19888864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noProof="0" dirty="0"/>
              <a:t>For all initiatives carried out as part of the OFF-TRAIL program, evaluation processes are in place to make sure that efforts are producing results. Here is an overview of the outcomes of the Exploration component.</a:t>
            </a:r>
            <a:endParaRPr lang="en-CA" dirty="0"/>
          </a:p>
        </p:txBody>
      </p:sp>
      <p:sp>
        <p:nvSpPr>
          <p:cNvPr id="4" name="Espace réservé du numéro de diapositive 3"/>
          <p:cNvSpPr>
            <a:spLocks noGrp="1"/>
          </p:cNvSpPr>
          <p:nvPr>
            <p:ph type="sldNum" sz="quarter" idx="5"/>
          </p:nvPr>
        </p:nvSpPr>
        <p:spPr/>
        <p:txBody>
          <a:bodyPr/>
          <a:lstStyle/>
          <a:p>
            <a:fld id="{6D4365EB-D553-44FD-9F74-31118999B285}" type="slidenum">
              <a:rPr lang="en-CA" smtClean="0"/>
              <a:t>21</a:t>
            </a:fld>
            <a:endParaRPr lang="en-CA" dirty="0"/>
          </a:p>
        </p:txBody>
      </p:sp>
    </p:spTree>
    <p:extLst>
      <p:ext uri="{BB962C8B-B14F-4D97-AF65-F5344CB8AC3E}">
        <p14:creationId xmlns:p14="http://schemas.microsoft.com/office/powerpoint/2010/main" val="18673535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noProof="0" dirty="0"/>
              <a:t>For all initiatives carried out as part of the OFF-TRAIL program, evaluation processes are in place to make sure that efforts are producing results. Here is an overview of the outcomes of the Exploration component.</a:t>
            </a:r>
            <a:endParaRPr lang="en-CA" dirty="0"/>
          </a:p>
        </p:txBody>
      </p:sp>
      <p:sp>
        <p:nvSpPr>
          <p:cNvPr id="4" name="Espace réservé du numéro de diapositive 3"/>
          <p:cNvSpPr>
            <a:spLocks noGrp="1"/>
          </p:cNvSpPr>
          <p:nvPr>
            <p:ph type="sldNum" sz="quarter" idx="5"/>
          </p:nvPr>
        </p:nvSpPr>
        <p:spPr/>
        <p:txBody>
          <a:bodyPr/>
          <a:lstStyle/>
          <a:p>
            <a:fld id="{6D4365EB-D553-44FD-9F74-31118999B285}" type="slidenum">
              <a:rPr lang="en-CA" smtClean="0"/>
              <a:t>22</a:t>
            </a:fld>
            <a:endParaRPr lang="en-CA" dirty="0"/>
          </a:p>
        </p:txBody>
      </p:sp>
    </p:spTree>
    <p:extLst>
      <p:ext uri="{BB962C8B-B14F-4D97-AF65-F5344CB8AC3E}">
        <p14:creationId xmlns:p14="http://schemas.microsoft.com/office/powerpoint/2010/main" val="32819665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CA" dirty="0"/>
              <a:t>Here are a few examples of questions you can explore with your school team if you’d like:</a:t>
            </a:r>
            <a:endParaRPr lang="en-CA" sz="1800" b="0" i="0" u="none" strike="noStrike" baseline="0" dirty="0">
              <a:solidFill>
                <a:srgbClr val="000000"/>
              </a:solidFill>
              <a:latin typeface="Calibri" panose="020F0502020204030204" pitchFamily="34" charset="0"/>
            </a:endParaRPr>
          </a:p>
          <a:p>
            <a:pPr marL="285750" indent="-285750">
              <a:buFont typeface="Arial" panose="020B0604020202020204" pitchFamily="34" charset="0"/>
              <a:buChar char="•"/>
            </a:pPr>
            <a:endParaRPr lang="en-CA" sz="1800" b="0" i="0" u="none" strike="noStrike" baseline="0" dirty="0">
              <a:solidFill>
                <a:srgbClr val="000000"/>
              </a:solidFill>
              <a:latin typeface="Calibri" panose="020F0502020204030204" pitchFamily="34" charset="0"/>
            </a:endParaRPr>
          </a:p>
          <a:p>
            <a:pPr marL="285750" indent="-285750" algn="l" defTabSz="914400" rtl="0" eaLnBrk="1" latinLnBrk="0" hangingPunct="1">
              <a:buFont typeface="Arial" panose="020B0604020202020204" pitchFamily="34" charset="0"/>
              <a:buChar char="•"/>
            </a:pPr>
            <a:r>
              <a:rPr lang="en-CA" sz="1800" b="0" i="0" u="none" strike="noStrike" kern="1200" baseline="0" dirty="0">
                <a:solidFill>
                  <a:srgbClr val="000000"/>
                </a:solidFill>
                <a:latin typeface="Calibri" panose="020F0502020204030204" pitchFamily="34" charset="0"/>
                <a:ea typeface="+mn-ea"/>
                <a:cs typeface="+mn-cs"/>
              </a:rPr>
              <a:t>What do you think of the program that was presented? What are its advantages? What are its limitations?</a:t>
            </a:r>
          </a:p>
          <a:p>
            <a:pPr marL="285750" indent="-285750" algn="l" defTabSz="914400" rtl="0" eaLnBrk="1" latinLnBrk="0" hangingPunct="1">
              <a:buFont typeface="Arial" panose="020B0604020202020204" pitchFamily="34" charset="0"/>
              <a:buChar char="•"/>
            </a:pPr>
            <a:r>
              <a:rPr lang="en-CA" sz="1800" b="0" i="0" u="none" strike="noStrike" kern="1200" baseline="0" dirty="0">
                <a:solidFill>
                  <a:srgbClr val="000000"/>
                </a:solidFill>
                <a:latin typeface="Calibri" panose="020F0502020204030204" pitchFamily="34" charset="0"/>
                <a:ea typeface="+mn-ea"/>
                <a:cs typeface="+mn-cs"/>
              </a:rPr>
              <a:t>Do you believe this program could meet the needs of our students and our school? How?</a:t>
            </a:r>
          </a:p>
          <a:p>
            <a:pPr marL="285750" indent="-285750" algn="l" defTabSz="914400" rtl="0" eaLnBrk="1" latinLnBrk="0" hangingPunct="1">
              <a:buFont typeface="Arial" panose="020B0604020202020204" pitchFamily="34" charset="0"/>
              <a:buChar char="•"/>
            </a:pPr>
            <a:r>
              <a:rPr lang="en-CA" sz="1800" b="0" i="0" u="none" strike="noStrike" kern="1200" baseline="0" dirty="0">
                <a:solidFill>
                  <a:srgbClr val="000000"/>
                </a:solidFill>
                <a:latin typeface="Calibri" panose="020F0502020204030204" pitchFamily="34" charset="0"/>
                <a:ea typeface="+mn-ea"/>
                <a:cs typeface="+mn-cs"/>
              </a:rPr>
              <a:t>Do you think implementing the program is realistic and consistent with the initiatives already in place at the school?</a:t>
            </a:r>
          </a:p>
          <a:p>
            <a:pPr marL="285750" indent="-285750" algn="l" defTabSz="914400" rtl="0" eaLnBrk="1" latinLnBrk="0" hangingPunct="1">
              <a:buFont typeface="Arial" panose="020B0604020202020204" pitchFamily="34" charset="0"/>
              <a:buChar char="•"/>
            </a:pPr>
            <a:r>
              <a:rPr lang="en-CA" sz="1800" b="0" i="0" u="none" strike="noStrike" kern="1200" baseline="0" dirty="0">
                <a:solidFill>
                  <a:srgbClr val="000000"/>
                </a:solidFill>
                <a:latin typeface="Calibri" panose="020F0502020204030204" pitchFamily="34" charset="0"/>
                <a:ea typeface="+mn-ea"/>
                <a:cs typeface="+mn-cs"/>
              </a:rPr>
              <a:t>Would you like to have these workshops in your classroom?</a:t>
            </a:r>
          </a:p>
          <a:p>
            <a:pPr marL="285750" indent="-285750" algn="l" defTabSz="914400" rtl="0" eaLnBrk="1" latinLnBrk="0" hangingPunct="1">
              <a:buFont typeface="Arial" panose="020B0604020202020204" pitchFamily="34" charset="0"/>
              <a:buChar char="•"/>
            </a:pPr>
            <a:r>
              <a:rPr lang="en-CA" sz="1800" b="0" i="0" u="none" strike="noStrike" kern="1200" baseline="0" dirty="0">
                <a:solidFill>
                  <a:srgbClr val="000000"/>
                </a:solidFill>
                <a:latin typeface="Calibri" panose="020F0502020204030204" pitchFamily="34" charset="0"/>
                <a:ea typeface="+mn-ea"/>
                <a:cs typeface="+mn-cs"/>
              </a:rPr>
              <a:t>Which members of the school team should lead the workshops in the classrooms (teachers, support staff, shared responsibility, co-facilitation)?</a:t>
            </a:r>
          </a:p>
          <a:p>
            <a:pPr marL="285750" indent="-285750" algn="l" defTabSz="914400" rtl="0" eaLnBrk="1" latinLnBrk="0" hangingPunct="1">
              <a:buFont typeface="Arial" panose="020B0604020202020204" pitchFamily="34" charset="0"/>
              <a:buChar char="•"/>
            </a:pPr>
            <a:r>
              <a:rPr lang="en-CA" sz="1800" b="0" i="0" u="none" strike="noStrike" kern="1200" baseline="0" dirty="0">
                <a:solidFill>
                  <a:srgbClr val="000000"/>
                </a:solidFill>
                <a:latin typeface="Calibri" panose="020F0502020204030204" pitchFamily="34" charset="0"/>
                <a:ea typeface="+mn-ea"/>
                <a:cs typeface="+mn-cs"/>
              </a:rPr>
              <a:t>In which classes should the workshops be offered (school-wide? only certain grade levels)?</a:t>
            </a:r>
          </a:p>
          <a:p>
            <a:pPr marL="285750" indent="-285750" algn="l" defTabSz="914400" rtl="0" eaLnBrk="1" latinLnBrk="0" hangingPunct="1">
              <a:buFont typeface="Arial" panose="020B0604020202020204" pitchFamily="34" charset="0"/>
              <a:buChar char="•"/>
            </a:pPr>
            <a:r>
              <a:rPr lang="en-CA" sz="1800" b="0" i="0" u="none" strike="noStrike" kern="1200" baseline="0" dirty="0">
                <a:solidFill>
                  <a:srgbClr val="000000"/>
                </a:solidFill>
                <a:latin typeface="Calibri" panose="020F0502020204030204" pitchFamily="34" charset="0"/>
                <a:ea typeface="+mn-ea"/>
                <a:cs typeface="+mn-cs"/>
              </a:rPr>
              <a:t>What training workshops for the school team might interest you:</a:t>
            </a:r>
          </a:p>
          <a:p>
            <a:pPr marL="742950" lvl="1" indent="-285750" algn="l" defTabSz="914400" rtl="0" eaLnBrk="1" latinLnBrk="0" hangingPunct="1">
              <a:buFont typeface="Arial" panose="020B0604020202020204" pitchFamily="34" charset="0"/>
              <a:buChar char="•"/>
            </a:pPr>
            <a:r>
              <a:rPr lang="en-CA" sz="1800" b="0" i="0" u="none" strike="noStrike" baseline="0" dirty="0">
                <a:solidFill>
                  <a:srgbClr val="000000"/>
                </a:solidFill>
                <a:latin typeface="Calibri" panose="020F0502020204030204" pitchFamily="34" charset="0"/>
              </a:rPr>
              <a:t>A </a:t>
            </a:r>
            <a:r>
              <a:rPr lang="en-CA" sz="1800" b="0" i="0" u="none" strike="noStrike" kern="1200" baseline="0" dirty="0">
                <a:solidFill>
                  <a:srgbClr val="000000"/>
                </a:solidFill>
                <a:latin typeface="Calibri" panose="020F0502020204030204" pitchFamily="34" charset="0"/>
                <a:ea typeface="+mn-ea"/>
                <a:cs typeface="+mn-cs"/>
              </a:rPr>
              <a:t>workshop to prioritize self-care and support your well-being?</a:t>
            </a:r>
          </a:p>
          <a:p>
            <a:pPr marL="742950" lvl="1" indent="-285750" algn="l" defTabSz="914400" rtl="0" eaLnBrk="1" latinLnBrk="0" hangingPunct="1">
              <a:buFont typeface="Arial" panose="020B0604020202020204" pitchFamily="34" charset="0"/>
              <a:buChar char="•"/>
            </a:pPr>
            <a:r>
              <a:rPr lang="en-CA" sz="1800" b="0" i="0" u="none" strike="noStrike" kern="1200" baseline="0" dirty="0">
                <a:solidFill>
                  <a:srgbClr val="000000"/>
                </a:solidFill>
                <a:latin typeface="Calibri" panose="020F0502020204030204" pitchFamily="34" charset="0"/>
                <a:ea typeface="+mn-ea"/>
                <a:cs typeface="+mn-cs"/>
              </a:rPr>
              <a:t>A workshop to equip you to prevent or reduce anxiety in your students?</a:t>
            </a:r>
          </a:p>
          <a:p>
            <a:pPr marL="742950" lvl="1" indent="-285750" algn="l" defTabSz="914400" rtl="0" eaLnBrk="1" latinLnBrk="0" hangingPunct="1">
              <a:buFont typeface="Arial" panose="020B0604020202020204" pitchFamily="34" charset="0"/>
              <a:buChar char="•"/>
            </a:pPr>
            <a:r>
              <a:rPr lang="en-CA" sz="1800" b="0" i="0" u="none" strike="noStrike" kern="1200" baseline="0" dirty="0">
                <a:solidFill>
                  <a:srgbClr val="000000"/>
                </a:solidFill>
                <a:latin typeface="Calibri" panose="020F0502020204030204" pitchFamily="34" charset="0"/>
                <a:ea typeface="+mn-ea"/>
                <a:cs typeface="+mn-cs"/>
              </a:rPr>
              <a:t>A workshop to equip you to use mindfulness in your own life and with your students?</a:t>
            </a:r>
          </a:p>
          <a:p>
            <a:pPr marL="742950" lvl="1" indent="-285750" algn="l" defTabSz="914400" rtl="0" eaLnBrk="1" latinLnBrk="0" hangingPunct="1">
              <a:buFont typeface="Arial" panose="020B0604020202020204" pitchFamily="34" charset="0"/>
              <a:buChar char="•"/>
            </a:pPr>
            <a:r>
              <a:rPr lang="en-CA" sz="1800" b="0" i="0" u="none" strike="noStrike" kern="1200" baseline="0" dirty="0">
                <a:solidFill>
                  <a:srgbClr val="000000"/>
                </a:solidFill>
                <a:latin typeface="Calibri" panose="020F0502020204030204" pitchFamily="34" charset="0"/>
                <a:ea typeface="+mn-ea"/>
                <a:cs typeface="+mn-cs"/>
              </a:rPr>
              <a:t>A workshop on creating a positive school environment</a:t>
            </a:r>
          </a:p>
          <a:p>
            <a:pPr marL="0" indent="0">
              <a:buFont typeface="Arial" panose="020B0604020202020204" pitchFamily="34" charset="0"/>
              <a:buNone/>
            </a:pPr>
            <a:endParaRPr lang="en-CA" sz="1800" b="0" i="0" u="none" strike="noStrike" baseline="0" dirty="0">
              <a:solidFill>
                <a:srgbClr val="000000"/>
              </a:solidFill>
              <a:latin typeface="Calibri" panose="020F0502020204030204" pitchFamily="34" charset="0"/>
            </a:endParaRPr>
          </a:p>
          <a:p>
            <a:pPr marL="285750" lvl="0" indent="-285750" algn="l" defTabSz="914400" rtl="0" eaLnBrk="1" latinLnBrk="0" hangingPunct="1">
              <a:buFont typeface="Arial" panose="020B0604020202020204" pitchFamily="34" charset="0"/>
              <a:buChar char="•"/>
            </a:pPr>
            <a:r>
              <a:rPr lang="en-CA" sz="1800" b="0" i="0" u="none" strike="noStrike" kern="1200" baseline="0" dirty="0">
                <a:solidFill>
                  <a:srgbClr val="000000"/>
                </a:solidFill>
                <a:latin typeface="Calibri" panose="020F0502020204030204" pitchFamily="34" charset="0"/>
                <a:ea typeface="+mn-ea"/>
                <a:cs typeface="+mn-cs"/>
              </a:rPr>
              <a:t>Who among you would like to be part of a small committee tasked with defining the implementation model and monitoring the program’s progress at the school (approximately two meetings per year)? </a:t>
            </a:r>
          </a:p>
          <a:p>
            <a:endParaRPr lang="fr-CA" dirty="0"/>
          </a:p>
        </p:txBody>
      </p:sp>
      <p:sp>
        <p:nvSpPr>
          <p:cNvPr id="4" name="Espace réservé du numéro de diapositive 3"/>
          <p:cNvSpPr>
            <a:spLocks noGrp="1"/>
          </p:cNvSpPr>
          <p:nvPr>
            <p:ph type="sldNum" sz="quarter" idx="5"/>
          </p:nvPr>
        </p:nvSpPr>
        <p:spPr/>
        <p:txBody>
          <a:bodyPr/>
          <a:lstStyle/>
          <a:p>
            <a:fld id="{6D4365EB-D553-44FD-9F74-31118999B285}" type="slidenum">
              <a:rPr lang="en-CA" smtClean="0"/>
              <a:t>23</a:t>
            </a:fld>
            <a:endParaRPr lang="en-CA" dirty="0"/>
          </a:p>
        </p:txBody>
      </p:sp>
    </p:spTree>
    <p:extLst>
      <p:ext uri="{BB962C8B-B14F-4D97-AF65-F5344CB8AC3E}">
        <p14:creationId xmlns:p14="http://schemas.microsoft.com/office/powerpoint/2010/main" val="10279515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CA" dirty="0"/>
          </a:p>
        </p:txBody>
      </p:sp>
      <p:sp>
        <p:nvSpPr>
          <p:cNvPr id="4" name="Espace réservé du numéro de diapositive 3"/>
          <p:cNvSpPr>
            <a:spLocks noGrp="1"/>
          </p:cNvSpPr>
          <p:nvPr>
            <p:ph type="sldNum" sz="quarter" idx="5"/>
          </p:nvPr>
        </p:nvSpPr>
        <p:spPr/>
        <p:txBody>
          <a:bodyPr/>
          <a:lstStyle/>
          <a:p>
            <a:fld id="{6D4365EB-D553-44FD-9F74-31118999B285}" type="slidenum">
              <a:rPr lang="en-CA" smtClean="0"/>
              <a:t>24</a:t>
            </a:fld>
            <a:endParaRPr lang="en-CA" dirty="0"/>
          </a:p>
        </p:txBody>
      </p:sp>
    </p:spTree>
    <p:extLst>
      <p:ext uri="{BB962C8B-B14F-4D97-AF65-F5344CB8AC3E}">
        <p14:creationId xmlns:p14="http://schemas.microsoft.com/office/powerpoint/2010/main" val="3514982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svg"/><Relationship Id="rId18" Type="http://schemas.openxmlformats.org/officeDocument/2006/relationships/image" Target="../media/image24.svg"/><Relationship Id="rId3" Type="http://schemas.openxmlformats.org/officeDocument/2006/relationships/image" Target="../media/image9.svg"/><Relationship Id="rId7" Type="http://schemas.openxmlformats.org/officeDocument/2006/relationships/image" Target="../media/image13.svg"/><Relationship Id="rId12" Type="http://schemas.openxmlformats.org/officeDocument/2006/relationships/image" Target="../media/image18.svg"/><Relationship Id="rId17" Type="http://schemas.openxmlformats.org/officeDocument/2006/relationships/image" Target="../media/image23.svg"/><Relationship Id="rId2" Type="http://schemas.openxmlformats.org/officeDocument/2006/relationships/image" Target="../media/image8.svg"/><Relationship Id="rId16" Type="http://schemas.openxmlformats.org/officeDocument/2006/relationships/image" Target="../media/image22.svg"/><Relationship Id="rId1" Type="http://schemas.openxmlformats.org/officeDocument/2006/relationships/slideMaster" Target="../slideMasters/slideMaster2.xml"/><Relationship Id="rId6" Type="http://schemas.openxmlformats.org/officeDocument/2006/relationships/image" Target="../media/image12.svg"/><Relationship Id="rId11" Type="http://schemas.openxmlformats.org/officeDocument/2006/relationships/image" Target="../media/image17.svg"/><Relationship Id="rId5" Type="http://schemas.openxmlformats.org/officeDocument/2006/relationships/image" Target="../media/image11.svg"/><Relationship Id="rId15" Type="http://schemas.openxmlformats.org/officeDocument/2006/relationships/image" Target="../media/image21.sv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svg"/><Relationship Id="rId14" Type="http://schemas.openxmlformats.org/officeDocument/2006/relationships/image" Target="../media/image20.sv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8DB4DE-3D97-00DF-084A-C373F68EB5F8}"/>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en-CA" dirty="0" err="1"/>
              <a:t>Modifiez</a:t>
            </a:r>
            <a:r>
              <a:rPr lang="en-CA" dirty="0"/>
              <a:t> le style du titre</a:t>
            </a:r>
          </a:p>
        </p:txBody>
      </p:sp>
      <p:sp>
        <p:nvSpPr>
          <p:cNvPr id="3" name="Sous-titre 2">
            <a:extLst>
              <a:ext uri="{FF2B5EF4-FFF2-40B4-BE49-F238E27FC236}">
                <a16:creationId xmlns:a16="http://schemas.microsoft.com/office/drawing/2014/main" id="{7FE3925B-C043-DD76-1FB9-F6EC2AB90980}"/>
              </a:ext>
            </a:extLst>
          </p:cNvPr>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CA" dirty="0" err="1"/>
              <a:t>Modifiez</a:t>
            </a:r>
            <a:r>
              <a:rPr lang="en-CA" dirty="0"/>
              <a:t> le style des sous-titres du masque</a:t>
            </a:r>
          </a:p>
        </p:txBody>
      </p:sp>
      <p:sp>
        <p:nvSpPr>
          <p:cNvPr id="4" name="Espace réservé de la date 3">
            <a:extLst>
              <a:ext uri="{FF2B5EF4-FFF2-40B4-BE49-F238E27FC236}">
                <a16:creationId xmlns:a16="http://schemas.microsoft.com/office/drawing/2014/main" id="{2FB2F39C-E4CD-8906-3EAA-B486C0613153}"/>
              </a:ext>
            </a:extLst>
          </p:cNvPr>
          <p:cNvSpPr>
            <a:spLocks noGrp="1"/>
          </p:cNvSpPr>
          <p:nvPr>
            <p:ph type="dt" sz="half" idx="10"/>
          </p:nvPr>
        </p:nvSpPr>
        <p:spPr/>
        <p:txBody>
          <a:bodyPr/>
          <a:lstStyle/>
          <a:p>
            <a:fld id="{05EE0BC7-AD5F-4ED3-AC72-B39FA14E3196}" type="datetimeFigureOut">
              <a:rPr lang="en-CA" smtClean="0"/>
              <a:t>2026-09-22</a:t>
            </a:fld>
            <a:endParaRPr lang="en-CA" dirty="0"/>
          </a:p>
        </p:txBody>
      </p:sp>
      <p:sp>
        <p:nvSpPr>
          <p:cNvPr id="5" name="Espace réservé du pied de page 4">
            <a:extLst>
              <a:ext uri="{FF2B5EF4-FFF2-40B4-BE49-F238E27FC236}">
                <a16:creationId xmlns:a16="http://schemas.microsoft.com/office/drawing/2014/main" id="{C2630700-0B4D-79C0-7366-934D2FDFEDA0}"/>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AB838D7C-47AF-2C29-7190-A207103CA46A}"/>
              </a:ext>
            </a:extLst>
          </p:cNvPr>
          <p:cNvSpPr>
            <a:spLocks noGrp="1"/>
          </p:cNvSpPr>
          <p:nvPr>
            <p:ph type="sldNum" sz="quarter" idx="12"/>
          </p:nvPr>
        </p:nvSpPr>
        <p:spPr/>
        <p:txBody>
          <a:bodyPr/>
          <a:lstStyle/>
          <a:p>
            <a:fld id="{4FAFAC87-9B87-49C1-A984-5DB2A35F259C}" type="slidenum">
              <a:rPr lang="en-CA" smtClean="0"/>
              <a:t>‹n°›</a:t>
            </a:fld>
            <a:endParaRPr lang="en-CA" dirty="0"/>
          </a:p>
        </p:txBody>
      </p:sp>
    </p:spTree>
    <p:extLst>
      <p:ext uri="{BB962C8B-B14F-4D97-AF65-F5344CB8AC3E}">
        <p14:creationId xmlns:p14="http://schemas.microsoft.com/office/powerpoint/2010/main" val="801189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E9D9F8-AC72-B3F9-03A6-3D36199400F5}"/>
              </a:ext>
            </a:extLst>
          </p:cNvPr>
          <p:cNvSpPr>
            <a:spLocks noGrp="1"/>
          </p:cNvSpPr>
          <p:nvPr>
            <p:ph type="title" hasCustomPrompt="1"/>
          </p:nvPr>
        </p:nvSpPr>
        <p:spPr/>
        <p:txBody>
          <a:bodyPr/>
          <a:lstStyle/>
          <a:p>
            <a:r>
              <a:rPr lang="en-CA"/>
              <a:t>Modifiez le style du titre</a:t>
            </a:r>
            <a:endParaRPr lang="en-CA" dirty="0"/>
          </a:p>
        </p:txBody>
      </p:sp>
      <p:sp>
        <p:nvSpPr>
          <p:cNvPr id="3" name="Espace réservé du contenu 2">
            <a:extLst>
              <a:ext uri="{FF2B5EF4-FFF2-40B4-BE49-F238E27FC236}">
                <a16:creationId xmlns:a16="http://schemas.microsoft.com/office/drawing/2014/main" id="{054B338B-597C-F641-1958-917A3D3B0D35}"/>
              </a:ext>
            </a:extLst>
          </p:cNvPr>
          <p:cNvSpPr>
            <a:spLocks noGrp="1"/>
          </p:cNvSpPr>
          <p:nvPr>
            <p:ph idx="1"/>
          </p:nvPr>
        </p:nvSpPr>
        <p:spPr/>
        <p:txBody>
          <a:bodyPr/>
          <a:lstStyle/>
          <a:p>
            <a:pPr lvl="0"/>
            <a:r>
              <a:rPr lang="en-CA"/>
              <a:t>Cliquez pour modifier les styles du texte du masque</a:t>
            </a:r>
          </a:p>
          <a:p>
            <a:pPr lvl="1"/>
            <a:r>
              <a:rPr lang="en-CA"/>
              <a:t>Deuxième niveau</a:t>
            </a:r>
          </a:p>
          <a:p>
            <a:pPr lvl="2"/>
            <a:r>
              <a:rPr lang="en-CA"/>
              <a:t>Troisième niveau</a:t>
            </a:r>
          </a:p>
          <a:p>
            <a:pPr lvl="3"/>
            <a:r>
              <a:rPr lang="en-CA"/>
              <a:t>Quatrième niveau</a:t>
            </a:r>
          </a:p>
          <a:p>
            <a:pPr lvl="4"/>
            <a:r>
              <a:rPr lang="en-CA"/>
              <a:t>Cinquième niveau</a:t>
            </a:r>
            <a:endParaRPr lang="en-CA" dirty="0"/>
          </a:p>
        </p:txBody>
      </p:sp>
      <p:sp>
        <p:nvSpPr>
          <p:cNvPr id="4" name="Espace réservé de la date 3">
            <a:extLst>
              <a:ext uri="{FF2B5EF4-FFF2-40B4-BE49-F238E27FC236}">
                <a16:creationId xmlns:a16="http://schemas.microsoft.com/office/drawing/2014/main" id="{63173269-CD95-DF7C-2F18-62EF13CA6F70}"/>
              </a:ext>
            </a:extLst>
          </p:cNvPr>
          <p:cNvSpPr>
            <a:spLocks noGrp="1"/>
          </p:cNvSpPr>
          <p:nvPr>
            <p:ph type="dt" sz="half" idx="10"/>
          </p:nvPr>
        </p:nvSpPr>
        <p:spPr/>
        <p:txBody>
          <a:bodyPr/>
          <a:lstStyle/>
          <a:p>
            <a:fld id="{05EE0BC7-AD5F-4ED3-AC72-B39FA14E3196}" type="datetimeFigureOut">
              <a:rPr lang="en-CA" smtClean="0"/>
              <a:t>2026-09-22</a:t>
            </a:fld>
            <a:endParaRPr lang="en-CA" dirty="0"/>
          </a:p>
        </p:txBody>
      </p:sp>
      <p:sp>
        <p:nvSpPr>
          <p:cNvPr id="5" name="Espace réservé du pied de page 4">
            <a:extLst>
              <a:ext uri="{FF2B5EF4-FFF2-40B4-BE49-F238E27FC236}">
                <a16:creationId xmlns:a16="http://schemas.microsoft.com/office/drawing/2014/main" id="{9EA00E15-0153-F149-4AED-FE6F9F4BE21F}"/>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B568317E-497A-04EC-2549-29796422A4BE}"/>
              </a:ext>
            </a:extLst>
          </p:cNvPr>
          <p:cNvSpPr>
            <a:spLocks noGrp="1"/>
          </p:cNvSpPr>
          <p:nvPr>
            <p:ph type="sldNum" sz="quarter" idx="12"/>
          </p:nvPr>
        </p:nvSpPr>
        <p:spPr/>
        <p:txBody>
          <a:bodyPr/>
          <a:lstStyle/>
          <a:p>
            <a:fld id="{4FAFAC87-9B87-49C1-A984-5DB2A35F259C}" type="slidenum">
              <a:rPr lang="en-CA" smtClean="0"/>
              <a:t>‹n°›</a:t>
            </a:fld>
            <a:endParaRPr lang="en-CA" dirty="0"/>
          </a:p>
        </p:txBody>
      </p:sp>
    </p:spTree>
    <p:extLst>
      <p:ext uri="{BB962C8B-B14F-4D97-AF65-F5344CB8AC3E}">
        <p14:creationId xmlns:p14="http://schemas.microsoft.com/office/powerpoint/2010/main" val="3587320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C9C258-9853-46C0-B024-907EA060C0FC}"/>
              </a:ext>
            </a:extLst>
          </p:cNvPr>
          <p:cNvSpPr>
            <a:spLocks noGrp="1"/>
          </p:cNvSpPr>
          <p:nvPr>
            <p:ph type="title" hasCustomPrompt="1"/>
          </p:nvPr>
        </p:nvSpPr>
        <p:spPr>
          <a:xfrm>
            <a:off x="831850" y="1709738"/>
            <a:ext cx="10515600" cy="2852737"/>
          </a:xfrm>
        </p:spPr>
        <p:txBody>
          <a:bodyPr anchor="b"/>
          <a:lstStyle>
            <a:lvl1pPr>
              <a:defRPr sz="6000"/>
            </a:lvl1pPr>
          </a:lstStyle>
          <a:p>
            <a:r>
              <a:rPr lang="en-CA"/>
              <a:t>Modifiez le style du titre</a:t>
            </a:r>
            <a:endParaRPr lang="en-CA" dirty="0"/>
          </a:p>
        </p:txBody>
      </p:sp>
      <p:sp>
        <p:nvSpPr>
          <p:cNvPr id="3" name="Espace réservé du texte 2">
            <a:extLst>
              <a:ext uri="{FF2B5EF4-FFF2-40B4-BE49-F238E27FC236}">
                <a16:creationId xmlns:a16="http://schemas.microsoft.com/office/drawing/2014/main" id="{784BB131-C426-F768-DE6D-F2A125DDF38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CA"/>
              <a:t>Cliquez pour modifier les styles du texte du masque</a:t>
            </a:r>
            <a:endParaRPr lang="en-CA" dirty="0"/>
          </a:p>
        </p:txBody>
      </p:sp>
      <p:sp>
        <p:nvSpPr>
          <p:cNvPr id="4" name="Espace réservé de la date 3">
            <a:extLst>
              <a:ext uri="{FF2B5EF4-FFF2-40B4-BE49-F238E27FC236}">
                <a16:creationId xmlns:a16="http://schemas.microsoft.com/office/drawing/2014/main" id="{43D38BBD-348A-CF2C-C42B-4997B1719A93}"/>
              </a:ext>
            </a:extLst>
          </p:cNvPr>
          <p:cNvSpPr>
            <a:spLocks noGrp="1"/>
          </p:cNvSpPr>
          <p:nvPr>
            <p:ph type="dt" sz="half" idx="10"/>
          </p:nvPr>
        </p:nvSpPr>
        <p:spPr/>
        <p:txBody>
          <a:bodyPr/>
          <a:lstStyle/>
          <a:p>
            <a:fld id="{05EE0BC7-AD5F-4ED3-AC72-B39FA14E3196}" type="datetimeFigureOut">
              <a:rPr lang="en-CA" smtClean="0"/>
              <a:t>2026-09-22</a:t>
            </a:fld>
            <a:endParaRPr lang="en-CA" dirty="0"/>
          </a:p>
        </p:txBody>
      </p:sp>
      <p:sp>
        <p:nvSpPr>
          <p:cNvPr id="5" name="Espace réservé du pied de page 4">
            <a:extLst>
              <a:ext uri="{FF2B5EF4-FFF2-40B4-BE49-F238E27FC236}">
                <a16:creationId xmlns:a16="http://schemas.microsoft.com/office/drawing/2014/main" id="{1ADC04AA-53F8-D09F-2569-DAA480DBA9AC}"/>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9459C47A-2D3F-BB78-3A0D-E70D6998E977}"/>
              </a:ext>
            </a:extLst>
          </p:cNvPr>
          <p:cNvSpPr>
            <a:spLocks noGrp="1"/>
          </p:cNvSpPr>
          <p:nvPr>
            <p:ph type="sldNum" sz="quarter" idx="12"/>
          </p:nvPr>
        </p:nvSpPr>
        <p:spPr/>
        <p:txBody>
          <a:bodyPr/>
          <a:lstStyle/>
          <a:p>
            <a:fld id="{4FAFAC87-9B87-49C1-A984-5DB2A35F259C}" type="slidenum">
              <a:rPr lang="en-CA" smtClean="0"/>
              <a:t>‹n°›</a:t>
            </a:fld>
            <a:endParaRPr lang="en-CA" dirty="0"/>
          </a:p>
        </p:txBody>
      </p:sp>
    </p:spTree>
    <p:extLst>
      <p:ext uri="{BB962C8B-B14F-4D97-AF65-F5344CB8AC3E}">
        <p14:creationId xmlns:p14="http://schemas.microsoft.com/office/powerpoint/2010/main" val="2724443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F93705-9BE1-31B0-78A7-E6757A522E17}"/>
              </a:ext>
            </a:extLst>
          </p:cNvPr>
          <p:cNvSpPr>
            <a:spLocks noGrp="1"/>
          </p:cNvSpPr>
          <p:nvPr>
            <p:ph type="title" hasCustomPrompt="1"/>
          </p:nvPr>
        </p:nvSpPr>
        <p:spPr/>
        <p:txBody>
          <a:bodyPr/>
          <a:lstStyle/>
          <a:p>
            <a:r>
              <a:rPr lang="en-CA"/>
              <a:t>Modifiez le style du titre</a:t>
            </a:r>
            <a:endParaRPr lang="en-CA" dirty="0"/>
          </a:p>
        </p:txBody>
      </p:sp>
      <p:sp>
        <p:nvSpPr>
          <p:cNvPr id="3" name="Espace réservé du contenu 2">
            <a:extLst>
              <a:ext uri="{FF2B5EF4-FFF2-40B4-BE49-F238E27FC236}">
                <a16:creationId xmlns:a16="http://schemas.microsoft.com/office/drawing/2014/main" id="{1B4AB095-C6AA-3095-2503-28504F41AA9B}"/>
              </a:ext>
            </a:extLst>
          </p:cNvPr>
          <p:cNvSpPr>
            <a:spLocks noGrp="1"/>
          </p:cNvSpPr>
          <p:nvPr>
            <p:ph sz="half" idx="1"/>
          </p:nvPr>
        </p:nvSpPr>
        <p:spPr>
          <a:xfrm>
            <a:off x="838200" y="1825625"/>
            <a:ext cx="5181600" cy="4351338"/>
          </a:xfrm>
        </p:spPr>
        <p:txBody>
          <a:bodyPr/>
          <a:lstStyle/>
          <a:p>
            <a:pPr lvl="0"/>
            <a:r>
              <a:rPr lang="en-CA"/>
              <a:t>Cliquez pour modifier les styles du texte du masque</a:t>
            </a:r>
          </a:p>
          <a:p>
            <a:pPr lvl="1"/>
            <a:r>
              <a:rPr lang="en-CA"/>
              <a:t>Deuxième niveau</a:t>
            </a:r>
          </a:p>
          <a:p>
            <a:pPr lvl="2"/>
            <a:r>
              <a:rPr lang="en-CA"/>
              <a:t>Troisième niveau</a:t>
            </a:r>
          </a:p>
          <a:p>
            <a:pPr lvl="3"/>
            <a:r>
              <a:rPr lang="en-CA"/>
              <a:t>Quatrième niveau</a:t>
            </a:r>
          </a:p>
          <a:p>
            <a:pPr lvl="4"/>
            <a:r>
              <a:rPr lang="en-CA"/>
              <a:t>Cinquième niveau</a:t>
            </a:r>
            <a:endParaRPr lang="en-CA" dirty="0"/>
          </a:p>
        </p:txBody>
      </p:sp>
      <p:sp>
        <p:nvSpPr>
          <p:cNvPr id="4" name="Espace réservé du contenu 3">
            <a:extLst>
              <a:ext uri="{FF2B5EF4-FFF2-40B4-BE49-F238E27FC236}">
                <a16:creationId xmlns:a16="http://schemas.microsoft.com/office/drawing/2014/main" id="{857BE175-37DC-A646-2BB6-561895B7DCCA}"/>
              </a:ext>
            </a:extLst>
          </p:cNvPr>
          <p:cNvSpPr>
            <a:spLocks noGrp="1"/>
          </p:cNvSpPr>
          <p:nvPr>
            <p:ph sz="half" idx="2"/>
          </p:nvPr>
        </p:nvSpPr>
        <p:spPr>
          <a:xfrm>
            <a:off x="6172200" y="1825625"/>
            <a:ext cx="5181600" cy="4351338"/>
          </a:xfrm>
        </p:spPr>
        <p:txBody>
          <a:bodyPr/>
          <a:lstStyle/>
          <a:p>
            <a:pPr lvl="0"/>
            <a:r>
              <a:rPr lang="en-CA"/>
              <a:t>Cliquez pour modifier les styles du texte du masque</a:t>
            </a:r>
          </a:p>
          <a:p>
            <a:pPr lvl="1"/>
            <a:r>
              <a:rPr lang="en-CA"/>
              <a:t>Deuxième niveau</a:t>
            </a:r>
          </a:p>
          <a:p>
            <a:pPr lvl="2"/>
            <a:r>
              <a:rPr lang="en-CA"/>
              <a:t>Troisième niveau</a:t>
            </a:r>
          </a:p>
          <a:p>
            <a:pPr lvl="3"/>
            <a:r>
              <a:rPr lang="en-CA"/>
              <a:t>Quatrième niveau</a:t>
            </a:r>
          </a:p>
          <a:p>
            <a:pPr lvl="4"/>
            <a:r>
              <a:rPr lang="en-CA"/>
              <a:t>Cinquième niveau</a:t>
            </a:r>
            <a:endParaRPr lang="en-CA" dirty="0"/>
          </a:p>
        </p:txBody>
      </p:sp>
      <p:sp>
        <p:nvSpPr>
          <p:cNvPr id="5" name="Espace réservé de la date 4">
            <a:extLst>
              <a:ext uri="{FF2B5EF4-FFF2-40B4-BE49-F238E27FC236}">
                <a16:creationId xmlns:a16="http://schemas.microsoft.com/office/drawing/2014/main" id="{A1C9BA3A-4741-A5C2-F782-4E49D08406A8}"/>
              </a:ext>
            </a:extLst>
          </p:cNvPr>
          <p:cNvSpPr>
            <a:spLocks noGrp="1"/>
          </p:cNvSpPr>
          <p:nvPr>
            <p:ph type="dt" sz="half" idx="10"/>
          </p:nvPr>
        </p:nvSpPr>
        <p:spPr/>
        <p:txBody>
          <a:bodyPr/>
          <a:lstStyle/>
          <a:p>
            <a:fld id="{05EE0BC7-AD5F-4ED3-AC72-B39FA14E3196}" type="datetimeFigureOut">
              <a:rPr lang="en-CA" smtClean="0"/>
              <a:t>2026-09-22</a:t>
            </a:fld>
            <a:endParaRPr lang="en-CA" dirty="0"/>
          </a:p>
        </p:txBody>
      </p:sp>
      <p:sp>
        <p:nvSpPr>
          <p:cNvPr id="6" name="Espace réservé du pied de page 5">
            <a:extLst>
              <a:ext uri="{FF2B5EF4-FFF2-40B4-BE49-F238E27FC236}">
                <a16:creationId xmlns:a16="http://schemas.microsoft.com/office/drawing/2014/main" id="{408932F9-7B9B-AD72-FDE0-384CE771C55D}"/>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B5A8F74D-08C4-0A76-D18F-FE779C9DACA2}"/>
              </a:ext>
            </a:extLst>
          </p:cNvPr>
          <p:cNvSpPr>
            <a:spLocks noGrp="1"/>
          </p:cNvSpPr>
          <p:nvPr>
            <p:ph type="sldNum" sz="quarter" idx="12"/>
          </p:nvPr>
        </p:nvSpPr>
        <p:spPr/>
        <p:txBody>
          <a:bodyPr/>
          <a:lstStyle/>
          <a:p>
            <a:fld id="{4FAFAC87-9B87-49C1-A984-5DB2A35F259C}" type="slidenum">
              <a:rPr lang="en-CA" smtClean="0"/>
              <a:t>‹n°›</a:t>
            </a:fld>
            <a:endParaRPr lang="en-CA" dirty="0"/>
          </a:p>
        </p:txBody>
      </p:sp>
    </p:spTree>
    <p:extLst>
      <p:ext uri="{BB962C8B-B14F-4D97-AF65-F5344CB8AC3E}">
        <p14:creationId xmlns:p14="http://schemas.microsoft.com/office/powerpoint/2010/main" val="900837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BED691-11A9-E7F9-302D-3C54C99B131E}"/>
              </a:ext>
            </a:extLst>
          </p:cNvPr>
          <p:cNvSpPr>
            <a:spLocks noGrp="1"/>
          </p:cNvSpPr>
          <p:nvPr>
            <p:ph type="title" hasCustomPrompt="1"/>
          </p:nvPr>
        </p:nvSpPr>
        <p:spPr>
          <a:xfrm>
            <a:off x="839788" y="365125"/>
            <a:ext cx="10515600" cy="1325563"/>
          </a:xfrm>
        </p:spPr>
        <p:txBody>
          <a:bodyPr/>
          <a:lstStyle/>
          <a:p>
            <a:r>
              <a:rPr lang="en-CA"/>
              <a:t>Modifiez le style du titre</a:t>
            </a:r>
            <a:endParaRPr lang="en-CA" dirty="0"/>
          </a:p>
        </p:txBody>
      </p:sp>
      <p:sp>
        <p:nvSpPr>
          <p:cNvPr id="3" name="Espace réservé du texte 2">
            <a:extLst>
              <a:ext uri="{FF2B5EF4-FFF2-40B4-BE49-F238E27FC236}">
                <a16:creationId xmlns:a16="http://schemas.microsoft.com/office/drawing/2014/main" id="{F280B3C3-E616-24BC-8D30-CFFA1649F6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Cliquez pour modifier les styles du texte du masque</a:t>
            </a:r>
            <a:endParaRPr lang="en-CA" dirty="0"/>
          </a:p>
        </p:txBody>
      </p:sp>
      <p:sp>
        <p:nvSpPr>
          <p:cNvPr id="4" name="Espace réservé du contenu 3">
            <a:extLst>
              <a:ext uri="{FF2B5EF4-FFF2-40B4-BE49-F238E27FC236}">
                <a16:creationId xmlns:a16="http://schemas.microsoft.com/office/drawing/2014/main" id="{0B90F33E-2247-CE4D-D460-189BED6176E3}"/>
              </a:ext>
            </a:extLst>
          </p:cNvPr>
          <p:cNvSpPr>
            <a:spLocks noGrp="1"/>
          </p:cNvSpPr>
          <p:nvPr>
            <p:ph sz="half" idx="2"/>
          </p:nvPr>
        </p:nvSpPr>
        <p:spPr>
          <a:xfrm>
            <a:off x="839788" y="2505075"/>
            <a:ext cx="5157787" cy="3684588"/>
          </a:xfrm>
        </p:spPr>
        <p:txBody>
          <a:bodyPr/>
          <a:lstStyle/>
          <a:p>
            <a:pPr lvl="0"/>
            <a:r>
              <a:rPr lang="en-CA"/>
              <a:t>Cliquez pour modifier les styles du texte du masque</a:t>
            </a:r>
          </a:p>
          <a:p>
            <a:pPr lvl="1"/>
            <a:r>
              <a:rPr lang="en-CA"/>
              <a:t>Deuxième niveau</a:t>
            </a:r>
          </a:p>
          <a:p>
            <a:pPr lvl="2"/>
            <a:r>
              <a:rPr lang="en-CA"/>
              <a:t>Troisième niveau</a:t>
            </a:r>
          </a:p>
          <a:p>
            <a:pPr lvl="3"/>
            <a:r>
              <a:rPr lang="en-CA"/>
              <a:t>Quatrième niveau</a:t>
            </a:r>
          </a:p>
          <a:p>
            <a:pPr lvl="4"/>
            <a:r>
              <a:rPr lang="en-CA"/>
              <a:t>Cinquième niveau</a:t>
            </a:r>
            <a:endParaRPr lang="en-CA" dirty="0"/>
          </a:p>
        </p:txBody>
      </p:sp>
      <p:sp>
        <p:nvSpPr>
          <p:cNvPr id="5" name="Espace réservé du texte 4">
            <a:extLst>
              <a:ext uri="{FF2B5EF4-FFF2-40B4-BE49-F238E27FC236}">
                <a16:creationId xmlns:a16="http://schemas.microsoft.com/office/drawing/2014/main" id="{546AF913-AFAC-D8E4-037F-75C20C1036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Cliquez pour modifier les styles du texte du masque</a:t>
            </a:r>
            <a:endParaRPr lang="en-CA" dirty="0"/>
          </a:p>
        </p:txBody>
      </p:sp>
      <p:sp>
        <p:nvSpPr>
          <p:cNvPr id="6" name="Espace réservé du contenu 5">
            <a:extLst>
              <a:ext uri="{FF2B5EF4-FFF2-40B4-BE49-F238E27FC236}">
                <a16:creationId xmlns:a16="http://schemas.microsoft.com/office/drawing/2014/main" id="{ECA88EE8-3BF0-01CE-246D-AB01A28589BE}"/>
              </a:ext>
            </a:extLst>
          </p:cNvPr>
          <p:cNvSpPr>
            <a:spLocks noGrp="1"/>
          </p:cNvSpPr>
          <p:nvPr>
            <p:ph sz="quarter" idx="4"/>
          </p:nvPr>
        </p:nvSpPr>
        <p:spPr>
          <a:xfrm>
            <a:off x="6172200" y="2505075"/>
            <a:ext cx="5183188" cy="3684588"/>
          </a:xfrm>
        </p:spPr>
        <p:txBody>
          <a:bodyPr/>
          <a:lstStyle/>
          <a:p>
            <a:pPr lvl="0"/>
            <a:r>
              <a:rPr lang="en-CA"/>
              <a:t>Cliquez pour modifier les styles du texte du masque</a:t>
            </a:r>
          </a:p>
          <a:p>
            <a:pPr lvl="1"/>
            <a:r>
              <a:rPr lang="en-CA"/>
              <a:t>Deuxième niveau</a:t>
            </a:r>
          </a:p>
          <a:p>
            <a:pPr lvl="2"/>
            <a:r>
              <a:rPr lang="en-CA"/>
              <a:t>Troisième niveau</a:t>
            </a:r>
          </a:p>
          <a:p>
            <a:pPr lvl="3"/>
            <a:r>
              <a:rPr lang="en-CA"/>
              <a:t>Quatrième niveau</a:t>
            </a:r>
          </a:p>
          <a:p>
            <a:pPr lvl="4"/>
            <a:r>
              <a:rPr lang="en-CA"/>
              <a:t>Cinquième niveau</a:t>
            </a:r>
            <a:endParaRPr lang="en-CA" dirty="0"/>
          </a:p>
        </p:txBody>
      </p:sp>
      <p:sp>
        <p:nvSpPr>
          <p:cNvPr id="7" name="Espace réservé de la date 6">
            <a:extLst>
              <a:ext uri="{FF2B5EF4-FFF2-40B4-BE49-F238E27FC236}">
                <a16:creationId xmlns:a16="http://schemas.microsoft.com/office/drawing/2014/main" id="{16923720-0C27-73BD-ACAD-7012A23C7BA3}"/>
              </a:ext>
            </a:extLst>
          </p:cNvPr>
          <p:cNvSpPr>
            <a:spLocks noGrp="1"/>
          </p:cNvSpPr>
          <p:nvPr>
            <p:ph type="dt" sz="half" idx="10"/>
          </p:nvPr>
        </p:nvSpPr>
        <p:spPr/>
        <p:txBody>
          <a:bodyPr/>
          <a:lstStyle/>
          <a:p>
            <a:fld id="{05EE0BC7-AD5F-4ED3-AC72-B39FA14E3196}" type="datetimeFigureOut">
              <a:rPr lang="en-CA" smtClean="0"/>
              <a:t>2026-09-22</a:t>
            </a:fld>
            <a:endParaRPr lang="en-CA" dirty="0"/>
          </a:p>
        </p:txBody>
      </p:sp>
      <p:sp>
        <p:nvSpPr>
          <p:cNvPr id="8" name="Espace réservé du pied de page 7">
            <a:extLst>
              <a:ext uri="{FF2B5EF4-FFF2-40B4-BE49-F238E27FC236}">
                <a16:creationId xmlns:a16="http://schemas.microsoft.com/office/drawing/2014/main" id="{4F45036B-7AA2-AAFD-99AE-229C83FFDA43}"/>
              </a:ext>
            </a:extLst>
          </p:cNvPr>
          <p:cNvSpPr>
            <a:spLocks noGrp="1"/>
          </p:cNvSpPr>
          <p:nvPr>
            <p:ph type="ftr" sz="quarter" idx="11"/>
          </p:nvPr>
        </p:nvSpPr>
        <p:spPr/>
        <p:txBody>
          <a:bodyPr/>
          <a:lstStyle/>
          <a:p>
            <a:endParaRPr lang="fr-CA"/>
          </a:p>
        </p:txBody>
      </p:sp>
      <p:sp>
        <p:nvSpPr>
          <p:cNvPr id="9" name="Espace réservé du numéro de diapositive 8">
            <a:extLst>
              <a:ext uri="{FF2B5EF4-FFF2-40B4-BE49-F238E27FC236}">
                <a16:creationId xmlns:a16="http://schemas.microsoft.com/office/drawing/2014/main" id="{E8DC0277-C767-4289-51E7-7B14AEF4A9B3}"/>
              </a:ext>
            </a:extLst>
          </p:cNvPr>
          <p:cNvSpPr>
            <a:spLocks noGrp="1"/>
          </p:cNvSpPr>
          <p:nvPr>
            <p:ph type="sldNum" sz="quarter" idx="12"/>
          </p:nvPr>
        </p:nvSpPr>
        <p:spPr/>
        <p:txBody>
          <a:bodyPr/>
          <a:lstStyle/>
          <a:p>
            <a:fld id="{4FAFAC87-9B87-49C1-A984-5DB2A35F259C}" type="slidenum">
              <a:rPr lang="en-CA" smtClean="0"/>
              <a:t>‹n°›</a:t>
            </a:fld>
            <a:endParaRPr lang="en-CA" dirty="0"/>
          </a:p>
        </p:txBody>
      </p:sp>
    </p:spTree>
    <p:extLst>
      <p:ext uri="{BB962C8B-B14F-4D97-AF65-F5344CB8AC3E}">
        <p14:creationId xmlns:p14="http://schemas.microsoft.com/office/powerpoint/2010/main" val="3133233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E8C37B-F81E-34D2-1254-03701B3ABFE0}"/>
              </a:ext>
            </a:extLst>
          </p:cNvPr>
          <p:cNvSpPr>
            <a:spLocks noGrp="1"/>
          </p:cNvSpPr>
          <p:nvPr>
            <p:ph type="title" hasCustomPrompt="1"/>
          </p:nvPr>
        </p:nvSpPr>
        <p:spPr/>
        <p:txBody>
          <a:bodyPr/>
          <a:lstStyle/>
          <a:p>
            <a:r>
              <a:rPr lang="en-CA"/>
              <a:t>Modifiez le style du titre</a:t>
            </a:r>
            <a:endParaRPr lang="en-CA" dirty="0"/>
          </a:p>
        </p:txBody>
      </p:sp>
      <p:sp>
        <p:nvSpPr>
          <p:cNvPr id="3" name="Espace réservé de la date 2">
            <a:extLst>
              <a:ext uri="{FF2B5EF4-FFF2-40B4-BE49-F238E27FC236}">
                <a16:creationId xmlns:a16="http://schemas.microsoft.com/office/drawing/2014/main" id="{29737EA9-BA39-B52A-E241-55F99F17E1A3}"/>
              </a:ext>
            </a:extLst>
          </p:cNvPr>
          <p:cNvSpPr>
            <a:spLocks noGrp="1"/>
          </p:cNvSpPr>
          <p:nvPr>
            <p:ph type="dt" sz="half" idx="10"/>
          </p:nvPr>
        </p:nvSpPr>
        <p:spPr/>
        <p:txBody>
          <a:bodyPr/>
          <a:lstStyle/>
          <a:p>
            <a:fld id="{05EE0BC7-AD5F-4ED3-AC72-B39FA14E3196}" type="datetimeFigureOut">
              <a:rPr lang="en-CA" smtClean="0"/>
              <a:t>2026-09-22</a:t>
            </a:fld>
            <a:endParaRPr lang="en-CA" dirty="0"/>
          </a:p>
        </p:txBody>
      </p:sp>
      <p:sp>
        <p:nvSpPr>
          <p:cNvPr id="4" name="Espace réservé du pied de page 3">
            <a:extLst>
              <a:ext uri="{FF2B5EF4-FFF2-40B4-BE49-F238E27FC236}">
                <a16:creationId xmlns:a16="http://schemas.microsoft.com/office/drawing/2014/main" id="{58AD98DB-C53D-3D4D-FEA6-2F753F570F46}"/>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9FCC6456-5839-7CE4-7E60-748663E3054E}"/>
              </a:ext>
            </a:extLst>
          </p:cNvPr>
          <p:cNvSpPr>
            <a:spLocks noGrp="1"/>
          </p:cNvSpPr>
          <p:nvPr>
            <p:ph type="sldNum" sz="quarter" idx="12"/>
          </p:nvPr>
        </p:nvSpPr>
        <p:spPr/>
        <p:txBody>
          <a:bodyPr/>
          <a:lstStyle/>
          <a:p>
            <a:fld id="{4FAFAC87-9B87-49C1-A984-5DB2A35F259C}" type="slidenum">
              <a:rPr lang="en-CA" smtClean="0"/>
              <a:t>‹n°›</a:t>
            </a:fld>
            <a:endParaRPr lang="en-CA" dirty="0"/>
          </a:p>
        </p:txBody>
      </p:sp>
    </p:spTree>
    <p:extLst>
      <p:ext uri="{BB962C8B-B14F-4D97-AF65-F5344CB8AC3E}">
        <p14:creationId xmlns:p14="http://schemas.microsoft.com/office/powerpoint/2010/main" val="4095043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DCDDBBF-681A-06A1-5FAD-55960A064419}"/>
              </a:ext>
            </a:extLst>
          </p:cNvPr>
          <p:cNvSpPr>
            <a:spLocks noGrp="1"/>
          </p:cNvSpPr>
          <p:nvPr>
            <p:ph type="dt" sz="half" idx="10"/>
          </p:nvPr>
        </p:nvSpPr>
        <p:spPr/>
        <p:txBody>
          <a:bodyPr/>
          <a:lstStyle/>
          <a:p>
            <a:fld id="{05EE0BC7-AD5F-4ED3-AC72-B39FA14E3196}" type="datetimeFigureOut">
              <a:rPr lang="en-CA" smtClean="0"/>
              <a:t>2026-09-22</a:t>
            </a:fld>
            <a:endParaRPr lang="en-CA" dirty="0"/>
          </a:p>
        </p:txBody>
      </p:sp>
      <p:sp>
        <p:nvSpPr>
          <p:cNvPr id="3" name="Espace réservé du pied de page 2">
            <a:extLst>
              <a:ext uri="{FF2B5EF4-FFF2-40B4-BE49-F238E27FC236}">
                <a16:creationId xmlns:a16="http://schemas.microsoft.com/office/drawing/2014/main" id="{48E698D8-B2F8-2B03-15D1-5D04486BA340}"/>
              </a:ext>
            </a:extLst>
          </p:cNvPr>
          <p:cNvSpPr>
            <a:spLocks noGrp="1"/>
          </p:cNvSpPr>
          <p:nvPr>
            <p:ph type="ftr" sz="quarter" idx="11"/>
          </p:nvPr>
        </p:nvSpPr>
        <p:spPr/>
        <p:txBody>
          <a:bodyPr/>
          <a:lstStyle/>
          <a:p>
            <a:endParaRPr lang="fr-CA"/>
          </a:p>
        </p:txBody>
      </p:sp>
      <p:sp>
        <p:nvSpPr>
          <p:cNvPr id="4" name="Espace réservé du numéro de diapositive 3">
            <a:extLst>
              <a:ext uri="{FF2B5EF4-FFF2-40B4-BE49-F238E27FC236}">
                <a16:creationId xmlns:a16="http://schemas.microsoft.com/office/drawing/2014/main" id="{E2B3A582-4E68-1727-2ECF-A27FC4954070}"/>
              </a:ext>
            </a:extLst>
          </p:cNvPr>
          <p:cNvSpPr>
            <a:spLocks noGrp="1"/>
          </p:cNvSpPr>
          <p:nvPr>
            <p:ph type="sldNum" sz="quarter" idx="12"/>
          </p:nvPr>
        </p:nvSpPr>
        <p:spPr/>
        <p:txBody>
          <a:bodyPr/>
          <a:lstStyle/>
          <a:p>
            <a:fld id="{4FAFAC87-9B87-49C1-A984-5DB2A35F259C}" type="slidenum">
              <a:rPr lang="en-CA" smtClean="0"/>
              <a:t>‹n°›</a:t>
            </a:fld>
            <a:endParaRPr lang="en-CA" dirty="0"/>
          </a:p>
        </p:txBody>
      </p:sp>
    </p:spTree>
    <p:extLst>
      <p:ext uri="{BB962C8B-B14F-4D97-AF65-F5344CB8AC3E}">
        <p14:creationId xmlns:p14="http://schemas.microsoft.com/office/powerpoint/2010/main" val="4166780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F2ED39-178E-E5AA-F797-5229B53B9B1A}"/>
              </a:ext>
            </a:extLst>
          </p:cNvPr>
          <p:cNvSpPr>
            <a:spLocks noGrp="1"/>
          </p:cNvSpPr>
          <p:nvPr>
            <p:ph type="title" hasCustomPrompt="1"/>
          </p:nvPr>
        </p:nvSpPr>
        <p:spPr>
          <a:xfrm>
            <a:off x="839788" y="457200"/>
            <a:ext cx="3932237" cy="1600200"/>
          </a:xfrm>
        </p:spPr>
        <p:txBody>
          <a:bodyPr anchor="b"/>
          <a:lstStyle>
            <a:lvl1pPr>
              <a:defRPr sz="3200"/>
            </a:lvl1pPr>
          </a:lstStyle>
          <a:p>
            <a:r>
              <a:rPr lang="en-CA"/>
              <a:t>Modifiez le style du titre</a:t>
            </a:r>
            <a:endParaRPr lang="en-CA" dirty="0"/>
          </a:p>
        </p:txBody>
      </p:sp>
      <p:sp>
        <p:nvSpPr>
          <p:cNvPr id="3" name="Espace réservé du contenu 2">
            <a:extLst>
              <a:ext uri="{FF2B5EF4-FFF2-40B4-BE49-F238E27FC236}">
                <a16:creationId xmlns:a16="http://schemas.microsoft.com/office/drawing/2014/main" id="{C7CC3EC0-DB2A-BE85-83CC-414867C79C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Cliquez pour modifier les styles du texte du masque</a:t>
            </a:r>
          </a:p>
          <a:p>
            <a:pPr lvl="1"/>
            <a:r>
              <a:rPr lang="en-CA"/>
              <a:t>Deuxième niveau</a:t>
            </a:r>
          </a:p>
          <a:p>
            <a:pPr lvl="2"/>
            <a:r>
              <a:rPr lang="en-CA"/>
              <a:t>Troisième niveau</a:t>
            </a:r>
          </a:p>
          <a:p>
            <a:pPr lvl="3"/>
            <a:r>
              <a:rPr lang="en-CA"/>
              <a:t>Quatrième niveau</a:t>
            </a:r>
          </a:p>
          <a:p>
            <a:pPr lvl="4"/>
            <a:r>
              <a:rPr lang="en-CA"/>
              <a:t>Cinquième niveau</a:t>
            </a:r>
            <a:endParaRPr lang="en-CA" dirty="0"/>
          </a:p>
        </p:txBody>
      </p:sp>
      <p:sp>
        <p:nvSpPr>
          <p:cNvPr id="4" name="Espace réservé du texte 3">
            <a:extLst>
              <a:ext uri="{FF2B5EF4-FFF2-40B4-BE49-F238E27FC236}">
                <a16:creationId xmlns:a16="http://schemas.microsoft.com/office/drawing/2014/main" id="{20E4630C-89F3-13EE-0935-9870D146E4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a:t>Cliquez pour modifier les styles du texte du masque</a:t>
            </a:r>
            <a:endParaRPr lang="en-CA" dirty="0"/>
          </a:p>
        </p:txBody>
      </p:sp>
      <p:sp>
        <p:nvSpPr>
          <p:cNvPr id="5" name="Espace réservé de la date 4">
            <a:extLst>
              <a:ext uri="{FF2B5EF4-FFF2-40B4-BE49-F238E27FC236}">
                <a16:creationId xmlns:a16="http://schemas.microsoft.com/office/drawing/2014/main" id="{81929105-C68B-2F4B-774A-536599CCD554}"/>
              </a:ext>
            </a:extLst>
          </p:cNvPr>
          <p:cNvSpPr>
            <a:spLocks noGrp="1"/>
          </p:cNvSpPr>
          <p:nvPr>
            <p:ph type="dt" sz="half" idx="10"/>
          </p:nvPr>
        </p:nvSpPr>
        <p:spPr/>
        <p:txBody>
          <a:bodyPr/>
          <a:lstStyle/>
          <a:p>
            <a:fld id="{05EE0BC7-AD5F-4ED3-AC72-B39FA14E3196}" type="datetimeFigureOut">
              <a:rPr lang="en-CA" smtClean="0"/>
              <a:t>2026-09-22</a:t>
            </a:fld>
            <a:endParaRPr lang="en-CA" dirty="0"/>
          </a:p>
        </p:txBody>
      </p:sp>
      <p:sp>
        <p:nvSpPr>
          <p:cNvPr id="6" name="Espace réservé du pied de page 5">
            <a:extLst>
              <a:ext uri="{FF2B5EF4-FFF2-40B4-BE49-F238E27FC236}">
                <a16:creationId xmlns:a16="http://schemas.microsoft.com/office/drawing/2014/main" id="{502FB99D-D209-DF2B-8374-E5BE2206467D}"/>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5BEAB29E-99E9-6CD0-CC83-F8084D71A6C6}"/>
              </a:ext>
            </a:extLst>
          </p:cNvPr>
          <p:cNvSpPr>
            <a:spLocks noGrp="1"/>
          </p:cNvSpPr>
          <p:nvPr>
            <p:ph type="sldNum" sz="quarter" idx="12"/>
          </p:nvPr>
        </p:nvSpPr>
        <p:spPr/>
        <p:txBody>
          <a:bodyPr/>
          <a:lstStyle/>
          <a:p>
            <a:fld id="{4FAFAC87-9B87-49C1-A984-5DB2A35F259C}" type="slidenum">
              <a:rPr lang="en-CA" smtClean="0"/>
              <a:t>‹n°›</a:t>
            </a:fld>
            <a:endParaRPr lang="en-CA" dirty="0"/>
          </a:p>
        </p:txBody>
      </p:sp>
    </p:spTree>
    <p:extLst>
      <p:ext uri="{BB962C8B-B14F-4D97-AF65-F5344CB8AC3E}">
        <p14:creationId xmlns:p14="http://schemas.microsoft.com/office/powerpoint/2010/main" val="2285754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CEF835-41D5-7AA9-04CE-9BFF03CBE803}"/>
              </a:ext>
            </a:extLst>
          </p:cNvPr>
          <p:cNvSpPr>
            <a:spLocks noGrp="1"/>
          </p:cNvSpPr>
          <p:nvPr>
            <p:ph type="title" hasCustomPrompt="1"/>
          </p:nvPr>
        </p:nvSpPr>
        <p:spPr>
          <a:xfrm>
            <a:off x="839788" y="457200"/>
            <a:ext cx="3932237" cy="1600200"/>
          </a:xfrm>
        </p:spPr>
        <p:txBody>
          <a:bodyPr anchor="b"/>
          <a:lstStyle>
            <a:lvl1pPr>
              <a:defRPr sz="3200"/>
            </a:lvl1pPr>
          </a:lstStyle>
          <a:p>
            <a:r>
              <a:rPr lang="en-CA"/>
              <a:t>Modifiez le style du titre</a:t>
            </a:r>
            <a:endParaRPr lang="en-CA" dirty="0"/>
          </a:p>
        </p:txBody>
      </p:sp>
      <p:sp>
        <p:nvSpPr>
          <p:cNvPr id="3" name="Espace réservé pour une image  2">
            <a:extLst>
              <a:ext uri="{FF2B5EF4-FFF2-40B4-BE49-F238E27FC236}">
                <a16:creationId xmlns:a16="http://schemas.microsoft.com/office/drawing/2014/main" id="{809585EA-F85D-EEC4-3522-11FAFDD269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872D1CAA-181C-5AD8-55C9-81AEBB67EE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a:t>Cliquez pour modifier les styles du texte du masque</a:t>
            </a:r>
            <a:endParaRPr lang="en-CA" dirty="0"/>
          </a:p>
        </p:txBody>
      </p:sp>
      <p:sp>
        <p:nvSpPr>
          <p:cNvPr id="5" name="Espace réservé de la date 4">
            <a:extLst>
              <a:ext uri="{FF2B5EF4-FFF2-40B4-BE49-F238E27FC236}">
                <a16:creationId xmlns:a16="http://schemas.microsoft.com/office/drawing/2014/main" id="{B0DF6147-FB0A-74F5-4E53-882DD2855FE6}"/>
              </a:ext>
            </a:extLst>
          </p:cNvPr>
          <p:cNvSpPr>
            <a:spLocks noGrp="1"/>
          </p:cNvSpPr>
          <p:nvPr>
            <p:ph type="dt" sz="half" idx="10"/>
          </p:nvPr>
        </p:nvSpPr>
        <p:spPr/>
        <p:txBody>
          <a:bodyPr/>
          <a:lstStyle/>
          <a:p>
            <a:fld id="{05EE0BC7-AD5F-4ED3-AC72-B39FA14E3196}" type="datetimeFigureOut">
              <a:rPr lang="en-CA" smtClean="0"/>
              <a:t>2026-09-22</a:t>
            </a:fld>
            <a:endParaRPr lang="en-CA" dirty="0"/>
          </a:p>
        </p:txBody>
      </p:sp>
      <p:sp>
        <p:nvSpPr>
          <p:cNvPr id="6" name="Espace réservé du pied de page 5">
            <a:extLst>
              <a:ext uri="{FF2B5EF4-FFF2-40B4-BE49-F238E27FC236}">
                <a16:creationId xmlns:a16="http://schemas.microsoft.com/office/drawing/2014/main" id="{AF39A4BE-4763-A670-16A9-A539D07595B3}"/>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8F19F65C-1F50-D5B5-B13D-B689A83B39FE}"/>
              </a:ext>
            </a:extLst>
          </p:cNvPr>
          <p:cNvSpPr>
            <a:spLocks noGrp="1"/>
          </p:cNvSpPr>
          <p:nvPr>
            <p:ph type="sldNum" sz="quarter" idx="12"/>
          </p:nvPr>
        </p:nvSpPr>
        <p:spPr/>
        <p:txBody>
          <a:bodyPr/>
          <a:lstStyle/>
          <a:p>
            <a:fld id="{4FAFAC87-9B87-49C1-A984-5DB2A35F259C}" type="slidenum">
              <a:rPr lang="en-CA" smtClean="0"/>
              <a:t>‹n°›</a:t>
            </a:fld>
            <a:endParaRPr lang="en-CA" dirty="0"/>
          </a:p>
        </p:txBody>
      </p:sp>
    </p:spTree>
    <p:extLst>
      <p:ext uri="{BB962C8B-B14F-4D97-AF65-F5344CB8AC3E}">
        <p14:creationId xmlns:p14="http://schemas.microsoft.com/office/powerpoint/2010/main" val="2560089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C9441B-E477-9018-31C8-40DEEF89AF99}"/>
              </a:ext>
            </a:extLst>
          </p:cNvPr>
          <p:cNvSpPr>
            <a:spLocks noGrp="1"/>
          </p:cNvSpPr>
          <p:nvPr>
            <p:ph type="title" hasCustomPrompt="1"/>
          </p:nvPr>
        </p:nvSpPr>
        <p:spPr/>
        <p:txBody>
          <a:bodyPr/>
          <a:lstStyle/>
          <a:p>
            <a:r>
              <a:rPr lang="en-CA"/>
              <a:t>Modifiez le style du titre</a:t>
            </a:r>
            <a:endParaRPr lang="en-CA" dirty="0"/>
          </a:p>
        </p:txBody>
      </p:sp>
      <p:sp>
        <p:nvSpPr>
          <p:cNvPr id="3" name="Espace réservé du texte vertical 2">
            <a:extLst>
              <a:ext uri="{FF2B5EF4-FFF2-40B4-BE49-F238E27FC236}">
                <a16:creationId xmlns:a16="http://schemas.microsoft.com/office/drawing/2014/main" id="{8DBBF2B7-F16D-8E7E-D091-EA5174355C2E}"/>
              </a:ext>
            </a:extLst>
          </p:cNvPr>
          <p:cNvSpPr>
            <a:spLocks noGrp="1"/>
          </p:cNvSpPr>
          <p:nvPr>
            <p:ph type="body" orient="vert" idx="1"/>
          </p:nvPr>
        </p:nvSpPr>
        <p:spPr/>
        <p:txBody>
          <a:bodyPr vert="eaVert"/>
          <a:lstStyle/>
          <a:p>
            <a:pPr lvl="0"/>
            <a:r>
              <a:rPr lang="en-CA"/>
              <a:t>Cliquez pour modifier les styles du texte du masque</a:t>
            </a:r>
          </a:p>
          <a:p>
            <a:pPr lvl="1"/>
            <a:r>
              <a:rPr lang="en-CA"/>
              <a:t>Deuxième niveau</a:t>
            </a:r>
          </a:p>
          <a:p>
            <a:pPr lvl="2"/>
            <a:r>
              <a:rPr lang="en-CA"/>
              <a:t>Troisième niveau</a:t>
            </a:r>
          </a:p>
          <a:p>
            <a:pPr lvl="3"/>
            <a:r>
              <a:rPr lang="en-CA"/>
              <a:t>Quatrième niveau</a:t>
            </a:r>
          </a:p>
          <a:p>
            <a:pPr lvl="4"/>
            <a:r>
              <a:rPr lang="en-CA"/>
              <a:t>Cinquième niveau</a:t>
            </a:r>
            <a:endParaRPr lang="en-CA" dirty="0"/>
          </a:p>
        </p:txBody>
      </p:sp>
      <p:sp>
        <p:nvSpPr>
          <p:cNvPr id="4" name="Espace réservé de la date 3">
            <a:extLst>
              <a:ext uri="{FF2B5EF4-FFF2-40B4-BE49-F238E27FC236}">
                <a16:creationId xmlns:a16="http://schemas.microsoft.com/office/drawing/2014/main" id="{DE63D90A-5DD9-08AB-F598-98F5E0DA07DE}"/>
              </a:ext>
            </a:extLst>
          </p:cNvPr>
          <p:cNvSpPr>
            <a:spLocks noGrp="1"/>
          </p:cNvSpPr>
          <p:nvPr>
            <p:ph type="dt" sz="half" idx="10"/>
          </p:nvPr>
        </p:nvSpPr>
        <p:spPr/>
        <p:txBody>
          <a:bodyPr/>
          <a:lstStyle/>
          <a:p>
            <a:fld id="{05EE0BC7-AD5F-4ED3-AC72-B39FA14E3196}" type="datetimeFigureOut">
              <a:rPr lang="en-CA" smtClean="0"/>
              <a:t>2026-09-22</a:t>
            </a:fld>
            <a:endParaRPr lang="en-CA" dirty="0"/>
          </a:p>
        </p:txBody>
      </p:sp>
      <p:sp>
        <p:nvSpPr>
          <p:cNvPr id="5" name="Espace réservé du pied de page 4">
            <a:extLst>
              <a:ext uri="{FF2B5EF4-FFF2-40B4-BE49-F238E27FC236}">
                <a16:creationId xmlns:a16="http://schemas.microsoft.com/office/drawing/2014/main" id="{22C8CEC6-6ED4-7C16-99B2-E082A504C503}"/>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96ECA14D-1D2A-C3E3-D398-2EB3E41B82B6}"/>
              </a:ext>
            </a:extLst>
          </p:cNvPr>
          <p:cNvSpPr>
            <a:spLocks noGrp="1"/>
          </p:cNvSpPr>
          <p:nvPr>
            <p:ph type="sldNum" sz="quarter" idx="12"/>
          </p:nvPr>
        </p:nvSpPr>
        <p:spPr/>
        <p:txBody>
          <a:bodyPr/>
          <a:lstStyle/>
          <a:p>
            <a:fld id="{4FAFAC87-9B87-49C1-A984-5DB2A35F259C}" type="slidenum">
              <a:rPr lang="en-CA" smtClean="0"/>
              <a:t>‹n°›</a:t>
            </a:fld>
            <a:endParaRPr lang="en-CA" dirty="0"/>
          </a:p>
        </p:txBody>
      </p:sp>
    </p:spTree>
    <p:extLst>
      <p:ext uri="{BB962C8B-B14F-4D97-AF65-F5344CB8AC3E}">
        <p14:creationId xmlns:p14="http://schemas.microsoft.com/office/powerpoint/2010/main" val="1062269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EDCF67E-5C8C-B0B7-54EB-3628BDE7B86C}"/>
              </a:ext>
            </a:extLst>
          </p:cNvPr>
          <p:cNvSpPr>
            <a:spLocks noGrp="1"/>
          </p:cNvSpPr>
          <p:nvPr>
            <p:ph type="title" orient="vert" hasCustomPrompt="1"/>
          </p:nvPr>
        </p:nvSpPr>
        <p:spPr>
          <a:xfrm>
            <a:off x="8724900" y="365125"/>
            <a:ext cx="2628900" cy="5811838"/>
          </a:xfrm>
        </p:spPr>
        <p:txBody>
          <a:bodyPr vert="eaVert"/>
          <a:lstStyle/>
          <a:p>
            <a:r>
              <a:rPr lang="en-CA"/>
              <a:t>Modifiez le style du titre</a:t>
            </a:r>
            <a:endParaRPr lang="en-CA" dirty="0"/>
          </a:p>
        </p:txBody>
      </p:sp>
      <p:sp>
        <p:nvSpPr>
          <p:cNvPr id="3" name="Espace réservé du texte vertical 2">
            <a:extLst>
              <a:ext uri="{FF2B5EF4-FFF2-40B4-BE49-F238E27FC236}">
                <a16:creationId xmlns:a16="http://schemas.microsoft.com/office/drawing/2014/main" id="{B6586E9E-F396-10D7-18D4-24086B7B6DD3}"/>
              </a:ext>
            </a:extLst>
          </p:cNvPr>
          <p:cNvSpPr>
            <a:spLocks noGrp="1"/>
          </p:cNvSpPr>
          <p:nvPr>
            <p:ph type="body" orient="vert" idx="1"/>
          </p:nvPr>
        </p:nvSpPr>
        <p:spPr>
          <a:xfrm>
            <a:off x="838200" y="365125"/>
            <a:ext cx="7734300" cy="5811838"/>
          </a:xfrm>
        </p:spPr>
        <p:txBody>
          <a:bodyPr vert="eaVert"/>
          <a:lstStyle/>
          <a:p>
            <a:pPr lvl="0"/>
            <a:r>
              <a:rPr lang="en-CA"/>
              <a:t>Cliquez pour modifier les styles du texte du masque</a:t>
            </a:r>
          </a:p>
          <a:p>
            <a:pPr lvl="1"/>
            <a:r>
              <a:rPr lang="en-CA"/>
              <a:t>Deuxième niveau</a:t>
            </a:r>
          </a:p>
          <a:p>
            <a:pPr lvl="2"/>
            <a:r>
              <a:rPr lang="en-CA"/>
              <a:t>Troisième niveau</a:t>
            </a:r>
          </a:p>
          <a:p>
            <a:pPr lvl="3"/>
            <a:r>
              <a:rPr lang="en-CA"/>
              <a:t>Quatrième niveau</a:t>
            </a:r>
          </a:p>
          <a:p>
            <a:pPr lvl="4"/>
            <a:r>
              <a:rPr lang="en-CA"/>
              <a:t>Cinquième niveau</a:t>
            </a:r>
            <a:endParaRPr lang="en-CA" dirty="0"/>
          </a:p>
        </p:txBody>
      </p:sp>
      <p:sp>
        <p:nvSpPr>
          <p:cNvPr id="4" name="Espace réservé de la date 3">
            <a:extLst>
              <a:ext uri="{FF2B5EF4-FFF2-40B4-BE49-F238E27FC236}">
                <a16:creationId xmlns:a16="http://schemas.microsoft.com/office/drawing/2014/main" id="{2BDEB7BF-5ABD-BCBD-2E32-E2F042743400}"/>
              </a:ext>
            </a:extLst>
          </p:cNvPr>
          <p:cNvSpPr>
            <a:spLocks noGrp="1"/>
          </p:cNvSpPr>
          <p:nvPr>
            <p:ph type="dt" sz="half" idx="10"/>
          </p:nvPr>
        </p:nvSpPr>
        <p:spPr/>
        <p:txBody>
          <a:bodyPr/>
          <a:lstStyle/>
          <a:p>
            <a:fld id="{05EE0BC7-AD5F-4ED3-AC72-B39FA14E3196}" type="datetimeFigureOut">
              <a:rPr lang="en-CA" smtClean="0"/>
              <a:t>2026-09-22</a:t>
            </a:fld>
            <a:endParaRPr lang="en-CA" dirty="0"/>
          </a:p>
        </p:txBody>
      </p:sp>
      <p:sp>
        <p:nvSpPr>
          <p:cNvPr id="5" name="Espace réservé du pied de page 4">
            <a:extLst>
              <a:ext uri="{FF2B5EF4-FFF2-40B4-BE49-F238E27FC236}">
                <a16:creationId xmlns:a16="http://schemas.microsoft.com/office/drawing/2014/main" id="{406F1328-6D4C-89A4-7730-38FDA0DDFF02}"/>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48C2DBB5-59B0-872E-3F5C-CB86F94D112D}"/>
              </a:ext>
            </a:extLst>
          </p:cNvPr>
          <p:cNvSpPr>
            <a:spLocks noGrp="1"/>
          </p:cNvSpPr>
          <p:nvPr>
            <p:ph type="sldNum" sz="quarter" idx="12"/>
          </p:nvPr>
        </p:nvSpPr>
        <p:spPr/>
        <p:txBody>
          <a:bodyPr/>
          <a:lstStyle/>
          <a:p>
            <a:fld id="{4FAFAC87-9B87-49C1-A984-5DB2A35F259C}" type="slidenum">
              <a:rPr lang="en-CA" smtClean="0"/>
              <a:t>‹n°›</a:t>
            </a:fld>
            <a:endParaRPr lang="en-CA" dirty="0"/>
          </a:p>
        </p:txBody>
      </p:sp>
    </p:spTree>
    <p:extLst>
      <p:ext uri="{BB962C8B-B14F-4D97-AF65-F5344CB8AC3E}">
        <p14:creationId xmlns:p14="http://schemas.microsoft.com/office/powerpoint/2010/main" val="10306364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6DA3FDB-9CF0-9049-9642-294687D95DC9}"/>
              </a:ext>
            </a:extLst>
          </p:cNvPr>
          <p:cNvSpPr txBox="1"/>
          <p:nvPr userDrawn="1"/>
        </p:nvSpPr>
        <p:spPr>
          <a:xfrm>
            <a:off x="1828800" y="6508376"/>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156772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Hors-Piste Blue">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6DA3FDB-9CF0-9049-9642-294687D95DC9}"/>
              </a:ext>
            </a:extLst>
          </p:cNvPr>
          <p:cNvSpPr txBox="1"/>
          <p:nvPr userDrawn="1"/>
        </p:nvSpPr>
        <p:spPr>
          <a:xfrm>
            <a:off x="1828800" y="6508376"/>
            <a:ext cx="184731" cy="369332"/>
          </a:xfrm>
          <a:prstGeom prst="rect">
            <a:avLst/>
          </a:prstGeom>
          <a:noFill/>
        </p:spPr>
        <p:txBody>
          <a:bodyPr wrap="none" rtlCol="0">
            <a:spAutoFit/>
          </a:bodyPr>
          <a:lstStyle/>
          <a:p>
            <a:endParaRPr lang="en-US"/>
          </a:p>
        </p:txBody>
      </p:sp>
      <p:pic>
        <p:nvPicPr>
          <p:cNvPr id="3" name="Picture 2">
            <a:extLst>
              <a:ext uri="{FF2B5EF4-FFF2-40B4-BE49-F238E27FC236}">
                <a16:creationId xmlns:a16="http://schemas.microsoft.com/office/drawing/2014/main" id="{DEBD4C8A-85D4-5043-BEF5-8A2D534C729B}"/>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46195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Hors-Piste Grey">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6DA3FDB-9CF0-9049-9642-294687D95DC9}"/>
              </a:ext>
            </a:extLst>
          </p:cNvPr>
          <p:cNvSpPr txBox="1"/>
          <p:nvPr userDrawn="1"/>
        </p:nvSpPr>
        <p:spPr>
          <a:xfrm>
            <a:off x="1828800" y="6508376"/>
            <a:ext cx="184731" cy="369332"/>
          </a:xfrm>
          <a:prstGeom prst="rect">
            <a:avLst/>
          </a:prstGeom>
          <a:noFill/>
        </p:spPr>
        <p:txBody>
          <a:bodyPr wrap="none" rtlCol="0">
            <a:spAutoFit/>
          </a:bodyPr>
          <a:lstStyle/>
          <a:p>
            <a:endParaRPr lang="en-US"/>
          </a:p>
        </p:txBody>
      </p:sp>
      <p:pic>
        <p:nvPicPr>
          <p:cNvPr id="4" name="Picture 3">
            <a:extLst>
              <a:ext uri="{FF2B5EF4-FFF2-40B4-BE49-F238E27FC236}">
                <a16:creationId xmlns:a16="http://schemas.microsoft.com/office/drawing/2014/main" id="{71CB74A4-2C42-A648-AD03-05EBBB84E88D}"/>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22787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Hors-Piste Dark Blue ">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6DA3FDB-9CF0-9049-9642-294687D95DC9}"/>
              </a:ext>
            </a:extLst>
          </p:cNvPr>
          <p:cNvSpPr txBox="1"/>
          <p:nvPr userDrawn="1"/>
        </p:nvSpPr>
        <p:spPr>
          <a:xfrm>
            <a:off x="1828800" y="6508376"/>
            <a:ext cx="184731" cy="369332"/>
          </a:xfrm>
          <a:prstGeom prst="rect">
            <a:avLst/>
          </a:prstGeom>
          <a:noFill/>
        </p:spPr>
        <p:txBody>
          <a:bodyPr wrap="none" rtlCol="0">
            <a:spAutoFit/>
          </a:bodyPr>
          <a:lstStyle/>
          <a:p>
            <a:endParaRPr lang="en-US"/>
          </a:p>
        </p:txBody>
      </p:sp>
      <p:pic>
        <p:nvPicPr>
          <p:cNvPr id="4" name="Picture 3">
            <a:extLst>
              <a:ext uri="{FF2B5EF4-FFF2-40B4-BE49-F238E27FC236}">
                <a16:creationId xmlns:a16="http://schemas.microsoft.com/office/drawing/2014/main" id="{827E675E-53CF-3A44-9759-13DD1BEF3E32}"/>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49493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Title 6">
            <a:extLst>
              <a:ext uri="{FF2B5EF4-FFF2-40B4-BE49-F238E27FC236}">
                <a16:creationId xmlns:a16="http://schemas.microsoft.com/office/drawing/2014/main" id="{9696444F-6DB0-5545-8E78-92D762B49B3A}"/>
              </a:ext>
            </a:extLst>
          </p:cNvPr>
          <p:cNvSpPr>
            <a:spLocks noGrp="1"/>
          </p:cNvSpPr>
          <p:nvPr>
            <p:ph type="ctrTitle" hasCustomPrompt="1"/>
          </p:nvPr>
        </p:nvSpPr>
        <p:spPr>
          <a:xfrm>
            <a:off x="1524000" y="2743730"/>
            <a:ext cx="9144000" cy="1370539"/>
          </a:xfrm>
        </p:spPr>
        <p:txBody>
          <a:bodyPr/>
          <a:lstStyle>
            <a:lvl1pPr algn="ctr">
              <a:defRPr>
                <a:solidFill>
                  <a:srgbClr val="2F5CEE"/>
                </a:solidFill>
              </a:defRPr>
            </a:lvl1pPr>
          </a:lstStyle>
          <a:p>
            <a:r>
              <a:rPr lang="en-CA"/>
              <a:t>Titre</a:t>
            </a:r>
            <a:endParaRPr lang="en-CA" dirty="0"/>
          </a:p>
        </p:txBody>
      </p:sp>
    </p:spTree>
    <p:extLst>
      <p:ext uri="{BB962C8B-B14F-4D97-AF65-F5344CB8AC3E}">
        <p14:creationId xmlns:p14="http://schemas.microsoft.com/office/powerpoint/2010/main" val="11199852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_Textur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2AF0B2-0154-4249-9B24-EC39A7749F5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itle 6">
            <a:extLst>
              <a:ext uri="{FF2B5EF4-FFF2-40B4-BE49-F238E27FC236}">
                <a16:creationId xmlns:a16="http://schemas.microsoft.com/office/drawing/2014/main" id="{9696444F-6DB0-5545-8E78-92D762B49B3A}"/>
              </a:ext>
            </a:extLst>
          </p:cNvPr>
          <p:cNvSpPr>
            <a:spLocks noGrp="1"/>
          </p:cNvSpPr>
          <p:nvPr>
            <p:ph type="ctrTitle" hasCustomPrompt="1"/>
          </p:nvPr>
        </p:nvSpPr>
        <p:spPr>
          <a:xfrm>
            <a:off x="1524000" y="2743730"/>
            <a:ext cx="9144000" cy="1370539"/>
          </a:xfrm>
        </p:spPr>
        <p:txBody>
          <a:bodyPr/>
          <a:lstStyle>
            <a:lvl1pPr algn="ctr">
              <a:defRPr>
                <a:solidFill>
                  <a:srgbClr val="2F5CEE"/>
                </a:solidFill>
              </a:defRPr>
            </a:lvl1pPr>
          </a:lstStyle>
          <a:p>
            <a:r>
              <a:rPr lang="en-CA"/>
              <a:t>Titre</a:t>
            </a:r>
            <a:endParaRPr lang="en-CA" dirty="0"/>
          </a:p>
        </p:txBody>
      </p:sp>
    </p:spTree>
    <p:extLst>
      <p:ext uri="{BB962C8B-B14F-4D97-AF65-F5344CB8AC3E}">
        <p14:creationId xmlns:p14="http://schemas.microsoft.com/office/powerpoint/2010/main" val="32197675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_Texture Blu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F0C9A2-DBB8-A240-AAC3-53022231D00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itle 6">
            <a:extLst>
              <a:ext uri="{FF2B5EF4-FFF2-40B4-BE49-F238E27FC236}">
                <a16:creationId xmlns:a16="http://schemas.microsoft.com/office/drawing/2014/main" id="{9696444F-6DB0-5545-8E78-92D762B49B3A}"/>
              </a:ext>
            </a:extLst>
          </p:cNvPr>
          <p:cNvSpPr>
            <a:spLocks noGrp="1"/>
          </p:cNvSpPr>
          <p:nvPr>
            <p:ph type="ctrTitle" hasCustomPrompt="1"/>
          </p:nvPr>
        </p:nvSpPr>
        <p:spPr>
          <a:xfrm>
            <a:off x="1524000" y="2743730"/>
            <a:ext cx="9144000" cy="1370539"/>
          </a:xfrm>
        </p:spPr>
        <p:txBody>
          <a:bodyPr/>
          <a:lstStyle>
            <a:lvl1pPr algn="ctr">
              <a:defRPr>
                <a:solidFill>
                  <a:schemeClr val="bg1"/>
                </a:solidFill>
              </a:defRPr>
            </a:lvl1pPr>
          </a:lstStyle>
          <a:p>
            <a:r>
              <a:rPr lang="en-CA"/>
              <a:t>Titre</a:t>
            </a:r>
            <a:endParaRPr lang="en-CA" dirty="0"/>
          </a:p>
        </p:txBody>
      </p:sp>
    </p:spTree>
    <p:extLst>
      <p:ext uri="{BB962C8B-B14F-4D97-AF65-F5344CB8AC3E}">
        <p14:creationId xmlns:p14="http://schemas.microsoft.com/office/powerpoint/2010/main" val="32121789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Subtitle Slide with logo">
    <p:spTree>
      <p:nvGrpSpPr>
        <p:cNvPr id="1" name=""/>
        <p:cNvGrpSpPr/>
        <p:nvPr/>
      </p:nvGrpSpPr>
      <p:grpSpPr>
        <a:xfrm>
          <a:off x="0" y="0"/>
          <a:ext cx="0" cy="0"/>
          <a:chOff x="0" y="0"/>
          <a:chExt cx="0" cy="0"/>
        </a:xfrm>
      </p:grpSpPr>
      <p:sp>
        <p:nvSpPr>
          <p:cNvPr id="12" name="Title 6">
            <a:extLst>
              <a:ext uri="{FF2B5EF4-FFF2-40B4-BE49-F238E27FC236}">
                <a16:creationId xmlns:a16="http://schemas.microsoft.com/office/drawing/2014/main" id="{9696444F-6DB0-5545-8E78-92D762B49B3A}"/>
              </a:ext>
            </a:extLst>
          </p:cNvPr>
          <p:cNvSpPr>
            <a:spLocks noGrp="1"/>
          </p:cNvSpPr>
          <p:nvPr>
            <p:ph type="ctrTitle" hasCustomPrompt="1"/>
          </p:nvPr>
        </p:nvSpPr>
        <p:spPr>
          <a:xfrm>
            <a:off x="1524000" y="3047999"/>
            <a:ext cx="9144000" cy="1370539"/>
          </a:xfrm>
        </p:spPr>
        <p:txBody>
          <a:bodyPr/>
          <a:lstStyle>
            <a:lvl1pPr algn="ctr">
              <a:defRPr>
                <a:solidFill>
                  <a:srgbClr val="2F5CEE"/>
                </a:solidFill>
              </a:defRPr>
            </a:lvl1pPr>
          </a:lstStyle>
          <a:p>
            <a:r>
              <a:rPr lang="en-CA"/>
              <a:t>Titre</a:t>
            </a:r>
            <a:endParaRPr lang="en-CA" dirty="0"/>
          </a:p>
        </p:txBody>
      </p:sp>
      <p:sp>
        <p:nvSpPr>
          <p:cNvPr id="13" name="Subtitle 10">
            <a:extLst>
              <a:ext uri="{FF2B5EF4-FFF2-40B4-BE49-F238E27FC236}">
                <a16:creationId xmlns:a16="http://schemas.microsoft.com/office/drawing/2014/main" id="{934C526F-40A6-4E46-A1FD-8E436BB6826C}"/>
              </a:ext>
            </a:extLst>
          </p:cNvPr>
          <p:cNvSpPr>
            <a:spLocks noGrp="1"/>
          </p:cNvSpPr>
          <p:nvPr>
            <p:ph type="subTitle" idx="1" hasCustomPrompt="1"/>
          </p:nvPr>
        </p:nvSpPr>
        <p:spPr>
          <a:xfrm>
            <a:off x="1524000" y="4480538"/>
            <a:ext cx="9144000" cy="1655762"/>
          </a:xfrm>
        </p:spPr>
        <p:txBody>
          <a:bodyPr/>
          <a:lstStyle>
            <a:lvl1pPr marL="0" indent="0" algn="ctr">
              <a:buNone/>
              <a:defRPr>
                <a:solidFill>
                  <a:srgbClr val="2F5CEE"/>
                </a:solidFill>
              </a:defRPr>
            </a:lvl1pPr>
          </a:lstStyle>
          <a:p>
            <a:r>
              <a:rPr lang="en-CA"/>
              <a:t>Sous-titre</a:t>
            </a:r>
            <a:endParaRPr lang="en-CA" dirty="0"/>
          </a:p>
        </p:txBody>
      </p:sp>
      <p:pic>
        <p:nvPicPr>
          <p:cNvPr id="14" name="Graphic 13">
            <a:extLst>
              <a:ext uri="{FF2B5EF4-FFF2-40B4-BE49-F238E27FC236}">
                <a16:creationId xmlns:a16="http://schemas.microsoft.com/office/drawing/2014/main" id="{EB70A0C8-9413-CD4F-AE8B-7E4846CAC6E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632348" y="1410055"/>
            <a:ext cx="4927304" cy="2153414"/>
          </a:xfrm>
          <a:prstGeom prst="rect">
            <a:avLst/>
          </a:prstGeom>
        </p:spPr>
      </p:pic>
    </p:spTree>
    <p:extLst>
      <p:ext uri="{BB962C8B-B14F-4D97-AF65-F5344CB8AC3E}">
        <p14:creationId xmlns:p14="http://schemas.microsoft.com/office/powerpoint/2010/main" val="13995954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 Subtitle Slide_Texture + Log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A782C3E-D7DE-3E41-B8E1-63CA6DF6204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itle 6">
            <a:extLst>
              <a:ext uri="{FF2B5EF4-FFF2-40B4-BE49-F238E27FC236}">
                <a16:creationId xmlns:a16="http://schemas.microsoft.com/office/drawing/2014/main" id="{9696444F-6DB0-5545-8E78-92D762B49B3A}"/>
              </a:ext>
            </a:extLst>
          </p:cNvPr>
          <p:cNvSpPr>
            <a:spLocks noGrp="1"/>
          </p:cNvSpPr>
          <p:nvPr>
            <p:ph type="ctrTitle" hasCustomPrompt="1"/>
          </p:nvPr>
        </p:nvSpPr>
        <p:spPr>
          <a:xfrm>
            <a:off x="1524000" y="3047999"/>
            <a:ext cx="9144000" cy="1370539"/>
          </a:xfrm>
        </p:spPr>
        <p:txBody>
          <a:bodyPr/>
          <a:lstStyle>
            <a:lvl1pPr algn="ctr">
              <a:defRPr>
                <a:solidFill>
                  <a:srgbClr val="2F5CEE"/>
                </a:solidFill>
              </a:defRPr>
            </a:lvl1pPr>
          </a:lstStyle>
          <a:p>
            <a:r>
              <a:rPr lang="en-CA"/>
              <a:t>Titre</a:t>
            </a:r>
            <a:endParaRPr lang="en-CA" dirty="0"/>
          </a:p>
        </p:txBody>
      </p:sp>
      <p:sp>
        <p:nvSpPr>
          <p:cNvPr id="13" name="Subtitle 10">
            <a:extLst>
              <a:ext uri="{FF2B5EF4-FFF2-40B4-BE49-F238E27FC236}">
                <a16:creationId xmlns:a16="http://schemas.microsoft.com/office/drawing/2014/main" id="{934C526F-40A6-4E46-A1FD-8E436BB6826C}"/>
              </a:ext>
            </a:extLst>
          </p:cNvPr>
          <p:cNvSpPr>
            <a:spLocks noGrp="1"/>
          </p:cNvSpPr>
          <p:nvPr>
            <p:ph type="subTitle" idx="1" hasCustomPrompt="1"/>
          </p:nvPr>
        </p:nvSpPr>
        <p:spPr>
          <a:xfrm>
            <a:off x="1524000" y="4480538"/>
            <a:ext cx="9144000" cy="1655762"/>
          </a:xfrm>
        </p:spPr>
        <p:txBody>
          <a:bodyPr/>
          <a:lstStyle>
            <a:lvl1pPr marL="0" indent="0" algn="ctr">
              <a:buNone/>
              <a:defRPr>
                <a:solidFill>
                  <a:srgbClr val="2F5CEE"/>
                </a:solidFill>
              </a:defRPr>
            </a:lvl1pPr>
          </a:lstStyle>
          <a:p>
            <a:r>
              <a:rPr lang="en-CA"/>
              <a:t>Sous-titre</a:t>
            </a:r>
            <a:endParaRPr lang="en-CA" dirty="0"/>
          </a:p>
        </p:txBody>
      </p:sp>
      <p:pic>
        <p:nvPicPr>
          <p:cNvPr id="14" name="Graphic 13">
            <a:extLst>
              <a:ext uri="{FF2B5EF4-FFF2-40B4-BE49-F238E27FC236}">
                <a16:creationId xmlns:a16="http://schemas.microsoft.com/office/drawing/2014/main" id="{EB70A0C8-9413-CD4F-AE8B-7E4846CAC6E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632348" y="1410055"/>
            <a:ext cx="4927304" cy="2153414"/>
          </a:xfrm>
          <a:prstGeom prst="rect">
            <a:avLst/>
          </a:prstGeom>
        </p:spPr>
      </p:pic>
    </p:spTree>
    <p:extLst>
      <p:ext uri="{BB962C8B-B14F-4D97-AF65-F5344CB8AC3E}">
        <p14:creationId xmlns:p14="http://schemas.microsoft.com/office/powerpoint/2010/main" val="3078892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ubtitle Slide_Texture Logo Blu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119B891-1C7A-D74D-BCC9-A235ED5CA6D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itle 6">
            <a:extLst>
              <a:ext uri="{FF2B5EF4-FFF2-40B4-BE49-F238E27FC236}">
                <a16:creationId xmlns:a16="http://schemas.microsoft.com/office/drawing/2014/main" id="{9696444F-6DB0-5545-8E78-92D762B49B3A}"/>
              </a:ext>
            </a:extLst>
          </p:cNvPr>
          <p:cNvSpPr>
            <a:spLocks noGrp="1"/>
          </p:cNvSpPr>
          <p:nvPr>
            <p:ph type="ctrTitle" hasCustomPrompt="1"/>
          </p:nvPr>
        </p:nvSpPr>
        <p:spPr>
          <a:xfrm>
            <a:off x="1524000" y="3047999"/>
            <a:ext cx="9144000" cy="1370539"/>
          </a:xfrm>
        </p:spPr>
        <p:txBody>
          <a:bodyPr/>
          <a:lstStyle>
            <a:lvl1pPr algn="ctr">
              <a:defRPr>
                <a:solidFill>
                  <a:schemeClr val="bg1"/>
                </a:solidFill>
              </a:defRPr>
            </a:lvl1pPr>
          </a:lstStyle>
          <a:p>
            <a:r>
              <a:rPr lang="en-CA"/>
              <a:t>Titre</a:t>
            </a:r>
            <a:endParaRPr lang="en-CA" dirty="0"/>
          </a:p>
        </p:txBody>
      </p:sp>
      <p:sp>
        <p:nvSpPr>
          <p:cNvPr id="13" name="Subtitle 10">
            <a:extLst>
              <a:ext uri="{FF2B5EF4-FFF2-40B4-BE49-F238E27FC236}">
                <a16:creationId xmlns:a16="http://schemas.microsoft.com/office/drawing/2014/main" id="{934C526F-40A6-4E46-A1FD-8E436BB6826C}"/>
              </a:ext>
            </a:extLst>
          </p:cNvPr>
          <p:cNvSpPr>
            <a:spLocks noGrp="1"/>
          </p:cNvSpPr>
          <p:nvPr>
            <p:ph type="subTitle" idx="1" hasCustomPrompt="1"/>
          </p:nvPr>
        </p:nvSpPr>
        <p:spPr>
          <a:xfrm>
            <a:off x="1524000" y="4480538"/>
            <a:ext cx="9144000" cy="1655762"/>
          </a:xfrm>
        </p:spPr>
        <p:txBody>
          <a:bodyPr/>
          <a:lstStyle>
            <a:lvl1pPr marL="0" indent="0" algn="ctr">
              <a:buNone/>
              <a:defRPr>
                <a:solidFill>
                  <a:schemeClr val="bg1"/>
                </a:solidFill>
              </a:defRPr>
            </a:lvl1pPr>
          </a:lstStyle>
          <a:p>
            <a:r>
              <a:rPr lang="en-CA"/>
              <a:t>Sous-titre</a:t>
            </a:r>
            <a:endParaRPr lang="en-CA" dirty="0"/>
          </a:p>
        </p:txBody>
      </p:sp>
      <p:pic>
        <p:nvPicPr>
          <p:cNvPr id="4" name="Graphic 3">
            <a:extLst>
              <a:ext uri="{FF2B5EF4-FFF2-40B4-BE49-F238E27FC236}">
                <a16:creationId xmlns:a16="http://schemas.microsoft.com/office/drawing/2014/main" id="{5C34DBC7-D519-1449-989F-F8DC4942598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130088" y="1904684"/>
            <a:ext cx="3928449" cy="1162639"/>
          </a:xfrm>
          <a:prstGeom prst="rect">
            <a:avLst/>
          </a:prstGeom>
        </p:spPr>
      </p:pic>
    </p:spTree>
    <p:extLst>
      <p:ext uri="{BB962C8B-B14F-4D97-AF65-F5344CB8AC3E}">
        <p14:creationId xmlns:p14="http://schemas.microsoft.com/office/powerpoint/2010/main" val="41226855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D72870-C2AC-7C4B-9812-81CD991986A3}"/>
              </a:ext>
            </a:extLst>
          </p:cNvPr>
          <p:cNvPicPr>
            <a:picLocks noChangeAspect="1"/>
          </p:cNvPicPr>
          <p:nvPr userDrawn="1"/>
        </p:nvPicPr>
        <p:blipFill rotWithShape="1">
          <a:blip r:embed="rId2"/>
          <a:srcRect t="53336" b="36733"/>
          <a:stretch/>
        </p:blipFill>
        <p:spPr>
          <a:xfrm>
            <a:off x="0" y="6176963"/>
            <a:ext cx="12192000" cy="681037"/>
          </a:xfrm>
          <a:prstGeom prst="rect">
            <a:avLst/>
          </a:prstGeom>
        </p:spPr>
      </p:pic>
      <p:sp>
        <p:nvSpPr>
          <p:cNvPr id="2" name="Title 1">
            <a:extLst>
              <a:ext uri="{FF2B5EF4-FFF2-40B4-BE49-F238E27FC236}">
                <a16:creationId xmlns:a16="http://schemas.microsoft.com/office/drawing/2014/main" id="{5C8588DF-BD35-8846-9B31-C2A7C5396C62}"/>
              </a:ext>
            </a:extLst>
          </p:cNvPr>
          <p:cNvSpPr>
            <a:spLocks noGrp="1"/>
          </p:cNvSpPr>
          <p:nvPr>
            <p:ph type="title" hasCustomPrompt="1"/>
          </p:nvPr>
        </p:nvSpPr>
        <p:spPr>
          <a:xfrm>
            <a:off x="838200" y="365125"/>
            <a:ext cx="10515600" cy="1325563"/>
          </a:xfrm>
          <a:prstGeom prst="rect">
            <a:avLst/>
          </a:prstGeom>
        </p:spPr>
        <p:txBody>
          <a:bodyPr/>
          <a:lstStyle>
            <a:lvl1pPr>
              <a:defRPr>
                <a:solidFill>
                  <a:srgbClr val="2F5CEE"/>
                </a:solidFill>
              </a:defRPr>
            </a:lvl1pPr>
          </a:lstStyle>
          <a:p>
            <a:r>
              <a:rPr lang="en-CA"/>
              <a:t>Click to edit Master title style</a:t>
            </a:r>
            <a:endParaRPr lang="en-CA" dirty="0"/>
          </a:p>
        </p:txBody>
      </p:sp>
      <p:sp>
        <p:nvSpPr>
          <p:cNvPr id="3" name="Content Placeholder 2">
            <a:extLst>
              <a:ext uri="{FF2B5EF4-FFF2-40B4-BE49-F238E27FC236}">
                <a16:creationId xmlns:a16="http://schemas.microsoft.com/office/drawing/2014/main" id="{F989421B-6E69-FC42-A1F3-C32441540FBD}"/>
              </a:ext>
            </a:extLst>
          </p:cNvPr>
          <p:cNvSpPr>
            <a:spLocks noGrp="1"/>
          </p:cNvSpPr>
          <p:nvPr>
            <p:ph idx="1" hasCustomPrompt="1"/>
          </p:nvPr>
        </p:nvSpPr>
        <p:spPr/>
        <p:txBody>
          <a:bodyPr/>
          <a:lstStyle>
            <a:lvl1pPr>
              <a:defRPr>
                <a:solidFill>
                  <a:srgbClr val="2F5CEE"/>
                </a:solidFill>
              </a:defRPr>
            </a:lvl1pPr>
            <a:lvl2pPr>
              <a:defRPr>
                <a:solidFill>
                  <a:srgbClr val="2F5CEE"/>
                </a:solidFill>
              </a:defRPr>
            </a:lvl2pPr>
            <a:lvl3pPr>
              <a:defRPr>
                <a:solidFill>
                  <a:srgbClr val="2F5CEE"/>
                </a:solidFill>
              </a:defRPr>
            </a:lvl3pPr>
            <a:lvl4pPr>
              <a:defRPr>
                <a:solidFill>
                  <a:srgbClr val="2F5CEE"/>
                </a:solidFill>
              </a:defRPr>
            </a:lvl4pPr>
            <a:lvl5pPr>
              <a:defRPr>
                <a:solidFill>
                  <a:srgbClr val="2F5CEE"/>
                </a:solidFill>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CA" dirty="0"/>
          </a:p>
        </p:txBody>
      </p:sp>
      <p:sp>
        <p:nvSpPr>
          <p:cNvPr id="6" name="Slide Number Placeholder 5">
            <a:extLst>
              <a:ext uri="{FF2B5EF4-FFF2-40B4-BE49-F238E27FC236}">
                <a16:creationId xmlns:a16="http://schemas.microsoft.com/office/drawing/2014/main" id="{18D0B862-6F5B-FA40-9B62-F5F43D3DD4C8}"/>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2F5CEE"/>
                </a:solidFill>
              </a:defRPr>
            </a:lvl1pPr>
          </a:lstStyle>
          <a:p>
            <a:fld id="{C145B74D-6A0D-CF46-9BFB-933D6D9953E9}" type="slidenum">
              <a:rPr lang="en-CA" smtClean="0"/>
              <a:pPr/>
              <a:t>‹n°›</a:t>
            </a:fld>
            <a:endParaRPr lang="en-CA" dirty="0"/>
          </a:p>
        </p:txBody>
      </p:sp>
      <p:pic>
        <p:nvPicPr>
          <p:cNvPr id="8" name="Graphic 7">
            <a:extLst>
              <a:ext uri="{FF2B5EF4-FFF2-40B4-BE49-F238E27FC236}">
                <a16:creationId xmlns:a16="http://schemas.microsoft.com/office/drawing/2014/main" id="{EBC2B0EE-2389-1B46-81D4-383338BE264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86420" y="6173788"/>
            <a:ext cx="1558305" cy="681037"/>
          </a:xfrm>
          <a:prstGeom prst="rect">
            <a:avLst/>
          </a:prstGeom>
        </p:spPr>
      </p:pic>
    </p:spTree>
    <p:extLst>
      <p:ext uri="{BB962C8B-B14F-4D97-AF65-F5344CB8AC3E}">
        <p14:creationId xmlns:p14="http://schemas.microsoft.com/office/powerpoint/2010/main" val="1876986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CC24290-9982-DB42-BFFB-8B8382E30450}"/>
              </a:ext>
            </a:extLst>
          </p:cNvPr>
          <p:cNvPicPr>
            <a:picLocks noChangeAspect="1"/>
          </p:cNvPicPr>
          <p:nvPr userDrawn="1"/>
        </p:nvPicPr>
        <p:blipFill rotWithShape="1">
          <a:blip r:embed="rId2"/>
          <a:srcRect t="53336" b="36733"/>
          <a:stretch/>
        </p:blipFill>
        <p:spPr>
          <a:xfrm>
            <a:off x="0" y="6176963"/>
            <a:ext cx="12192000" cy="681037"/>
          </a:xfrm>
          <a:prstGeom prst="rect">
            <a:avLst/>
          </a:prstGeom>
        </p:spPr>
      </p:pic>
      <p:sp>
        <p:nvSpPr>
          <p:cNvPr id="3" name="Content Placeholder 2">
            <a:extLst>
              <a:ext uri="{FF2B5EF4-FFF2-40B4-BE49-F238E27FC236}">
                <a16:creationId xmlns:a16="http://schemas.microsoft.com/office/drawing/2014/main" id="{F989421B-6E69-FC42-A1F3-C32441540FBD}"/>
              </a:ext>
            </a:extLst>
          </p:cNvPr>
          <p:cNvSpPr>
            <a:spLocks noGrp="1"/>
          </p:cNvSpPr>
          <p:nvPr>
            <p:ph idx="1" hasCustomPrompt="1"/>
          </p:nvPr>
        </p:nvSpPr>
        <p:spPr>
          <a:xfrm>
            <a:off x="838200" y="365125"/>
            <a:ext cx="10515600" cy="5814426"/>
          </a:xfrm>
        </p:spPr>
        <p:txBody>
          <a:bodyPr/>
          <a:lstStyle>
            <a:lvl1pPr>
              <a:defRPr>
                <a:solidFill>
                  <a:srgbClr val="2F5CEE"/>
                </a:solidFill>
              </a:defRPr>
            </a:lvl1pPr>
            <a:lvl2pPr>
              <a:defRPr>
                <a:solidFill>
                  <a:srgbClr val="2F5CEE"/>
                </a:solidFill>
              </a:defRPr>
            </a:lvl2pPr>
            <a:lvl3pPr>
              <a:defRPr>
                <a:solidFill>
                  <a:srgbClr val="2F5CEE"/>
                </a:solidFill>
              </a:defRPr>
            </a:lvl3pPr>
            <a:lvl4pPr>
              <a:defRPr>
                <a:solidFill>
                  <a:srgbClr val="2F5CEE"/>
                </a:solidFill>
              </a:defRPr>
            </a:lvl4pPr>
            <a:lvl5pPr>
              <a:defRPr>
                <a:solidFill>
                  <a:srgbClr val="2F5CEE"/>
                </a:solidFill>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CA" dirty="0"/>
          </a:p>
        </p:txBody>
      </p:sp>
      <p:sp>
        <p:nvSpPr>
          <p:cNvPr id="6" name="Slide Number Placeholder 5">
            <a:extLst>
              <a:ext uri="{FF2B5EF4-FFF2-40B4-BE49-F238E27FC236}">
                <a16:creationId xmlns:a16="http://schemas.microsoft.com/office/drawing/2014/main" id="{18D0B862-6F5B-FA40-9B62-F5F43D3DD4C8}"/>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2F5CEE"/>
                </a:solidFill>
              </a:defRPr>
            </a:lvl1pPr>
          </a:lstStyle>
          <a:p>
            <a:fld id="{C145B74D-6A0D-CF46-9BFB-933D6D9953E9}" type="slidenum">
              <a:rPr lang="en-CA" smtClean="0"/>
              <a:pPr/>
              <a:t>‹n°›</a:t>
            </a:fld>
            <a:endParaRPr lang="en-CA" dirty="0"/>
          </a:p>
        </p:txBody>
      </p:sp>
      <p:pic>
        <p:nvPicPr>
          <p:cNvPr id="7" name="Graphic 6">
            <a:extLst>
              <a:ext uri="{FF2B5EF4-FFF2-40B4-BE49-F238E27FC236}">
                <a16:creationId xmlns:a16="http://schemas.microsoft.com/office/drawing/2014/main" id="{2F19B03C-C66B-D743-AED5-B138F080BC8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86420" y="6173788"/>
            <a:ext cx="1558305" cy="681037"/>
          </a:xfrm>
          <a:prstGeom prst="rect">
            <a:avLst/>
          </a:prstGeom>
        </p:spPr>
      </p:pic>
    </p:spTree>
    <p:extLst>
      <p:ext uri="{BB962C8B-B14F-4D97-AF65-F5344CB8AC3E}">
        <p14:creationId xmlns:p14="http://schemas.microsoft.com/office/powerpoint/2010/main" val="4254916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285A72D-F956-044F-B0BD-A9E641899508}"/>
              </a:ext>
            </a:extLst>
          </p:cNvPr>
          <p:cNvPicPr>
            <a:picLocks noChangeAspect="1"/>
          </p:cNvPicPr>
          <p:nvPr userDrawn="1"/>
        </p:nvPicPr>
        <p:blipFill rotWithShape="1">
          <a:blip r:embed="rId2"/>
          <a:srcRect t="53336" b="36733"/>
          <a:stretch/>
        </p:blipFill>
        <p:spPr>
          <a:xfrm>
            <a:off x="0" y="6176963"/>
            <a:ext cx="12192000" cy="681037"/>
          </a:xfrm>
          <a:prstGeom prst="rect">
            <a:avLst/>
          </a:prstGeom>
        </p:spPr>
      </p:pic>
      <p:sp>
        <p:nvSpPr>
          <p:cNvPr id="2" name="Title 1">
            <a:extLst>
              <a:ext uri="{FF2B5EF4-FFF2-40B4-BE49-F238E27FC236}">
                <a16:creationId xmlns:a16="http://schemas.microsoft.com/office/drawing/2014/main" id="{9B285319-A7C3-EA45-AD01-2C8B65D4C060}"/>
              </a:ext>
            </a:extLst>
          </p:cNvPr>
          <p:cNvSpPr>
            <a:spLocks noGrp="1"/>
          </p:cNvSpPr>
          <p:nvPr>
            <p:ph type="title" hasCustomPrompt="1"/>
          </p:nvPr>
        </p:nvSpPr>
        <p:spPr>
          <a:xfrm>
            <a:off x="838200" y="365125"/>
            <a:ext cx="10515600" cy="1325563"/>
          </a:xfrm>
          <a:prstGeom prst="rect">
            <a:avLst/>
          </a:prstGeom>
        </p:spPr>
        <p:txBody>
          <a:bodyPr/>
          <a:lstStyle>
            <a:lvl1pPr>
              <a:defRPr>
                <a:solidFill>
                  <a:srgbClr val="2F5CEE"/>
                </a:solidFill>
              </a:defRPr>
            </a:lvl1pPr>
          </a:lstStyle>
          <a:p>
            <a:r>
              <a:rPr lang="en-CA"/>
              <a:t>Click to edit Master title style</a:t>
            </a:r>
            <a:endParaRPr lang="en-CA" dirty="0"/>
          </a:p>
        </p:txBody>
      </p:sp>
      <p:sp>
        <p:nvSpPr>
          <p:cNvPr id="3" name="Content Placeholder 2">
            <a:extLst>
              <a:ext uri="{FF2B5EF4-FFF2-40B4-BE49-F238E27FC236}">
                <a16:creationId xmlns:a16="http://schemas.microsoft.com/office/drawing/2014/main" id="{85AC1C5F-A19C-3B45-BE97-957BF8DD3582}"/>
              </a:ext>
            </a:extLst>
          </p:cNvPr>
          <p:cNvSpPr>
            <a:spLocks noGrp="1"/>
          </p:cNvSpPr>
          <p:nvPr>
            <p:ph sz="half" idx="1" hasCustomPrompt="1"/>
          </p:nvPr>
        </p:nvSpPr>
        <p:spPr>
          <a:xfrm>
            <a:off x="838200" y="1825625"/>
            <a:ext cx="5181600" cy="4351338"/>
          </a:xfrm>
        </p:spPr>
        <p:txBody>
          <a:bodyPr/>
          <a:lstStyle>
            <a:lvl1pPr>
              <a:defRPr>
                <a:solidFill>
                  <a:srgbClr val="2F5CEE"/>
                </a:solidFill>
              </a:defRPr>
            </a:lvl1pPr>
            <a:lvl2pPr>
              <a:defRPr>
                <a:solidFill>
                  <a:srgbClr val="2F5CEE"/>
                </a:solidFill>
              </a:defRPr>
            </a:lvl2pPr>
            <a:lvl3pPr>
              <a:defRPr>
                <a:solidFill>
                  <a:srgbClr val="2F5CEE"/>
                </a:solidFill>
              </a:defRPr>
            </a:lvl3pPr>
            <a:lvl4pPr>
              <a:defRPr>
                <a:solidFill>
                  <a:srgbClr val="2F5CEE"/>
                </a:solidFill>
              </a:defRPr>
            </a:lvl4pPr>
            <a:lvl5pPr>
              <a:defRPr>
                <a:solidFill>
                  <a:srgbClr val="2F5CEE"/>
                </a:solidFill>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CA" dirty="0"/>
          </a:p>
        </p:txBody>
      </p:sp>
      <p:sp>
        <p:nvSpPr>
          <p:cNvPr id="4" name="Content Placeholder 3">
            <a:extLst>
              <a:ext uri="{FF2B5EF4-FFF2-40B4-BE49-F238E27FC236}">
                <a16:creationId xmlns:a16="http://schemas.microsoft.com/office/drawing/2014/main" id="{DB4F8A80-DECD-0249-97F5-F9550D514CE0}"/>
              </a:ext>
            </a:extLst>
          </p:cNvPr>
          <p:cNvSpPr>
            <a:spLocks noGrp="1"/>
          </p:cNvSpPr>
          <p:nvPr>
            <p:ph sz="half" idx="2" hasCustomPrompt="1"/>
          </p:nvPr>
        </p:nvSpPr>
        <p:spPr>
          <a:xfrm>
            <a:off x="6172200" y="1825625"/>
            <a:ext cx="5181600" cy="4351338"/>
          </a:xfrm>
        </p:spPr>
        <p:txBody>
          <a:bodyPr/>
          <a:lstStyle>
            <a:lvl1pPr>
              <a:defRPr>
                <a:solidFill>
                  <a:srgbClr val="2F5CEE"/>
                </a:solidFill>
              </a:defRPr>
            </a:lvl1pPr>
            <a:lvl2pPr>
              <a:defRPr>
                <a:solidFill>
                  <a:srgbClr val="2F5CEE"/>
                </a:solidFill>
              </a:defRPr>
            </a:lvl2pPr>
            <a:lvl3pPr>
              <a:defRPr>
                <a:solidFill>
                  <a:srgbClr val="2F5CEE"/>
                </a:solidFill>
              </a:defRPr>
            </a:lvl3pPr>
            <a:lvl4pPr>
              <a:defRPr>
                <a:solidFill>
                  <a:srgbClr val="2F5CEE"/>
                </a:solidFill>
              </a:defRPr>
            </a:lvl4pPr>
            <a:lvl5pPr>
              <a:defRPr>
                <a:solidFill>
                  <a:srgbClr val="2F5CEE"/>
                </a:solidFill>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CA" dirty="0"/>
          </a:p>
        </p:txBody>
      </p:sp>
      <p:sp>
        <p:nvSpPr>
          <p:cNvPr id="9" name="Slide Number Placeholder 5">
            <a:extLst>
              <a:ext uri="{FF2B5EF4-FFF2-40B4-BE49-F238E27FC236}">
                <a16:creationId xmlns:a16="http://schemas.microsoft.com/office/drawing/2014/main" id="{A8975772-7C50-BB42-8109-39AFFD42512C}"/>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2F5CEE"/>
                </a:solidFill>
              </a:defRPr>
            </a:lvl1pPr>
          </a:lstStyle>
          <a:p>
            <a:fld id="{C145B74D-6A0D-CF46-9BFB-933D6D9953E9}" type="slidenum">
              <a:rPr lang="en-CA" smtClean="0"/>
              <a:pPr/>
              <a:t>‹n°›</a:t>
            </a:fld>
            <a:endParaRPr lang="en-CA" dirty="0"/>
          </a:p>
        </p:txBody>
      </p:sp>
      <p:pic>
        <p:nvPicPr>
          <p:cNvPr id="8" name="Graphic 7">
            <a:extLst>
              <a:ext uri="{FF2B5EF4-FFF2-40B4-BE49-F238E27FC236}">
                <a16:creationId xmlns:a16="http://schemas.microsoft.com/office/drawing/2014/main" id="{7873877F-8937-5547-8917-ACFFAB47618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86420" y="6173788"/>
            <a:ext cx="1558305" cy="681037"/>
          </a:xfrm>
          <a:prstGeom prst="rect">
            <a:avLst/>
          </a:prstGeom>
        </p:spPr>
      </p:pic>
    </p:spTree>
    <p:extLst>
      <p:ext uri="{BB962C8B-B14F-4D97-AF65-F5344CB8AC3E}">
        <p14:creationId xmlns:p14="http://schemas.microsoft.com/office/powerpoint/2010/main" val="36268258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9AA7A55-9C27-A043-9FD2-63CFC2A6B4FB}"/>
              </a:ext>
            </a:extLst>
          </p:cNvPr>
          <p:cNvPicPr>
            <a:picLocks noChangeAspect="1"/>
          </p:cNvPicPr>
          <p:nvPr userDrawn="1"/>
        </p:nvPicPr>
        <p:blipFill rotWithShape="1">
          <a:blip r:embed="rId2"/>
          <a:srcRect t="53336" b="36733"/>
          <a:stretch/>
        </p:blipFill>
        <p:spPr>
          <a:xfrm>
            <a:off x="0" y="6176963"/>
            <a:ext cx="12192000" cy="681037"/>
          </a:xfrm>
          <a:prstGeom prst="rect">
            <a:avLst/>
          </a:prstGeom>
        </p:spPr>
      </p:pic>
      <p:sp>
        <p:nvSpPr>
          <p:cNvPr id="3" name="Content Placeholder 2">
            <a:extLst>
              <a:ext uri="{FF2B5EF4-FFF2-40B4-BE49-F238E27FC236}">
                <a16:creationId xmlns:a16="http://schemas.microsoft.com/office/drawing/2014/main" id="{85AC1C5F-A19C-3B45-BE97-957BF8DD3582}"/>
              </a:ext>
            </a:extLst>
          </p:cNvPr>
          <p:cNvSpPr>
            <a:spLocks noGrp="1"/>
          </p:cNvSpPr>
          <p:nvPr>
            <p:ph sz="half" idx="1" hasCustomPrompt="1"/>
          </p:nvPr>
        </p:nvSpPr>
        <p:spPr>
          <a:xfrm>
            <a:off x="838200" y="365125"/>
            <a:ext cx="5181600" cy="5811838"/>
          </a:xfrm>
        </p:spPr>
        <p:txBody>
          <a:bodyPr/>
          <a:lstStyle>
            <a:lvl1pPr>
              <a:defRPr>
                <a:solidFill>
                  <a:srgbClr val="2F5CEE"/>
                </a:solidFill>
              </a:defRPr>
            </a:lvl1pPr>
            <a:lvl2pPr>
              <a:defRPr>
                <a:solidFill>
                  <a:srgbClr val="2F5CEE"/>
                </a:solidFill>
              </a:defRPr>
            </a:lvl2pPr>
            <a:lvl3pPr>
              <a:defRPr>
                <a:solidFill>
                  <a:srgbClr val="2F5CEE"/>
                </a:solidFill>
              </a:defRPr>
            </a:lvl3pPr>
            <a:lvl4pPr>
              <a:defRPr>
                <a:solidFill>
                  <a:srgbClr val="2F5CEE"/>
                </a:solidFill>
              </a:defRPr>
            </a:lvl4pPr>
            <a:lvl5pPr>
              <a:defRPr>
                <a:solidFill>
                  <a:srgbClr val="2F5CEE"/>
                </a:solidFill>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CA" dirty="0"/>
          </a:p>
        </p:txBody>
      </p:sp>
      <p:sp>
        <p:nvSpPr>
          <p:cNvPr id="4" name="Content Placeholder 3">
            <a:extLst>
              <a:ext uri="{FF2B5EF4-FFF2-40B4-BE49-F238E27FC236}">
                <a16:creationId xmlns:a16="http://schemas.microsoft.com/office/drawing/2014/main" id="{DB4F8A80-DECD-0249-97F5-F9550D514CE0}"/>
              </a:ext>
            </a:extLst>
          </p:cNvPr>
          <p:cNvSpPr>
            <a:spLocks noGrp="1"/>
          </p:cNvSpPr>
          <p:nvPr>
            <p:ph sz="half" idx="2" hasCustomPrompt="1"/>
          </p:nvPr>
        </p:nvSpPr>
        <p:spPr>
          <a:xfrm>
            <a:off x="6172200" y="365125"/>
            <a:ext cx="5181600" cy="5811838"/>
          </a:xfrm>
        </p:spPr>
        <p:txBody>
          <a:bodyPr/>
          <a:lstStyle>
            <a:lvl1pPr>
              <a:defRPr>
                <a:solidFill>
                  <a:srgbClr val="2F5CEE"/>
                </a:solidFill>
              </a:defRPr>
            </a:lvl1pPr>
            <a:lvl2pPr>
              <a:defRPr>
                <a:solidFill>
                  <a:srgbClr val="2F5CEE"/>
                </a:solidFill>
              </a:defRPr>
            </a:lvl2pPr>
            <a:lvl3pPr>
              <a:defRPr>
                <a:solidFill>
                  <a:srgbClr val="2F5CEE"/>
                </a:solidFill>
              </a:defRPr>
            </a:lvl3pPr>
            <a:lvl4pPr>
              <a:defRPr>
                <a:solidFill>
                  <a:srgbClr val="2F5CEE"/>
                </a:solidFill>
              </a:defRPr>
            </a:lvl4pPr>
            <a:lvl5pPr>
              <a:defRPr>
                <a:solidFill>
                  <a:srgbClr val="2F5CEE"/>
                </a:solidFill>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CA" dirty="0"/>
          </a:p>
        </p:txBody>
      </p:sp>
      <p:sp>
        <p:nvSpPr>
          <p:cNvPr id="9" name="Slide Number Placeholder 5">
            <a:extLst>
              <a:ext uri="{FF2B5EF4-FFF2-40B4-BE49-F238E27FC236}">
                <a16:creationId xmlns:a16="http://schemas.microsoft.com/office/drawing/2014/main" id="{A8975772-7C50-BB42-8109-39AFFD42512C}"/>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2F5CEE"/>
                </a:solidFill>
              </a:defRPr>
            </a:lvl1pPr>
          </a:lstStyle>
          <a:p>
            <a:fld id="{C145B74D-6A0D-CF46-9BFB-933D6D9953E9}" type="slidenum">
              <a:rPr lang="en-CA" smtClean="0"/>
              <a:pPr/>
              <a:t>‹n°›</a:t>
            </a:fld>
            <a:endParaRPr lang="en-CA" dirty="0"/>
          </a:p>
        </p:txBody>
      </p:sp>
      <p:pic>
        <p:nvPicPr>
          <p:cNvPr id="7" name="Graphic 6">
            <a:extLst>
              <a:ext uri="{FF2B5EF4-FFF2-40B4-BE49-F238E27FC236}">
                <a16:creationId xmlns:a16="http://schemas.microsoft.com/office/drawing/2014/main" id="{8F93F22D-DDC2-AB45-89FE-8F96906B031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86420" y="6173788"/>
            <a:ext cx="1558305" cy="681037"/>
          </a:xfrm>
          <a:prstGeom prst="rect">
            <a:avLst/>
          </a:prstGeom>
        </p:spPr>
      </p:pic>
    </p:spTree>
    <p:extLst>
      <p:ext uri="{BB962C8B-B14F-4D97-AF65-F5344CB8AC3E}">
        <p14:creationId xmlns:p14="http://schemas.microsoft.com/office/powerpoint/2010/main" val="3273053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F73CE6B-6AB0-E749-A595-F3A55AB75C05}"/>
              </a:ext>
            </a:extLst>
          </p:cNvPr>
          <p:cNvPicPr>
            <a:picLocks noChangeAspect="1"/>
          </p:cNvPicPr>
          <p:nvPr userDrawn="1"/>
        </p:nvPicPr>
        <p:blipFill rotWithShape="1">
          <a:blip r:embed="rId2"/>
          <a:srcRect t="53336" b="36733"/>
          <a:stretch/>
        </p:blipFill>
        <p:spPr>
          <a:xfrm>
            <a:off x="0" y="6176963"/>
            <a:ext cx="12192000" cy="681037"/>
          </a:xfrm>
          <a:prstGeom prst="rect">
            <a:avLst/>
          </a:prstGeom>
        </p:spPr>
      </p:pic>
      <p:sp>
        <p:nvSpPr>
          <p:cNvPr id="2" name="Title 1">
            <a:extLst>
              <a:ext uri="{FF2B5EF4-FFF2-40B4-BE49-F238E27FC236}">
                <a16:creationId xmlns:a16="http://schemas.microsoft.com/office/drawing/2014/main" id="{F8BF77FF-B294-EE41-9900-3A32826F5B1A}"/>
              </a:ext>
            </a:extLst>
          </p:cNvPr>
          <p:cNvSpPr>
            <a:spLocks noGrp="1"/>
          </p:cNvSpPr>
          <p:nvPr>
            <p:ph type="title" hasCustomPrompt="1"/>
          </p:nvPr>
        </p:nvSpPr>
        <p:spPr>
          <a:xfrm>
            <a:off x="838200" y="365125"/>
            <a:ext cx="10515600" cy="1325563"/>
          </a:xfrm>
          <a:prstGeom prst="rect">
            <a:avLst/>
          </a:prstGeom>
        </p:spPr>
        <p:txBody>
          <a:bodyPr/>
          <a:lstStyle>
            <a:lvl1pPr>
              <a:defRPr>
                <a:solidFill>
                  <a:srgbClr val="2F5CEE"/>
                </a:solidFill>
              </a:defRPr>
            </a:lvl1pPr>
          </a:lstStyle>
          <a:p>
            <a:r>
              <a:rPr lang="en-CA"/>
              <a:t>Click to edit Master title style</a:t>
            </a:r>
            <a:endParaRPr lang="en-CA" dirty="0"/>
          </a:p>
        </p:txBody>
      </p:sp>
      <p:sp>
        <p:nvSpPr>
          <p:cNvPr id="6" name="Slide Number Placeholder 5">
            <a:extLst>
              <a:ext uri="{FF2B5EF4-FFF2-40B4-BE49-F238E27FC236}">
                <a16:creationId xmlns:a16="http://schemas.microsoft.com/office/drawing/2014/main" id="{EA849B4A-93D8-684A-995C-13C182A03F72}"/>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2F5CEE"/>
                </a:solidFill>
              </a:defRPr>
            </a:lvl1pPr>
          </a:lstStyle>
          <a:p>
            <a:fld id="{C145B74D-6A0D-CF46-9BFB-933D6D9953E9}" type="slidenum">
              <a:rPr lang="en-CA" smtClean="0"/>
              <a:pPr/>
              <a:t>‹n°›</a:t>
            </a:fld>
            <a:endParaRPr lang="en-CA" dirty="0"/>
          </a:p>
        </p:txBody>
      </p:sp>
      <p:pic>
        <p:nvPicPr>
          <p:cNvPr id="9" name="Graphic 8">
            <a:extLst>
              <a:ext uri="{FF2B5EF4-FFF2-40B4-BE49-F238E27FC236}">
                <a16:creationId xmlns:a16="http://schemas.microsoft.com/office/drawing/2014/main" id="{8BD6FF40-F170-4440-ABB6-0546061682A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86420" y="6173788"/>
            <a:ext cx="1558305" cy="681037"/>
          </a:xfrm>
          <a:prstGeom prst="rect">
            <a:avLst/>
          </a:prstGeom>
        </p:spPr>
      </p:pic>
    </p:spTree>
    <p:extLst>
      <p:ext uri="{BB962C8B-B14F-4D97-AF65-F5344CB8AC3E}">
        <p14:creationId xmlns:p14="http://schemas.microsoft.com/office/powerpoint/2010/main" val="3002051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AE3F394-E717-8342-AD82-C4A0A1E4EFA5}"/>
              </a:ext>
            </a:extLst>
          </p:cNvPr>
          <p:cNvPicPr>
            <a:picLocks noChangeAspect="1"/>
          </p:cNvPicPr>
          <p:nvPr userDrawn="1"/>
        </p:nvPicPr>
        <p:blipFill rotWithShape="1">
          <a:blip r:embed="rId2"/>
          <a:srcRect t="53336" b="36733"/>
          <a:stretch/>
        </p:blipFill>
        <p:spPr>
          <a:xfrm>
            <a:off x="0" y="6176963"/>
            <a:ext cx="12192000" cy="681037"/>
          </a:xfrm>
          <a:prstGeom prst="rect">
            <a:avLst/>
          </a:prstGeom>
        </p:spPr>
      </p:pic>
      <p:sp>
        <p:nvSpPr>
          <p:cNvPr id="2" name="Title 1">
            <a:extLst>
              <a:ext uri="{FF2B5EF4-FFF2-40B4-BE49-F238E27FC236}">
                <a16:creationId xmlns:a16="http://schemas.microsoft.com/office/drawing/2014/main" id="{F5E787EC-D76A-9141-9C42-B6EBA1F8E299}"/>
              </a:ext>
            </a:extLst>
          </p:cNvPr>
          <p:cNvSpPr>
            <a:spLocks noGrp="1"/>
          </p:cNvSpPr>
          <p:nvPr>
            <p:ph type="title" hasCustomPrompt="1"/>
          </p:nvPr>
        </p:nvSpPr>
        <p:spPr>
          <a:xfrm>
            <a:off x="839788" y="365125"/>
            <a:ext cx="3932237" cy="1692275"/>
          </a:xfrm>
          <a:prstGeom prst="rect">
            <a:avLst/>
          </a:prstGeom>
        </p:spPr>
        <p:txBody>
          <a:bodyPr anchor="b">
            <a:noAutofit/>
          </a:bodyPr>
          <a:lstStyle>
            <a:lvl1pPr>
              <a:defRPr sz="4400">
                <a:solidFill>
                  <a:srgbClr val="2F5CEE"/>
                </a:solidFill>
              </a:defRPr>
            </a:lvl1pPr>
          </a:lstStyle>
          <a:p>
            <a:r>
              <a:rPr lang="en-CA"/>
              <a:t>Click to edit Master title style</a:t>
            </a:r>
            <a:endParaRPr lang="en-CA" dirty="0"/>
          </a:p>
        </p:txBody>
      </p:sp>
      <p:sp>
        <p:nvSpPr>
          <p:cNvPr id="3" name="Picture Placeholder 2">
            <a:extLst>
              <a:ext uri="{FF2B5EF4-FFF2-40B4-BE49-F238E27FC236}">
                <a16:creationId xmlns:a16="http://schemas.microsoft.com/office/drawing/2014/main" id="{CCFEEDE9-40E3-CF4A-8D98-406F56B9897B}"/>
              </a:ext>
            </a:extLst>
          </p:cNvPr>
          <p:cNvSpPr>
            <a:spLocks noGrp="1"/>
          </p:cNvSpPr>
          <p:nvPr>
            <p:ph type="pic" idx="1"/>
          </p:nvPr>
        </p:nvSpPr>
        <p:spPr>
          <a:xfrm>
            <a:off x="5183188" y="365125"/>
            <a:ext cx="6172200" cy="54959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DF323A-7EAB-404C-9F38-1945F1356B0C}"/>
              </a:ext>
            </a:extLst>
          </p:cNvPr>
          <p:cNvSpPr>
            <a:spLocks noGrp="1"/>
          </p:cNvSpPr>
          <p:nvPr>
            <p:ph type="body" sz="half" idx="2" hasCustomPrompt="1"/>
          </p:nvPr>
        </p:nvSpPr>
        <p:spPr>
          <a:xfrm>
            <a:off x="839788" y="2057400"/>
            <a:ext cx="3932237" cy="3811588"/>
          </a:xfrm>
        </p:spPr>
        <p:txBody>
          <a:bodyPr>
            <a:normAutofit/>
          </a:bodyPr>
          <a:lstStyle>
            <a:lvl1pPr marL="0" indent="0">
              <a:buNone/>
              <a:defRPr sz="2800">
                <a:solidFill>
                  <a:srgbClr val="2F5CE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a:t>Click to edit Master text styles</a:t>
            </a:r>
            <a:endParaRPr lang="en-CA" dirty="0"/>
          </a:p>
        </p:txBody>
      </p:sp>
      <p:sp>
        <p:nvSpPr>
          <p:cNvPr id="9" name="Slide Number Placeholder 5">
            <a:extLst>
              <a:ext uri="{FF2B5EF4-FFF2-40B4-BE49-F238E27FC236}">
                <a16:creationId xmlns:a16="http://schemas.microsoft.com/office/drawing/2014/main" id="{2D221063-8204-3746-A2CB-F6F7C4043DF1}"/>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2F5CEE"/>
                </a:solidFill>
              </a:defRPr>
            </a:lvl1pPr>
          </a:lstStyle>
          <a:p>
            <a:fld id="{C145B74D-6A0D-CF46-9BFB-933D6D9953E9}" type="slidenum">
              <a:rPr lang="en-CA" smtClean="0"/>
              <a:pPr/>
              <a:t>‹n°›</a:t>
            </a:fld>
            <a:endParaRPr lang="en-CA" dirty="0"/>
          </a:p>
        </p:txBody>
      </p:sp>
      <p:pic>
        <p:nvPicPr>
          <p:cNvPr id="8" name="Graphic 7">
            <a:extLst>
              <a:ext uri="{FF2B5EF4-FFF2-40B4-BE49-F238E27FC236}">
                <a16:creationId xmlns:a16="http://schemas.microsoft.com/office/drawing/2014/main" id="{C41F2A76-EA04-3641-AF52-880551056AA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86420" y="6173788"/>
            <a:ext cx="1558305" cy="681037"/>
          </a:xfrm>
          <a:prstGeom prst="rect">
            <a:avLst/>
          </a:prstGeom>
        </p:spPr>
      </p:pic>
    </p:spTree>
    <p:extLst>
      <p:ext uri="{BB962C8B-B14F-4D97-AF65-F5344CB8AC3E}">
        <p14:creationId xmlns:p14="http://schemas.microsoft.com/office/powerpoint/2010/main" val="17351445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Inver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AE3F394-E717-8342-AD82-C4A0A1E4EFA5}"/>
              </a:ext>
            </a:extLst>
          </p:cNvPr>
          <p:cNvPicPr>
            <a:picLocks noChangeAspect="1"/>
          </p:cNvPicPr>
          <p:nvPr userDrawn="1"/>
        </p:nvPicPr>
        <p:blipFill rotWithShape="1">
          <a:blip r:embed="rId2"/>
          <a:srcRect t="53336" b="36733"/>
          <a:stretch/>
        </p:blipFill>
        <p:spPr>
          <a:xfrm>
            <a:off x="0" y="6176963"/>
            <a:ext cx="12192000" cy="681037"/>
          </a:xfrm>
          <a:prstGeom prst="rect">
            <a:avLst/>
          </a:prstGeom>
        </p:spPr>
      </p:pic>
      <p:sp>
        <p:nvSpPr>
          <p:cNvPr id="2" name="Title 1">
            <a:extLst>
              <a:ext uri="{FF2B5EF4-FFF2-40B4-BE49-F238E27FC236}">
                <a16:creationId xmlns:a16="http://schemas.microsoft.com/office/drawing/2014/main" id="{F5E787EC-D76A-9141-9C42-B6EBA1F8E299}"/>
              </a:ext>
            </a:extLst>
          </p:cNvPr>
          <p:cNvSpPr>
            <a:spLocks noGrp="1"/>
          </p:cNvSpPr>
          <p:nvPr>
            <p:ph type="title" hasCustomPrompt="1"/>
          </p:nvPr>
        </p:nvSpPr>
        <p:spPr>
          <a:xfrm>
            <a:off x="7421563" y="365125"/>
            <a:ext cx="3932237" cy="1692275"/>
          </a:xfrm>
          <a:prstGeom prst="rect">
            <a:avLst/>
          </a:prstGeom>
        </p:spPr>
        <p:txBody>
          <a:bodyPr anchor="b">
            <a:noAutofit/>
          </a:bodyPr>
          <a:lstStyle>
            <a:lvl1pPr>
              <a:defRPr sz="4400">
                <a:solidFill>
                  <a:srgbClr val="2F5CEE"/>
                </a:solidFill>
              </a:defRPr>
            </a:lvl1pPr>
          </a:lstStyle>
          <a:p>
            <a:r>
              <a:rPr lang="en-CA"/>
              <a:t>Click to edit Master title style</a:t>
            </a:r>
            <a:endParaRPr lang="en-CA" dirty="0"/>
          </a:p>
        </p:txBody>
      </p:sp>
      <p:sp>
        <p:nvSpPr>
          <p:cNvPr id="3" name="Picture Placeholder 2">
            <a:extLst>
              <a:ext uri="{FF2B5EF4-FFF2-40B4-BE49-F238E27FC236}">
                <a16:creationId xmlns:a16="http://schemas.microsoft.com/office/drawing/2014/main" id="{CCFEEDE9-40E3-CF4A-8D98-406F56B9897B}"/>
              </a:ext>
            </a:extLst>
          </p:cNvPr>
          <p:cNvSpPr>
            <a:spLocks noGrp="1"/>
          </p:cNvSpPr>
          <p:nvPr>
            <p:ph type="pic" idx="1"/>
          </p:nvPr>
        </p:nvSpPr>
        <p:spPr>
          <a:xfrm>
            <a:off x="838200" y="365125"/>
            <a:ext cx="6172200" cy="54959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DF323A-7EAB-404C-9F38-1945F1356B0C}"/>
              </a:ext>
            </a:extLst>
          </p:cNvPr>
          <p:cNvSpPr>
            <a:spLocks noGrp="1"/>
          </p:cNvSpPr>
          <p:nvPr>
            <p:ph type="body" sz="half" idx="2" hasCustomPrompt="1"/>
          </p:nvPr>
        </p:nvSpPr>
        <p:spPr>
          <a:xfrm>
            <a:off x="7421563" y="2057400"/>
            <a:ext cx="3932237" cy="3811588"/>
          </a:xfrm>
        </p:spPr>
        <p:txBody>
          <a:bodyPr>
            <a:normAutofit/>
          </a:bodyPr>
          <a:lstStyle>
            <a:lvl1pPr marL="0" indent="0">
              <a:buNone/>
              <a:defRPr sz="2800">
                <a:solidFill>
                  <a:srgbClr val="2F5CE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a:t>Click to edit Master text styles</a:t>
            </a:r>
            <a:endParaRPr lang="en-CA" dirty="0"/>
          </a:p>
        </p:txBody>
      </p:sp>
      <p:sp>
        <p:nvSpPr>
          <p:cNvPr id="9" name="Slide Number Placeholder 5">
            <a:extLst>
              <a:ext uri="{FF2B5EF4-FFF2-40B4-BE49-F238E27FC236}">
                <a16:creationId xmlns:a16="http://schemas.microsoft.com/office/drawing/2014/main" id="{2D221063-8204-3746-A2CB-F6F7C4043DF1}"/>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2F5CEE"/>
                </a:solidFill>
              </a:defRPr>
            </a:lvl1pPr>
          </a:lstStyle>
          <a:p>
            <a:fld id="{C145B74D-6A0D-CF46-9BFB-933D6D9953E9}" type="slidenum">
              <a:rPr lang="en-CA" smtClean="0"/>
              <a:pPr/>
              <a:t>‹n°›</a:t>
            </a:fld>
            <a:endParaRPr lang="en-CA" dirty="0"/>
          </a:p>
        </p:txBody>
      </p:sp>
      <p:pic>
        <p:nvPicPr>
          <p:cNvPr id="8" name="Graphic 7">
            <a:extLst>
              <a:ext uri="{FF2B5EF4-FFF2-40B4-BE49-F238E27FC236}">
                <a16:creationId xmlns:a16="http://schemas.microsoft.com/office/drawing/2014/main" id="{17AD42B7-E6AB-7249-90D5-3008A01A4C0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86420" y="6173788"/>
            <a:ext cx="1558305" cy="681037"/>
          </a:xfrm>
          <a:prstGeom prst="rect">
            <a:avLst/>
          </a:prstGeom>
        </p:spPr>
      </p:pic>
    </p:spTree>
    <p:extLst>
      <p:ext uri="{BB962C8B-B14F-4D97-AF65-F5344CB8AC3E}">
        <p14:creationId xmlns:p14="http://schemas.microsoft.com/office/powerpoint/2010/main" val="12449946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cture with Caption and tex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07DD380-F20F-4946-BFF5-C7DA90F98D62}"/>
              </a:ext>
            </a:extLst>
          </p:cNvPr>
          <p:cNvPicPr>
            <a:picLocks noChangeAspect="1"/>
          </p:cNvPicPr>
          <p:nvPr userDrawn="1"/>
        </p:nvPicPr>
        <p:blipFill rotWithShape="1">
          <a:blip r:embed="rId2"/>
          <a:srcRect l="13478" r="57147"/>
          <a:stretch/>
        </p:blipFill>
        <p:spPr>
          <a:xfrm>
            <a:off x="8610600" y="0"/>
            <a:ext cx="3581400" cy="6858000"/>
          </a:xfrm>
          <a:prstGeom prst="rect">
            <a:avLst/>
          </a:prstGeom>
        </p:spPr>
      </p:pic>
      <p:sp>
        <p:nvSpPr>
          <p:cNvPr id="9" name="Slide Number Placeholder 5">
            <a:extLst>
              <a:ext uri="{FF2B5EF4-FFF2-40B4-BE49-F238E27FC236}">
                <a16:creationId xmlns:a16="http://schemas.microsoft.com/office/drawing/2014/main" id="{2D221063-8204-3746-A2CB-F6F7C4043DF1}"/>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2F5CEE"/>
                </a:solidFill>
              </a:defRPr>
            </a:lvl1pPr>
          </a:lstStyle>
          <a:p>
            <a:fld id="{C145B74D-6A0D-CF46-9BFB-933D6D9953E9}" type="slidenum">
              <a:rPr lang="en-CA" smtClean="0"/>
              <a:pPr/>
              <a:t>‹n°›</a:t>
            </a:fld>
            <a:endParaRPr lang="en-CA" dirty="0"/>
          </a:p>
        </p:txBody>
      </p:sp>
      <p:sp>
        <p:nvSpPr>
          <p:cNvPr id="11" name="Title 1">
            <a:extLst>
              <a:ext uri="{FF2B5EF4-FFF2-40B4-BE49-F238E27FC236}">
                <a16:creationId xmlns:a16="http://schemas.microsoft.com/office/drawing/2014/main" id="{7A8B648A-BC6E-6244-AF71-D5F71382EE5A}"/>
              </a:ext>
            </a:extLst>
          </p:cNvPr>
          <p:cNvSpPr>
            <a:spLocks noGrp="1"/>
          </p:cNvSpPr>
          <p:nvPr>
            <p:ph type="title" hasCustomPrompt="1"/>
          </p:nvPr>
        </p:nvSpPr>
        <p:spPr>
          <a:xfrm>
            <a:off x="839788" y="365125"/>
            <a:ext cx="3932237" cy="1692275"/>
          </a:xfrm>
          <a:prstGeom prst="rect">
            <a:avLst/>
          </a:prstGeom>
        </p:spPr>
        <p:txBody>
          <a:bodyPr anchor="b">
            <a:noAutofit/>
          </a:bodyPr>
          <a:lstStyle>
            <a:lvl1pPr>
              <a:defRPr sz="4400">
                <a:solidFill>
                  <a:srgbClr val="2F5CEE"/>
                </a:solidFill>
              </a:defRPr>
            </a:lvl1pPr>
          </a:lstStyle>
          <a:p>
            <a:r>
              <a:rPr lang="en-CA"/>
              <a:t>Click to edit Master title style</a:t>
            </a:r>
            <a:endParaRPr lang="en-CA" dirty="0"/>
          </a:p>
        </p:txBody>
      </p:sp>
      <p:sp>
        <p:nvSpPr>
          <p:cNvPr id="12" name="Picture Placeholder 2">
            <a:extLst>
              <a:ext uri="{FF2B5EF4-FFF2-40B4-BE49-F238E27FC236}">
                <a16:creationId xmlns:a16="http://schemas.microsoft.com/office/drawing/2014/main" id="{3691ED78-3374-214F-943A-7CDC74DAA0D5}"/>
              </a:ext>
            </a:extLst>
          </p:cNvPr>
          <p:cNvSpPr>
            <a:spLocks noGrp="1"/>
          </p:cNvSpPr>
          <p:nvPr>
            <p:ph type="pic" idx="1"/>
          </p:nvPr>
        </p:nvSpPr>
        <p:spPr>
          <a:xfrm>
            <a:off x="5183188" y="365125"/>
            <a:ext cx="6172200" cy="54959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3" name="Text Placeholder 3">
            <a:extLst>
              <a:ext uri="{FF2B5EF4-FFF2-40B4-BE49-F238E27FC236}">
                <a16:creationId xmlns:a16="http://schemas.microsoft.com/office/drawing/2014/main" id="{D77B82B2-A85F-0345-970F-0FA817B986F5}"/>
              </a:ext>
            </a:extLst>
          </p:cNvPr>
          <p:cNvSpPr>
            <a:spLocks noGrp="1"/>
          </p:cNvSpPr>
          <p:nvPr>
            <p:ph type="body" sz="half" idx="2" hasCustomPrompt="1"/>
          </p:nvPr>
        </p:nvSpPr>
        <p:spPr>
          <a:xfrm>
            <a:off x="839788" y="2057400"/>
            <a:ext cx="3932237" cy="3811588"/>
          </a:xfrm>
        </p:spPr>
        <p:txBody>
          <a:bodyPr>
            <a:normAutofit/>
          </a:bodyPr>
          <a:lstStyle>
            <a:lvl1pPr marL="0" indent="0">
              <a:buNone/>
              <a:defRPr sz="2800">
                <a:solidFill>
                  <a:srgbClr val="2F5CE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a:t>Click to edit Master text styles</a:t>
            </a:r>
            <a:endParaRPr lang="en-CA" dirty="0"/>
          </a:p>
        </p:txBody>
      </p:sp>
      <p:pic>
        <p:nvPicPr>
          <p:cNvPr id="8" name="Graphic 7">
            <a:extLst>
              <a:ext uri="{FF2B5EF4-FFF2-40B4-BE49-F238E27FC236}">
                <a16:creationId xmlns:a16="http://schemas.microsoft.com/office/drawing/2014/main" id="{DB87729E-993A-294A-BBB8-F6D1D38D021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86420" y="6173788"/>
            <a:ext cx="1558305" cy="681037"/>
          </a:xfrm>
          <a:prstGeom prst="rect">
            <a:avLst/>
          </a:prstGeom>
        </p:spPr>
      </p:pic>
    </p:spTree>
    <p:extLst>
      <p:ext uri="{BB962C8B-B14F-4D97-AF65-F5344CB8AC3E}">
        <p14:creationId xmlns:p14="http://schemas.microsoft.com/office/powerpoint/2010/main" val="36559014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icture with Caption texture inver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07DD380-F20F-4946-BFF5-C7DA90F98D62}"/>
              </a:ext>
            </a:extLst>
          </p:cNvPr>
          <p:cNvPicPr>
            <a:picLocks noChangeAspect="1"/>
          </p:cNvPicPr>
          <p:nvPr userDrawn="1"/>
        </p:nvPicPr>
        <p:blipFill rotWithShape="1">
          <a:blip r:embed="rId2"/>
          <a:srcRect l="13478" r="57147"/>
          <a:stretch/>
        </p:blipFill>
        <p:spPr>
          <a:xfrm>
            <a:off x="1" y="0"/>
            <a:ext cx="3581400" cy="6858000"/>
          </a:xfrm>
          <a:prstGeom prst="rect">
            <a:avLst/>
          </a:prstGeom>
        </p:spPr>
      </p:pic>
      <p:sp>
        <p:nvSpPr>
          <p:cNvPr id="9" name="Slide Number Placeholder 5">
            <a:extLst>
              <a:ext uri="{FF2B5EF4-FFF2-40B4-BE49-F238E27FC236}">
                <a16:creationId xmlns:a16="http://schemas.microsoft.com/office/drawing/2014/main" id="{2D221063-8204-3746-A2CB-F6F7C4043DF1}"/>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2F5CEE"/>
                </a:solidFill>
              </a:defRPr>
            </a:lvl1pPr>
          </a:lstStyle>
          <a:p>
            <a:fld id="{C145B74D-6A0D-CF46-9BFB-933D6D9953E9}" type="slidenum">
              <a:rPr lang="en-CA" smtClean="0"/>
              <a:pPr/>
              <a:t>‹n°›</a:t>
            </a:fld>
            <a:endParaRPr lang="en-CA" dirty="0"/>
          </a:p>
        </p:txBody>
      </p:sp>
      <p:sp>
        <p:nvSpPr>
          <p:cNvPr id="11" name="Title 1">
            <a:extLst>
              <a:ext uri="{FF2B5EF4-FFF2-40B4-BE49-F238E27FC236}">
                <a16:creationId xmlns:a16="http://schemas.microsoft.com/office/drawing/2014/main" id="{7A8B648A-BC6E-6244-AF71-D5F71382EE5A}"/>
              </a:ext>
            </a:extLst>
          </p:cNvPr>
          <p:cNvSpPr>
            <a:spLocks noGrp="1"/>
          </p:cNvSpPr>
          <p:nvPr>
            <p:ph type="title" hasCustomPrompt="1"/>
          </p:nvPr>
        </p:nvSpPr>
        <p:spPr>
          <a:xfrm>
            <a:off x="7421563" y="365125"/>
            <a:ext cx="3932237" cy="1692275"/>
          </a:xfrm>
          <a:prstGeom prst="rect">
            <a:avLst/>
          </a:prstGeom>
        </p:spPr>
        <p:txBody>
          <a:bodyPr anchor="b">
            <a:noAutofit/>
          </a:bodyPr>
          <a:lstStyle>
            <a:lvl1pPr>
              <a:defRPr sz="4400">
                <a:solidFill>
                  <a:srgbClr val="2F5CEE"/>
                </a:solidFill>
              </a:defRPr>
            </a:lvl1pPr>
          </a:lstStyle>
          <a:p>
            <a:r>
              <a:rPr lang="en-CA"/>
              <a:t>Click to edit Master title style</a:t>
            </a:r>
            <a:endParaRPr lang="en-CA" dirty="0"/>
          </a:p>
        </p:txBody>
      </p:sp>
      <p:sp>
        <p:nvSpPr>
          <p:cNvPr id="12" name="Picture Placeholder 2">
            <a:extLst>
              <a:ext uri="{FF2B5EF4-FFF2-40B4-BE49-F238E27FC236}">
                <a16:creationId xmlns:a16="http://schemas.microsoft.com/office/drawing/2014/main" id="{3691ED78-3374-214F-943A-7CDC74DAA0D5}"/>
              </a:ext>
            </a:extLst>
          </p:cNvPr>
          <p:cNvSpPr>
            <a:spLocks noGrp="1"/>
          </p:cNvSpPr>
          <p:nvPr>
            <p:ph type="pic" idx="1"/>
          </p:nvPr>
        </p:nvSpPr>
        <p:spPr>
          <a:xfrm>
            <a:off x="838200" y="365125"/>
            <a:ext cx="6172200" cy="54959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3" name="Text Placeholder 3">
            <a:extLst>
              <a:ext uri="{FF2B5EF4-FFF2-40B4-BE49-F238E27FC236}">
                <a16:creationId xmlns:a16="http://schemas.microsoft.com/office/drawing/2014/main" id="{D77B82B2-A85F-0345-970F-0FA817B986F5}"/>
              </a:ext>
            </a:extLst>
          </p:cNvPr>
          <p:cNvSpPr>
            <a:spLocks noGrp="1"/>
          </p:cNvSpPr>
          <p:nvPr>
            <p:ph type="body" sz="half" idx="2" hasCustomPrompt="1"/>
          </p:nvPr>
        </p:nvSpPr>
        <p:spPr>
          <a:xfrm>
            <a:off x="7421563" y="2057400"/>
            <a:ext cx="3932237" cy="3811588"/>
          </a:xfrm>
        </p:spPr>
        <p:txBody>
          <a:bodyPr>
            <a:normAutofit/>
          </a:bodyPr>
          <a:lstStyle>
            <a:lvl1pPr marL="0" indent="0">
              <a:buNone/>
              <a:defRPr sz="2800">
                <a:solidFill>
                  <a:srgbClr val="2F5CE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a:t>Click to edit Master text styles</a:t>
            </a:r>
            <a:endParaRPr lang="en-CA" dirty="0"/>
          </a:p>
        </p:txBody>
      </p:sp>
      <p:pic>
        <p:nvPicPr>
          <p:cNvPr id="8" name="Graphic 7">
            <a:extLst>
              <a:ext uri="{FF2B5EF4-FFF2-40B4-BE49-F238E27FC236}">
                <a16:creationId xmlns:a16="http://schemas.microsoft.com/office/drawing/2014/main" id="{3E33C66C-D91C-974D-8A92-97E66833040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86420" y="6173788"/>
            <a:ext cx="1558305" cy="681037"/>
          </a:xfrm>
          <a:prstGeom prst="rect">
            <a:avLst/>
          </a:prstGeom>
        </p:spPr>
      </p:pic>
    </p:spTree>
    <p:extLst>
      <p:ext uri="{BB962C8B-B14F-4D97-AF65-F5344CB8AC3E}">
        <p14:creationId xmlns:p14="http://schemas.microsoft.com/office/powerpoint/2010/main" val="1816828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1_Icons">
    <p:spTree>
      <p:nvGrpSpPr>
        <p:cNvPr id="1" name=""/>
        <p:cNvGrpSpPr/>
        <p:nvPr/>
      </p:nvGrpSpPr>
      <p:grpSpPr>
        <a:xfrm>
          <a:off x="0" y="0"/>
          <a:ext cx="0" cy="0"/>
          <a:chOff x="0" y="0"/>
          <a:chExt cx="0" cy="0"/>
        </a:xfrm>
      </p:grpSpPr>
      <p:pic>
        <p:nvPicPr>
          <p:cNvPr id="250" name="Graphic 249">
            <a:extLst>
              <a:ext uri="{FF2B5EF4-FFF2-40B4-BE49-F238E27FC236}">
                <a16:creationId xmlns:a16="http://schemas.microsoft.com/office/drawing/2014/main" id="{4C235A39-4C0A-5C46-A282-E8CFC79913F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04129" y="4311366"/>
            <a:ext cx="720000" cy="720000"/>
          </a:xfrm>
          <a:prstGeom prst="rect">
            <a:avLst/>
          </a:prstGeom>
        </p:spPr>
      </p:pic>
      <p:pic>
        <p:nvPicPr>
          <p:cNvPr id="252" name="Graphic 251">
            <a:extLst>
              <a:ext uri="{FF2B5EF4-FFF2-40B4-BE49-F238E27FC236}">
                <a16:creationId xmlns:a16="http://schemas.microsoft.com/office/drawing/2014/main" id="{4503AF7B-36B3-664D-8EF6-DA145CD248F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494405" y="4311366"/>
            <a:ext cx="720000" cy="720000"/>
          </a:xfrm>
          <a:prstGeom prst="rect">
            <a:avLst/>
          </a:prstGeom>
        </p:spPr>
      </p:pic>
      <p:pic>
        <p:nvPicPr>
          <p:cNvPr id="254" name="Graphic 253">
            <a:extLst>
              <a:ext uri="{FF2B5EF4-FFF2-40B4-BE49-F238E27FC236}">
                <a16:creationId xmlns:a16="http://schemas.microsoft.com/office/drawing/2014/main" id="{FE660C18-B577-314F-80F6-589EDC4EF763}"/>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658177" y="4311366"/>
            <a:ext cx="720000" cy="720000"/>
          </a:xfrm>
          <a:prstGeom prst="rect">
            <a:avLst/>
          </a:prstGeom>
        </p:spPr>
      </p:pic>
      <p:pic>
        <p:nvPicPr>
          <p:cNvPr id="256" name="Graphic 255">
            <a:extLst>
              <a:ext uri="{FF2B5EF4-FFF2-40B4-BE49-F238E27FC236}">
                <a16:creationId xmlns:a16="http://schemas.microsoft.com/office/drawing/2014/main" id="{ACF60A9D-9A27-A447-A681-753735C8BA4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2799204" y="4311366"/>
            <a:ext cx="720000" cy="720000"/>
          </a:xfrm>
          <a:prstGeom prst="rect">
            <a:avLst/>
          </a:prstGeom>
        </p:spPr>
      </p:pic>
      <p:pic>
        <p:nvPicPr>
          <p:cNvPr id="258" name="Graphic 257">
            <a:extLst>
              <a:ext uri="{FF2B5EF4-FFF2-40B4-BE49-F238E27FC236}">
                <a16:creationId xmlns:a16="http://schemas.microsoft.com/office/drawing/2014/main" id="{2F4B4CF8-21F7-704C-9582-0DE788BD6932}"/>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304129" y="3230218"/>
            <a:ext cx="720000" cy="720000"/>
          </a:xfrm>
          <a:prstGeom prst="rect">
            <a:avLst/>
          </a:prstGeom>
        </p:spPr>
      </p:pic>
      <p:pic>
        <p:nvPicPr>
          <p:cNvPr id="260" name="Graphic 259">
            <a:extLst>
              <a:ext uri="{FF2B5EF4-FFF2-40B4-BE49-F238E27FC236}">
                <a16:creationId xmlns:a16="http://schemas.microsoft.com/office/drawing/2014/main" id="{AF66BA95-875E-C541-BFA4-98589FE26A2A}"/>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6481153" y="3230218"/>
            <a:ext cx="720000" cy="720000"/>
          </a:xfrm>
          <a:prstGeom prst="rect">
            <a:avLst/>
          </a:prstGeom>
        </p:spPr>
      </p:pic>
      <p:pic>
        <p:nvPicPr>
          <p:cNvPr id="262" name="Graphic 261">
            <a:extLst>
              <a:ext uri="{FF2B5EF4-FFF2-40B4-BE49-F238E27FC236}">
                <a16:creationId xmlns:a16="http://schemas.microsoft.com/office/drawing/2014/main" id="{783A8F80-503E-B148-8616-8C7220A1DB6F}"/>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4658177" y="3230218"/>
            <a:ext cx="720000" cy="720000"/>
          </a:xfrm>
          <a:prstGeom prst="rect">
            <a:avLst/>
          </a:prstGeom>
        </p:spPr>
      </p:pic>
      <p:pic>
        <p:nvPicPr>
          <p:cNvPr id="264" name="Graphic 263">
            <a:extLst>
              <a:ext uri="{FF2B5EF4-FFF2-40B4-BE49-F238E27FC236}">
                <a16:creationId xmlns:a16="http://schemas.microsoft.com/office/drawing/2014/main" id="{871E8B32-0775-AA4A-94A9-B2A1C629C3F4}"/>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a:off x="2799204" y="3230218"/>
            <a:ext cx="720000" cy="720000"/>
          </a:xfrm>
          <a:prstGeom prst="rect">
            <a:avLst/>
          </a:prstGeom>
        </p:spPr>
      </p:pic>
      <p:pic>
        <p:nvPicPr>
          <p:cNvPr id="266" name="Graphic 265">
            <a:extLst>
              <a:ext uri="{FF2B5EF4-FFF2-40B4-BE49-F238E27FC236}">
                <a16:creationId xmlns:a16="http://schemas.microsoft.com/office/drawing/2014/main" id="{B7B6931D-FAC8-A944-B91D-314F02A7F7FC}"/>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2799204" y="5392514"/>
            <a:ext cx="720000" cy="720000"/>
          </a:xfrm>
          <a:prstGeom prst="rect">
            <a:avLst/>
          </a:prstGeom>
        </p:spPr>
      </p:pic>
      <p:pic>
        <p:nvPicPr>
          <p:cNvPr id="270" name="Graphic 269">
            <a:extLst>
              <a:ext uri="{FF2B5EF4-FFF2-40B4-BE49-F238E27FC236}">
                <a16:creationId xmlns:a16="http://schemas.microsoft.com/office/drawing/2014/main" id="{A5CB98A2-6538-7743-A938-15A1AE46271B}"/>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658177" y="5392514"/>
            <a:ext cx="720000" cy="720000"/>
          </a:xfrm>
          <a:prstGeom prst="rect">
            <a:avLst/>
          </a:prstGeom>
        </p:spPr>
      </p:pic>
      <p:pic>
        <p:nvPicPr>
          <p:cNvPr id="272" name="Graphic 271">
            <a:extLst>
              <a:ext uri="{FF2B5EF4-FFF2-40B4-BE49-F238E27FC236}">
                <a16:creationId xmlns:a16="http://schemas.microsoft.com/office/drawing/2014/main" id="{A8529D77-8C54-BC46-849B-25B4EC1AB353}"/>
              </a:ext>
            </a:extLst>
          </p:cNvPr>
          <p:cNvPicPr>
            <a:picLocks noChangeAspect="1"/>
          </p:cNvPicPr>
          <p:nvPr userDrawn="1"/>
        </p:nvPicPr>
        <p:blipFill>
          <a:blip>
            <a:extLst>
              <a:ext uri="{96DAC541-7B7A-43D3-8B79-37D633B846F1}">
                <asvg:svgBlip xmlns:asvg="http://schemas.microsoft.com/office/drawing/2016/SVG/main" r:embed="rId12"/>
              </a:ext>
            </a:extLst>
          </a:blip>
          <a:stretch>
            <a:fillRect/>
          </a:stretch>
        </p:blipFill>
        <p:spPr>
          <a:xfrm>
            <a:off x="6481153" y="5356514"/>
            <a:ext cx="720000" cy="720000"/>
          </a:xfrm>
          <a:prstGeom prst="rect">
            <a:avLst/>
          </a:prstGeom>
        </p:spPr>
      </p:pic>
      <p:pic>
        <p:nvPicPr>
          <p:cNvPr id="274" name="Graphic 273">
            <a:extLst>
              <a:ext uri="{FF2B5EF4-FFF2-40B4-BE49-F238E27FC236}">
                <a16:creationId xmlns:a16="http://schemas.microsoft.com/office/drawing/2014/main" id="{40EF11EA-A3F4-0646-87B7-F220550C9FAA}"/>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8304129" y="5392514"/>
            <a:ext cx="720000" cy="720000"/>
          </a:xfrm>
          <a:prstGeom prst="rect">
            <a:avLst/>
          </a:prstGeom>
        </p:spPr>
      </p:pic>
      <p:pic>
        <p:nvPicPr>
          <p:cNvPr id="276" name="Graphic 275">
            <a:extLst>
              <a:ext uri="{FF2B5EF4-FFF2-40B4-BE49-F238E27FC236}">
                <a16:creationId xmlns:a16="http://schemas.microsoft.com/office/drawing/2014/main" id="{CD4119E3-C2C1-EB4B-A25C-8AF07D0B3327}"/>
              </a:ext>
            </a:extLst>
          </p:cNvPr>
          <p:cNvPicPr>
            <a:picLocks noChangeAspect="1"/>
          </p:cNvPicPr>
          <p:nvPr userDrawn="1"/>
        </p:nvPicPr>
        <p:blipFill>
          <a:blip>
            <a:extLst>
              <a:ext uri="{96DAC541-7B7A-43D3-8B79-37D633B846F1}">
                <asvg:svgBlip xmlns:asvg="http://schemas.microsoft.com/office/drawing/2016/SVG/main" r:embed="rId14"/>
              </a:ext>
            </a:extLst>
          </a:blip>
          <a:stretch>
            <a:fillRect/>
          </a:stretch>
        </p:blipFill>
        <p:spPr>
          <a:xfrm>
            <a:off x="8971121" y="1267852"/>
            <a:ext cx="1555200" cy="1080000"/>
          </a:xfrm>
          <a:prstGeom prst="rect">
            <a:avLst/>
          </a:prstGeom>
        </p:spPr>
      </p:pic>
      <p:pic>
        <p:nvPicPr>
          <p:cNvPr id="278" name="Graphic 277">
            <a:extLst>
              <a:ext uri="{FF2B5EF4-FFF2-40B4-BE49-F238E27FC236}">
                <a16:creationId xmlns:a16="http://schemas.microsoft.com/office/drawing/2014/main" id="{9BE3D580-2065-9746-9B71-926D77A3E085}"/>
              </a:ext>
            </a:extLst>
          </p:cNvPr>
          <p:cNvPicPr>
            <a:picLocks noChangeAspect="1"/>
          </p:cNvPicPr>
          <p:nvPr userDrawn="1"/>
        </p:nvPicPr>
        <p:blipFill>
          <a:blip>
            <a:extLst>
              <a:ext uri="{96DAC541-7B7A-43D3-8B79-37D633B846F1}">
                <asvg:svgBlip xmlns:asvg="http://schemas.microsoft.com/office/drawing/2016/SVG/main" r:embed="rId15"/>
              </a:ext>
            </a:extLst>
          </a:blip>
          <a:stretch>
            <a:fillRect/>
          </a:stretch>
        </p:blipFill>
        <p:spPr>
          <a:xfrm>
            <a:off x="7222440" y="1267852"/>
            <a:ext cx="1080000" cy="1080000"/>
          </a:xfrm>
          <a:prstGeom prst="rect">
            <a:avLst/>
          </a:prstGeom>
        </p:spPr>
      </p:pic>
      <p:pic>
        <p:nvPicPr>
          <p:cNvPr id="280" name="Graphic 279">
            <a:extLst>
              <a:ext uri="{FF2B5EF4-FFF2-40B4-BE49-F238E27FC236}">
                <a16:creationId xmlns:a16="http://schemas.microsoft.com/office/drawing/2014/main" id="{6F1D18DF-744F-A841-A3CE-DF8C7FDF0803}"/>
              </a:ext>
            </a:extLst>
          </p:cNvPr>
          <p:cNvPicPr>
            <a:picLocks noChangeAspect="1"/>
          </p:cNvPicPr>
          <p:nvPr userDrawn="1"/>
        </p:nvPicPr>
        <p:blipFill>
          <a:blip>
            <a:extLst>
              <a:ext uri="{96DAC541-7B7A-43D3-8B79-37D633B846F1}">
                <asvg:svgBlip xmlns:asvg="http://schemas.microsoft.com/office/drawing/2016/SVG/main" r:embed="rId16"/>
              </a:ext>
            </a:extLst>
          </a:blip>
          <a:stretch>
            <a:fillRect/>
          </a:stretch>
        </p:blipFill>
        <p:spPr>
          <a:xfrm>
            <a:off x="5257759" y="1267852"/>
            <a:ext cx="1296000" cy="1080000"/>
          </a:xfrm>
          <a:prstGeom prst="rect">
            <a:avLst/>
          </a:prstGeom>
        </p:spPr>
      </p:pic>
      <p:pic>
        <p:nvPicPr>
          <p:cNvPr id="282" name="Graphic 281">
            <a:extLst>
              <a:ext uri="{FF2B5EF4-FFF2-40B4-BE49-F238E27FC236}">
                <a16:creationId xmlns:a16="http://schemas.microsoft.com/office/drawing/2014/main" id="{5710505C-A079-C640-8BEB-01AC57FE309C}"/>
              </a:ext>
            </a:extLst>
          </p:cNvPr>
          <p:cNvPicPr>
            <a:picLocks noChangeAspect="1"/>
          </p:cNvPicPr>
          <p:nvPr userDrawn="1"/>
        </p:nvPicPr>
        <p:blipFill>
          <a:blip>
            <a:extLst>
              <a:ext uri="{96DAC541-7B7A-43D3-8B79-37D633B846F1}">
                <asvg:svgBlip xmlns:asvg="http://schemas.microsoft.com/office/drawing/2016/SVG/main" r:embed="rId17"/>
              </a:ext>
            </a:extLst>
          </a:blip>
          <a:stretch>
            <a:fillRect/>
          </a:stretch>
        </p:blipFill>
        <p:spPr>
          <a:xfrm>
            <a:off x="3509078" y="1267852"/>
            <a:ext cx="1080000" cy="1080000"/>
          </a:xfrm>
          <a:prstGeom prst="rect">
            <a:avLst/>
          </a:prstGeom>
        </p:spPr>
      </p:pic>
      <p:pic>
        <p:nvPicPr>
          <p:cNvPr id="284" name="Graphic 283">
            <a:extLst>
              <a:ext uri="{FF2B5EF4-FFF2-40B4-BE49-F238E27FC236}">
                <a16:creationId xmlns:a16="http://schemas.microsoft.com/office/drawing/2014/main" id="{0C9A79A9-CE9B-0946-B9E7-354CD0872CB0}"/>
              </a:ext>
            </a:extLst>
          </p:cNvPr>
          <p:cNvPicPr>
            <a:picLocks noChangeAspect="1"/>
          </p:cNvPicPr>
          <p:nvPr userDrawn="1"/>
        </p:nvPicPr>
        <p:blipFill>
          <a:blip>
            <a:extLst>
              <a:ext uri="{96DAC541-7B7A-43D3-8B79-37D633B846F1}">
                <asvg:svgBlip xmlns:asvg="http://schemas.microsoft.com/office/drawing/2016/SVG/main" r:embed="rId18"/>
              </a:ext>
            </a:extLst>
          </a:blip>
          <a:stretch>
            <a:fillRect/>
          </a:stretch>
        </p:blipFill>
        <p:spPr>
          <a:xfrm>
            <a:off x="1760397" y="1267852"/>
            <a:ext cx="1080000" cy="1080000"/>
          </a:xfrm>
          <a:prstGeom prst="rect">
            <a:avLst/>
          </a:prstGeom>
        </p:spPr>
      </p:pic>
    </p:spTree>
    <p:extLst>
      <p:ext uri="{BB962C8B-B14F-4D97-AF65-F5344CB8AC3E}">
        <p14:creationId xmlns:p14="http://schemas.microsoft.com/office/powerpoint/2010/main" val="2408169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65DA56E-1C1B-BC10-9775-323B6AC2EB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CA"/>
              <a:t>Modifiez le style du titre</a:t>
            </a:r>
            <a:endParaRPr lang="en-CA" dirty="0"/>
          </a:p>
        </p:txBody>
      </p:sp>
      <p:sp>
        <p:nvSpPr>
          <p:cNvPr id="3" name="Espace réservé du texte 2">
            <a:extLst>
              <a:ext uri="{FF2B5EF4-FFF2-40B4-BE49-F238E27FC236}">
                <a16:creationId xmlns:a16="http://schemas.microsoft.com/office/drawing/2014/main" id="{5C78116C-A31A-1B55-3CD4-4FC46B8445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CA"/>
              <a:t>Cliquez pour modifier les styles du texte du masque</a:t>
            </a:r>
          </a:p>
          <a:p>
            <a:pPr lvl="1"/>
            <a:r>
              <a:rPr lang="en-CA"/>
              <a:t>Deuxième niveau</a:t>
            </a:r>
          </a:p>
          <a:p>
            <a:pPr lvl="2"/>
            <a:r>
              <a:rPr lang="en-CA"/>
              <a:t>Troisième niveau</a:t>
            </a:r>
          </a:p>
          <a:p>
            <a:pPr lvl="3"/>
            <a:r>
              <a:rPr lang="en-CA"/>
              <a:t>Quatrième niveau</a:t>
            </a:r>
          </a:p>
          <a:p>
            <a:pPr lvl="4"/>
            <a:r>
              <a:rPr lang="en-CA"/>
              <a:t>Cinquième niveau</a:t>
            </a:r>
            <a:endParaRPr lang="en-CA" dirty="0"/>
          </a:p>
        </p:txBody>
      </p:sp>
      <p:sp>
        <p:nvSpPr>
          <p:cNvPr id="4" name="Espace réservé de la date 3">
            <a:extLst>
              <a:ext uri="{FF2B5EF4-FFF2-40B4-BE49-F238E27FC236}">
                <a16:creationId xmlns:a16="http://schemas.microsoft.com/office/drawing/2014/main" id="{B131B2E7-EE2A-372E-168B-1A4A8065AC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5EE0BC7-AD5F-4ED3-AC72-B39FA14E3196}" type="datetimeFigureOut">
              <a:rPr lang="en-CA" smtClean="0"/>
              <a:t>2026-09-22</a:t>
            </a:fld>
            <a:endParaRPr lang="en-CA" dirty="0"/>
          </a:p>
        </p:txBody>
      </p:sp>
      <p:sp>
        <p:nvSpPr>
          <p:cNvPr id="5" name="Espace réservé du pied de page 4">
            <a:extLst>
              <a:ext uri="{FF2B5EF4-FFF2-40B4-BE49-F238E27FC236}">
                <a16:creationId xmlns:a16="http://schemas.microsoft.com/office/drawing/2014/main" id="{F2FA97D0-7676-86FF-D2EB-5DD7663C77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6" name="Espace réservé du numéro de diapositive 5">
            <a:extLst>
              <a:ext uri="{FF2B5EF4-FFF2-40B4-BE49-F238E27FC236}">
                <a16:creationId xmlns:a16="http://schemas.microsoft.com/office/drawing/2014/main" id="{29A54876-FCB8-1306-480B-25BFB9E970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FAFAC87-9B87-49C1-A984-5DB2A35F259C}" type="slidenum">
              <a:rPr lang="en-CA" smtClean="0"/>
              <a:t>‹n°›</a:t>
            </a:fld>
            <a:endParaRPr lang="en-CA" dirty="0"/>
          </a:p>
        </p:txBody>
      </p:sp>
    </p:spTree>
    <p:extLst>
      <p:ext uri="{BB962C8B-B14F-4D97-AF65-F5344CB8AC3E}">
        <p14:creationId xmlns:p14="http://schemas.microsoft.com/office/powerpoint/2010/main" val="37020305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3E8090C-C2C7-B64D-8F52-FE06616AAF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CA" dirty="0"/>
          </a:p>
        </p:txBody>
      </p:sp>
      <p:sp>
        <p:nvSpPr>
          <p:cNvPr id="9" name="Title Placeholder 8">
            <a:extLst>
              <a:ext uri="{FF2B5EF4-FFF2-40B4-BE49-F238E27FC236}">
                <a16:creationId xmlns:a16="http://schemas.microsoft.com/office/drawing/2014/main" id="{D7AAD5F5-9DAB-3C45-9D0E-89252CB85B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CA"/>
              <a:t>Click to edit Master title style</a:t>
            </a:r>
            <a:endParaRPr lang="en-CA" dirty="0"/>
          </a:p>
        </p:txBody>
      </p:sp>
    </p:spTree>
    <p:extLst>
      <p:ext uri="{BB962C8B-B14F-4D97-AF65-F5344CB8AC3E}">
        <p14:creationId xmlns:p14="http://schemas.microsoft.com/office/powerpoint/2010/main" val="14218713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hf hdr="0" dt="0"/>
  <p:txStyles>
    <p:titleStyle>
      <a:lvl1pPr algn="l" defTabSz="914400" rtl="0" eaLnBrk="1" latinLnBrk="0" hangingPunct="1">
        <a:lnSpc>
          <a:spcPct val="90000"/>
        </a:lnSpc>
        <a:spcBef>
          <a:spcPct val="0"/>
        </a:spcBef>
        <a:buNone/>
        <a:defRPr sz="4400" kern="1200">
          <a:solidFill>
            <a:srgbClr val="2F5CEE"/>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F5CE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F5CEE"/>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F5CEE"/>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F5CEE"/>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F5CEE"/>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33.png"/><Relationship Id="rId18" Type="http://schemas.openxmlformats.org/officeDocument/2006/relationships/image" Target="../media/image37.png"/><Relationship Id="rId3" Type="http://schemas.openxmlformats.org/officeDocument/2006/relationships/slideLayout" Target="../slideLayouts/slideLayout7.xml"/><Relationship Id="rId7" Type="http://schemas.openxmlformats.org/officeDocument/2006/relationships/image" Target="../media/image27.svg"/><Relationship Id="rId12" Type="http://schemas.openxmlformats.org/officeDocument/2006/relationships/image" Target="../media/image32.png"/><Relationship Id="rId17" Type="http://schemas.openxmlformats.org/officeDocument/2006/relationships/image" Target="../media/image36.png"/><Relationship Id="rId2" Type="http://schemas.openxmlformats.org/officeDocument/2006/relationships/tags" Target="../tags/tag2.xml"/><Relationship Id="rId16" Type="http://schemas.openxmlformats.org/officeDocument/2006/relationships/hyperlink" Target="https://sante-mentale-jeunesse.usherbrooke.ca/en/hors-piste/programme-secondaire/" TargetMode="External"/><Relationship Id="rId1" Type="http://schemas.openxmlformats.org/officeDocument/2006/relationships/tags" Target="../tags/tag1.xml"/><Relationship Id="rId6" Type="http://schemas.openxmlformats.org/officeDocument/2006/relationships/image" Target="../media/image26.svg"/><Relationship Id="rId11" Type="http://schemas.openxmlformats.org/officeDocument/2006/relationships/image" Target="../media/image31.svg"/><Relationship Id="rId5" Type="http://schemas.openxmlformats.org/officeDocument/2006/relationships/image" Target="../media/image25.jpeg"/><Relationship Id="rId15" Type="http://schemas.openxmlformats.org/officeDocument/2006/relationships/image" Target="../media/image35.png"/><Relationship Id="rId10" Type="http://schemas.openxmlformats.org/officeDocument/2006/relationships/image" Target="../media/image30.svg"/><Relationship Id="rId4" Type="http://schemas.openxmlformats.org/officeDocument/2006/relationships/notesSlide" Target="../notesSlides/notesSlide1.xml"/><Relationship Id="rId9" Type="http://schemas.openxmlformats.org/officeDocument/2006/relationships/image" Target="../media/image29.svg"/><Relationship Id="rId14" Type="http://schemas.openxmlformats.org/officeDocument/2006/relationships/image" Target="../media/image3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37.png"/><Relationship Id="rId5" Type="http://schemas.openxmlformats.org/officeDocument/2006/relationships/image" Target="../media/image38.svg"/><Relationship Id="rId4" Type="http://schemas.openxmlformats.org/officeDocument/2006/relationships/image" Target="../media/image25.jpeg"/></Relationships>
</file>

<file path=ppt/slides/_rels/slide3.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diagramLayout" Target="../diagrams/layout1.xml"/><Relationship Id="rId3" Type="http://schemas.openxmlformats.org/officeDocument/2006/relationships/tags" Target="../tags/tag6.xml"/><Relationship Id="rId21" Type="http://schemas.microsoft.com/office/2007/relationships/diagramDrawing" Target="../diagrams/drawing1.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diagramData" Target="../diagrams/data1.xml"/><Relationship Id="rId2" Type="http://schemas.openxmlformats.org/officeDocument/2006/relationships/tags" Target="../tags/tag5.xml"/><Relationship Id="rId16" Type="http://schemas.openxmlformats.org/officeDocument/2006/relationships/image" Target="../media/image25.jpeg"/><Relationship Id="rId20" Type="http://schemas.openxmlformats.org/officeDocument/2006/relationships/diagramColors" Target="../diagrams/colors1.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notesSlide" Target="../notesSlides/notesSlide3.xml"/><Relationship Id="rId23" Type="http://schemas.openxmlformats.org/officeDocument/2006/relationships/image" Target="../media/image37.png"/><Relationship Id="rId10" Type="http://schemas.openxmlformats.org/officeDocument/2006/relationships/tags" Target="../tags/tag13.xml"/><Relationship Id="rId19" Type="http://schemas.openxmlformats.org/officeDocument/2006/relationships/diagramQuickStyle" Target="../diagrams/quickStyle1.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slideLayout" Target="../slideLayouts/slideLayout7.xml"/><Relationship Id="rId22" Type="http://schemas.openxmlformats.org/officeDocument/2006/relationships/image" Target="../media/image39.svg"/></Relationships>
</file>

<file path=ppt/slides/_rels/slide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tags" Target="../tags/tag19.xml"/><Relationship Id="rId7" Type="http://schemas.openxmlformats.org/officeDocument/2006/relationships/image" Target="../media/image40.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25.jpeg"/><Relationship Id="rId5" Type="http://schemas.openxmlformats.org/officeDocument/2006/relationships/notesSlide" Target="../notesSlides/notesSlide4.xml"/><Relationship Id="rId4" Type="http://schemas.openxmlformats.org/officeDocument/2006/relationships/slideLayout" Target="../slideLayouts/slideLayout22.xml"/><Relationship Id="rId9" Type="http://schemas.openxmlformats.org/officeDocument/2006/relationships/image" Target="../media/image37.png"/></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7.xml"/><Relationship Id="rId1" Type="http://schemas.openxmlformats.org/officeDocument/2006/relationships/tags" Target="../tags/tag20.xml"/><Relationship Id="rId6" Type="http://schemas.openxmlformats.org/officeDocument/2006/relationships/image" Target="../media/image37.png"/><Relationship Id="rId5" Type="http://schemas.openxmlformats.org/officeDocument/2006/relationships/image" Target="../media/image42.svg"/><Relationship Id="rId4" Type="http://schemas.openxmlformats.org/officeDocument/2006/relationships/image" Target="../media/image28.svg"/></Relationships>
</file>

<file path=ppt/slides/_rels/slide6.xml.rels><?xml version="1.0" encoding="UTF-8" standalone="yes"?>
<Relationships xmlns="http://schemas.openxmlformats.org/package/2006/relationships"><Relationship Id="rId8" Type="http://schemas.openxmlformats.org/officeDocument/2006/relationships/tags" Target="../tags/tag28.xml"/><Relationship Id="rId13" Type="http://schemas.openxmlformats.org/officeDocument/2006/relationships/image" Target="../media/image25.jpeg"/><Relationship Id="rId18" Type="http://schemas.openxmlformats.org/officeDocument/2006/relationships/image" Target="../media/image37.png"/><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notesSlide" Target="../notesSlides/notesSlide5.xml"/><Relationship Id="rId17" Type="http://schemas.openxmlformats.org/officeDocument/2006/relationships/image" Target="../media/image46.svg"/><Relationship Id="rId2" Type="http://schemas.openxmlformats.org/officeDocument/2006/relationships/tags" Target="../tags/tag22.xml"/><Relationship Id="rId16" Type="http://schemas.openxmlformats.org/officeDocument/2006/relationships/image" Target="../media/image45.svg"/><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slideLayout" Target="../slideLayouts/slideLayout7.xml"/><Relationship Id="rId5" Type="http://schemas.openxmlformats.org/officeDocument/2006/relationships/tags" Target="../tags/tag25.xml"/><Relationship Id="rId15" Type="http://schemas.openxmlformats.org/officeDocument/2006/relationships/image" Target="../media/image44.svg"/><Relationship Id="rId10" Type="http://schemas.openxmlformats.org/officeDocument/2006/relationships/tags" Target="../tags/tag30.xml"/><Relationship Id="rId4" Type="http://schemas.openxmlformats.org/officeDocument/2006/relationships/tags" Target="../tags/tag24.xml"/><Relationship Id="rId9" Type="http://schemas.openxmlformats.org/officeDocument/2006/relationships/tags" Target="../tags/tag29.xml"/><Relationship Id="rId14" Type="http://schemas.openxmlformats.org/officeDocument/2006/relationships/image" Target="../media/image43.png"/></Relationships>
</file>

<file path=ppt/slides/_rels/slide7.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slideLayout" Target="../slideLayouts/slideLayout7.xml"/><Relationship Id="rId18" Type="http://schemas.openxmlformats.org/officeDocument/2006/relationships/diagramQuickStyle" Target="../diagrams/quickStyle2.xml"/><Relationship Id="rId3" Type="http://schemas.openxmlformats.org/officeDocument/2006/relationships/tags" Target="../tags/tag33.xml"/><Relationship Id="rId21" Type="http://schemas.openxmlformats.org/officeDocument/2006/relationships/image" Target="../media/image47.png"/><Relationship Id="rId7" Type="http://schemas.openxmlformats.org/officeDocument/2006/relationships/tags" Target="../tags/tag37.xml"/><Relationship Id="rId12" Type="http://schemas.openxmlformats.org/officeDocument/2006/relationships/tags" Target="../tags/tag42.xml"/><Relationship Id="rId17" Type="http://schemas.openxmlformats.org/officeDocument/2006/relationships/diagramLayout" Target="../diagrams/layout2.xml"/><Relationship Id="rId25" Type="http://schemas.openxmlformats.org/officeDocument/2006/relationships/image" Target="../media/image37.png"/><Relationship Id="rId2" Type="http://schemas.openxmlformats.org/officeDocument/2006/relationships/tags" Target="../tags/tag32.xml"/><Relationship Id="rId16" Type="http://schemas.openxmlformats.org/officeDocument/2006/relationships/diagramData" Target="../diagrams/data2.xml"/><Relationship Id="rId20" Type="http://schemas.microsoft.com/office/2007/relationships/diagramDrawing" Target="../diagrams/drawing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tags" Target="../tags/tag41.xml"/><Relationship Id="rId24" Type="http://schemas.openxmlformats.org/officeDocument/2006/relationships/image" Target="../media/image50.png"/><Relationship Id="rId5" Type="http://schemas.openxmlformats.org/officeDocument/2006/relationships/tags" Target="../tags/tag35.xml"/><Relationship Id="rId15" Type="http://schemas.openxmlformats.org/officeDocument/2006/relationships/image" Target="../media/image25.jpeg"/><Relationship Id="rId23" Type="http://schemas.openxmlformats.org/officeDocument/2006/relationships/image" Target="../media/image49.png"/><Relationship Id="rId10" Type="http://schemas.openxmlformats.org/officeDocument/2006/relationships/tags" Target="../tags/tag40.xml"/><Relationship Id="rId19" Type="http://schemas.openxmlformats.org/officeDocument/2006/relationships/diagramColors" Target="../diagrams/colors2.xml"/><Relationship Id="rId4" Type="http://schemas.openxmlformats.org/officeDocument/2006/relationships/tags" Target="../tags/tag34.xml"/><Relationship Id="rId9" Type="http://schemas.openxmlformats.org/officeDocument/2006/relationships/tags" Target="../tags/tag39.xml"/><Relationship Id="rId14" Type="http://schemas.openxmlformats.org/officeDocument/2006/relationships/notesSlide" Target="../notesSlides/notesSlide6.xml"/><Relationship Id="rId22" Type="http://schemas.openxmlformats.org/officeDocument/2006/relationships/image" Target="../media/image48.svg"/></Relationships>
</file>

<file path=ppt/slides/_rels/slide8.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tags" Target="../tags/tag45.xml"/><Relationship Id="rId7" Type="http://schemas.openxmlformats.org/officeDocument/2006/relationships/image" Target="../media/image25.jpe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notesSlide" Target="../notesSlides/notesSlide7.xml"/><Relationship Id="rId5" Type="http://schemas.openxmlformats.org/officeDocument/2006/relationships/slideLayout" Target="../slideLayouts/slideLayout7.xml"/><Relationship Id="rId4" Type="http://schemas.openxmlformats.org/officeDocument/2006/relationships/tags" Target="../tags/tag46.xml"/><Relationship Id="rId9"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tags" Target="../tags/tag49.xml"/><Relationship Id="rId7" Type="http://schemas.openxmlformats.org/officeDocument/2006/relationships/notesSlide" Target="../notesSlides/notesSlide8.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slideLayout" Target="../slideLayouts/slideLayout7.xml"/><Relationship Id="rId11" Type="http://schemas.openxmlformats.org/officeDocument/2006/relationships/image" Target="../media/image37.png"/><Relationship Id="rId5" Type="http://schemas.openxmlformats.org/officeDocument/2006/relationships/tags" Target="../tags/tag51.xml"/><Relationship Id="rId10" Type="http://schemas.openxmlformats.org/officeDocument/2006/relationships/image" Target="../media/image53.jpeg"/><Relationship Id="rId4" Type="http://schemas.openxmlformats.org/officeDocument/2006/relationships/tags" Target="../tags/tag50.xml"/><Relationship Id="rId9" Type="http://schemas.openxmlformats.org/officeDocument/2006/relationships/image" Target="../media/image52.png"/></Relationships>
</file>

<file path=ppt/slides/_rels/slide10.xml.rels><?xml version="1.0" encoding="UTF-8" standalone="yes"?>
<Relationships xmlns="http://schemas.openxmlformats.org/package/2006/relationships"><Relationship Id="rId8" Type="http://schemas.openxmlformats.org/officeDocument/2006/relationships/tags" Target="../tags/tag59.xml"/><Relationship Id="rId13" Type="http://schemas.openxmlformats.org/officeDocument/2006/relationships/notesSlide" Target="../notesSlides/notesSlide9.xml"/><Relationship Id="rId3" Type="http://schemas.openxmlformats.org/officeDocument/2006/relationships/tags" Target="../tags/tag54.xml"/><Relationship Id="rId7" Type="http://schemas.openxmlformats.org/officeDocument/2006/relationships/tags" Target="../tags/tag58.xml"/><Relationship Id="rId12" Type="http://schemas.openxmlformats.org/officeDocument/2006/relationships/slideLayout" Target="../slideLayouts/slideLayout7.xml"/><Relationship Id="rId2" Type="http://schemas.openxmlformats.org/officeDocument/2006/relationships/tags" Target="../tags/tag53.xml"/><Relationship Id="rId16" Type="http://schemas.openxmlformats.org/officeDocument/2006/relationships/image" Target="../media/image37.png"/><Relationship Id="rId1" Type="http://schemas.openxmlformats.org/officeDocument/2006/relationships/tags" Target="../tags/tag52.xml"/><Relationship Id="rId6" Type="http://schemas.openxmlformats.org/officeDocument/2006/relationships/tags" Target="../tags/tag57.xml"/><Relationship Id="rId11" Type="http://schemas.openxmlformats.org/officeDocument/2006/relationships/tags" Target="../tags/tag62.xml"/><Relationship Id="rId5" Type="http://schemas.openxmlformats.org/officeDocument/2006/relationships/tags" Target="../tags/tag56.xml"/><Relationship Id="rId15" Type="http://schemas.openxmlformats.org/officeDocument/2006/relationships/image" Target="../media/image51.svg"/><Relationship Id="rId10" Type="http://schemas.openxmlformats.org/officeDocument/2006/relationships/tags" Target="../tags/tag61.xml"/><Relationship Id="rId4" Type="http://schemas.openxmlformats.org/officeDocument/2006/relationships/tags" Target="../tags/tag55.xml"/><Relationship Id="rId9" Type="http://schemas.openxmlformats.org/officeDocument/2006/relationships/tags" Target="../tags/tag60.xml"/><Relationship Id="rId1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63.xml"/><Relationship Id="rId6" Type="http://schemas.openxmlformats.org/officeDocument/2006/relationships/image" Target="../media/image54.png"/><Relationship Id="rId5" Type="http://schemas.openxmlformats.org/officeDocument/2006/relationships/image" Target="../media/image37.pn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8" Type="http://schemas.openxmlformats.org/officeDocument/2006/relationships/tags" Target="../tags/tag71.xml"/><Relationship Id="rId13" Type="http://schemas.openxmlformats.org/officeDocument/2006/relationships/image" Target="../media/image55.svg"/><Relationship Id="rId18" Type="http://schemas.openxmlformats.org/officeDocument/2006/relationships/image" Target="../media/image37.png"/><Relationship Id="rId3" Type="http://schemas.openxmlformats.org/officeDocument/2006/relationships/tags" Target="../tags/tag66.xml"/><Relationship Id="rId7" Type="http://schemas.openxmlformats.org/officeDocument/2006/relationships/tags" Target="../tags/tag70.xml"/><Relationship Id="rId12" Type="http://schemas.openxmlformats.org/officeDocument/2006/relationships/image" Target="../media/image25.jpeg"/><Relationship Id="rId17" Type="http://schemas.openxmlformats.org/officeDocument/2006/relationships/hyperlink" Target="https://view.genially.com/66548be1b0405c0014b3021d/presentation-hp-et-ccq-secondaire" TargetMode="External"/><Relationship Id="rId2" Type="http://schemas.openxmlformats.org/officeDocument/2006/relationships/tags" Target="../tags/tag65.xml"/><Relationship Id="rId16" Type="http://schemas.openxmlformats.org/officeDocument/2006/relationships/image" Target="../media/image58.svg"/><Relationship Id="rId1" Type="http://schemas.openxmlformats.org/officeDocument/2006/relationships/tags" Target="../tags/tag64.xml"/><Relationship Id="rId6" Type="http://schemas.openxmlformats.org/officeDocument/2006/relationships/tags" Target="../tags/tag69.xml"/><Relationship Id="rId11" Type="http://schemas.openxmlformats.org/officeDocument/2006/relationships/notesSlide" Target="../notesSlides/notesSlide11.xml"/><Relationship Id="rId5" Type="http://schemas.openxmlformats.org/officeDocument/2006/relationships/tags" Target="../tags/tag68.xml"/><Relationship Id="rId15" Type="http://schemas.openxmlformats.org/officeDocument/2006/relationships/image" Target="../media/image57.svg"/><Relationship Id="rId10" Type="http://schemas.openxmlformats.org/officeDocument/2006/relationships/slideLayout" Target="../slideLayouts/slideLayout7.xml"/><Relationship Id="rId4" Type="http://schemas.openxmlformats.org/officeDocument/2006/relationships/tags" Target="../tags/tag67.xml"/><Relationship Id="rId9" Type="http://schemas.openxmlformats.org/officeDocument/2006/relationships/tags" Target="../tags/tag72.xml"/><Relationship Id="rId14" Type="http://schemas.openxmlformats.org/officeDocument/2006/relationships/image" Target="../media/image56.svg"/></Relationships>
</file>

<file path=ppt/slides/_rels/slide1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tags" Target="../tags/tag75.xml"/><Relationship Id="rId7" Type="http://schemas.openxmlformats.org/officeDocument/2006/relationships/image" Target="../media/image25.jpeg"/><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notesSlide" Target="../notesSlides/notesSlide12.xml"/><Relationship Id="rId5" Type="http://schemas.openxmlformats.org/officeDocument/2006/relationships/slideLayout" Target="../slideLayouts/slideLayout17.xml"/><Relationship Id="rId4" Type="http://schemas.openxmlformats.org/officeDocument/2006/relationships/tags" Target="../tags/tag76.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9.xml"/><Relationship Id="rId7" Type="http://schemas.openxmlformats.org/officeDocument/2006/relationships/slideLayout" Target="../slideLayouts/slideLayout7.xml"/><Relationship Id="rId12" Type="http://schemas.openxmlformats.org/officeDocument/2006/relationships/image" Target="../media/image60.png"/><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image" Target="../media/image37.png"/><Relationship Id="rId5" Type="http://schemas.openxmlformats.org/officeDocument/2006/relationships/tags" Target="../tags/tag81.xml"/><Relationship Id="rId10" Type="http://schemas.openxmlformats.org/officeDocument/2006/relationships/image" Target="../media/image55.svg"/><Relationship Id="rId4" Type="http://schemas.openxmlformats.org/officeDocument/2006/relationships/tags" Target="../tags/tag80.xml"/><Relationship Id="rId9" Type="http://schemas.openxmlformats.org/officeDocument/2006/relationships/image" Target="../media/image25.jpe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5.xml"/><Relationship Id="rId7" Type="http://schemas.openxmlformats.org/officeDocument/2006/relationships/slideLayout" Target="../slideLayouts/slideLayout7.xml"/><Relationship Id="rId12" Type="http://schemas.openxmlformats.org/officeDocument/2006/relationships/image" Target="../media/image37.png"/><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tags" Target="../tags/tag88.xml"/><Relationship Id="rId11" Type="http://schemas.openxmlformats.org/officeDocument/2006/relationships/image" Target="../media/image61.png"/><Relationship Id="rId5" Type="http://schemas.openxmlformats.org/officeDocument/2006/relationships/tags" Target="../tags/tag87.xml"/><Relationship Id="rId10" Type="http://schemas.openxmlformats.org/officeDocument/2006/relationships/image" Target="../media/image55.svg"/><Relationship Id="rId4" Type="http://schemas.openxmlformats.org/officeDocument/2006/relationships/tags" Target="../tags/tag86.xml"/><Relationship Id="rId9"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37.png"/><Relationship Id="rId2" Type="http://schemas.openxmlformats.org/officeDocument/2006/relationships/slideLayout" Target="../slideLayouts/slideLayout7.xml"/><Relationship Id="rId1" Type="http://schemas.openxmlformats.org/officeDocument/2006/relationships/tags" Target="../tags/tag89.xml"/><Relationship Id="rId6" Type="http://schemas.openxmlformats.org/officeDocument/2006/relationships/image" Target="../media/image55.svg"/><Relationship Id="rId5" Type="http://schemas.openxmlformats.org/officeDocument/2006/relationships/image" Target="../media/image56.svg"/><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8" Type="http://schemas.openxmlformats.org/officeDocument/2006/relationships/tags" Target="../tags/tag97.xml"/><Relationship Id="rId13" Type="http://schemas.openxmlformats.org/officeDocument/2006/relationships/image" Target="../media/image63.png"/><Relationship Id="rId3" Type="http://schemas.openxmlformats.org/officeDocument/2006/relationships/tags" Target="../tags/tag92.xml"/><Relationship Id="rId7" Type="http://schemas.openxmlformats.org/officeDocument/2006/relationships/tags" Target="../tags/tag96.xml"/><Relationship Id="rId12" Type="http://schemas.openxmlformats.org/officeDocument/2006/relationships/image" Target="../media/image62.png"/><Relationship Id="rId2" Type="http://schemas.openxmlformats.org/officeDocument/2006/relationships/tags" Target="../tags/tag91.xml"/><Relationship Id="rId16" Type="http://schemas.openxmlformats.org/officeDocument/2006/relationships/image" Target="../media/image37.png"/><Relationship Id="rId1" Type="http://schemas.openxmlformats.org/officeDocument/2006/relationships/tags" Target="../tags/tag90.xml"/><Relationship Id="rId6" Type="http://schemas.openxmlformats.org/officeDocument/2006/relationships/tags" Target="../tags/tag95.xml"/><Relationship Id="rId11" Type="http://schemas.openxmlformats.org/officeDocument/2006/relationships/image" Target="../media/image25.jpeg"/><Relationship Id="rId5" Type="http://schemas.openxmlformats.org/officeDocument/2006/relationships/tags" Target="../tags/tag94.xml"/><Relationship Id="rId15" Type="http://schemas.openxmlformats.org/officeDocument/2006/relationships/image" Target="../media/image65.png"/><Relationship Id="rId10" Type="http://schemas.openxmlformats.org/officeDocument/2006/relationships/notesSlide" Target="../notesSlides/notesSlide16.xml"/><Relationship Id="rId4" Type="http://schemas.openxmlformats.org/officeDocument/2006/relationships/tags" Target="../tags/tag93.xml"/><Relationship Id="rId9" Type="http://schemas.openxmlformats.org/officeDocument/2006/relationships/slideLayout" Target="../slideLayouts/slideLayout7.xml"/><Relationship Id="rId14" Type="http://schemas.openxmlformats.org/officeDocument/2006/relationships/image" Target="../media/image6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66.png"/><Relationship Id="rId2" Type="http://schemas.openxmlformats.org/officeDocument/2006/relationships/slideLayout" Target="../slideLayouts/slideLayout7.xml"/><Relationship Id="rId1" Type="http://schemas.openxmlformats.org/officeDocument/2006/relationships/tags" Target="../tags/tag98.xml"/><Relationship Id="rId6" Type="http://schemas.openxmlformats.org/officeDocument/2006/relationships/image" Target="../media/image62.png"/><Relationship Id="rId5" Type="http://schemas.openxmlformats.org/officeDocument/2006/relationships/image" Target="../media/image37.png"/><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37.png"/><Relationship Id="rId2" Type="http://schemas.openxmlformats.org/officeDocument/2006/relationships/slideLayout" Target="../slideLayouts/slideLayout7.xml"/><Relationship Id="rId1" Type="http://schemas.openxmlformats.org/officeDocument/2006/relationships/tags" Target="../tags/tag99.xml"/><Relationship Id="rId6" Type="http://schemas.openxmlformats.org/officeDocument/2006/relationships/image" Target="../media/image63.png"/><Relationship Id="rId5" Type="http://schemas.openxmlformats.org/officeDocument/2006/relationships/image" Target="../media/image55.svg"/><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67.png"/><Relationship Id="rId2" Type="http://schemas.openxmlformats.org/officeDocument/2006/relationships/slideLayout" Target="../slideLayouts/slideLayout7.xml"/><Relationship Id="rId1" Type="http://schemas.openxmlformats.org/officeDocument/2006/relationships/tags" Target="../tags/tag100.xml"/><Relationship Id="rId6" Type="http://schemas.openxmlformats.org/officeDocument/2006/relationships/image" Target="../media/image37.png"/><Relationship Id="rId5" Type="http://schemas.openxmlformats.org/officeDocument/2006/relationships/image" Target="../media/image55.sv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tags" Target="../tags/tag103.xml"/><Relationship Id="rId7" Type="http://schemas.openxmlformats.org/officeDocument/2006/relationships/notesSlide" Target="../notesSlides/notesSlide20.xml"/><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slideLayout" Target="../slideLayouts/slideLayout7.xml"/><Relationship Id="rId11" Type="http://schemas.openxmlformats.org/officeDocument/2006/relationships/image" Target="../media/image37.png"/><Relationship Id="rId5" Type="http://schemas.openxmlformats.org/officeDocument/2006/relationships/tags" Target="../tags/tag105.xml"/><Relationship Id="rId10" Type="http://schemas.openxmlformats.org/officeDocument/2006/relationships/image" Target="../media/image56.svg"/><Relationship Id="rId4" Type="http://schemas.openxmlformats.org/officeDocument/2006/relationships/tags" Target="../tags/tag104.xml"/><Relationship Id="rId9" Type="http://schemas.openxmlformats.org/officeDocument/2006/relationships/image" Target="../media/image55.svg"/></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1.xml"/><Relationship Id="rId13" Type="http://schemas.openxmlformats.org/officeDocument/2006/relationships/image" Target="../media/image37.png"/><Relationship Id="rId3" Type="http://schemas.openxmlformats.org/officeDocument/2006/relationships/tags" Target="../tags/tag108.xml"/><Relationship Id="rId7" Type="http://schemas.openxmlformats.org/officeDocument/2006/relationships/slideLayout" Target="../slideLayouts/slideLayout7.xml"/><Relationship Id="rId12" Type="http://schemas.openxmlformats.org/officeDocument/2006/relationships/image" Target="../media/image68.png"/><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tags" Target="../tags/tag111.xml"/><Relationship Id="rId11" Type="http://schemas.openxmlformats.org/officeDocument/2006/relationships/image" Target="../media/image51.svg"/><Relationship Id="rId5" Type="http://schemas.openxmlformats.org/officeDocument/2006/relationships/tags" Target="../tags/tag110.xml"/><Relationship Id="rId10" Type="http://schemas.openxmlformats.org/officeDocument/2006/relationships/image" Target="../media/image55.svg"/><Relationship Id="rId4" Type="http://schemas.openxmlformats.org/officeDocument/2006/relationships/tags" Target="../tags/tag109.xml"/><Relationship Id="rId9"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112.xml"/><Relationship Id="rId6" Type="http://schemas.openxmlformats.org/officeDocument/2006/relationships/image" Target="../media/image37.png"/><Relationship Id="rId5" Type="http://schemas.openxmlformats.org/officeDocument/2006/relationships/image" Target="../media/image42.svg"/><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69.png"/><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image" Target="../media/image37.png"/><Relationship Id="rId5" Type="http://schemas.openxmlformats.org/officeDocument/2006/relationships/image" Target="../media/image25.jpeg"/><Relationship Id="rId4"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16681"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alphaModFix amt="10999"/>
            </a:blip>
            <a:stretch>
              <a:fillRect t="-38185" b="-38185"/>
            </a:stretch>
          </a:blipFill>
        </p:spPr>
        <p:txBody>
          <a:bodyPr/>
          <a:lstStyle/>
          <a:p>
            <a:endParaRPr lang="fr-CA" sz="1200">
              <a:latin typeface="Calibri" panose="020F0502020204030204" pitchFamily="34" charset="0"/>
            </a:endParaRPr>
          </a:p>
        </p:txBody>
      </p:sp>
      <p:sp>
        <p:nvSpPr>
          <p:cNvPr id="3" name="Freeform 3"/>
          <p:cNvSpPr/>
          <p:nvPr/>
        </p:nvSpPr>
        <p:spPr>
          <a:xfrm>
            <a:off x="8369464" y="2927691"/>
            <a:ext cx="3354154" cy="3345769"/>
          </a:xfrm>
          <a:custGeom>
            <a:avLst/>
            <a:gdLst/>
            <a:ahLst/>
            <a:cxnLst/>
            <a:rect l="l" t="t" r="r" b="b"/>
            <a:pathLst>
              <a:path w="5031231" h="5018653">
                <a:moveTo>
                  <a:pt x="0" y="0"/>
                </a:moveTo>
                <a:lnTo>
                  <a:pt x="5031231" y="0"/>
                </a:lnTo>
                <a:lnTo>
                  <a:pt x="5031231" y="5018653"/>
                </a:lnTo>
                <a:lnTo>
                  <a:pt x="0" y="50186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CA" sz="1200">
              <a:latin typeface="Calibri" panose="020F0502020204030204" pitchFamily="34" charset="0"/>
            </a:endParaRPr>
          </a:p>
        </p:txBody>
      </p:sp>
      <p:sp>
        <p:nvSpPr>
          <p:cNvPr id="4" name="Freeform 4"/>
          <p:cNvSpPr/>
          <p:nvPr/>
        </p:nvSpPr>
        <p:spPr>
          <a:xfrm rot="21447362">
            <a:off x="1238314" y="1941968"/>
            <a:ext cx="9588844" cy="3190470"/>
          </a:xfrm>
          <a:custGeom>
            <a:avLst/>
            <a:gdLst/>
            <a:ahLst/>
            <a:cxnLst/>
            <a:rect l="l" t="t" r="r" b="b"/>
            <a:pathLst>
              <a:path w="14383266" h="4785705">
                <a:moveTo>
                  <a:pt x="0" y="0"/>
                </a:moveTo>
                <a:lnTo>
                  <a:pt x="14383266" y="0"/>
                </a:lnTo>
                <a:lnTo>
                  <a:pt x="14383266" y="4785705"/>
                </a:lnTo>
                <a:lnTo>
                  <a:pt x="0" y="478570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CA" sz="1200">
              <a:latin typeface="Calibri" panose="020F0502020204030204" pitchFamily="34" charset="0"/>
            </a:endParaRPr>
          </a:p>
        </p:txBody>
      </p:sp>
      <p:sp>
        <p:nvSpPr>
          <p:cNvPr id="5" name="Freeform 5"/>
          <p:cNvSpPr/>
          <p:nvPr/>
        </p:nvSpPr>
        <p:spPr>
          <a:xfrm>
            <a:off x="1" y="0"/>
            <a:ext cx="2038875" cy="2228696"/>
          </a:xfrm>
          <a:custGeom>
            <a:avLst/>
            <a:gdLst/>
            <a:ahLst/>
            <a:cxnLst/>
            <a:rect l="l" t="t" r="r" b="b"/>
            <a:pathLst>
              <a:path w="4125113" h="4114800">
                <a:moveTo>
                  <a:pt x="0" y="0"/>
                </a:moveTo>
                <a:lnTo>
                  <a:pt x="4125113" y="0"/>
                </a:lnTo>
                <a:lnTo>
                  <a:pt x="4125113" y="4114800"/>
                </a:lnTo>
                <a:lnTo>
                  <a:pt x="0" y="4114800"/>
                </a:lnTo>
                <a:lnTo>
                  <a:pt x="0" y="0"/>
                </a:lnTo>
                <a:close/>
              </a:path>
            </a:pathLst>
          </a:custGeom>
          <a:blipFill>
            <a:blip>
              <a:extLst>
                <a:ext uri="{96DAC541-7B7A-43D3-8B79-37D633B846F1}">
                  <asvg:svgBlip xmlns:asvg="http://schemas.microsoft.com/office/drawing/2016/SVG/main" r:embed="rId8"/>
                </a:ext>
              </a:extLst>
            </a:blip>
            <a:stretch>
              <a:fillRect l="-37374" t="-23086" b="1"/>
            </a:stretch>
          </a:blipFill>
        </p:spPr>
        <p:txBody>
          <a:bodyPr/>
          <a:lstStyle/>
          <a:p>
            <a:endParaRPr lang="fr-CA" sz="1200">
              <a:latin typeface="Calibri" panose="020F0502020204030204" pitchFamily="34" charset="0"/>
            </a:endParaRPr>
          </a:p>
        </p:txBody>
      </p:sp>
      <p:sp>
        <p:nvSpPr>
          <p:cNvPr id="6" name="Freeform 6"/>
          <p:cNvSpPr/>
          <p:nvPr/>
        </p:nvSpPr>
        <p:spPr>
          <a:xfrm>
            <a:off x="9983925" y="1225373"/>
            <a:ext cx="925995" cy="1089405"/>
          </a:xfrm>
          <a:custGeom>
            <a:avLst/>
            <a:gdLst/>
            <a:ahLst/>
            <a:cxnLst/>
            <a:rect l="l" t="t" r="r" b="b"/>
            <a:pathLst>
              <a:path w="1388992" h="1634108">
                <a:moveTo>
                  <a:pt x="0" y="0"/>
                </a:moveTo>
                <a:lnTo>
                  <a:pt x="1388992" y="0"/>
                </a:lnTo>
                <a:lnTo>
                  <a:pt x="1388992" y="1634108"/>
                </a:lnTo>
                <a:lnTo>
                  <a:pt x="0" y="163410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CA" sz="1200">
              <a:latin typeface="Calibri" panose="020F0502020204030204" pitchFamily="34" charset="0"/>
            </a:endParaRPr>
          </a:p>
        </p:txBody>
      </p:sp>
      <p:sp>
        <p:nvSpPr>
          <p:cNvPr id="7" name="Freeform 7"/>
          <p:cNvSpPr/>
          <p:nvPr/>
        </p:nvSpPr>
        <p:spPr>
          <a:xfrm>
            <a:off x="1027062" y="4953152"/>
            <a:ext cx="609677" cy="641441"/>
          </a:xfrm>
          <a:custGeom>
            <a:avLst/>
            <a:gdLst/>
            <a:ahLst/>
            <a:cxnLst/>
            <a:rect l="l" t="t" r="r" b="b"/>
            <a:pathLst>
              <a:path w="657869" h="773964">
                <a:moveTo>
                  <a:pt x="0" y="0"/>
                </a:moveTo>
                <a:lnTo>
                  <a:pt x="657870" y="0"/>
                </a:lnTo>
                <a:lnTo>
                  <a:pt x="657870" y="773963"/>
                </a:lnTo>
                <a:lnTo>
                  <a:pt x="0" y="77396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fr-CA" sz="1200">
              <a:latin typeface="Calibri" panose="020F0502020204030204" pitchFamily="34" charset="0"/>
            </a:endParaRPr>
          </a:p>
        </p:txBody>
      </p:sp>
      <p:sp>
        <p:nvSpPr>
          <p:cNvPr id="10" name="Freeform 7">
            <a:extLst>
              <a:ext uri="{FF2B5EF4-FFF2-40B4-BE49-F238E27FC236}">
                <a16:creationId xmlns:a16="http://schemas.microsoft.com/office/drawing/2014/main" id="{B7E9A1D8-EE4E-8CEC-9217-1F0063C5608A}"/>
              </a:ext>
            </a:extLst>
          </p:cNvPr>
          <p:cNvSpPr/>
          <p:nvPr/>
        </p:nvSpPr>
        <p:spPr>
          <a:xfrm>
            <a:off x="359017" y="1798902"/>
            <a:ext cx="590656" cy="574873"/>
          </a:xfrm>
          <a:custGeom>
            <a:avLst/>
            <a:gdLst/>
            <a:ahLst/>
            <a:cxnLst/>
            <a:rect l="l" t="t" r="r" b="b"/>
            <a:pathLst>
              <a:path w="657869" h="773964">
                <a:moveTo>
                  <a:pt x="0" y="0"/>
                </a:moveTo>
                <a:lnTo>
                  <a:pt x="657870" y="0"/>
                </a:lnTo>
                <a:lnTo>
                  <a:pt x="657870" y="773963"/>
                </a:lnTo>
                <a:lnTo>
                  <a:pt x="0" y="77396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fr-CA" sz="1200">
              <a:solidFill>
                <a:srgbClr val="0038FF"/>
              </a:solidFill>
              <a:latin typeface="Calibri" panose="020F0502020204030204" pitchFamily="34" charset="0"/>
            </a:endParaRPr>
          </a:p>
        </p:txBody>
      </p:sp>
      <p:sp>
        <p:nvSpPr>
          <p:cNvPr id="9" name="ZoneTexte 8">
            <a:extLst>
              <a:ext uri="{FF2B5EF4-FFF2-40B4-BE49-F238E27FC236}">
                <a16:creationId xmlns:a16="http://schemas.microsoft.com/office/drawing/2014/main" id="{DB1515F9-A44A-1ABF-669E-63C0530B966B}"/>
              </a:ext>
            </a:extLst>
          </p:cNvPr>
          <p:cNvSpPr txBox="1"/>
          <p:nvPr/>
        </p:nvSpPr>
        <p:spPr>
          <a:xfrm rot="21442907">
            <a:off x="2357775" y="2347407"/>
            <a:ext cx="7723416" cy="1938992"/>
          </a:xfrm>
          <a:prstGeom prst="rect">
            <a:avLst/>
          </a:prstGeom>
          <a:noFill/>
        </p:spPr>
        <p:txBody>
          <a:bodyPr wrap="square" lIns="91440" tIns="45720" rIns="91440" bIns="45720" rtlCol="0" anchor="t">
            <a:spAutoFit/>
          </a:bodyPr>
          <a:lstStyle/>
          <a:p>
            <a:pPr algn="ctr"/>
            <a:r>
              <a:rPr lang="en-CA" sz="6000" b="1" dirty="0">
                <a:latin typeface="Calibri"/>
                <a:ea typeface="Calibri"/>
                <a:cs typeface="Calibri"/>
              </a:rPr>
              <a:t>Introductory workshop for the </a:t>
            </a:r>
            <a:r>
              <a:rPr lang="en-CA" sz="6000" b="1" dirty="0">
                <a:highlight>
                  <a:srgbClr val="9BADFF"/>
                </a:highlight>
                <a:latin typeface="Calibri"/>
                <a:ea typeface="Calibri"/>
                <a:cs typeface="Calibri"/>
              </a:rPr>
              <a:t>school team</a:t>
            </a:r>
          </a:p>
        </p:txBody>
      </p:sp>
      <p:grpSp>
        <p:nvGrpSpPr>
          <p:cNvPr id="19" name="Groupe 18">
            <a:extLst>
              <a:ext uri="{FF2B5EF4-FFF2-40B4-BE49-F238E27FC236}">
                <a16:creationId xmlns:a16="http://schemas.microsoft.com/office/drawing/2014/main" id="{F71FDCFB-CE41-177E-87C1-82E7436070EA}"/>
              </a:ext>
            </a:extLst>
          </p:cNvPr>
          <p:cNvGrpSpPr/>
          <p:nvPr/>
        </p:nvGrpSpPr>
        <p:grpSpPr>
          <a:xfrm>
            <a:off x="2348709" y="279244"/>
            <a:ext cx="9657760" cy="767678"/>
            <a:chOff x="3369128" y="239487"/>
            <a:chExt cx="14753980" cy="1169389"/>
          </a:xfrm>
        </p:grpSpPr>
        <p:sp>
          <p:nvSpPr>
            <p:cNvPr id="23" name="Freeform 12" descr="Une image contenant Police, Graphique, capture d’écran, logo  Le contenu généré par l’IA peut être incorrect.">
              <a:extLst>
                <a:ext uri="{FF2B5EF4-FFF2-40B4-BE49-F238E27FC236}">
                  <a16:creationId xmlns:a16="http://schemas.microsoft.com/office/drawing/2014/main" id="{0CF8F2F2-C776-12FB-69DC-B72F6C55424B}"/>
                </a:ext>
              </a:extLst>
            </p:cNvPr>
            <p:cNvSpPr/>
            <p:nvPr>
              <p:custDataLst>
                <p:tags r:id="rId1"/>
              </p:custDataLst>
            </p:nvPr>
          </p:nvSpPr>
          <p:spPr>
            <a:xfrm>
              <a:off x="11666378" y="334841"/>
              <a:ext cx="3068196" cy="1074035"/>
            </a:xfrm>
            <a:custGeom>
              <a:avLst/>
              <a:gdLst>
                <a:gd name="f0" fmla="val w"/>
                <a:gd name="f1" fmla="val h"/>
                <a:gd name="f2" fmla="val 0"/>
                <a:gd name="f3" fmla="val 4090924"/>
                <a:gd name="f4" fmla="val 1432052"/>
                <a:gd name="f5" fmla="*/ f0 1 4090924"/>
                <a:gd name="f6" fmla="*/ f1 1 1432052"/>
                <a:gd name="f7" fmla="val f2"/>
                <a:gd name="f8" fmla="val f3"/>
                <a:gd name="f9" fmla="val f4"/>
                <a:gd name="f10" fmla="+- f9 0 f7"/>
                <a:gd name="f11" fmla="+- f8 0 f7"/>
                <a:gd name="f12" fmla="*/ f11 1 4090924"/>
                <a:gd name="f13" fmla="*/ f10 1 1432052"/>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4090924" h="1432052">
                  <a:moveTo>
                    <a:pt x="f2" y="f2"/>
                  </a:moveTo>
                  <a:lnTo>
                    <a:pt x="f3" y="f2"/>
                  </a:lnTo>
                  <a:lnTo>
                    <a:pt x="f3" y="f4"/>
                  </a:lnTo>
                  <a:lnTo>
                    <a:pt x="f2" y="f4"/>
                  </a:lnTo>
                  <a:lnTo>
                    <a:pt x="f2" y="f2"/>
                  </a:lnTo>
                  <a:close/>
                </a:path>
              </a:pathLst>
            </a:custGeom>
            <a:blipFill>
              <a:blip r:embed="rId12">
                <a:alphaModFix/>
              </a:blip>
              <a:stretch>
                <a:fillRect/>
              </a:stretch>
            </a:blipFill>
            <a:ln cap="flat">
              <a:noFill/>
              <a:prstDash val="solid"/>
            </a:ln>
          </p:spPr>
          <p:txBody>
            <a:bodyPr lIns="0" tIns="0" rIns="0" bIns="0"/>
            <a:lstStyle/>
            <a:p>
              <a:endParaRPr lang="en-CA"/>
            </a:p>
          </p:txBody>
        </p:sp>
        <p:sp>
          <p:nvSpPr>
            <p:cNvPr id="25" name="Freeform 14" descr="Une image contenant carte de visite, texte, capture d’écran, Police  Le contenu généré par l’IA peut être incorrect.">
              <a:extLst>
                <a:ext uri="{FF2B5EF4-FFF2-40B4-BE49-F238E27FC236}">
                  <a16:creationId xmlns:a16="http://schemas.microsoft.com/office/drawing/2014/main" id="{383763B9-E1C9-3739-D0E6-6B2CC31330CF}"/>
                </a:ext>
              </a:extLst>
            </p:cNvPr>
            <p:cNvSpPr/>
            <p:nvPr>
              <p:custDataLst>
                <p:tags r:id="rId2"/>
              </p:custDataLst>
            </p:nvPr>
          </p:nvSpPr>
          <p:spPr>
            <a:xfrm>
              <a:off x="14540459" y="434715"/>
              <a:ext cx="3582649" cy="959370"/>
            </a:xfrm>
            <a:custGeom>
              <a:avLst/>
              <a:gdLst>
                <a:gd name="f0" fmla="val w"/>
                <a:gd name="f1" fmla="val h"/>
                <a:gd name="f2" fmla="val 0"/>
                <a:gd name="f3" fmla="val 5277104"/>
                <a:gd name="f4" fmla="*/ f0 1 5277104"/>
                <a:gd name="f5" fmla="*/ f1 1 5277104"/>
                <a:gd name="f6" fmla="val f2"/>
                <a:gd name="f7" fmla="val f3"/>
                <a:gd name="f8" fmla="+- f7 0 f6"/>
                <a:gd name="f9" fmla="*/ f8 1 5277104"/>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5277104" h="5277104">
                  <a:moveTo>
                    <a:pt x="f2" y="f2"/>
                  </a:moveTo>
                  <a:lnTo>
                    <a:pt x="f3" y="f2"/>
                  </a:lnTo>
                  <a:lnTo>
                    <a:pt x="f3" y="f3"/>
                  </a:lnTo>
                  <a:lnTo>
                    <a:pt x="f2" y="f3"/>
                  </a:lnTo>
                  <a:lnTo>
                    <a:pt x="f2" y="f2"/>
                  </a:lnTo>
                  <a:close/>
                </a:path>
              </a:pathLst>
            </a:custGeom>
            <a:blipFill>
              <a:blip r:embed="rId13">
                <a:alphaModFix/>
              </a:blip>
              <a:stretch>
                <a:fillRect l="-13101" t="-193786" r="-15596" b="-186818"/>
              </a:stretch>
            </a:blipFill>
            <a:ln cap="flat">
              <a:noFill/>
              <a:prstDash val="solid"/>
            </a:ln>
          </p:spPr>
          <p:txBody>
            <a:bodyPr lIns="0" tIns="0" rIns="0" bIns="0"/>
            <a:lstStyle/>
            <a:p>
              <a:endParaRPr lang="en-CA"/>
            </a:p>
          </p:txBody>
        </p:sp>
        <p:pic>
          <p:nvPicPr>
            <p:cNvPr id="26" name="Image 25">
              <a:extLst>
                <a:ext uri="{FF2B5EF4-FFF2-40B4-BE49-F238E27FC236}">
                  <a16:creationId xmlns:a16="http://schemas.microsoft.com/office/drawing/2014/main" id="{27AEDC95-4103-4096-BC89-7B61420B1B3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369128" y="239487"/>
              <a:ext cx="4642757" cy="930115"/>
            </a:xfrm>
            <a:prstGeom prst="rect">
              <a:avLst/>
            </a:prstGeom>
          </p:spPr>
        </p:pic>
        <p:pic>
          <p:nvPicPr>
            <p:cNvPr id="27" name="Image 26">
              <a:extLst>
                <a:ext uri="{FF2B5EF4-FFF2-40B4-BE49-F238E27FC236}">
                  <a16:creationId xmlns:a16="http://schemas.microsoft.com/office/drawing/2014/main" id="{EAE2FBC0-8F09-D279-57D6-056525493EE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638721" y="421821"/>
              <a:ext cx="2668562" cy="797379"/>
            </a:xfrm>
            <a:prstGeom prst="rect">
              <a:avLst/>
            </a:prstGeom>
          </p:spPr>
        </p:pic>
      </p:grpSp>
      <p:sp>
        <p:nvSpPr>
          <p:cNvPr id="30" name="ZoneTexte 29">
            <a:extLst>
              <a:ext uri="{FF2B5EF4-FFF2-40B4-BE49-F238E27FC236}">
                <a16:creationId xmlns:a16="http://schemas.microsoft.com/office/drawing/2014/main" id="{5A6ACA35-1930-3BC3-7C84-A95DC28F6686}"/>
              </a:ext>
            </a:extLst>
          </p:cNvPr>
          <p:cNvSpPr txBox="1"/>
          <p:nvPr/>
        </p:nvSpPr>
        <p:spPr>
          <a:xfrm>
            <a:off x="5845556" y="6442502"/>
            <a:ext cx="7088565" cy="415498"/>
          </a:xfrm>
          <a:prstGeom prst="rect">
            <a:avLst/>
          </a:prstGeom>
          <a:noFill/>
        </p:spPr>
        <p:txBody>
          <a:bodyPr wrap="square" rtlCol="0">
            <a:spAutoFit/>
          </a:bodyPr>
          <a:lstStyle/>
          <a:p>
            <a:r>
              <a:rPr lang="en-CA" sz="1050" dirty="0">
                <a:latin typeface="Calibri" panose="020F0502020204030204" pitchFamily="34" charset="0"/>
                <a:cs typeface="Calibri" panose="020F0502020204030204" pitchFamily="34" charset="0"/>
              </a:rPr>
              <a:t>Text is under a CC BY-NC 4.0 licence. Graphics designed with Canva are under Canva's content licence. </a:t>
            </a:r>
            <a:br>
              <a:rPr lang="en-CA" sz="1050" dirty="0">
                <a:latin typeface="Calibri" panose="020F0502020204030204" pitchFamily="34" charset="0"/>
                <a:cs typeface="Calibri" panose="020F0502020204030204" pitchFamily="34" charset="0"/>
              </a:rPr>
            </a:br>
            <a:r>
              <a:rPr lang="en-CA" sz="1050" dirty="0">
                <a:latin typeface="Calibri" panose="020F0502020204030204" pitchFamily="34" charset="0"/>
                <a:cs typeface="Calibri" panose="020F0502020204030204" pitchFamily="34" charset="0"/>
              </a:rPr>
              <a:t>© </a:t>
            </a:r>
            <a:r>
              <a:rPr lang="en-CA" sz="1050" dirty="0">
                <a:latin typeface="Calibri" panose="020F0502020204030204" pitchFamily="34" charset="0"/>
                <a:cs typeface="Calibri" panose="020F0502020204030204" pitchFamily="34" charset="0"/>
                <a:hlinkClick r:id="rId16"/>
              </a:rPr>
              <a:t>OFF-TRAIL program </a:t>
            </a:r>
            <a:r>
              <a:rPr lang="en-CA" sz="1050" dirty="0">
                <a:latin typeface="Calibri" panose="020F0502020204030204" pitchFamily="34" charset="0"/>
                <a:cs typeface="Calibri" panose="020F0502020204030204" pitchFamily="34" charset="0"/>
              </a:rPr>
              <a:t>by Centre RBC </a:t>
            </a:r>
            <a:r>
              <a:rPr lang="en-CA" sz="1050" dirty="0" err="1">
                <a:latin typeface="Calibri" panose="020F0502020204030204" pitchFamily="34" charset="0"/>
                <a:cs typeface="Calibri" panose="020F0502020204030204" pitchFamily="34" charset="0"/>
              </a:rPr>
              <a:t>d'expertise</a:t>
            </a:r>
            <a:r>
              <a:rPr lang="en-CA" sz="1050" dirty="0">
                <a:latin typeface="Calibri" panose="020F0502020204030204" pitchFamily="34" charset="0"/>
                <a:cs typeface="Calibri" panose="020F0502020204030204" pitchFamily="34" charset="0"/>
              </a:rPr>
              <a:t> </a:t>
            </a:r>
            <a:r>
              <a:rPr lang="en-CA" sz="1050" dirty="0" err="1">
                <a:latin typeface="Calibri" panose="020F0502020204030204" pitchFamily="34" charset="0"/>
                <a:cs typeface="Calibri" panose="020F0502020204030204" pitchFamily="34" charset="0"/>
              </a:rPr>
              <a:t>universitaire</a:t>
            </a:r>
            <a:r>
              <a:rPr lang="en-CA" sz="1050" dirty="0">
                <a:latin typeface="Calibri" panose="020F0502020204030204" pitchFamily="34" charset="0"/>
                <a:cs typeface="Calibri" panose="020F0502020204030204" pitchFamily="34" charset="0"/>
              </a:rPr>
              <a:t> </a:t>
            </a:r>
            <a:r>
              <a:rPr lang="en-CA" sz="1050" dirty="0" err="1">
                <a:latin typeface="Calibri" panose="020F0502020204030204" pitchFamily="34" charset="0"/>
                <a:cs typeface="Calibri" panose="020F0502020204030204" pitchFamily="34" charset="0"/>
              </a:rPr>
              <a:t>en</a:t>
            </a:r>
            <a:r>
              <a:rPr lang="en-CA" sz="1050" dirty="0">
                <a:latin typeface="Calibri" panose="020F0502020204030204" pitchFamily="34" charset="0"/>
                <a:cs typeface="Calibri" panose="020F0502020204030204" pitchFamily="34" charset="0"/>
              </a:rPr>
              <a:t> santé </a:t>
            </a:r>
            <a:r>
              <a:rPr lang="en-CA" sz="1050" dirty="0" err="1">
                <a:latin typeface="Calibri" panose="020F0502020204030204" pitchFamily="34" charset="0"/>
                <a:cs typeface="Calibri" panose="020F0502020204030204" pitchFamily="34" charset="0"/>
              </a:rPr>
              <a:t>mentale</a:t>
            </a:r>
            <a:r>
              <a:rPr lang="en-CA" sz="1050" dirty="0">
                <a:latin typeface="Calibri" panose="020F0502020204030204" pitchFamily="34" charset="0"/>
                <a:cs typeface="Calibri" panose="020F0502020204030204" pitchFamily="34" charset="0"/>
              </a:rPr>
              <a:t> (2025), Université de Sherbrooke.</a:t>
            </a:r>
            <a:endParaRPr lang="en-ca" sz="1050" b="0" i="0" u="none" baseline="0" dirty="0">
              <a:latin typeface="Calibri" panose="020F0502020204030204" pitchFamily="34" charset="0"/>
              <a:cs typeface="Calibri" panose="020F0502020204030204" pitchFamily="34" charset="0"/>
            </a:endParaRPr>
          </a:p>
        </p:txBody>
      </p:sp>
      <p:pic>
        <p:nvPicPr>
          <p:cNvPr id="31" name="Picture 2" descr="Une image contenant symbole, Police, Graphique, capture d’écran&#10;&#10;Description générée automatiquement, Image">
            <a:extLst>
              <a:ext uri="{FF2B5EF4-FFF2-40B4-BE49-F238E27FC236}">
                <a16:creationId xmlns:a16="http://schemas.microsoft.com/office/drawing/2014/main" id="{FF6BFDED-A169-6FED-3C89-57265605F0F2}"/>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69451" y="6480999"/>
            <a:ext cx="961505" cy="337245"/>
          </a:xfrm>
          <a:prstGeom prst="rect">
            <a:avLst/>
          </a:prstGeom>
          <a:noFill/>
          <a:extLst>
            <a:ext uri="{909E8E84-426E-40DD-AFC4-6F175D3DCCD1}">
              <a14:hiddenFill xmlns:a14="http://schemas.microsoft.com/office/drawing/2010/main">
                <a:solidFill>
                  <a:srgbClr val="FFFFFF"/>
                </a:solidFill>
              </a14:hiddenFill>
            </a:ext>
          </a:extLst>
        </p:spPr>
      </p:pic>
      <p:pic>
        <p:nvPicPr>
          <p:cNvPr id="32" name="Image 31">
            <a:extLst>
              <a:ext uri="{FF2B5EF4-FFF2-40B4-BE49-F238E27FC236}">
                <a16:creationId xmlns:a16="http://schemas.microsoft.com/office/drawing/2014/main" id="{B08CAE43-5BE7-9FB7-7CB2-9D12638729A3}"/>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21420000">
            <a:off x="8594894" y="4271608"/>
            <a:ext cx="2109828" cy="63513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F6996-0CE4-9C9B-305E-12F25523AE1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B508EBB-8CCB-8CD4-FAAA-63B920483285}"/>
              </a:ext>
            </a:extLst>
          </p:cNvPr>
          <p:cNvSpPr>
            <a:spLocks noGrp="1" noRot="1" noMove="1" noResize="1" noEditPoints="1" noAdjustHandles="1" noChangeArrowheads="1" noChangeShapeType="1"/>
          </p:cNvSpPr>
          <p:nvPr/>
        </p:nvSpPr>
        <p:spPr>
          <a:xfrm>
            <a:off x="16681"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alphaModFix amt="10999"/>
            </a:blip>
            <a:stretch>
              <a:fillRect t="-38185" b="-38185"/>
            </a:stretch>
          </a:blipFill>
        </p:spPr>
        <p:txBody>
          <a:bodyPr/>
          <a:lstStyle/>
          <a:p>
            <a:endParaRPr lang="fr-CA" sz="1200">
              <a:latin typeface="Calibri" panose="020F0502020204030204" pitchFamily="34" charset="0"/>
            </a:endParaRPr>
          </a:p>
        </p:txBody>
      </p:sp>
      <p:sp>
        <p:nvSpPr>
          <p:cNvPr id="6" name="Freeform 6">
            <a:extLst>
              <a:ext uri="{FF2B5EF4-FFF2-40B4-BE49-F238E27FC236}">
                <a16:creationId xmlns:a16="http://schemas.microsoft.com/office/drawing/2014/main" id="{D913C278-8533-690F-E8BD-A8F133E6716F}"/>
              </a:ext>
            </a:extLst>
          </p:cNvPr>
          <p:cNvSpPr/>
          <p:nvPr/>
        </p:nvSpPr>
        <p:spPr>
          <a:xfrm>
            <a:off x="406399" y="2230200"/>
            <a:ext cx="925995" cy="863600"/>
          </a:xfrm>
          <a:custGeom>
            <a:avLst/>
            <a:gdLst/>
            <a:ahLst/>
            <a:cxnLst/>
            <a:rect l="l" t="t" r="r" b="b"/>
            <a:pathLst>
              <a:path w="1388992" h="1634108">
                <a:moveTo>
                  <a:pt x="0" y="0"/>
                </a:moveTo>
                <a:lnTo>
                  <a:pt x="1388992" y="0"/>
                </a:lnTo>
                <a:lnTo>
                  <a:pt x="1388992" y="1634108"/>
                </a:lnTo>
                <a:lnTo>
                  <a:pt x="0" y="163410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CA" sz="1200">
              <a:solidFill>
                <a:srgbClr val="0038FF"/>
              </a:solidFill>
              <a:latin typeface="Calibri" panose="020F0502020204030204" pitchFamily="34" charset="0"/>
            </a:endParaRPr>
          </a:p>
        </p:txBody>
      </p:sp>
      <p:sp>
        <p:nvSpPr>
          <p:cNvPr id="9" name="ZoneTexte 8">
            <a:extLst>
              <a:ext uri="{FF2B5EF4-FFF2-40B4-BE49-F238E27FC236}">
                <a16:creationId xmlns:a16="http://schemas.microsoft.com/office/drawing/2014/main" id="{7AF3A09A-2EB2-3053-C517-0DF76F9A6BCF}"/>
              </a:ext>
            </a:extLst>
          </p:cNvPr>
          <p:cNvSpPr txBox="1"/>
          <p:nvPr/>
        </p:nvSpPr>
        <p:spPr>
          <a:xfrm>
            <a:off x="406400" y="496458"/>
            <a:ext cx="6494866" cy="1446550"/>
          </a:xfrm>
          <a:prstGeom prst="rect">
            <a:avLst/>
          </a:prstGeom>
          <a:noFill/>
        </p:spPr>
        <p:txBody>
          <a:bodyPr wrap="square" rtlCol="0">
            <a:spAutoFit/>
          </a:bodyPr>
          <a:lstStyle/>
          <a:p>
            <a:r>
              <a:rPr lang="en-CA" sz="4400" b="1">
                <a:solidFill>
                  <a:srgbClr val="0038FF"/>
                </a:solidFill>
                <a:latin typeface="Calibri" panose="020F0502020204030204" pitchFamily="34" charset="0"/>
              </a:rPr>
              <a:t>By the end of the workshop, you will…</a:t>
            </a:r>
            <a:endParaRPr lang="en-CA" sz="4400" b="1" dirty="0">
              <a:solidFill>
                <a:srgbClr val="0038FF"/>
              </a:solidFill>
              <a:latin typeface="Calibri" panose="020F0502020204030204" pitchFamily="34" charset="0"/>
            </a:endParaRPr>
          </a:p>
        </p:txBody>
      </p:sp>
      <p:sp>
        <p:nvSpPr>
          <p:cNvPr id="10" name="Freeform 6">
            <a:extLst>
              <a:ext uri="{FF2B5EF4-FFF2-40B4-BE49-F238E27FC236}">
                <a16:creationId xmlns:a16="http://schemas.microsoft.com/office/drawing/2014/main" id="{9164C76F-C851-E884-5A2F-778D29D082C0}"/>
              </a:ext>
            </a:extLst>
          </p:cNvPr>
          <p:cNvSpPr/>
          <p:nvPr/>
        </p:nvSpPr>
        <p:spPr>
          <a:xfrm>
            <a:off x="406400" y="3360920"/>
            <a:ext cx="925995" cy="863600"/>
          </a:xfrm>
          <a:custGeom>
            <a:avLst/>
            <a:gdLst/>
            <a:ahLst/>
            <a:cxnLst/>
            <a:rect l="l" t="t" r="r" b="b"/>
            <a:pathLst>
              <a:path w="1388992" h="1634108">
                <a:moveTo>
                  <a:pt x="0" y="0"/>
                </a:moveTo>
                <a:lnTo>
                  <a:pt x="1388992" y="0"/>
                </a:lnTo>
                <a:lnTo>
                  <a:pt x="1388992" y="1634108"/>
                </a:lnTo>
                <a:lnTo>
                  <a:pt x="0" y="163410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CA" sz="1200">
              <a:solidFill>
                <a:srgbClr val="0038FF"/>
              </a:solidFill>
              <a:latin typeface="Calibri" panose="020F0502020204030204" pitchFamily="34" charset="0"/>
            </a:endParaRPr>
          </a:p>
        </p:txBody>
      </p:sp>
      <p:sp>
        <p:nvSpPr>
          <p:cNvPr id="11" name="Freeform 6">
            <a:extLst>
              <a:ext uri="{FF2B5EF4-FFF2-40B4-BE49-F238E27FC236}">
                <a16:creationId xmlns:a16="http://schemas.microsoft.com/office/drawing/2014/main" id="{C3824C78-D969-DF27-170C-CA6F56181168}"/>
              </a:ext>
            </a:extLst>
          </p:cNvPr>
          <p:cNvSpPr/>
          <p:nvPr/>
        </p:nvSpPr>
        <p:spPr>
          <a:xfrm>
            <a:off x="406399" y="4667544"/>
            <a:ext cx="925995" cy="863600"/>
          </a:xfrm>
          <a:custGeom>
            <a:avLst/>
            <a:gdLst/>
            <a:ahLst/>
            <a:cxnLst/>
            <a:rect l="l" t="t" r="r" b="b"/>
            <a:pathLst>
              <a:path w="1388992" h="1634108">
                <a:moveTo>
                  <a:pt x="0" y="0"/>
                </a:moveTo>
                <a:lnTo>
                  <a:pt x="1388992" y="0"/>
                </a:lnTo>
                <a:lnTo>
                  <a:pt x="1388992" y="1634108"/>
                </a:lnTo>
                <a:lnTo>
                  <a:pt x="0" y="163410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CA" sz="1200">
              <a:solidFill>
                <a:srgbClr val="0038FF"/>
              </a:solidFill>
              <a:latin typeface="Calibri" panose="020F0502020204030204" pitchFamily="34" charset="0"/>
            </a:endParaRPr>
          </a:p>
        </p:txBody>
      </p:sp>
      <p:sp>
        <p:nvSpPr>
          <p:cNvPr id="13" name="ZoneTexte 12">
            <a:extLst>
              <a:ext uri="{FF2B5EF4-FFF2-40B4-BE49-F238E27FC236}">
                <a16:creationId xmlns:a16="http://schemas.microsoft.com/office/drawing/2014/main" id="{3B7F1576-74B6-3969-AF71-1CD597A2DDC7}"/>
              </a:ext>
            </a:extLst>
          </p:cNvPr>
          <p:cNvSpPr txBox="1"/>
          <p:nvPr/>
        </p:nvSpPr>
        <p:spPr>
          <a:xfrm>
            <a:off x="1422400" y="2337295"/>
            <a:ext cx="9779000" cy="553998"/>
          </a:xfrm>
          <a:prstGeom prst="rect">
            <a:avLst/>
          </a:prstGeom>
          <a:noFill/>
        </p:spPr>
        <p:txBody>
          <a:bodyPr wrap="square" lIns="60960" tIns="30480" rIns="60960" bIns="30480" rtlCol="0" anchor="t">
            <a:spAutoFit/>
          </a:bodyPr>
          <a:lstStyle/>
          <a:p>
            <a:r>
              <a:rPr lang="en-CA" sz="3200" dirty="0">
                <a:latin typeface="Calibri" panose="020F0502020204030204" pitchFamily="34" charset="0"/>
                <a:cs typeface="Arial"/>
              </a:rPr>
              <a:t>Understand the purpose of the OFF-TRAIL program;</a:t>
            </a:r>
          </a:p>
        </p:txBody>
      </p:sp>
      <p:sp>
        <p:nvSpPr>
          <p:cNvPr id="14" name="ZoneTexte 13">
            <a:extLst>
              <a:ext uri="{FF2B5EF4-FFF2-40B4-BE49-F238E27FC236}">
                <a16:creationId xmlns:a16="http://schemas.microsoft.com/office/drawing/2014/main" id="{0724E310-00A0-A91B-6096-9B66B0A9CA7C}"/>
              </a:ext>
            </a:extLst>
          </p:cNvPr>
          <p:cNvSpPr txBox="1"/>
          <p:nvPr/>
        </p:nvSpPr>
        <p:spPr>
          <a:xfrm>
            <a:off x="1422400" y="3269500"/>
            <a:ext cx="8992616" cy="1046440"/>
          </a:xfrm>
          <a:prstGeom prst="rect">
            <a:avLst/>
          </a:prstGeom>
          <a:noFill/>
        </p:spPr>
        <p:txBody>
          <a:bodyPr wrap="square" lIns="60960" tIns="30480" rIns="60960" bIns="30480" rtlCol="0" anchor="t">
            <a:spAutoFit/>
          </a:bodyPr>
          <a:lstStyle/>
          <a:p>
            <a:pPr algn="just"/>
            <a:r>
              <a:rPr lang="en-CA" sz="3200" dirty="0">
                <a:latin typeface="Calibri" panose="020F0502020204030204" pitchFamily="34" charset="0"/>
                <a:ea typeface="Calibri" panose="020F0502020204030204" pitchFamily="34" charset="0"/>
                <a:cs typeface="Calibri" panose="020F0502020204030204" pitchFamily="34" charset="0"/>
              </a:rPr>
              <a:t>Be familiar with how the program works and the philosophy behind it;</a:t>
            </a:r>
          </a:p>
        </p:txBody>
      </p:sp>
      <p:sp>
        <p:nvSpPr>
          <p:cNvPr id="15" name="ZoneTexte 14">
            <a:extLst>
              <a:ext uri="{FF2B5EF4-FFF2-40B4-BE49-F238E27FC236}">
                <a16:creationId xmlns:a16="http://schemas.microsoft.com/office/drawing/2014/main" id="{A5D389EC-C7AA-6284-022A-B635F99C2905}"/>
              </a:ext>
            </a:extLst>
          </p:cNvPr>
          <p:cNvSpPr txBox="1"/>
          <p:nvPr/>
        </p:nvSpPr>
        <p:spPr>
          <a:xfrm>
            <a:off x="1422399" y="4809853"/>
            <a:ext cx="10363201" cy="553998"/>
          </a:xfrm>
          <a:prstGeom prst="rect">
            <a:avLst/>
          </a:prstGeom>
          <a:noFill/>
        </p:spPr>
        <p:txBody>
          <a:bodyPr wrap="square" lIns="60960" tIns="30480" rIns="60960" bIns="30480" rtlCol="0" anchor="t">
            <a:spAutoFit/>
          </a:bodyPr>
          <a:lstStyle/>
          <a:p>
            <a:r>
              <a:rPr lang="en-CA" sz="3200" dirty="0">
                <a:latin typeface="Calibri" panose="020F0502020204030204" pitchFamily="34" charset="0"/>
                <a:cs typeface="Arial"/>
              </a:rPr>
              <a:t>Make links between the program and the needs of the school.</a:t>
            </a:r>
          </a:p>
        </p:txBody>
      </p:sp>
      <p:sp>
        <p:nvSpPr>
          <p:cNvPr id="22" name="Slide Number Placeholder 2">
            <a:extLst>
              <a:ext uri="{FF2B5EF4-FFF2-40B4-BE49-F238E27FC236}">
                <a16:creationId xmlns:a16="http://schemas.microsoft.com/office/drawing/2014/main" id="{E302C8F0-BC7F-C211-48F4-C1AF8615BC6E}"/>
              </a:ext>
            </a:extLst>
          </p:cNvPr>
          <p:cNvSpPr txBox="1">
            <a:spLocks/>
          </p:cNvSpPr>
          <p:nvPr>
            <p:custDataLst>
              <p:tags r:id="rId1"/>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rPr>
              <a:pPr/>
              <a:t>2</a:t>
            </a:fld>
            <a:endParaRPr lang="en-CA" sz="1867" b="1" dirty="0">
              <a:latin typeface="Calibri" panose="020F0502020204030204" pitchFamily="34" charset="0"/>
            </a:endParaRPr>
          </a:p>
        </p:txBody>
      </p:sp>
      <p:pic>
        <p:nvPicPr>
          <p:cNvPr id="3" name="Image 2">
            <a:extLst>
              <a:ext uri="{FF2B5EF4-FFF2-40B4-BE49-F238E27FC236}">
                <a16:creationId xmlns:a16="http://schemas.microsoft.com/office/drawing/2014/main" id="{69834DDB-AC2F-4390-E494-441C20C0C3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spTree>
    <p:extLst>
      <p:ext uri="{BB962C8B-B14F-4D97-AF65-F5344CB8AC3E}">
        <p14:creationId xmlns:p14="http://schemas.microsoft.com/office/powerpoint/2010/main" val="570861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69282-94D9-00FA-DFE1-4C52CAF3971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0CA9683-7E26-7F20-963C-99282B412749}"/>
              </a:ext>
            </a:extLst>
          </p:cNvPr>
          <p:cNvSpPr>
            <a:spLocks noGrp="1" noRot="1" noMove="1" noResize="1" noEditPoints="1" noAdjustHandles="1" noChangeArrowheads="1" noChangeShapeType="1"/>
          </p:cNvSpPr>
          <p:nvPr>
            <p:custDataLst>
              <p:tags r:id="rId1"/>
            </p:custDataLst>
          </p:nvPr>
        </p:nvSpPr>
        <p:spPr>
          <a:xfrm>
            <a:off x="1517"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6">
              <a:alphaModFix amt="10999"/>
            </a:blip>
            <a:stretch>
              <a:fillRect t="-38185" b="-38185"/>
            </a:stretch>
          </a:blipFill>
        </p:spPr>
        <p:txBody>
          <a:bodyPr/>
          <a:lstStyle/>
          <a:p>
            <a:endParaRPr lang="fr-CA" sz="1200">
              <a:latin typeface="Calibri" panose="020F0502020204030204" pitchFamily="34" charset="0"/>
              <a:ea typeface="Calibri" panose="020F0502020204030204" pitchFamily="34" charset="0"/>
              <a:cs typeface="Calibri" panose="020F0502020204030204" pitchFamily="34" charset="0"/>
            </a:endParaRPr>
          </a:p>
        </p:txBody>
      </p:sp>
      <p:sp>
        <p:nvSpPr>
          <p:cNvPr id="10" name="ZoneTexte 9">
            <a:extLst>
              <a:ext uri="{FF2B5EF4-FFF2-40B4-BE49-F238E27FC236}">
                <a16:creationId xmlns:a16="http://schemas.microsoft.com/office/drawing/2014/main" id="{20AB4B91-A6BB-0D74-DC37-6EA49E9A911F}"/>
              </a:ext>
            </a:extLst>
          </p:cNvPr>
          <p:cNvSpPr txBox="1"/>
          <p:nvPr>
            <p:custDataLst>
              <p:tags r:id="rId2"/>
            </p:custDataLst>
          </p:nvPr>
        </p:nvSpPr>
        <p:spPr>
          <a:xfrm>
            <a:off x="384376" y="164937"/>
            <a:ext cx="10530818" cy="1898084"/>
          </a:xfrm>
          <a:prstGeom prst="rect">
            <a:avLst/>
          </a:prstGeom>
          <a:noFill/>
        </p:spPr>
        <p:txBody>
          <a:bodyPr wrap="square" rtlCol="0">
            <a:spAutoFit/>
          </a:bodyPr>
          <a:lstStyle/>
          <a:p>
            <a:r>
              <a:rPr lang="en-CA" sz="5867" b="1" dirty="0">
                <a:solidFill>
                  <a:srgbClr val="0038FF"/>
                </a:solidFill>
                <a:latin typeface="Calibri" panose="020F0502020204030204" pitchFamily="34" charset="0"/>
                <a:ea typeface="Calibri" panose="020F0502020204030204" pitchFamily="34" charset="0"/>
                <a:cs typeface="Calibri" panose="020F0502020204030204" pitchFamily="34" charset="0"/>
              </a:rPr>
              <a:t>Where does the OFF-TRAIL program come from? </a:t>
            </a:r>
          </a:p>
        </p:txBody>
      </p:sp>
      <p:sp>
        <p:nvSpPr>
          <p:cNvPr id="17" name="Slide Number Placeholder 2">
            <a:extLst>
              <a:ext uri="{FF2B5EF4-FFF2-40B4-BE49-F238E27FC236}">
                <a16:creationId xmlns:a16="http://schemas.microsoft.com/office/drawing/2014/main" id="{9BE40A3A-7A20-A1F0-9ECA-F679F606ADA2}"/>
              </a:ext>
            </a:extLst>
          </p:cNvPr>
          <p:cNvSpPr txBox="1">
            <a:spLocks/>
          </p:cNvSpPr>
          <p:nvPr>
            <p:custDataLst>
              <p:tags r:id="rId3"/>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ea typeface="Calibri" panose="020F0502020204030204" pitchFamily="34" charset="0"/>
                <a:cs typeface="Calibri" panose="020F0502020204030204" pitchFamily="34" charset="0"/>
              </a:rPr>
              <a:pPr/>
              <a:t>3</a:t>
            </a:fld>
            <a:endParaRPr lang="en-CA" sz="1867"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11" name="Diagramme 10">
            <a:extLst>
              <a:ext uri="{FF2B5EF4-FFF2-40B4-BE49-F238E27FC236}">
                <a16:creationId xmlns:a16="http://schemas.microsoft.com/office/drawing/2014/main" id="{5AC1955B-1A77-42E2-32CA-189CA11FB926}"/>
              </a:ext>
            </a:extLst>
          </p:cNvPr>
          <p:cNvGraphicFramePr/>
          <p:nvPr>
            <p:custDataLst>
              <p:tags r:id="rId4"/>
            </p:custDataLst>
            <p:extLst>
              <p:ext uri="{D42A27DB-BD31-4B8C-83A1-F6EECF244321}">
                <p14:modId xmlns:p14="http://schemas.microsoft.com/office/powerpoint/2010/main" val="3066989756"/>
              </p:ext>
            </p:extLst>
          </p:nvPr>
        </p:nvGraphicFramePr>
        <p:xfrm>
          <a:off x="275727" y="968594"/>
          <a:ext cx="2155820" cy="5170851"/>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12" name="ZoneTexte 11">
            <a:extLst>
              <a:ext uri="{FF2B5EF4-FFF2-40B4-BE49-F238E27FC236}">
                <a16:creationId xmlns:a16="http://schemas.microsoft.com/office/drawing/2014/main" id="{2F83E68D-2EAB-B55A-CB95-6BA6C9D4B53F}"/>
              </a:ext>
            </a:extLst>
          </p:cNvPr>
          <p:cNvSpPr txBox="1"/>
          <p:nvPr>
            <p:custDataLst>
              <p:tags r:id="rId5"/>
            </p:custDataLst>
          </p:nvPr>
        </p:nvSpPr>
        <p:spPr>
          <a:xfrm>
            <a:off x="0" y="4775217"/>
            <a:ext cx="3544345"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CA" b="1" dirty="0">
                <a:solidFill>
                  <a:prstClr val="black">
                    <a:lumMod val="65000"/>
                    <a:lumOff val="35000"/>
                  </a:prstClr>
                </a:solidFill>
                <a:latin typeface="Calibri" panose="020F0502020204030204" pitchFamily="34" charset="0"/>
                <a:cs typeface="Calibri" panose="020F0502020204030204" pitchFamily="34" charset="0"/>
              </a:rPr>
              <a:t>An innovative, non-directive approach that adapts to diverse contexts and realities.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CDBE696A-08F1-3B55-1DFF-8612536270A8}"/>
              </a:ext>
            </a:extLst>
          </p:cNvPr>
          <p:cNvSpPr/>
          <p:nvPr>
            <p:custDataLst>
              <p:tags r:id="rId6"/>
            </p:custDataLst>
          </p:nvPr>
        </p:nvSpPr>
        <p:spPr>
          <a:xfrm>
            <a:off x="2752220" y="2128859"/>
            <a:ext cx="9164053" cy="70788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Developed by the </a:t>
            </a:r>
            <a:r>
              <a:rPr kumimoji="0" lang="en-CA" sz="2000" b="1" i="0" u="none" strike="noStrike" kern="1200" cap="none" spc="0" normalizeH="0" baseline="0" noProof="0" dirty="0">
                <a:ln>
                  <a:noFill/>
                </a:ln>
                <a:solidFill>
                  <a:srgbClr val="2F5CEE"/>
                </a:solidFill>
                <a:effectLst/>
                <a:uLnTx/>
                <a:uFillTx/>
                <a:latin typeface="Calibri" panose="020F0502020204030204" pitchFamily="34" charset="0"/>
                <a:ea typeface="Calibri" panose="020F0502020204030204" pitchFamily="34" charset="0"/>
                <a:cs typeface="Calibri" panose="020F0502020204030204" pitchFamily="34" charset="0"/>
              </a:rPr>
              <a:t>Centre RBC </a:t>
            </a:r>
            <a:r>
              <a:rPr kumimoji="0" lang="en-CA" sz="2000" b="1" i="0" u="none" strike="noStrike" kern="1200" cap="none" spc="0" normalizeH="0" baseline="0" noProof="0" dirty="0" err="1">
                <a:ln>
                  <a:noFill/>
                </a:ln>
                <a:solidFill>
                  <a:srgbClr val="2F5CEE"/>
                </a:solidFill>
                <a:effectLst/>
                <a:uLnTx/>
                <a:uFillTx/>
                <a:latin typeface="Calibri" panose="020F0502020204030204" pitchFamily="34" charset="0"/>
                <a:ea typeface="Calibri" panose="020F0502020204030204" pitchFamily="34" charset="0"/>
                <a:cs typeface="Calibri" panose="020F0502020204030204" pitchFamily="34" charset="0"/>
              </a:rPr>
              <a:t>d’expertise</a:t>
            </a:r>
            <a:r>
              <a:rPr kumimoji="0" lang="en-CA" sz="2000" b="1" i="0" u="none" strike="noStrike" kern="1200" cap="none" spc="0" normalizeH="0" baseline="0" noProof="0" dirty="0">
                <a:ln>
                  <a:noFill/>
                </a:ln>
                <a:solidFill>
                  <a:srgbClr val="2F5CEE"/>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CA" sz="2000" b="1" i="0" u="none" strike="noStrike" kern="1200" cap="none" spc="0" normalizeH="0" baseline="0" noProof="0" dirty="0" err="1">
                <a:ln>
                  <a:noFill/>
                </a:ln>
                <a:solidFill>
                  <a:srgbClr val="2F5CEE"/>
                </a:solidFill>
                <a:effectLst/>
                <a:uLnTx/>
                <a:uFillTx/>
                <a:latin typeface="Calibri" panose="020F0502020204030204" pitchFamily="34" charset="0"/>
                <a:ea typeface="Calibri" panose="020F0502020204030204" pitchFamily="34" charset="0"/>
                <a:cs typeface="Calibri" panose="020F0502020204030204" pitchFamily="34" charset="0"/>
              </a:rPr>
              <a:t>universitaire</a:t>
            </a:r>
            <a:r>
              <a:rPr kumimoji="0" lang="en-CA" sz="2000" b="1" i="0" u="none" strike="noStrike" kern="1200" cap="none" spc="0" normalizeH="0" baseline="0" noProof="0" dirty="0">
                <a:ln>
                  <a:noFill/>
                </a:ln>
                <a:solidFill>
                  <a:srgbClr val="2F5CEE"/>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CA" sz="2000" b="1" i="0" u="none" strike="noStrike" kern="1200" cap="none" spc="0" normalizeH="0" baseline="0" noProof="0" dirty="0" err="1">
                <a:ln>
                  <a:noFill/>
                </a:ln>
                <a:solidFill>
                  <a:srgbClr val="2F5CEE"/>
                </a:solidFill>
                <a:effectLst/>
                <a:uLnTx/>
                <a:uFillTx/>
                <a:latin typeface="Calibri" panose="020F0502020204030204" pitchFamily="34" charset="0"/>
                <a:ea typeface="Calibri" panose="020F0502020204030204" pitchFamily="34" charset="0"/>
                <a:cs typeface="Calibri" panose="020F0502020204030204" pitchFamily="34" charset="0"/>
              </a:rPr>
              <a:t>en</a:t>
            </a:r>
            <a:r>
              <a:rPr kumimoji="0" lang="en-CA" sz="2000" b="1" i="0" u="none" strike="noStrike" kern="1200" cap="none" spc="0" normalizeH="0" baseline="0" noProof="0" dirty="0">
                <a:ln>
                  <a:noFill/>
                </a:ln>
                <a:solidFill>
                  <a:srgbClr val="2F5CEE"/>
                </a:solidFill>
                <a:effectLst/>
                <a:uLnTx/>
                <a:uFillTx/>
                <a:latin typeface="Calibri" panose="020F0502020204030204" pitchFamily="34" charset="0"/>
                <a:ea typeface="Calibri" panose="020F0502020204030204" pitchFamily="34" charset="0"/>
                <a:cs typeface="Calibri" panose="020F0502020204030204" pitchFamily="34" charset="0"/>
              </a:rPr>
              <a:t> santé </a:t>
            </a:r>
            <a:r>
              <a:rPr kumimoji="0" lang="en-CA" sz="2000" b="1" i="0" u="none" strike="noStrike" kern="1200" cap="none" spc="0" normalizeH="0" baseline="0" noProof="0" dirty="0" err="1">
                <a:ln>
                  <a:noFill/>
                </a:ln>
                <a:solidFill>
                  <a:srgbClr val="2F5CEE"/>
                </a:solidFill>
                <a:effectLst/>
                <a:uLnTx/>
                <a:uFillTx/>
                <a:latin typeface="Calibri" panose="020F0502020204030204" pitchFamily="34" charset="0"/>
                <a:ea typeface="Calibri" panose="020F0502020204030204" pitchFamily="34" charset="0"/>
                <a:cs typeface="Calibri" panose="020F0502020204030204" pitchFamily="34" charset="0"/>
              </a:rPr>
              <a:t>mentale</a:t>
            </a:r>
            <a:r>
              <a:rPr kumimoji="0" lang="en-CA" sz="2000" b="1" i="0" u="none" strike="noStrike" kern="1200" cap="none" spc="0" normalizeH="0" baseline="0" noProof="0" dirty="0">
                <a:ln>
                  <a:noFill/>
                </a:ln>
                <a:solidFill>
                  <a:srgbClr val="2F5CEE"/>
                </a:solidFill>
                <a:effectLst/>
                <a:uLnTx/>
                <a:uFillTx/>
                <a:latin typeface="Calibri" panose="020F0502020204030204" pitchFamily="34" charset="0"/>
                <a:ea typeface="Calibri" panose="020F0502020204030204" pitchFamily="34" charset="0"/>
                <a:cs typeface="Calibri" panose="020F0502020204030204" pitchFamily="34" charset="0"/>
              </a:rPr>
              <a:t> </a:t>
            </a:r>
            <a:br>
              <a:rPr kumimoji="0" lang="en-CA" sz="2000" b="1" i="0" u="none" strike="noStrike" kern="1200" cap="none" spc="0" normalizeH="0" baseline="0" noProof="0" dirty="0">
                <a:ln>
                  <a:noFill/>
                </a:ln>
                <a:solidFill>
                  <a:srgbClr val="2F5CEE"/>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CA"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Université de Sherbrooke:</a:t>
            </a:r>
          </a:p>
        </p:txBody>
      </p:sp>
      <p:sp>
        <p:nvSpPr>
          <p:cNvPr id="14" name="Rectangle 13">
            <a:extLst>
              <a:ext uri="{FF2B5EF4-FFF2-40B4-BE49-F238E27FC236}">
                <a16:creationId xmlns:a16="http://schemas.microsoft.com/office/drawing/2014/main" id="{BFB4E0A1-088E-E33F-87E6-5FB0E4E7F953}"/>
              </a:ext>
            </a:extLst>
          </p:cNvPr>
          <p:cNvSpPr/>
          <p:nvPr>
            <p:custDataLst>
              <p:tags r:id="rId7"/>
            </p:custDataLst>
          </p:nvPr>
        </p:nvSpPr>
        <p:spPr>
          <a:xfrm>
            <a:off x="5483569" y="5525353"/>
            <a:ext cx="6108356" cy="830997"/>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In January 2020, </a:t>
            </a:r>
            <a:r>
              <a:rPr lang="en-CA" sz="1600" b="1" dirty="0">
                <a:solidFill>
                  <a:prstClr val="black"/>
                </a:solidFill>
                <a:latin typeface="Calibri" panose="020F0502020204030204" pitchFamily="34" charset="0"/>
                <a:ea typeface="Calibri" panose="020F0502020204030204" pitchFamily="34" charset="0"/>
                <a:cs typeface="Calibri" panose="020F0502020204030204" pitchFamily="34" charset="0"/>
              </a:rPr>
              <a:t>the</a:t>
            </a:r>
            <a:r>
              <a:rPr kumimoji="0" lang="en-CA"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CISSS Montérégie-Centre received a mandate from the MSSS to introduce </a:t>
            </a:r>
            <a:r>
              <a:rPr kumimoji="0" lang="en-CA" sz="1600" b="1" i="0" u="none" strike="noStrike" kern="1200" cap="none" spc="0" normalizeH="0" baseline="0" noProof="0" dirty="0">
                <a:ln>
                  <a:noFill/>
                </a:ln>
                <a:solidFill>
                  <a:srgbClr val="2F5CEE"/>
                </a:solidFill>
                <a:effectLst/>
                <a:uLnTx/>
                <a:uFillTx/>
                <a:latin typeface="Calibri" panose="020F0502020204030204" pitchFamily="34" charset="0"/>
                <a:ea typeface="Calibri" panose="020F0502020204030204" pitchFamily="34" charset="0"/>
                <a:cs typeface="Calibri" panose="020F0502020204030204" pitchFamily="34" charset="0"/>
              </a:rPr>
              <a:t>OFF-TRAIL</a:t>
            </a:r>
            <a:r>
              <a:rPr kumimoji="0" lang="en-CA"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CA" sz="1600" b="1" dirty="0">
                <a:solidFill>
                  <a:prstClr val="black"/>
                </a:solidFill>
                <a:latin typeface="Calibri" panose="020F0502020204030204" pitchFamily="34" charset="0"/>
                <a:ea typeface="Calibri" panose="020F0502020204030204" pitchFamily="34" charset="0"/>
                <a:cs typeface="Calibri" panose="020F0502020204030204" pitchFamily="34" charset="0"/>
              </a:rPr>
              <a:t>to</a:t>
            </a:r>
            <a:r>
              <a:rPr kumimoji="0" lang="en-CA"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secondary schools across Quebec.</a:t>
            </a:r>
          </a:p>
        </p:txBody>
      </p:sp>
      <p:pic>
        <p:nvPicPr>
          <p:cNvPr id="15" name="Graphique 14" descr="Ampoule">
            <a:extLst>
              <a:ext uri="{FF2B5EF4-FFF2-40B4-BE49-F238E27FC236}">
                <a16:creationId xmlns:a16="http://schemas.microsoft.com/office/drawing/2014/main" id="{C72C7018-5378-AA5B-0401-9A454F1B9179}"/>
              </a:ext>
            </a:extLst>
          </p:cNvPr>
          <p:cNvPicPr>
            <a:picLocks noChangeAspect="1"/>
          </p:cNvPicPr>
          <p:nvPr>
            <p:custDataLst>
              <p:tags r:id="rId8"/>
            </p:custDataLst>
          </p:nvPr>
        </p:nvPicPr>
        <p:blipFill>
          <a:blip>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4572568" y="5402242"/>
            <a:ext cx="1077217" cy="1077217"/>
          </a:xfrm>
          <a:prstGeom prst="rect">
            <a:avLst/>
          </a:prstGeom>
        </p:spPr>
      </p:pic>
      <p:sp>
        <p:nvSpPr>
          <p:cNvPr id="22" name="Rectangle : coins arrondis 21">
            <a:extLst>
              <a:ext uri="{FF2B5EF4-FFF2-40B4-BE49-F238E27FC236}">
                <a16:creationId xmlns:a16="http://schemas.microsoft.com/office/drawing/2014/main" id="{1271BFA0-DAE2-A208-D042-0006CCC4EE51}"/>
              </a:ext>
            </a:extLst>
          </p:cNvPr>
          <p:cNvSpPr/>
          <p:nvPr>
            <p:custDataLst>
              <p:tags r:id="rId9"/>
            </p:custDataLst>
          </p:nvPr>
        </p:nvSpPr>
        <p:spPr>
          <a:xfrm>
            <a:off x="2848423" y="2917905"/>
            <a:ext cx="2817037" cy="1077218"/>
          </a:xfrm>
          <a:prstGeom prst="roundRect">
            <a:avLst/>
          </a:prstGeom>
          <a:ln w="38100">
            <a:solidFill>
              <a:srgbClr val="22DE9A"/>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Consultation with stakeholders and assessment of young people’s needs;</a:t>
            </a:r>
          </a:p>
        </p:txBody>
      </p:sp>
      <p:sp>
        <p:nvSpPr>
          <p:cNvPr id="23" name="Rectangle : coins arrondis 22">
            <a:extLst>
              <a:ext uri="{FF2B5EF4-FFF2-40B4-BE49-F238E27FC236}">
                <a16:creationId xmlns:a16="http://schemas.microsoft.com/office/drawing/2014/main" id="{C74F9D3F-299F-FB76-3306-3B6930F2E607}"/>
              </a:ext>
            </a:extLst>
          </p:cNvPr>
          <p:cNvSpPr/>
          <p:nvPr>
            <p:custDataLst>
              <p:tags r:id="rId10"/>
            </p:custDataLst>
          </p:nvPr>
        </p:nvSpPr>
        <p:spPr>
          <a:xfrm>
            <a:off x="5788329" y="2923700"/>
            <a:ext cx="2817037" cy="1077218"/>
          </a:xfrm>
          <a:prstGeom prst="roundRect">
            <a:avLst/>
          </a:prstGeom>
          <a:ln w="38100">
            <a:solidFill>
              <a:srgbClr val="22DE9A"/>
            </a:solidFill>
          </a:ln>
        </p:spPr>
        <p:style>
          <a:lnRef idx="2">
            <a:schemeClr val="dk1"/>
          </a:lnRef>
          <a:fillRef idx="1">
            <a:schemeClr val="lt1"/>
          </a:fillRef>
          <a:effectRef idx="0">
            <a:schemeClr val="dk1"/>
          </a:effectRef>
          <a:fontRef idx="minor">
            <a:schemeClr val="dk1"/>
          </a:fontRef>
        </p:style>
        <p:txBody>
          <a:bodyPr rtlCol="0" anchor="ctr"/>
          <a:lstStyle/>
          <a:p>
            <a:pPr lvl="0" algn="ctr" defTabSz="457200">
              <a:defRPr/>
            </a:pPr>
            <a:r>
              <a:rPr lang="en-CA" dirty="0">
                <a:solidFill>
                  <a:prstClr val="black"/>
                </a:solidFill>
                <a:latin typeface="Calibri" panose="020F0502020204030204" pitchFamily="34" charset="0"/>
                <a:ea typeface="Calibri" panose="020F0502020204030204" pitchFamily="34" charset="0"/>
                <a:cs typeface="Calibri" panose="020F0502020204030204" pitchFamily="34" charset="0"/>
              </a:rPr>
              <a:t>Review of evidence-based programs and explanatory models for anxiety disorders</a:t>
            </a:r>
            <a:r>
              <a:rPr kumimoji="0" lang="en-CA"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p:txBody>
      </p:sp>
      <p:sp>
        <p:nvSpPr>
          <p:cNvPr id="32" name="Rectangle : coins arrondis 31">
            <a:extLst>
              <a:ext uri="{FF2B5EF4-FFF2-40B4-BE49-F238E27FC236}">
                <a16:creationId xmlns:a16="http://schemas.microsoft.com/office/drawing/2014/main" id="{69CD618D-0DA0-4CC0-3E8D-7466EE437591}"/>
              </a:ext>
            </a:extLst>
          </p:cNvPr>
          <p:cNvSpPr/>
          <p:nvPr>
            <p:custDataLst>
              <p:tags r:id="rId11"/>
            </p:custDataLst>
          </p:nvPr>
        </p:nvSpPr>
        <p:spPr>
          <a:xfrm>
            <a:off x="8728235" y="2917905"/>
            <a:ext cx="2817037" cy="1077218"/>
          </a:xfrm>
          <a:prstGeom prst="roundRect">
            <a:avLst/>
          </a:prstGeom>
          <a:ln w="38100">
            <a:solidFill>
              <a:srgbClr val="22DE9A"/>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Co-construction with stakeholders in the field and young people;</a:t>
            </a:r>
          </a:p>
        </p:txBody>
      </p:sp>
      <p:sp>
        <p:nvSpPr>
          <p:cNvPr id="33" name="Rectangle : coins arrondis 32">
            <a:extLst>
              <a:ext uri="{FF2B5EF4-FFF2-40B4-BE49-F238E27FC236}">
                <a16:creationId xmlns:a16="http://schemas.microsoft.com/office/drawing/2014/main" id="{DBD7F28F-FC97-12D0-5CF0-E9BF78FB3EAC}"/>
              </a:ext>
            </a:extLst>
          </p:cNvPr>
          <p:cNvSpPr/>
          <p:nvPr>
            <p:custDataLst>
              <p:tags r:id="rId12"/>
            </p:custDataLst>
          </p:nvPr>
        </p:nvSpPr>
        <p:spPr>
          <a:xfrm>
            <a:off x="3744707" y="4127023"/>
            <a:ext cx="2817037" cy="1077218"/>
          </a:xfrm>
          <a:prstGeom prst="roundRect">
            <a:avLst/>
          </a:prstGeom>
          <a:ln w="38100">
            <a:solidFill>
              <a:srgbClr val="22DE9A"/>
            </a:solidFill>
          </a:ln>
        </p:spPr>
        <p:style>
          <a:lnRef idx="2">
            <a:schemeClr val="dk1"/>
          </a:lnRef>
          <a:fillRef idx="1">
            <a:schemeClr val="lt1"/>
          </a:fillRef>
          <a:effectRef idx="0">
            <a:schemeClr val="dk1"/>
          </a:effectRef>
          <a:fontRef idx="minor">
            <a:schemeClr val="dk1"/>
          </a:fontRef>
        </p:style>
        <p:txBody>
          <a:bodyPr rtlCol="0" anchor="ctr"/>
          <a:lstStyle/>
          <a:p>
            <a:pPr lvl="0" algn="ctr" defTabSz="457200">
              <a:defRPr/>
            </a:pPr>
            <a:r>
              <a:rPr lang="en-CA" dirty="0">
                <a:solidFill>
                  <a:prstClr val="black"/>
                </a:solidFill>
                <a:latin typeface="Calibri" panose="020F0502020204030204" pitchFamily="34" charset="0"/>
                <a:ea typeface="Calibri" panose="020F0502020204030204" pitchFamily="34" charset="0"/>
                <a:cs typeface="Calibri" panose="020F0502020204030204" pitchFamily="34" charset="0"/>
              </a:rPr>
              <a:t>Evaluations to refine the program and measure its concrete impacts;</a:t>
            </a:r>
            <a:endParaRPr kumimoji="0" lang="en-CA"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4" name="Rectangle : coins arrondis 33">
            <a:extLst>
              <a:ext uri="{FF2B5EF4-FFF2-40B4-BE49-F238E27FC236}">
                <a16:creationId xmlns:a16="http://schemas.microsoft.com/office/drawing/2014/main" id="{BC750568-3CD5-3068-6833-F35BAB5C874E}"/>
              </a:ext>
            </a:extLst>
          </p:cNvPr>
          <p:cNvSpPr/>
          <p:nvPr>
            <p:custDataLst>
              <p:tags r:id="rId13"/>
            </p:custDataLst>
          </p:nvPr>
        </p:nvSpPr>
        <p:spPr>
          <a:xfrm>
            <a:off x="6673087" y="4127023"/>
            <a:ext cx="3454761" cy="1077218"/>
          </a:xfrm>
          <a:prstGeom prst="roundRect">
            <a:avLst/>
          </a:prstGeom>
          <a:ln w="38100">
            <a:solidFill>
              <a:srgbClr val="22DE9A"/>
            </a:solidFill>
          </a:ln>
        </p:spPr>
        <p:style>
          <a:lnRef idx="2">
            <a:schemeClr val="dk1"/>
          </a:lnRef>
          <a:fillRef idx="1">
            <a:schemeClr val="lt1"/>
          </a:fillRef>
          <a:effectRef idx="0">
            <a:schemeClr val="dk1"/>
          </a:effectRef>
          <a:fontRef idx="minor">
            <a:schemeClr val="dk1"/>
          </a:fontRef>
        </p:style>
        <p:txBody>
          <a:bodyPr rtlCol="0" anchor="ctr"/>
          <a:lstStyle/>
          <a:p>
            <a:pPr lvl="0" algn="ctr" defTabSz="457200">
              <a:defRPr/>
            </a:pPr>
            <a:r>
              <a:rPr lang="en-CA" dirty="0">
                <a:solidFill>
                  <a:prstClr val="black"/>
                </a:solidFill>
                <a:latin typeface="Calibri" panose="020F0502020204030204" pitchFamily="34" charset="0"/>
                <a:ea typeface="Calibri" panose="020F0502020204030204" pitchFamily="34" charset="0"/>
                <a:cs typeface="Calibri" panose="020F0502020204030204" pitchFamily="34" charset="0"/>
              </a:rPr>
              <a:t>Process based on best practices derived from implementation science and knowledge transfer.</a:t>
            </a:r>
            <a:endParaRPr kumimoji="0" lang="en-CA"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3" name="Image 2">
            <a:extLst>
              <a:ext uri="{FF2B5EF4-FFF2-40B4-BE49-F238E27FC236}">
                <a16:creationId xmlns:a16="http://schemas.microsoft.com/office/drawing/2014/main" id="{881A0472-85DB-4A7F-C259-C855A3E5A94C}"/>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spTree>
    <p:extLst>
      <p:ext uri="{BB962C8B-B14F-4D97-AF65-F5344CB8AC3E}">
        <p14:creationId xmlns:p14="http://schemas.microsoft.com/office/powerpoint/2010/main" val="4154132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7" name="Freeform 2">
            <a:extLst>
              <a:ext uri="{FF2B5EF4-FFF2-40B4-BE49-F238E27FC236}">
                <a16:creationId xmlns:a16="http://schemas.microsoft.com/office/drawing/2014/main" id="{C56E7343-DDBF-3048-6F87-CE0DBDE57489}"/>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6">
              <a:alphaModFix amt="10999"/>
            </a:blip>
            <a:stretch>
              <a:fillRect t="-38185" b="-38185"/>
            </a:stretch>
          </a:blipFill>
        </p:spPr>
        <p:txBody>
          <a:bodyPr/>
          <a:lstStyle/>
          <a:p>
            <a:pPr lvl="0"/>
            <a:endParaRPr lang="fr-CA" sz="1200"/>
          </a:p>
        </p:txBody>
      </p:sp>
      <p:sp>
        <p:nvSpPr>
          <p:cNvPr id="7" name="Title 4">
            <a:extLst>
              <a:ext uri="{FF2B5EF4-FFF2-40B4-BE49-F238E27FC236}">
                <a16:creationId xmlns:a16="http://schemas.microsoft.com/office/drawing/2014/main" id="{8429458F-0F40-B644-BB41-4F90E5B804B8}"/>
              </a:ext>
            </a:extLst>
          </p:cNvPr>
          <p:cNvSpPr txBox="1">
            <a:spLocks/>
          </p:cNvSpPr>
          <p:nvPr>
            <p:custDataLst>
              <p:tags r:id="rId1"/>
            </p:custDataLst>
          </p:nvPr>
        </p:nvSpPr>
        <p:spPr>
          <a:xfrm>
            <a:off x="173715" y="-59405"/>
            <a:ext cx="669011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2F5CEE"/>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CA" sz="3600" b="1" i="0" u="none" strike="noStrike" kern="1200" cap="none" spc="0" normalizeH="0" baseline="0" noProof="0">
                <a:ln>
                  <a:noFill/>
                </a:ln>
                <a:solidFill>
                  <a:srgbClr val="2F5CEE"/>
                </a:solidFill>
                <a:effectLst/>
                <a:uLnTx/>
                <a:uFillTx/>
                <a:latin typeface="Arial Black"/>
                <a:ea typeface="+mj-ea"/>
                <a:cs typeface="Arial"/>
              </a:rPr>
              <a:t>A program that’s</a:t>
            </a:r>
            <a:endParaRPr kumimoji="0" lang="en-CA" sz="3600" b="1" i="0" u="none" strike="noStrike" kern="1200" cap="none" spc="0" normalizeH="0" baseline="0" noProof="0" dirty="0">
              <a:ln>
                <a:noFill/>
              </a:ln>
              <a:solidFill>
                <a:srgbClr val="2F5CEE"/>
              </a:solidFill>
              <a:effectLst/>
              <a:uLnTx/>
              <a:uFillTx/>
              <a:latin typeface="Arial Black"/>
              <a:ea typeface="+mj-ea"/>
              <a:cs typeface="Arial"/>
            </a:endParaRPr>
          </a:p>
        </p:txBody>
      </p:sp>
      <p:sp>
        <p:nvSpPr>
          <p:cNvPr id="9" name="Rectangle : coins arrondis 8">
            <a:extLst>
              <a:ext uri="{FF2B5EF4-FFF2-40B4-BE49-F238E27FC236}">
                <a16:creationId xmlns:a16="http://schemas.microsoft.com/office/drawing/2014/main" id="{A7847E11-68A0-8146-B4AA-E61342D6CF37}"/>
              </a:ext>
            </a:extLst>
          </p:cNvPr>
          <p:cNvSpPr/>
          <p:nvPr>
            <p:custDataLst>
              <p:tags r:id="rId2"/>
            </p:custDataLst>
          </p:nvPr>
        </p:nvSpPr>
        <p:spPr>
          <a:xfrm>
            <a:off x="223406" y="869805"/>
            <a:ext cx="9261253" cy="547353"/>
          </a:xfrm>
          <a:prstGeom prst="roundRect">
            <a:avLst/>
          </a:prstGeom>
          <a:solidFill>
            <a:srgbClr val="2F5C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4000" dirty="0">
                <a:solidFill>
                  <a:prstClr val="white"/>
                </a:solidFill>
                <a:latin typeface="Arial Black" panose="020B0A04020102020204" pitchFamily="34" charset="0"/>
              </a:rPr>
              <a:t>b</a:t>
            </a:r>
            <a:r>
              <a:rPr kumimoji="0" lang="en-CA" sz="4000" b="0" i="0" u="none" strike="noStrike" kern="1200" cap="none" spc="0" normalizeH="0" baseline="0" noProof="0" dirty="0" err="1">
                <a:ln>
                  <a:noFill/>
                </a:ln>
                <a:solidFill>
                  <a:prstClr val="white"/>
                </a:solidFill>
                <a:effectLst/>
                <a:uLnTx/>
                <a:uFillTx/>
                <a:latin typeface="Arial Black" panose="020B0A04020102020204" pitchFamily="34" charset="0"/>
                <a:ea typeface="+mn-ea"/>
                <a:cs typeface="+mn-cs"/>
              </a:rPr>
              <a:t>lossoming</a:t>
            </a:r>
            <a:r>
              <a:rPr kumimoji="0" lang="en-CA" sz="40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 in secondary school</a:t>
            </a:r>
          </a:p>
        </p:txBody>
      </p:sp>
      <p:pic>
        <p:nvPicPr>
          <p:cNvPr id="10" name="Image 9">
            <a:extLst>
              <a:ext uri="{FF2B5EF4-FFF2-40B4-BE49-F238E27FC236}">
                <a16:creationId xmlns:a16="http://schemas.microsoft.com/office/drawing/2014/main" id="{9DE29F58-0E7A-1B64-328F-6A53D5247C84}"/>
              </a:ext>
            </a:extLst>
          </p:cNvPr>
          <p:cNvPicPr>
            <a:picLocks noChangeAspect="1"/>
          </p:cNvPicPr>
          <p:nvPr/>
        </p:nvPicPr>
        <p:blipFill>
          <a:blip r:embed="rId7"/>
          <a:srcRect t="2543" b="2640"/>
          <a:stretch>
            <a:fillRect/>
          </a:stretch>
        </p:blipFill>
        <p:spPr>
          <a:xfrm>
            <a:off x="3626603" y="1542362"/>
            <a:ext cx="7740579" cy="4527932"/>
          </a:xfrm>
          <a:prstGeom prst="rect">
            <a:avLst/>
          </a:prstGeom>
        </p:spPr>
      </p:pic>
      <p:pic>
        <p:nvPicPr>
          <p:cNvPr id="11" name="Image 10">
            <a:extLst>
              <a:ext uri="{FF2B5EF4-FFF2-40B4-BE49-F238E27FC236}">
                <a16:creationId xmlns:a16="http://schemas.microsoft.com/office/drawing/2014/main" id="{EBA38325-B6DC-6FB9-2E00-8ED4DBEDCDED}"/>
              </a:ext>
            </a:extLst>
          </p:cNvPr>
          <p:cNvPicPr>
            <a:picLocks noChangeAspect="1"/>
          </p:cNvPicPr>
          <p:nvPr/>
        </p:nvPicPr>
        <p:blipFill>
          <a:blip r:embed="rId8"/>
          <a:stretch>
            <a:fillRect/>
          </a:stretch>
        </p:blipFill>
        <p:spPr>
          <a:xfrm>
            <a:off x="669059" y="1997159"/>
            <a:ext cx="4272189" cy="3721100"/>
          </a:xfrm>
          <a:prstGeom prst="rect">
            <a:avLst/>
          </a:prstGeom>
        </p:spPr>
      </p:pic>
      <p:sp>
        <p:nvSpPr>
          <p:cNvPr id="2" name="ZoneTexte 1">
            <a:extLst>
              <a:ext uri="{FF2B5EF4-FFF2-40B4-BE49-F238E27FC236}">
                <a16:creationId xmlns:a16="http://schemas.microsoft.com/office/drawing/2014/main" id="{794A5FD0-AE72-7722-F50D-5A5D5D858AA6}"/>
              </a:ext>
            </a:extLst>
          </p:cNvPr>
          <p:cNvSpPr txBox="1"/>
          <p:nvPr/>
        </p:nvSpPr>
        <p:spPr>
          <a:xfrm>
            <a:off x="2567579" y="2382228"/>
            <a:ext cx="2238963"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defRPr/>
            </a:pPr>
            <a:r>
              <a:rPr lang="en-CA" sz="1300" b="1" dirty="0">
                <a:solidFill>
                  <a:srgbClr val="000000"/>
                </a:solidFill>
                <a:latin typeface="Arial Bold"/>
                <a:ea typeface="Segoe UI"/>
                <a:cs typeface="Segoe UI"/>
              </a:rPr>
              <a:t>Did you know? </a:t>
            </a:r>
            <a:br>
              <a:rPr lang="en-CA" sz="1300" b="1" dirty="0">
                <a:solidFill>
                  <a:srgbClr val="000000"/>
                </a:solidFill>
                <a:latin typeface="Arial Bold"/>
                <a:ea typeface="Segoe UI"/>
                <a:cs typeface="Segoe UI"/>
              </a:rPr>
            </a:br>
            <a:r>
              <a:rPr lang="en-CA" sz="1300" b="1" dirty="0">
                <a:solidFill>
                  <a:srgbClr val="000000"/>
                </a:solidFill>
                <a:latin typeface="Arial Bold"/>
                <a:ea typeface="Segoe UI"/>
                <a:cs typeface="Segoe UI"/>
              </a:rPr>
              <a:t>​OFF-TRAIL is now available internationally </a:t>
            </a:r>
            <a:br>
              <a:rPr lang="en-CA" sz="1300" b="1" dirty="0">
                <a:solidFill>
                  <a:srgbClr val="000000"/>
                </a:solidFill>
                <a:latin typeface="Arial Bold"/>
                <a:ea typeface="Segoe UI"/>
                <a:cs typeface="Segoe UI"/>
              </a:rPr>
            </a:br>
            <a:r>
              <a:rPr lang="en-CA" sz="1300" b="1" dirty="0">
                <a:solidFill>
                  <a:srgbClr val="000000"/>
                </a:solidFill>
                <a:latin typeface="Arial Bold"/>
                <a:ea typeface="Segoe UI"/>
                <a:cs typeface="Segoe UI"/>
              </a:rPr>
              <a:t>in 5 countries!​</a:t>
            </a: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5" name="Slide Number Placeholder 2">
            <a:extLst>
              <a:ext uri="{FF2B5EF4-FFF2-40B4-BE49-F238E27FC236}">
                <a16:creationId xmlns:a16="http://schemas.microsoft.com/office/drawing/2014/main" id="{16C930AA-BC5C-36A6-2BB6-628D6B7FEEC9}"/>
              </a:ext>
            </a:extLst>
          </p:cNvPr>
          <p:cNvSpPr txBox="1">
            <a:spLocks/>
          </p:cNvSpPr>
          <p:nvPr>
            <p:custDataLst>
              <p:tags r:id="rId3"/>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ea typeface="Calibri" panose="020F0502020204030204" pitchFamily="34" charset="0"/>
                <a:cs typeface="Calibri" panose="020F0502020204030204" pitchFamily="34" charset="0"/>
              </a:rPr>
              <a:pPr/>
              <a:t>4</a:t>
            </a:fld>
            <a:endParaRPr lang="en-CA" sz="1867" b="1" dirty="0">
              <a:latin typeface="Calibri" panose="020F0502020204030204" pitchFamily="34" charset="0"/>
              <a:ea typeface="Calibri" panose="020F0502020204030204" pitchFamily="34" charset="0"/>
              <a:cs typeface="Calibri" panose="020F0502020204030204" pitchFamily="34" charset="0"/>
            </a:endParaRPr>
          </a:p>
        </p:txBody>
      </p:sp>
      <p:pic>
        <p:nvPicPr>
          <p:cNvPr id="16" name="Image 15">
            <a:extLst>
              <a:ext uri="{FF2B5EF4-FFF2-40B4-BE49-F238E27FC236}">
                <a16:creationId xmlns:a16="http://schemas.microsoft.com/office/drawing/2014/main" id="{8F9D4012-8D82-56BD-F6C6-ECFEF8BBF10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sp>
        <p:nvSpPr>
          <p:cNvPr id="19" name="ZoneTexte 18">
            <a:extLst>
              <a:ext uri="{FF2B5EF4-FFF2-40B4-BE49-F238E27FC236}">
                <a16:creationId xmlns:a16="http://schemas.microsoft.com/office/drawing/2014/main" id="{95670314-8EC3-FCC6-4080-7F1167BD28E9}"/>
              </a:ext>
            </a:extLst>
          </p:cNvPr>
          <p:cNvSpPr txBox="1"/>
          <p:nvPr/>
        </p:nvSpPr>
        <p:spPr>
          <a:xfrm>
            <a:off x="8758409" y="1850833"/>
            <a:ext cx="1454227" cy="738664"/>
          </a:xfrm>
          <a:prstGeom prst="rect">
            <a:avLst/>
          </a:prstGeom>
          <a:solidFill>
            <a:schemeClr val="bg1"/>
          </a:solidFill>
        </p:spPr>
        <p:txBody>
          <a:bodyPr wrap="square" rtlCol="0">
            <a:noAutofit/>
          </a:bodyPr>
          <a:lstStyle/>
          <a:p>
            <a:pPr algn="ctr"/>
            <a:r>
              <a:rPr lang="en-CA" sz="1200" dirty="0"/>
              <a:t>Represents nearly 50% of secondary schools in the province!</a:t>
            </a:r>
          </a:p>
        </p:txBody>
      </p:sp>
    </p:spTree>
    <p:extLst>
      <p:ext uri="{BB962C8B-B14F-4D97-AF65-F5344CB8AC3E}">
        <p14:creationId xmlns:p14="http://schemas.microsoft.com/office/powerpoint/2010/main" val="3486346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B9010-DD3C-08B0-24F1-1AB55220857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95CAC58-2E34-5626-FD22-D835868E0072}"/>
              </a:ext>
            </a:extLst>
          </p:cNvPr>
          <p:cNvSpPr>
            <a:spLocks noGrp="1" noRot="1" noMove="1" noResize="1" noEditPoints="1" noAdjustHandles="1" noChangeArrowheads="1" noChangeShapeType="1"/>
          </p:cNvSpPr>
          <p:nvPr/>
        </p:nvSpPr>
        <p:spPr>
          <a:xfrm>
            <a:off x="1517"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10999"/>
            </a:blip>
            <a:stretch>
              <a:fillRect t="-38185" b="-38185"/>
            </a:stretch>
          </a:blipFill>
        </p:spPr>
        <p:txBody>
          <a:bodyPr/>
          <a:lstStyle/>
          <a:p>
            <a:endParaRPr lang="fr-CA" sz="1200"/>
          </a:p>
        </p:txBody>
      </p:sp>
      <p:sp>
        <p:nvSpPr>
          <p:cNvPr id="4" name="Freeform 5">
            <a:extLst>
              <a:ext uri="{FF2B5EF4-FFF2-40B4-BE49-F238E27FC236}">
                <a16:creationId xmlns:a16="http://schemas.microsoft.com/office/drawing/2014/main" id="{3D1EBE17-CE89-3A98-2B9D-A7BCBD896ADB}"/>
              </a:ext>
            </a:extLst>
          </p:cNvPr>
          <p:cNvSpPr/>
          <p:nvPr/>
        </p:nvSpPr>
        <p:spPr>
          <a:xfrm rot="16200000">
            <a:off x="-9283" y="4167660"/>
            <a:ext cx="2699622" cy="2681056"/>
          </a:xfrm>
          <a:custGeom>
            <a:avLst/>
            <a:gdLst/>
            <a:ahLst/>
            <a:cxnLst/>
            <a:rect l="l" t="t" r="r" b="b"/>
            <a:pathLst>
              <a:path w="4125113" h="4114800">
                <a:moveTo>
                  <a:pt x="0" y="0"/>
                </a:moveTo>
                <a:lnTo>
                  <a:pt x="4125113" y="0"/>
                </a:lnTo>
                <a:lnTo>
                  <a:pt x="4125113"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l="-12884" t="-14823" b="2"/>
            </a:stretch>
          </a:blipFill>
        </p:spPr>
        <p:txBody>
          <a:bodyPr/>
          <a:lstStyle/>
          <a:p>
            <a:endParaRPr lang="fr-CA"/>
          </a:p>
        </p:txBody>
      </p:sp>
      <p:grpSp>
        <p:nvGrpSpPr>
          <p:cNvPr id="25" name="Group 4">
            <a:extLst>
              <a:ext uri="{FF2B5EF4-FFF2-40B4-BE49-F238E27FC236}">
                <a16:creationId xmlns:a16="http://schemas.microsoft.com/office/drawing/2014/main" id="{C195A56E-7DF0-120F-BFA9-894F5EB4B08F}"/>
              </a:ext>
            </a:extLst>
          </p:cNvPr>
          <p:cNvGrpSpPr/>
          <p:nvPr/>
        </p:nvGrpSpPr>
        <p:grpSpPr>
          <a:xfrm>
            <a:off x="2409783" y="2596660"/>
            <a:ext cx="7372433" cy="1645754"/>
            <a:chOff x="0" y="0"/>
            <a:chExt cx="2149108" cy="495463"/>
          </a:xfrm>
        </p:grpSpPr>
        <p:sp>
          <p:nvSpPr>
            <p:cNvPr id="26" name="Freeform 5">
              <a:extLst>
                <a:ext uri="{FF2B5EF4-FFF2-40B4-BE49-F238E27FC236}">
                  <a16:creationId xmlns:a16="http://schemas.microsoft.com/office/drawing/2014/main" id="{082C91F1-61C7-34F5-DADA-52FEFDAE1AA5}"/>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fr-CA"/>
            </a:p>
          </p:txBody>
        </p:sp>
        <p:sp>
          <p:nvSpPr>
            <p:cNvPr id="27" name="TextBox 6">
              <a:extLst>
                <a:ext uri="{FF2B5EF4-FFF2-40B4-BE49-F238E27FC236}">
                  <a16:creationId xmlns:a16="http://schemas.microsoft.com/office/drawing/2014/main" id="{F7CB78FF-2631-EA53-0277-42C2DD616B16}"/>
                </a:ext>
              </a:extLst>
            </p:cNvPr>
            <p:cNvSpPr txBox="1"/>
            <p:nvPr/>
          </p:nvSpPr>
          <p:spPr>
            <a:xfrm>
              <a:off x="0" y="-76200"/>
              <a:ext cx="2149108" cy="571663"/>
            </a:xfrm>
            <a:prstGeom prst="rect">
              <a:avLst/>
            </a:prstGeom>
          </p:spPr>
          <p:txBody>
            <a:bodyPr lIns="50800" tIns="50800" rIns="50800" bIns="50800" rtlCol="0" anchor="ctr"/>
            <a:lstStyle/>
            <a:p>
              <a:pPr algn="ctr">
                <a:lnSpc>
                  <a:spcPts val="3502"/>
                </a:lnSpc>
              </a:pPr>
              <a:endParaRPr/>
            </a:p>
          </p:txBody>
        </p:sp>
      </p:grpSp>
      <p:sp>
        <p:nvSpPr>
          <p:cNvPr id="28" name="Freeform 8">
            <a:extLst>
              <a:ext uri="{FF2B5EF4-FFF2-40B4-BE49-F238E27FC236}">
                <a16:creationId xmlns:a16="http://schemas.microsoft.com/office/drawing/2014/main" id="{368B233E-4C55-22BA-0F22-C394F6BEA7E6}"/>
              </a:ext>
            </a:extLst>
          </p:cNvPr>
          <p:cNvSpPr/>
          <p:nvPr/>
        </p:nvSpPr>
        <p:spPr>
          <a:xfrm>
            <a:off x="9328932" y="2283632"/>
            <a:ext cx="626053" cy="626053"/>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CA"/>
          </a:p>
        </p:txBody>
      </p:sp>
      <p:sp>
        <p:nvSpPr>
          <p:cNvPr id="29" name="ZoneTexte 28">
            <a:extLst>
              <a:ext uri="{FF2B5EF4-FFF2-40B4-BE49-F238E27FC236}">
                <a16:creationId xmlns:a16="http://schemas.microsoft.com/office/drawing/2014/main" id="{CA31B78B-1EA7-1CC5-1035-6D762967B720}"/>
              </a:ext>
            </a:extLst>
          </p:cNvPr>
          <p:cNvSpPr txBox="1"/>
          <p:nvPr/>
        </p:nvSpPr>
        <p:spPr>
          <a:xfrm>
            <a:off x="2618837" y="2681867"/>
            <a:ext cx="6954324" cy="1446550"/>
          </a:xfrm>
          <a:prstGeom prst="rect">
            <a:avLst/>
          </a:prstGeom>
          <a:noFill/>
        </p:spPr>
        <p:txBody>
          <a:bodyPr wrap="square" rtlCol="0">
            <a:spAutoFit/>
          </a:bodyPr>
          <a:lstStyle/>
          <a:p>
            <a:pPr algn="ctr"/>
            <a:r>
              <a:rPr lang="en-CA" sz="4400" b="1" dirty="0">
                <a:solidFill>
                  <a:schemeClr val="bg1"/>
                </a:solidFill>
                <a:latin typeface="Calibri" panose="020F0502020204030204" pitchFamily="34" charset="0"/>
                <a:ea typeface="Calibri" panose="020F0502020204030204" pitchFamily="34" charset="0"/>
                <a:cs typeface="Calibri" panose="020F0502020204030204" pitchFamily="34" charset="0"/>
              </a:rPr>
              <a:t>What is your experience with anxiety?</a:t>
            </a:r>
          </a:p>
        </p:txBody>
      </p:sp>
      <p:sp>
        <p:nvSpPr>
          <p:cNvPr id="3" name="Slide Number Placeholder 2">
            <a:extLst>
              <a:ext uri="{FF2B5EF4-FFF2-40B4-BE49-F238E27FC236}">
                <a16:creationId xmlns:a16="http://schemas.microsoft.com/office/drawing/2014/main" id="{0F52E3EB-A6E6-CA46-AFEF-1E6E9CA017D5}"/>
              </a:ext>
            </a:extLst>
          </p:cNvPr>
          <p:cNvSpPr txBox="1">
            <a:spLocks/>
          </p:cNvSpPr>
          <p:nvPr>
            <p:custDataLst>
              <p:tags r:id="rId1"/>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ea typeface="Calibri" panose="020F0502020204030204" pitchFamily="34" charset="0"/>
                <a:cs typeface="Calibri" panose="020F0502020204030204" pitchFamily="34" charset="0"/>
              </a:rPr>
              <a:pPr/>
              <a:t>5</a:t>
            </a:fld>
            <a:endParaRPr lang="en-CA" sz="1867" b="1" dirty="0">
              <a:latin typeface="Calibri" panose="020F0502020204030204" pitchFamily="34" charset="0"/>
              <a:ea typeface="Calibri" panose="020F0502020204030204" pitchFamily="34" charset="0"/>
              <a:cs typeface="Calibri" panose="020F0502020204030204" pitchFamily="34" charset="0"/>
            </a:endParaRPr>
          </a:p>
        </p:txBody>
      </p:sp>
      <p:pic>
        <p:nvPicPr>
          <p:cNvPr id="5" name="Image 4">
            <a:extLst>
              <a:ext uri="{FF2B5EF4-FFF2-40B4-BE49-F238E27FC236}">
                <a16:creationId xmlns:a16="http://schemas.microsoft.com/office/drawing/2014/main" id="{1F3E8D67-4DF0-A061-6565-65DBEB68B0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spTree>
    <p:extLst>
      <p:ext uri="{BB962C8B-B14F-4D97-AF65-F5344CB8AC3E}">
        <p14:creationId xmlns:p14="http://schemas.microsoft.com/office/powerpoint/2010/main" val="2701504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1517"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3">
              <a:alphaModFix amt="10999"/>
            </a:blip>
            <a:stretch>
              <a:fillRect t="-38185" b="-38185"/>
            </a:stretch>
          </a:blipFill>
        </p:spPr>
        <p:txBody>
          <a:bodyPr/>
          <a:lstStyle/>
          <a:p>
            <a:endParaRPr lang="fr-CA" sz="1200">
              <a:latin typeface="Calibri" panose="020F0502020204030204" pitchFamily="34" charset="0"/>
              <a:ea typeface="Calibri" panose="020F0502020204030204" pitchFamily="34" charset="0"/>
              <a:cs typeface="Calibri" panose="020F0502020204030204" pitchFamily="34" charset="0"/>
            </a:endParaRPr>
          </a:p>
        </p:txBody>
      </p:sp>
      <p:sp>
        <p:nvSpPr>
          <p:cNvPr id="8" name="ZoneTexte 7">
            <a:extLst>
              <a:ext uri="{FF2B5EF4-FFF2-40B4-BE49-F238E27FC236}">
                <a16:creationId xmlns:a16="http://schemas.microsoft.com/office/drawing/2014/main" id="{8C6D4E72-1CFB-B284-5253-7C77311192CC}"/>
              </a:ext>
            </a:extLst>
          </p:cNvPr>
          <p:cNvSpPr txBox="1"/>
          <p:nvPr/>
        </p:nvSpPr>
        <p:spPr>
          <a:xfrm>
            <a:off x="401187" y="390166"/>
            <a:ext cx="7770356" cy="1569660"/>
          </a:xfrm>
          <a:prstGeom prst="rect">
            <a:avLst/>
          </a:prstGeom>
          <a:noFill/>
        </p:spPr>
        <p:txBody>
          <a:bodyPr wrap="square" rtlCol="0">
            <a:spAutoFit/>
          </a:bodyPr>
          <a:lstStyle/>
          <a:p>
            <a:r>
              <a:rPr lang="en-CA" sz="4800" b="1" dirty="0">
                <a:solidFill>
                  <a:srgbClr val="0038FF"/>
                </a:solidFill>
                <a:latin typeface="Calibri" panose="020F0502020204030204" pitchFamily="34" charset="0"/>
                <a:ea typeface="Calibri" panose="020F0502020204030204" pitchFamily="34" charset="0"/>
                <a:cs typeface="Calibri" panose="020F0502020204030204" pitchFamily="34" charset="0"/>
              </a:rPr>
              <a:t>Why address anxiety disorders?</a:t>
            </a:r>
          </a:p>
        </p:txBody>
      </p:sp>
      <p:sp>
        <p:nvSpPr>
          <p:cNvPr id="11" name="ZoneTexte 10">
            <a:extLst>
              <a:ext uri="{FF2B5EF4-FFF2-40B4-BE49-F238E27FC236}">
                <a16:creationId xmlns:a16="http://schemas.microsoft.com/office/drawing/2014/main" id="{A42A7852-B1D4-ED8D-5E92-28A2C8C53263}"/>
              </a:ext>
            </a:extLst>
          </p:cNvPr>
          <p:cNvSpPr txBox="1"/>
          <p:nvPr>
            <p:custDataLst>
              <p:tags r:id="rId1"/>
            </p:custDataLst>
          </p:nvPr>
        </p:nvSpPr>
        <p:spPr>
          <a:xfrm>
            <a:off x="1712689" y="2114018"/>
            <a:ext cx="3824278" cy="738664"/>
          </a:xfrm>
          <a:prstGeom prst="rect">
            <a:avLst/>
          </a:prstGeom>
          <a:noFill/>
        </p:spPr>
        <p:txBody>
          <a:bodyPr wrap="square" rtlCol="0">
            <a:spAutoFit/>
          </a:bodyPr>
          <a:lstStyle/>
          <a:p>
            <a:pPr marL="0" marR="0" lvl="0" indent="-31115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On the </a:t>
            </a:r>
            <a:r>
              <a:rPr kumimoji="0" lang="en-CA" sz="1800" b="1"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rise </a:t>
            </a:r>
            <a:r>
              <a:rPr kumimoji="0" lang="en-CA" sz="18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since </a:t>
            </a:r>
            <a:r>
              <a:rPr kumimoji="0" lang="en-CA" sz="2400" b="1" i="0" u="none" strike="noStrike" kern="1200" cap="none" spc="0" normalizeH="0" baseline="0" noProof="0" dirty="0">
                <a:ln>
                  <a:noFill/>
                </a:ln>
                <a:solidFill>
                  <a:srgbClr val="2F5CEE"/>
                </a:solidFill>
                <a:effectLst/>
                <a:uLnTx/>
                <a:uFillTx/>
                <a:latin typeface="Calibri" panose="020F0502020204030204" pitchFamily="34" charset="0"/>
                <a:ea typeface="Calibri" panose="020F0502020204030204" pitchFamily="34" charset="0"/>
                <a:cs typeface="Calibri" panose="020F0502020204030204" pitchFamily="34" charset="0"/>
              </a:rPr>
              <a:t>2010-2011</a:t>
            </a:r>
            <a:r>
              <a:rPr kumimoji="0" lang="en-CA"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a:t>
            </a:r>
            <a:r>
              <a:rPr kumimoji="0" lang="en-CA" sz="2400" b="0" i="0" u="none" strike="noStrike" kern="1200" cap="none" spc="0" normalizeH="0" baseline="3000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1</a:t>
            </a:r>
            <a:endParaRPr kumimoji="0" lang="en-CA"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54D14A05-9AF7-362D-7FEC-BB16515BE0AD}"/>
              </a:ext>
            </a:extLst>
          </p:cNvPr>
          <p:cNvSpPr/>
          <p:nvPr>
            <p:custDataLst>
              <p:tags r:id="rId2"/>
            </p:custDataLst>
          </p:nvPr>
        </p:nvSpPr>
        <p:spPr>
          <a:xfrm>
            <a:off x="2002318" y="4463553"/>
            <a:ext cx="9351481" cy="984885"/>
          </a:xfrm>
          <a:prstGeom prst="rect">
            <a:avLst/>
          </a:prstGeom>
        </p:spPr>
        <p:txBody>
          <a:bodyPr wrap="square" lIns="91440" tIns="45720" rIns="91440" bIns="45720" anchor="t">
            <a:spAutoFit/>
          </a:bodyPr>
          <a:lstStyle/>
          <a:p>
            <a:pPr marL="0" marR="0" lvl="0" indent="-311150" algn="just"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They are among the </a:t>
            </a:r>
            <a:r>
              <a:rPr kumimoji="0" lang="en-CA" sz="2000" b="1" i="0" u="none" strike="noStrike" kern="1200" cap="none" spc="0" normalizeH="0" baseline="0" noProof="0" dirty="0">
                <a:ln>
                  <a:noFill/>
                </a:ln>
                <a:solidFill>
                  <a:srgbClr val="0BDB90"/>
                </a:solidFill>
                <a:effectLst/>
                <a:uLnTx/>
                <a:uFillTx/>
                <a:latin typeface="Calibri" panose="020F0502020204030204" pitchFamily="34" charset="0"/>
                <a:ea typeface="Calibri" panose="020F0502020204030204" pitchFamily="34" charset="0"/>
                <a:cs typeface="Calibri" panose="020F0502020204030204" pitchFamily="34" charset="0"/>
              </a:rPr>
              <a:t>most common mental health conditions </a:t>
            </a:r>
            <a:r>
              <a:rPr kumimoji="0" lang="en-CA"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in childhood and adolescence. Approximately </a:t>
            </a:r>
            <a:r>
              <a:rPr lang="en-CA" sz="2000" b="1" dirty="0">
                <a:solidFill>
                  <a:srgbClr val="0BDB90"/>
                </a:solidFill>
                <a:latin typeface="Calibri" panose="020F0502020204030204" pitchFamily="34" charset="0"/>
                <a:ea typeface="Calibri" panose="020F0502020204030204" pitchFamily="34" charset="0"/>
                <a:cs typeface="Calibri" panose="020F0502020204030204" pitchFamily="34" charset="0"/>
              </a:rPr>
              <a:t>20</a:t>
            </a:r>
            <a:r>
              <a:rPr kumimoji="0" lang="en-CA" sz="2000" b="1" i="0" u="none" strike="noStrike" kern="1200" cap="none" spc="0" normalizeH="0" baseline="0" noProof="0" dirty="0">
                <a:ln>
                  <a:noFill/>
                </a:ln>
                <a:solidFill>
                  <a:srgbClr val="0BDB90"/>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CA" sz="20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CA"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of high school students report that a doctor or health care professional has diagnosed them with an anxiety disorder (2022-2023).</a:t>
            </a:r>
            <a:r>
              <a:rPr kumimoji="0" lang="en-CA" sz="1800" b="0" i="0" u="none" strike="noStrike" kern="1200" cap="none" spc="0" normalizeH="0" baseline="30000" noProof="0" dirty="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1</a:t>
            </a:r>
          </a:p>
        </p:txBody>
      </p:sp>
      <p:pic>
        <p:nvPicPr>
          <p:cNvPr id="24" name="Image 23">
            <a:extLst>
              <a:ext uri="{FF2B5EF4-FFF2-40B4-BE49-F238E27FC236}">
                <a16:creationId xmlns:a16="http://schemas.microsoft.com/office/drawing/2014/main" id="{DA6FB76D-0F50-1F82-94DF-EEE6A192B9C3}"/>
              </a:ext>
            </a:extLst>
          </p:cNvPr>
          <p:cNvPicPr>
            <a:picLocks noChangeAspect="1"/>
          </p:cNvPicPr>
          <p:nvPr>
            <p:custDataLst>
              <p:tags r:id="rId3"/>
            </p:custDataLst>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043233" y="2827504"/>
            <a:ext cx="1723246" cy="1636049"/>
          </a:xfrm>
          <a:prstGeom prst="rect">
            <a:avLst/>
          </a:prstGeom>
        </p:spPr>
      </p:pic>
      <p:sp>
        <p:nvSpPr>
          <p:cNvPr id="25" name="Rectangle 24">
            <a:extLst>
              <a:ext uri="{FF2B5EF4-FFF2-40B4-BE49-F238E27FC236}">
                <a16:creationId xmlns:a16="http://schemas.microsoft.com/office/drawing/2014/main" id="{AB435BB6-C075-C51B-784D-6C4B8970F642}"/>
              </a:ext>
            </a:extLst>
          </p:cNvPr>
          <p:cNvSpPr/>
          <p:nvPr>
            <p:custDataLst>
              <p:tags r:id="rId4"/>
            </p:custDataLst>
          </p:nvPr>
        </p:nvSpPr>
        <p:spPr>
          <a:xfrm>
            <a:off x="533059" y="3284322"/>
            <a:ext cx="9351481" cy="738664"/>
          </a:xfrm>
          <a:prstGeom prst="rect">
            <a:avLst/>
          </a:prstGeom>
        </p:spPr>
        <p:txBody>
          <a:bodyPr wrap="square">
            <a:spAutoFit/>
          </a:bodyPr>
          <a:lstStyle/>
          <a:p>
            <a:pPr marL="146050" lvl="1" defTabSz="457200">
              <a:defRPr/>
            </a:pPr>
            <a:r>
              <a:rPr kumimoji="0" lang="en-CA" sz="18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They often go </a:t>
            </a:r>
            <a:r>
              <a:rPr kumimoji="0" lang="en-CA" sz="2400" b="1" i="0" u="none" strike="noStrike" kern="1200" cap="none" spc="0" normalizeH="0" baseline="0" noProof="0" dirty="0">
                <a:ln>
                  <a:noFill/>
                </a:ln>
                <a:solidFill>
                  <a:srgbClr val="2F5CEE"/>
                </a:solidFill>
                <a:effectLst/>
                <a:uLnTx/>
                <a:uFillTx/>
                <a:latin typeface="Calibri" panose="020F0502020204030204" pitchFamily="34" charset="0"/>
                <a:ea typeface="Calibri" panose="020F0502020204030204" pitchFamily="34" charset="0"/>
                <a:cs typeface="Calibri" panose="020F0502020204030204" pitchFamily="34" charset="0"/>
              </a:rPr>
              <a:t>unnoticed</a:t>
            </a:r>
            <a:r>
              <a:rPr kumimoji="0" lang="en-CA" sz="18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CA" dirty="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Most anxious young people suffer in silence,</a:t>
            </a:r>
            <a:r>
              <a:rPr lang="en-CA" baseline="30000" dirty="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3</a:t>
            </a:r>
            <a:r>
              <a:rPr lang="en-CA" dirty="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 self-isolate </a:t>
            </a:r>
            <a:br>
              <a:rPr lang="en-CA" dirty="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br>
            <a:r>
              <a:rPr lang="en-CA" dirty="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and become socially invisible</a:t>
            </a:r>
            <a:r>
              <a:rPr kumimoji="0" lang="en-CA" sz="18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CA" sz="1800" b="0" i="0" u="none" strike="noStrike" kern="1200" cap="none" spc="0" normalizeH="0" baseline="3000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4</a:t>
            </a:r>
          </a:p>
        </p:txBody>
      </p:sp>
      <p:sp>
        <p:nvSpPr>
          <p:cNvPr id="26" name="Rectangle 25">
            <a:extLst>
              <a:ext uri="{FF2B5EF4-FFF2-40B4-BE49-F238E27FC236}">
                <a16:creationId xmlns:a16="http://schemas.microsoft.com/office/drawing/2014/main" id="{6362DA2E-8DE3-567F-1B7B-DA1A8923C2A7}"/>
              </a:ext>
            </a:extLst>
          </p:cNvPr>
          <p:cNvSpPr/>
          <p:nvPr>
            <p:custDataLst>
              <p:tags r:id="rId5"/>
            </p:custDataLst>
          </p:nvPr>
        </p:nvSpPr>
        <p:spPr>
          <a:xfrm>
            <a:off x="7168120" y="2187657"/>
            <a:ext cx="4599159" cy="461665"/>
          </a:xfrm>
          <a:prstGeom prst="rect">
            <a:avLst/>
          </a:prstGeom>
        </p:spPr>
        <p:txBody>
          <a:bodyPr wrap="square">
            <a:spAutoFit/>
          </a:bodyPr>
          <a:lstStyle/>
          <a:p>
            <a:pPr marL="146050" marR="0" lvl="1"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Appear before the age of </a:t>
            </a:r>
            <a:r>
              <a:rPr kumimoji="0" lang="en-CA" sz="2400" b="1" i="0" u="none" strike="noStrike" kern="1200" cap="none" spc="0" normalizeH="0" baseline="0" noProof="0" dirty="0">
                <a:ln>
                  <a:noFill/>
                </a:ln>
                <a:solidFill>
                  <a:srgbClr val="0BDB90"/>
                </a:solidFill>
                <a:effectLst/>
                <a:uLnTx/>
                <a:uFillTx/>
                <a:latin typeface="Calibri" panose="020F0502020204030204" pitchFamily="34" charset="0"/>
                <a:ea typeface="Calibri" panose="020F0502020204030204" pitchFamily="34" charset="0"/>
                <a:cs typeface="Calibri" panose="020F0502020204030204" pitchFamily="34" charset="0"/>
              </a:rPr>
              <a:t>6 </a:t>
            </a:r>
            <a:r>
              <a:rPr kumimoji="0" lang="en-CA" sz="18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50% </a:t>
            </a:r>
            <a:r>
              <a:rPr lang="en-CA" dirty="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of </a:t>
            </a:r>
            <a:r>
              <a:rPr kumimoji="0" lang="en-CA" sz="18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cases.</a:t>
            </a:r>
            <a:r>
              <a:rPr kumimoji="0" lang="en-CA" sz="1800" b="0" i="0" u="none" strike="noStrike" kern="1200" cap="none" spc="0" normalizeH="0" baseline="3000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2</a:t>
            </a:r>
          </a:p>
        </p:txBody>
      </p:sp>
      <p:pic>
        <p:nvPicPr>
          <p:cNvPr id="28" name="Graphique 27" descr="Enfant avec ballon avec un remplissage uni">
            <a:extLst>
              <a:ext uri="{FF2B5EF4-FFF2-40B4-BE49-F238E27FC236}">
                <a16:creationId xmlns:a16="http://schemas.microsoft.com/office/drawing/2014/main" id="{DD1A6A30-F7AB-D6FD-639D-A5A2B7D7B9FA}"/>
              </a:ext>
            </a:extLst>
          </p:cNvPr>
          <p:cNvPicPr>
            <a:picLocks noChangeAspect="1"/>
          </p:cNvPicPr>
          <p:nvPr>
            <p:custDataLst>
              <p:tags r:id="rId6"/>
            </p:custDataLst>
          </p:nvPr>
        </p:nvPicPr>
        <p:blipFill>
          <a:blip>
            <a:extLst>
              <a:ext uri="{96DAC541-7B7A-43D3-8B79-37D633B846F1}">
                <asvg:svgBlip xmlns:asvg="http://schemas.microsoft.com/office/drawing/2016/SVG/main" r:embed="rId15"/>
              </a:ext>
            </a:extLst>
          </a:blip>
          <a:stretch>
            <a:fillRect/>
          </a:stretch>
        </p:blipFill>
        <p:spPr>
          <a:xfrm>
            <a:off x="6219242" y="1568139"/>
            <a:ext cx="1327462" cy="1327462"/>
          </a:xfrm>
          <a:prstGeom prst="rect">
            <a:avLst/>
          </a:prstGeom>
        </p:spPr>
      </p:pic>
      <p:pic>
        <p:nvPicPr>
          <p:cNvPr id="29" name="Graphique 28" descr="Bar graph with upward trend avec un remplissage uni">
            <a:extLst>
              <a:ext uri="{FF2B5EF4-FFF2-40B4-BE49-F238E27FC236}">
                <a16:creationId xmlns:a16="http://schemas.microsoft.com/office/drawing/2014/main" id="{2A50D6F5-81D5-864F-C445-04646FA571AC}"/>
              </a:ext>
            </a:extLst>
          </p:cNvPr>
          <p:cNvPicPr>
            <a:picLocks noChangeAspect="1"/>
          </p:cNvPicPr>
          <p:nvPr>
            <p:custDataLst>
              <p:tags r:id="rId7"/>
            </p:custDataLst>
          </p:nvPr>
        </p:nvPicPr>
        <p:blipFill>
          <a:blip>
            <a:extLst>
              <a:ext uri="{96DAC541-7B7A-43D3-8B79-37D633B846F1}">
                <asvg:svgBlip xmlns:asvg="http://schemas.microsoft.com/office/drawing/2016/SVG/main" r:embed="rId16"/>
              </a:ext>
            </a:extLst>
          </a:blip>
          <a:stretch>
            <a:fillRect/>
          </a:stretch>
        </p:blipFill>
        <p:spPr>
          <a:xfrm flipH="1">
            <a:off x="538950" y="1884993"/>
            <a:ext cx="1203020" cy="1203020"/>
          </a:xfrm>
          <a:prstGeom prst="rect">
            <a:avLst/>
          </a:prstGeom>
        </p:spPr>
      </p:pic>
      <p:pic>
        <p:nvPicPr>
          <p:cNvPr id="30" name="Graphique 29" descr="Folder Search avec un remplissage uni">
            <a:extLst>
              <a:ext uri="{FF2B5EF4-FFF2-40B4-BE49-F238E27FC236}">
                <a16:creationId xmlns:a16="http://schemas.microsoft.com/office/drawing/2014/main" id="{C5F6A3F7-9B7B-B7C7-F6A0-20F8B844742C}"/>
              </a:ext>
            </a:extLst>
          </p:cNvPr>
          <p:cNvPicPr>
            <a:picLocks noChangeAspect="1"/>
          </p:cNvPicPr>
          <p:nvPr>
            <p:custDataLst>
              <p:tags r:id="rId8"/>
            </p:custDataLst>
          </p:nvPr>
        </p:nvPicPr>
        <p:blipFill>
          <a:blip>
            <a:extLst>
              <a:ext uri="{96DAC541-7B7A-43D3-8B79-37D633B846F1}">
                <asvg:svgBlip xmlns:asvg="http://schemas.microsoft.com/office/drawing/2016/SVG/main" r:embed="rId17"/>
              </a:ext>
            </a:extLst>
          </a:blip>
          <a:stretch>
            <a:fillRect/>
          </a:stretch>
        </p:blipFill>
        <p:spPr>
          <a:xfrm>
            <a:off x="533059" y="4247106"/>
            <a:ext cx="1469259" cy="1469259"/>
          </a:xfrm>
          <a:prstGeom prst="rect">
            <a:avLst/>
          </a:prstGeom>
        </p:spPr>
      </p:pic>
      <p:sp>
        <p:nvSpPr>
          <p:cNvPr id="3" name="Slide Number Placeholder 2">
            <a:extLst>
              <a:ext uri="{FF2B5EF4-FFF2-40B4-BE49-F238E27FC236}">
                <a16:creationId xmlns:a16="http://schemas.microsoft.com/office/drawing/2014/main" id="{5A4F564A-B948-9D0E-04C8-27A33CED0E1E}"/>
              </a:ext>
            </a:extLst>
          </p:cNvPr>
          <p:cNvSpPr txBox="1">
            <a:spLocks/>
          </p:cNvSpPr>
          <p:nvPr>
            <p:custDataLst>
              <p:tags r:id="rId9"/>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ea typeface="Calibri" panose="020F0502020204030204" pitchFamily="34" charset="0"/>
                <a:cs typeface="Calibri" panose="020F0502020204030204" pitchFamily="34" charset="0"/>
              </a:rPr>
              <a:pPr/>
              <a:t>6</a:t>
            </a:fld>
            <a:endParaRPr lang="en-CA" sz="1867" b="1" dirty="0">
              <a:latin typeface="Calibri" panose="020F0502020204030204" pitchFamily="34" charset="0"/>
              <a:ea typeface="Calibri" panose="020F0502020204030204" pitchFamily="34" charset="0"/>
              <a:cs typeface="Calibri" panose="020F0502020204030204" pitchFamily="34" charset="0"/>
            </a:endParaRPr>
          </a:p>
        </p:txBody>
      </p:sp>
      <p:pic>
        <p:nvPicPr>
          <p:cNvPr id="4" name="Image 3">
            <a:extLst>
              <a:ext uri="{FF2B5EF4-FFF2-40B4-BE49-F238E27FC236}">
                <a16:creationId xmlns:a16="http://schemas.microsoft.com/office/drawing/2014/main" id="{FEAE1671-DD2F-A6A7-62B6-F54D537D6BD6}"/>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sp>
        <p:nvSpPr>
          <p:cNvPr id="6" name="ZoneTexte 5">
            <a:extLst>
              <a:ext uri="{FF2B5EF4-FFF2-40B4-BE49-F238E27FC236}">
                <a16:creationId xmlns:a16="http://schemas.microsoft.com/office/drawing/2014/main" id="{683B9782-999A-CADC-80C3-313B45A6068B}"/>
              </a:ext>
            </a:extLst>
          </p:cNvPr>
          <p:cNvSpPr txBox="1"/>
          <p:nvPr>
            <p:custDataLst>
              <p:tags r:id="rId10"/>
            </p:custDataLst>
          </p:nvPr>
        </p:nvSpPr>
        <p:spPr>
          <a:xfrm>
            <a:off x="-18661" y="6466383"/>
            <a:ext cx="11031486" cy="340671"/>
          </a:xfrm>
          <a:prstGeom prst="rect">
            <a:avLst/>
          </a:prstGeom>
          <a:noFill/>
        </p:spPr>
        <p:txBody>
          <a:bodyPr wrap="square" rtlCol="0">
            <a:spAutoFit/>
          </a:bodyPr>
          <a:lstStyle/>
          <a:p>
            <a:pPr marL="146050" marR="0" lvl="1" algn="l" defTabSz="457200" rtl="0" eaLnBrk="1" fontAlgn="auto" latinLnBrk="0" hangingPunct="1">
              <a:lnSpc>
                <a:spcPct val="150000"/>
              </a:lnSpc>
              <a:spcBef>
                <a:spcPts val="0"/>
              </a:spcBef>
              <a:spcAft>
                <a:spcPts val="0"/>
              </a:spcAft>
              <a:buClrTx/>
              <a:buSzTx/>
              <a:buFontTx/>
              <a:buNone/>
              <a:defRPr/>
            </a:pPr>
            <a:r>
              <a:rPr kumimoji="0" lang="en-CA" sz="1200" b="0" i="0" u="none" strike="noStrike" kern="1200" cap="none" spc="0" normalizeH="0" baseline="0" noProof="0" dirty="0">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1- (</a:t>
            </a:r>
            <a:r>
              <a:rPr kumimoji="0" lang="en-CA" sz="1200" b="0" i="0" u="none" strike="noStrike" kern="1200" cap="none" spc="0"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Institut</a:t>
            </a:r>
            <a:r>
              <a:rPr kumimoji="0" lang="en-CA" sz="1200" b="0" i="0" u="none" strike="noStrike" kern="1200" cap="none" spc="0" normalizeH="0" baseline="0" noProof="0" dirty="0">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 de la </a:t>
            </a:r>
            <a:r>
              <a:rPr kumimoji="0" lang="en-CA" sz="1200" b="0" i="0" u="none" strike="noStrike" kern="1200" cap="none" spc="0"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statistique</a:t>
            </a:r>
            <a:r>
              <a:rPr kumimoji="0" lang="en-CA" sz="1200" b="0" i="0" u="none" strike="noStrike" kern="1200" cap="none" spc="0" normalizeH="0" baseline="0" noProof="0" dirty="0">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 du Québec, 2024);  2- (Dougherty et al., 2013; Whalen et al. 2017); 3- (Dumas, 2013); 4- (Lambert-Samson, 2016).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D141A-4E7B-AFEC-7CFD-755350DD23E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00C9833-447A-8A53-C945-9C795E728D34}"/>
              </a:ext>
            </a:extLst>
          </p:cNvPr>
          <p:cNvSpPr>
            <a:spLocks noGrp="1" noRot="1" noMove="1" noResize="1" noEditPoints="1" noAdjustHandles="1" noChangeArrowheads="1" noChangeShapeType="1"/>
          </p:cNvSpPr>
          <p:nvPr/>
        </p:nvSpPr>
        <p:spPr>
          <a:xfrm>
            <a:off x="1517"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5">
              <a:alphaModFix amt="10999"/>
            </a:blip>
            <a:stretch>
              <a:fillRect t="-38185" b="-38185"/>
            </a:stretch>
          </a:blipFill>
        </p:spPr>
        <p:txBody>
          <a:bodyPr/>
          <a:lstStyle/>
          <a:p>
            <a:endParaRPr lang="fr-CA" sz="1200" dirty="0">
              <a:latin typeface="Calibri" panose="020F0502020204030204" pitchFamily="34" charset="0"/>
              <a:ea typeface="Calibri" panose="020F0502020204030204" pitchFamily="34" charset="0"/>
              <a:cs typeface="Calibri" panose="020F0502020204030204" pitchFamily="34" charset="0"/>
            </a:endParaRPr>
          </a:p>
        </p:txBody>
      </p:sp>
      <p:sp>
        <p:nvSpPr>
          <p:cNvPr id="8" name="ZoneTexte 7">
            <a:extLst>
              <a:ext uri="{FF2B5EF4-FFF2-40B4-BE49-F238E27FC236}">
                <a16:creationId xmlns:a16="http://schemas.microsoft.com/office/drawing/2014/main" id="{AF30AF40-0C7A-5845-E910-FB8886AE9AA8}"/>
              </a:ext>
            </a:extLst>
          </p:cNvPr>
          <p:cNvSpPr txBox="1"/>
          <p:nvPr/>
        </p:nvSpPr>
        <p:spPr>
          <a:xfrm>
            <a:off x="401187" y="390166"/>
            <a:ext cx="7770356" cy="1569660"/>
          </a:xfrm>
          <a:prstGeom prst="rect">
            <a:avLst/>
          </a:prstGeom>
          <a:noFill/>
        </p:spPr>
        <p:txBody>
          <a:bodyPr wrap="square" rtlCol="0">
            <a:spAutoFit/>
          </a:bodyPr>
          <a:lstStyle/>
          <a:p>
            <a:r>
              <a:rPr lang="en-CA" sz="4800" b="1" dirty="0">
                <a:solidFill>
                  <a:srgbClr val="0038FF"/>
                </a:solidFill>
                <a:latin typeface="Calibri" panose="020F0502020204030204" pitchFamily="34" charset="0"/>
                <a:ea typeface="Calibri" panose="020F0502020204030204" pitchFamily="34" charset="0"/>
                <a:cs typeface="Calibri" panose="020F0502020204030204" pitchFamily="34" charset="0"/>
              </a:rPr>
              <a:t>Why address anxiety disorders?</a:t>
            </a:r>
          </a:p>
        </p:txBody>
      </p:sp>
      <p:sp>
        <p:nvSpPr>
          <p:cNvPr id="4" name="Content Placeholder 2">
            <a:extLst>
              <a:ext uri="{FF2B5EF4-FFF2-40B4-BE49-F238E27FC236}">
                <a16:creationId xmlns:a16="http://schemas.microsoft.com/office/drawing/2014/main" id="{9AB0BDCC-A490-487D-EEFB-84E1F8F71D77}"/>
              </a:ext>
            </a:extLst>
          </p:cNvPr>
          <p:cNvSpPr txBox="1">
            <a:spLocks/>
          </p:cNvSpPr>
          <p:nvPr>
            <p:custDataLst>
              <p:tags r:id="rId1"/>
            </p:custDataLst>
          </p:nvPr>
        </p:nvSpPr>
        <p:spPr>
          <a:xfrm>
            <a:off x="459480" y="1887294"/>
            <a:ext cx="11040417" cy="34625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en-CA" sz="2000" b="1">
                <a:solidFill>
                  <a:srgbClr val="0BDB90"/>
                </a:solidFill>
                <a:latin typeface="Calibri" panose="020F0502020204030204" pitchFamily="34" charset="0"/>
                <a:ea typeface="Calibri" panose="020F0502020204030204" pitchFamily="34" charset="0"/>
                <a:cs typeface="Calibri" panose="020F0502020204030204" pitchFamily="34" charset="0"/>
              </a:rPr>
              <a:t>On a psychosocial level, anxiety can lead to</a:t>
            </a:r>
            <a:endParaRPr lang="en-CA" sz="2000" b="1" dirty="0">
              <a:solidFill>
                <a:srgbClr val="0BDB90"/>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7" name="Diagramme 6">
            <a:extLst>
              <a:ext uri="{FF2B5EF4-FFF2-40B4-BE49-F238E27FC236}">
                <a16:creationId xmlns:a16="http://schemas.microsoft.com/office/drawing/2014/main" id="{EE3C4030-CD67-7126-B09D-51E073AAECBF}"/>
              </a:ext>
            </a:extLst>
          </p:cNvPr>
          <p:cNvGraphicFramePr/>
          <p:nvPr>
            <p:custDataLst>
              <p:tags r:id="rId2"/>
            </p:custDataLst>
            <p:extLst>
              <p:ext uri="{D42A27DB-BD31-4B8C-83A1-F6EECF244321}">
                <p14:modId xmlns:p14="http://schemas.microsoft.com/office/powerpoint/2010/main" val="1244826160"/>
              </p:ext>
            </p:extLst>
          </p:nvPr>
        </p:nvGraphicFramePr>
        <p:xfrm>
          <a:off x="202623" y="1992103"/>
          <a:ext cx="9697792" cy="2080169"/>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sp>
        <p:nvSpPr>
          <p:cNvPr id="10" name="Content Placeholder 2">
            <a:extLst>
              <a:ext uri="{FF2B5EF4-FFF2-40B4-BE49-F238E27FC236}">
                <a16:creationId xmlns:a16="http://schemas.microsoft.com/office/drawing/2014/main" id="{3FD5EC8A-F2FB-7FB9-3341-45A105D98A52}"/>
              </a:ext>
            </a:extLst>
          </p:cNvPr>
          <p:cNvSpPr txBox="1">
            <a:spLocks/>
          </p:cNvSpPr>
          <p:nvPr>
            <p:custDataLst>
              <p:tags r:id="rId3"/>
            </p:custDataLst>
          </p:nvPr>
        </p:nvSpPr>
        <p:spPr>
          <a:xfrm>
            <a:off x="459480" y="4086245"/>
            <a:ext cx="4532623" cy="34625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sz="2000" b="1" i="0" u="none" strike="noStrike" kern="1200" cap="none" spc="0" normalizeH="0" baseline="0" noProof="0" dirty="0">
                <a:ln>
                  <a:noFill/>
                </a:ln>
                <a:solidFill>
                  <a:srgbClr val="2F5CEE"/>
                </a:solidFill>
                <a:effectLst/>
                <a:uLnTx/>
                <a:uFillTx/>
                <a:latin typeface="Calibri" panose="020F0502020204030204" pitchFamily="34" charset="0"/>
                <a:ea typeface="Calibri" panose="020F0502020204030204" pitchFamily="34" charset="0"/>
                <a:cs typeface="Calibri" panose="020F0502020204030204" pitchFamily="34" charset="0"/>
              </a:rPr>
              <a:t>In school, anxiety affects</a:t>
            </a:r>
          </a:p>
        </p:txBody>
      </p:sp>
      <p:grpSp>
        <p:nvGrpSpPr>
          <p:cNvPr id="13" name="Groupe 12">
            <a:extLst>
              <a:ext uri="{FF2B5EF4-FFF2-40B4-BE49-F238E27FC236}">
                <a16:creationId xmlns:a16="http://schemas.microsoft.com/office/drawing/2014/main" id="{3946E5A5-C3A7-9BE7-F827-5EB2A8CADB84}"/>
              </a:ext>
            </a:extLst>
          </p:cNvPr>
          <p:cNvGrpSpPr/>
          <p:nvPr/>
        </p:nvGrpSpPr>
        <p:grpSpPr>
          <a:xfrm>
            <a:off x="500958" y="4705662"/>
            <a:ext cx="1931227" cy="901648"/>
            <a:chOff x="1551905" y="362"/>
            <a:chExt cx="2394495" cy="901648"/>
          </a:xfrm>
          <a:solidFill>
            <a:srgbClr val="CDD8FB"/>
          </a:solidFill>
        </p:grpSpPr>
        <p:sp>
          <p:nvSpPr>
            <p:cNvPr id="16" name="Flèche : chevron 25">
              <a:extLst>
                <a:ext uri="{FF2B5EF4-FFF2-40B4-BE49-F238E27FC236}">
                  <a16:creationId xmlns:a16="http://schemas.microsoft.com/office/drawing/2014/main" id="{D40CD0B6-3946-7A47-6101-8B21B4301DAE}"/>
                </a:ext>
              </a:extLst>
            </p:cNvPr>
            <p:cNvSpPr/>
            <p:nvPr/>
          </p:nvSpPr>
          <p:spPr>
            <a:xfrm>
              <a:off x="1551905" y="362"/>
              <a:ext cx="2394495" cy="901648"/>
            </a:xfrm>
            <a:prstGeom prst="roundRect">
              <a:avLst/>
            </a:prstGeom>
            <a:grp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fr-CA">
                <a:latin typeface="Calibri" panose="020F0502020204030204" pitchFamily="34" charset="0"/>
                <a:ea typeface="Calibri" panose="020F0502020204030204" pitchFamily="34" charset="0"/>
                <a:cs typeface="Calibri" panose="020F0502020204030204" pitchFamily="34" charset="0"/>
              </a:endParaRPr>
            </a:p>
          </p:txBody>
        </p:sp>
        <p:sp>
          <p:nvSpPr>
            <p:cNvPr id="18" name="Flèche : chevron 4">
              <a:extLst>
                <a:ext uri="{FF2B5EF4-FFF2-40B4-BE49-F238E27FC236}">
                  <a16:creationId xmlns:a16="http://schemas.microsoft.com/office/drawing/2014/main" id="{6D35F293-042B-5CCF-0840-786FDEEA8126}"/>
                </a:ext>
              </a:extLst>
            </p:cNvPr>
            <p:cNvSpPr txBox="1"/>
            <p:nvPr/>
          </p:nvSpPr>
          <p:spPr>
            <a:xfrm>
              <a:off x="2002729" y="362"/>
              <a:ext cx="1492847" cy="901648"/>
            </a:xfrm>
            <a:prstGeom prst="round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780" tIns="8890" rIns="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fr-CA" sz="1600" b="0" i="0" u="none" strike="noStrike" kern="1200" cap="none" spc="0" normalizeH="0" baseline="0" noProof="0">
                <a:ln>
                  <a:noFill/>
                </a:ln>
                <a:solidFill>
                  <a:srgbClr val="A5A5A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sp>
        <p:nvSpPr>
          <p:cNvPr id="14" name="Rectangle 13">
            <a:extLst>
              <a:ext uri="{FF2B5EF4-FFF2-40B4-BE49-F238E27FC236}">
                <a16:creationId xmlns:a16="http://schemas.microsoft.com/office/drawing/2014/main" id="{DF22B5C3-0029-22DF-B210-4AE361AEC7C8}"/>
              </a:ext>
            </a:extLst>
          </p:cNvPr>
          <p:cNvSpPr/>
          <p:nvPr/>
        </p:nvSpPr>
        <p:spPr>
          <a:xfrm>
            <a:off x="743791" y="4877451"/>
            <a:ext cx="1351652" cy="584775"/>
          </a:xfrm>
          <a:prstGeom prst="rect">
            <a:avLst/>
          </a:prstGeom>
          <a:solidFill>
            <a:srgbClr val="CDD8FB"/>
          </a:solid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A5A5A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the student’s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A5A5A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judgment</a:t>
            </a:r>
            <a:r>
              <a:rPr kumimoji="0" lang="en-CA" sz="1600" b="0" i="0" u="none" strike="noStrike" kern="1200" cap="none" spc="0" normalizeH="0" baseline="30000" noProof="0" dirty="0">
                <a:ln>
                  <a:noFill/>
                </a:ln>
                <a:solidFill>
                  <a:srgbClr val="A5A5A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6</a:t>
            </a:r>
            <a:endParaRPr kumimoji="0" lang="en-CA" sz="1600" b="0" i="0" u="none" strike="noStrike" kern="1200" cap="none" spc="0" normalizeH="0" baseline="0" noProof="0" dirty="0">
              <a:ln>
                <a:noFill/>
              </a:ln>
              <a:solidFill>
                <a:srgbClr val="A5A5A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9" name="Groupe 18">
            <a:extLst>
              <a:ext uri="{FF2B5EF4-FFF2-40B4-BE49-F238E27FC236}">
                <a16:creationId xmlns:a16="http://schemas.microsoft.com/office/drawing/2014/main" id="{E365602E-DF06-85B8-17CB-D7BE5AD095FA}"/>
              </a:ext>
            </a:extLst>
          </p:cNvPr>
          <p:cNvGrpSpPr/>
          <p:nvPr>
            <p:custDataLst>
              <p:tags r:id="rId4"/>
            </p:custDataLst>
          </p:nvPr>
        </p:nvGrpSpPr>
        <p:grpSpPr>
          <a:xfrm>
            <a:off x="2529934" y="4705662"/>
            <a:ext cx="1929600" cy="901648"/>
            <a:chOff x="8832979" y="3376850"/>
            <a:chExt cx="1759236" cy="901648"/>
          </a:xfrm>
          <a:solidFill>
            <a:srgbClr val="CDD8FB"/>
          </a:solidFill>
        </p:grpSpPr>
        <p:grpSp>
          <p:nvGrpSpPr>
            <p:cNvPr id="20" name="Groupe 19">
              <a:extLst>
                <a:ext uri="{FF2B5EF4-FFF2-40B4-BE49-F238E27FC236}">
                  <a16:creationId xmlns:a16="http://schemas.microsoft.com/office/drawing/2014/main" id="{021C2D08-22EE-1E38-14FA-8AC175E495CD}"/>
                </a:ext>
              </a:extLst>
            </p:cNvPr>
            <p:cNvGrpSpPr/>
            <p:nvPr/>
          </p:nvGrpSpPr>
          <p:grpSpPr>
            <a:xfrm>
              <a:off x="8832979" y="3376850"/>
              <a:ext cx="1759236" cy="901648"/>
              <a:chOff x="1551905" y="362"/>
              <a:chExt cx="2394495" cy="901648"/>
            </a:xfrm>
            <a:grpFill/>
          </p:grpSpPr>
          <p:sp>
            <p:nvSpPr>
              <p:cNvPr id="22" name="Flèche : chevron 29">
                <a:extLst>
                  <a:ext uri="{FF2B5EF4-FFF2-40B4-BE49-F238E27FC236}">
                    <a16:creationId xmlns:a16="http://schemas.microsoft.com/office/drawing/2014/main" id="{ECEE7544-A0F5-65F2-A169-1EF17AD4A62D}"/>
                  </a:ext>
                </a:extLst>
              </p:cNvPr>
              <p:cNvSpPr/>
              <p:nvPr/>
            </p:nvSpPr>
            <p:spPr>
              <a:xfrm>
                <a:off x="1551905" y="362"/>
                <a:ext cx="2394495" cy="901648"/>
              </a:xfrm>
              <a:prstGeom prst="roundRect">
                <a:avLst/>
              </a:prstGeom>
              <a:grp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fr-CA">
                  <a:latin typeface="Calibri" panose="020F0502020204030204" pitchFamily="34" charset="0"/>
                  <a:ea typeface="Calibri" panose="020F0502020204030204" pitchFamily="34" charset="0"/>
                  <a:cs typeface="Calibri" panose="020F0502020204030204" pitchFamily="34" charset="0"/>
                </a:endParaRPr>
              </a:p>
            </p:txBody>
          </p:sp>
          <p:sp>
            <p:nvSpPr>
              <p:cNvPr id="23" name="Flèche : chevron 4">
                <a:extLst>
                  <a:ext uri="{FF2B5EF4-FFF2-40B4-BE49-F238E27FC236}">
                    <a16:creationId xmlns:a16="http://schemas.microsoft.com/office/drawing/2014/main" id="{02E1984F-C527-844D-3230-46C125E3B001}"/>
                  </a:ext>
                </a:extLst>
              </p:cNvPr>
              <p:cNvSpPr txBox="1"/>
              <p:nvPr/>
            </p:nvSpPr>
            <p:spPr>
              <a:xfrm>
                <a:off x="2002729" y="362"/>
                <a:ext cx="1492847" cy="901648"/>
              </a:xfrm>
              <a:prstGeom prst="round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780" tIns="8890" rIns="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fr-CA" sz="1600" b="0" i="0" u="none" strike="noStrike" kern="1200" cap="none" spc="0" normalizeH="0" baseline="0" noProof="0">
                  <a:ln>
                    <a:noFill/>
                  </a:ln>
                  <a:solidFill>
                    <a:srgbClr val="A5A5A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sp>
          <p:nvSpPr>
            <p:cNvPr id="21" name="Rectangle 20">
              <a:extLst>
                <a:ext uri="{FF2B5EF4-FFF2-40B4-BE49-F238E27FC236}">
                  <a16:creationId xmlns:a16="http://schemas.microsoft.com/office/drawing/2014/main" id="{452A33CC-1D7A-5788-A9B8-6081A5E21C68}"/>
                </a:ext>
              </a:extLst>
            </p:cNvPr>
            <p:cNvSpPr/>
            <p:nvPr/>
          </p:nvSpPr>
          <p:spPr>
            <a:xfrm>
              <a:off x="9037287" y="3548638"/>
              <a:ext cx="1383209" cy="584775"/>
            </a:xfrm>
            <a:prstGeom prst="rect">
              <a:avLst/>
            </a:prstGeom>
            <a:grp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CA" sz="1600" dirty="0">
                  <a:solidFill>
                    <a:srgbClr val="A5A5A5">
                      <a:lumMod val="50000"/>
                    </a:srgbClr>
                  </a:solidFill>
                  <a:latin typeface="Calibri" panose="020F0502020204030204" pitchFamily="34" charset="0"/>
                  <a:ea typeface="Calibri" panose="020F0502020204030204" pitchFamily="34" charset="0"/>
                  <a:cs typeface="Calibri" panose="020F0502020204030204" pitchFamily="34" charset="0"/>
                </a:rPr>
                <a:t>t</a:t>
              </a:r>
              <a:r>
                <a:rPr kumimoji="0" lang="en-CA" sz="1600" b="0" i="0" u="none" strike="noStrike" kern="1200" cap="none" spc="0" normalizeH="0" baseline="0" noProof="0" dirty="0">
                  <a:ln>
                    <a:noFill/>
                  </a:ln>
                  <a:solidFill>
                    <a:srgbClr val="A5A5A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heir working memory</a:t>
              </a:r>
              <a:r>
                <a:rPr kumimoji="0" lang="en-CA" sz="1600" b="0" i="0" u="none" strike="noStrike" kern="1200" cap="none" spc="0" normalizeH="0" baseline="30000" noProof="0" dirty="0">
                  <a:ln>
                    <a:noFill/>
                  </a:ln>
                  <a:solidFill>
                    <a:srgbClr val="A5A5A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7</a:t>
              </a:r>
              <a:r>
                <a:rPr kumimoji="0" lang="en-CA" sz="1600" b="0" i="0" u="none" strike="noStrike" kern="1200" cap="none" spc="0" normalizeH="0" baseline="0" noProof="0" dirty="0">
                  <a:ln>
                    <a:noFill/>
                  </a:ln>
                  <a:solidFill>
                    <a:srgbClr val="A5A5A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 </a:t>
              </a:r>
            </a:p>
          </p:txBody>
        </p:sp>
      </p:grpSp>
      <p:sp>
        <p:nvSpPr>
          <p:cNvPr id="31" name="Rectangle : coins arrondis 30">
            <a:extLst>
              <a:ext uri="{FF2B5EF4-FFF2-40B4-BE49-F238E27FC236}">
                <a16:creationId xmlns:a16="http://schemas.microsoft.com/office/drawing/2014/main" id="{0C5A1084-A81E-1AD7-2467-9815DB193FDF}"/>
              </a:ext>
            </a:extLst>
          </p:cNvPr>
          <p:cNvSpPr/>
          <p:nvPr>
            <p:custDataLst>
              <p:tags r:id="rId5"/>
            </p:custDataLst>
          </p:nvPr>
        </p:nvSpPr>
        <p:spPr>
          <a:xfrm>
            <a:off x="5598094" y="4633043"/>
            <a:ext cx="3586149" cy="646986"/>
          </a:xfrm>
          <a:prstGeom prst="roundRect">
            <a:avLst/>
          </a:prstGeom>
          <a:solidFill>
            <a:srgbClr val="CDD8FB"/>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A5A5A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 learning difficulties</a:t>
            </a:r>
            <a:r>
              <a:rPr kumimoji="0" lang="en-CA" sz="1600" b="0" i="0" u="none" strike="noStrike" kern="1200" cap="none" spc="0" normalizeH="0" baseline="30000" noProof="0" dirty="0">
                <a:ln>
                  <a:noFill/>
                </a:ln>
                <a:solidFill>
                  <a:srgbClr val="A5A5A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2</a:t>
            </a:r>
            <a:r>
              <a:rPr kumimoji="0" lang="en-CA" sz="1600" b="0" i="0" u="none" strike="noStrike" kern="1200" cap="none" spc="0" normalizeH="0" baseline="0" noProof="0" dirty="0">
                <a:ln>
                  <a:noFill/>
                </a:ln>
                <a:solidFill>
                  <a:srgbClr val="A5A5A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 that can ultimately lead to dropout</a:t>
            </a:r>
            <a:r>
              <a:rPr kumimoji="0" lang="en-CA" sz="1600" b="0" i="0" u="none" strike="noStrike" kern="1200" cap="none" spc="0" normalizeH="0" baseline="30000" noProof="0" dirty="0">
                <a:ln>
                  <a:noFill/>
                </a:ln>
                <a:solidFill>
                  <a:srgbClr val="A5A5A5">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8</a:t>
            </a:r>
          </a:p>
        </p:txBody>
      </p:sp>
      <p:sp>
        <p:nvSpPr>
          <p:cNvPr id="32" name="Content Placeholder 2">
            <a:extLst>
              <a:ext uri="{FF2B5EF4-FFF2-40B4-BE49-F238E27FC236}">
                <a16:creationId xmlns:a16="http://schemas.microsoft.com/office/drawing/2014/main" id="{62673328-8FFE-1842-C6AC-36693B10106F}"/>
              </a:ext>
            </a:extLst>
          </p:cNvPr>
          <p:cNvSpPr txBox="1">
            <a:spLocks/>
          </p:cNvSpPr>
          <p:nvPr>
            <p:custDataLst>
              <p:tags r:id="rId6"/>
            </p:custDataLst>
          </p:nvPr>
        </p:nvSpPr>
        <p:spPr>
          <a:xfrm>
            <a:off x="5598094" y="4117095"/>
            <a:ext cx="2466577" cy="34625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CA" sz="2000" b="1" i="0" u="none" strike="noStrike" kern="1200" cap="none" spc="0" normalizeH="0" baseline="0" noProof="0" dirty="0">
                <a:ln>
                  <a:noFill/>
                </a:ln>
                <a:solidFill>
                  <a:srgbClr val="2F5CEE"/>
                </a:solidFill>
                <a:effectLst/>
                <a:uLnTx/>
                <a:uFillTx/>
                <a:latin typeface="Calibri" panose="020F0502020204030204" pitchFamily="34" charset="0"/>
                <a:ea typeface="Calibri" panose="020F0502020204030204" pitchFamily="34" charset="0"/>
                <a:cs typeface="Calibri" panose="020F0502020204030204" pitchFamily="34" charset="0"/>
              </a:rPr>
              <a:t>and can lead to</a:t>
            </a:r>
          </a:p>
        </p:txBody>
      </p:sp>
      <p:pic>
        <p:nvPicPr>
          <p:cNvPr id="33" name="Image 32">
            <a:extLst>
              <a:ext uri="{FF2B5EF4-FFF2-40B4-BE49-F238E27FC236}">
                <a16:creationId xmlns:a16="http://schemas.microsoft.com/office/drawing/2014/main" id="{40913AD8-820E-C201-235F-EC2268DF2B85}"/>
              </a:ext>
            </a:extLst>
          </p:cNvPr>
          <p:cNvPicPr>
            <a:picLocks noChangeAspect="1"/>
          </p:cNvPicPr>
          <p:nvPr>
            <p:custDataLst>
              <p:tags r:id="rId7"/>
            </p:custDataLst>
          </p:nvPr>
        </p:nvPicPr>
        <p:blipFill>
          <a:blip r:embed="rId21">
            <a:lum bright="70000" contrast="-70000"/>
          </a:blip>
          <a:stretch>
            <a:fillRect/>
          </a:stretch>
        </p:blipFill>
        <p:spPr>
          <a:xfrm>
            <a:off x="4199500" y="4159129"/>
            <a:ext cx="1211982" cy="408148"/>
          </a:xfrm>
          <a:prstGeom prst="rect">
            <a:avLst/>
          </a:prstGeom>
        </p:spPr>
      </p:pic>
      <p:pic>
        <p:nvPicPr>
          <p:cNvPr id="34" name="Graphique 33" descr="Cloud With Lightning And Rain contour">
            <a:extLst>
              <a:ext uri="{FF2B5EF4-FFF2-40B4-BE49-F238E27FC236}">
                <a16:creationId xmlns:a16="http://schemas.microsoft.com/office/drawing/2014/main" id="{3F6C7551-FFA1-7B84-6B75-53CA196954C6}"/>
              </a:ext>
            </a:extLst>
          </p:cNvPr>
          <p:cNvPicPr>
            <a:picLocks noChangeAspect="1"/>
          </p:cNvPicPr>
          <p:nvPr>
            <p:custDataLst>
              <p:tags r:id="rId8"/>
            </p:custDataLst>
          </p:nvPr>
        </p:nvPicPr>
        <p:blipFill>
          <a:blip>
            <a:extLst>
              <a:ext uri="{96DAC541-7B7A-43D3-8B79-37D633B846F1}">
                <asvg:svgBlip xmlns:asvg="http://schemas.microsoft.com/office/drawing/2016/SVG/main" r:embed="rId22"/>
              </a:ext>
            </a:extLst>
          </a:blip>
          <a:stretch>
            <a:fillRect/>
          </a:stretch>
        </p:blipFill>
        <p:spPr>
          <a:xfrm>
            <a:off x="9930940" y="370417"/>
            <a:ext cx="1587405" cy="1587405"/>
          </a:xfrm>
          <a:prstGeom prst="rect">
            <a:avLst/>
          </a:prstGeom>
        </p:spPr>
      </p:pic>
      <p:pic>
        <p:nvPicPr>
          <p:cNvPr id="35" name="Image 34">
            <a:extLst>
              <a:ext uri="{FF2B5EF4-FFF2-40B4-BE49-F238E27FC236}">
                <a16:creationId xmlns:a16="http://schemas.microsoft.com/office/drawing/2014/main" id="{45BBFC14-A16C-89DA-5073-053A0F64418A}"/>
              </a:ext>
            </a:extLst>
          </p:cNvPr>
          <p:cNvPicPr>
            <a:picLocks noChangeAspect="1"/>
          </p:cNvPicPr>
          <p:nvPr>
            <p:custDataLst>
              <p:tags r:id="rId9"/>
            </p:custDataLst>
          </p:nvPr>
        </p:nvPicPr>
        <p:blipFill rotWithShape="1">
          <a:blip r:embed="rId23"/>
          <a:srcRect t="5165" b="41886"/>
          <a:stretch/>
        </p:blipFill>
        <p:spPr>
          <a:xfrm>
            <a:off x="9900415" y="516398"/>
            <a:ext cx="1605947" cy="739825"/>
          </a:xfrm>
          <a:prstGeom prst="rect">
            <a:avLst/>
          </a:prstGeom>
        </p:spPr>
      </p:pic>
      <p:pic>
        <p:nvPicPr>
          <p:cNvPr id="36" name="Image 35">
            <a:extLst>
              <a:ext uri="{FF2B5EF4-FFF2-40B4-BE49-F238E27FC236}">
                <a16:creationId xmlns:a16="http://schemas.microsoft.com/office/drawing/2014/main" id="{6F8701AE-502A-9048-6805-B2CD9BB9A274}"/>
              </a:ext>
            </a:extLst>
          </p:cNvPr>
          <p:cNvPicPr>
            <a:picLocks noChangeAspect="1"/>
          </p:cNvPicPr>
          <p:nvPr>
            <p:custDataLst>
              <p:tags r:id="rId10"/>
            </p:custDataLst>
          </p:nvPr>
        </p:nvPicPr>
        <p:blipFill>
          <a:blip r:embed="rId24"/>
          <a:stretch>
            <a:fillRect/>
          </a:stretch>
        </p:blipFill>
        <p:spPr>
          <a:xfrm>
            <a:off x="10589683" y="1286072"/>
            <a:ext cx="299478" cy="484869"/>
          </a:xfrm>
          <a:prstGeom prst="rect">
            <a:avLst/>
          </a:prstGeom>
        </p:spPr>
      </p:pic>
      <p:sp>
        <p:nvSpPr>
          <p:cNvPr id="11" name="Slide Number Placeholder 2">
            <a:extLst>
              <a:ext uri="{FF2B5EF4-FFF2-40B4-BE49-F238E27FC236}">
                <a16:creationId xmlns:a16="http://schemas.microsoft.com/office/drawing/2014/main" id="{30BE1242-4F00-3D28-8DAA-9C023B74475A}"/>
              </a:ext>
            </a:extLst>
          </p:cNvPr>
          <p:cNvSpPr txBox="1">
            <a:spLocks/>
          </p:cNvSpPr>
          <p:nvPr>
            <p:custDataLst>
              <p:tags r:id="rId11"/>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ea typeface="Calibri" panose="020F0502020204030204" pitchFamily="34" charset="0"/>
                <a:cs typeface="Calibri" panose="020F0502020204030204" pitchFamily="34" charset="0"/>
              </a:rPr>
              <a:pPr/>
              <a:t>7</a:t>
            </a:fld>
            <a:endParaRPr lang="en-CA" sz="1867" b="1" dirty="0">
              <a:latin typeface="Calibri" panose="020F0502020204030204" pitchFamily="34" charset="0"/>
              <a:ea typeface="Calibri" panose="020F0502020204030204" pitchFamily="34" charset="0"/>
              <a:cs typeface="Calibri" panose="020F0502020204030204" pitchFamily="34" charset="0"/>
            </a:endParaRPr>
          </a:p>
        </p:txBody>
      </p:sp>
      <p:pic>
        <p:nvPicPr>
          <p:cNvPr id="12" name="Image 11">
            <a:extLst>
              <a:ext uri="{FF2B5EF4-FFF2-40B4-BE49-F238E27FC236}">
                <a16:creationId xmlns:a16="http://schemas.microsoft.com/office/drawing/2014/main" id="{F483E07C-D384-70DA-A11C-E91C6556EA5A}"/>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sp>
        <p:nvSpPr>
          <p:cNvPr id="15" name="ZoneTexte 14">
            <a:extLst>
              <a:ext uri="{FF2B5EF4-FFF2-40B4-BE49-F238E27FC236}">
                <a16:creationId xmlns:a16="http://schemas.microsoft.com/office/drawing/2014/main" id="{2FEDD17C-D832-5901-4487-CF86979A98C8}"/>
              </a:ext>
            </a:extLst>
          </p:cNvPr>
          <p:cNvSpPr txBox="1"/>
          <p:nvPr>
            <p:custDataLst>
              <p:tags r:id="rId12"/>
            </p:custDataLst>
          </p:nvPr>
        </p:nvSpPr>
        <p:spPr>
          <a:xfrm>
            <a:off x="-18661" y="6466383"/>
            <a:ext cx="11031486" cy="340734"/>
          </a:xfrm>
          <a:prstGeom prst="rect">
            <a:avLst/>
          </a:prstGeom>
          <a:noFill/>
        </p:spPr>
        <p:txBody>
          <a:bodyPr wrap="square" rtlCol="0">
            <a:spAutoFit/>
          </a:bodyPr>
          <a:lstStyle/>
          <a:p>
            <a:pPr marL="146050" marR="0" lvl="1" algn="l" defTabSz="457200" rtl="0" eaLnBrk="1" fontAlgn="auto" latinLnBrk="0" hangingPunct="1">
              <a:lnSpc>
                <a:spcPct val="150000"/>
              </a:lnSpc>
              <a:spcBef>
                <a:spcPts val="0"/>
              </a:spcBef>
              <a:spcAft>
                <a:spcPts val="0"/>
              </a:spcAft>
              <a:buClrTx/>
              <a:buSzTx/>
              <a:buFontTx/>
              <a:buNone/>
              <a:defRPr/>
            </a:pPr>
            <a:r>
              <a:rPr kumimoji="0" lang="en-CA" sz="1200" b="0" i="0" u="none" strike="noStrike" kern="1200" cap="none" spc="0" normalizeH="0" baseline="0" noProof="0" dirty="0">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1- (Charrette, 2012);  2- (APA, 2013); 3- (Dubé, 2009); 4- (Trudeau, 2006); 5- (Marcotte, 2013); 6- (Tardif, 2008); 7- (Cassady, 2010); 8-(Lapointe &amp; Freiberg, 2007).</a:t>
            </a:r>
            <a:endParaRPr kumimoji="0" lang="en-CA" sz="12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33836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BC4AA18B-CDF7-A12E-048F-9483389A102E}"/>
              </a:ext>
            </a:extLst>
          </p:cNvPr>
          <p:cNvSpPr>
            <a:spLocks noGrp="1" noRot="1" noMove="1" noResize="1" noEditPoints="1" noAdjustHandles="1" noChangeArrowheads="1" noChangeShapeType="1"/>
          </p:cNvSpPr>
          <p:nvPr/>
        </p:nvSpPr>
        <p:spPr>
          <a:xfrm>
            <a:off x="16681"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7">
              <a:alphaModFix amt="10999"/>
            </a:blip>
            <a:stretch>
              <a:fillRect t="-38185" b="-38185"/>
            </a:stretch>
          </a:blipFill>
        </p:spPr>
        <p:txBody>
          <a:bodyPr/>
          <a:lstStyle/>
          <a:p>
            <a:endParaRPr lang="fr-CA" sz="1200">
              <a:latin typeface="Calibri" panose="020F0502020204030204" pitchFamily="34" charset="0"/>
            </a:endParaRPr>
          </a:p>
        </p:txBody>
      </p:sp>
      <p:sp>
        <p:nvSpPr>
          <p:cNvPr id="4" name="ZoneTexte 3">
            <a:extLst>
              <a:ext uri="{FF2B5EF4-FFF2-40B4-BE49-F238E27FC236}">
                <a16:creationId xmlns:a16="http://schemas.microsoft.com/office/drawing/2014/main" id="{292B4A6D-E349-BB01-DB1F-BF62AF3B6813}"/>
              </a:ext>
            </a:extLst>
          </p:cNvPr>
          <p:cNvSpPr txBox="1"/>
          <p:nvPr/>
        </p:nvSpPr>
        <p:spPr>
          <a:xfrm>
            <a:off x="406400" y="496458"/>
            <a:ext cx="6494866" cy="1446550"/>
          </a:xfrm>
          <a:prstGeom prst="rect">
            <a:avLst/>
          </a:prstGeom>
          <a:noFill/>
        </p:spPr>
        <p:txBody>
          <a:bodyPr wrap="square" rtlCol="0">
            <a:spAutoFit/>
          </a:bodyPr>
          <a:lstStyle/>
          <a:p>
            <a:r>
              <a:rPr lang="en-CA" sz="4400" b="1" dirty="0">
                <a:solidFill>
                  <a:srgbClr val="0038FF"/>
                </a:solidFill>
                <a:latin typeface="Calibri" panose="020F0502020204030204" pitchFamily="34" charset="0"/>
                <a:ea typeface="Calibri" panose="020F0502020204030204" pitchFamily="34" charset="0"/>
                <a:cs typeface="Calibri" panose="020F0502020204030204" pitchFamily="34" charset="0"/>
              </a:rPr>
              <a:t>Why address anxiety disorders?</a:t>
            </a:r>
          </a:p>
        </p:txBody>
      </p:sp>
      <p:sp>
        <p:nvSpPr>
          <p:cNvPr id="6" name="ZoneTexte 5">
            <a:extLst>
              <a:ext uri="{FF2B5EF4-FFF2-40B4-BE49-F238E27FC236}">
                <a16:creationId xmlns:a16="http://schemas.microsoft.com/office/drawing/2014/main" id="{96AD9DC6-2BA1-02DE-515E-1D0E66069111}"/>
              </a:ext>
            </a:extLst>
          </p:cNvPr>
          <p:cNvSpPr txBox="1"/>
          <p:nvPr>
            <p:custDataLst>
              <p:tags r:id="rId1"/>
            </p:custDataLst>
          </p:nvPr>
        </p:nvSpPr>
        <p:spPr>
          <a:xfrm>
            <a:off x="600075" y="2107945"/>
            <a:ext cx="11514952" cy="25930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Anxiety disorders can precede the onset of several issues</a:t>
            </a:r>
            <a:r>
              <a:rPr lang="en-CA" sz="2800" b="1" dirty="0">
                <a:solidFill>
                  <a:srgbClr val="595959"/>
                </a:solidFill>
                <a:latin typeface="Calibri" panose="020F0502020204030204" pitchFamily="34" charset="0"/>
                <a:ea typeface="Calibri" panose="020F0502020204030204" pitchFamily="34" charset="0"/>
                <a:cs typeface="Calibri" panose="020F0502020204030204" pitchFamily="34" charset="0"/>
              </a:rPr>
              <a:t>, </a:t>
            </a:r>
            <a:br>
              <a:rPr lang="en-CA" sz="2800" b="1" dirty="0">
                <a:solidFill>
                  <a:srgbClr val="595959"/>
                </a:solidFill>
                <a:latin typeface="Calibri" panose="020F0502020204030204" pitchFamily="34" charset="0"/>
                <a:ea typeface="Calibri" panose="020F0502020204030204" pitchFamily="34" charset="0"/>
                <a:cs typeface="Calibri" panose="020F0502020204030204" pitchFamily="34" charset="0"/>
              </a:rPr>
            </a:br>
            <a:r>
              <a:rPr lang="en-CA" sz="2800" b="1" dirty="0">
                <a:solidFill>
                  <a:srgbClr val="595959"/>
                </a:solidFill>
                <a:latin typeface="Calibri" panose="020F0502020204030204" pitchFamily="34" charset="0"/>
                <a:ea typeface="Calibri" panose="020F0502020204030204" pitchFamily="34" charset="0"/>
                <a:cs typeface="Calibri" panose="020F0502020204030204" pitchFamily="34" charset="0"/>
              </a:rPr>
              <a:t>sometimes by several years</a:t>
            </a:r>
            <a:r>
              <a:rPr kumimoji="0" lang="en-CA" sz="2800" b="1" i="0" u="none" strike="noStrike" kern="1200" cap="none" spc="0" normalizeH="0" baseline="30000" noProof="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1</a:t>
            </a:r>
            <a:r>
              <a:rPr kumimoji="0" lang="en-CA" sz="2800" b="1" i="0" u="none" strike="noStrike" kern="1200" cap="none" spc="0" normalizeH="0" baseline="0" noProof="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ü"/>
              <a:tabLst/>
              <a:defRPr/>
            </a:pPr>
            <a:endParaRPr kumimoji="0" lang="en-CA" sz="1050" b="0" i="0" u="none" strike="noStrike" kern="1200" cap="none" spc="0" normalizeH="0" baseline="0" noProof="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627063" marR="0" lvl="1" indent="-3619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400" dirty="0">
                <a:solidFill>
                  <a:srgbClr val="595959"/>
                </a:solidFill>
                <a:latin typeface="Calibri" panose="020F0502020204030204" pitchFamily="34" charset="0"/>
                <a:ea typeface="Calibri" panose="020F0502020204030204" pitchFamily="34" charset="0"/>
                <a:cs typeface="Calibri" panose="020F0502020204030204" pitchFamily="34" charset="0"/>
              </a:rPr>
              <a:t>panic disorder</a:t>
            </a:r>
            <a:r>
              <a:rPr kumimoji="0" lang="en-CA" sz="2400" b="0" i="0" u="none" strike="noStrike" kern="1200" cap="none" spc="0" normalizeH="0" baseline="0" noProof="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a:t>
            </a:r>
          </a:p>
          <a:p>
            <a:pPr marL="550863"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2400" b="0" i="0" u="none" strike="noStrike" kern="1200" cap="none" spc="0" normalizeH="0" baseline="0" noProof="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depressive disorder;</a:t>
            </a:r>
          </a:p>
          <a:p>
            <a:pPr marL="627063" marR="0" lvl="1" indent="-3619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2400" b="0" i="0" u="none" strike="noStrike" kern="1200" cap="none" spc="0" normalizeH="0" baseline="0" noProof="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alcohol, drug or tobacco use;</a:t>
            </a:r>
          </a:p>
          <a:p>
            <a:pPr marL="627063" lvl="1" indent="-361950">
              <a:buFont typeface="Arial" panose="020B0604020202020204" pitchFamily="34" charset="0"/>
              <a:buChar char="•"/>
              <a:defRPr/>
            </a:pPr>
            <a:r>
              <a:rPr lang="en-CA" sz="2400" dirty="0">
                <a:solidFill>
                  <a:srgbClr val="595959"/>
                </a:solidFill>
                <a:latin typeface="Calibri" panose="020F0502020204030204" pitchFamily="34" charset="0"/>
                <a:ea typeface="Calibri" panose="020F0502020204030204" pitchFamily="34" charset="0"/>
                <a:cs typeface="Calibri" panose="020F0502020204030204" pitchFamily="34" charset="0"/>
              </a:rPr>
              <a:t>higher risk of considering or committing suicide</a:t>
            </a:r>
            <a:r>
              <a:rPr kumimoji="0" lang="en-CA" sz="2400" b="0" i="0" u="none" strike="noStrike" kern="1200" cap="none" spc="0" normalizeH="0" baseline="0" noProof="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a:t>
            </a:r>
          </a:p>
        </p:txBody>
      </p:sp>
      <p:sp>
        <p:nvSpPr>
          <p:cNvPr id="18" name="Rectangle 17">
            <a:extLst>
              <a:ext uri="{FF2B5EF4-FFF2-40B4-BE49-F238E27FC236}">
                <a16:creationId xmlns:a16="http://schemas.microsoft.com/office/drawing/2014/main" id="{EE666203-BB24-0041-8426-335CC90C03D8}"/>
              </a:ext>
            </a:extLst>
          </p:cNvPr>
          <p:cNvSpPr/>
          <p:nvPr/>
        </p:nvSpPr>
        <p:spPr>
          <a:xfrm>
            <a:off x="3774111" y="5037059"/>
            <a:ext cx="5759116" cy="1301788"/>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9" name="Freeform 11">
            <a:extLst>
              <a:ext uri="{FF2B5EF4-FFF2-40B4-BE49-F238E27FC236}">
                <a16:creationId xmlns:a16="http://schemas.microsoft.com/office/drawing/2014/main" id="{0509504A-89D7-1C4A-FD8D-80097E428375}"/>
              </a:ext>
            </a:extLst>
          </p:cNvPr>
          <p:cNvSpPr/>
          <p:nvPr/>
        </p:nvSpPr>
        <p:spPr>
          <a:xfrm>
            <a:off x="3432197" y="5425081"/>
            <a:ext cx="740423" cy="727674"/>
          </a:xfrm>
          <a:custGeom>
            <a:avLst/>
            <a:gdLst/>
            <a:ahLst/>
            <a:cxnLst/>
            <a:rect l="l" t="t" r="r" b="b"/>
            <a:pathLst>
              <a:path w="2964353" h="2808725">
                <a:moveTo>
                  <a:pt x="0" y="0"/>
                </a:moveTo>
                <a:lnTo>
                  <a:pt x="2964353" y="0"/>
                </a:lnTo>
                <a:lnTo>
                  <a:pt x="2964353" y="2808724"/>
                </a:lnTo>
                <a:lnTo>
                  <a:pt x="0" y="280872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CA"/>
          </a:p>
        </p:txBody>
      </p:sp>
      <p:grpSp>
        <p:nvGrpSpPr>
          <p:cNvPr id="20" name="Group 6">
            <a:extLst>
              <a:ext uri="{FF2B5EF4-FFF2-40B4-BE49-F238E27FC236}">
                <a16:creationId xmlns:a16="http://schemas.microsoft.com/office/drawing/2014/main" id="{68980D14-E805-539D-1E90-CB67C38EEE18}"/>
              </a:ext>
            </a:extLst>
          </p:cNvPr>
          <p:cNvGrpSpPr/>
          <p:nvPr/>
        </p:nvGrpSpPr>
        <p:grpSpPr>
          <a:xfrm rot="-96328">
            <a:off x="7969263" y="6188826"/>
            <a:ext cx="1221406" cy="228161"/>
            <a:chOff x="0" y="0"/>
            <a:chExt cx="1656431" cy="408605"/>
          </a:xfrm>
        </p:grpSpPr>
        <p:sp>
          <p:nvSpPr>
            <p:cNvPr id="21" name="Freeform 7">
              <a:extLst>
                <a:ext uri="{FF2B5EF4-FFF2-40B4-BE49-F238E27FC236}">
                  <a16:creationId xmlns:a16="http://schemas.microsoft.com/office/drawing/2014/main" id="{2FF7DC69-FEE8-3775-625A-DB6FE8896855}"/>
                </a:ext>
              </a:extLst>
            </p:cNvPr>
            <p:cNvSpPr/>
            <p:nvPr/>
          </p:nvSpPr>
          <p:spPr>
            <a:xfrm>
              <a:off x="0" y="0"/>
              <a:ext cx="1656431" cy="408605"/>
            </a:xfrm>
            <a:custGeom>
              <a:avLst/>
              <a:gdLst/>
              <a:ahLst/>
              <a:cxnLst/>
              <a:rect l="l" t="t" r="r" b="b"/>
              <a:pathLst>
                <a:path w="1656431" h="408605">
                  <a:moveTo>
                    <a:pt x="0" y="0"/>
                  </a:moveTo>
                  <a:lnTo>
                    <a:pt x="1656431" y="0"/>
                  </a:lnTo>
                  <a:lnTo>
                    <a:pt x="1656431" y="408605"/>
                  </a:lnTo>
                  <a:lnTo>
                    <a:pt x="0" y="408605"/>
                  </a:lnTo>
                  <a:close/>
                </a:path>
              </a:pathLst>
            </a:custGeom>
            <a:solidFill>
              <a:srgbClr val="9BADFF"/>
            </a:solidFill>
          </p:spPr>
          <p:txBody>
            <a:bodyPr/>
            <a:lstStyle/>
            <a:p>
              <a:endParaRPr lang="fr-CA"/>
            </a:p>
          </p:txBody>
        </p:sp>
        <p:sp>
          <p:nvSpPr>
            <p:cNvPr id="22" name="TextBox 8">
              <a:extLst>
                <a:ext uri="{FF2B5EF4-FFF2-40B4-BE49-F238E27FC236}">
                  <a16:creationId xmlns:a16="http://schemas.microsoft.com/office/drawing/2014/main" id="{E911BD6A-D41A-EE9D-16FD-E654992189B0}"/>
                </a:ext>
              </a:extLst>
            </p:cNvPr>
            <p:cNvSpPr txBox="1"/>
            <p:nvPr/>
          </p:nvSpPr>
          <p:spPr>
            <a:xfrm>
              <a:off x="0" y="-76200"/>
              <a:ext cx="1656431" cy="484805"/>
            </a:xfrm>
            <a:prstGeom prst="rect">
              <a:avLst/>
            </a:prstGeom>
          </p:spPr>
          <p:txBody>
            <a:bodyPr lIns="50800" tIns="50800" rIns="50800" bIns="50800" rtlCol="0" anchor="ctr"/>
            <a:lstStyle/>
            <a:p>
              <a:pPr algn="ctr">
                <a:lnSpc>
                  <a:spcPts val="3502"/>
                </a:lnSpc>
              </a:pPr>
              <a:endParaRPr/>
            </a:p>
          </p:txBody>
        </p:sp>
      </p:grpSp>
      <p:sp>
        <p:nvSpPr>
          <p:cNvPr id="7" name="ZoneTexte 6">
            <a:extLst>
              <a:ext uri="{FF2B5EF4-FFF2-40B4-BE49-F238E27FC236}">
                <a16:creationId xmlns:a16="http://schemas.microsoft.com/office/drawing/2014/main" id="{2E959FAE-C7E1-42D3-03C8-2A688EB58A76}"/>
              </a:ext>
            </a:extLst>
          </p:cNvPr>
          <p:cNvSpPr txBox="1"/>
          <p:nvPr>
            <p:custDataLst>
              <p:tags r:id="rId2"/>
            </p:custDataLst>
          </p:nvPr>
        </p:nvSpPr>
        <p:spPr>
          <a:xfrm>
            <a:off x="4159321" y="4644974"/>
            <a:ext cx="5373906" cy="169277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3200" b="1" i="0" u="none" strike="noStrike" kern="1200" cap="none" spc="0" normalizeH="0" baseline="0" noProof="0" dirty="0">
              <a:ln>
                <a:noFill/>
              </a:ln>
              <a:solidFill>
                <a:prstClr val="black"/>
              </a:solidFill>
              <a:effectLst/>
              <a:uLnTx/>
              <a:uFillTx/>
            </a:endParaRPr>
          </a:p>
          <a:p>
            <a:pPr lvl="0" defTabSz="457200">
              <a:defRPr/>
            </a:pPr>
            <a:r>
              <a:rPr lang="en-CA" sz="2400" b="1" dirty="0">
                <a:solidFill>
                  <a:srgbClr val="2F5CEE"/>
                </a:solidFill>
              </a:rPr>
              <a:t>Hence the importance of taking preventive action from the beginning of elementary school</a:t>
            </a:r>
            <a:r>
              <a:rPr kumimoji="0" lang="en-CA" sz="2400" b="1" i="0" u="none" strike="noStrike" kern="1200" cap="none" spc="0" normalizeH="0" baseline="0" noProof="0" dirty="0">
                <a:ln>
                  <a:noFill/>
                </a:ln>
                <a:solidFill>
                  <a:srgbClr val="2F5CEE"/>
                </a:solidFill>
                <a:effectLst/>
                <a:uLnTx/>
                <a:uFillTx/>
              </a:rPr>
              <a:t>! </a:t>
            </a:r>
          </a:p>
        </p:txBody>
      </p:sp>
      <p:sp>
        <p:nvSpPr>
          <p:cNvPr id="8" name="Slide Number Placeholder 2">
            <a:extLst>
              <a:ext uri="{FF2B5EF4-FFF2-40B4-BE49-F238E27FC236}">
                <a16:creationId xmlns:a16="http://schemas.microsoft.com/office/drawing/2014/main" id="{B5BA3D82-16E9-8B8D-00F0-09436EDC91AC}"/>
              </a:ext>
            </a:extLst>
          </p:cNvPr>
          <p:cNvSpPr txBox="1">
            <a:spLocks/>
          </p:cNvSpPr>
          <p:nvPr>
            <p:custDataLst>
              <p:tags r:id="rId3"/>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ea typeface="Calibri" panose="020F0502020204030204" pitchFamily="34" charset="0"/>
                <a:cs typeface="Calibri" panose="020F0502020204030204" pitchFamily="34" charset="0"/>
              </a:rPr>
              <a:pPr/>
              <a:t>8</a:t>
            </a:fld>
            <a:endParaRPr lang="en-CA" sz="1867" b="1" dirty="0">
              <a:latin typeface="Calibri" panose="020F0502020204030204" pitchFamily="34" charset="0"/>
              <a:ea typeface="Calibri" panose="020F0502020204030204" pitchFamily="34" charset="0"/>
              <a:cs typeface="Calibri" panose="020F0502020204030204" pitchFamily="34" charset="0"/>
            </a:endParaRPr>
          </a:p>
        </p:txBody>
      </p:sp>
      <p:pic>
        <p:nvPicPr>
          <p:cNvPr id="10" name="Image 9">
            <a:extLst>
              <a:ext uri="{FF2B5EF4-FFF2-40B4-BE49-F238E27FC236}">
                <a16:creationId xmlns:a16="http://schemas.microsoft.com/office/drawing/2014/main" id="{CBEDEAA0-773F-FB4D-2990-A9278FFC834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sp>
        <p:nvSpPr>
          <p:cNvPr id="11" name="ZoneTexte 10">
            <a:extLst>
              <a:ext uri="{FF2B5EF4-FFF2-40B4-BE49-F238E27FC236}">
                <a16:creationId xmlns:a16="http://schemas.microsoft.com/office/drawing/2014/main" id="{EAECE9A1-B633-1353-8BE8-6608CD49375C}"/>
              </a:ext>
            </a:extLst>
          </p:cNvPr>
          <p:cNvSpPr txBox="1"/>
          <p:nvPr>
            <p:custDataLst>
              <p:tags r:id="rId4"/>
            </p:custDataLst>
          </p:nvPr>
        </p:nvSpPr>
        <p:spPr>
          <a:xfrm>
            <a:off x="-18661" y="6466383"/>
            <a:ext cx="11031486" cy="340671"/>
          </a:xfrm>
          <a:prstGeom prst="rect">
            <a:avLst/>
          </a:prstGeom>
          <a:noFill/>
        </p:spPr>
        <p:txBody>
          <a:bodyPr wrap="square" rtlCol="0">
            <a:spAutoFit/>
          </a:bodyPr>
          <a:lstStyle/>
          <a:p>
            <a:pPr marL="146050" marR="0" lvl="1" algn="l" defTabSz="457200" rtl="0" eaLnBrk="1" fontAlgn="auto" latinLnBrk="0" hangingPunct="1">
              <a:lnSpc>
                <a:spcPct val="150000"/>
              </a:lnSpc>
              <a:spcBef>
                <a:spcPts val="0"/>
              </a:spcBef>
              <a:spcAft>
                <a:spcPts val="0"/>
              </a:spcAft>
              <a:buClrTx/>
              <a:buSzTx/>
              <a:buFontTx/>
              <a:buNone/>
              <a:defRPr/>
            </a:pPr>
            <a:r>
              <a:rPr kumimoji="0" lang="en-CA" sz="1200" b="0" i="0" u="none" strike="noStrike" kern="1200" cap="none" spc="0" normalizeH="0" baseline="0" noProof="0" dirty="0">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1- (Dumas, 2013).</a:t>
            </a:r>
          </a:p>
        </p:txBody>
      </p:sp>
    </p:spTree>
    <p:extLst>
      <p:ext uri="{BB962C8B-B14F-4D97-AF65-F5344CB8AC3E}">
        <p14:creationId xmlns:p14="http://schemas.microsoft.com/office/powerpoint/2010/main" val="2279871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2FCC4-2E6F-F068-0893-DF899C91A4D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A35C653-E51D-5A7C-14F7-9EB5779C66CE}"/>
              </a:ext>
            </a:extLst>
          </p:cNvPr>
          <p:cNvSpPr>
            <a:spLocks noGrp="1" noRot="1" noMove="1" noResize="1" noEditPoints="1" noAdjustHandles="1" noChangeArrowheads="1" noChangeShapeType="1"/>
          </p:cNvSpPr>
          <p:nvPr/>
        </p:nvSpPr>
        <p:spPr>
          <a:xfrm>
            <a:off x="16681"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8">
              <a:alphaModFix amt="10999"/>
            </a:blip>
            <a:stretch>
              <a:fillRect t="-38185" b="-38185"/>
            </a:stretch>
          </a:blipFill>
        </p:spPr>
        <p:txBody>
          <a:bodyPr/>
          <a:lstStyle/>
          <a:p>
            <a:endParaRPr lang="fr-CA" sz="1200">
              <a:latin typeface="Calibri" panose="020F0502020204030204" pitchFamily="34" charset="0"/>
            </a:endParaRPr>
          </a:p>
        </p:txBody>
      </p:sp>
      <p:sp>
        <p:nvSpPr>
          <p:cNvPr id="4" name="ZoneTexte 3">
            <a:extLst>
              <a:ext uri="{FF2B5EF4-FFF2-40B4-BE49-F238E27FC236}">
                <a16:creationId xmlns:a16="http://schemas.microsoft.com/office/drawing/2014/main" id="{921C0674-9888-E8DB-EF1A-ED8DA5317157}"/>
              </a:ext>
            </a:extLst>
          </p:cNvPr>
          <p:cNvSpPr txBox="1"/>
          <p:nvPr/>
        </p:nvSpPr>
        <p:spPr>
          <a:xfrm>
            <a:off x="600075" y="493347"/>
            <a:ext cx="9352197" cy="769441"/>
          </a:xfrm>
          <a:prstGeom prst="rect">
            <a:avLst/>
          </a:prstGeom>
          <a:noFill/>
        </p:spPr>
        <p:txBody>
          <a:bodyPr wrap="square" rtlCol="0">
            <a:spAutoFit/>
          </a:bodyPr>
          <a:lstStyle/>
          <a:p>
            <a:r>
              <a:rPr lang="en-CA" sz="4400" b="1" dirty="0">
                <a:solidFill>
                  <a:srgbClr val="0038FF"/>
                </a:solidFill>
                <a:latin typeface="Calibri" panose="020F0502020204030204" pitchFamily="34" charset="0"/>
                <a:ea typeface="Calibri" panose="020F0502020204030204" pitchFamily="34" charset="0"/>
                <a:cs typeface="Calibri" panose="020F0502020204030204" pitchFamily="34" charset="0"/>
              </a:rPr>
              <a:t>Psychosocial skills to the rescue</a:t>
            </a:r>
          </a:p>
        </p:txBody>
      </p:sp>
      <p:sp>
        <p:nvSpPr>
          <p:cNvPr id="8" name="TextBox 3">
            <a:extLst>
              <a:ext uri="{FF2B5EF4-FFF2-40B4-BE49-F238E27FC236}">
                <a16:creationId xmlns:a16="http://schemas.microsoft.com/office/drawing/2014/main" id="{40C55C80-03D6-5040-6D6B-4F4382824F54}"/>
              </a:ext>
            </a:extLst>
          </p:cNvPr>
          <p:cNvSpPr txBox="1"/>
          <p:nvPr>
            <p:custDataLst>
              <p:tags r:id="rId1"/>
            </p:custDataLst>
          </p:nvPr>
        </p:nvSpPr>
        <p:spPr>
          <a:xfrm>
            <a:off x="753800" y="2435219"/>
            <a:ext cx="8229600" cy="2564805"/>
          </a:xfrm>
          <a:prstGeom prst="rect">
            <a:avLst/>
          </a:prstGeom>
        </p:spPr>
        <p:txBody>
          <a:bodyPr wrap="square" lIns="0" tIns="0" rIns="0" bIns="0" rtlCol="0" anchor="t">
            <a:spAutoFit/>
          </a:bodyPr>
          <a:lstStyle/>
          <a:p>
            <a:pPr marL="217181" lvl="1" algn="just">
              <a:lnSpc>
                <a:spcPts val="2880"/>
              </a:lnSpc>
            </a:pPr>
            <a:r>
              <a:rPr lang="en-CA" sz="2400" dirty="0">
                <a:solidFill>
                  <a:srgbClr val="808080"/>
                </a:solidFill>
                <a:latin typeface="Calibri" panose="020F0502020204030204" pitchFamily="34" charset="0"/>
                <a:ea typeface="Calibri" panose="020F0502020204030204" pitchFamily="34" charset="0"/>
                <a:cs typeface="Calibri" panose="020F0502020204030204" pitchFamily="34" charset="0"/>
              </a:rPr>
              <a:t>For more than </a:t>
            </a:r>
            <a:r>
              <a:rPr lang="en-CA" sz="2400" b="1" dirty="0">
                <a:solidFill>
                  <a:srgbClr val="0038FF"/>
                </a:solidFill>
                <a:latin typeface="Calibri" panose="020F0502020204030204" pitchFamily="34" charset="0"/>
                <a:ea typeface="Calibri" panose="020F0502020204030204" pitchFamily="34" charset="0"/>
                <a:cs typeface="Calibri" panose="020F0502020204030204" pitchFamily="34" charset="0"/>
              </a:rPr>
              <a:t>30 years</a:t>
            </a:r>
            <a:r>
              <a:rPr lang="en-CA" sz="2400" dirty="0">
                <a:solidFill>
                  <a:srgbClr val="808080"/>
                </a:solidFill>
                <a:latin typeface="Calibri" panose="020F0502020204030204" pitchFamily="34" charset="0"/>
                <a:ea typeface="Calibri" panose="020F0502020204030204" pitchFamily="34" charset="0"/>
                <a:cs typeface="Calibri" panose="020F0502020204030204" pitchFamily="34" charset="0"/>
              </a:rPr>
              <a:t>, the World Health Organization has emphasized the importance of developing young people’s </a:t>
            </a:r>
            <a:r>
              <a:rPr lang="en-CA" sz="2400" b="1" dirty="0">
                <a:solidFill>
                  <a:srgbClr val="0038FF"/>
                </a:solidFill>
                <a:latin typeface="Calibri" panose="020F0502020204030204" pitchFamily="34" charset="0"/>
                <a:ea typeface="Calibri" panose="020F0502020204030204" pitchFamily="34" charset="0"/>
                <a:cs typeface="Calibri" panose="020F0502020204030204" pitchFamily="34" charset="0"/>
              </a:rPr>
              <a:t>psychosocial or socio-emotional skills</a:t>
            </a:r>
            <a:r>
              <a:rPr lang="en-CA" sz="2400" dirty="0">
                <a:solidFill>
                  <a:srgbClr val="808080"/>
                </a:solidFill>
                <a:latin typeface="Calibri" panose="020F0502020204030204" pitchFamily="34" charset="0"/>
                <a:ea typeface="Calibri" panose="020F0502020204030204" pitchFamily="34" charset="0"/>
                <a:cs typeface="Calibri" panose="020F0502020204030204" pitchFamily="34" charset="0"/>
              </a:rPr>
              <a:t>! </a:t>
            </a:r>
          </a:p>
          <a:p>
            <a:pPr marL="434362" lvl="1" indent="-217181" algn="just">
              <a:lnSpc>
                <a:spcPts val="2880"/>
              </a:lnSpc>
            </a:pPr>
            <a:endParaRPr lang="en-CA" sz="2400" dirty="0">
              <a:solidFill>
                <a:srgbClr val="808080"/>
              </a:solidFill>
              <a:latin typeface="Calibri" panose="020F0502020204030204" pitchFamily="34" charset="0"/>
              <a:ea typeface="Calibri" panose="020F0502020204030204" pitchFamily="34" charset="0"/>
              <a:cs typeface="Calibri" panose="020F0502020204030204" pitchFamily="34" charset="0"/>
            </a:endParaRPr>
          </a:p>
          <a:p>
            <a:pPr marL="434362" lvl="1" indent="-217181" algn="just">
              <a:lnSpc>
                <a:spcPts val="2880"/>
              </a:lnSpc>
            </a:pPr>
            <a:endParaRPr lang="en-CA" sz="2400" dirty="0">
              <a:solidFill>
                <a:srgbClr val="808080"/>
              </a:solidFill>
              <a:latin typeface="Calibri" panose="020F0502020204030204" pitchFamily="34" charset="0"/>
              <a:ea typeface="Calibri" panose="020F0502020204030204" pitchFamily="34" charset="0"/>
              <a:cs typeface="Calibri" panose="020F0502020204030204" pitchFamily="34" charset="0"/>
            </a:endParaRPr>
          </a:p>
          <a:p>
            <a:pPr marL="434362" lvl="1" indent="-217181" algn="just">
              <a:lnSpc>
                <a:spcPts val="2880"/>
              </a:lnSpc>
            </a:pPr>
            <a:endParaRPr lang="en-CA" sz="2400" dirty="0">
              <a:solidFill>
                <a:srgbClr val="808080"/>
              </a:solidFill>
              <a:latin typeface="Calibri" panose="020F0502020204030204" pitchFamily="34" charset="0"/>
              <a:ea typeface="Calibri" panose="020F0502020204030204" pitchFamily="34" charset="0"/>
              <a:cs typeface="Calibri" panose="020F0502020204030204" pitchFamily="34" charset="0"/>
            </a:endParaRPr>
          </a:p>
          <a:p>
            <a:pPr marL="434362" lvl="1" indent="-217181">
              <a:lnSpc>
                <a:spcPts val="2592"/>
              </a:lnSpc>
            </a:pPr>
            <a:endParaRPr lang="en-US" sz="2400" dirty="0">
              <a:solidFill>
                <a:srgbClr val="595959"/>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ZoneTexte 9">
            <a:extLst>
              <a:ext uri="{FF2B5EF4-FFF2-40B4-BE49-F238E27FC236}">
                <a16:creationId xmlns:a16="http://schemas.microsoft.com/office/drawing/2014/main" id="{B1E38CAA-B358-1B87-B886-E2789E8A734A}"/>
              </a:ext>
            </a:extLst>
          </p:cNvPr>
          <p:cNvSpPr txBox="1"/>
          <p:nvPr>
            <p:custDataLst>
              <p:tags r:id="rId2"/>
            </p:custDataLst>
          </p:nvPr>
        </p:nvSpPr>
        <p:spPr>
          <a:xfrm>
            <a:off x="2545227" y="4260231"/>
            <a:ext cx="8229600" cy="1315745"/>
          </a:xfrm>
          <a:prstGeom prst="rect">
            <a:avLst/>
          </a:prstGeom>
          <a:noFill/>
        </p:spPr>
        <p:txBody>
          <a:bodyPr wrap="square" rtlCol="0">
            <a:spAutoFit/>
          </a:bodyPr>
          <a:lstStyle/>
          <a:p>
            <a:pPr marL="434362" lvl="1" indent="-217181" algn="just">
              <a:lnSpc>
                <a:spcPts val="2880"/>
              </a:lnSpc>
            </a:pPr>
            <a:endParaRPr lang="en-CA" sz="1200" dirty="0">
              <a:solidFill>
                <a:srgbClr val="808080"/>
              </a:solidFill>
              <a:latin typeface="Calibri" panose="020F0502020204030204" pitchFamily="34" charset="0"/>
              <a:ea typeface="Calibri" panose="020F0502020204030204" pitchFamily="34" charset="0"/>
              <a:cs typeface="Calibri" panose="020F0502020204030204" pitchFamily="34" charset="0"/>
            </a:endParaRPr>
          </a:p>
          <a:p>
            <a:pPr marL="217181" lvl="1" algn="just">
              <a:lnSpc>
                <a:spcPts val="2592"/>
              </a:lnSpc>
            </a:pPr>
            <a:r>
              <a:rPr lang="en-CA" sz="2400" dirty="0">
                <a:solidFill>
                  <a:srgbClr val="808080"/>
                </a:solidFill>
                <a:latin typeface="Calibri" panose="020F0502020204030204" pitchFamily="34" charset="0"/>
                <a:ea typeface="Calibri" panose="020F0502020204030204" pitchFamily="34" charset="0"/>
                <a:cs typeface="Calibri" panose="020F0502020204030204" pitchFamily="34" charset="0"/>
              </a:rPr>
              <a:t>In recent years, the </a:t>
            </a:r>
            <a:r>
              <a:rPr lang="fr-CA" sz="2400" b="1" noProof="0" dirty="0">
                <a:solidFill>
                  <a:srgbClr val="2F5CEE"/>
                </a:solidFill>
                <a:latin typeface="Calibri" panose="020F0502020204030204" pitchFamily="34" charset="0"/>
                <a:ea typeface="Calibri" panose="020F0502020204030204" pitchFamily="34" charset="0"/>
                <a:cs typeface="Calibri" panose="020F0502020204030204" pitchFamily="34" charset="0"/>
              </a:rPr>
              <a:t>Conseil supérieur de l’éducation</a:t>
            </a:r>
            <a:r>
              <a:rPr lang="fr-CA" sz="2400" noProof="0" dirty="0">
                <a:solidFill>
                  <a:srgbClr val="2F5CEE"/>
                </a:solidFill>
                <a:latin typeface="Calibri" panose="020F0502020204030204" pitchFamily="34" charset="0"/>
                <a:ea typeface="Calibri" panose="020F0502020204030204" pitchFamily="34" charset="0"/>
                <a:cs typeface="Calibri" panose="020F0502020204030204" pitchFamily="34" charset="0"/>
              </a:rPr>
              <a:t> </a:t>
            </a:r>
            <a:br>
              <a:rPr lang="en-CA" sz="2400" dirty="0">
                <a:solidFill>
                  <a:srgbClr val="2F5CEE"/>
                </a:solidFill>
                <a:latin typeface="Calibri" panose="020F0502020204030204" pitchFamily="34" charset="0"/>
                <a:ea typeface="Calibri" panose="020F0502020204030204" pitchFamily="34" charset="0"/>
                <a:cs typeface="Calibri" panose="020F0502020204030204" pitchFamily="34" charset="0"/>
              </a:rPr>
            </a:br>
            <a:r>
              <a:rPr lang="en-CA" sz="2400" dirty="0">
                <a:solidFill>
                  <a:srgbClr val="808080"/>
                </a:solidFill>
                <a:latin typeface="Calibri" panose="020F0502020204030204" pitchFamily="34" charset="0"/>
                <a:ea typeface="Calibri" panose="020F0502020204030204" pitchFamily="34" charset="0"/>
                <a:cs typeface="Calibri" panose="020F0502020204030204" pitchFamily="34" charset="0"/>
              </a:rPr>
              <a:t>has brought this issue back to the forefront. </a:t>
            </a:r>
            <a:endParaRPr lang="en-CA" sz="2400" dirty="0">
              <a:solidFill>
                <a:srgbClr val="595959"/>
              </a:solidFill>
              <a:latin typeface="Calibri" panose="020F0502020204030204" pitchFamily="34" charset="0"/>
              <a:ea typeface="Calibri" panose="020F0502020204030204" pitchFamily="34" charset="0"/>
              <a:cs typeface="Calibri" panose="020F0502020204030204" pitchFamily="34" charset="0"/>
            </a:endParaRPr>
          </a:p>
          <a:p>
            <a:endParaRPr lang="fr-CA" sz="1200" dirty="0">
              <a:latin typeface="Calibri" panose="020F0502020204030204" pitchFamily="34" charset="0"/>
              <a:ea typeface="Calibri" panose="020F0502020204030204" pitchFamily="34" charset="0"/>
              <a:cs typeface="Calibri" panose="020F0502020204030204" pitchFamily="34" charset="0"/>
            </a:endParaRPr>
          </a:p>
        </p:txBody>
      </p:sp>
      <p:pic>
        <p:nvPicPr>
          <p:cNvPr id="11" name="Image 10" descr="Une image contenant logo&#10;&#10;Description générée automatiquement">
            <a:extLst>
              <a:ext uri="{FF2B5EF4-FFF2-40B4-BE49-F238E27FC236}">
                <a16:creationId xmlns:a16="http://schemas.microsoft.com/office/drawing/2014/main" id="{46903D39-34F7-117C-E69B-AC2613C5ED53}"/>
              </a:ext>
            </a:extLst>
          </p:cNvPr>
          <p:cNvPicPr>
            <a:picLocks noChangeAspect="1"/>
          </p:cNvPicPr>
          <p:nvPr>
            <p:custDataLst>
              <p:tags r:id="rId3"/>
            </p:custDataLst>
          </p:nvPr>
        </p:nvPicPr>
        <p:blipFill>
          <a:blip r:embed="rId9" cstate="print">
            <a:grayscl/>
            <a:extLst>
              <a:ext uri="{28A0092B-C50C-407E-A947-70E740481C1C}">
                <a14:useLocalDpi xmlns:a14="http://schemas.microsoft.com/office/drawing/2010/main" val="0"/>
              </a:ext>
            </a:extLst>
          </a:blip>
          <a:stretch>
            <a:fillRect/>
          </a:stretch>
        </p:blipFill>
        <p:spPr>
          <a:xfrm>
            <a:off x="9385450" y="2104191"/>
            <a:ext cx="1780637" cy="1571026"/>
          </a:xfrm>
          <a:prstGeom prst="rect">
            <a:avLst/>
          </a:prstGeom>
        </p:spPr>
      </p:pic>
      <p:pic>
        <p:nvPicPr>
          <p:cNvPr id="12" name="Image 11">
            <a:extLst>
              <a:ext uri="{FF2B5EF4-FFF2-40B4-BE49-F238E27FC236}">
                <a16:creationId xmlns:a16="http://schemas.microsoft.com/office/drawing/2014/main" id="{D82F66AC-EEF6-1593-EAEC-D5828A846F39}"/>
              </a:ext>
            </a:extLst>
          </p:cNvPr>
          <p:cNvPicPr>
            <a:picLocks noChangeAspect="1"/>
          </p:cNvPicPr>
          <p:nvPr>
            <p:custDataLst>
              <p:tags r:id="rId4"/>
            </p:custDataLst>
          </p:nvPr>
        </p:nvPicPr>
        <p:blipFill>
          <a:blip r:embed="rId10">
            <a:grayscl/>
            <a:extLst>
              <a:ext uri="{28A0092B-C50C-407E-A947-70E740481C1C}">
                <a14:useLocalDpi xmlns:a14="http://schemas.microsoft.com/office/drawing/2010/main" val="0"/>
              </a:ext>
            </a:extLst>
          </a:blip>
          <a:stretch>
            <a:fillRect/>
          </a:stretch>
        </p:blipFill>
        <p:spPr>
          <a:xfrm>
            <a:off x="600075" y="4095937"/>
            <a:ext cx="1945152" cy="1945152"/>
          </a:xfrm>
          <a:prstGeom prst="rect">
            <a:avLst/>
          </a:prstGeom>
        </p:spPr>
      </p:pic>
      <p:sp>
        <p:nvSpPr>
          <p:cNvPr id="6" name="Slide Number Placeholder 2">
            <a:extLst>
              <a:ext uri="{FF2B5EF4-FFF2-40B4-BE49-F238E27FC236}">
                <a16:creationId xmlns:a16="http://schemas.microsoft.com/office/drawing/2014/main" id="{B9A7F583-F1C7-97C0-BB9D-20DFCCA0900C}"/>
              </a:ext>
            </a:extLst>
          </p:cNvPr>
          <p:cNvSpPr txBox="1">
            <a:spLocks/>
          </p:cNvSpPr>
          <p:nvPr>
            <p:custDataLst>
              <p:tags r:id="rId5"/>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ea typeface="Calibri" panose="020F0502020204030204" pitchFamily="34" charset="0"/>
                <a:cs typeface="Calibri" panose="020F0502020204030204" pitchFamily="34" charset="0"/>
              </a:rPr>
              <a:pPr/>
              <a:t>9</a:t>
            </a:fld>
            <a:endParaRPr lang="en-CA" sz="1867" b="1" dirty="0">
              <a:latin typeface="Calibri" panose="020F0502020204030204" pitchFamily="34" charset="0"/>
              <a:ea typeface="Calibri" panose="020F0502020204030204" pitchFamily="34" charset="0"/>
              <a:cs typeface="Calibri" panose="020F0502020204030204" pitchFamily="34" charset="0"/>
            </a:endParaRPr>
          </a:p>
        </p:txBody>
      </p:sp>
      <p:pic>
        <p:nvPicPr>
          <p:cNvPr id="7" name="Image 6">
            <a:extLst>
              <a:ext uri="{FF2B5EF4-FFF2-40B4-BE49-F238E27FC236}">
                <a16:creationId xmlns:a16="http://schemas.microsoft.com/office/drawing/2014/main" id="{C6669BFB-B01C-0B68-33DC-EEBA5D54A9F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spTree>
    <p:extLst>
      <p:ext uri="{BB962C8B-B14F-4D97-AF65-F5344CB8AC3E}">
        <p14:creationId xmlns:p14="http://schemas.microsoft.com/office/powerpoint/2010/main" val="3392608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FA1B2-97A0-01AE-04EB-BB8AF68F723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4577260-751F-8DAA-D5F1-2896064CDAE7}"/>
              </a:ext>
            </a:extLst>
          </p:cNvPr>
          <p:cNvSpPr>
            <a:spLocks noGrp="1" noRot="1" noMove="1" noResize="1" noEditPoints="1" noAdjustHandles="1" noChangeArrowheads="1" noChangeShapeType="1"/>
          </p:cNvSpPr>
          <p:nvPr/>
        </p:nvSpPr>
        <p:spPr>
          <a:xfrm>
            <a:off x="16681"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4">
              <a:alphaModFix amt="10999"/>
            </a:blip>
            <a:stretch>
              <a:fillRect t="-38185" b="-38185"/>
            </a:stretch>
          </a:blipFill>
        </p:spPr>
        <p:txBody>
          <a:bodyPr/>
          <a:lstStyle/>
          <a:p>
            <a:endParaRPr lang="fr-CA" sz="1200">
              <a:latin typeface="Calibri" panose="020F0502020204030204" pitchFamily="34" charset="0"/>
            </a:endParaRPr>
          </a:p>
        </p:txBody>
      </p:sp>
      <p:sp>
        <p:nvSpPr>
          <p:cNvPr id="4" name="ZoneTexte 3">
            <a:extLst>
              <a:ext uri="{FF2B5EF4-FFF2-40B4-BE49-F238E27FC236}">
                <a16:creationId xmlns:a16="http://schemas.microsoft.com/office/drawing/2014/main" id="{6F97E79A-34A6-459E-F73B-2B84BD1FA946}"/>
              </a:ext>
            </a:extLst>
          </p:cNvPr>
          <p:cNvSpPr txBox="1"/>
          <p:nvPr/>
        </p:nvSpPr>
        <p:spPr>
          <a:xfrm>
            <a:off x="600075" y="493347"/>
            <a:ext cx="9352197" cy="769441"/>
          </a:xfrm>
          <a:prstGeom prst="rect">
            <a:avLst/>
          </a:prstGeom>
          <a:noFill/>
        </p:spPr>
        <p:txBody>
          <a:bodyPr wrap="square" rtlCol="0">
            <a:spAutoFit/>
          </a:bodyPr>
          <a:lstStyle/>
          <a:p>
            <a:r>
              <a:rPr lang="en-CA" sz="4400" b="1" dirty="0">
                <a:solidFill>
                  <a:srgbClr val="0038FF"/>
                </a:solidFill>
                <a:latin typeface="Calibri" panose="020F0502020204030204" pitchFamily="34" charset="0"/>
                <a:ea typeface="Calibri" panose="020F0502020204030204" pitchFamily="34" charset="0"/>
                <a:cs typeface="Calibri" panose="020F0502020204030204" pitchFamily="34" charset="0"/>
              </a:rPr>
              <a:t>Psychosocial skills to the rescue</a:t>
            </a:r>
          </a:p>
        </p:txBody>
      </p:sp>
      <p:sp>
        <p:nvSpPr>
          <p:cNvPr id="6" name="Rectangle 5">
            <a:extLst>
              <a:ext uri="{FF2B5EF4-FFF2-40B4-BE49-F238E27FC236}">
                <a16:creationId xmlns:a16="http://schemas.microsoft.com/office/drawing/2014/main" id="{C8705B1E-2A47-3FF4-4863-8FED05CC74BB}"/>
              </a:ext>
            </a:extLst>
          </p:cNvPr>
          <p:cNvSpPr/>
          <p:nvPr/>
        </p:nvSpPr>
        <p:spPr>
          <a:xfrm>
            <a:off x="600075" y="2180961"/>
            <a:ext cx="4518722" cy="2846290"/>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 name="Freeform 11">
            <a:extLst>
              <a:ext uri="{FF2B5EF4-FFF2-40B4-BE49-F238E27FC236}">
                <a16:creationId xmlns:a16="http://schemas.microsoft.com/office/drawing/2014/main" id="{EAF8B2B2-FF10-D071-CB1E-CE928169CAF5}"/>
              </a:ext>
            </a:extLst>
          </p:cNvPr>
          <p:cNvSpPr/>
          <p:nvPr/>
        </p:nvSpPr>
        <p:spPr>
          <a:xfrm>
            <a:off x="4708739" y="2330546"/>
            <a:ext cx="801512" cy="760370"/>
          </a:xfrm>
          <a:custGeom>
            <a:avLst/>
            <a:gdLst/>
            <a:ahLst/>
            <a:cxnLst/>
            <a:rect l="l" t="t" r="r" b="b"/>
            <a:pathLst>
              <a:path w="2964353" h="2808725">
                <a:moveTo>
                  <a:pt x="0" y="0"/>
                </a:moveTo>
                <a:lnTo>
                  <a:pt x="2964353" y="0"/>
                </a:lnTo>
                <a:lnTo>
                  <a:pt x="2964353" y="2808724"/>
                </a:lnTo>
                <a:lnTo>
                  <a:pt x="0" y="2808724"/>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fr-CA"/>
          </a:p>
        </p:txBody>
      </p:sp>
      <p:grpSp>
        <p:nvGrpSpPr>
          <p:cNvPr id="9" name="Group 6">
            <a:extLst>
              <a:ext uri="{FF2B5EF4-FFF2-40B4-BE49-F238E27FC236}">
                <a16:creationId xmlns:a16="http://schemas.microsoft.com/office/drawing/2014/main" id="{9922B7F9-623B-6991-EE07-0B611B05C5DA}"/>
              </a:ext>
            </a:extLst>
          </p:cNvPr>
          <p:cNvGrpSpPr/>
          <p:nvPr/>
        </p:nvGrpSpPr>
        <p:grpSpPr>
          <a:xfrm rot="-96328">
            <a:off x="828866" y="1971183"/>
            <a:ext cx="2239243" cy="418295"/>
            <a:chOff x="0" y="0"/>
            <a:chExt cx="1656431" cy="408605"/>
          </a:xfrm>
        </p:grpSpPr>
        <p:sp>
          <p:nvSpPr>
            <p:cNvPr id="13" name="Freeform 7">
              <a:extLst>
                <a:ext uri="{FF2B5EF4-FFF2-40B4-BE49-F238E27FC236}">
                  <a16:creationId xmlns:a16="http://schemas.microsoft.com/office/drawing/2014/main" id="{0CA60674-BFB6-BFF8-3E29-5DC1DB82FF79}"/>
                </a:ext>
              </a:extLst>
            </p:cNvPr>
            <p:cNvSpPr/>
            <p:nvPr/>
          </p:nvSpPr>
          <p:spPr>
            <a:xfrm>
              <a:off x="0" y="0"/>
              <a:ext cx="1656431" cy="408605"/>
            </a:xfrm>
            <a:custGeom>
              <a:avLst/>
              <a:gdLst/>
              <a:ahLst/>
              <a:cxnLst/>
              <a:rect l="l" t="t" r="r" b="b"/>
              <a:pathLst>
                <a:path w="1656431" h="408605">
                  <a:moveTo>
                    <a:pt x="0" y="0"/>
                  </a:moveTo>
                  <a:lnTo>
                    <a:pt x="1656431" y="0"/>
                  </a:lnTo>
                  <a:lnTo>
                    <a:pt x="1656431" y="408605"/>
                  </a:lnTo>
                  <a:lnTo>
                    <a:pt x="0" y="408605"/>
                  </a:lnTo>
                  <a:close/>
                </a:path>
              </a:pathLst>
            </a:custGeom>
            <a:solidFill>
              <a:srgbClr val="9BADFF"/>
            </a:solidFill>
          </p:spPr>
          <p:txBody>
            <a:bodyPr/>
            <a:lstStyle/>
            <a:p>
              <a:endParaRPr lang="fr-CA"/>
            </a:p>
          </p:txBody>
        </p:sp>
        <p:sp>
          <p:nvSpPr>
            <p:cNvPr id="14" name="TextBox 8">
              <a:extLst>
                <a:ext uri="{FF2B5EF4-FFF2-40B4-BE49-F238E27FC236}">
                  <a16:creationId xmlns:a16="http://schemas.microsoft.com/office/drawing/2014/main" id="{9058C024-3867-94B3-C9E1-7889804150E8}"/>
                </a:ext>
              </a:extLst>
            </p:cNvPr>
            <p:cNvSpPr txBox="1"/>
            <p:nvPr/>
          </p:nvSpPr>
          <p:spPr>
            <a:xfrm>
              <a:off x="0" y="-76200"/>
              <a:ext cx="1656431" cy="484805"/>
            </a:xfrm>
            <a:prstGeom prst="rect">
              <a:avLst/>
            </a:prstGeom>
          </p:spPr>
          <p:txBody>
            <a:bodyPr lIns="50800" tIns="50800" rIns="50800" bIns="50800" rtlCol="0" anchor="ctr"/>
            <a:lstStyle/>
            <a:p>
              <a:pPr algn="ctr">
                <a:lnSpc>
                  <a:spcPts val="3502"/>
                </a:lnSpc>
              </a:pPr>
              <a:endParaRPr/>
            </a:p>
          </p:txBody>
        </p:sp>
      </p:grpSp>
      <p:sp>
        <p:nvSpPr>
          <p:cNvPr id="15" name="ZoneTexte 14">
            <a:extLst>
              <a:ext uri="{FF2B5EF4-FFF2-40B4-BE49-F238E27FC236}">
                <a16:creationId xmlns:a16="http://schemas.microsoft.com/office/drawing/2014/main" id="{76BA34B4-22D1-0C1B-B584-4234F64EE7D2}"/>
              </a:ext>
            </a:extLst>
          </p:cNvPr>
          <p:cNvSpPr txBox="1"/>
          <p:nvPr>
            <p:custDataLst>
              <p:tags r:id="rId1"/>
            </p:custDataLst>
          </p:nvPr>
        </p:nvSpPr>
        <p:spPr>
          <a:xfrm>
            <a:off x="737887" y="2502554"/>
            <a:ext cx="4194906" cy="1384995"/>
          </a:xfrm>
          <a:prstGeom prst="rect">
            <a:avLst/>
          </a:prstGeom>
          <a:noFill/>
        </p:spPr>
        <p:txBody>
          <a:bodyPr wrap="square" rtlCol="0">
            <a:spAutoFit/>
          </a:bodyPr>
          <a:lstStyle/>
          <a:p>
            <a:pPr algn="just"/>
            <a:r>
              <a:rPr lang="en-CA" sz="2800" dirty="0">
                <a:solidFill>
                  <a:srgbClr val="808080"/>
                </a:solidFill>
                <a:latin typeface="Calibri" panose="020F0502020204030204" pitchFamily="34" charset="0"/>
                <a:ea typeface="Calibri" panose="020F0502020204030204" pitchFamily="34" charset="0"/>
                <a:cs typeface="Calibri" panose="020F0502020204030204" pitchFamily="34" charset="0"/>
              </a:rPr>
              <a:t>Socio-emotional skills are a </a:t>
            </a:r>
            <a:r>
              <a:rPr lang="en-CA" sz="2800" b="1" dirty="0">
                <a:solidFill>
                  <a:srgbClr val="2F5CEE"/>
                </a:solidFill>
                <a:latin typeface="Calibri" panose="020F0502020204030204" pitchFamily="34" charset="0"/>
                <a:ea typeface="Calibri" panose="020F0502020204030204" pitchFamily="34" charset="0"/>
                <a:cs typeface="Calibri" panose="020F0502020204030204" pitchFamily="34" charset="0"/>
              </a:rPr>
              <a:t>protective factor </a:t>
            </a:r>
            <a:r>
              <a:rPr lang="en-CA" sz="2800" dirty="0">
                <a:solidFill>
                  <a:srgbClr val="808080"/>
                </a:solidFill>
                <a:latin typeface="Calibri" panose="020F0502020204030204" pitchFamily="34" charset="0"/>
                <a:ea typeface="Calibri" panose="020F0502020204030204" pitchFamily="34" charset="0"/>
                <a:cs typeface="Calibri" panose="020F0502020204030204" pitchFamily="34" charset="0"/>
              </a:rPr>
              <a:t>against anxiety in children.</a:t>
            </a:r>
            <a:r>
              <a:rPr lang="en-CA" sz="2800" baseline="30000" dirty="0">
                <a:solidFill>
                  <a:srgbClr val="808080"/>
                </a:solidFill>
                <a:latin typeface="Calibri" panose="020F0502020204030204" pitchFamily="34" charset="0"/>
                <a:ea typeface="Calibri" panose="020F0502020204030204" pitchFamily="34" charset="0"/>
                <a:cs typeface="Calibri" panose="020F0502020204030204" pitchFamily="34" charset="0"/>
              </a:rPr>
              <a:t>1</a:t>
            </a:r>
          </a:p>
        </p:txBody>
      </p:sp>
      <p:grpSp>
        <p:nvGrpSpPr>
          <p:cNvPr id="17" name="Groupe 16">
            <a:extLst>
              <a:ext uri="{FF2B5EF4-FFF2-40B4-BE49-F238E27FC236}">
                <a16:creationId xmlns:a16="http://schemas.microsoft.com/office/drawing/2014/main" id="{2B95450E-9679-30DE-4F0D-8B79BCCC22E8}"/>
              </a:ext>
            </a:extLst>
          </p:cNvPr>
          <p:cNvGrpSpPr/>
          <p:nvPr>
            <p:custDataLst>
              <p:tags r:id="rId2"/>
            </p:custDataLst>
          </p:nvPr>
        </p:nvGrpSpPr>
        <p:grpSpPr>
          <a:xfrm>
            <a:off x="8217110" y="3623060"/>
            <a:ext cx="3470322" cy="1404191"/>
            <a:chOff x="5411798" y="3952264"/>
            <a:chExt cx="4463721" cy="1895674"/>
          </a:xfrm>
          <a:solidFill>
            <a:srgbClr val="2F5CEE"/>
          </a:solidFill>
        </p:grpSpPr>
        <p:sp>
          <p:nvSpPr>
            <p:cNvPr id="18" name="Rectangle : coins arrondis 17">
              <a:extLst>
                <a:ext uri="{FF2B5EF4-FFF2-40B4-BE49-F238E27FC236}">
                  <a16:creationId xmlns:a16="http://schemas.microsoft.com/office/drawing/2014/main" id="{AC85A13E-07DE-5E5B-9B42-CEAE14D31513}"/>
                </a:ext>
              </a:extLst>
            </p:cNvPr>
            <p:cNvSpPr/>
            <p:nvPr>
              <p:custDataLst>
                <p:tags r:id="rId11"/>
              </p:custDataLst>
            </p:nvPr>
          </p:nvSpPr>
          <p:spPr>
            <a:xfrm>
              <a:off x="5411798" y="3952264"/>
              <a:ext cx="4463721" cy="189567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2000" dirty="0">
                  <a:solidFill>
                    <a:schemeClr val="bg1"/>
                  </a:solidFill>
                </a:rPr>
                <a:t>  Well-being</a:t>
              </a:r>
            </a:p>
            <a:p>
              <a:r>
                <a:rPr lang="en-CA" sz="2000" dirty="0">
                  <a:solidFill>
                    <a:schemeClr val="bg1"/>
                  </a:solidFill>
                </a:rPr>
                <a:t>  Resilience</a:t>
              </a:r>
            </a:p>
            <a:p>
              <a:r>
                <a:rPr lang="en-CA" sz="2000" dirty="0">
                  <a:solidFill>
                    <a:schemeClr val="bg1"/>
                  </a:solidFill>
                </a:rPr>
                <a:t>  School climate</a:t>
              </a:r>
            </a:p>
            <a:p>
              <a:r>
                <a:rPr lang="en-CA" sz="2000" dirty="0">
                  <a:solidFill>
                    <a:schemeClr val="bg1"/>
                  </a:solidFill>
                </a:rPr>
                <a:t>  Academic performance</a:t>
              </a:r>
              <a:r>
                <a:rPr lang="en-CA" sz="2000" baseline="30000" dirty="0">
                  <a:solidFill>
                    <a:schemeClr val="bg1"/>
                  </a:solidFill>
                </a:rPr>
                <a:t>3</a:t>
              </a:r>
              <a:endParaRPr lang="en-CA" sz="2000" dirty="0">
                <a:solidFill>
                  <a:schemeClr val="bg1"/>
                </a:solidFill>
              </a:endParaRPr>
            </a:p>
          </p:txBody>
        </p:sp>
        <p:cxnSp>
          <p:nvCxnSpPr>
            <p:cNvPr id="19" name="Connecteur droit avec flèche 18">
              <a:extLst>
                <a:ext uri="{FF2B5EF4-FFF2-40B4-BE49-F238E27FC236}">
                  <a16:creationId xmlns:a16="http://schemas.microsoft.com/office/drawing/2014/main" id="{CF63B948-1A53-E370-39A8-E37093CB5BB5}"/>
                </a:ext>
              </a:extLst>
            </p:cNvPr>
            <p:cNvCxnSpPr>
              <a:cxnSpLocks/>
            </p:cNvCxnSpPr>
            <p:nvPr/>
          </p:nvCxnSpPr>
          <p:spPr>
            <a:xfrm>
              <a:off x="5651047" y="4175756"/>
              <a:ext cx="0" cy="1408180"/>
            </a:xfrm>
            <a:prstGeom prst="straightConnector1">
              <a:avLst/>
            </a:prstGeom>
            <a:grpFill/>
            <a:ln w="28575">
              <a:no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0" name="Connecteur droit 19">
            <a:extLst>
              <a:ext uri="{FF2B5EF4-FFF2-40B4-BE49-F238E27FC236}">
                <a16:creationId xmlns:a16="http://schemas.microsoft.com/office/drawing/2014/main" id="{04621059-4548-EA0E-C14E-678359334400}"/>
              </a:ext>
            </a:extLst>
          </p:cNvPr>
          <p:cNvCxnSpPr>
            <a:cxnSpLocks/>
            <a:stCxn id="21" idx="3"/>
            <a:endCxn id="23" idx="1"/>
          </p:cNvCxnSpPr>
          <p:nvPr>
            <p:custDataLst>
              <p:tags r:id="rId3"/>
            </p:custDataLst>
          </p:nvPr>
        </p:nvCxnSpPr>
        <p:spPr>
          <a:xfrm flipV="1">
            <a:off x="7639653" y="2607867"/>
            <a:ext cx="577457" cy="66797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1" name="Rectangle : coins arrondis 20">
            <a:extLst>
              <a:ext uri="{FF2B5EF4-FFF2-40B4-BE49-F238E27FC236}">
                <a16:creationId xmlns:a16="http://schemas.microsoft.com/office/drawing/2014/main" id="{8009CB85-1188-1F39-776B-FB60A9E76332}"/>
              </a:ext>
            </a:extLst>
          </p:cNvPr>
          <p:cNvSpPr/>
          <p:nvPr>
            <p:custDataLst>
              <p:tags r:id="rId4"/>
            </p:custDataLst>
          </p:nvPr>
        </p:nvSpPr>
        <p:spPr>
          <a:xfrm>
            <a:off x="5510251" y="2818701"/>
            <a:ext cx="2129402" cy="914272"/>
          </a:xfrm>
          <a:prstGeom prst="roundRect">
            <a:avLst/>
          </a:prstGeom>
          <a:solidFill>
            <a:srgbClr val="88B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a:solidFill>
                  <a:schemeClr val="bg1"/>
                </a:solidFill>
              </a:rPr>
              <a:t>Psychosocial skills</a:t>
            </a:r>
          </a:p>
        </p:txBody>
      </p:sp>
      <p:grpSp>
        <p:nvGrpSpPr>
          <p:cNvPr id="22" name="Groupe 21">
            <a:extLst>
              <a:ext uri="{FF2B5EF4-FFF2-40B4-BE49-F238E27FC236}">
                <a16:creationId xmlns:a16="http://schemas.microsoft.com/office/drawing/2014/main" id="{EE0843CA-E486-9068-EF49-50DC1F837702}"/>
              </a:ext>
            </a:extLst>
          </p:cNvPr>
          <p:cNvGrpSpPr/>
          <p:nvPr>
            <p:custDataLst>
              <p:tags r:id="rId5"/>
            </p:custDataLst>
          </p:nvPr>
        </p:nvGrpSpPr>
        <p:grpSpPr>
          <a:xfrm>
            <a:off x="8217110" y="1993549"/>
            <a:ext cx="3470322" cy="1228635"/>
            <a:chOff x="5481922" y="3036570"/>
            <a:chExt cx="5724000" cy="1159592"/>
          </a:xfrm>
          <a:solidFill>
            <a:srgbClr val="9BADFF"/>
          </a:solidFill>
        </p:grpSpPr>
        <p:sp>
          <p:nvSpPr>
            <p:cNvPr id="23" name="Rectangle : coins arrondis 22">
              <a:extLst>
                <a:ext uri="{FF2B5EF4-FFF2-40B4-BE49-F238E27FC236}">
                  <a16:creationId xmlns:a16="http://schemas.microsoft.com/office/drawing/2014/main" id="{7B4825F9-2BB2-E103-B3EA-98ACE866ED79}"/>
                </a:ext>
              </a:extLst>
            </p:cNvPr>
            <p:cNvSpPr/>
            <p:nvPr>
              <p:custDataLst>
                <p:tags r:id="rId10"/>
              </p:custDataLst>
            </p:nvPr>
          </p:nvSpPr>
          <p:spPr>
            <a:xfrm>
              <a:off x="5481922" y="3036570"/>
              <a:ext cx="5724000" cy="1159592"/>
            </a:xfrm>
            <a:prstGeom prst="roundRect">
              <a:avLst/>
            </a:prstGeom>
            <a:gr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2000" dirty="0">
                  <a:solidFill>
                    <a:schemeClr val="tx1">
                      <a:lumMod val="95000"/>
                      <a:lumOff val="5000"/>
                    </a:schemeClr>
                  </a:solidFill>
                </a:rPr>
                <a:t>   </a:t>
              </a:r>
              <a:r>
                <a:rPr lang="en-CA" sz="2000" dirty="0">
                  <a:solidFill>
                    <a:schemeClr val="bg1"/>
                  </a:solidFill>
                </a:rPr>
                <a:t>Emotional distress</a:t>
              </a:r>
            </a:p>
            <a:p>
              <a:r>
                <a:rPr lang="en-CA" sz="2000" dirty="0">
                  <a:solidFill>
                    <a:schemeClr val="bg1"/>
                  </a:solidFill>
                </a:rPr>
                <a:t>   Behavioural problems</a:t>
              </a:r>
            </a:p>
            <a:p>
              <a:r>
                <a:rPr lang="en-CA" sz="2000" dirty="0">
                  <a:solidFill>
                    <a:schemeClr val="bg1"/>
                  </a:solidFill>
                </a:rPr>
                <a:t>   Substance abuse</a:t>
              </a:r>
              <a:r>
                <a:rPr lang="en-CA" sz="2000" baseline="30000" dirty="0">
                  <a:solidFill>
                    <a:schemeClr val="bg1"/>
                  </a:solidFill>
                </a:rPr>
                <a:t>2</a:t>
              </a:r>
              <a:endParaRPr lang="en-CA" sz="2000" dirty="0">
                <a:solidFill>
                  <a:schemeClr val="bg1"/>
                </a:solidFill>
              </a:endParaRPr>
            </a:p>
          </p:txBody>
        </p:sp>
        <p:cxnSp>
          <p:nvCxnSpPr>
            <p:cNvPr id="24" name="Connecteur droit avec flèche 23">
              <a:extLst>
                <a:ext uri="{FF2B5EF4-FFF2-40B4-BE49-F238E27FC236}">
                  <a16:creationId xmlns:a16="http://schemas.microsoft.com/office/drawing/2014/main" id="{CC64722F-3BE3-B245-79FB-70C6B36D733D}"/>
                </a:ext>
              </a:extLst>
            </p:cNvPr>
            <p:cNvCxnSpPr>
              <a:cxnSpLocks/>
            </p:cNvCxnSpPr>
            <p:nvPr/>
          </p:nvCxnSpPr>
          <p:spPr>
            <a:xfrm flipV="1">
              <a:off x="5796566" y="3204789"/>
              <a:ext cx="12051" cy="890533"/>
            </a:xfrm>
            <a:prstGeom prst="straightConnector1">
              <a:avLst/>
            </a:prstGeom>
            <a:grpFill/>
            <a:ln w="28575">
              <a:solidFill>
                <a:schemeClr val="bg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5" name="Connecteur droit 24">
            <a:extLst>
              <a:ext uri="{FF2B5EF4-FFF2-40B4-BE49-F238E27FC236}">
                <a16:creationId xmlns:a16="http://schemas.microsoft.com/office/drawing/2014/main" id="{D2C5FCBA-8792-33A6-C5D9-16A877401221}"/>
              </a:ext>
            </a:extLst>
          </p:cNvPr>
          <p:cNvCxnSpPr>
            <a:cxnSpLocks/>
            <a:stCxn id="21" idx="3"/>
            <a:endCxn id="18" idx="1"/>
          </p:cNvCxnSpPr>
          <p:nvPr>
            <p:custDataLst>
              <p:tags r:id="rId6"/>
            </p:custDataLst>
          </p:nvPr>
        </p:nvCxnSpPr>
        <p:spPr>
          <a:xfrm>
            <a:off x="7639653" y="3275837"/>
            <a:ext cx="577457" cy="1049319"/>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1" name="Connecteur droit avec flèche 40">
            <a:extLst>
              <a:ext uri="{FF2B5EF4-FFF2-40B4-BE49-F238E27FC236}">
                <a16:creationId xmlns:a16="http://schemas.microsoft.com/office/drawing/2014/main" id="{AF420B0A-EFAD-75B5-78E7-E1692B891496}"/>
              </a:ext>
            </a:extLst>
          </p:cNvPr>
          <p:cNvCxnSpPr>
            <a:cxnSpLocks/>
          </p:cNvCxnSpPr>
          <p:nvPr>
            <p:custDataLst>
              <p:tags r:id="rId7"/>
            </p:custDataLst>
          </p:nvPr>
        </p:nvCxnSpPr>
        <p:spPr>
          <a:xfrm>
            <a:off x="8395808" y="3838373"/>
            <a:ext cx="7306" cy="943556"/>
          </a:xfrm>
          <a:prstGeom prst="straightConnector1">
            <a:avLst/>
          </a:prstGeom>
          <a:solidFill>
            <a:schemeClr val="bg1">
              <a:lumMod val="50000"/>
            </a:schemeClr>
          </a:solidFill>
          <a:ln w="28575">
            <a:solidFill>
              <a:schemeClr val="bg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Slide Number Placeholder 2">
            <a:extLst>
              <a:ext uri="{FF2B5EF4-FFF2-40B4-BE49-F238E27FC236}">
                <a16:creationId xmlns:a16="http://schemas.microsoft.com/office/drawing/2014/main" id="{412E36F6-2F6F-E359-389A-0F1DCCFF3E39}"/>
              </a:ext>
            </a:extLst>
          </p:cNvPr>
          <p:cNvSpPr txBox="1">
            <a:spLocks/>
          </p:cNvSpPr>
          <p:nvPr>
            <p:custDataLst>
              <p:tags r:id="rId8"/>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ea typeface="Calibri" panose="020F0502020204030204" pitchFamily="34" charset="0"/>
                <a:cs typeface="Calibri" panose="020F0502020204030204" pitchFamily="34" charset="0"/>
              </a:rPr>
              <a:pPr/>
              <a:t>10</a:t>
            </a:fld>
            <a:endParaRPr lang="en-CA" sz="1867" b="1" dirty="0">
              <a:latin typeface="Calibri" panose="020F0502020204030204" pitchFamily="34" charset="0"/>
              <a:ea typeface="Calibri" panose="020F0502020204030204" pitchFamily="34" charset="0"/>
              <a:cs typeface="Calibri" panose="020F0502020204030204" pitchFamily="34" charset="0"/>
            </a:endParaRPr>
          </a:p>
        </p:txBody>
      </p:sp>
      <p:pic>
        <p:nvPicPr>
          <p:cNvPr id="10" name="Image 9">
            <a:extLst>
              <a:ext uri="{FF2B5EF4-FFF2-40B4-BE49-F238E27FC236}">
                <a16:creationId xmlns:a16="http://schemas.microsoft.com/office/drawing/2014/main" id="{808AB18F-A2D9-816F-A561-6719F97FA40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sp>
        <p:nvSpPr>
          <p:cNvPr id="11" name="ZoneTexte 10">
            <a:extLst>
              <a:ext uri="{FF2B5EF4-FFF2-40B4-BE49-F238E27FC236}">
                <a16:creationId xmlns:a16="http://schemas.microsoft.com/office/drawing/2014/main" id="{D3388A9D-4679-9D5A-1282-D45430FB96A5}"/>
              </a:ext>
            </a:extLst>
          </p:cNvPr>
          <p:cNvSpPr txBox="1"/>
          <p:nvPr>
            <p:custDataLst>
              <p:tags r:id="rId9"/>
            </p:custDataLst>
          </p:nvPr>
        </p:nvSpPr>
        <p:spPr>
          <a:xfrm>
            <a:off x="-18661" y="6466383"/>
            <a:ext cx="9924661" cy="391454"/>
          </a:xfrm>
          <a:prstGeom prst="rect">
            <a:avLst/>
          </a:prstGeom>
          <a:noFill/>
        </p:spPr>
        <p:txBody>
          <a:bodyPr wrap="square" rtlCol="0">
            <a:spAutoFit/>
          </a:bodyPr>
          <a:lstStyle/>
          <a:p>
            <a:pPr marL="146050" lvl="1" defTabSz="457200">
              <a:lnSpc>
                <a:spcPct val="80000"/>
              </a:lnSpc>
              <a:defRPr/>
            </a:pPr>
            <a:r>
              <a:rPr kumimoji="0" lang="en-CA" sz="1200" b="0" i="0" u="none" strike="noStrike" kern="1200" cap="none" spc="0" normalizeH="0" baseline="0" noProof="0" dirty="0">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1- (Daniel et al., 2020; Donovan et Spence, 2000; National Research Council and Institute of Medicine, 2009); 2- (Durlak et al., 2011; Mahoney et al., 2018; </a:t>
            </a:r>
            <a:r>
              <a:rPr kumimoji="0" lang="en-CA" sz="1200" b="0" i="0" u="none" strike="noStrike" kern="1200" cap="none" spc="0" normalizeH="0" baseline="0" noProof="0" dirty="0" err="1">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Sklad</a:t>
            </a:r>
            <a:r>
              <a:rPr kumimoji="0" lang="en-CA" sz="1200" b="0" i="0" u="none" strike="noStrike" kern="1200" cap="none" spc="0" normalizeH="0" baseline="0" noProof="0" dirty="0">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 et al., 2012; Taylor et al., 2017); 3- (Carroll et al., 2020; Coelho et al., 2021</a:t>
            </a:r>
            <a:r>
              <a:rPr lang="en-CA" sz="1200" dirty="0">
                <a:solidFill>
                  <a:srgbClr val="7F7F7F"/>
                </a:solidFill>
                <a:latin typeface="Calibri" panose="020F0502020204030204" pitchFamily="34" charset="0"/>
                <a:ea typeface="Calibri" panose="020F0502020204030204" pitchFamily="34" charset="0"/>
                <a:cs typeface="Calibri" panose="020F0502020204030204" pitchFamily="34" charset="0"/>
              </a:rPr>
              <a:t>; Low et al., 2019; Valido </a:t>
            </a:r>
            <a:r>
              <a:rPr kumimoji="0" lang="en-CA" sz="1200" b="0" i="0" u="none" strike="noStrike" kern="1200" cap="none" spc="0" normalizeH="0" baseline="0" noProof="0" dirty="0">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et al., 2023).</a:t>
            </a:r>
          </a:p>
        </p:txBody>
      </p:sp>
    </p:spTree>
    <p:extLst>
      <p:ext uri="{BB962C8B-B14F-4D97-AF65-F5344CB8AC3E}">
        <p14:creationId xmlns:p14="http://schemas.microsoft.com/office/powerpoint/2010/main" val="5107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F220B6A7-483C-5DC4-C833-3771D5612EF5}"/>
              </a:ext>
            </a:extLst>
          </p:cNvPr>
          <p:cNvSpPr>
            <a:spLocks noGrp="1" noRot="1" noMove="1" noResize="1" noEditPoints="1" noAdjustHandles="1" noChangeArrowheads="1" noChangeShapeType="1"/>
          </p:cNvSpPr>
          <p:nvPr/>
        </p:nvSpPr>
        <p:spPr>
          <a:xfrm>
            <a:off x="16681"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alphaModFix amt="10999"/>
            </a:blip>
            <a:stretch>
              <a:fillRect t="-38185" b="-38185"/>
            </a:stretch>
          </a:blipFill>
        </p:spPr>
        <p:txBody>
          <a:bodyPr/>
          <a:lstStyle/>
          <a:p>
            <a:endParaRPr lang="fr-CA" sz="1200">
              <a:latin typeface="Calibri" panose="020F0502020204030204" pitchFamily="34" charset="0"/>
            </a:endParaRPr>
          </a:p>
        </p:txBody>
      </p:sp>
      <p:sp>
        <p:nvSpPr>
          <p:cNvPr id="4" name="ZoneTexte 3">
            <a:extLst>
              <a:ext uri="{FF2B5EF4-FFF2-40B4-BE49-F238E27FC236}">
                <a16:creationId xmlns:a16="http://schemas.microsoft.com/office/drawing/2014/main" id="{DD658014-9F26-67B4-BD6B-69B10722AFEC}"/>
              </a:ext>
            </a:extLst>
          </p:cNvPr>
          <p:cNvSpPr txBox="1"/>
          <p:nvPr/>
        </p:nvSpPr>
        <p:spPr>
          <a:xfrm>
            <a:off x="375390" y="497417"/>
            <a:ext cx="10939653" cy="923330"/>
          </a:xfrm>
          <a:prstGeom prst="rect">
            <a:avLst/>
          </a:prstGeom>
          <a:noFill/>
        </p:spPr>
        <p:txBody>
          <a:bodyPr wrap="square" rtlCol="0">
            <a:spAutoFit/>
          </a:bodyPr>
          <a:lstStyle/>
          <a:p>
            <a:r>
              <a:rPr lang="en-CA" sz="5400" b="1">
                <a:solidFill>
                  <a:srgbClr val="0038FF"/>
                </a:solidFill>
                <a:latin typeface="Calibri" panose="020F0502020204030204" pitchFamily="34" charset="0"/>
                <a:ea typeface="Calibri" panose="020F0502020204030204" pitchFamily="34" charset="0"/>
                <a:cs typeface="Calibri" panose="020F0502020204030204" pitchFamily="34" charset="0"/>
              </a:rPr>
              <a:t>OFF-TRAIL</a:t>
            </a:r>
            <a:endParaRPr lang="en-CA" sz="5400" b="1" dirty="0">
              <a:solidFill>
                <a:srgbClr val="0038FF"/>
              </a:solidFill>
              <a:latin typeface="Calibri" panose="020F0502020204030204" pitchFamily="34" charset="0"/>
              <a:ea typeface="Calibri" panose="020F0502020204030204" pitchFamily="34" charset="0"/>
              <a:cs typeface="Calibri" panose="020F0502020204030204" pitchFamily="34" charset="0"/>
            </a:endParaRPr>
          </a:p>
        </p:txBody>
      </p:sp>
      <p:sp>
        <p:nvSpPr>
          <p:cNvPr id="7" name="ZoneTexte 6">
            <a:extLst>
              <a:ext uri="{FF2B5EF4-FFF2-40B4-BE49-F238E27FC236}">
                <a16:creationId xmlns:a16="http://schemas.microsoft.com/office/drawing/2014/main" id="{FAC92495-C1F3-6D27-B80B-8D3A23C9D273}"/>
              </a:ext>
            </a:extLst>
          </p:cNvPr>
          <p:cNvSpPr txBox="1"/>
          <p:nvPr/>
        </p:nvSpPr>
        <p:spPr>
          <a:xfrm>
            <a:off x="375390" y="1202377"/>
            <a:ext cx="11441220" cy="461665"/>
          </a:xfrm>
          <a:prstGeom prst="rect">
            <a:avLst/>
          </a:prstGeom>
          <a:noFill/>
        </p:spPr>
        <p:txBody>
          <a:bodyPr wrap="square" rtlCol="0">
            <a:spAutoFit/>
          </a:bodyPr>
          <a:lstStyle/>
          <a:p>
            <a:r>
              <a:rPr lang="en-C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 comprehensive approach to promoting well-being and preventing anxiety disorders</a:t>
            </a:r>
          </a:p>
        </p:txBody>
      </p:sp>
      <p:sp>
        <p:nvSpPr>
          <p:cNvPr id="8" name="Slide Number Placeholder 2">
            <a:extLst>
              <a:ext uri="{FF2B5EF4-FFF2-40B4-BE49-F238E27FC236}">
                <a16:creationId xmlns:a16="http://schemas.microsoft.com/office/drawing/2014/main" id="{0AC51ECE-A643-DBD4-4712-E8059C54E995}"/>
              </a:ext>
            </a:extLst>
          </p:cNvPr>
          <p:cNvSpPr txBox="1">
            <a:spLocks/>
          </p:cNvSpPr>
          <p:nvPr>
            <p:custDataLst>
              <p:tags r:id="rId1"/>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ea typeface="Calibri" panose="020F0502020204030204" pitchFamily="34" charset="0"/>
                <a:cs typeface="Calibri" panose="020F0502020204030204" pitchFamily="34" charset="0"/>
              </a:rPr>
              <a:pPr/>
              <a:t>11</a:t>
            </a:fld>
            <a:endParaRPr lang="en-CA" sz="1867" b="1" dirty="0">
              <a:latin typeface="Calibri" panose="020F0502020204030204" pitchFamily="34" charset="0"/>
              <a:ea typeface="Calibri" panose="020F0502020204030204" pitchFamily="34" charset="0"/>
              <a:cs typeface="Calibri" panose="020F0502020204030204" pitchFamily="34" charset="0"/>
            </a:endParaRPr>
          </a:p>
        </p:txBody>
      </p:sp>
      <p:pic>
        <p:nvPicPr>
          <p:cNvPr id="9" name="Image 8">
            <a:extLst>
              <a:ext uri="{FF2B5EF4-FFF2-40B4-BE49-F238E27FC236}">
                <a16:creationId xmlns:a16="http://schemas.microsoft.com/office/drawing/2014/main" id="{5ADECA1C-67ED-BB25-A653-1ED517F137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pic>
        <p:nvPicPr>
          <p:cNvPr id="11" name="Image 10">
            <a:extLst>
              <a:ext uri="{FF2B5EF4-FFF2-40B4-BE49-F238E27FC236}">
                <a16:creationId xmlns:a16="http://schemas.microsoft.com/office/drawing/2014/main" id="{3F95E2DB-45D1-B8C9-73AF-588694F9D4E7}"/>
              </a:ext>
            </a:extLst>
          </p:cNvPr>
          <p:cNvPicPr>
            <a:picLocks noChangeAspect="1"/>
          </p:cNvPicPr>
          <p:nvPr/>
        </p:nvPicPr>
        <p:blipFill>
          <a:blip r:embed="rId6">
            <a:extLst>
              <a:ext uri="{28A0092B-C50C-407E-A947-70E740481C1C}">
                <a14:useLocalDpi xmlns:a14="http://schemas.microsoft.com/office/drawing/2010/main" val="0"/>
              </a:ext>
            </a:extLst>
          </a:blip>
          <a:srcRect l="2158" t="6871" r="2206"/>
          <a:stretch>
            <a:fillRect/>
          </a:stretch>
        </p:blipFill>
        <p:spPr>
          <a:xfrm>
            <a:off x="2418735" y="1917290"/>
            <a:ext cx="7433187" cy="4262284"/>
          </a:xfrm>
          <a:prstGeom prst="rect">
            <a:avLst/>
          </a:prstGeom>
        </p:spPr>
      </p:pic>
    </p:spTree>
    <p:extLst>
      <p:ext uri="{BB962C8B-B14F-4D97-AF65-F5344CB8AC3E}">
        <p14:creationId xmlns:p14="http://schemas.microsoft.com/office/powerpoint/2010/main" val="3067159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08C8D-B187-FD9C-EF4F-4F992266530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1A0672C-9010-E3B3-A5D4-C6C2E1D37472}"/>
              </a:ext>
            </a:extLst>
          </p:cNvPr>
          <p:cNvSpPr>
            <a:spLocks noGrp="1" noRot="1" noMove="1" noResize="1" noEditPoints="1" noAdjustHandles="1" noChangeArrowheads="1" noChangeShapeType="1"/>
          </p:cNvSpPr>
          <p:nvPr/>
        </p:nvSpPr>
        <p:spPr>
          <a:xfrm>
            <a:off x="16681"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2">
              <a:alphaModFix amt="10999"/>
            </a:blip>
            <a:stretch>
              <a:fillRect t="-38185" b="-38185"/>
            </a:stretch>
          </a:blipFill>
        </p:spPr>
        <p:txBody>
          <a:bodyPr/>
          <a:lstStyle/>
          <a:p>
            <a:endParaRPr lang="fr-CA" sz="1200" dirty="0">
              <a:latin typeface="Calibri" panose="020F0502020204030204" pitchFamily="34" charset="0"/>
            </a:endParaRPr>
          </a:p>
        </p:txBody>
      </p:sp>
      <p:sp>
        <p:nvSpPr>
          <p:cNvPr id="4" name="ZoneTexte 3">
            <a:extLst>
              <a:ext uri="{FF2B5EF4-FFF2-40B4-BE49-F238E27FC236}">
                <a16:creationId xmlns:a16="http://schemas.microsoft.com/office/drawing/2014/main" id="{25253E03-E3F3-3D69-29A7-A29967DABFE0}"/>
              </a:ext>
            </a:extLst>
          </p:cNvPr>
          <p:cNvSpPr txBox="1"/>
          <p:nvPr/>
        </p:nvSpPr>
        <p:spPr>
          <a:xfrm>
            <a:off x="375390" y="497417"/>
            <a:ext cx="10939653" cy="923330"/>
          </a:xfrm>
          <a:prstGeom prst="rect">
            <a:avLst/>
          </a:prstGeom>
          <a:noFill/>
        </p:spPr>
        <p:txBody>
          <a:bodyPr wrap="square" rtlCol="0">
            <a:spAutoFit/>
          </a:bodyPr>
          <a:lstStyle/>
          <a:p>
            <a:r>
              <a:rPr lang="en-CA" sz="5400" b="1">
                <a:solidFill>
                  <a:srgbClr val="0038FF"/>
                </a:solidFill>
                <a:latin typeface="Calibri" panose="020F0502020204030204" pitchFamily="34" charset="0"/>
                <a:ea typeface="Calibri" panose="020F0502020204030204" pitchFamily="34" charset="0"/>
                <a:cs typeface="Calibri" panose="020F0502020204030204" pitchFamily="34" charset="0"/>
              </a:rPr>
              <a:t>OFF-TRAIL</a:t>
            </a:r>
            <a:endParaRPr lang="en-CA" sz="5400" b="1" dirty="0">
              <a:solidFill>
                <a:srgbClr val="0038FF"/>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2B2DEDFF-E1E1-6430-9A7B-8CC64EAADE1E}"/>
              </a:ext>
            </a:extLst>
          </p:cNvPr>
          <p:cNvSpPr/>
          <p:nvPr/>
        </p:nvSpPr>
        <p:spPr>
          <a:xfrm>
            <a:off x="198120" y="1859280"/>
            <a:ext cx="5852160" cy="36271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ZoneTexte 6">
            <a:extLst>
              <a:ext uri="{FF2B5EF4-FFF2-40B4-BE49-F238E27FC236}">
                <a16:creationId xmlns:a16="http://schemas.microsoft.com/office/drawing/2014/main" id="{73A8D7DB-CB64-662D-7393-E73E5FAC626E}"/>
              </a:ext>
            </a:extLst>
          </p:cNvPr>
          <p:cNvSpPr txBox="1"/>
          <p:nvPr/>
        </p:nvSpPr>
        <p:spPr>
          <a:xfrm>
            <a:off x="392071" y="1202377"/>
            <a:ext cx="11441220" cy="461665"/>
          </a:xfrm>
          <a:prstGeom prst="rect">
            <a:avLst/>
          </a:prstGeom>
          <a:noFill/>
        </p:spPr>
        <p:txBody>
          <a:bodyPr wrap="square" rtlCol="0">
            <a:spAutoFit/>
          </a:bodyPr>
          <a:lstStyle/>
          <a:p>
            <a:r>
              <a:rPr lang="en-C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an asset, not an add-on</a:t>
            </a:r>
          </a:p>
        </p:txBody>
      </p:sp>
      <p:sp>
        <p:nvSpPr>
          <p:cNvPr id="8" name="ZoneTexte 7">
            <a:extLst>
              <a:ext uri="{FF2B5EF4-FFF2-40B4-BE49-F238E27FC236}">
                <a16:creationId xmlns:a16="http://schemas.microsoft.com/office/drawing/2014/main" id="{455ACFCF-CA17-9742-9750-643B60319855}"/>
              </a:ext>
            </a:extLst>
          </p:cNvPr>
          <p:cNvSpPr txBox="1"/>
          <p:nvPr>
            <p:custDataLst>
              <p:tags r:id="rId1"/>
            </p:custDataLst>
          </p:nvPr>
        </p:nvSpPr>
        <p:spPr>
          <a:xfrm>
            <a:off x="392071" y="1918164"/>
            <a:ext cx="5231489" cy="355481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CA" sz="18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a:t>
            </a:r>
            <a:r>
              <a:rPr kumimoji="0" lang="en-CA" sz="20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OFF-TRAIL is partly based on: </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CA" sz="2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The competencies to develop</a:t>
            </a:r>
            <a:r>
              <a:rPr lang="en-CA" sz="2000" dirty="0">
                <a:latin typeface="Calibri" panose="020F0502020204030204" pitchFamily="34" charset="0"/>
                <a:ea typeface="Calibri" panose="020F0502020204030204" pitchFamily="34" charset="0"/>
                <a:cs typeface="Calibri" panose="020F0502020204030204" pitchFamily="34" charset="0"/>
              </a:rPr>
              <a:t> under the </a:t>
            </a:r>
            <a:r>
              <a:rPr kumimoji="0" lang="en-CA" sz="2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ÉKIP framework​.</a:t>
            </a:r>
            <a:r>
              <a:rPr kumimoji="0" lang="en-CA" sz="2000" b="0" i="0" u="none" strike="noStrike" kern="1200" cap="none" spc="0" normalizeH="0" baseline="3000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1</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CA" sz="20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OFF-TRAIL is in alignment with:</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CA" sz="2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Content for the development of personal and social competencies under the MEQ</a:t>
            </a:r>
            <a:endParaRPr kumimoji="0" lang="en-CA" sz="2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CA" sz="2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Several dimensions of the Quebec Education Program (QEP) including:</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CA" sz="2000" dirty="0">
                <a:latin typeface="Calibri" panose="020F0502020204030204" pitchFamily="34" charset="0"/>
                <a:ea typeface="Calibri" panose="020F0502020204030204" pitchFamily="34" charset="0"/>
                <a:cs typeface="Calibri" panose="020F0502020204030204" pitchFamily="34" charset="0"/>
              </a:rPr>
              <a:t>Several well-being indicators or certain objectives of the PEVR</a:t>
            </a:r>
            <a:endParaRPr kumimoji="0" lang="en-CA" sz="2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9" name="Freeform 3">
            <a:extLst>
              <a:ext uri="{FF2B5EF4-FFF2-40B4-BE49-F238E27FC236}">
                <a16:creationId xmlns:a16="http://schemas.microsoft.com/office/drawing/2014/main" id="{CE8F1464-8EB9-7E7B-01A0-2296D04000F6}"/>
              </a:ext>
            </a:extLst>
          </p:cNvPr>
          <p:cNvSpPr/>
          <p:nvPr/>
        </p:nvSpPr>
        <p:spPr>
          <a:xfrm>
            <a:off x="375390" y="2335069"/>
            <a:ext cx="341308" cy="321866"/>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13"/>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10" name="Freeform 3">
            <a:extLst>
              <a:ext uri="{FF2B5EF4-FFF2-40B4-BE49-F238E27FC236}">
                <a16:creationId xmlns:a16="http://schemas.microsoft.com/office/drawing/2014/main" id="{11D0DA3F-6F71-7F7C-C4F4-806818471FA2}"/>
              </a:ext>
            </a:extLst>
          </p:cNvPr>
          <p:cNvSpPr/>
          <p:nvPr/>
        </p:nvSpPr>
        <p:spPr>
          <a:xfrm>
            <a:off x="351051" y="3461697"/>
            <a:ext cx="341308" cy="321866"/>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13"/>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11" name="Freeform 3">
            <a:extLst>
              <a:ext uri="{FF2B5EF4-FFF2-40B4-BE49-F238E27FC236}">
                <a16:creationId xmlns:a16="http://schemas.microsoft.com/office/drawing/2014/main" id="{7914AD66-220D-28A6-F4B9-03361778C2EA}"/>
              </a:ext>
            </a:extLst>
          </p:cNvPr>
          <p:cNvSpPr/>
          <p:nvPr/>
        </p:nvSpPr>
        <p:spPr>
          <a:xfrm>
            <a:off x="352910" y="4111692"/>
            <a:ext cx="341308" cy="321866"/>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13"/>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12" name="Freeform 4">
            <a:extLst>
              <a:ext uri="{FF2B5EF4-FFF2-40B4-BE49-F238E27FC236}">
                <a16:creationId xmlns:a16="http://schemas.microsoft.com/office/drawing/2014/main" id="{B69E9028-6EAF-0D23-98CC-2CE5617EFBD3}"/>
              </a:ext>
            </a:extLst>
          </p:cNvPr>
          <p:cNvSpPr/>
          <p:nvPr/>
        </p:nvSpPr>
        <p:spPr>
          <a:xfrm>
            <a:off x="6320869" y="790962"/>
            <a:ext cx="5887812" cy="3906267"/>
          </a:xfrm>
          <a:custGeom>
            <a:avLst/>
            <a:gdLst/>
            <a:ahLst/>
            <a:cxnLst/>
            <a:rect l="l" t="t" r="r" b="b"/>
            <a:pathLst>
              <a:path w="14004785" h="5206116">
                <a:moveTo>
                  <a:pt x="0" y="0"/>
                </a:moveTo>
                <a:lnTo>
                  <a:pt x="14004785" y="0"/>
                </a:lnTo>
                <a:lnTo>
                  <a:pt x="14004785" y="5206116"/>
                </a:lnTo>
                <a:lnTo>
                  <a:pt x="0" y="5206116"/>
                </a:lnTo>
                <a:lnTo>
                  <a:pt x="0" y="0"/>
                </a:lnTo>
                <a:close/>
              </a:path>
            </a:pathLst>
          </a:custGeom>
          <a:blipFill>
            <a:blip>
              <a:extLst>
                <a:ext uri="{96DAC541-7B7A-43D3-8B79-37D633B846F1}">
                  <asvg:svgBlip xmlns:asvg="http://schemas.microsoft.com/office/drawing/2016/SVG/main" r:embed="rId14"/>
                </a:ext>
              </a:extLst>
            </a:blip>
            <a:stretch>
              <a:fillRect l="2118" t="-1411" r="-101516" b="1411"/>
            </a:stretch>
          </a:blipFill>
        </p:spPr>
        <p:txBody>
          <a:bodyPr/>
          <a:lstStyle/>
          <a:p>
            <a:endParaRPr lang="fr-CA"/>
          </a:p>
        </p:txBody>
      </p:sp>
      <p:sp>
        <p:nvSpPr>
          <p:cNvPr id="19" name="Rectangle : coins arrondis 18">
            <a:extLst>
              <a:ext uri="{FF2B5EF4-FFF2-40B4-BE49-F238E27FC236}">
                <a16:creationId xmlns:a16="http://schemas.microsoft.com/office/drawing/2014/main" id="{5D8C4D80-5BB3-E218-97AE-44ECF1A8D441}"/>
              </a:ext>
            </a:extLst>
          </p:cNvPr>
          <p:cNvSpPr/>
          <p:nvPr>
            <p:custDataLst>
              <p:tags r:id="rId2"/>
            </p:custDataLst>
          </p:nvPr>
        </p:nvSpPr>
        <p:spPr>
          <a:xfrm>
            <a:off x="7580318" y="1097568"/>
            <a:ext cx="3499876" cy="579764"/>
          </a:xfrm>
          <a:prstGeom prst="roundRect">
            <a:avLst/>
          </a:prstGeom>
          <a:ln w="38100">
            <a:solidFill>
              <a:srgbClr val="0038FF"/>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600"/>
              </a:spcBef>
              <a:spcAft>
                <a:spcPts val="0"/>
              </a:spcAft>
              <a:buClrTx/>
              <a:buSzTx/>
              <a:tabLst/>
              <a:defRPr/>
            </a:pPr>
            <a:r>
              <a:rPr lang="en-CA" sz="2000" dirty="0">
                <a:solidFill>
                  <a:schemeClr val="tx1"/>
                </a:solidFill>
                <a:latin typeface="Calibri" panose="020F0502020204030204" pitchFamily="34" charset="0"/>
                <a:ea typeface="Calibri" panose="020F0502020204030204" pitchFamily="34" charset="0"/>
                <a:cs typeface="Calibri" panose="020F0502020204030204" pitchFamily="34" charset="0"/>
              </a:rPr>
              <a:t>Cross-cutting competencies</a:t>
            </a:r>
          </a:p>
        </p:txBody>
      </p:sp>
      <p:sp>
        <p:nvSpPr>
          <p:cNvPr id="20" name="Rectangle : coins arrondis 19">
            <a:extLst>
              <a:ext uri="{FF2B5EF4-FFF2-40B4-BE49-F238E27FC236}">
                <a16:creationId xmlns:a16="http://schemas.microsoft.com/office/drawing/2014/main" id="{0912FD2A-5FA6-C3A3-19A2-DB2D1D985BBD}"/>
              </a:ext>
            </a:extLst>
          </p:cNvPr>
          <p:cNvSpPr/>
          <p:nvPr>
            <p:custDataLst>
              <p:tags r:id="rId3"/>
            </p:custDataLst>
          </p:nvPr>
        </p:nvSpPr>
        <p:spPr>
          <a:xfrm>
            <a:off x="7580318" y="1844196"/>
            <a:ext cx="3654308" cy="722115"/>
          </a:xfrm>
          <a:prstGeom prst="roundRect">
            <a:avLst/>
          </a:prstGeom>
          <a:ln w="38100">
            <a:solidFill>
              <a:srgbClr val="0038FF"/>
            </a:solidFill>
          </a:ln>
        </p:spPr>
        <p:style>
          <a:lnRef idx="2">
            <a:schemeClr val="dk1"/>
          </a:lnRef>
          <a:fillRef idx="1">
            <a:schemeClr val="lt1"/>
          </a:fillRef>
          <a:effectRef idx="0">
            <a:schemeClr val="dk1"/>
          </a:effectRef>
          <a:fontRef idx="minor">
            <a:schemeClr val="dk1"/>
          </a:fontRef>
        </p:style>
        <p:txBody>
          <a:bodyPr rtlCol="0" anchor="ctr"/>
          <a:lstStyle/>
          <a:p>
            <a:pPr lvl="0" algn="ctr">
              <a:spcBef>
                <a:spcPts val="600"/>
              </a:spcBef>
              <a:defRPr/>
            </a:pPr>
            <a:r>
              <a:rPr lang="en-CA" sz="2000" dirty="0">
                <a:solidFill>
                  <a:schemeClr val="tx1"/>
                </a:solidFill>
                <a:latin typeface="Calibri" panose="020F0502020204030204" pitchFamily="34" charset="0"/>
                <a:ea typeface="Calibri" panose="020F0502020204030204" pitchFamily="34" charset="0"/>
                <a:cs typeface="Calibri" panose="020F0502020204030204" pitchFamily="34" charset="0"/>
              </a:rPr>
              <a:t>Competencies targeted in secondary education</a:t>
            </a:r>
          </a:p>
        </p:txBody>
      </p:sp>
      <p:sp>
        <p:nvSpPr>
          <p:cNvPr id="21" name="Rectangle : coins arrondis 20">
            <a:extLst>
              <a:ext uri="{FF2B5EF4-FFF2-40B4-BE49-F238E27FC236}">
                <a16:creationId xmlns:a16="http://schemas.microsoft.com/office/drawing/2014/main" id="{E24760E5-7E2E-4A88-0295-71FFE74DB9A6}"/>
              </a:ext>
            </a:extLst>
          </p:cNvPr>
          <p:cNvSpPr/>
          <p:nvPr>
            <p:custDataLst>
              <p:tags r:id="rId4"/>
            </p:custDataLst>
          </p:nvPr>
        </p:nvSpPr>
        <p:spPr>
          <a:xfrm>
            <a:off x="7580318" y="2704504"/>
            <a:ext cx="4408482" cy="1151112"/>
          </a:xfrm>
          <a:prstGeom prst="roundRect">
            <a:avLst/>
          </a:prstGeom>
          <a:ln w="38100">
            <a:solidFill>
              <a:srgbClr val="0038FF"/>
            </a:solidFill>
          </a:ln>
        </p:spPr>
        <p:style>
          <a:lnRef idx="2">
            <a:schemeClr val="dk1"/>
          </a:lnRef>
          <a:fillRef idx="1">
            <a:schemeClr val="lt1"/>
          </a:fillRef>
          <a:effectRef idx="0">
            <a:schemeClr val="dk1"/>
          </a:effectRef>
          <a:fontRef idx="minor">
            <a:schemeClr val="dk1"/>
          </a:fontRef>
        </p:style>
        <p:txBody>
          <a:bodyPr rtlCol="0" anchor="ctr"/>
          <a:lstStyle/>
          <a:p>
            <a:pPr lvl="0" algn="ctr">
              <a:spcBef>
                <a:spcPts val="600"/>
              </a:spcBef>
              <a:defRPr/>
            </a:pPr>
            <a:r>
              <a:rPr lang="en-CA" sz="2000" dirty="0">
                <a:solidFill>
                  <a:schemeClr val="tx1"/>
                </a:solidFill>
                <a:latin typeface="Calibri" panose="020F0502020204030204" pitchFamily="34" charset="0"/>
                <a:ea typeface="Calibri" panose="020F0502020204030204" pitchFamily="34" charset="0"/>
                <a:cs typeface="Calibri" panose="020F0502020204030204" pitchFamily="34" charset="0"/>
              </a:rPr>
              <a:t>The following broad areas of learning: Health and Well-Being, and Citizenship and Community Life</a:t>
            </a:r>
          </a:p>
        </p:txBody>
      </p:sp>
      <p:sp>
        <p:nvSpPr>
          <p:cNvPr id="22" name="Freeform 4">
            <a:extLst>
              <a:ext uri="{FF2B5EF4-FFF2-40B4-BE49-F238E27FC236}">
                <a16:creationId xmlns:a16="http://schemas.microsoft.com/office/drawing/2014/main" id="{EE5E43B8-4A7E-EFF4-861F-F61F709CF042}"/>
              </a:ext>
            </a:extLst>
          </p:cNvPr>
          <p:cNvSpPr/>
          <p:nvPr/>
        </p:nvSpPr>
        <p:spPr>
          <a:xfrm>
            <a:off x="6339905" y="4547623"/>
            <a:ext cx="5887812" cy="1478040"/>
          </a:xfrm>
          <a:custGeom>
            <a:avLst/>
            <a:gdLst/>
            <a:ahLst/>
            <a:cxnLst/>
            <a:rect l="l" t="t" r="r" b="b"/>
            <a:pathLst>
              <a:path w="14004785" h="5206116">
                <a:moveTo>
                  <a:pt x="0" y="0"/>
                </a:moveTo>
                <a:lnTo>
                  <a:pt x="14004785" y="0"/>
                </a:lnTo>
                <a:lnTo>
                  <a:pt x="14004785" y="5206116"/>
                </a:lnTo>
                <a:lnTo>
                  <a:pt x="0" y="5206116"/>
                </a:lnTo>
                <a:lnTo>
                  <a:pt x="0" y="0"/>
                </a:lnTo>
                <a:close/>
              </a:path>
            </a:pathLst>
          </a:custGeom>
          <a:blipFill>
            <a:blip>
              <a:extLst>
                <a:ext uri="{96DAC541-7B7A-43D3-8B79-37D633B846F1}">
                  <asvg:svgBlip xmlns:asvg="http://schemas.microsoft.com/office/drawing/2016/SVG/main" r:embed="rId14"/>
                </a:ext>
              </a:extLst>
            </a:blip>
            <a:stretch>
              <a:fillRect l="1792" t="-109212" r="-101190" b="-55076"/>
            </a:stretch>
          </a:blipFill>
        </p:spPr>
        <p:txBody>
          <a:bodyPr/>
          <a:lstStyle/>
          <a:p>
            <a:endParaRPr lang="fr-CA"/>
          </a:p>
        </p:txBody>
      </p:sp>
      <p:sp>
        <p:nvSpPr>
          <p:cNvPr id="23" name="Rectangle : coins arrondis 22">
            <a:extLst>
              <a:ext uri="{FF2B5EF4-FFF2-40B4-BE49-F238E27FC236}">
                <a16:creationId xmlns:a16="http://schemas.microsoft.com/office/drawing/2014/main" id="{604D0622-5470-0B78-E352-E0724674A29E}"/>
              </a:ext>
            </a:extLst>
          </p:cNvPr>
          <p:cNvSpPr/>
          <p:nvPr>
            <p:custDataLst>
              <p:tags r:id="rId5"/>
            </p:custDataLst>
          </p:nvPr>
        </p:nvSpPr>
        <p:spPr>
          <a:xfrm>
            <a:off x="7580318" y="4029618"/>
            <a:ext cx="4408482" cy="1404373"/>
          </a:xfrm>
          <a:prstGeom prst="roundRect">
            <a:avLst/>
          </a:prstGeom>
          <a:ln w="38100">
            <a:solidFill>
              <a:srgbClr val="0038FF"/>
            </a:solidFill>
          </a:ln>
        </p:spPr>
        <p:style>
          <a:lnRef idx="2">
            <a:schemeClr val="dk1"/>
          </a:lnRef>
          <a:fillRef idx="1">
            <a:schemeClr val="lt1"/>
          </a:fillRef>
          <a:effectRef idx="0">
            <a:schemeClr val="dk1"/>
          </a:effectRef>
          <a:fontRef idx="minor">
            <a:schemeClr val="dk1"/>
          </a:fontRef>
        </p:style>
        <p:txBody>
          <a:bodyPr rtlCol="0" anchor="ctr"/>
          <a:lstStyle/>
          <a:p>
            <a:pPr lvl="0" algn="ctr">
              <a:spcBef>
                <a:spcPts val="600"/>
              </a:spcBef>
              <a:defRPr/>
            </a:pPr>
            <a:r>
              <a:rPr lang="en-CA" sz="2000" dirty="0">
                <a:solidFill>
                  <a:schemeClr val="tx1"/>
                </a:solidFill>
                <a:latin typeface="Calibri" panose="020F0502020204030204" pitchFamily="34" charset="0"/>
                <a:ea typeface="Calibri" panose="020F0502020204030204" pitchFamily="34" charset="0"/>
                <a:cs typeface="Calibri" panose="020F0502020204030204" pitchFamily="34" charset="0"/>
              </a:rPr>
              <a:t>The following areas of personal development: Physical and Health Education, and Québec Culture and Citizenship</a:t>
            </a:r>
          </a:p>
        </p:txBody>
      </p:sp>
      <p:sp>
        <p:nvSpPr>
          <p:cNvPr id="27" name="Freeform 3">
            <a:extLst>
              <a:ext uri="{FF2B5EF4-FFF2-40B4-BE49-F238E27FC236}">
                <a16:creationId xmlns:a16="http://schemas.microsoft.com/office/drawing/2014/main" id="{3B6D4F7D-7AB4-5EE6-C542-09FA3884273D}"/>
              </a:ext>
            </a:extLst>
          </p:cNvPr>
          <p:cNvSpPr/>
          <p:nvPr/>
        </p:nvSpPr>
        <p:spPr>
          <a:xfrm>
            <a:off x="337425" y="4875414"/>
            <a:ext cx="341308" cy="321866"/>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13"/>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28" name="Freeform 11">
            <a:extLst>
              <a:ext uri="{FF2B5EF4-FFF2-40B4-BE49-F238E27FC236}">
                <a16:creationId xmlns:a16="http://schemas.microsoft.com/office/drawing/2014/main" id="{6DA88FF3-50BF-D95C-B31A-938ACA43BE0E}"/>
              </a:ext>
            </a:extLst>
          </p:cNvPr>
          <p:cNvSpPr/>
          <p:nvPr>
            <p:custDataLst>
              <p:tags r:id="rId6"/>
            </p:custDataLst>
          </p:nvPr>
        </p:nvSpPr>
        <p:spPr>
          <a:xfrm rot="20149919">
            <a:off x="5158841" y="4050046"/>
            <a:ext cx="1608757" cy="830749"/>
          </a:xfrm>
          <a:custGeom>
            <a:avLst/>
            <a:gdLst/>
            <a:ahLst/>
            <a:cxnLst/>
            <a:rect l="l" t="t" r="r" b="b"/>
            <a:pathLst>
              <a:path w="2543981" h="1392550">
                <a:moveTo>
                  <a:pt x="0" y="0"/>
                </a:moveTo>
                <a:lnTo>
                  <a:pt x="2543981" y="0"/>
                </a:lnTo>
                <a:lnTo>
                  <a:pt x="2543981" y="1392550"/>
                </a:lnTo>
                <a:lnTo>
                  <a:pt x="0" y="1392550"/>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fr-CA"/>
          </a:p>
        </p:txBody>
      </p:sp>
      <p:sp>
        <p:nvSpPr>
          <p:cNvPr id="29" name="Freeform 4">
            <a:extLst>
              <a:ext uri="{FF2B5EF4-FFF2-40B4-BE49-F238E27FC236}">
                <a16:creationId xmlns:a16="http://schemas.microsoft.com/office/drawing/2014/main" id="{2661B11E-FF13-7398-2E3B-7D6FDED2CF0F}"/>
              </a:ext>
            </a:extLst>
          </p:cNvPr>
          <p:cNvSpPr/>
          <p:nvPr/>
        </p:nvSpPr>
        <p:spPr>
          <a:xfrm rot="20940000">
            <a:off x="5269768" y="5196835"/>
            <a:ext cx="2003830" cy="1483621"/>
          </a:xfrm>
          <a:custGeom>
            <a:avLst/>
            <a:gdLst/>
            <a:ahLst/>
            <a:cxnLst/>
            <a:rect l="l" t="t" r="r" b="b"/>
            <a:pathLst>
              <a:path w="6386185" h="4677881">
                <a:moveTo>
                  <a:pt x="0" y="0"/>
                </a:moveTo>
                <a:lnTo>
                  <a:pt x="6386186" y="0"/>
                </a:lnTo>
                <a:lnTo>
                  <a:pt x="6386186" y="4677881"/>
                </a:lnTo>
                <a:lnTo>
                  <a:pt x="0" y="4677881"/>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1" i="0" u="none" strike="noStrike" kern="1200" cap="none" spc="0" normalizeH="0" baseline="0" noProof="0">
              <a:ln>
                <a:noFill/>
              </a:ln>
              <a:solidFill>
                <a:srgbClr val="2F5CEE"/>
              </a:solidFill>
              <a:effectLst/>
              <a:uLnTx/>
              <a:uFillTx/>
              <a:latin typeface="Arial"/>
              <a:ea typeface="+mn-ea"/>
              <a:cs typeface="Arial"/>
            </a:endParaRPr>
          </a:p>
        </p:txBody>
      </p:sp>
      <p:sp>
        <p:nvSpPr>
          <p:cNvPr id="31" name="ZoneTexte 37">
            <a:extLst>
              <a:ext uri="{FF2B5EF4-FFF2-40B4-BE49-F238E27FC236}">
                <a16:creationId xmlns:a16="http://schemas.microsoft.com/office/drawing/2014/main" id="{413D880C-47AB-0C63-E79B-5F836E8DC760}"/>
              </a:ext>
            </a:extLst>
          </p:cNvPr>
          <p:cNvSpPr txBox="1"/>
          <p:nvPr/>
        </p:nvSpPr>
        <p:spPr>
          <a:xfrm>
            <a:off x="5536563" y="5540192"/>
            <a:ext cx="1521719"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b="0" i="0" u="none" strike="noStrike" kern="1200" cap="none" spc="0" normalizeH="0" baseline="0" noProof="0" dirty="0">
                <a:ln>
                  <a:noFill/>
                </a:ln>
                <a:solidFill>
                  <a:prstClr val="black">
                    <a:lumMod val="76000"/>
                    <a:lumOff val="24000"/>
                  </a:prstClr>
                </a:solidFill>
                <a:effectLst/>
                <a:uLnTx/>
                <a:uFillTx/>
                <a:latin typeface="Calibri" panose="020F0502020204030204" pitchFamily="34" charset="0"/>
                <a:ea typeface="Calibri" panose="020F0502020204030204" pitchFamily="34" charset="0"/>
                <a:cs typeface="Calibri" panose="020F0502020204030204" pitchFamily="34" charset="0"/>
                <a:hlinkClick r:id="rId17"/>
              </a:rPr>
              <a:t>Connecting CCQ-OT </a:t>
            </a:r>
            <a:r>
              <a:rPr kumimoji="0" lang="en-CA" b="0" i="0" u="none" strike="noStrike" kern="1200" cap="none" spc="0" normalizeH="0" baseline="0" noProof="0" dirty="0">
                <a:ln>
                  <a:noFill/>
                </a:ln>
                <a:solidFill>
                  <a:prstClr val="black">
                    <a:lumMod val="76000"/>
                    <a:lumOff val="24000"/>
                  </a:prstClr>
                </a:solidFill>
                <a:effectLst/>
                <a:uLnTx/>
                <a:uFillTx/>
                <a:latin typeface="Calibri" panose="020F0502020204030204" pitchFamily="34" charset="0"/>
                <a:ea typeface="Calibri" panose="020F0502020204030204" pitchFamily="34" charset="0"/>
                <a:cs typeface="Calibri" panose="020F0502020204030204" pitchFamily="34" charset="0"/>
              </a:rPr>
              <a:t> </a:t>
            </a:r>
          </a:p>
        </p:txBody>
      </p:sp>
      <p:sp>
        <p:nvSpPr>
          <p:cNvPr id="6" name="Slide Number Placeholder 2">
            <a:extLst>
              <a:ext uri="{FF2B5EF4-FFF2-40B4-BE49-F238E27FC236}">
                <a16:creationId xmlns:a16="http://schemas.microsoft.com/office/drawing/2014/main" id="{7EB8B78F-2320-EB4E-971E-2B30AB8EE5CB}"/>
              </a:ext>
            </a:extLst>
          </p:cNvPr>
          <p:cNvSpPr txBox="1">
            <a:spLocks/>
          </p:cNvSpPr>
          <p:nvPr>
            <p:custDataLst>
              <p:tags r:id="rId7"/>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ea typeface="Calibri" panose="020F0502020204030204" pitchFamily="34" charset="0"/>
                <a:cs typeface="Calibri" panose="020F0502020204030204" pitchFamily="34" charset="0"/>
              </a:rPr>
              <a:pPr/>
              <a:t>12</a:t>
            </a:fld>
            <a:endParaRPr lang="en-CA" sz="1867" b="1" dirty="0">
              <a:latin typeface="Calibri" panose="020F0502020204030204" pitchFamily="34" charset="0"/>
              <a:ea typeface="Calibri" panose="020F0502020204030204" pitchFamily="34" charset="0"/>
              <a:cs typeface="Calibri" panose="020F0502020204030204" pitchFamily="34" charset="0"/>
            </a:endParaRPr>
          </a:p>
        </p:txBody>
      </p:sp>
      <p:pic>
        <p:nvPicPr>
          <p:cNvPr id="13" name="Image 12">
            <a:extLst>
              <a:ext uri="{FF2B5EF4-FFF2-40B4-BE49-F238E27FC236}">
                <a16:creationId xmlns:a16="http://schemas.microsoft.com/office/drawing/2014/main" id="{DBC0E58F-CB82-D14F-72FF-3D21CAE4C44F}"/>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05133" y="6135757"/>
            <a:ext cx="1782874" cy="536713"/>
          </a:xfrm>
          <a:prstGeom prst="rect">
            <a:avLst/>
          </a:prstGeom>
        </p:spPr>
      </p:pic>
      <p:sp>
        <p:nvSpPr>
          <p:cNvPr id="14" name="ZoneTexte 13">
            <a:extLst>
              <a:ext uri="{FF2B5EF4-FFF2-40B4-BE49-F238E27FC236}">
                <a16:creationId xmlns:a16="http://schemas.microsoft.com/office/drawing/2014/main" id="{AC007E70-FBFF-0D2A-211A-852A226620E6}"/>
              </a:ext>
            </a:extLst>
          </p:cNvPr>
          <p:cNvSpPr txBox="1"/>
          <p:nvPr>
            <p:custDataLst>
              <p:tags r:id="rId8"/>
            </p:custDataLst>
          </p:nvPr>
        </p:nvSpPr>
        <p:spPr>
          <a:xfrm>
            <a:off x="117174" y="5449413"/>
            <a:ext cx="2746621" cy="243721"/>
          </a:xfrm>
          <a:prstGeom prst="rect">
            <a:avLst/>
          </a:prstGeom>
          <a:noFill/>
        </p:spPr>
        <p:txBody>
          <a:bodyPr wrap="square" rtlCol="0">
            <a:spAutoFit/>
          </a:bodyPr>
          <a:lstStyle/>
          <a:p>
            <a:pPr marL="146050" lvl="1" defTabSz="457200">
              <a:lnSpc>
                <a:spcPct val="80000"/>
              </a:lnSpc>
              <a:defRPr/>
            </a:pPr>
            <a:r>
              <a:rPr kumimoji="0" lang="fr-CA" sz="1200" b="0" i="0" u="none" strike="noStrike" kern="1200" cap="none" spc="0" normalizeH="0" baseline="0" noProof="0" dirty="0">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rPr>
              <a:t>1- (Gouvernement du Québec, 2021)</a:t>
            </a:r>
          </a:p>
        </p:txBody>
      </p:sp>
      <p:sp>
        <p:nvSpPr>
          <p:cNvPr id="16" name="ZoneTexte 15">
            <a:extLst>
              <a:ext uri="{FF2B5EF4-FFF2-40B4-BE49-F238E27FC236}">
                <a16:creationId xmlns:a16="http://schemas.microsoft.com/office/drawing/2014/main" id="{7184381D-BB51-98D7-8572-E11E86743F75}"/>
              </a:ext>
            </a:extLst>
          </p:cNvPr>
          <p:cNvSpPr txBox="1"/>
          <p:nvPr>
            <p:custDataLst>
              <p:tags r:id="rId9"/>
            </p:custDataLst>
          </p:nvPr>
        </p:nvSpPr>
        <p:spPr>
          <a:xfrm>
            <a:off x="5588510" y="6153909"/>
            <a:ext cx="1453314" cy="184666"/>
          </a:xfrm>
          <a:prstGeom prst="rect">
            <a:avLst/>
          </a:prstGeom>
          <a:noFill/>
        </p:spPr>
        <p:txBody>
          <a:bodyPr wrap="square" rtlCol="0">
            <a:spAutoFit/>
          </a:bodyPr>
          <a:lstStyle/>
          <a:p>
            <a:pPr algn="ctr"/>
            <a:r>
              <a:rPr lang="en-US" sz="600" noProof="0" dirty="0">
                <a:latin typeface="Raleway" pitchFamily="2" charset="77"/>
              </a:rPr>
              <a:t>*Currently available in French only</a:t>
            </a:r>
          </a:p>
        </p:txBody>
      </p:sp>
    </p:spTree>
    <p:extLst>
      <p:ext uri="{BB962C8B-B14F-4D97-AF65-F5344CB8AC3E}">
        <p14:creationId xmlns:p14="http://schemas.microsoft.com/office/powerpoint/2010/main" val="1009596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 name="Freeform 2">
            <a:extLst>
              <a:ext uri="{FF2B5EF4-FFF2-40B4-BE49-F238E27FC236}">
                <a16:creationId xmlns:a16="http://schemas.microsoft.com/office/drawing/2014/main" id="{990F55E5-8518-31D7-B990-C7DE7A751BAD}"/>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7">
              <a:alphaModFix amt="10999"/>
            </a:blip>
            <a:stretch>
              <a:fillRect t="-38185" b="-38185"/>
            </a:stretch>
          </a:blipFill>
        </p:spPr>
        <p:txBody>
          <a:bodyPr/>
          <a:lstStyle/>
          <a:p>
            <a:pPr lvl="0"/>
            <a:endParaRPr lang="fr-CA" sz="1200"/>
          </a:p>
        </p:txBody>
      </p:sp>
      <p:sp>
        <p:nvSpPr>
          <p:cNvPr id="8" name="Rectangle 7">
            <a:extLst>
              <a:ext uri="{FF2B5EF4-FFF2-40B4-BE49-F238E27FC236}">
                <a16:creationId xmlns:a16="http://schemas.microsoft.com/office/drawing/2014/main" id="{9FA31A86-B609-0CC3-811C-C9C5465890A8}"/>
              </a:ext>
            </a:extLst>
          </p:cNvPr>
          <p:cNvSpPr/>
          <p:nvPr>
            <p:custDataLst>
              <p:tags r:id="rId1"/>
            </p:custDataLst>
          </p:nvPr>
        </p:nvSpPr>
        <p:spPr>
          <a:xfrm rot="2749626">
            <a:off x="1598856" y="5089039"/>
            <a:ext cx="228409" cy="2394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ZoneTexte 27">
            <a:extLst>
              <a:ext uri="{FF2B5EF4-FFF2-40B4-BE49-F238E27FC236}">
                <a16:creationId xmlns:a16="http://schemas.microsoft.com/office/drawing/2014/main" id="{245B50C2-1803-6D62-BF1C-6B2E7802B884}"/>
              </a:ext>
            </a:extLst>
          </p:cNvPr>
          <p:cNvSpPr txBox="1"/>
          <p:nvPr>
            <p:custDataLst>
              <p:tags r:id="rId2"/>
            </p:custDataLst>
          </p:nvPr>
        </p:nvSpPr>
        <p:spPr>
          <a:xfrm>
            <a:off x="9455935" y="6449528"/>
            <a:ext cx="262444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prstClr val="white"/>
                </a:solidFill>
                <a:effectLst/>
                <a:uLnTx/>
                <a:uFillTx/>
                <a:latin typeface=""/>
                <a:ea typeface="+mn-ea"/>
                <a:cs typeface="+mn-cs"/>
              </a:rPr>
              <a:t>Postsecondary</a:t>
            </a:r>
          </a:p>
        </p:txBody>
      </p:sp>
      <p:sp>
        <p:nvSpPr>
          <p:cNvPr id="17" name="ZoneTexte 16">
            <a:extLst>
              <a:ext uri="{FF2B5EF4-FFF2-40B4-BE49-F238E27FC236}">
                <a16:creationId xmlns:a16="http://schemas.microsoft.com/office/drawing/2014/main" id="{766D3B87-5286-0501-2DED-7D5EB620D0DE}"/>
              </a:ext>
            </a:extLst>
          </p:cNvPr>
          <p:cNvSpPr txBox="1"/>
          <p:nvPr>
            <p:custDataLst>
              <p:tags r:id="rId3"/>
            </p:custDataLst>
          </p:nvPr>
        </p:nvSpPr>
        <p:spPr>
          <a:xfrm>
            <a:off x="4891272" y="2656830"/>
            <a:ext cx="25441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white"/>
                </a:solidFill>
                <a:effectLst/>
                <a:uLnTx/>
                <a:uFillTx/>
                <a:latin typeface=""/>
                <a:ea typeface="+mn-ea"/>
                <a:cs typeface="+mn-cs"/>
              </a:rPr>
              <a:t>SCHOOL SETTINGS</a:t>
            </a:r>
          </a:p>
        </p:txBody>
      </p:sp>
      <p:sp>
        <p:nvSpPr>
          <p:cNvPr id="25" name="ZoneTexte 24">
            <a:extLst>
              <a:ext uri="{FF2B5EF4-FFF2-40B4-BE49-F238E27FC236}">
                <a16:creationId xmlns:a16="http://schemas.microsoft.com/office/drawing/2014/main" id="{D9DA5F1E-CB89-E8B2-ED41-EFACB4EE21E8}"/>
              </a:ext>
            </a:extLst>
          </p:cNvPr>
          <p:cNvSpPr txBox="1"/>
          <p:nvPr/>
        </p:nvSpPr>
        <p:spPr>
          <a:xfrm>
            <a:off x="351944" y="-65533"/>
            <a:ext cx="10939653" cy="923330"/>
          </a:xfrm>
          <a:prstGeom prst="rect">
            <a:avLst/>
          </a:prstGeom>
          <a:noFill/>
        </p:spPr>
        <p:txBody>
          <a:bodyPr wrap="square" rtlCol="0">
            <a:spAutoFit/>
          </a:bodyPr>
          <a:lstStyle/>
          <a:p>
            <a:r>
              <a:rPr lang="en-CA" sz="5400" b="1" dirty="0">
                <a:solidFill>
                  <a:srgbClr val="0038FF"/>
                </a:solidFill>
                <a:latin typeface="Calibri" panose="020F0502020204030204" pitchFamily="34" charset="0"/>
                <a:ea typeface="Calibri" panose="020F0502020204030204" pitchFamily="34" charset="0"/>
                <a:cs typeface="Calibri" panose="020F0502020204030204" pitchFamily="34" charset="0"/>
              </a:rPr>
              <a:t>OFF-TRAIL</a:t>
            </a:r>
          </a:p>
        </p:txBody>
      </p:sp>
      <p:sp>
        <p:nvSpPr>
          <p:cNvPr id="30" name="ZoneTexte 29">
            <a:extLst>
              <a:ext uri="{FF2B5EF4-FFF2-40B4-BE49-F238E27FC236}">
                <a16:creationId xmlns:a16="http://schemas.microsoft.com/office/drawing/2014/main" id="{BDF473DC-F257-D66F-A4BC-E63DEEB3D28C}"/>
              </a:ext>
            </a:extLst>
          </p:cNvPr>
          <p:cNvSpPr txBox="1"/>
          <p:nvPr/>
        </p:nvSpPr>
        <p:spPr>
          <a:xfrm>
            <a:off x="368625" y="639427"/>
            <a:ext cx="11441220" cy="461665"/>
          </a:xfrm>
          <a:prstGeom prst="rect">
            <a:avLst/>
          </a:prstGeom>
          <a:noFill/>
        </p:spPr>
        <p:txBody>
          <a:bodyPr wrap="square" rtlCol="0">
            <a:spAutoFit/>
          </a:bodyPr>
          <a:lstStyle/>
          <a:p>
            <a:r>
              <a:rPr lang="en-CA" sz="2400" b="1">
                <a:solidFill>
                  <a:srgbClr val="002060"/>
                </a:solidFill>
                <a:latin typeface="Calibri" panose="020F0502020204030204" pitchFamily="34" charset="0"/>
                <a:ea typeface="Calibri" panose="020F0502020204030204" pitchFamily="34" charset="0"/>
                <a:cs typeface="Calibri" panose="020F0502020204030204" pitchFamily="34" charset="0"/>
              </a:rPr>
              <a:t>at a glance</a:t>
            </a:r>
            <a:endParaRPr lang="en-CA"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lide Number Placeholder 2">
            <a:extLst>
              <a:ext uri="{FF2B5EF4-FFF2-40B4-BE49-F238E27FC236}">
                <a16:creationId xmlns:a16="http://schemas.microsoft.com/office/drawing/2014/main" id="{F99A3BE7-52D2-DFA5-7A07-D0DE371CFAE2}"/>
              </a:ext>
            </a:extLst>
          </p:cNvPr>
          <p:cNvSpPr txBox="1">
            <a:spLocks/>
          </p:cNvSpPr>
          <p:nvPr>
            <p:custDataLst>
              <p:tags r:id="rId4"/>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ea typeface="Calibri" panose="020F0502020204030204" pitchFamily="34" charset="0"/>
                <a:cs typeface="Calibri" panose="020F0502020204030204" pitchFamily="34" charset="0"/>
              </a:rPr>
              <a:pPr/>
              <a:t>13</a:t>
            </a:fld>
            <a:endParaRPr lang="en-CA" sz="1867" b="1" dirty="0">
              <a:latin typeface="Calibri" panose="020F0502020204030204" pitchFamily="34" charset="0"/>
              <a:ea typeface="Calibri" panose="020F0502020204030204" pitchFamily="34" charset="0"/>
              <a:cs typeface="Calibri" panose="020F0502020204030204" pitchFamily="34" charset="0"/>
            </a:endParaRPr>
          </a:p>
        </p:txBody>
      </p:sp>
      <p:pic>
        <p:nvPicPr>
          <p:cNvPr id="36" name="Image 35">
            <a:extLst>
              <a:ext uri="{FF2B5EF4-FFF2-40B4-BE49-F238E27FC236}">
                <a16:creationId xmlns:a16="http://schemas.microsoft.com/office/drawing/2014/main" id="{9B278227-14C1-F8FE-5710-0BDCFF76281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5564" y="1129110"/>
            <a:ext cx="9964732" cy="5681390"/>
          </a:xfrm>
          <a:prstGeom prst="rect">
            <a:avLst/>
          </a:prstGeom>
        </p:spPr>
      </p:pic>
    </p:spTree>
    <p:extLst>
      <p:ext uri="{BB962C8B-B14F-4D97-AF65-F5344CB8AC3E}">
        <p14:creationId xmlns:p14="http://schemas.microsoft.com/office/powerpoint/2010/main" val="13382769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5C155-F3FB-6A8D-0791-044CFB92073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4FA61CC-7096-25D6-0ED0-637B28FB98BF}"/>
              </a:ext>
            </a:extLst>
          </p:cNvPr>
          <p:cNvSpPr>
            <a:spLocks noGrp="1" noRot="1" noMove="1" noResize="1" noEditPoints="1" noAdjustHandles="1" noChangeArrowheads="1" noChangeShapeType="1"/>
          </p:cNvSpPr>
          <p:nvPr/>
        </p:nvSpPr>
        <p:spPr>
          <a:xfrm>
            <a:off x="35455"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9">
              <a:alphaModFix amt="10999"/>
            </a:blip>
            <a:stretch>
              <a:fillRect t="-38185" b="-38185"/>
            </a:stretch>
          </a:blipFill>
        </p:spPr>
        <p:txBody>
          <a:bodyPr/>
          <a:lstStyle/>
          <a:p>
            <a:pPr lvl="0"/>
            <a:endParaRPr lang="fr-CA" sz="1200"/>
          </a:p>
        </p:txBody>
      </p:sp>
      <p:sp>
        <p:nvSpPr>
          <p:cNvPr id="4" name="ZoneTexte 3">
            <a:extLst>
              <a:ext uri="{FF2B5EF4-FFF2-40B4-BE49-F238E27FC236}">
                <a16:creationId xmlns:a16="http://schemas.microsoft.com/office/drawing/2014/main" id="{1EBDED18-1022-1CE2-D981-9026B8CF0673}"/>
              </a:ext>
            </a:extLst>
          </p:cNvPr>
          <p:cNvSpPr txBox="1"/>
          <p:nvPr/>
        </p:nvSpPr>
        <p:spPr>
          <a:xfrm>
            <a:off x="357102" y="370417"/>
            <a:ext cx="10939653" cy="923330"/>
          </a:xfrm>
          <a:prstGeom prst="rect">
            <a:avLst/>
          </a:prstGeom>
          <a:noFill/>
        </p:spPr>
        <p:txBody>
          <a:bodyPr wrap="square" rtlCol="0">
            <a:spAutoFit/>
          </a:bodyPr>
          <a:lstStyle/>
          <a:p>
            <a:r>
              <a:rPr lang="en-CA" sz="5400" b="1" dirty="0">
                <a:solidFill>
                  <a:srgbClr val="0038FF"/>
                </a:solidFill>
                <a:latin typeface="Calibri" panose="020F0502020204030204" pitchFamily="34" charset="0"/>
                <a:ea typeface="Calibri" panose="020F0502020204030204" pitchFamily="34" charset="0"/>
                <a:cs typeface="Calibri" panose="020F0502020204030204" pitchFamily="34" charset="0"/>
              </a:rPr>
              <a:t>What is OFF-TRAIL?</a:t>
            </a:r>
          </a:p>
        </p:txBody>
      </p:sp>
      <p:sp>
        <p:nvSpPr>
          <p:cNvPr id="8" name="Rectangle à coins arrondis 4">
            <a:extLst>
              <a:ext uri="{FF2B5EF4-FFF2-40B4-BE49-F238E27FC236}">
                <a16:creationId xmlns:a16="http://schemas.microsoft.com/office/drawing/2014/main" id="{CEA6573E-77E6-47B1-B4A1-1477B362C7C2}"/>
              </a:ext>
            </a:extLst>
          </p:cNvPr>
          <p:cNvSpPr/>
          <p:nvPr>
            <p:custDataLst>
              <p:tags r:id="rId1"/>
            </p:custDataLst>
          </p:nvPr>
        </p:nvSpPr>
        <p:spPr>
          <a:xfrm>
            <a:off x="510164" y="1410219"/>
            <a:ext cx="2882765" cy="608360"/>
          </a:xfrm>
          <a:prstGeom prst="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chemeClr val="bg2">
                    <a:lumMod val="25000"/>
                  </a:schemeClr>
                </a:solidFill>
                <a:latin typeface="Calibri" panose="020F0502020204030204" pitchFamily="34" charset="0"/>
                <a:ea typeface="Calibri" panose="020F0502020204030204" pitchFamily="34" charset="0"/>
                <a:cs typeface="Calibri" panose="020F0502020204030204" pitchFamily="34" charset="0"/>
              </a:rPr>
              <a:t>Experience and observe</a:t>
            </a:r>
          </a:p>
        </p:txBody>
      </p:sp>
      <p:sp>
        <p:nvSpPr>
          <p:cNvPr id="10" name="Rectangle à coins arrondis 5">
            <a:extLst>
              <a:ext uri="{FF2B5EF4-FFF2-40B4-BE49-F238E27FC236}">
                <a16:creationId xmlns:a16="http://schemas.microsoft.com/office/drawing/2014/main" id="{71F98907-24BA-41F1-8A7B-0A5208958A68}"/>
              </a:ext>
            </a:extLst>
          </p:cNvPr>
          <p:cNvSpPr/>
          <p:nvPr>
            <p:custDataLst>
              <p:tags r:id="rId2"/>
            </p:custDataLst>
          </p:nvPr>
        </p:nvSpPr>
        <p:spPr>
          <a:xfrm>
            <a:off x="950200" y="2326513"/>
            <a:ext cx="4291605" cy="608360"/>
          </a:xfrm>
          <a:prstGeom prst="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chemeClr val="bg2">
                    <a:lumMod val="25000"/>
                  </a:schemeClr>
                </a:solidFill>
                <a:latin typeface="Calibri" panose="020F0502020204030204" pitchFamily="34" charset="0"/>
                <a:ea typeface="Calibri" panose="020F0502020204030204" pitchFamily="34" charset="0"/>
                <a:cs typeface="Calibri" panose="020F0502020204030204" pitchFamily="34" charset="0"/>
              </a:rPr>
              <a:t>Try out new strategies</a:t>
            </a:r>
          </a:p>
        </p:txBody>
      </p:sp>
      <p:sp>
        <p:nvSpPr>
          <p:cNvPr id="11" name="Rectangle à coins arrondis 6">
            <a:extLst>
              <a:ext uri="{FF2B5EF4-FFF2-40B4-BE49-F238E27FC236}">
                <a16:creationId xmlns:a16="http://schemas.microsoft.com/office/drawing/2014/main" id="{9C1587FA-71F2-3BEE-9636-A6C308FE96A5}"/>
              </a:ext>
            </a:extLst>
          </p:cNvPr>
          <p:cNvSpPr/>
          <p:nvPr>
            <p:custDataLst>
              <p:tags r:id="rId3"/>
            </p:custDataLst>
          </p:nvPr>
        </p:nvSpPr>
        <p:spPr>
          <a:xfrm>
            <a:off x="510164" y="5177931"/>
            <a:ext cx="3683043" cy="608361"/>
          </a:xfrm>
          <a:prstGeom prst="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chemeClr val="bg2">
                    <a:lumMod val="25000"/>
                  </a:schemeClr>
                </a:solidFill>
                <a:latin typeface="Calibri" panose="020F0502020204030204" pitchFamily="34" charset="0"/>
                <a:ea typeface="Calibri" panose="020F0502020204030204" pitchFamily="34" charset="0"/>
                <a:cs typeface="Calibri" panose="020F0502020204030204" pitchFamily="34" charset="0"/>
              </a:rPr>
              <a:t>Develop skills</a:t>
            </a:r>
          </a:p>
        </p:txBody>
      </p:sp>
      <p:sp>
        <p:nvSpPr>
          <p:cNvPr id="12" name="Rectangle à coins arrondis 7">
            <a:extLst>
              <a:ext uri="{FF2B5EF4-FFF2-40B4-BE49-F238E27FC236}">
                <a16:creationId xmlns:a16="http://schemas.microsoft.com/office/drawing/2014/main" id="{2EFE122E-A955-F07F-7AA7-DB0722FA290A}"/>
              </a:ext>
            </a:extLst>
          </p:cNvPr>
          <p:cNvSpPr/>
          <p:nvPr>
            <p:custDataLst>
              <p:tags r:id="rId4"/>
            </p:custDataLst>
          </p:nvPr>
        </p:nvSpPr>
        <p:spPr>
          <a:xfrm>
            <a:off x="1414905" y="4231231"/>
            <a:ext cx="3495423" cy="608360"/>
          </a:xfrm>
          <a:prstGeom prst="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chemeClr val="bg2">
                    <a:lumMod val="25000"/>
                  </a:schemeClr>
                </a:solidFill>
                <a:latin typeface="Calibri" panose="020F0502020204030204" pitchFamily="34" charset="0"/>
                <a:ea typeface="Calibri" panose="020F0502020204030204" pitchFamily="34" charset="0"/>
                <a:cs typeface="Calibri" panose="020F0502020204030204" pitchFamily="34" charset="0"/>
              </a:rPr>
              <a:t>Expand your comfort zone</a:t>
            </a:r>
          </a:p>
        </p:txBody>
      </p:sp>
      <p:sp>
        <p:nvSpPr>
          <p:cNvPr id="13" name="Rectangle à coins arrondis 8">
            <a:extLst>
              <a:ext uri="{FF2B5EF4-FFF2-40B4-BE49-F238E27FC236}">
                <a16:creationId xmlns:a16="http://schemas.microsoft.com/office/drawing/2014/main" id="{9E1A2D42-F240-24FB-B01B-56A5B1FC43DE}"/>
              </a:ext>
            </a:extLst>
          </p:cNvPr>
          <p:cNvSpPr/>
          <p:nvPr>
            <p:custDataLst>
              <p:tags r:id="rId5"/>
            </p:custDataLst>
          </p:nvPr>
        </p:nvSpPr>
        <p:spPr>
          <a:xfrm>
            <a:off x="510165" y="3280606"/>
            <a:ext cx="2434204" cy="608360"/>
          </a:xfrm>
          <a:prstGeom prst="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chemeClr val="bg2">
                    <a:lumMod val="25000"/>
                  </a:schemeClr>
                </a:solidFill>
                <a:latin typeface="Calibri" panose="020F0502020204030204" pitchFamily="34" charset="0"/>
                <a:ea typeface="Calibri" panose="020F0502020204030204" pitchFamily="34" charset="0"/>
                <a:cs typeface="Calibri" panose="020F0502020204030204" pitchFamily="34" charset="0"/>
              </a:rPr>
              <a:t>Challenge yourself</a:t>
            </a:r>
          </a:p>
        </p:txBody>
      </p:sp>
      <p:sp>
        <p:nvSpPr>
          <p:cNvPr id="14" name="Freeform 3">
            <a:extLst>
              <a:ext uri="{FF2B5EF4-FFF2-40B4-BE49-F238E27FC236}">
                <a16:creationId xmlns:a16="http://schemas.microsoft.com/office/drawing/2014/main" id="{940F114A-626E-1EDB-0DCD-8B96648A7172}"/>
              </a:ext>
            </a:extLst>
          </p:cNvPr>
          <p:cNvSpPr/>
          <p:nvPr/>
        </p:nvSpPr>
        <p:spPr>
          <a:xfrm>
            <a:off x="3162616" y="1763827"/>
            <a:ext cx="341308" cy="321866"/>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10"/>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15" name="Freeform 3">
            <a:extLst>
              <a:ext uri="{FF2B5EF4-FFF2-40B4-BE49-F238E27FC236}">
                <a16:creationId xmlns:a16="http://schemas.microsoft.com/office/drawing/2014/main" id="{012E5A1B-8B98-5AB9-FEDD-3A5D2E816E96}"/>
              </a:ext>
            </a:extLst>
          </p:cNvPr>
          <p:cNvSpPr/>
          <p:nvPr/>
        </p:nvSpPr>
        <p:spPr>
          <a:xfrm>
            <a:off x="395450" y="3148483"/>
            <a:ext cx="341308" cy="321866"/>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10"/>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16" name="Freeform 3">
            <a:extLst>
              <a:ext uri="{FF2B5EF4-FFF2-40B4-BE49-F238E27FC236}">
                <a16:creationId xmlns:a16="http://schemas.microsoft.com/office/drawing/2014/main" id="{0297A6F2-7CFD-A431-63E8-5A02595A6992}"/>
              </a:ext>
            </a:extLst>
          </p:cNvPr>
          <p:cNvSpPr/>
          <p:nvPr/>
        </p:nvSpPr>
        <p:spPr>
          <a:xfrm>
            <a:off x="1244251" y="4594294"/>
            <a:ext cx="341308" cy="321866"/>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10"/>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17" name="Slide Number Placeholder 2">
            <a:extLst>
              <a:ext uri="{FF2B5EF4-FFF2-40B4-BE49-F238E27FC236}">
                <a16:creationId xmlns:a16="http://schemas.microsoft.com/office/drawing/2014/main" id="{5F8970EE-93EA-D799-FB21-F8EEE3272ED1}"/>
              </a:ext>
            </a:extLst>
          </p:cNvPr>
          <p:cNvSpPr txBox="1">
            <a:spLocks/>
          </p:cNvSpPr>
          <p:nvPr>
            <p:custDataLst>
              <p:tags r:id="rId6"/>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ea typeface="Calibri" panose="020F0502020204030204" pitchFamily="34" charset="0"/>
                <a:cs typeface="Calibri" panose="020F0502020204030204" pitchFamily="34" charset="0"/>
              </a:rPr>
              <a:pPr/>
              <a:t>14</a:t>
            </a:fld>
            <a:endParaRPr lang="en-CA" sz="1867" b="1" dirty="0">
              <a:latin typeface="Calibri" panose="020F0502020204030204" pitchFamily="34" charset="0"/>
              <a:ea typeface="Calibri" panose="020F0502020204030204" pitchFamily="34" charset="0"/>
              <a:cs typeface="Calibri" panose="020F0502020204030204" pitchFamily="34" charset="0"/>
            </a:endParaRPr>
          </a:p>
        </p:txBody>
      </p:sp>
      <p:pic>
        <p:nvPicPr>
          <p:cNvPr id="18" name="Image 17">
            <a:extLst>
              <a:ext uri="{FF2B5EF4-FFF2-40B4-BE49-F238E27FC236}">
                <a16:creationId xmlns:a16="http://schemas.microsoft.com/office/drawing/2014/main" id="{64177BBB-60A1-32AB-81E8-1CBFA33E361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pic>
        <p:nvPicPr>
          <p:cNvPr id="20" name="Image 19">
            <a:extLst>
              <a:ext uri="{FF2B5EF4-FFF2-40B4-BE49-F238E27FC236}">
                <a16:creationId xmlns:a16="http://schemas.microsoft.com/office/drawing/2014/main" id="{1E4E4911-4508-AA64-C654-332AF667310C}"/>
              </a:ext>
            </a:extLst>
          </p:cNvPr>
          <p:cNvPicPr>
            <a:picLocks noChangeAspect="1"/>
          </p:cNvPicPr>
          <p:nvPr/>
        </p:nvPicPr>
        <p:blipFill>
          <a:blip r:embed="rId12"/>
          <a:stretch>
            <a:fillRect/>
          </a:stretch>
        </p:blipFill>
        <p:spPr>
          <a:xfrm>
            <a:off x="4607626" y="947056"/>
            <a:ext cx="7386392" cy="5094515"/>
          </a:xfrm>
          <a:prstGeom prst="rect">
            <a:avLst/>
          </a:prstGeom>
        </p:spPr>
      </p:pic>
    </p:spTree>
    <p:extLst>
      <p:ext uri="{BB962C8B-B14F-4D97-AF65-F5344CB8AC3E}">
        <p14:creationId xmlns:p14="http://schemas.microsoft.com/office/powerpoint/2010/main" val="1012360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F047B-46EE-964E-D0B1-D1FB514C779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D63AEE7-EACB-C661-D5BD-23F56728D7CD}"/>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9">
              <a:alphaModFix amt="10999"/>
            </a:blip>
            <a:stretch>
              <a:fillRect t="-38185" b="-38185"/>
            </a:stretch>
          </a:blipFill>
        </p:spPr>
        <p:txBody>
          <a:bodyPr/>
          <a:lstStyle/>
          <a:p>
            <a:pPr lvl="0"/>
            <a:endParaRPr lang="fr-CA" sz="1200"/>
          </a:p>
        </p:txBody>
      </p:sp>
      <p:sp>
        <p:nvSpPr>
          <p:cNvPr id="4" name="ZoneTexte 3">
            <a:extLst>
              <a:ext uri="{FF2B5EF4-FFF2-40B4-BE49-F238E27FC236}">
                <a16:creationId xmlns:a16="http://schemas.microsoft.com/office/drawing/2014/main" id="{FD49D826-1042-119A-4BEA-654851133B50}"/>
              </a:ext>
            </a:extLst>
          </p:cNvPr>
          <p:cNvSpPr txBox="1"/>
          <p:nvPr/>
        </p:nvSpPr>
        <p:spPr>
          <a:xfrm>
            <a:off x="357102" y="370417"/>
            <a:ext cx="10939653" cy="1754326"/>
          </a:xfrm>
          <a:prstGeom prst="rect">
            <a:avLst/>
          </a:prstGeom>
          <a:noFill/>
        </p:spPr>
        <p:txBody>
          <a:bodyPr wrap="square" rtlCol="0">
            <a:spAutoFit/>
          </a:bodyPr>
          <a:lstStyle/>
          <a:p>
            <a:r>
              <a:rPr lang="en-CA" sz="5400" b="1" dirty="0">
                <a:solidFill>
                  <a:srgbClr val="0038FF"/>
                </a:solidFill>
                <a:latin typeface="Calibri" panose="020F0502020204030204" pitchFamily="34" charset="0"/>
                <a:ea typeface="Calibri" panose="020F0502020204030204" pitchFamily="34" charset="0"/>
                <a:cs typeface="Calibri" panose="020F0502020204030204" pitchFamily="34" charset="0"/>
              </a:rPr>
              <a:t>Participatory workshops </a:t>
            </a:r>
            <a:br>
              <a:rPr lang="en-CA" sz="5400" b="1" dirty="0">
                <a:solidFill>
                  <a:srgbClr val="0038FF"/>
                </a:solidFill>
                <a:latin typeface="Calibri" panose="020F0502020204030204" pitchFamily="34" charset="0"/>
                <a:ea typeface="Calibri" panose="020F0502020204030204" pitchFamily="34" charset="0"/>
                <a:cs typeface="Calibri" panose="020F0502020204030204" pitchFamily="34" charset="0"/>
              </a:rPr>
            </a:br>
            <a:r>
              <a:rPr lang="en-CA" sz="5400" b="1" dirty="0">
                <a:solidFill>
                  <a:srgbClr val="0038FF"/>
                </a:solidFill>
                <a:latin typeface="Calibri" panose="020F0502020204030204" pitchFamily="34" charset="0"/>
                <a:ea typeface="Calibri" panose="020F0502020204030204" pitchFamily="34" charset="0"/>
                <a:cs typeface="Calibri" panose="020F0502020204030204" pitchFamily="34" charset="0"/>
              </a:rPr>
              <a:t>for cycle 1 students</a:t>
            </a:r>
          </a:p>
        </p:txBody>
      </p:sp>
      <p:sp>
        <p:nvSpPr>
          <p:cNvPr id="5" name="Slide Number Placeholder 2">
            <a:extLst>
              <a:ext uri="{FF2B5EF4-FFF2-40B4-BE49-F238E27FC236}">
                <a16:creationId xmlns:a16="http://schemas.microsoft.com/office/drawing/2014/main" id="{AF16B27A-8AAA-1619-C6F6-CB35613EF79C}"/>
              </a:ext>
            </a:extLst>
          </p:cNvPr>
          <p:cNvSpPr txBox="1">
            <a:spLocks/>
          </p:cNvSpPr>
          <p:nvPr>
            <p:custDataLst>
              <p:tags r:id="rId1"/>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rPr>
              <a:pPr/>
              <a:t>15</a:t>
            </a:fld>
            <a:endParaRPr lang="en-CA" sz="1867" b="1" dirty="0">
              <a:latin typeface="Calibri" panose="020F0502020204030204" pitchFamily="34" charset="0"/>
            </a:endParaRPr>
          </a:p>
        </p:txBody>
      </p:sp>
      <p:sp>
        <p:nvSpPr>
          <p:cNvPr id="16" name="Freeform 3">
            <a:extLst>
              <a:ext uri="{FF2B5EF4-FFF2-40B4-BE49-F238E27FC236}">
                <a16:creationId xmlns:a16="http://schemas.microsoft.com/office/drawing/2014/main" id="{03595567-1DFB-E029-8320-9B518B3249CE}"/>
              </a:ext>
            </a:extLst>
          </p:cNvPr>
          <p:cNvSpPr/>
          <p:nvPr/>
        </p:nvSpPr>
        <p:spPr>
          <a:xfrm>
            <a:off x="1244251" y="4594294"/>
            <a:ext cx="341308" cy="321866"/>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10"/>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7" name="Rectangle 6">
            <a:extLst>
              <a:ext uri="{FF2B5EF4-FFF2-40B4-BE49-F238E27FC236}">
                <a16:creationId xmlns:a16="http://schemas.microsoft.com/office/drawing/2014/main" id="{E17DFA1E-2CD0-66C4-DD20-832F50DE1D0D}"/>
              </a:ext>
            </a:extLst>
          </p:cNvPr>
          <p:cNvSpPr/>
          <p:nvPr>
            <p:custDataLst>
              <p:tags r:id="rId2"/>
            </p:custDataLst>
          </p:nvPr>
        </p:nvSpPr>
        <p:spPr>
          <a:xfrm>
            <a:off x="509104" y="2297167"/>
            <a:ext cx="2152909" cy="702065"/>
          </a:xfrm>
          <a:prstGeom prst="rect">
            <a:avLst/>
          </a:prstGeom>
          <a:solidFill>
            <a:srgbClr val="CDD8F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dirty="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Secondary 1 and 2</a:t>
            </a:r>
            <a:endParaRPr kumimoji="0" lang="en-CA" sz="18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BA5A4DD-E821-ECD6-5ED6-1C69FCE59557}"/>
              </a:ext>
            </a:extLst>
          </p:cNvPr>
          <p:cNvSpPr/>
          <p:nvPr>
            <p:custDataLst>
              <p:tags r:id="rId3"/>
            </p:custDataLst>
          </p:nvPr>
        </p:nvSpPr>
        <p:spPr>
          <a:xfrm>
            <a:off x="2828837" y="2290619"/>
            <a:ext cx="2253274" cy="708613"/>
          </a:xfrm>
          <a:prstGeom prst="rect">
            <a:avLst/>
          </a:prstGeom>
          <a:solidFill>
            <a:srgbClr val="0038F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schemeClr val="bg1">
                    <a:lumMod val="95000"/>
                  </a:schemeClr>
                </a:solidFill>
                <a:effectLst/>
                <a:uLnTx/>
                <a:uFillTx/>
                <a:latin typeface="Calibri" panose="020F0502020204030204" pitchFamily="34" charset="0"/>
                <a:ea typeface="Calibri" panose="020F0502020204030204" pitchFamily="34" charset="0"/>
                <a:cs typeface="Calibri" panose="020F0502020204030204" pitchFamily="34" charset="0"/>
              </a:rPr>
              <a:t>5 workshops per </a:t>
            </a:r>
            <a:br>
              <a:rPr kumimoji="0" lang="en-CA" sz="1800" b="0" i="0" u="none" strike="noStrike" kern="1200" cap="none" spc="0" normalizeH="0" baseline="0" noProof="0" dirty="0">
                <a:ln>
                  <a:noFill/>
                </a:ln>
                <a:solidFill>
                  <a:schemeClr val="bg1">
                    <a:lumMod val="95000"/>
                  </a:schemeClr>
                </a:solidFill>
                <a:effectLst/>
                <a:uLnTx/>
                <a:uFillTx/>
                <a:latin typeface="Calibri" panose="020F0502020204030204" pitchFamily="34" charset="0"/>
                <a:ea typeface="Calibri" panose="020F0502020204030204" pitchFamily="34" charset="0"/>
                <a:cs typeface="Calibri" panose="020F0502020204030204" pitchFamily="34" charset="0"/>
              </a:rPr>
            </a:br>
            <a:r>
              <a:rPr lang="en-CA"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grade level</a:t>
            </a:r>
            <a:endParaRPr kumimoji="0" lang="en-CA" sz="1800" b="0" i="0" u="none" strike="noStrike" kern="1200" cap="none" spc="0" normalizeH="0" baseline="0" noProof="0" dirty="0">
              <a:ln>
                <a:noFill/>
              </a:ln>
              <a:solidFill>
                <a:schemeClr val="bg1">
                  <a:lumMod val="9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4E832197-9581-EF46-B07A-B7081AA13896}"/>
              </a:ext>
            </a:extLst>
          </p:cNvPr>
          <p:cNvSpPr/>
          <p:nvPr>
            <p:custDataLst>
              <p:tags r:id="rId4"/>
            </p:custDataLst>
          </p:nvPr>
        </p:nvSpPr>
        <p:spPr>
          <a:xfrm>
            <a:off x="2828837" y="3149206"/>
            <a:ext cx="2253274" cy="1314961"/>
          </a:xfrm>
          <a:prstGeom prst="rect">
            <a:avLst/>
          </a:prstGeom>
          <a:solidFill>
            <a:srgbClr val="88BBDC"/>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Roughly 60-minute duration per workshop </a:t>
            </a:r>
            <a:r>
              <a:rPr kumimoji="0" lang="en-CA" sz="12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(40-minute option available)</a:t>
            </a:r>
          </a:p>
        </p:txBody>
      </p:sp>
      <p:sp>
        <p:nvSpPr>
          <p:cNvPr id="18" name="Rectangle 17">
            <a:extLst>
              <a:ext uri="{FF2B5EF4-FFF2-40B4-BE49-F238E27FC236}">
                <a16:creationId xmlns:a16="http://schemas.microsoft.com/office/drawing/2014/main" id="{F46BEA01-7FC1-C1FD-04E2-D14BD3AF7968}"/>
              </a:ext>
            </a:extLst>
          </p:cNvPr>
          <p:cNvSpPr/>
          <p:nvPr>
            <p:custDataLst>
              <p:tags r:id="rId5"/>
            </p:custDataLst>
          </p:nvPr>
        </p:nvSpPr>
        <p:spPr>
          <a:xfrm>
            <a:off x="509103" y="3139282"/>
            <a:ext cx="2152909" cy="1314961"/>
          </a:xfrm>
          <a:prstGeom prst="rect">
            <a:avLst/>
          </a:prstGeom>
          <a:solidFill>
            <a:schemeClr val="bg1">
              <a:lumMod val="9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Facilitated in class by teacher(s) or staff</a:t>
            </a:r>
          </a:p>
        </p:txBody>
      </p:sp>
      <p:sp>
        <p:nvSpPr>
          <p:cNvPr id="19" name="Rectangle 18">
            <a:extLst>
              <a:ext uri="{FF2B5EF4-FFF2-40B4-BE49-F238E27FC236}">
                <a16:creationId xmlns:a16="http://schemas.microsoft.com/office/drawing/2014/main" id="{ABDCF653-D153-A2E4-B1AF-E2C2C86BF7F7}"/>
              </a:ext>
            </a:extLst>
          </p:cNvPr>
          <p:cNvSpPr/>
          <p:nvPr>
            <p:custDataLst>
              <p:tags r:id="rId6"/>
            </p:custDataLst>
          </p:nvPr>
        </p:nvSpPr>
        <p:spPr>
          <a:xfrm>
            <a:off x="509103" y="4591235"/>
            <a:ext cx="4573008" cy="977461"/>
          </a:xfrm>
          <a:prstGeom prst="rect">
            <a:avLst/>
          </a:prstGeom>
          <a:solidFill>
            <a:srgbClr val="CDD8F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Complementary mindfulness activities</a:t>
            </a:r>
          </a:p>
        </p:txBody>
      </p:sp>
      <p:sp>
        <p:nvSpPr>
          <p:cNvPr id="14" name="Freeform 3">
            <a:extLst>
              <a:ext uri="{FF2B5EF4-FFF2-40B4-BE49-F238E27FC236}">
                <a16:creationId xmlns:a16="http://schemas.microsoft.com/office/drawing/2014/main" id="{1B5224F7-BB13-E9A4-1DBF-44766C2C322D}"/>
              </a:ext>
            </a:extLst>
          </p:cNvPr>
          <p:cNvSpPr/>
          <p:nvPr/>
        </p:nvSpPr>
        <p:spPr>
          <a:xfrm>
            <a:off x="2388129" y="2788869"/>
            <a:ext cx="341308" cy="321866"/>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10"/>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15" name="Freeform 3">
            <a:extLst>
              <a:ext uri="{FF2B5EF4-FFF2-40B4-BE49-F238E27FC236}">
                <a16:creationId xmlns:a16="http://schemas.microsoft.com/office/drawing/2014/main" id="{5C1EBFEA-4DAF-5BCA-A0D1-479118A749D9}"/>
              </a:ext>
            </a:extLst>
          </p:cNvPr>
          <p:cNvSpPr/>
          <p:nvPr/>
        </p:nvSpPr>
        <p:spPr>
          <a:xfrm>
            <a:off x="4911457" y="5373898"/>
            <a:ext cx="341308" cy="321866"/>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10"/>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pic>
        <p:nvPicPr>
          <p:cNvPr id="20" name="Image 19">
            <a:extLst>
              <a:ext uri="{FF2B5EF4-FFF2-40B4-BE49-F238E27FC236}">
                <a16:creationId xmlns:a16="http://schemas.microsoft.com/office/drawing/2014/main" id="{42863C7E-6B7F-726F-FA45-F12E22616B22}"/>
              </a:ext>
            </a:extLst>
          </p:cNvPr>
          <p:cNvPicPr>
            <a:picLocks noChangeAspect="1"/>
          </p:cNvPicPr>
          <p:nvPr/>
        </p:nvPicPr>
        <p:blipFill>
          <a:blip r:embed="rId11"/>
          <a:srcRect b="8498"/>
          <a:stretch>
            <a:fillRect/>
          </a:stretch>
        </p:blipFill>
        <p:spPr>
          <a:xfrm flipH="1">
            <a:off x="6557813" y="2804685"/>
            <a:ext cx="2095252" cy="4065777"/>
          </a:xfrm>
          <a:prstGeom prst="rect">
            <a:avLst/>
          </a:prstGeom>
        </p:spPr>
      </p:pic>
      <p:pic>
        <p:nvPicPr>
          <p:cNvPr id="8" name="Image 7">
            <a:extLst>
              <a:ext uri="{FF2B5EF4-FFF2-40B4-BE49-F238E27FC236}">
                <a16:creationId xmlns:a16="http://schemas.microsoft.com/office/drawing/2014/main" id="{426E8492-37BF-4F06-6B87-D7DA745A700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spTree>
    <p:extLst>
      <p:ext uri="{BB962C8B-B14F-4D97-AF65-F5344CB8AC3E}">
        <p14:creationId xmlns:p14="http://schemas.microsoft.com/office/powerpoint/2010/main" val="814673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2">
            <a:extLst>
              <a:ext uri="{FF2B5EF4-FFF2-40B4-BE49-F238E27FC236}">
                <a16:creationId xmlns:a16="http://schemas.microsoft.com/office/drawing/2014/main" id="{F0601883-166F-C599-2776-ED4147F9BB97}"/>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alphaModFix amt="10999"/>
            </a:blip>
            <a:stretch>
              <a:fillRect t="-38185" b="-38185"/>
            </a:stretch>
          </a:blipFill>
        </p:spPr>
        <p:txBody>
          <a:bodyPr/>
          <a:lstStyle/>
          <a:p>
            <a:pPr lvl="0"/>
            <a:endParaRPr lang="fr-CA" sz="1200"/>
          </a:p>
        </p:txBody>
      </p:sp>
      <p:sp>
        <p:nvSpPr>
          <p:cNvPr id="4" name="ZoneTexte 3">
            <a:extLst>
              <a:ext uri="{FF2B5EF4-FFF2-40B4-BE49-F238E27FC236}">
                <a16:creationId xmlns:a16="http://schemas.microsoft.com/office/drawing/2014/main" id="{A970BEC7-8262-F713-38B7-C1E6A25B1769}"/>
              </a:ext>
            </a:extLst>
          </p:cNvPr>
          <p:cNvSpPr txBox="1"/>
          <p:nvPr/>
        </p:nvSpPr>
        <p:spPr>
          <a:xfrm>
            <a:off x="357102" y="370417"/>
            <a:ext cx="10939653" cy="923330"/>
          </a:xfrm>
          <a:prstGeom prst="rect">
            <a:avLst/>
          </a:prstGeom>
          <a:noFill/>
        </p:spPr>
        <p:txBody>
          <a:bodyPr wrap="square" rtlCol="0">
            <a:spAutoFit/>
          </a:bodyPr>
          <a:lstStyle/>
          <a:p>
            <a:r>
              <a:rPr lang="en-CA" sz="5400" b="1">
                <a:solidFill>
                  <a:srgbClr val="0038FF"/>
                </a:solidFill>
                <a:latin typeface="Calibri" panose="020F0502020204030204" pitchFamily="34" charset="0"/>
                <a:ea typeface="Calibri" panose="020F0502020204030204" pitchFamily="34" charset="0"/>
                <a:cs typeface="Calibri" panose="020F0502020204030204" pitchFamily="34" charset="0"/>
              </a:rPr>
              <a:t>Workshop themes</a:t>
            </a:r>
            <a:endParaRPr lang="en-CA" sz="5400" b="1" dirty="0">
              <a:solidFill>
                <a:srgbClr val="0038FF"/>
              </a:solidFill>
              <a:latin typeface="Calibri" panose="020F0502020204030204" pitchFamily="34" charset="0"/>
              <a:ea typeface="Calibri" panose="020F0502020204030204" pitchFamily="34" charset="0"/>
              <a:cs typeface="Calibri" panose="020F0502020204030204" pitchFamily="34" charset="0"/>
            </a:endParaRPr>
          </a:p>
        </p:txBody>
      </p:sp>
      <p:sp>
        <p:nvSpPr>
          <p:cNvPr id="6" name="Freeform 4">
            <a:extLst>
              <a:ext uri="{FF2B5EF4-FFF2-40B4-BE49-F238E27FC236}">
                <a16:creationId xmlns:a16="http://schemas.microsoft.com/office/drawing/2014/main" id="{E70C3C27-79FE-7EF4-3492-3A8848E5A6C3}"/>
              </a:ext>
            </a:extLst>
          </p:cNvPr>
          <p:cNvSpPr/>
          <p:nvPr/>
        </p:nvSpPr>
        <p:spPr>
          <a:xfrm>
            <a:off x="258475" y="1802340"/>
            <a:ext cx="11136906" cy="4243615"/>
          </a:xfrm>
          <a:custGeom>
            <a:avLst/>
            <a:gdLst/>
            <a:ahLst/>
            <a:cxnLst/>
            <a:rect l="l" t="t" r="r" b="b"/>
            <a:pathLst>
              <a:path w="14004785" h="5206116">
                <a:moveTo>
                  <a:pt x="0" y="0"/>
                </a:moveTo>
                <a:lnTo>
                  <a:pt x="14004785" y="0"/>
                </a:lnTo>
                <a:lnTo>
                  <a:pt x="14004785" y="5206116"/>
                </a:lnTo>
                <a:lnTo>
                  <a:pt x="0" y="5206116"/>
                </a:lnTo>
                <a:lnTo>
                  <a:pt x="0" y="0"/>
                </a:lnTo>
                <a:close/>
              </a:path>
            </a:pathLst>
          </a:custGeom>
          <a:blipFill>
            <a:blip>
              <a:extLst>
                <a:ext uri="{96DAC541-7B7A-43D3-8B79-37D633B846F1}">
                  <asvg:svgBlip xmlns:asvg="http://schemas.microsoft.com/office/drawing/2016/SVG/main" r:embed="rId5"/>
                </a:ext>
              </a:extLst>
            </a:blip>
            <a:stretch>
              <a:fillRect l="1120" t="-1411" r="-6537" b="1411"/>
            </a:stretch>
          </a:blipFill>
        </p:spPr>
        <p:txBody>
          <a:bodyPr/>
          <a:lstStyle/>
          <a:p>
            <a:endParaRPr lang="fr-CA"/>
          </a:p>
        </p:txBody>
      </p:sp>
      <p:sp>
        <p:nvSpPr>
          <p:cNvPr id="7" name="Freeform 3">
            <a:extLst>
              <a:ext uri="{FF2B5EF4-FFF2-40B4-BE49-F238E27FC236}">
                <a16:creationId xmlns:a16="http://schemas.microsoft.com/office/drawing/2014/main" id="{E23B11C8-A122-528E-D2E7-035E1FD271E6}"/>
              </a:ext>
            </a:extLst>
          </p:cNvPr>
          <p:cNvSpPr/>
          <p:nvPr/>
        </p:nvSpPr>
        <p:spPr>
          <a:xfrm>
            <a:off x="1430633" y="2139645"/>
            <a:ext cx="341308" cy="321866"/>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6"/>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8" name="Espace réservé du contenu 5">
            <a:extLst>
              <a:ext uri="{FF2B5EF4-FFF2-40B4-BE49-F238E27FC236}">
                <a16:creationId xmlns:a16="http://schemas.microsoft.com/office/drawing/2014/main" id="{3515DC89-80AE-0854-C9A2-1244DC6E90F6}"/>
              </a:ext>
            </a:extLst>
          </p:cNvPr>
          <p:cNvSpPr txBox="1">
            <a:spLocks/>
          </p:cNvSpPr>
          <p:nvPr/>
        </p:nvSpPr>
        <p:spPr>
          <a:xfrm>
            <a:off x="1771941" y="2075637"/>
            <a:ext cx="4107651" cy="397031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F5CE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F5CEE"/>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F5CEE"/>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F5CEE"/>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F5CEE"/>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CA" sz="2000" b="1" i="0" u="none" strike="noStrike" kern="1200" cap="none" spc="0" normalizeH="0" baseline="0" noProof="0" dirty="0">
                <a:ln>
                  <a:noFill/>
                </a:ln>
                <a:solidFill>
                  <a:srgbClr val="0038FF"/>
                </a:solidFill>
                <a:effectLst/>
                <a:uLnTx/>
                <a:uFillTx/>
                <a:latin typeface="Calibri" panose="020F0502020204030204" pitchFamily="34" charset="0"/>
                <a:ea typeface="Calibri" panose="020F0502020204030204" pitchFamily="34" charset="0"/>
                <a:cs typeface="Calibri" panose="020F0502020204030204" pitchFamily="34" charset="0"/>
              </a:rPr>
              <a:t>Stress</a:t>
            </a:r>
          </a:p>
          <a:p>
            <a:pPr marL="0" marR="0" lvl="1"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n-CA" sz="2000" b="1" i="0" u="none" strike="noStrike" kern="1200" cap="none" spc="0" normalizeH="0" baseline="0" noProof="0" dirty="0">
              <a:ln>
                <a:noFill/>
              </a:ln>
              <a:solidFill>
                <a:srgbClr val="0038F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1"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CA" sz="2000" b="1" i="0" u="none" strike="noStrike" kern="1200" cap="none" spc="0" normalizeH="0" baseline="0" noProof="0" dirty="0">
                <a:ln>
                  <a:noFill/>
                </a:ln>
                <a:solidFill>
                  <a:srgbClr val="0038FF"/>
                </a:solidFill>
                <a:effectLst/>
                <a:uLnTx/>
                <a:uFillTx/>
                <a:latin typeface="Calibri" panose="020F0502020204030204" pitchFamily="34" charset="0"/>
                <a:ea typeface="Calibri" panose="020F0502020204030204" pitchFamily="34" charset="0"/>
                <a:cs typeface="Calibri" panose="020F0502020204030204" pitchFamily="34" charset="0"/>
              </a:rPr>
              <a:t>Anxiety</a:t>
            </a:r>
          </a:p>
          <a:p>
            <a:pPr marL="0" marR="0" lvl="1"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n-CA" sz="2000" b="1" i="0" u="none" strike="noStrike" kern="1200" cap="none" spc="0" normalizeH="0" baseline="0" noProof="0" dirty="0">
              <a:ln>
                <a:noFill/>
              </a:ln>
              <a:solidFill>
                <a:srgbClr val="0038F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57188" marR="0" lvl="1" indent="-357188"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CA" sz="2000" b="1" i="0" u="none" strike="noStrike" kern="1200" cap="none" spc="0" normalizeH="0" baseline="0" noProof="0" dirty="0">
                <a:ln>
                  <a:noFill/>
                </a:ln>
                <a:solidFill>
                  <a:srgbClr val="0038FF"/>
                </a:solidFill>
                <a:effectLst/>
                <a:uLnTx/>
                <a:uFillTx/>
                <a:latin typeface="Calibri" panose="020F0502020204030204" pitchFamily="34" charset="0"/>
                <a:ea typeface="Calibri" panose="020F0502020204030204" pitchFamily="34" charset="0"/>
                <a:cs typeface="Calibri" panose="020F0502020204030204" pitchFamily="34" charset="0"/>
              </a:rPr>
              <a:t>Emotions and asking for help</a:t>
            </a:r>
          </a:p>
          <a:p>
            <a:pPr marL="0" marR="0" lvl="1"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n-CA" sz="2000" b="1" i="0" u="none" strike="noStrike" kern="1200" cap="none" spc="0" normalizeH="0" baseline="0" noProof="0" dirty="0">
              <a:ln>
                <a:noFill/>
              </a:ln>
              <a:solidFill>
                <a:srgbClr val="0038F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1"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CA" sz="2000" b="1" i="0" u="none" strike="noStrike" kern="1200" cap="none" spc="0" normalizeH="0" baseline="0" noProof="0" dirty="0">
                <a:ln>
                  <a:noFill/>
                </a:ln>
                <a:solidFill>
                  <a:srgbClr val="0038FF"/>
                </a:solidFill>
                <a:effectLst/>
                <a:uLnTx/>
                <a:uFillTx/>
                <a:latin typeface="Calibri" panose="020F0502020204030204" pitchFamily="34" charset="0"/>
                <a:ea typeface="Calibri" panose="020F0502020204030204" pitchFamily="34" charset="0"/>
                <a:cs typeface="Calibri" panose="020F0502020204030204" pitchFamily="34" charset="0"/>
              </a:rPr>
              <a:t>Social comparison and self-knowledge</a:t>
            </a:r>
          </a:p>
          <a:p>
            <a:pPr marL="0" marR="0" lvl="1"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n-CA" sz="2000" b="1" i="0" u="none" strike="noStrike" kern="1200" cap="none" spc="0" normalizeH="0" baseline="0" noProof="0" dirty="0">
              <a:ln>
                <a:noFill/>
              </a:ln>
              <a:solidFill>
                <a:srgbClr val="0038F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1"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CA" sz="2000" b="1" i="0" u="none" strike="noStrike" kern="1200" cap="none" spc="0" normalizeH="0" baseline="0" noProof="0" dirty="0">
                <a:ln>
                  <a:noFill/>
                </a:ln>
                <a:solidFill>
                  <a:srgbClr val="0038FF"/>
                </a:solidFill>
                <a:effectLst/>
                <a:uLnTx/>
                <a:uFillTx/>
                <a:latin typeface="Calibri" panose="020F0502020204030204" pitchFamily="34" charset="0"/>
                <a:ea typeface="Calibri" panose="020F0502020204030204" pitchFamily="34" charset="0"/>
                <a:cs typeface="Calibri" panose="020F0502020204030204" pitchFamily="34" charset="0"/>
              </a:rPr>
              <a:t>Social pressure and assertiveness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CA" sz="2800" b="0" i="0" u="none" strike="noStrike" kern="1200" cap="none" spc="0" normalizeH="0" baseline="0" noProof="0" dirty="0">
              <a:ln>
                <a:noFill/>
              </a:ln>
              <a:solidFill>
                <a:srgbClr val="2F5CEE"/>
              </a:solidFill>
              <a:effectLst/>
              <a:uLnTx/>
              <a:uFillTx/>
              <a:latin typeface="Arial" panose="020B0604020202020204"/>
              <a:ea typeface="+mn-ea"/>
              <a:cs typeface="+mn-cs"/>
            </a:endParaRPr>
          </a:p>
        </p:txBody>
      </p:sp>
      <p:sp>
        <p:nvSpPr>
          <p:cNvPr id="9" name="Freeform 3">
            <a:extLst>
              <a:ext uri="{FF2B5EF4-FFF2-40B4-BE49-F238E27FC236}">
                <a16:creationId xmlns:a16="http://schemas.microsoft.com/office/drawing/2014/main" id="{E9AE1460-5509-F3B5-11A6-02D94FDA3BE5}"/>
              </a:ext>
            </a:extLst>
          </p:cNvPr>
          <p:cNvSpPr/>
          <p:nvPr/>
        </p:nvSpPr>
        <p:spPr>
          <a:xfrm>
            <a:off x="1449052" y="2875274"/>
            <a:ext cx="341308" cy="321866"/>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6"/>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10" name="Freeform 3">
            <a:extLst>
              <a:ext uri="{FF2B5EF4-FFF2-40B4-BE49-F238E27FC236}">
                <a16:creationId xmlns:a16="http://schemas.microsoft.com/office/drawing/2014/main" id="{915263FA-006D-AFCC-D824-92E4FEBA81A8}"/>
              </a:ext>
            </a:extLst>
          </p:cNvPr>
          <p:cNvSpPr/>
          <p:nvPr/>
        </p:nvSpPr>
        <p:spPr>
          <a:xfrm>
            <a:off x="1456070" y="3610903"/>
            <a:ext cx="341308" cy="321866"/>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6"/>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11" name="Freeform 3">
            <a:extLst>
              <a:ext uri="{FF2B5EF4-FFF2-40B4-BE49-F238E27FC236}">
                <a16:creationId xmlns:a16="http://schemas.microsoft.com/office/drawing/2014/main" id="{B8F3528A-79CA-A19E-590A-C517435C9A7B}"/>
              </a:ext>
            </a:extLst>
          </p:cNvPr>
          <p:cNvSpPr/>
          <p:nvPr/>
        </p:nvSpPr>
        <p:spPr>
          <a:xfrm>
            <a:off x="1456070" y="4374018"/>
            <a:ext cx="341308" cy="321866"/>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6"/>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12" name="Freeform 3">
            <a:extLst>
              <a:ext uri="{FF2B5EF4-FFF2-40B4-BE49-F238E27FC236}">
                <a16:creationId xmlns:a16="http://schemas.microsoft.com/office/drawing/2014/main" id="{EF335171-2E61-6740-EC7D-4EAFF91C70C5}"/>
              </a:ext>
            </a:extLst>
          </p:cNvPr>
          <p:cNvSpPr/>
          <p:nvPr/>
        </p:nvSpPr>
        <p:spPr>
          <a:xfrm>
            <a:off x="1456070" y="5364692"/>
            <a:ext cx="341308" cy="321866"/>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6"/>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13" name="ZoneTexte 12">
            <a:extLst>
              <a:ext uri="{FF2B5EF4-FFF2-40B4-BE49-F238E27FC236}">
                <a16:creationId xmlns:a16="http://schemas.microsoft.com/office/drawing/2014/main" id="{A8D1C853-AE8A-0486-7B7D-191F8FE30683}"/>
              </a:ext>
            </a:extLst>
          </p:cNvPr>
          <p:cNvSpPr txBox="1"/>
          <p:nvPr/>
        </p:nvSpPr>
        <p:spPr>
          <a:xfrm>
            <a:off x="5713334" y="2099604"/>
            <a:ext cx="6134660" cy="4067780"/>
          </a:xfrm>
          <a:prstGeom prst="rect">
            <a:avLst/>
          </a:prstGeom>
          <a:noFill/>
        </p:spPr>
        <p:txBody>
          <a:bodyPr wrap="square" lIns="91440" tIns="45720" rIns="91440" bIns="45720" rtlCol="0" anchor="t">
            <a:spAutoFit/>
          </a:bodyPr>
          <a:lstStyle/>
          <a:p>
            <a:pPr marL="457200" marR="0" lvl="1" indent="0" algn="l" defTabSz="914400" rtl="0" eaLnBrk="1" fontAlgn="auto" latinLnBrk="0" hangingPunct="1">
              <a:lnSpc>
                <a:spcPct val="100000"/>
              </a:lnSpc>
              <a:spcBef>
                <a:spcPts val="500"/>
              </a:spcBef>
              <a:spcAft>
                <a:spcPts val="0"/>
              </a:spcAft>
              <a:buClrTx/>
              <a:buSzTx/>
              <a:buFontTx/>
              <a:buNone/>
              <a:tabLst/>
              <a:defRPr/>
            </a:pPr>
            <a:r>
              <a:rPr kumimoji="0" lang="en-CA" sz="2000" b="1" i="0" u="none" strike="noStrike" kern="1200" cap="none" spc="0" normalizeH="0" baseline="0" noProof="0" dirty="0">
                <a:ln>
                  <a:noFill/>
                </a:ln>
                <a:solidFill>
                  <a:srgbClr val="0038FF"/>
                </a:solidFill>
                <a:effectLst/>
                <a:uLnTx/>
                <a:uFillTx/>
                <a:latin typeface="Calibri" panose="020F0502020204030204" pitchFamily="34" charset="0"/>
                <a:ea typeface="Calibri" panose="020F0502020204030204" pitchFamily="34" charset="0"/>
                <a:cs typeface="Calibri" panose="020F0502020204030204" pitchFamily="34" charset="0"/>
              </a:rPr>
              <a:t>Self-esteem</a:t>
            </a:r>
          </a:p>
          <a:p>
            <a:pPr marL="457200" marR="0" lvl="1" indent="0" algn="l" defTabSz="914400" rtl="0" eaLnBrk="1" fontAlgn="auto" latinLnBrk="0" hangingPunct="1">
              <a:lnSpc>
                <a:spcPct val="100000"/>
              </a:lnSpc>
              <a:spcBef>
                <a:spcPts val="500"/>
              </a:spcBef>
              <a:spcAft>
                <a:spcPts val="0"/>
              </a:spcAft>
              <a:buClrTx/>
              <a:buSzTx/>
              <a:buFontTx/>
              <a:buNone/>
              <a:tabLst/>
              <a:defRPr/>
            </a:pPr>
            <a:endParaRPr kumimoji="0" lang="en-CA" sz="2000" b="1" i="0" u="none" strike="noStrike" kern="1200" cap="none" spc="0" normalizeH="0" baseline="0" noProof="0" dirty="0">
              <a:ln>
                <a:noFill/>
              </a:ln>
              <a:solidFill>
                <a:srgbClr val="0038F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457200" marR="0" lvl="1" indent="0" algn="l" defTabSz="914400" rtl="0" eaLnBrk="1" fontAlgn="auto" latinLnBrk="0" hangingPunct="1">
              <a:lnSpc>
                <a:spcPct val="100000"/>
              </a:lnSpc>
              <a:spcBef>
                <a:spcPts val="500"/>
              </a:spcBef>
              <a:spcAft>
                <a:spcPts val="0"/>
              </a:spcAft>
              <a:buClrTx/>
              <a:buSzTx/>
              <a:buFontTx/>
              <a:buNone/>
              <a:tabLst/>
              <a:defRPr/>
            </a:pPr>
            <a:r>
              <a:rPr kumimoji="0" lang="en-CA" sz="2000" b="1" i="0" u="none" strike="noStrike" kern="1200" cap="none" spc="0" normalizeH="0" baseline="0" noProof="0" dirty="0">
                <a:ln>
                  <a:noFill/>
                </a:ln>
                <a:solidFill>
                  <a:srgbClr val="0038FF"/>
                </a:solidFill>
                <a:effectLst/>
                <a:uLnTx/>
                <a:uFillTx/>
                <a:latin typeface="Calibri" panose="020F0502020204030204" pitchFamily="34" charset="0"/>
                <a:ea typeface="Calibri" panose="020F0502020204030204" pitchFamily="34" charset="0"/>
                <a:cs typeface="Calibri" panose="020F0502020204030204" pitchFamily="34" charset="0"/>
              </a:rPr>
              <a:t>Judgments and compassion</a:t>
            </a:r>
          </a:p>
          <a:p>
            <a:pPr marL="457200" marR="0" lvl="1" indent="0" algn="l" defTabSz="914400" rtl="0" eaLnBrk="1" fontAlgn="auto" latinLnBrk="0" hangingPunct="1">
              <a:lnSpc>
                <a:spcPct val="100000"/>
              </a:lnSpc>
              <a:spcBef>
                <a:spcPts val="500"/>
              </a:spcBef>
              <a:spcAft>
                <a:spcPts val="0"/>
              </a:spcAft>
              <a:buClrTx/>
              <a:buSzTx/>
              <a:buFontTx/>
              <a:buNone/>
              <a:tabLst/>
              <a:defRPr/>
            </a:pPr>
            <a:endParaRPr kumimoji="0" lang="en-CA" sz="2000" b="1" i="0" u="none" strike="noStrike" kern="1200" cap="none" spc="0" normalizeH="0" baseline="0" noProof="0" dirty="0">
              <a:ln>
                <a:noFill/>
              </a:ln>
              <a:solidFill>
                <a:srgbClr val="0038F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457200" marR="0" lvl="1" indent="0" algn="l" defTabSz="914400" rtl="0" eaLnBrk="1" fontAlgn="auto" latinLnBrk="0" hangingPunct="1">
              <a:lnSpc>
                <a:spcPct val="100000"/>
              </a:lnSpc>
              <a:spcBef>
                <a:spcPts val="500"/>
              </a:spcBef>
              <a:spcAft>
                <a:spcPts val="0"/>
              </a:spcAft>
              <a:buClrTx/>
              <a:buSzTx/>
              <a:buFontTx/>
              <a:buNone/>
              <a:tabLst/>
              <a:defRPr/>
            </a:pPr>
            <a:r>
              <a:rPr kumimoji="0" lang="en-CA" sz="2000" b="1" i="0" u="none" strike="noStrike" kern="1200" cap="none" spc="0" normalizeH="0" baseline="0" noProof="0" dirty="0">
                <a:ln>
                  <a:noFill/>
                </a:ln>
                <a:solidFill>
                  <a:srgbClr val="0038FF"/>
                </a:solidFill>
                <a:effectLst/>
                <a:uLnTx/>
                <a:uFillTx/>
                <a:latin typeface="Calibri" panose="020F0502020204030204" pitchFamily="34" charset="0"/>
                <a:ea typeface="Calibri" panose="020F0502020204030204" pitchFamily="34" charset="0"/>
                <a:cs typeface="Calibri" panose="020F0502020204030204" pitchFamily="34" charset="0"/>
              </a:rPr>
              <a:t>Conflicts and communication</a:t>
            </a:r>
          </a:p>
          <a:p>
            <a:pPr marL="457200" marR="0" lvl="1" indent="0" algn="l" defTabSz="914400" rtl="0" eaLnBrk="1" fontAlgn="auto" latinLnBrk="0" hangingPunct="1">
              <a:lnSpc>
                <a:spcPct val="100000"/>
              </a:lnSpc>
              <a:spcBef>
                <a:spcPts val="500"/>
              </a:spcBef>
              <a:spcAft>
                <a:spcPts val="0"/>
              </a:spcAft>
              <a:buClrTx/>
              <a:buSzTx/>
              <a:buFontTx/>
              <a:buNone/>
              <a:tabLst/>
              <a:defRPr/>
            </a:pPr>
            <a:endParaRPr kumimoji="0" lang="en-CA" sz="2000" b="1" i="0" u="none" strike="noStrike" kern="1200" cap="none" spc="0" normalizeH="0" baseline="0" noProof="0" dirty="0">
              <a:ln>
                <a:noFill/>
              </a:ln>
              <a:solidFill>
                <a:srgbClr val="0038F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457200" marR="0" lvl="1" indent="0" algn="l" defTabSz="914400" rtl="0" eaLnBrk="1" fontAlgn="auto" latinLnBrk="0" hangingPunct="1">
              <a:lnSpc>
                <a:spcPct val="100000"/>
              </a:lnSpc>
              <a:spcBef>
                <a:spcPts val="500"/>
              </a:spcBef>
              <a:spcAft>
                <a:spcPts val="0"/>
              </a:spcAft>
              <a:buClrTx/>
              <a:buSzTx/>
              <a:buFontTx/>
              <a:buNone/>
              <a:tabLst/>
              <a:defRPr/>
            </a:pPr>
            <a:r>
              <a:rPr kumimoji="0" lang="en-CA" sz="2000" b="1" i="0" u="none" strike="noStrike" kern="1200" cap="none" spc="0" normalizeH="0" baseline="0" noProof="0" dirty="0">
                <a:ln>
                  <a:noFill/>
                </a:ln>
                <a:solidFill>
                  <a:srgbClr val="0038FF"/>
                </a:solidFill>
                <a:effectLst/>
                <a:uLnTx/>
                <a:uFillTx/>
                <a:latin typeface="Calibri" panose="020F0502020204030204" pitchFamily="34" charset="0"/>
                <a:ea typeface="Calibri" panose="020F0502020204030204" pitchFamily="34" charset="0"/>
                <a:cs typeface="Calibri" panose="020F0502020204030204" pitchFamily="34" charset="0"/>
              </a:rPr>
              <a:t>Friendships and prosocial behaviour</a:t>
            </a:r>
          </a:p>
          <a:p>
            <a:pPr marL="457200" marR="0" lvl="1" indent="0" algn="l" defTabSz="914400" rtl="0" eaLnBrk="1" fontAlgn="auto" latinLnBrk="0" hangingPunct="1">
              <a:lnSpc>
                <a:spcPct val="100000"/>
              </a:lnSpc>
              <a:spcBef>
                <a:spcPts val="500"/>
              </a:spcBef>
              <a:spcAft>
                <a:spcPts val="0"/>
              </a:spcAft>
              <a:buClrTx/>
              <a:buSzTx/>
              <a:buFontTx/>
              <a:buNone/>
              <a:tabLst/>
              <a:defRPr/>
            </a:pPr>
            <a:endParaRPr kumimoji="0" lang="en-CA" sz="2000" b="1" i="0" u="none" strike="noStrike" kern="1200" cap="none" spc="0" normalizeH="0" baseline="0" noProof="0" dirty="0">
              <a:ln>
                <a:noFill/>
              </a:ln>
              <a:solidFill>
                <a:srgbClr val="0038F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457200" marR="0" lvl="1" indent="0" algn="l" defTabSz="914400" rtl="0" eaLnBrk="1" fontAlgn="auto" latinLnBrk="0" hangingPunct="1">
              <a:lnSpc>
                <a:spcPct val="100000"/>
              </a:lnSpc>
              <a:spcBef>
                <a:spcPts val="500"/>
              </a:spcBef>
              <a:spcAft>
                <a:spcPts val="0"/>
              </a:spcAft>
              <a:buClrTx/>
              <a:buSzTx/>
              <a:buFontTx/>
              <a:buNone/>
              <a:tabLst/>
              <a:defRPr/>
            </a:pPr>
            <a:br>
              <a:rPr kumimoji="0" lang="en-CA" sz="2000" b="1" i="0" u="none" strike="noStrike" kern="1200" cap="none" spc="0" normalizeH="0" baseline="0" noProof="0" dirty="0">
                <a:ln>
                  <a:noFill/>
                </a:ln>
                <a:solidFill>
                  <a:srgbClr val="0038FF"/>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CA" sz="2000" b="1" i="0" u="none" strike="noStrike" kern="1200" cap="none" spc="0" normalizeH="0" baseline="0" noProof="0" dirty="0">
                <a:ln>
                  <a:noFill/>
                </a:ln>
                <a:solidFill>
                  <a:srgbClr val="0038FF"/>
                </a:solidFill>
                <a:effectLst/>
                <a:uLnTx/>
                <a:uFillTx/>
                <a:latin typeface="Calibri" panose="020F0502020204030204" pitchFamily="34" charset="0"/>
                <a:ea typeface="Calibri" panose="020F0502020204030204" pitchFamily="34" charset="0"/>
                <a:cs typeface="Calibri" panose="020F0502020204030204" pitchFamily="34" charset="0"/>
              </a:rPr>
              <a:t>Social media and critical thinking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25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4" name="Freeform 3">
            <a:extLst>
              <a:ext uri="{FF2B5EF4-FFF2-40B4-BE49-F238E27FC236}">
                <a16:creationId xmlns:a16="http://schemas.microsoft.com/office/drawing/2014/main" id="{8DD129CF-8452-EFDA-1540-DBB781E089FF}"/>
              </a:ext>
            </a:extLst>
          </p:cNvPr>
          <p:cNvSpPr/>
          <p:nvPr/>
        </p:nvSpPr>
        <p:spPr>
          <a:xfrm>
            <a:off x="5829882" y="2139645"/>
            <a:ext cx="341308" cy="321866"/>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6"/>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15" name="Freeform 3">
            <a:extLst>
              <a:ext uri="{FF2B5EF4-FFF2-40B4-BE49-F238E27FC236}">
                <a16:creationId xmlns:a16="http://schemas.microsoft.com/office/drawing/2014/main" id="{E1FC82CA-222D-9EC4-A4C0-AF1A51C63B88}"/>
              </a:ext>
            </a:extLst>
          </p:cNvPr>
          <p:cNvSpPr/>
          <p:nvPr/>
        </p:nvSpPr>
        <p:spPr>
          <a:xfrm>
            <a:off x="5857184" y="2875274"/>
            <a:ext cx="341308" cy="321866"/>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6"/>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16" name="Freeform 3">
            <a:extLst>
              <a:ext uri="{FF2B5EF4-FFF2-40B4-BE49-F238E27FC236}">
                <a16:creationId xmlns:a16="http://schemas.microsoft.com/office/drawing/2014/main" id="{3CF421E7-BC31-566D-9B87-AA7A86A45E04}"/>
              </a:ext>
            </a:extLst>
          </p:cNvPr>
          <p:cNvSpPr/>
          <p:nvPr/>
        </p:nvSpPr>
        <p:spPr>
          <a:xfrm>
            <a:off x="5851019" y="3619651"/>
            <a:ext cx="341308" cy="321866"/>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6"/>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17" name="Freeform 3">
            <a:extLst>
              <a:ext uri="{FF2B5EF4-FFF2-40B4-BE49-F238E27FC236}">
                <a16:creationId xmlns:a16="http://schemas.microsoft.com/office/drawing/2014/main" id="{7E560DDA-ECC3-2A4B-ECDD-DC2E2F231244}"/>
              </a:ext>
            </a:extLst>
          </p:cNvPr>
          <p:cNvSpPr/>
          <p:nvPr/>
        </p:nvSpPr>
        <p:spPr>
          <a:xfrm>
            <a:off x="5863627" y="4345519"/>
            <a:ext cx="341308" cy="321866"/>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6"/>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18" name="Freeform 3">
            <a:extLst>
              <a:ext uri="{FF2B5EF4-FFF2-40B4-BE49-F238E27FC236}">
                <a16:creationId xmlns:a16="http://schemas.microsoft.com/office/drawing/2014/main" id="{4AC7909A-F350-CFDA-3793-A224D8A2F2EA}"/>
              </a:ext>
            </a:extLst>
          </p:cNvPr>
          <p:cNvSpPr/>
          <p:nvPr/>
        </p:nvSpPr>
        <p:spPr>
          <a:xfrm>
            <a:off x="5863627" y="5364692"/>
            <a:ext cx="341308" cy="321866"/>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6"/>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grpSp>
        <p:nvGrpSpPr>
          <p:cNvPr id="19" name="Group 6">
            <a:extLst>
              <a:ext uri="{FF2B5EF4-FFF2-40B4-BE49-F238E27FC236}">
                <a16:creationId xmlns:a16="http://schemas.microsoft.com/office/drawing/2014/main" id="{482A27EE-896D-C4E4-054F-57661CDE671A}"/>
              </a:ext>
            </a:extLst>
          </p:cNvPr>
          <p:cNvGrpSpPr/>
          <p:nvPr/>
        </p:nvGrpSpPr>
        <p:grpSpPr>
          <a:xfrm rot="-96328">
            <a:off x="8472924" y="1565713"/>
            <a:ext cx="2089279" cy="559190"/>
            <a:chOff x="0" y="0"/>
            <a:chExt cx="1656431" cy="408605"/>
          </a:xfrm>
        </p:grpSpPr>
        <p:sp>
          <p:nvSpPr>
            <p:cNvPr id="20" name="Freeform 7">
              <a:extLst>
                <a:ext uri="{FF2B5EF4-FFF2-40B4-BE49-F238E27FC236}">
                  <a16:creationId xmlns:a16="http://schemas.microsoft.com/office/drawing/2014/main" id="{91F1D62E-F9C8-ED2B-E1D5-288159F7DD3B}"/>
                </a:ext>
              </a:extLst>
            </p:cNvPr>
            <p:cNvSpPr/>
            <p:nvPr/>
          </p:nvSpPr>
          <p:spPr>
            <a:xfrm>
              <a:off x="0" y="0"/>
              <a:ext cx="1656431" cy="408605"/>
            </a:xfrm>
            <a:custGeom>
              <a:avLst/>
              <a:gdLst/>
              <a:ahLst/>
              <a:cxnLst/>
              <a:rect l="l" t="t" r="r" b="b"/>
              <a:pathLst>
                <a:path w="1656431" h="408605">
                  <a:moveTo>
                    <a:pt x="0" y="0"/>
                  </a:moveTo>
                  <a:lnTo>
                    <a:pt x="1656431" y="0"/>
                  </a:lnTo>
                  <a:lnTo>
                    <a:pt x="1656431" y="408605"/>
                  </a:lnTo>
                  <a:lnTo>
                    <a:pt x="0" y="408605"/>
                  </a:lnTo>
                  <a:close/>
                </a:path>
              </a:pathLst>
            </a:custGeom>
            <a:solidFill>
              <a:srgbClr val="9BADFF"/>
            </a:solidFill>
          </p:spPr>
          <p:txBody>
            <a:bodyPr/>
            <a:lstStyle/>
            <a:p>
              <a:endParaRPr lang="fr-CA"/>
            </a:p>
          </p:txBody>
        </p:sp>
        <p:sp>
          <p:nvSpPr>
            <p:cNvPr id="21" name="TextBox 8">
              <a:extLst>
                <a:ext uri="{FF2B5EF4-FFF2-40B4-BE49-F238E27FC236}">
                  <a16:creationId xmlns:a16="http://schemas.microsoft.com/office/drawing/2014/main" id="{2C646013-A56B-B46E-22FF-22CEB6F641CA}"/>
                </a:ext>
              </a:extLst>
            </p:cNvPr>
            <p:cNvSpPr txBox="1"/>
            <p:nvPr/>
          </p:nvSpPr>
          <p:spPr>
            <a:xfrm>
              <a:off x="0" y="-76200"/>
              <a:ext cx="1656431" cy="484805"/>
            </a:xfrm>
            <a:prstGeom prst="rect">
              <a:avLst/>
            </a:prstGeom>
          </p:spPr>
          <p:txBody>
            <a:bodyPr lIns="50800" tIns="50800" rIns="50800" bIns="50800" rtlCol="0" anchor="ctr"/>
            <a:lstStyle/>
            <a:p>
              <a:pPr algn="ctr">
                <a:lnSpc>
                  <a:spcPts val="3502"/>
                </a:lnSpc>
              </a:pPr>
              <a:endParaRPr/>
            </a:p>
          </p:txBody>
        </p:sp>
      </p:grpSp>
      <p:sp>
        <p:nvSpPr>
          <p:cNvPr id="25" name="Slide Number Placeholder 2">
            <a:extLst>
              <a:ext uri="{FF2B5EF4-FFF2-40B4-BE49-F238E27FC236}">
                <a16:creationId xmlns:a16="http://schemas.microsoft.com/office/drawing/2014/main" id="{29CD44F8-811D-4181-98C5-0300B6D17406}"/>
              </a:ext>
            </a:extLst>
          </p:cNvPr>
          <p:cNvSpPr txBox="1">
            <a:spLocks/>
          </p:cNvSpPr>
          <p:nvPr>
            <p:custDataLst>
              <p:tags r:id="rId1"/>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ea typeface="Calibri" panose="020F0502020204030204" pitchFamily="34" charset="0"/>
                <a:cs typeface="Calibri" panose="020F0502020204030204" pitchFamily="34" charset="0"/>
              </a:rPr>
              <a:pPr/>
              <a:t>16</a:t>
            </a:fld>
            <a:endParaRPr lang="en-CA" sz="1867" b="1" dirty="0">
              <a:latin typeface="Calibri" panose="020F0502020204030204" pitchFamily="34" charset="0"/>
              <a:ea typeface="Calibri" panose="020F0502020204030204" pitchFamily="34" charset="0"/>
              <a:cs typeface="Calibri" panose="020F0502020204030204" pitchFamily="34" charset="0"/>
            </a:endParaRPr>
          </a:p>
        </p:txBody>
      </p:sp>
      <p:pic>
        <p:nvPicPr>
          <p:cNvPr id="26" name="Image 25">
            <a:extLst>
              <a:ext uri="{FF2B5EF4-FFF2-40B4-BE49-F238E27FC236}">
                <a16:creationId xmlns:a16="http://schemas.microsoft.com/office/drawing/2014/main" id="{0071BEA3-CA68-BC91-2D41-B6DCE14684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5133" y="6135757"/>
            <a:ext cx="1782874" cy="536713"/>
          </a:xfrm>
          <a:prstGeom prst="rect">
            <a:avLst/>
          </a:prstGeom>
        </p:spPr>
      </p:pic>
    </p:spTree>
    <p:extLst>
      <p:ext uri="{BB962C8B-B14F-4D97-AF65-F5344CB8AC3E}">
        <p14:creationId xmlns:p14="http://schemas.microsoft.com/office/powerpoint/2010/main" val="2033564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0BBFB04A-C4BF-A93B-A517-F2F53F22E7DC}"/>
              </a:ext>
            </a:extLst>
          </p:cNvPr>
          <p:cNvSpPr/>
          <p:nvPr>
            <p:custDataLst>
              <p:tags r:id="rId1"/>
            </p:custDataLst>
          </p:nvPr>
        </p:nvSpPr>
        <p:spPr>
          <a:xfrm>
            <a:off x="35451" y="0"/>
            <a:ext cx="12191996" cy="6858000"/>
          </a:xfrm>
          <a:custGeom>
            <a:avLst/>
            <a:gdLst>
              <a:gd name="f0" fmla="val w"/>
              <a:gd name="f1" fmla="val h"/>
              <a:gd name="f2" fmla="val 0"/>
              <a:gd name="f3" fmla="val 18288000"/>
              <a:gd name="f4" fmla="val 10287000"/>
              <a:gd name="f5" fmla="*/ f0 1 18288000"/>
              <a:gd name="f6" fmla="*/ f1 1 10287000"/>
              <a:gd name="f7" fmla="val f2"/>
              <a:gd name="f8" fmla="val f3"/>
              <a:gd name="f9" fmla="val f4"/>
              <a:gd name="f10" fmla="+- f9 0 f7"/>
              <a:gd name="f11" fmla="+- f8 0 f7"/>
              <a:gd name="f12" fmla="*/ f11 1 18288000"/>
              <a:gd name="f13" fmla="*/ f10 1 10287000"/>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18288000" h="10287000">
                <a:moveTo>
                  <a:pt x="f2" y="f2"/>
                </a:moveTo>
                <a:lnTo>
                  <a:pt x="f3" y="f2"/>
                </a:lnTo>
                <a:lnTo>
                  <a:pt x="f3" y="f4"/>
                </a:lnTo>
                <a:lnTo>
                  <a:pt x="f2" y="f4"/>
                </a:lnTo>
                <a:lnTo>
                  <a:pt x="f2" y="f2"/>
                </a:lnTo>
                <a:close/>
              </a:path>
            </a:pathLst>
          </a:custGeom>
          <a:blipFill>
            <a:blip r:embed="rId11">
              <a:alphaModFix amt="10999"/>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0000"/>
              </a:solidFill>
              <a:uFillTx/>
              <a:latin typeface="Arial"/>
            </a:endParaRPr>
          </a:p>
        </p:txBody>
      </p:sp>
      <p:sp>
        <p:nvSpPr>
          <p:cNvPr id="4" name="ZoneTexte 3">
            <a:extLst>
              <a:ext uri="{FF2B5EF4-FFF2-40B4-BE49-F238E27FC236}">
                <a16:creationId xmlns:a16="http://schemas.microsoft.com/office/drawing/2014/main" id="{7ABAAE94-620B-5B88-8135-1FF132951713}"/>
              </a:ext>
            </a:extLst>
          </p:cNvPr>
          <p:cNvSpPr txBox="1"/>
          <p:nvPr>
            <p:custDataLst>
              <p:tags r:id="rId2"/>
            </p:custDataLst>
          </p:nvPr>
        </p:nvSpPr>
        <p:spPr>
          <a:xfrm>
            <a:off x="367986" y="348642"/>
            <a:ext cx="10939653" cy="92333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5400" b="1" i="0" u="none" strike="noStrike" kern="1200" cap="none" spc="0" baseline="0">
                <a:solidFill>
                  <a:srgbClr val="0038FF"/>
                </a:solidFill>
                <a:uFillTx/>
                <a:latin typeface="Calibri" pitchFamily="34"/>
                <a:ea typeface="Calibri" pitchFamily="34"/>
                <a:cs typeface="Calibri" pitchFamily="34"/>
              </a:rPr>
              <a:t>Turnkey materials</a:t>
            </a:r>
          </a:p>
        </p:txBody>
      </p:sp>
      <p:pic>
        <p:nvPicPr>
          <p:cNvPr id="21" name="Image 20">
            <a:extLst>
              <a:ext uri="{FF2B5EF4-FFF2-40B4-BE49-F238E27FC236}">
                <a16:creationId xmlns:a16="http://schemas.microsoft.com/office/drawing/2014/main" id="{507BE502-2A91-A1C3-78A2-CA876985E8D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97080" y="1653360"/>
            <a:ext cx="3125607" cy="4035408"/>
          </a:xfrm>
          <a:prstGeom prst="rect">
            <a:avLst/>
          </a:prstGeom>
        </p:spPr>
      </p:pic>
      <p:sp>
        <p:nvSpPr>
          <p:cNvPr id="10" name="TextBox 8">
            <a:extLst>
              <a:ext uri="{FF2B5EF4-FFF2-40B4-BE49-F238E27FC236}">
                <a16:creationId xmlns:a16="http://schemas.microsoft.com/office/drawing/2014/main" id="{79E7D560-860A-BF3C-9E0A-926B268915F4}"/>
              </a:ext>
            </a:extLst>
          </p:cNvPr>
          <p:cNvSpPr txBox="1"/>
          <p:nvPr>
            <p:custDataLst>
              <p:tags r:id="rId3"/>
            </p:custDataLst>
          </p:nvPr>
        </p:nvSpPr>
        <p:spPr>
          <a:xfrm rot="21503656">
            <a:off x="2651632" y="5795933"/>
            <a:ext cx="2089275" cy="663470"/>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3500"/>
              </a:lnSpc>
              <a:spcBef>
                <a:spcPts val="0"/>
              </a:spcBef>
              <a:spcAft>
                <a:spcPts val="0"/>
              </a:spcAft>
              <a:buNone/>
              <a:tabLst/>
              <a:defRPr sz="1800" b="0" i="0" u="none" strike="noStrike" kern="0" cap="none" spc="0" baseline="0">
                <a:solidFill>
                  <a:srgbClr val="000000"/>
                </a:solidFill>
                <a:uFillTx/>
              </a:defRPr>
            </a:pPr>
            <a:endParaRPr lang="en-CA" sz="1800" b="0" i="0" u="none" strike="noStrike" kern="1200" cap="none" spc="0" baseline="0">
              <a:solidFill>
                <a:srgbClr val="000000"/>
              </a:solidFill>
              <a:uFillTx/>
              <a:latin typeface="Arial"/>
            </a:endParaRPr>
          </a:p>
        </p:txBody>
      </p:sp>
      <p:sp>
        <p:nvSpPr>
          <p:cNvPr id="11" name="ZoneTexte 15">
            <a:extLst>
              <a:ext uri="{FF2B5EF4-FFF2-40B4-BE49-F238E27FC236}">
                <a16:creationId xmlns:a16="http://schemas.microsoft.com/office/drawing/2014/main" id="{0223B9EB-8DBB-77D6-671E-4C46B9F15BD4}"/>
              </a:ext>
            </a:extLst>
          </p:cNvPr>
          <p:cNvSpPr txBox="1"/>
          <p:nvPr>
            <p:custDataLst>
              <p:tags r:id="rId4"/>
            </p:custDataLst>
          </p:nvPr>
        </p:nvSpPr>
        <p:spPr>
          <a:xfrm>
            <a:off x="937735" y="5413961"/>
            <a:ext cx="2093509" cy="369332"/>
          </a:xfrm>
          <a:prstGeom prst="rect">
            <a:avLst/>
          </a:prstGeom>
          <a:solidFill>
            <a:srgbClr val="9BADFF"/>
          </a:solid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1800" b="1" i="0" u="none" strike="noStrike" kern="1200" cap="none" spc="0" baseline="0" dirty="0">
                <a:solidFill>
                  <a:srgbClr val="000000"/>
                </a:solidFill>
                <a:uFillTx/>
                <a:latin typeface="Calibri" pitchFamily="34"/>
                <a:ea typeface="Calibri" pitchFamily="34"/>
                <a:cs typeface="Calibri" pitchFamily="34"/>
              </a:rPr>
              <a:t>Facilitation sheet</a:t>
            </a:r>
          </a:p>
        </p:txBody>
      </p:sp>
      <p:pic>
        <p:nvPicPr>
          <p:cNvPr id="18" name="Image 17">
            <a:extLst>
              <a:ext uri="{FF2B5EF4-FFF2-40B4-BE49-F238E27FC236}">
                <a16:creationId xmlns:a16="http://schemas.microsoft.com/office/drawing/2014/main" id="{815721C3-F48B-7FF9-8669-CE52CB2F4BA9}"/>
              </a:ext>
            </a:extLst>
          </p:cNvPr>
          <p:cNvPicPr>
            <a:picLocks noChangeAspect="1"/>
          </p:cNvPicPr>
          <p:nvPr/>
        </p:nvPicPr>
        <p:blipFill>
          <a:blip r:embed="rId13">
            <a:extLst>
              <a:ext uri="{28A0092B-C50C-407E-A947-70E740481C1C}">
                <a14:useLocalDpi xmlns:a14="http://schemas.microsoft.com/office/drawing/2010/main" val="0"/>
              </a:ext>
            </a:extLst>
          </a:blip>
          <a:srcRect t="541" b="-1"/>
          <a:stretch>
            <a:fillRect/>
          </a:stretch>
        </p:blipFill>
        <p:spPr>
          <a:xfrm>
            <a:off x="3722502" y="1759226"/>
            <a:ext cx="3179041" cy="4064631"/>
          </a:xfrm>
          <a:prstGeom prst="rect">
            <a:avLst/>
          </a:prstGeom>
        </p:spPr>
      </p:pic>
      <p:pic>
        <p:nvPicPr>
          <p:cNvPr id="15" name="Image 14">
            <a:extLst>
              <a:ext uri="{FF2B5EF4-FFF2-40B4-BE49-F238E27FC236}">
                <a16:creationId xmlns:a16="http://schemas.microsoft.com/office/drawing/2014/main" id="{F9EA6961-7BEE-61D2-F611-430627CF2949}"/>
              </a:ext>
            </a:extLst>
          </p:cNvPr>
          <p:cNvPicPr>
            <a:picLocks noChangeAspect="1"/>
          </p:cNvPicPr>
          <p:nvPr/>
        </p:nvPicPr>
        <p:blipFill>
          <a:blip r:embed="rId14">
            <a:extLst>
              <a:ext uri="{28A0092B-C50C-407E-A947-70E740481C1C}">
                <a14:useLocalDpi xmlns:a14="http://schemas.microsoft.com/office/drawing/2010/main" val="0"/>
              </a:ext>
            </a:extLst>
          </a:blip>
          <a:srcRect t="1734"/>
          <a:stretch>
            <a:fillRect/>
          </a:stretch>
        </p:blipFill>
        <p:spPr>
          <a:xfrm>
            <a:off x="7010400" y="3537856"/>
            <a:ext cx="4637013" cy="2575871"/>
          </a:xfrm>
          <a:prstGeom prst="rect">
            <a:avLst/>
          </a:prstGeom>
        </p:spPr>
      </p:pic>
      <p:sp>
        <p:nvSpPr>
          <p:cNvPr id="12" name="ZoneTexte 16">
            <a:extLst>
              <a:ext uri="{FF2B5EF4-FFF2-40B4-BE49-F238E27FC236}">
                <a16:creationId xmlns:a16="http://schemas.microsoft.com/office/drawing/2014/main" id="{C6055259-3D78-F453-D943-F8FE659DAC90}"/>
              </a:ext>
            </a:extLst>
          </p:cNvPr>
          <p:cNvSpPr txBox="1"/>
          <p:nvPr>
            <p:custDataLst>
              <p:tags r:id="rId5"/>
            </p:custDataLst>
          </p:nvPr>
        </p:nvSpPr>
        <p:spPr>
          <a:xfrm>
            <a:off x="4258159" y="5472830"/>
            <a:ext cx="2093509" cy="369332"/>
          </a:xfrm>
          <a:prstGeom prst="rect">
            <a:avLst/>
          </a:prstGeom>
          <a:solidFill>
            <a:srgbClr val="9BADFF"/>
          </a:solid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1800" b="1" i="0" u="none" strike="noStrike" kern="1200" cap="none" spc="0" baseline="0">
                <a:solidFill>
                  <a:srgbClr val="000000"/>
                </a:solidFill>
                <a:uFillTx/>
                <a:latin typeface="Calibri" pitchFamily="34"/>
                <a:ea typeface="Calibri" pitchFamily="34"/>
                <a:cs typeface="Calibri" pitchFamily="34"/>
              </a:rPr>
              <a:t>Summary sheet</a:t>
            </a:r>
          </a:p>
        </p:txBody>
      </p:sp>
      <p:sp>
        <p:nvSpPr>
          <p:cNvPr id="14" name="ZoneTexte 18">
            <a:extLst>
              <a:ext uri="{FF2B5EF4-FFF2-40B4-BE49-F238E27FC236}">
                <a16:creationId xmlns:a16="http://schemas.microsoft.com/office/drawing/2014/main" id="{9399153B-5CF5-E6BE-4D56-5E6D52A0C536}"/>
              </a:ext>
            </a:extLst>
          </p:cNvPr>
          <p:cNvSpPr txBox="1"/>
          <p:nvPr>
            <p:custDataLst>
              <p:tags r:id="rId6"/>
            </p:custDataLst>
          </p:nvPr>
        </p:nvSpPr>
        <p:spPr>
          <a:xfrm>
            <a:off x="8755274" y="5942611"/>
            <a:ext cx="2809448" cy="369335"/>
          </a:xfrm>
          <a:prstGeom prst="rect">
            <a:avLst/>
          </a:prstGeom>
          <a:solidFill>
            <a:srgbClr val="9BADFF"/>
          </a:solid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1800" b="1" i="0" u="none" strike="noStrike" kern="1200" cap="none" spc="0" baseline="0" dirty="0">
                <a:solidFill>
                  <a:srgbClr val="000000"/>
                </a:solidFill>
                <a:uFillTx/>
                <a:latin typeface="Calibri" pitchFamily="34"/>
                <a:ea typeface="Calibri" pitchFamily="34"/>
                <a:cs typeface="Calibri" pitchFamily="34"/>
              </a:rPr>
              <a:t>Presentation slideshow</a:t>
            </a:r>
          </a:p>
        </p:txBody>
      </p:sp>
      <p:pic>
        <p:nvPicPr>
          <p:cNvPr id="16" name="Image 15">
            <a:extLst>
              <a:ext uri="{FF2B5EF4-FFF2-40B4-BE49-F238E27FC236}">
                <a16:creationId xmlns:a16="http://schemas.microsoft.com/office/drawing/2014/main" id="{15FD5358-EF0F-10F6-884C-D6E95A649D68}"/>
              </a:ext>
            </a:extLst>
          </p:cNvPr>
          <p:cNvPicPr>
            <a:picLocks noChangeAspect="1"/>
          </p:cNvPicPr>
          <p:nvPr/>
        </p:nvPicPr>
        <p:blipFill>
          <a:blip r:embed="rId15"/>
          <a:stretch>
            <a:fillRect/>
          </a:stretch>
        </p:blipFill>
        <p:spPr>
          <a:xfrm>
            <a:off x="7026918" y="1028386"/>
            <a:ext cx="4537804" cy="2428043"/>
          </a:xfrm>
          <a:prstGeom prst="rect">
            <a:avLst/>
          </a:prstGeom>
        </p:spPr>
      </p:pic>
      <p:sp>
        <p:nvSpPr>
          <p:cNvPr id="13" name="ZoneTexte 17">
            <a:extLst>
              <a:ext uri="{FF2B5EF4-FFF2-40B4-BE49-F238E27FC236}">
                <a16:creationId xmlns:a16="http://schemas.microsoft.com/office/drawing/2014/main" id="{9810FECD-051C-C7DE-0012-06DC766486C2}"/>
              </a:ext>
            </a:extLst>
          </p:cNvPr>
          <p:cNvSpPr txBox="1"/>
          <p:nvPr>
            <p:custDataLst>
              <p:tags r:id="rId7"/>
            </p:custDataLst>
          </p:nvPr>
        </p:nvSpPr>
        <p:spPr>
          <a:xfrm>
            <a:off x="7202311" y="843718"/>
            <a:ext cx="2093509" cy="369335"/>
          </a:xfrm>
          <a:prstGeom prst="rect">
            <a:avLst/>
          </a:prstGeom>
          <a:solidFill>
            <a:srgbClr val="9BADFF"/>
          </a:solid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1800" b="1" i="0" u="none" strike="noStrike" kern="1200" cap="none" spc="0" baseline="0" dirty="0">
                <a:solidFill>
                  <a:srgbClr val="000000"/>
                </a:solidFill>
                <a:uFillTx/>
                <a:latin typeface="Calibri" pitchFamily="34"/>
                <a:ea typeface="Calibri" pitchFamily="34"/>
                <a:cs typeface="Calibri" pitchFamily="34"/>
              </a:rPr>
              <a:t>Educational clip</a:t>
            </a:r>
          </a:p>
        </p:txBody>
      </p:sp>
      <p:pic>
        <p:nvPicPr>
          <p:cNvPr id="8" name="Image 7">
            <a:extLst>
              <a:ext uri="{FF2B5EF4-FFF2-40B4-BE49-F238E27FC236}">
                <a16:creationId xmlns:a16="http://schemas.microsoft.com/office/drawing/2014/main" id="{6D1EB0F1-7AE6-BB06-869E-CF7FD0AC6C2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74501" y="6216672"/>
            <a:ext cx="1884110" cy="567189"/>
          </a:xfrm>
          <a:prstGeom prst="rect">
            <a:avLst/>
          </a:prstGeom>
        </p:spPr>
      </p:pic>
      <p:sp>
        <p:nvSpPr>
          <p:cNvPr id="3" name="Slide Number Placeholder 2">
            <a:extLst>
              <a:ext uri="{FF2B5EF4-FFF2-40B4-BE49-F238E27FC236}">
                <a16:creationId xmlns:a16="http://schemas.microsoft.com/office/drawing/2014/main" id="{498B624D-5239-1FC8-D41F-BA0841BF5757}"/>
              </a:ext>
            </a:extLst>
          </p:cNvPr>
          <p:cNvSpPr txBox="1">
            <a:spLocks/>
          </p:cNvSpPr>
          <p:nvPr>
            <p:custDataLst>
              <p:tags r:id="rId8"/>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ea typeface="Calibri" panose="020F0502020204030204" pitchFamily="34" charset="0"/>
                <a:cs typeface="Calibri" panose="020F0502020204030204" pitchFamily="34" charset="0"/>
              </a:rPr>
              <a:pPr/>
              <a:t>17</a:t>
            </a:fld>
            <a:endParaRPr lang="en-CA" sz="1867" b="1"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5987DC69-9591-30BE-C475-C22F7942F7B3}"/>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alphaModFix amt="10999"/>
            </a:blip>
            <a:stretch>
              <a:fillRect t="-38185" b="-38185"/>
            </a:stretch>
          </a:blipFill>
        </p:spPr>
        <p:txBody>
          <a:bodyPr/>
          <a:lstStyle/>
          <a:p>
            <a:pPr lvl="0"/>
            <a:endParaRPr lang="fr-CA" sz="1200"/>
          </a:p>
        </p:txBody>
      </p:sp>
      <p:sp>
        <p:nvSpPr>
          <p:cNvPr id="4" name="ZoneTexte 3">
            <a:extLst>
              <a:ext uri="{FF2B5EF4-FFF2-40B4-BE49-F238E27FC236}">
                <a16:creationId xmlns:a16="http://schemas.microsoft.com/office/drawing/2014/main" id="{0E2746E8-1015-CCA6-3B45-95648BFB513E}"/>
              </a:ext>
            </a:extLst>
          </p:cNvPr>
          <p:cNvSpPr txBox="1"/>
          <p:nvPr/>
        </p:nvSpPr>
        <p:spPr>
          <a:xfrm>
            <a:off x="357102" y="370417"/>
            <a:ext cx="10939653" cy="923330"/>
          </a:xfrm>
          <a:prstGeom prst="rect">
            <a:avLst/>
          </a:prstGeom>
          <a:noFill/>
        </p:spPr>
        <p:txBody>
          <a:bodyPr wrap="square" rtlCol="0">
            <a:spAutoFit/>
          </a:bodyPr>
          <a:lstStyle/>
          <a:p>
            <a:r>
              <a:rPr lang="en-CA" sz="5400" b="1">
                <a:solidFill>
                  <a:srgbClr val="0038FF"/>
                </a:solidFill>
                <a:latin typeface="Calibri" panose="020F0502020204030204" pitchFamily="34" charset="0"/>
                <a:ea typeface="Calibri" panose="020F0502020204030204" pitchFamily="34" charset="0"/>
                <a:cs typeface="Calibri" panose="020F0502020204030204" pitchFamily="34" charset="0"/>
              </a:rPr>
              <a:t>Example facilitation sheet</a:t>
            </a:r>
            <a:endParaRPr lang="en-CA" sz="5400" b="1" dirty="0">
              <a:solidFill>
                <a:srgbClr val="0038FF"/>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8">
            <a:extLst>
              <a:ext uri="{FF2B5EF4-FFF2-40B4-BE49-F238E27FC236}">
                <a16:creationId xmlns:a16="http://schemas.microsoft.com/office/drawing/2014/main" id="{6726D0DA-D23E-0672-89D9-472EF47D99EF}"/>
              </a:ext>
            </a:extLst>
          </p:cNvPr>
          <p:cNvSpPr txBox="1"/>
          <p:nvPr/>
        </p:nvSpPr>
        <p:spPr>
          <a:xfrm rot="21503672">
            <a:off x="2651628" y="5795937"/>
            <a:ext cx="2089279" cy="663472"/>
          </a:xfrm>
          <a:prstGeom prst="rect">
            <a:avLst/>
          </a:prstGeom>
        </p:spPr>
        <p:txBody>
          <a:bodyPr lIns="50800" tIns="50800" rIns="50800" bIns="50800" rtlCol="0" anchor="ctr"/>
          <a:lstStyle/>
          <a:p>
            <a:pPr algn="ctr">
              <a:lnSpc>
                <a:spcPts val="3502"/>
              </a:lnSpc>
            </a:pPr>
            <a:endParaRPr/>
          </a:p>
        </p:txBody>
      </p:sp>
      <p:sp>
        <p:nvSpPr>
          <p:cNvPr id="8" name="Slide Number Placeholder 2">
            <a:extLst>
              <a:ext uri="{FF2B5EF4-FFF2-40B4-BE49-F238E27FC236}">
                <a16:creationId xmlns:a16="http://schemas.microsoft.com/office/drawing/2014/main" id="{905EC7B5-7E54-227C-ABCE-C41B96982D9E}"/>
              </a:ext>
            </a:extLst>
          </p:cNvPr>
          <p:cNvSpPr txBox="1">
            <a:spLocks/>
          </p:cNvSpPr>
          <p:nvPr>
            <p:custDataLst>
              <p:tags r:id="rId1"/>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ea typeface="Calibri" panose="020F0502020204030204" pitchFamily="34" charset="0"/>
                <a:cs typeface="Calibri" panose="020F0502020204030204" pitchFamily="34" charset="0"/>
              </a:rPr>
              <a:pPr/>
              <a:t>18</a:t>
            </a:fld>
            <a:endParaRPr lang="en-CA" sz="1867" b="1" dirty="0">
              <a:latin typeface="Calibri" panose="020F0502020204030204" pitchFamily="34" charset="0"/>
              <a:ea typeface="Calibri" panose="020F0502020204030204" pitchFamily="34" charset="0"/>
              <a:cs typeface="Calibri" panose="020F0502020204030204" pitchFamily="34" charset="0"/>
            </a:endParaRPr>
          </a:p>
        </p:txBody>
      </p:sp>
      <p:pic>
        <p:nvPicPr>
          <p:cNvPr id="9" name="Image 8">
            <a:extLst>
              <a:ext uri="{FF2B5EF4-FFF2-40B4-BE49-F238E27FC236}">
                <a16:creationId xmlns:a16="http://schemas.microsoft.com/office/drawing/2014/main" id="{0C5E9987-5DC0-E65C-70CC-B1E619EB12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133" y="6135757"/>
            <a:ext cx="1782874" cy="536713"/>
          </a:xfrm>
          <a:prstGeom prst="rect">
            <a:avLst/>
          </a:prstGeom>
        </p:spPr>
      </p:pic>
      <p:pic>
        <p:nvPicPr>
          <p:cNvPr id="10" name="Image 9">
            <a:extLst>
              <a:ext uri="{FF2B5EF4-FFF2-40B4-BE49-F238E27FC236}">
                <a16:creationId xmlns:a16="http://schemas.microsoft.com/office/drawing/2014/main" id="{790B80F2-59BE-8EEA-148D-2A4F88EC38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24279" y="1256297"/>
            <a:ext cx="4005588" cy="5171534"/>
          </a:xfrm>
          <a:prstGeom prst="rect">
            <a:avLst/>
          </a:prstGeom>
        </p:spPr>
      </p:pic>
      <p:pic>
        <p:nvPicPr>
          <p:cNvPr id="12" name="Image 11">
            <a:extLst>
              <a:ext uri="{FF2B5EF4-FFF2-40B4-BE49-F238E27FC236}">
                <a16:creationId xmlns:a16="http://schemas.microsoft.com/office/drawing/2014/main" id="{7E88556A-9F5E-D13B-02BF-8E27081ABCE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11638" y="1173546"/>
            <a:ext cx="4134632" cy="5395740"/>
          </a:xfrm>
          <a:prstGeom prst="rect">
            <a:avLst/>
          </a:prstGeom>
        </p:spPr>
      </p:pic>
    </p:spTree>
    <p:extLst>
      <p:ext uri="{BB962C8B-B14F-4D97-AF65-F5344CB8AC3E}">
        <p14:creationId xmlns:p14="http://schemas.microsoft.com/office/powerpoint/2010/main" val="29611011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2E498E3E-47AB-BA72-27DB-F99665D21FEE}"/>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alphaModFix amt="10999"/>
            </a:blip>
            <a:stretch>
              <a:fillRect t="-38185" b="-38185"/>
            </a:stretch>
          </a:blipFill>
        </p:spPr>
        <p:txBody>
          <a:bodyPr/>
          <a:lstStyle/>
          <a:p>
            <a:pPr lvl="0"/>
            <a:endParaRPr lang="fr-CA" sz="1200"/>
          </a:p>
        </p:txBody>
      </p:sp>
      <p:sp>
        <p:nvSpPr>
          <p:cNvPr id="2" name="ZoneTexte 1">
            <a:extLst>
              <a:ext uri="{FF2B5EF4-FFF2-40B4-BE49-F238E27FC236}">
                <a16:creationId xmlns:a16="http://schemas.microsoft.com/office/drawing/2014/main" id="{4F8EDC1B-49C0-0C51-7A7D-FF3E5BAC0601}"/>
              </a:ext>
            </a:extLst>
          </p:cNvPr>
          <p:cNvSpPr txBox="1"/>
          <p:nvPr/>
        </p:nvSpPr>
        <p:spPr>
          <a:xfrm>
            <a:off x="256518" y="577892"/>
            <a:ext cx="12227455" cy="923330"/>
          </a:xfrm>
          <a:prstGeom prst="rect">
            <a:avLst/>
          </a:prstGeom>
          <a:noFill/>
        </p:spPr>
        <p:txBody>
          <a:bodyPr wrap="square" rtlCol="0">
            <a:spAutoFit/>
          </a:bodyPr>
          <a:lstStyle/>
          <a:p>
            <a:r>
              <a:rPr lang="en-CA" sz="5400" b="1">
                <a:solidFill>
                  <a:srgbClr val="2F5CEE"/>
                </a:solidFill>
                <a:latin typeface="Calibri" panose="020F0502020204030204" pitchFamily="34" charset="0"/>
                <a:ea typeface="Calibri" panose="020F0502020204030204" pitchFamily="34" charset="0"/>
                <a:cs typeface="Calibri" panose="020F0502020204030204" pitchFamily="34" charset="0"/>
              </a:rPr>
              <a:t>Tools for parents</a:t>
            </a:r>
            <a:endParaRPr lang="en-CA" sz="5400" b="1" dirty="0">
              <a:solidFill>
                <a:srgbClr val="0038FF"/>
              </a:solidFill>
              <a:latin typeface="Calibri" panose="020F0502020204030204" pitchFamily="34" charset="0"/>
              <a:ea typeface="Calibri" panose="020F0502020204030204" pitchFamily="34" charset="0"/>
              <a:cs typeface="Calibri" panose="020F0502020204030204" pitchFamily="34" charset="0"/>
            </a:endParaRPr>
          </a:p>
        </p:txBody>
      </p:sp>
      <p:sp>
        <p:nvSpPr>
          <p:cNvPr id="7" name="Flèche : chevron 4">
            <a:extLst>
              <a:ext uri="{FF2B5EF4-FFF2-40B4-BE49-F238E27FC236}">
                <a16:creationId xmlns:a16="http://schemas.microsoft.com/office/drawing/2014/main" id="{AB017E76-8679-53D3-CBD9-BF6BE26C478F}"/>
              </a:ext>
            </a:extLst>
          </p:cNvPr>
          <p:cNvSpPr txBox="1"/>
          <p:nvPr/>
        </p:nvSpPr>
        <p:spPr>
          <a:xfrm>
            <a:off x="3559615" y="1688270"/>
            <a:ext cx="2736035" cy="1163437"/>
          </a:xfrm>
          <a:prstGeom prst="rect">
            <a:avLst/>
          </a:prstGeom>
          <a:solidFill>
            <a:srgbClr val="9BADFF"/>
          </a:solid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defRPr/>
            </a:pPr>
            <a:r>
              <a:rPr kumimoji="0" lang="en-CA" sz="20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Welcome and closing email</a:t>
            </a:r>
          </a:p>
        </p:txBody>
      </p:sp>
      <p:sp>
        <p:nvSpPr>
          <p:cNvPr id="10" name="Flèche : chevron 4">
            <a:extLst>
              <a:ext uri="{FF2B5EF4-FFF2-40B4-BE49-F238E27FC236}">
                <a16:creationId xmlns:a16="http://schemas.microsoft.com/office/drawing/2014/main" id="{828CF8A5-6FEF-4446-8C9A-D49D51D78F9F}"/>
              </a:ext>
            </a:extLst>
          </p:cNvPr>
          <p:cNvSpPr txBox="1"/>
          <p:nvPr/>
        </p:nvSpPr>
        <p:spPr>
          <a:xfrm>
            <a:off x="416929" y="4447016"/>
            <a:ext cx="5878719" cy="1155922"/>
          </a:xfrm>
          <a:prstGeom prst="rect">
            <a:avLst/>
          </a:prstGeom>
          <a:solidFill>
            <a:srgbClr val="88BBDC"/>
          </a:solid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780" tIns="8890" rIns="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CA" sz="20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Reinvestment sheets</a:t>
            </a:r>
          </a:p>
        </p:txBody>
      </p:sp>
      <p:sp>
        <p:nvSpPr>
          <p:cNvPr id="13" name="Flèche : chevron 4">
            <a:extLst>
              <a:ext uri="{FF2B5EF4-FFF2-40B4-BE49-F238E27FC236}">
                <a16:creationId xmlns:a16="http://schemas.microsoft.com/office/drawing/2014/main" id="{9B7951ED-344F-182C-699A-8160D5632A56}"/>
              </a:ext>
            </a:extLst>
          </p:cNvPr>
          <p:cNvSpPr txBox="1"/>
          <p:nvPr/>
        </p:nvSpPr>
        <p:spPr>
          <a:xfrm>
            <a:off x="416930" y="2989881"/>
            <a:ext cx="5878720" cy="1331779"/>
          </a:xfrm>
          <a:prstGeom prst="rect">
            <a:avLst/>
          </a:prstGeom>
          <a:solidFill>
            <a:schemeClr val="tx2">
              <a:lumMod val="10000"/>
              <a:lumOff val="90000"/>
            </a:schemeClr>
          </a:solid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780" tIns="8890" rIns="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CA" sz="20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Workshop on stress and anxiety</a:t>
            </a:r>
            <a:endParaRPr kumimoji="0" lang="en-CA"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4" name="Groupe 13">
            <a:extLst>
              <a:ext uri="{FF2B5EF4-FFF2-40B4-BE49-F238E27FC236}">
                <a16:creationId xmlns:a16="http://schemas.microsoft.com/office/drawing/2014/main" id="{08AB1FC4-9C74-54F9-1BA7-48B6FBB8973B}"/>
              </a:ext>
            </a:extLst>
          </p:cNvPr>
          <p:cNvGrpSpPr/>
          <p:nvPr/>
        </p:nvGrpSpPr>
        <p:grpSpPr>
          <a:xfrm>
            <a:off x="416930" y="1695903"/>
            <a:ext cx="2940012" cy="1148172"/>
            <a:chOff x="1551905" y="362"/>
            <a:chExt cx="2394495" cy="901648"/>
          </a:xfrm>
          <a:solidFill>
            <a:srgbClr val="88BBDC"/>
          </a:solidFill>
        </p:grpSpPr>
        <p:sp>
          <p:nvSpPr>
            <p:cNvPr id="15" name="Flèche : chevron 19">
              <a:extLst>
                <a:ext uri="{FF2B5EF4-FFF2-40B4-BE49-F238E27FC236}">
                  <a16:creationId xmlns:a16="http://schemas.microsoft.com/office/drawing/2014/main" id="{BDC76C6B-0DFB-D0DB-BFD0-4988A96E8572}"/>
                </a:ext>
              </a:extLst>
            </p:cNvPr>
            <p:cNvSpPr/>
            <p:nvPr/>
          </p:nvSpPr>
          <p:spPr>
            <a:xfrm>
              <a:off x="1551905" y="362"/>
              <a:ext cx="2394495" cy="901648"/>
            </a:xfrm>
            <a:prstGeom prst="rect">
              <a:avLst/>
            </a:prstGeom>
            <a:grp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6" name="Flèche : chevron 4">
              <a:extLst>
                <a:ext uri="{FF2B5EF4-FFF2-40B4-BE49-F238E27FC236}">
                  <a16:creationId xmlns:a16="http://schemas.microsoft.com/office/drawing/2014/main" id="{61F0CA8E-F7BF-53FA-7F4F-A6995040AF9A}"/>
                </a:ext>
              </a:extLst>
            </p:cNvPr>
            <p:cNvSpPr txBox="1"/>
            <p:nvPr/>
          </p:nvSpPr>
          <p:spPr>
            <a:xfrm>
              <a:off x="1708821" y="362"/>
              <a:ext cx="2054412" cy="901648"/>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780" tIns="8890" rIns="0" bIns="889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CA" sz="20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rPr>
                <a:t>Summary sheet on stress and anxiety</a:t>
              </a:r>
            </a:p>
          </p:txBody>
        </p:sp>
      </p:grpSp>
      <p:sp>
        <p:nvSpPr>
          <p:cNvPr id="17" name="Freeform 3">
            <a:extLst>
              <a:ext uri="{FF2B5EF4-FFF2-40B4-BE49-F238E27FC236}">
                <a16:creationId xmlns:a16="http://schemas.microsoft.com/office/drawing/2014/main" id="{05BB65B1-D7EE-8303-04DA-A1F777613303}"/>
              </a:ext>
            </a:extLst>
          </p:cNvPr>
          <p:cNvSpPr/>
          <p:nvPr/>
        </p:nvSpPr>
        <p:spPr>
          <a:xfrm>
            <a:off x="3128149" y="1600264"/>
            <a:ext cx="393123" cy="367341"/>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5"/>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18" name="Freeform 3">
            <a:extLst>
              <a:ext uri="{FF2B5EF4-FFF2-40B4-BE49-F238E27FC236}">
                <a16:creationId xmlns:a16="http://schemas.microsoft.com/office/drawing/2014/main" id="{DA5EB286-C6A3-2290-44A4-E690132334BE}"/>
              </a:ext>
            </a:extLst>
          </p:cNvPr>
          <p:cNvSpPr/>
          <p:nvPr/>
        </p:nvSpPr>
        <p:spPr>
          <a:xfrm>
            <a:off x="6048513" y="4032282"/>
            <a:ext cx="393123" cy="367341"/>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5"/>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pic>
        <p:nvPicPr>
          <p:cNvPr id="12" name="Image 11">
            <a:extLst>
              <a:ext uri="{FF2B5EF4-FFF2-40B4-BE49-F238E27FC236}">
                <a16:creationId xmlns:a16="http://schemas.microsoft.com/office/drawing/2014/main" id="{9BCE226F-B801-50ED-F789-1EF623A2BA62}"/>
              </a:ext>
            </a:extLst>
          </p:cNvPr>
          <p:cNvPicPr>
            <a:picLocks noChangeAspect="1"/>
          </p:cNvPicPr>
          <p:nvPr/>
        </p:nvPicPr>
        <p:blipFill>
          <a:blip r:embed="rId6">
            <a:extLst>
              <a:ext uri="{28A0092B-C50C-407E-A947-70E740481C1C}">
                <a14:useLocalDpi xmlns:a14="http://schemas.microsoft.com/office/drawing/2010/main" val="0"/>
              </a:ext>
            </a:extLst>
          </a:blip>
          <a:srcRect t="541" b="-1"/>
          <a:stretch>
            <a:fillRect/>
          </a:stretch>
        </p:blipFill>
        <p:spPr>
          <a:xfrm>
            <a:off x="7626287" y="1513042"/>
            <a:ext cx="3791681" cy="4847935"/>
          </a:xfrm>
          <a:prstGeom prst="rect">
            <a:avLst/>
          </a:prstGeom>
        </p:spPr>
      </p:pic>
      <p:sp>
        <p:nvSpPr>
          <p:cNvPr id="19" name="Freeform 3">
            <a:extLst>
              <a:ext uri="{FF2B5EF4-FFF2-40B4-BE49-F238E27FC236}">
                <a16:creationId xmlns:a16="http://schemas.microsoft.com/office/drawing/2014/main" id="{C72C3031-5DE7-B0E7-1C5E-D4C30599A6C0}"/>
              </a:ext>
            </a:extLst>
          </p:cNvPr>
          <p:cNvSpPr/>
          <p:nvPr/>
        </p:nvSpPr>
        <p:spPr>
          <a:xfrm>
            <a:off x="11219066" y="1937506"/>
            <a:ext cx="393123" cy="367341"/>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5"/>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6" name="Slide Number Placeholder 2">
            <a:extLst>
              <a:ext uri="{FF2B5EF4-FFF2-40B4-BE49-F238E27FC236}">
                <a16:creationId xmlns:a16="http://schemas.microsoft.com/office/drawing/2014/main" id="{3CB218BA-BA20-ABD0-F399-08B1BC605E12}"/>
              </a:ext>
            </a:extLst>
          </p:cNvPr>
          <p:cNvSpPr txBox="1">
            <a:spLocks/>
          </p:cNvSpPr>
          <p:nvPr>
            <p:custDataLst>
              <p:tags r:id="rId1"/>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ea typeface="Calibri" panose="020F0502020204030204" pitchFamily="34" charset="0"/>
                <a:cs typeface="Calibri" panose="020F0502020204030204" pitchFamily="34" charset="0"/>
              </a:rPr>
              <a:pPr/>
              <a:t>19</a:t>
            </a:fld>
            <a:endParaRPr lang="en-CA" sz="1867" b="1" dirty="0">
              <a:latin typeface="Calibri" panose="020F0502020204030204" pitchFamily="34" charset="0"/>
              <a:ea typeface="Calibri" panose="020F0502020204030204" pitchFamily="34" charset="0"/>
              <a:cs typeface="Calibri" panose="020F0502020204030204" pitchFamily="34" charset="0"/>
            </a:endParaRPr>
          </a:p>
        </p:txBody>
      </p:sp>
      <p:pic>
        <p:nvPicPr>
          <p:cNvPr id="8" name="Image 7">
            <a:extLst>
              <a:ext uri="{FF2B5EF4-FFF2-40B4-BE49-F238E27FC236}">
                <a16:creationId xmlns:a16="http://schemas.microsoft.com/office/drawing/2014/main" id="{7FBD4488-03E1-7861-CE2A-12FBB6E806F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5133" y="6135757"/>
            <a:ext cx="1782874" cy="536713"/>
          </a:xfrm>
          <a:prstGeom prst="rect">
            <a:avLst/>
          </a:prstGeom>
        </p:spPr>
      </p:pic>
    </p:spTree>
    <p:extLst>
      <p:ext uri="{BB962C8B-B14F-4D97-AF65-F5344CB8AC3E}">
        <p14:creationId xmlns:p14="http://schemas.microsoft.com/office/powerpoint/2010/main" val="3366511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a:extLst>
              <a:ext uri="{FF2B5EF4-FFF2-40B4-BE49-F238E27FC236}">
                <a16:creationId xmlns:a16="http://schemas.microsoft.com/office/drawing/2014/main" id="{E719A938-5114-4904-C6F8-C193214B7569}"/>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alphaModFix amt="10999"/>
            </a:blip>
            <a:stretch>
              <a:fillRect t="-38185" b="-38185"/>
            </a:stretch>
          </a:blipFill>
        </p:spPr>
        <p:txBody>
          <a:bodyPr/>
          <a:lstStyle/>
          <a:p>
            <a:pPr lvl="0"/>
            <a:endParaRPr lang="fr-CA" sz="1200"/>
          </a:p>
        </p:txBody>
      </p:sp>
      <p:sp>
        <p:nvSpPr>
          <p:cNvPr id="2" name="ZoneTexte 1">
            <a:extLst>
              <a:ext uri="{FF2B5EF4-FFF2-40B4-BE49-F238E27FC236}">
                <a16:creationId xmlns:a16="http://schemas.microsoft.com/office/drawing/2014/main" id="{CC0F6275-38D8-C58D-F886-951080559AB6}"/>
              </a:ext>
            </a:extLst>
          </p:cNvPr>
          <p:cNvSpPr txBox="1"/>
          <p:nvPr/>
        </p:nvSpPr>
        <p:spPr>
          <a:xfrm>
            <a:off x="151425" y="366167"/>
            <a:ext cx="12227455" cy="923330"/>
          </a:xfrm>
          <a:prstGeom prst="rect">
            <a:avLst/>
          </a:prstGeom>
          <a:noFill/>
        </p:spPr>
        <p:txBody>
          <a:bodyPr wrap="square" rtlCol="0">
            <a:spAutoFit/>
          </a:bodyPr>
          <a:lstStyle/>
          <a:p>
            <a:r>
              <a:rPr lang="en-CA" sz="5400" b="1">
                <a:solidFill>
                  <a:srgbClr val="2F5CEE"/>
                </a:solidFill>
                <a:latin typeface="Calibri" panose="020F0502020204030204" pitchFamily="34" charset="0"/>
                <a:ea typeface="Calibri" panose="020F0502020204030204" pitchFamily="34" charset="0"/>
                <a:cs typeface="Calibri" panose="020F0502020204030204" pitchFamily="34" charset="0"/>
              </a:rPr>
              <a:t>Workshop tools for you</a:t>
            </a:r>
            <a:endParaRPr lang="en-CA" sz="5400" b="1" dirty="0">
              <a:solidFill>
                <a:srgbClr val="0038FF"/>
              </a:solidFill>
              <a:latin typeface="Calibri" panose="020F0502020204030204" pitchFamily="34" charset="0"/>
              <a:ea typeface="Calibri" panose="020F0502020204030204" pitchFamily="34" charset="0"/>
              <a:cs typeface="Calibri" panose="020F0502020204030204" pitchFamily="34" charset="0"/>
            </a:endParaRPr>
          </a:p>
        </p:txBody>
      </p:sp>
      <p:sp>
        <p:nvSpPr>
          <p:cNvPr id="8" name="Flèche : chevron 4">
            <a:extLst>
              <a:ext uri="{FF2B5EF4-FFF2-40B4-BE49-F238E27FC236}">
                <a16:creationId xmlns:a16="http://schemas.microsoft.com/office/drawing/2014/main" id="{768F6755-9445-A5D3-6B2B-3489D141ADA5}"/>
              </a:ext>
            </a:extLst>
          </p:cNvPr>
          <p:cNvSpPr txBox="1"/>
          <p:nvPr/>
        </p:nvSpPr>
        <p:spPr>
          <a:xfrm>
            <a:off x="3632707" y="1585226"/>
            <a:ext cx="3387973" cy="1163309"/>
          </a:xfrm>
          <a:prstGeom prst="rect">
            <a:avLst/>
          </a:prstGeom>
          <a:solidFill>
            <a:schemeClr val="tx2">
              <a:lumMod val="10000"/>
              <a:lumOff val="90000"/>
            </a:schemeClr>
          </a:solidFill>
          <a:ln>
            <a:noFill/>
          </a:ln>
          <a:effectLst/>
        </p:spPr>
        <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defRPr/>
            </a:pPr>
            <a:r>
              <a:rPr lang="en-CA" sz="2000" kern="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A wellness workshop to support staff members</a:t>
            </a:r>
            <a:endParaRPr kumimoji="0" lang="en-CA" sz="2000" b="0" i="0" u="none" strike="noStrike" kern="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1" name="Flèche : chevron 4">
            <a:extLst>
              <a:ext uri="{FF2B5EF4-FFF2-40B4-BE49-F238E27FC236}">
                <a16:creationId xmlns:a16="http://schemas.microsoft.com/office/drawing/2014/main" id="{55201B50-6143-084F-7B55-CC926F657D1E}"/>
              </a:ext>
            </a:extLst>
          </p:cNvPr>
          <p:cNvSpPr txBox="1"/>
          <p:nvPr/>
        </p:nvSpPr>
        <p:spPr>
          <a:xfrm>
            <a:off x="347988" y="2862791"/>
            <a:ext cx="3195509" cy="1353161"/>
          </a:xfrm>
          <a:prstGeom prst="rect">
            <a:avLst/>
          </a:prstGeom>
          <a:solidFill>
            <a:schemeClr val="tx2">
              <a:lumMod val="10000"/>
              <a:lumOff val="90000"/>
            </a:schemeClr>
          </a:solidFill>
          <a:ln>
            <a:noFill/>
          </a:ln>
          <a:effectLst/>
        </p:spPr>
        <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defRPr/>
            </a:pPr>
            <a:r>
              <a:rPr lang="en-CA" sz="2000" kern="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Online videos on mindfulness (available in French only)</a:t>
            </a:r>
            <a:endParaRPr kumimoji="0" lang="en-CA" sz="2000" b="0" i="0" u="none" strike="noStrike" kern="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4" name="Flèche : chevron 4">
            <a:extLst>
              <a:ext uri="{FF2B5EF4-FFF2-40B4-BE49-F238E27FC236}">
                <a16:creationId xmlns:a16="http://schemas.microsoft.com/office/drawing/2014/main" id="{33CE0C2D-8CE7-1D4F-A2C6-D1A50A1A6A71}"/>
              </a:ext>
            </a:extLst>
          </p:cNvPr>
          <p:cNvSpPr txBox="1"/>
          <p:nvPr/>
        </p:nvSpPr>
        <p:spPr>
          <a:xfrm>
            <a:off x="347988" y="1600508"/>
            <a:ext cx="3195509" cy="1148027"/>
          </a:xfrm>
          <a:prstGeom prst="rect">
            <a:avLst/>
          </a:prstGeom>
          <a:solidFill>
            <a:srgbClr val="88BBDC"/>
          </a:solidFill>
          <a:ln>
            <a:noFill/>
          </a:ln>
          <a:effectLst/>
        </p:spPr>
        <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defRPr/>
            </a:pPr>
            <a:r>
              <a:rPr lang="en-CA" sz="2000" kern="0" dirty="0">
                <a:latin typeface="Calibri" panose="020F0502020204030204" pitchFamily="34" charset="0"/>
                <a:ea typeface="Calibri" panose="020F0502020204030204" pitchFamily="34" charset="0"/>
                <a:cs typeface="Calibri" panose="020F0502020204030204" pitchFamily="34" charset="0"/>
              </a:rPr>
              <a:t>A workshop on student stress and anxiety</a:t>
            </a:r>
            <a:endParaRPr kumimoji="0" lang="en-CA" sz="2000" b="0"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7" name="Flèche : chevron 4">
            <a:extLst>
              <a:ext uri="{FF2B5EF4-FFF2-40B4-BE49-F238E27FC236}">
                <a16:creationId xmlns:a16="http://schemas.microsoft.com/office/drawing/2014/main" id="{177BE044-B30E-E64D-7C9D-C3CAA11F901F}"/>
              </a:ext>
            </a:extLst>
          </p:cNvPr>
          <p:cNvSpPr txBox="1"/>
          <p:nvPr/>
        </p:nvSpPr>
        <p:spPr>
          <a:xfrm>
            <a:off x="347987" y="4330209"/>
            <a:ext cx="3195509" cy="1163310"/>
          </a:xfrm>
          <a:prstGeom prst="rect">
            <a:avLst/>
          </a:prstGeom>
          <a:solidFill>
            <a:srgbClr val="9BADFF"/>
          </a:solidFill>
          <a:ln>
            <a:noFill/>
          </a:ln>
          <a:effectLst/>
        </p:spPr>
        <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defRPr/>
            </a:pPr>
            <a:r>
              <a:rPr lang="en-CA" sz="2000" kern="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A summary sheet on stress and anxiety</a:t>
            </a:r>
            <a:endParaRPr kumimoji="0" lang="en-CA" sz="2000" b="0" i="0" u="none" strike="noStrike" kern="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4" name="Flèche : chevron 4">
            <a:extLst>
              <a:ext uri="{FF2B5EF4-FFF2-40B4-BE49-F238E27FC236}">
                <a16:creationId xmlns:a16="http://schemas.microsoft.com/office/drawing/2014/main" id="{AAF1CF87-733B-CD69-F7CC-2F136E2395AC}"/>
              </a:ext>
            </a:extLst>
          </p:cNvPr>
          <p:cNvSpPr txBox="1"/>
          <p:nvPr/>
        </p:nvSpPr>
        <p:spPr>
          <a:xfrm>
            <a:off x="3632707" y="2883687"/>
            <a:ext cx="3387973" cy="1332265"/>
          </a:xfrm>
          <a:prstGeom prst="rect">
            <a:avLst/>
          </a:prstGeom>
          <a:solidFill>
            <a:srgbClr val="88BBDC"/>
          </a:solidFill>
          <a:ln>
            <a:noFill/>
          </a:ln>
          <a:effectLst/>
        </p:spPr>
        <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defRPr/>
            </a:pPr>
            <a:r>
              <a:rPr lang="en-CA" sz="2000" kern="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11 short online videos to support workshop facilitation</a:t>
            </a:r>
            <a:endParaRPr kumimoji="0" lang="en-CA" sz="2000" b="0" i="0" u="none" strike="noStrike" kern="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5" name="Freeform 3">
            <a:extLst>
              <a:ext uri="{FF2B5EF4-FFF2-40B4-BE49-F238E27FC236}">
                <a16:creationId xmlns:a16="http://schemas.microsoft.com/office/drawing/2014/main" id="{9EF939AE-A3C5-B4C9-2F50-E662E5BA35D5}"/>
              </a:ext>
            </a:extLst>
          </p:cNvPr>
          <p:cNvSpPr/>
          <p:nvPr/>
        </p:nvSpPr>
        <p:spPr>
          <a:xfrm>
            <a:off x="151425" y="1501222"/>
            <a:ext cx="393123" cy="367341"/>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5"/>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26" name="Freeform 3">
            <a:extLst>
              <a:ext uri="{FF2B5EF4-FFF2-40B4-BE49-F238E27FC236}">
                <a16:creationId xmlns:a16="http://schemas.microsoft.com/office/drawing/2014/main" id="{6A0C35BB-7434-4BAD-9186-EC00448D815A}"/>
              </a:ext>
            </a:extLst>
          </p:cNvPr>
          <p:cNvSpPr/>
          <p:nvPr/>
        </p:nvSpPr>
        <p:spPr>
          <a:xfrm>
            <a:off x="3276132" y="5220326"/>
            <a:ext cx="393123" cy="367341"/>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5"/>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27" name="Freeform 3">
            <a:extLst>
              <a:ext uri="{FF2B5EF4-FFF2-40B4-BE49-F238E27FC236}">
                <a16:creationId xmlns:a16="http://schemas.microsoft.com/office/drawing/2014/main" id="{82E67833-95E2-25D1-7CC4-A76A56AD4BC8}"/>
              </a:ext>
            </a:extLst>
          </p:cNvPr>
          <p:cNvSpPr/>
          <p:nvPr/>
        </p:nvSpPr>
        <p:spPr>
          <a:xfrm>
            <a:off x="6755868" y="2491246"/>
            <a:ext cx="393123" cy="367341"/>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5"/>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7" name="Slide Number Placeholder 2">
            <a:extLst>
              <a:ext uri="{FF2B5EF4-FFF2-40B4-BE49-F238E27FC236}">
                <a16:creationId xmlns:a16="http://schemas.microsoft.com/office/drawing/2014/main" id="{E216630A-7717-A6D7-6E28-77BF4C860D1F}"/>
              </a:ext>
            </a:extLst>
          </p:cNvPr>
          <p:cNvSpPr txBox="1">
            <a:spLocks/>
          </p:cNvSpPr>
          <p:nvPr>
            <p:custDataLst>
              <p:tags r:id="rId1"/>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ea typeface="Calibri" panose="020F0502020204030204" pitchFamily="34" charset="0"/>
                <a:cs typeface="Calibri" panose="020F0502020204030204" pitchFamily="34" charset="0"/>
              </a:rPr>
              <a:pPr/>
              <a:t>20</a:t>
            </a:fld>
            <a:endParaRPr lang="en-CA" sz="1867" b="1" dirty="0">
              <a:latin typeface="Calibri" panose="020F0502020204030204" pitchFamily="34" charset="0"/>
              <a:ea typeface="Calibri" panose="020F0502020204030204" pitchFamily="34" charset="0"/>
              <a:cs typeface="Calibri" panose="020F0502020204030204" pitchFamily="34" charset="0"/>
            </a:endParaRPr>
          </a:p>
        </p:txBody>
      </p:sp>
      <p:pic>
        <p:nvPicPr>
          <p:cNvPr id="9" name="Image 8">
            <a:extLst>
              <a:ext uri="{FF2B5EF4-FFF2-40B4-BE49-F238E27FC236}">
                <a16:creationId xmlns:a16="http://schemas.microsoft.com/office/drawing/2014/main" id="{2F54ADD7-2767-178A-B7C3-4E9A8B8751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5133" y="6135757"/>
            <a:ext cx="1782874" cy="536713"/>
          </a:xfrm>
          <a:prstGeom prst="rect">
            <a:avLst/>
          </a:prstGeom>
        </p:spPr>
      </p:pic>
      <p:pic>
        <p:nvPicPr>
          <p:cNvPr id="12" name="Image 11">
            <a:extLst>
              <a:ext uri="{FF2B5EF4-FFF2-40B4-BE49-F238E27FC236}">
                <a16:creationId xmlns:a16="http://schemas.microsoft.com/office/drawing/2014/main" id="{F9034D57-4BE0-E958-D959-BFB929B980B8}"/>
              </a:ext>
            </a:extLst>
          </p:cNvPr>
          <p:cNvPicPr>
            <a:picLocks noChangeAspect="1"/>
          </p:cNvPicPr>
          <p:nvPr/>
        </p:nvPicPr>
        <p:blipFill>
          <a:blip r:embed="rId7">
            <a:extLst>
              <a:ext uri="{28A0092B-C50C-407E-A947-70E740481C1C}">
                <a14:useLocalDpi xmlns:a14="http://schemas.microsoft.com/office/drawing/2010/main" val="0"/>
              </a:ext>
            </a:extLst>
          </a:blip>
          <a:srcRect l="1652" r="8343"/>
          <a:stretch>
            <a:fillRect/>
          </a:stretch>
        </p:blipFill>
        <p:spPr>
          <a:xfrm>
            <a:off x="7145867" y="1608666"/>
            <a:ext cx="4865592" cy="3014133"/>
          </a:xfrm>
          <a:prstGeom prst="rect">
            <a:avLst/>
          </a:prstGeom>
        </p:spPr>
      </p:pic>
    </p:spTree>
    <p:extLst>
      <p:ext uri="{BB962C8B-B14F-4D97-AF65-F5344CB8AC3E}">
        <p14:creationId xmlns:p14="http://schemas.microsoft.com/office/powerpoint/2010/main" val="3925727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740E6F57-97B6-E97C-AC4E-0BFE98707982}"/>
              </a:ext>
            </a:extLst>
          </p:cNvPr>
          <p:cNvSpPr>
            <a:spLocks noGrp="1" noRot="1" noMove="1" noResize="1" noEditPoints="1" noAdjustHandles="1" noChangeArrowheads="1" noChangeShapeType="1"/>
          </p:cNvSpPr>
          <p:nvPr/>
        </p:nvSpPr>
        <p:spPr>
          <a:xfrm>
            <a:off x="-35455" y="0"/>
            <a:ext cx="12227455"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8">
              <a:alphaModFix amt="10999"/>
            </a:blip>
            <a:stretch>
              <a:fillRect t="-38185" b="-38185"/>
            </a:stretch>
          </a:blipFill>
        </p:spPr>
        <p:txBody>
          <a:bodyPr/>
          <a:lstStyle/>
          <a:p>
            <a:endParaRPr lang="fr-CA" sz="1200"/>
          </a:p>
        </p:txBody>
      </p:sp>
      <p:sp>
        <p:nvSpPr>
          <p:cNvPr id="3" name="ZoneTexte 2">
            <a:extLst>
              <a:ext uri="{FF2B5EF4-FFF2-40B4-BE49-F238E27FC236}">
                <a16:creationId xmlns:a16="http://schemas.microsoft.com/office/drawing/2014/main" id="{9A3233A4-CF64-BE94-81C9-2A3E001363ED}"/>
              </a:ext>
            </a:extLst>
          </p:cNvPr>
          <p:cNvSpPr txBox="1"/>
          <p:nvPr/>
        </p:nvSpPr>
        <p:spPr>
          <a:xfrm>
            <a:off x="256518" y="179518"/>
            <a:ext cx="12227455" cy="923330"/>
          </a:xfrm>
          <a:prstGeom prst="rect">
            <a:avLst/>
          </a:prstGeom>
          <a:noFill/>
        </p:spPr>
        <p:txBody>
          <a:bodyPr wrap="square" rtlCol="0">
            <a:spAutoFit/>
          </a:bodyPr>
          <a:lstStyle/>
          <a:p>
            <a:r>
              <a:rPr lang="en-CA" sz="5400" b="1">
                <a:solidFill>
                  <a:srgbClr val="2F5CEE"/>
                </a:solidFill>
                <a:latin typeface="Calibri" panose="020F0502020204030204" pitchFamily="34" charset="0"/>
                <a:ea typeface="Calibri" panose="020F0502020204030204" pitchFamily="34" charset="0"/>
                <a:cs typeface="Calibri" panose="020F0502020204030204" pitchFamily="34" charset="0"/>
              </a:rPr>
              <a:t>A program that makes a real difference</a:t>
            </a:r>
            <a:endParaRPr lang="en-CA" sz="5400" b="1" dirty="0">
              <a:solidFill>
                <a:srgbClr val="0038FF"/>
              </a:solidFill>
              <a:latin typeface="Calibri" panose="020F0502020204030204" pitchFamily="34" charset="0"/>
              <a:ea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53D22C28-3957-85AA-D40D-BECCBBE7A87D}"/>
              </a:ext>
            </a:extLst>
          </p:cNvPr>
          <p:cNvSpPr txBox="1"/>
          <p:nvPr/>
        </p:nvSpPr>
        <p:spPr>
          <a:xfrm>
            <a:off x="275870" y="1326748"/>
            <a:ext cx="3415597" cy="830997"/>
          </a:xfrm>
          <a:prstGeom prst="rect">
            <a:avLst/>
          </a:prstGeom>
          <a:noFill/>
        </p:spPr>
        <p:txBody>
          <a:bodyPr wrap="square" rtlCol="0">
            <a:spAutoFit/>
          </a:bodyPr>
          <a:lstStyle/>
          <a:p>
            <a:r>
              <a:rPr lang="en-C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Evaluation of the Exploration component</a:t>
            </a:r>
          </a:p>
        </p:txBody>
      </p:sp>
      <p:sp>
        <p:nvSpPr>
          <p:cNvPr id="9" name="object 3">
            <a:extLst>
              <a:ext uri="{FF2B5EF4-FFF2-40B4-BE49-F238E27FC236}">
                <a16:creationId xmlns:a16="http://schemas.microsoft.com/office/drawing/2014/main" id="{A00A1678-3411-7A23-4BC8-D8693AA8C722}"/>
              </a:ext>
            </a:extLst>
          </p:cNvPr>
          <p:cNvSpPr txBox="1"/>
          <p:nvPr>
            <p:custDataLst>
              <p:tags r:id="rId1"/>
            </p:custDataLst>
          </p:nvPr>
        </p:nvSpPr>
        <p:spPr>
          <a:xfrm>
            <a:off x="386689" y="2743918"/>
            <a:ext cx="3118511" cy="2678297"/>
          </a:xfrm>
          <a:prstGeom prst="rect">
            <a:avLst/>
          </a:prstGeom>
        </p:spPr>
        <p:txBody>
          <a:bodyPr vert="horz" wrap="square" lIns="0" tIns="13335" rIns="0" bIns="0" rtlCol="0" anchor="t">
            <a:spAutoFit/>
          </a:bodyPr>
          <a:lstStyle/>
          <a:p>
            <a:pPr marL="12700" marR="5080" lvl="0" indent="0" algn="l" defTabSz="914400" rtl="0" eaLnBrk="1" fontAlgn="auto" latinLnBrk="0" hangingPunct="1">
              <a:lnSpc>
                <a:spcPct val="100000"/>
              </a:lnSpc>
              <a:spcBef>
                <a:spcPts val="105"/>
              </a:spcBef>
              <a:spcAft>
                <a:spcPts val="0"/>
              </a:spcAft>
              <a:buClrTx/>
              <a:buSzTx/>
              <a:buFontTx/>
              <a:buNone/>
              <a:tabLst/>
              <a:defRPr/>
            </a:pPr>
            <a:r>
              <a:rPr kumimoji="0" lang="en-CA" sz="18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Effects measured in secondary 1 and secondary 2 students:</a:t>
            </a:r>
          </a:p>
          <a:p>
            <a:pPr marL="755650" marR="5080" lvl="1"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CA" sz="1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8 schools in 2018-2019 </a:t>
            </a:r>
            <a:br>
              <a:rPr kumimoji="0" lang="en-CA" sz="1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br>
            <a:r>
              <a:rPr kumimoji="0" lang="en-CA" sz="1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(n = 1,466)</a:t>
            </a:r>
          </a:p>
          <a:p>
            <a:pPr marL="755650" marR="5080" lvl="1" indent="-285750" algn="l" defTabSz="914400" rtl="0" eaLnBrk="1" fontAlgn="auto" latinLnBrk="0" hangingPunct="1">
              <a:lnSpc>
                <a:spcPct val="100000"/>
              </a:lnSpc>
              <a:spcBef>
                <a:spcPts val="105"/>
              </a:spcBef>
              <a:spcAft>
                <a:spcPts val="0"/>
              </a:spcAft>
              <a:buClrTx/>
              <a:buSzTx/>
              <a:buFont typeface="Arial" panose="020B0604020202020204" pitchFamily="34" charset="0"/>
              <a:buChar char="•"/>
              <a:tabLst/>
              <a:defRPr/>
            </a:pPr>
            <a:r>
              <a:rPr kumimoji="0" lang="en-CA" sz="1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16 schools in 2019-2020 </a:t>
            </a:r>
            <a:br>
              <a:rPr kumimoji="0" lang="en-CA" sz="1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br>
            <a:r>
              <a:rPr kumimoji="0" lang="en-CA" sz="1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(n = 2,276)</a:t>
            </a:r>
          </a:p>
          <a:p>
            <a:pPr marL="755650" marR="5080" lvl="1" indent="-285750">
              <a:spcBef>
                <a:spcPts val="105"/>
              </a:spcBef>
              <a:buFont typeface="Arial" panose="020B0604020202020204" pitchFamily="34" charset="0"/>
              <a:buChar char="•"/>
              <a:defRPr/>
            </a:pPr>
            <a:r>
              <a:rPr kumimoji="0" lang="en-CA" sz="1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10 </a:t>
            </a:r>
            <a:r>
              <a:rPr lang="en-CA" sz="1400" dirty="0">
                <a:latin typeface="Calibri" panose="020F0502020204030204" pitchFamily="34" charset="0"/>
                <a:ea typeface="Calibri" panose="020F0502020204030204" pitchFamily="34" charset="0"/>
                <a:cs typeface="Calibri" panose="020F0502020204030204" pitchFamily="34" charset="0"/>
              </a:rPr>
              <a:t>schools in</a:t>
            </a:r>
            <a:r>
              <a:rPr kumimoji="0" lang="en-CA" sz="1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2020-2021 </a:t>
            </a:r>
            <a:br>
              <a:rPr kumimoji="0" lang="en-CA" sz="1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br>
            <a:r>
              <a:rPr kumimoji="0" lang="en-CA" sz="1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(n = 1,202)</a:t>
            </a:r>
          </a:p>
          <a:p>
            <a:pPr marL="755650" marR="5080" lvl="1" indent="-285750">
              <a:spcBef>
                <a:spcPts val="105"/>
              </a:spcBef>
              <a:buFont typeface="Arial" panose="020B0604020202020204" pitchFamily="34" charset="0"/>
              <a:buChar char="•"/>
              <a:defRPr/>
            </a:pPr>
            <a:r>
              <a:rPr kumimoji="0" lang="en-CA" sz="1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8 </a:t>
            </a:r>
            <a:r>
              <a:rPr lang="en-CA" sz="1400" dirty="0">
                <a:latin typeface="Calibri" panose="020F0502020204030204" pitchFamily="34" charset="0"/>
                <a:ea typeface="Calibri" panose="020F0502020204030204" pitchFamily="34" charset="0"/>
                <a:cs typeface="Calibri" panose="020F0502020204030204" pitchFamily="34" charset="0"/>
              </a:rPr>
              <a:t>schools in</a:t>
            </a:r>
            <a:r>
              <a:rPr kumimoji="0" lang="en-CA" sz="1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2021-2022 (n = 543)</a:t>
            </a:r>
          </a:p>
          <a:p>
            <a:pPr marL="755650" marR="5080" lvl="1" indent="-285750">
              <a:spcBef>
                <a:spcPts val="105"/>
              </a:spcBef>
              <a:buFont typeface="Arial" panose="020B0604020202020204" pitchFamily="34" charset="0"/>
              <a:buChar char="•"/>
              <a:defRPr/>
            </a:pPr>
            <a:r>
              <a:rPr kumimoji="0" lang="en-CA" sz="1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7 </a:t>
            </a:r>
            <a:r>
              <a:rPr lang="en-CA" sz="1400" dirty="0">
                <a:latin typeface="Calibri" panose="020F0502020204030204" pitchFamily="34" charset="0"/>
                <a:ea typeface="Calibri" panose="020F0502020204030204" pitchFamily="34" charset="0"/>
                <a:cs typeface="Calibri" panose="020F0502020204030204" pitchFamily="34" charset="0"/>
              </a:rPr>
              <a:t>schools in</a:t>
            </a:r>
            <a:r>
              <a:rPr kumimoji="0" lang="en-CA" sz="14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2022-2023 (n = 506)  </a:t>
            </a:r>
          </a:p>
          <a:p>
            <a:pPr marL="12700" marR="5080" lvl="0" indent="0" algn="l" defTabSz="914400" rtl="0" eaLnBrk="1" fontAlgn="auto" latinLnBrk="0" hangingPunct="1">
              <a:lnSpc>
                <a:spcPct val="100000"/>
              </a:lnSpc>
              <a:spcBef>
                <a:spcPts val="105"/>
              </a:spcBef>
              <a:spcAft>
                <a:spcPts val="0"/>
              </a:spcAft>
              <a:buClrTx/>
              <a:buSzTx/>
              <a:buFontTx/>
              <a:buNone/>
              <a:tabLst/>
              <a:defRPr/>
            </a:pPr>
            <a:endParaRPr kumimoji="0" lang="fr-CA" sz="1600" b="1" i="0" u="none" strike="noStrike" kern="1200" cap="none" spc="0" normalizeH="0" baseline="0" noProof="0" dirty="0">
              <a:ln>
                <a:noFill/>
              </a:ln>
              <a:solidFill>
                <a:srgbClr val="585858"/>
              </a:solidFill>
              <a:effectLst/>
              <a:uLnTx/>
              <a:uFillTx/>
              <a:latin typeface="Arial"/>
              <a:ea typeface="+mn-ea"/>
              <a:cs typeface="Arial"/>
            </a:endParaRPr>
          </a:p>
        </p:txBody>
      </p:sp>
      <p:sp>
        <p:nvSpPr>
          <p:cNvPr id="10" name="Freeform 3">
            <a:extLst>
              <a:ext uri="{FF2B5EF4-FFF2-40B4-BE49-F238E27FC236}">
                <a16:creationId xmlns:a16="http://schemas.microsoft.com/office/drawing/2014/main" id="{4764DE8F-8A84-C803-D313-969F9DC685B5}"/>
              </a:ext>
            </a:extLst>
          </p:cNvPr>
          <p:cNvSpPr/>
          <p:nvPr/>
        </p:nvSpPr>
        <p:spPr>
          <a:xfrm>
            <a:off x="732876" y="3368035"/>
            <a:ext cx="293583" cy="274329"/>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9"/>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11" name="Freeform 3">
            <a:extLst>
              <a:ext uri="{FF2B5EF4-FFF2-40B4-BE49-F238E27FC236}">
                <a16:creationId xmlns:a16="http://schemas.microsoft.com/office/drawing/2014/main" id="{3D9EDF8E-D47A-F7BA-F885-554C9F453D5D}"/>
              </a:ext>
            </a:extLst>
          </p:cNvPr>
          <p:cNvSpPr/>
          <p:nvPr/>
        </p:nvSpPr>
        <p:spPr>
          <a:xfrm>
            <a:off x="732876" y="3796398"/>
            <a:ext cx="293583" cy="274329"/>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9"/>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12" name="Freeform 3">
            <a:extLst>
              <a:ext uri="{FF2B5EF4-FFF2-40B4-BE49-F238E27FC236}">
                <a16:creationId xmlns:a16="http://schemas.microsoft.com/office/drawing/2014/main" id="{37A096A8-338C-F24B-5A50-16E42692F8B6}"/>
              </a:ext>
            </a:extLst>
          </p:cNvPr>
          <p:cNvSpPr/>
          <p:nvPr/>
        </p:nvSpPr>
        <p:spPr>
          <a:xfrm>
            <a:off x="732876" y="4223266"/>
            <a:ext cx="293583" cy="274329"/>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9"/>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13" name="Freeform 3">
            <a:extLst>
              <a:ext uri="{FF2B5EF4-FFF2-40B4-BE49-F238E27FC236}">
                <a16:creationId xmlns:a16="http://schemas.microsoft.com/office/drawing/2014/main" id="{C0866180-35F1-9F1F-F976-305F38CD522E}"/>
              </a:ext>
            </a:extLst>
          </p:cNvPr>
          <p:cNvSpPr/>
          <p:nvPr/>
        </p:nvSpPr>
        <p:spPr>
          <a:xfrm>
            <a:off x="732876" y="4623119"/>
            <a:ext cx="293583" cy="274329"/>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9"/>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14" name="Freeform 3">
            <a:extLst>
              <a:ext uri="{FF2B5EF4-FFF2-40B4-BE49-F238E27FC236}">
                <a16:creationId xmlns:a16="http://schemas.microsoft.com/office/drawing/2014/main" id="{42E3284F-F96B-1225-0720-2B2C9D67F5D2}"/>
              </a:ext>
            </a:extLst>
          </p:cNvPr>
          <p:cNvSpPr/>
          <p:nvPr/>
        </p:nvSpPr>
        <p:spPr>
          <a:xfrm>
            <a:off x="732876" y="4914317"/>
            <a:ext cx="293583" cy="274329"/>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9"/>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15" name="Rectangle 14">
            <a:extLst>
              <a:ext uri="{FF2B5EF4-FFF2-40B4-BE49-F238E27FC236}">
                <a16:creationId xmlns:a16="http://schemas.microsoft.com/office/drawing/2014/main" id="{EFC3A6E3-543B-3CCB-A7CA-27B94AC4C9BC}"/>
              </a:ext>
            </a:extLst>
          </p:cNvPr>
          <p:cNvSpPr/>
          <p:nvPr/>
        </p:nvSpPr>
        <p:spPr>
          <a:xfrm>
            <a:off x="655385" y="5342521"/>
            <a:ext cx="2900615" cy="829680"/>
          </a:xfrm>
          <a:prstGeom prst="rect">
            <a:avLst/>
          </a:prstGeom>
          <a:solidFill>
            <a:srgbClr val="9BA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6" name="object 6">
            <a:extLst>
              <a:ext uri="{FF2B5EF4-FFF2-40B4-BE49-F238E27FC236}">
                <a16:creationId xmlns:a16="http://schemas.microsoft.com/office/drawing/2014/main" id="{0658D5A2-081F-AA1F-2EE4-DF0B29A5E6B6}"/>
              </a:ext>
            </a:extLst>
          </p:cNvPr>
          <p:cNvSpPr txBox="1"/>
          <p:nvPr>
            <p:custDataLst>
              <p:tags r:id="rId2"/>
            </p:custDataLst>
          </p:nvPr>
        </p:nvSpPr>
        <p:spPr>
          <a:xfrm>
            <a:off x="618782" y="5455200"/>
            <a:ext cx="2973820" cy="628377"/>
          </a:xfrm>
          <a:prstGeom prst="rect">
            <a:avLst/>
          </a:prstGeom>
        </p:spPr>
        <p:txBody>
          <a:bodyPr vert="horz" wrap="square" lIns="0" tIns="12700" rIns="0" bIns="0" rtlCol="0" anchor="t">
            <a:spAutoFit/>
          </a:bodyPr>
          <a:lstStyle/>
          <a:p>
            <a:pPr marL="0" marR="0" lvl="0" indent="0" algn="ctr" defTabSz="914400" rtl="0" eaLnBrk="1" fontAlgn="auto" latinLnBrk="0" hangingPunct="1">
              <a:lnSpc>
                <a:spcPct val="100000"/>
              </a:lnSpc>
              <a:spcBef>
                <a:spcPts val="100"/>
              </a:spcBef>
              <a:spcAft>
                <a:spcPts val="0"/>
              </a:spcAft>
              <a:buClrTx/>
              <a:buSzTx/>
              <a:buFontTx/>
              <a:buNone/>
              <a:tabLst/>
              <a:defRPr/>
            </a:pPr>
            <a:r>
              <a:rPr kumimoji="0" lang="en-CA" sz="2000" b="1" i="0" u="none" strike="noStrike" kern="1200" cap="none" spc="-5" normalizeH="0" baseline="0" noProof="0">
                <a:ln>
                  <a:noFill/>
                </a:ln>
                <a:solidFill>
                  <a:prstClr val="white"/>
                </a:solidFill>
                <a:effectLst/>
                <a:uLnTx/>
                <a:uFillTx/>
                <a:latin typeface="Arial"/>
                <a:ea typeface="+mn-ea"/>
                <a:cs typeface="Arial"/>
              </a:rPr>
              <a:t>5,993</a:t>
            </a:r>
            <a:endParaRPr kumimoji="0" lang="en-CA" sz="2000" b="0" i="0" u="none" strike="noStrike" kern="1200" cap="none" spc="0" normalizeH="0" baseline="0" noProof="0">
              <a:ln>
                <a:noFill/>
              </a:ln>
              <a:solidFill>
                <a:prstClr val="white"/>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5" normalizeH="0" baseline="0" noProof="0">
                <a:ln>
                  <a:noFill/>
                </a:ln>
                <a:solidFill>
                  <a:prstClr val="white"/>
                </a:solidFill>
                <a:effectLst/>
                <a:uLnTx/>
                <a:uFillTx/>
                <a:latin typeface="Arial"/>
                <a:ea typeface="+mn-ea"/>
                <a:cs typeface="Arial"/>
              </a:rPr>
              <a:t>participating students</a:t>
            </a:r>
            <a:endParaRPr kumimoji="0" lang="en-CA" sz="2000" b="0" i="0" u="none" strike="noStrike" kern="1200" cap="none" spc="0" normalizeH="0" baseline="0" noProof="0" dirty="0">
              <a:ln>
                <a:noFill/>
              </a:ln>
              <a:solidFill>
                <a:prstClr val="white"/>
              </a:solidFill>
              <a:effectLst/>
              <a:uLnTx/>
              <a:uFillTx/>
              <a:latin typeface="Arial"/>
              <a:ea typeface="+mn-ea"/>
              <a:cs typeface="Arial"/>
            </a:endParaRPr>
          </a:p>
        </p:txBody>
      </p:sp>
      <p:sp>
        <p:nvSpPr>
          <p:cNvPr id="18" name="Freeform 4">
            <a:extLst>
              <a:ext uri="{FF2B5EF4-FFF2-40B4-BE49-F238E27FC236}">
                <a16:creationId xmlns:a16="http://schemas.microsoft.com/office/drawing/2014/main" id="{EC8867C6-8BC0-10B6-0711-B569FE65E3E7}"/>
              </a:ext>
            </a:extLst>
          </p:cNvPr>
          <p:cNvSpPr/>
          <p:nvPr/>
        </p:nvSpPr>
        <p:spPr>
          <a:xfrm>
            <a:off x="4763296" y="1520038"/>
            <a:ext cx="7428704" cy="4055262"/>
          </a:xfrm>
          <a:custGeom>
            <a:avLst/>
            <a:gdLst/>
            <a:ahLst/>
            <a:cxnLst/>
            <a:rect l="l" t="t" r="r" b="b"/>
            <a:pathLst>
              <a:path w="14004785" h="5206116">
                <a:moveTo>
                  <a:pt x="0" y="0"/>
                </a:moveTo>
                <a:lnTo>
                  <a:pt x="14004785" y="0"/>
                </a:lnTo>
                <a:lnTo>
                  <a:pt x="14004785" y="5206116"/>
                </a:lnTo>
                <a:lnTo>
                  <a:pt x="0" y="5206116"/>
                </a:lnTo>
                <a:lnTo>
                  <a:pt x="0" y="0"/>
                </a:lnTo>
                <a:close/>
              </a:path>
            </a:pathLst>
          </a:custGeom>
          <a:blipFill>
            <a:blip>
              <a:extLst>
                <a:ext uri="{96DAC541-7B7A-43D3-8B79-37D633B846F1}">
                  <asvg:svgBlip xmlns:asvg="http://schemas.microsoft.com/office/drawing/2016/SVG/main" r:embed="rId10"/>
                </a:ext>
              </a:extLst>
            </a:blip>
            <a:stretch>
              <a:fillRect l="1799" t="-1411" r="-71199" b="1411"/>
            </a:stretch>
          </a:blipFill>
        </p:spPr>
        <p:txBody>
          <a:bodyPr/>
          <a:lstStyle/>
          <a:p>
            <a:endParaRPr lang="fr-CA"/>
          </a:p>
        </p:txBody>
      </p:sp>
      <p:sp>
        <p:nvSpPr>
          <p:cNvPr id="17" name="object 4">
            <a:extLst>
              <a:ext uri="{FF2B5EF4-FFF2-40B4-BE49-F238E27FC236}">
                <a16:creationId xmlns:a16="http://schemas.microsoft.com/office/drawing/2014/main" id="{2CD0DABE-F36B-5435-AB97-D3A9BAE4FE13}"/>
              </a:ext>
            </a:extLst>
          </p:cNvPr>
          <p:cNvSpPr txBox="1"/>
          <p:nvPr>
            <p:custDataLst>
              <p:tags r:id="rId3"/>
            </p:custDataLst>
          </p:nvPr>
        </p:nvSpPr>
        <p:spPr>
          <a:xfrm>
            <a:off x="6195521" y="1641817"/>
            <a:ext cx="5767879" cy="898323"/>
          </a:xfrm>
          <a:prstGeom prst="rect">
            <a:avLst/>
          </a:prstGeom>
        </p:spPr>
        <p:txBody>
          <a:bodyPr vert="horz" wrap="square" lIns="0" tIns="94615" rIns="0" bIns="0" rtlCol="0" anchor="t">
            <a:spAutoFit/>
          </a:bodyPr>
          <a:lstStyle/>
          <a:p>
            <a:pPr marL="12700" marR="0" lvl="0" indent="0" algn="l" defTabSz="914400" rtl="0" eaLnBrk="1" fontAlgn="auto" latinLnBrk="0" hangingPunct="1">
              <a:lnSpc>
                <a:spcPct val="100000"/>
              </a:lnSpc>
              <a:spcBef>
                <a:spcPts val="745"/>
              </a:spcBef>
              <a:spcAft>
                <a:spcPts val="0"/>
              </a:spcAft>
              <a:buClrTx/>
              <a:buSzTx/>
              <a:buFontTx/>
              <a:buNone/>
              <a:tabLst/>
              <a:defRPr/>
            </a:pPr>
            <a:r>
              <a:rPr kumimoji="0" lang="en-CA" sz="2000" b="1"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Significant decrease in several </a:t>
            </a:r>
            <a:r>
              <a:rPr kumimoji="0" lang="en-CA" sz="2000" b="1" i="0" u="none" strike="noStrike" kern="1200" cap="none" spc="0" normalizeH="0" baseline="0" noProof="0" dirty="0">
                <a:ln>
                  <a:noFill/>
                </a:ln>
                <a:solidFill>
                  <a:srgbClr val="2F5CEE"/>
                </a:solidFill>
                <a:effectLst/>
                <a:uLnTx/>
                <a:uFillTx/>
                <a:latin typeface="Calibri" panose="020F0502020204030204" pitchFamily="34" charset="0"/>
                <a:ea typeface="Calibri" panose="020F0502020204030204" pitchFamily="34" charset="0"/>
                <a:cs typeface="Calibri" panose="020F0502020204030204" pitchFamily="34" charset="0"/>
              </a:rPr>
              <a:t>anxiety symptoms</a:t>
            </a:r>
            <a:r>
              <a:rPr kumimoji="0" lang="en-CA" sz="2000" b="1"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CA" sz="2000" b="1" i="0" u="none" strike="noStrike" kern="1200" cap="none" spc="0" normalizeH="0" baseline="0" noProof="0" dirty="0">
                <a:ln>
                  <a:noFill/>
                </a:ln>
                <a:solidFill>
                  <a:srgbClr val="585858"/>
                </a:solidFill>
                <a:effectLst/>
                <a:uLnTx/>
                <a:uFillTx/>
                <a:latin typeface="Calibri" panose="020F0502020204030204" pitchFamily="34" charset="0"/>
                <a:ea typeface="Calibri" panose="020F0502020204030204" pitchFamily="34" charset="0"/>
                <a:cs typeface="Calibri" panose="020F0502020204030204" pitchFamily="34" charset="0"/>
              </a:rPr>
              <a:t>including: </a:t>
            </a:r>
          </a:p>
          <a:p>
            <a:pPr marL="318770" marR="0" lvl="0" indent="-283845" algn="l" defTabSz="914400" rtl="0" eaLnBrk="1" fontAlgn="auto" latinLnBrk="0" hangingPunct="1">
              <a:lnSpc>
                <a:spcPct val="100000"/>
              </a:lnSpc>
              <a:spcBef>
                <a:spcPts val="505"/>
              </a:spcBef>
              <a:spcAft>
                <a:spcPts val="0"/>
              </a:spcAft>
              <a:buClrTx/>
              <a:buSzTx/>
              <a:buFont typeface="Wingdings"/>
              <a:buChar char=""/>
              <a:tabLst>
                <a:tab pos="754063" algn="l"/>
              </a:tabLst>
              <a:defRPr/>
            </a:pPr>
            <a:endParaRPr kumimoji="0" lang="fr-CA" sz="800" b="1" i="0" u="none" strike="noStrike" kern="1200" cap="none" spc="-5" normalizeH="0" baseline="0" noProof="0" dirty="0">
              <a:ln>
                <a:noFill/>
              </a:ln>
              <a:solidFill>
                <a:srgbClr val="2E5CED"/>
              </a:solidFill>
              <a:effectLst/>
              <a:uLnTx/>
              <a:uFillTx/>
              <a:latin typeface="Arial"/>
              <a:ea typeface="+mn-ea"/>
              <a:cs typeface="Arial"/>
            </a:endParaRPr>
          </a:p>
        </p:txBody>
      </p:sp>
      <p:sp>
        <p:nvSpPr>
          <p:cNvPr id="20" name="Freeform 3">
            <a:extLst>
              <a:ext uri="{FF2B5EF4-FFF2-40B4-BE49-F238E27FC236}">
                <a16:creationId xmlns:a16="http://schemas.microsoft.com/office/drawing/2014/main" id="{EF7C5204-4FE6-9C56-1A07-AE77346B4D4C}"/>
              </a:ext>
            </a:extLst>
          </p:cNvPr>
          <p:cNvSpPr/>
          <p:nvPr/>
        </p:nvSpPr>
        <p:spPr>
          <a:xfrm>
            <a:off x="6167603" y="2583015"/>
            <a:ext cx="293583" cy="274329"/>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9"/>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23" name="ZoneTexte 22">
            <a:extLst>
              <a:ext uri="{FF2B5EF4-FFF2-40B4-BE49-F238E27FC236}">
                <a16:creationId xmlns:a16="http://schemas.microsoft.com/office/drawing/2014/main" id="{44A87385-C7B9-7994-7013-5A8EB24BAB20}"/>
              </a:ext>
            </a:extLst>
          </p:cNvPr>
          <p:cNvSpPr txBox="1"/>
          <p:nvPr/>
        </p:nvSpPr>
        <p:spPr>
          <a:xfrm>
            <a:off x="6461186" y="2492889"/>
            <a:ext cx="4130614" cy="400110"/>
          </a:xfrm>
          <a:prstGeom prst="rect">
            <a:avLst/>
          </a:prstGeom>
          <a:noFill/>
        </p:spPr>
        <p:txBody>
          <a:bodyPr wrap="square" rtlCol="0">
            <a:spAutoFit/>
          </a:bodyPr>
          <a:lstStyle/>
          <a:p>
            <a:r>
              <a:rPr lang="en-CA" sz="2000" b="1" spc="-5" dirty="0">
                <a:solidFill>
                  <a:srgbClr val="0038FF"/>
                </a:solidFill>
                <a:latin typeface="Calibri" panose="020F0502020204030204" pitchFamily="34" charset="0"/>
                <a:ea typeface="Calibri" panose="020F0502020204030204" pitchFamily="34" charset="0"/>
                <a:cs typeface="Calibri" panose="020F0502020204030204" pitchFamily="34" charset="0"/>
              </a:rPr>
              <a:t>separation anxiety</a:t>
            </a:r>
            <a:r>
              <a:rPr lang="en-CA" sz="2000" b="1" dirty="0">
                <a:solidFill>
                  <a:srgbClr val="0038FF"/>
                </a:solidFill>
                <a:latin typeface="Calibri" panose="020F0502020204030204" pitchFamily="34" charset="0"/>
                <a:ea typeface="Calibri" panose="020F0502020204030204" pitchFamily="34" charset="0"/>
                <a:cs typeface="Calibri" panose="020F0502020204030204" pitchFamily="34" charset="0"/>
              </a:rPr>
              <a:t>;</a:t>
            </a:r>
          </a:p>
        </p:txBody>
      </p:sp>
      <p:sp>
        <p:nvSpPr>
          <p:cNvPr id="24" name="Freeform 3">
            <a:extLst>
              <a:ext uri="{FF2B5EF4-FFF2-40B4-BE49-F238E27FC236}">
                <a16:creationId xmlns:a16="http://schemas.microsoft.com/office/drawing/2014/main" id="{6E19EA7A-5DB7-B7EC-1729-3CF5AC0F7C3E}"/>
              </a:ext>
            </a:extLst>
          </p:cNvPr>
          <p:cNvSpPr/>
          <p:nvPr/>
        </p:nvSpPr>
        <p:spPr>
          <a:xfrm>
            <a:off x="6167603" y="3038392"/>
            <a:ext cx="293583" cy="274329"/>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9"/>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25" name="ZoneTexte 24">
            <a:extLst>
              <a:ext uri="{FF2B5EF4-FFF2-40B4-BE49-F238E27FC236}">
                <a16:creationId xmlns:a16="http://schemas.microsoft.com/office/drawing/2014/main" id="{46639BA8-08D2-C8CE-2262-6583F220D8B7}"/>
              </a:ext>
            </a:extLst>
          </p:cNvPr>
          <p:cNvSpPr txBox="1"/>
          <p:nvPr/>
        </p:nvSpPr>
        <p:spPr>
          <a:xfrm>
            <a:off x="6461186" y="2948266"/>
            <a:ext cx="4130614" cy="400110"/>
          </a:xfrm>
          <a:prstGeom prst="rect">
            <a:avLst/>
          </a:prstGeom>
          <a:noFill/>
        </p:spPr>
        <p:txBody>
          <a:bodyPr wrap="square" rtlCol="0">
            <a:spAutoFit/>
          </a:bodyPr>
          <a:lstStyle/>
          <a:p>
            <a:r>
              <a:rPr lang="en-CA" sz="2000" b="1" spc="-5" dirty="0">
                <a:solidFill>
                  <a:srgbClr val="0038FF"/>
                </a:solidFill>
                <a:latin typeface="Calibri" panose="020F0502020204030204" pitchFamily="34" charset="0"/>
                <a:ea typeface="Calibri" panose="020F0502020204030204" pitchFamily="34" charset="0"/>
                <a:cs typeface="Calibri" panose="020F0502020204030204" pitchFamily="34" charset="0"/>
              </a:rPr>
              <a:t>social phobia;</a:t>
            </a:r>
          </a:p>
        </p:txBody>
      </p:sp>
      <p:sp>
        <p:nvSpPr>
          <p:cNvPr id="26" name="Freeform 3">
            <a:extLst>
              <a:ext uri="{FF2B5EF4-FFF2-40B4-BE49-F238E27FC236}">
                <a16:creationId xmlns:a16="http://schemas.microsoft.com/office/drawing/2014/main" id="{7C219226-7366-E96B-0F8A-EF87BDFE53F0}"/>
              </a:ext>
            </a:extLst>
          </p:cNvPr>
          <p:cNvSpPr/>
          <p:nvPr/>
        </p:nvSpPr>
        <p:spPr>
          <a:xfrm>
            <a:off x="6167603" y="3497440"/>
            <a:ext cx="293583" cy="274329"/>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9"/>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27" name="ZoneTexte 26">
            <a:extLst>
              <a:ext uri="{FF2B5EF4-FFF2-40B4-BE49-F238E27FC236}">
                <a16:creationId xmlns:a16="http://schemas.microsoft.com/office/drawing/2014/main" id="{74FD2CA7-DB8B-642B-AC23-0B58D7E6513D}"/>
              </a:ext>
            </a:extLst>
          </p:cNvPr>
          <p:cNvSpPr txBox="1"/>
          <p:nvPr/>
        </p:nvSpPr>
        <p:spPr>
          <a:xfrm>
            <a:off x="6461186" y="3407314"/>
            <a:ext cx="4130614" cy="400110"/>
          </a:xfrm>
          <a:prstGeom prst="rect">
            <a:avLst/>
          </a:prstGeom>
          <a:noFill/>
        </p:spPr>
        <p:txBody>
          <a:bodyPr wrap="square" rtlCol="0">
            <a:spAutoFit/>
          </a:bodyPr>
          <a:lstStyle/>
          <a:p>
            <a:r>
              <a:rPr lang="en-CA" sz="2000" b="1" spc="-5" dirty="0">
                <a:solidFill>
                  <a:srgbClr val="0038FF"/>
                </a:solidFill>
                <a:latin typeface="Calibri" panose="020F0502020204030204" pitchFamily="34" charset="0"/>
                <a:ea typeface="Calibri" panose="020F0502020204030204" pitchFamily="34" charset="0"/>
                <a:cs typeface="Calibri" panose="020F0502020204030204" pitchFamily="34" charset="0"/>
              </a:rPr>
              <a:t>obsessive compulsive disorder;</a:t>
            </a:r>
          </a:p>
        </p:txBody>
      </p:sp>
      <p:sp>
        <p:nvSpPr>
          <p:cNvPr id="28" name="Freeform 3">
            <a:extLst>
              <a:ext uri="{FF2B5EF4-FFF2-40B4-BE49-F238E27FC236}">
                <a16:creationId xmlns:a16="http://schemas.microsoft.com/office/drawing/2014/main" id="{A465F90D-F0CF-E65B-A272-DB2CC195CA90}"/>
              </a:ext>
            </a:extLst>
          </p:cNvPr>
          <p:cNvSpPr/>
          <p:nvPr/>
        </p:nvSpPr>
        <p:spPr>
          <a:xfrm>
            <a:off x="6167603" y="3952021"/>
            <a:ext cx="293583" cy="274329"/>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9"/>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29" name="ZoneTexte 28">
            <a:extLst>
              <a:ext uri="{FF2B5EF4-FFF2-40B4-BE49-F238E27FC236}">
                <a16:creationId xmlns:a16="http://schemas.microsoft.com/office/drawing/2014/main" id="{5B191EFD-CCDF-4D4E-D7E4-84241388E2A7}"/>
              </a:ext>
            </a:extLst>
          </p:cNvPr>
          <p:cNvSpPr txBox="1"/>
          <p:nvPr/>
        </p:nvSpPr>
        <p:spPr>
          <a:xfrm>
            <a:off x="6461186" y="3861895"/>
            <a:ext cx="5730814" cy="400110"/>
          </a:xfrm>
          <a:prstGeom prst="rect">
            <a:avLst/>
          </a:prstGeom>
          <a:noFill/>
        </p:spPr>
        <p:txBody>
          <a:bodyPr wrap="square" rtlCol="0">
            <a:spAutoFit/>
          </a:bodyPr>
          <a:lstStyle/>
          <a:p>
            <a:r>
              <a:rPr lang="en-CA" sz="2000" b="1" spc="-5" dirty="0">
                <a:solidFill>
                  <a:srgbClr val="0038FF"/>
                </a:solidFill>
                <a:latin typeface="Calibri" panose="020F0502020204030204" pitchFamily="34" charset="0"/>
                <a:ea typeface="Calibri" panose="020F0502020204030204" pitchFamily="34" charset="0"/>
                <a:cs typeface="Calibri" panose="020F0502020204030204" pitchFamily="34" charset="0"/>
              </a:rPr>
              <a:t>post-traumatic stress disorder;</a:t>
            </a:r>
          </a:p>
        </p:txBody>
      </p:sp>
      <p:sp>
        <p:nvSpPr>
          <p:cNvPr id="30" name="Freeform 3">
            <a:extLst>
              <a:ext uri="{FF2B5EF4-FFF2-40B4-BE49-F238E27FC236}">
                <a16:creationId xmlns:a16="http://schemas.microsoft.com/office/drawing/2014/main" id="{BFE4A83A-06C7-59B4-E6B7-EAFA880B5C30}"/>
              </a:ext>
            </a:extLst>
          </p:cNvPr>
          <p:cNvSpPr/>
          <p:nvPr/>
        </p:nvSpPr>
        <p:spPr>
          <a:xfrm>
            <a:off x="6169086" y="4396493"/>
            <a:ext cx="293583" cy="274329"/>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9"/>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31" name="ZoneTexte 30">
            <a:extLst>
              <a:ext uri="{FF2B5EF4-FFF2-40B4-BE49-F238E27FC236}">
                <a16:creationId xmlns:a16="http://schemas.microsoft.com/office/drawing/2014/main" id="{6C16EC84-3BC4-928B-7327-AC7563843642}"/>
              </a:ext>
            </a:extLst>
          </p:cNvPr>
          <p:cNvSpPr txBox="1"/>
          <p:nvPr/>
        </p:nvSpPr>
        <p:spPr>
          <a:xfrm>
            <a:off x="6489104" y="4307017"/>
            <a:ext cx="5730814" cy="400110"/>
          </a:xfrm>
          <a:prstGeom prst="rect">
            <a:avLst/>
          </a:prstGeom>
          <a:noFill/>
        </p:spPr>
        <p:txBody>
          <a:bodyPr wrap="square" rtlCol="0">
            <a:spAutoFit/>
          </a:bodyPr>
          <a:lstStyle/>
          <a:p>
            <a:r>
              <a:rPr lang="en-CA" sz="2000" b="1" spc="-5" dirty="0">
                <a:solidFill>
                  <a:srgbClr val="0038FF"/>
                </a:solidFill>
                <a:latin typeface="Calibri" panose="020F0502020204030204" pitchFamily="34" charset="0"/>
                <a:ea typeface="Calibri" panose="020F0502020204030204" pitchFamily="34" charset="0"/>
                <a:cs typeface="Calibri" panose="020F0502020204030204" pitchFamily="34" charset="0"/>
              </a:rPr>
              <a:t>test anxiety;</a:t>
            </a:r>
          </a:p>
        </p:txBody>
      </p:sp>
      <p:sp>
        <p:nvSpPr>
          <p:cNvPr id="32" name="Freeform 3">
            <a:extLst>
              <a:ext uri="{FF2B5EF4-FFF2-40B4-BE49-F238E27FC236}">
                <a16:creationId xmlns:a16="http://schemas.microsoft.com/office/drawing/2014/main" id="{2E46A3D5-B1B4-226C-5E29-96ABBC9C91CC}"/>
              </a:ext>
            </a:extLst>
          </p:cNvPr>
          <p:cNvSpPr/>
          <p:nvPr/>
        </p:nvSpPr>
        <p:spPr>
          <a:xfrm>
            <a:off x="6169086" y="4803738"/>
            <a:ext cx="293583" cy="274329"/>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9"/>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33" name="ZoneTexte 32">
            <a:extLst>
              <a:ext uri="{FF2B5EF4-FFF2-40B4-BE49-F238E27FC236}">
                <a16:creationId xmlns:a16="http://schemas.microsoft.com/office/drawing/2014/main" id="{2D594BAD-F187-C13F-DC2B-3F828F1E1CC2}"/>
              </a:ext>
            </a:extLst>
          </p:cNvPr>
          <p:cNvSpPr txBox="1"/>
          <p:nvPr/>
        </p:nvSpPr>
        <p:spPr>
          <a:xfrm>
            <a:off x="6489104" y="4714262"/>
            <a:ext cx="5730814" cy="400110"/>
          </a:xfrm>
          <a:prstGeom prst="rect">
            <a:avLst/>
          </a:prstGeom>
          <a:noFill/>
        </p:spPr>
        <p:txBody>
          <a:bodyPr wrap="square" rtlCol="0">
            <a:spAutoFit/>
          </a:bodyPr>
          <a:lstStyle/>
          <a:p>
            <a:r>
              <a:rPr lang="en-CA" sz="2000" b="1" spc="-5" dirty="0">
                <a:solidFill>
                  <a:srgbClr val="0038FF"/>
                </a:solidFill>
                <a:latin typeface="Calibri" panose="020F0502020204030204" pitchFamily="34" charset="0"/>
                <a:ea typeface="Calibri" panose="020F0502020204030204" pitchFamily="34" charset="0"/>
                <a:cs typeface="Calibri" panose="020F0502020204030204" pitchFamily="34" charset="0"/>
              </a:rPr>
              <a:t>cognitive avoidance. </a:t>
            </a:r>
          </a:p>
        </p:txBody>
      </p:sp>
      <p:sp>
        <p:nvSpPr>
          <p:cNvPr id="34" name="object 4">
            <a:extLst>
              <a:ext uri="{FF2B5EF4-FFF2-40B4-BE49-F238E27FC236}">
                <a16:creationId xmlns:a16="http://schemas.microsoft.com/office/drawing/2014/main" id="{EA7DA3D2-283D-9825-67FB-5E2408CCA009}"/>
              </a:ext>
            </a:extLst>
          </p:cNvPr>
          <p:cNvSpPr txBox="1"/>
          <p:nvPr>
            <p:custDataLst>
              <p:tags r:id="rId4"/>
            </p:custDataLst>
          </p:nvPr>
        </p:nvSpPr>
        <p:spPr>
          <a:xfrm>
            <a:off x="7315199" y="5150017"/>
            <a:ext cx="4490111" cy="649537"/>
          </a:xfrm>
          <a:prstGeom prst="rect">
            <a:avLst/>
          </a:prstGeom>
          <a:solidFill>
            <a:srgbClr val="88BBDC"/>
          </a:solidFill>
        </p:spPr>
        <p:txBody>
          <a:bodyPr vert="horz" wrap="square" lIns="0" tIns="94615" rIns="0" bIns="0" rtlCol="0">
            <a:spAutoFit/>
          </a:bodyPr>
          <a:lstStyle/>
          <a:p>
            <a:pPr marL="469265">
              <a:spcBef>
                <a:spcPts val="505"/>
              </a:spcBef>
              <a:tabLst>
                <a:tab pos="755015" algn="l"/>
              </a:tabLst>
              <a:defRPr/>
            </a:pPr>
            <a:r>
              <a:rPr kumimoji="0" lang="en-CA" b="1" i="0" u="none" strike="noStrike" kern="1200" cap="none" spc="0" normalizeH="0" baseline="0" noProof="0" dirty="0">
                <a:ln>
                  <a:noFill/>
                </a:ln>
                <a:solidFill>
                  <a:schemeClr val="bg1"/>
                </a:solidFill>
                <a:effectLst/>
                <a:uLnTx/>
                <a:uFillTx/>
                <a:latin typeface="Arial"/>
                <a:ea typeface="+mn-ea"/>
                <a:cs typeface="Arial"/>
              </a:rPr>
              <a:t>And an increase in personal self-efficacy!</a:t>
            </a:r>
          </a:p>
        </p:txBody>
      </p:sp>
      <p:sp>
        <p:nvSpPr>
          <p:cNvPr id="35" name="Rectangle 34">
            <a:extLst>
              <a:ext uri="{FF2B5EF4-FFF2-40B4-BE49-F238E27FC236}">
                <a16:creationId xmlns:a16="http://schemas.microsoft.com/office/drawing/2014/main" id="{57A67E0F-149A-AA7E-34F3-A5E2F8EC404B}"/>
              </a:ext>
            </a:extLst>
          </p:cNvPr>
          <p:cNvSpPr/>
          <p:nvPr/>
        </p:nvSpPr>
        <p:spPr>
          <a:xfrm>
            <a:off x="386689" y="2207354"/>
            <a:ext cx="1378611" cy="285535"/>
          </a:xfrm>
          <a:prstGeom prst="rect">
            <a:avLst/>
          </a:prstGeom>
          <a:solidFill>
            <a:srgbClr val="88B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2018-2023</a:t>
            </a:r>
            <a:endParaRPr kumimoji="0" lang="en-CA"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7" name="Slide Number Placeholder 2">
            <a:extLst>
              <a:ext uri="{FF2B5EF4-FFF2-40B4-BE49-F238E27FC236}">
                <a16:creationId xmlns:a16="http://schemas.microsoft.com/office/drawing/2014/main" id="{9180A6A5-04F9-0A95-39AA-F10F9AEFC7BA}"/>
              </a:ext>
            </a:extLst>
          </p:cNvPr>
          <p:cNvSpPr txBox="1">
            <a:spLocks/>
          </p:cNvSpPr>
          <p:nvPr>
            <p:custDataLst>
              <p:tags r:id="rId5"/>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ea typeface="Calibri" panose="020F0502020204030204" pitchFamily="34" charset="0"/>
                <a:cs typeface="Calibri" panose="020F0502020204030204" pitchFamily="34" charset="0"/>
              </a:rPr>
              <a:pPr/>
              <a:t>21</a:t>
            </a:fld>
            <a:endParaRPr lang="en-CA" sz="1867" b="1" dirty="0">
              <a:latin typeface="Calibri" panose="020F0502020204030204" pitchFamily="34" charset="0"/>
              <a:ea typeface="Calibri" panose="020F0502020204030204" pitchFamily="34" charset="0"/>
              <a:cs typeface="Calibri" panose="020F0502020204030204" pitchFamily="34" charset="0"/>
            </a:endParaRPr>
          </a:p>
        </p:txBody>
      </p:sp>
      <p:pic>
        <p:nvPicPr>
          <p:cNvPr id="8" name="Image 7">
            <a:extLst>
              <a:ext uri="{FF2B5EF4-FFF2-40B4-BE49-F238E27FC236}">
                <a16:creationId xmlns:a16="http://schemas.microsoft.com/office/drawing/2014/main" id="{CA5C26BE-FEF3-12DB-914F-3877238C65D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spTree>
    <p:extLst>
      <p:ext uri="{BB962C8B-B14F-4D97-AF65-F5344CB8AC3E}">
        <p14:creationId xmlns:p14="http://schemas.microsoft.com/office/powerpoint/2010/main" val="1274632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FB6E7-8F17-7E61-95B7-7A9EAD0B4F9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D90C315-0DF5-33D4-0100-478B7DA7D584}"/>
              </a:ext>
            </a:extLst>
          </p:cNvPr>
          <p:cNvSpPr>
            <a:spLocks noGrp="1" noRot="1" noMove="1" noResize="1" noEditPoints="1" noAdjustHandles="1" noChangeArrowheads="1" noChangeShapeType="1"/>
          </p:cNvSpPr>
          <p:nvPr/>
        </p:nvSpPr>
        <p:spPr>
          <a:xfrm>
            <a:off x="-35455" y="0"/>
            <a:ext cx="12227455"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9">
              <a:alphaModFix amt="10999"/>
            </a:blip>
            <a:stretch>
              <a:fillRect t="-38185" b="-38185"/>
            </a:stretch>
          </a:blipFill>
        </p:spPr>
        <p:txBody>
          <a:bodyPr/>
          <a:lstStyle/>
          <a:p>
            <a:endParaRPr lang="fr-CA" sz="1200"/>
          </a:p>
        </p:txBody>
      </p:sp>
      <p:sp>
        <p:nvSpPr>
          <p:cNvPr id="3" name="ZoneTexte 2">
            <a:extLst>
              <a:ext uri="{FF2B5EF4-FFF2-40B4-BE49-F238E27FC236}">
                <a16:creationId xmlns:a16="http://schemas.microsoft.com/office/drawing/2014/main" id="{52627089-417F-4A6E-2596-64C55E7C00ED}"/>
              </a:ext>
            </a:extLst>
          </p:cNvPr>
          <p:cNvSpPr txBox="1"/>
          <p:nvPr/>
        </p:nvSpPr>
        <p:spPr>
          <a:xfrm>
            <a:off x="256518" y="179518"/>
            <a:ext cx="12227455" cy="923330"/>
          </a:xfrm>
          <a:prstGeom prst="rect">
            <a:avLst/>
          </a:prstGeom>
          <a:noFill/>
        </p:spPr>
        <p:txBody>
          <a:bodyPr wrap="square" rtlCol="0">
            <a:spAutoFit/>
          </a:bodyPr>
          <a:lstStyle/>
          <a:p>
            <a:r>
              <a:rPr lang="en-CA" sz="5400" b="1">
                <a:solidFill>
                  <a:srgbClr val="2F5CEE"/>
                </a:solidFill>
                <a:latin typeface="Calibri" panose="020F0502020204030204" pitchFamily="34" charset="0"/>
                <a:ea typeface="Calibri" panose="020F0502020204030204" pitchFamily="34" charset="0"/>
                <a:cs typeface="Calibri" panose="020F0502020204030204" pitchFamily="34" charset="0"/>
              </a:rPr>
              <a:t>A program that makes a real difference</a:t>
            </a:r>
            <a:endParaRPr lang="en-CA" sz="5400" b="1" dirty="0">
              <a:solidFill>
                <a:srgbClr val="0038FF"/>
              </a:solidFill>
              <a:latin typeface="Calibri" panose="020F0502020204030204" pitchFamily="34" charset="0"/>
              <a:ea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8ABC4CB0-7601-9A8F-8DBC-AAF548263C15}"/>
              </a:ext>
            </a:extLst>
          </p:cNvPr>
          <p:cNvSpPr txBox="1"/>
          <p:nvPr/>
        </p:nvSpPr>
        <p:spPr>
          <a:xfrm>
            <a:off x="275870" y="1733148"/>
            <a:ext cx="11441220" cy="461665"/>
          </a:xfrm>
          <a:prstGeom prst="rect">
            <a:avLst/>
          </a:prstGeom>
          <a:noFill/>
        </p:spPr>
        <p:txBody>
          <a:bodyPr wrap="square" rtlCol="0">
            <a:spAutoFit/>
          </a:bodyPr>
          <a:lstStyle/>
          <a:p>
            <a:r>
              <a:rPr lang="en-C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Evaluation of the Exploration component</a:t>
            </a:r>
          </a:p>
        </p:txBody>
      </p:sp>
      <p:sp>
        <p:nvSpPr>
          <p:cNvPr id="4" name="Rectangle 3">
            <a:extLst>
              <a:ext uri="{FF2B5EF4-FFF2-40B4-BE49-F238E27FC236}">
                <a16:creationId xmlns:a16="http://schemas.microsoft.com/office/drawing/2014/main" id="{CC716E8D-7DA5-5949-EC0D-9CC5DCBAEF88}"/>
              </a:ext>
            </a:extLst>
          </p:cNvPr>
          <p:cNvSpPr/>
          <p:nvPr/>
        </p:nvSpPr>
        <p:spPr>
          <a:xfrm>
            <a:off x="275870" y="2778974"/>
            <a:ext cx="7267930" cy="3583726"/>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7" name="object 4">
            <a:extLst>
              <a:ext uri="{FF2B5EF4-FFF2-40B4-BE49-F238E27FC236}">
                <a16:creationId xmlns:a16="http://schemas.microsoft.com/office/drawing/2014/main" id="{E3133DA8-D85D-F424-A94B-D7FC7B867E8E}"/>
              </a:ext>
            </a:extLst>
          </p:cNvPr>
          <p:cNvSpPr txBox="1"/>
          <p:nvPr>
            <p:custDataLst>
              <p:tags r:id="rId1"/>
            </p:custDataLst>
          </p:nvPr>
        </p:nvSpPr>
        <p:spPr>
          <a:xfrm>
            <a:off x="374369" y="3379718"/>
            <a:ext cx="6470932" cy="1280479"/>
          </a:xfrm>
          <a:prstGeom prst="rect">
            <a:avLst/>
          </a:prstGeom>
        </p:spPr>
        <p:txBody>
          <a:bodyPr vert="horz" wrap="square" lIns="0" tIns="48895" rIns="0" bIns="0" rtlCol="0" anchor="t">
            <a:spAutoFit/>
          </a:bodyPr>
          <a:lstStyle/>
          <a:p>
            <a:pPr marL="12700" marR="5080" lvl="0" algn="just">
              <a:spcBef>
                <a:spcPts val="385"/>
              </a:spcBef>
              <a:defRPr/>
            </a:pPr>
            <a:r>
              <a:rPr kumimoji="0" lang="en-CA" sz="2000" b="0" i="0" u="none" strike="noStrike" kern="1200" cap="none" spc="-5"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In 2018-2019, </a:t>
            </a:r>
            <a:r>
              <a:rPr kumimoji="0" lang="en-CA" sz="2000" b="1" i="0" u="none" strike="noStrike" kern="1200" cap="none" spc="-5"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108</a:t>
            </a:r>
            <a:r>
              <a:rPr kumimoji="0" lang="en-CA" sz="2000" b="0" i="0" u="none" strike="noStrike" kern="1200" cap="none" spc="-5"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a:t>
            </a:r>
            <a:r>
              <a:rPr kumimoji="0" lang="en-CA" sz="2000" b="1" i="0" u="none" strike="noStrike" kern="1200" cap="none" spc="-5"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students not exposed to the program</a:t>
            </a:r>
            <a:r>
              <a:rPr kumimoji="0" lang="en-CA" sz="20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a:t>
            </a:r>
            <a:r>
              <a:rPr lang="en-CA" sz="2000" dirty="0">
                <a:latin typeface="Calibri" panose="020F0502020204030204" pitchFamily="34" charset="0"/>
                <a:ea typeface="Calibri" panose="020F0502020204030204" pitchFamily="34" charset="0"/>
                <a:cs typeface="Calibri" panose="020F0502020204030204" pitchFamily="34" charset="0"/>
              </a:rPr>
              <a:t>also participated in an evaluation of changes in their characteristics in order to compare their results with those of the students who participated in the program</a:t>
            </a:r>
            <a:r>
              <a:rPr kumimoji="0" lang="en-CA" sz="2000" b="0" i="0" u="none" strike="noStrike" kern="1200" cap="none" spc="-5"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CA" sz="20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8" name="object 5">
            <a:extLst>
              <a:ext uri="{FF2B5EF4-FFF2-40B4-BE49-F238E27FC236}">
                <a16:creationId xmlns:a16="http://schemas.microsoft.com/office/drawing/2014/main" id="{F9D12D37-B7D3-E2B9-1BC1-3824DB2B433C}"/>
              </a:ext>
            </a:extLst>
          </p:cNvPr>
          <p:cNvSpPr txBox="1"/>
          <p:nvPr>
            <p:custDataLst>
              <p:tags r:id="rId2"/>
            </p:custDataLst>
          </p:nvPr>
        </p:nvSpPr>
        <p:spPr>
          <a:xfrm>
            <a:off x="493805" y="4878243"/>
            <a:ext cx="6613051" cy="1268937"/>
          </a:xfrm>
          <a:prstGeom prst="rect">
            <a:avLst/>
          </a:prstGeom>
        </p:spPr>
        <p:txBody>
          <a:bodyPr vert="horz" wrap="square" lIns="0" tIns="12065" rIns="0" bIns="0" rtlCol="0" anchor="t">
            <a:spAutoFit/>
          </a:bodyPr>
          <a:lstStyle/>
          <a:p>
            <a:pPr marL="0" marR="5715" lvl="0" indent="0" algn="just" defTabSz="914400" rtl="0" eaLnBrk="1" fontAlgn="auto" latinLnBrk="0" hangingPunct="1">
              <a:lnSpc>
                <a:spcPct val="100000"/>
              </a:lnSpc>
              <a:spcBef>
                <a:spcPts val="95"/>
              </a:spcBef>
              <a:spcAft>
                <a:spcPts val="0"/>
              </a:spcAft>
              <a:buClrTx/>
              <a:buSzTx/>
              <a:buFontTx/>
              <a:buNone/>
              <a:tabLst/>
              <a:defRPr/>
            </a:pPr>
            <a:r>
              <a:rPr kumimoji="0" lang="en-CA" sz="2000" b="0" i="0" u="none" strike="noStrike" kern="1200" cap="none" spc="-5"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The results show that the non-program students experienced:</a:t>
            </a:r>
          </a:p>
          <a:p>
            <a:pPr marR="5715" lvl="0" algn="just" defTabSz="914400" rtl="0" eaLnBrk="1" fontAlgn="auto" latinLnBrk="0" hangingPunct="1">
              <a:lnSpc>
                <a:spcPct val="100000"/>
              </a:lnSpc>
              <a:spcBef>
                <a:spcPts val="95"/>
              </a:spcBef>
              <a:spcAft>
                <a:spcPts val="0"/>
              </a:spcAft>
              <a:buClrTx/>
              <a:buSzTx/>
              <a:tabLst/>
              <a:defRPr/>
            </a:pPr>
            <a:r>
              <a:rPr kumimoji="0" lang="en-CA" sz="2000" b="1" i="0" u="none" strike="noStrike" kern="1200" cap="none" spc="-5"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Few positive changes;</a:t>
            </a:r>
          </a:p>
          <a:p>
            <a:pPr marR="5715" lvl="0" algn="just" defTabSz="914400" rtl="0" eaLnBrk="1" fontAlgn="auto" latinLnBrk="0" hangingPunct="1">
              <a:lnSpc>
                <a:spcPct val="100000"/>
              </a:lnSpc>
              <a:spcBef>
                <a:spcPts val="95"/>
              </a:spcBef>
              <a:spcAft>
                <a:spcPts val="0"/>
              </a:spcAft>
              <a:buClrTx/>
              <a:buSzTx/>
              <a:tabLst/>
              <a:defRPr/>
            </a:pPr>
            <a:r>
              <a:rPr lang="en-CA" sz="2000" b="1" spc="-5" dirty="0">
                <a:latin typeface="Calibri" panose="020F0502020204030204" pitchFamily="34" charset="0"/>
                <a:ea typeface="Calibri" panose="020F0502020204030204" pitchFamily="34" charset="0"/>
                <a:cs typeface="Calibri" panose="020F0502020204030204" pitchFamily="34" charset="0"/>
              </a:rPr>
              <a:t>       </a:t>
            </a:r>
            <a:r>
              <a:rPr kumimoji="0" lang="en-CA" sz="2000" b="1" i="0" u="none" strike="noStrike" kern="1200" cap="none" spc="-1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A significant increase in certain symptoms and risk factors</a:t>
            </a:r>
            <a:r>
              <a:rPr kumimoji="0" lang="en-CA" sz="1400" b="1" i="0" u="none" strike="noStrike" kern="1200" cap="none" spc="-5"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CA" sz="1400" b="1"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5080" lvl="0" indent="0" algn="just" defTabSz="914400" rtl="0" eaLnBrk="1" fontAlgn="auto" latinLnBrk="0" hangingPunct="1">
              <a:lnSpc>
                <a:spcPct val="100000"/>
              </a:lnSpc>
              <a:spcBef>
                <a:spcPts val="0"/>
              </a:spcBef>
              <a:spcAft>
                <a:spcPts val="0"/>
              </a:spcAft>
              <a:buClrTx/>
              <a:buSzTx/>
              <a:buFontTx/>
              <a:buNone/>
              <a:tabLst/>
              <a:defRPr/>
            </a:pPr>
            <a:endParaRPr kumimoji="0" lang="fr-CA"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9" name="ZoneTexte 18">
            <a:extLst>
              <a:ext uri="{FF2B5EF4-FFF2-40B4-BE49-F238E27FC236}">
                <a16:creationId xmlns:a16="http://schemas.microsoft.com/office/drawing/2014/main" id="{06F00190-A79D-5570-C3BA-447D7B9BC2BD}"/>
              </a:ext>
            </a:extLst>
          </p:cNvPr>
          <p:cNvSpPr txBox="1"/>
          <p:nvPr>
            <p:custDataLst>
              <p:tags r:id="rId3"/>
            </p:custDataLst>
          </p:nvPr>
        </p:nvSpPr>
        <p:spPr>
          <a:xfrm>
            <a:off x="-121058" y="2944399"/>
            <a:ext cx="263565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5"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Control group</a:t>
            </a:r>
            <a:endParaRPr kumimoji="0" lang="en-CA" sz="20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1" name="Freeform 3">
            <a:extLst>
              <a:ext uri="{FF2B5EF4-FFF2-40B4-BE49-F238E27FC236}">
                <a16:creationId xmlns:a16="http://schemas.microsoft.com/office/drawing/2014/main" id="{1885C041-CE54-DFC4-9A5E-CE7EC7B2ADA9}"/>
              </a:ext>
            </a:extLst>
          </p:cNvPr>
          <p:cNvSpPr/>
          <p:nvPr/>
        </p:nvSpPr>
        <p:spPr>
          <a:xfrm>
            <a:off x="468230" y="5535994"/>
            <a:ext cx="293583" cy="274329"/>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10"/>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22" name="Freeform 3">
            <a:extLst>
              <a:ext uri="{FF2B5EF4-FFF2-40B4-BE49-F238E27FC236}">
                <a16:creationId xmlns:a16="http://schemas.microsoft.com/office/drawing/2014/main" id="{35E6229F-D028-01A3-923C-A01C203E79A0}"/>
              </a:ext>
            </a:extLst>
          </p:cNvPr>
          <p:cNvSpPr/>
          <p:nvPr/>
        </p:nvSpPr>
        <p:spPr>
          <a:xfrm>
            <a:off x="479435" y="5249578"/>
            <a:ext cx="293583" cy="274329"/>
          </a:xfrm>
          <a:custGeom>
            <a:avLst/>
            <a:gdLst/>
            <a:ahLst/>
            <a:cxnLst/>
            <a:rect l="l" t="t" r="r" b="b"/>
            <a:pathLst>
              <a:path w="4388462" h="4377490">
                <a:moveTo>
                  <a:pt x="0" y="0"/>
                </a:moveTo>
                <a:lnTo>
                  <a:pt x="4388462" y="0"/>
                </a:lnTo>
                <a:lnTo>
                  <a:pt x="4388462" y="4377490"/>
                </a:lnTo>
                <a:lnTo>
                  <a:pt x="0" y="4377490"/>
                </a:lnTo>
                <a:lnTo>
                  <a:pt x="0" y="0"/>
                </a:lnTo>
                <a:close/>
              </a:path>
            </a:pathLst>
          </a:custGeom>
          <a:blipFill>
            <a:blip>
              <a:extLst>
                <a:ext uri="{96DAC541-7B7A-43D3-8B79-37D633B846F1}">
                  <asvg:svgBlip xmlns:asvg="http://schemas.microsoft.com/office/drawing/2016/SVG/main" r:embed="rId10"/>
                </a:ext>
              </a:extLst>
            </a:blip>
            <a:stretch>
              <a:fillRect l="5460"/>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CA">
              <a:latin typeface="Calibri" panose="020F0502020204030204" pitchFamily="34" charset="0"/>
            </a:endParaRPr>
          </a:p>
        </p:txBody>
      </p:sp>
      <p:sp>
        <p:nvSpPr>
          <p:cNvPr id="41" name="Rectangle 40">
            <a:extLst>
              <a:ext uri="{FF2B5EF4-FFF2-40B4-BE49-F238E27FC236}">
                <a16:creationId xmlns:a16="http://schemas.microsoft.com/office/drawing/2014/main" id="{E78FD542-2127-A5E8-5ABD-7313E80645ED}"/>
              </a:ext>
            </a:extLst>
          </p:cNvPr>
          <p:cNvSpPr/>
          <p:nvPr/>
        </p:nvSpPr>
        <p:spPr>
          <a:xfrm>
            <a:off x="7761735" y="2804756"/>
            <a:ext cx="4055896" cy="2976871"/>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43" name="Freeform 11">
            <a:extLst>
              <a:ext uri="{FF2B5EF4-FFF2-40B4-BE49-F238E27FC236}">
                <a16:creationId xmlns:a16="http://schemas.microsoft.com/office/drawing/2014/main" id="{FA176B53-B994-AA9D-833D-2BB34E69B56E}"/>
              </a:ext>
            </a:extLst>
          </p:cNvPr>
          <p:cNvSpPr/>
          <p:nvPr/>
        </p:nvSpPr>
        <p:spPr>
          <a:xfrm>
            <a:off x="11451577" y="4696889"/>
            <a:ext cx="740423" cy="727674"/>
          </a:xfrm>
          <a:custGeom>
            <a:avLst/>
            <a:gdLst/>
            <a:ahLst/>
            <a:cxnLst/>
            <a:rect l="l" t="t" r="r" b="b"/>
            <a:pathLst>
              <a:path w="2964353" h="2808725">
                <a:moveTo>
                  <a:pt x="0" y="0"/>
                </a:moveTo>
                <a:lnTo>
                  <a:pt x="2964353" y="0"/>
                </a:lnTo>
                <a:lnTo>
                  <a:pt x="2964353" y="2808724"/>
                </a:lnTo>
                <a:lnTo>
                  <a:pt x="0" y="2808724"/>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fr-CA"/>
          </a:p>
        </p:txBody>
      </p:sp>
      <p:sp>
        <p:nvSpPr>
          <p:cNvPr id="39" name="ZoneTexte 38">
            <a:extLst>
              <a:ext uri="{FF2B5EF4-FFF2-40B4-BE49-F238E27FC236}">
                <a16:creationId xmlns:a16="http://schemas.microsoft.com/office/drawing/2014/main" id="{7EF0D1A1-F239-EAC3-01B9-8B1D0C17BC0C}"/>
              </a:ext>
            </a:extLst>
          </p:cNvPr>
          <p:cNvSpPr txBox="1"/>
          <p:nvPr>
            <p:custDataLst>
              <p:tags r:id="rId4"/>
            </p:custDataLst>
          </p:nvPr>
        </p:nvSpPr>
        <p:spPr>
          <a:xfrm>
            <a:off x="8041603" y="3119512"/>
            <a:ext cx="3496160" cy="1015663"/>
          </a:xfrm>
          <a:prstGeom prst="rect">
            <a:avLst/>
          </a:prstGeom>
          <a:noFill/>
        </p:spPr>
        <p:txBody>
          <a:bodyPr wrap="square" rtlCol="0">
            <a:spAutoFit/>
          </a:bodyPr>
          <a:lstStyle/>
          <a:p>
            <a:pPr algn="ctr"/>
            <a:r>
              <a:rPr lang="en-CA" sz="2000" b="1" dirty="0">
                <a:latin typeface="Calibri" panose="020F0502020204030204" pitchFamily="34" charset="0"/>
                <a:ea typeface="Calibri" panose="020F0502020204030204" pitchFamily="34" charset="0"/>
                <a:cs typeface="Calibri" panose="020F0502020204030204" pitchFamily="34" charset="0"/>
              </a:rPr>
              <a:t>Want to find out more? Complete reports are available on the Centre RBC website</a:t>
            </a:r>
          </a:p>
        </p:txBody>
      </p:sp>
      <p:grpSp>
        <p:nvGrpSpPr>
          <p:cNvPr id="36" name="Group 6">
            <a:extLst>
              <a:ext uri="{FF2B5EF4-FFF2-40B4-BE49-F238E27FC236}">
                <a16:creationId xmlns:a16="http://schemas.microsoft.com/office/drawing/2014/main" id="{4B263135-1E66-66BF-F247-D2A6212894D9}"/>
              </a:ext>
            </a:extLst>
          </p:cNvPr>
          <p:cNvGrpSpPr/>
          <p:nvPr/>
        </p:nvGrpSpPr>
        <p:grpSpPr>
          <a:xfrm rot="-96328">
            <a:off x="8114633" y="2550473"/>
            <a:ext cx="1457771" cy="442396"/>
            <a:chOff x="0" y="0"/>
            <a:chExt cx="1656431" cy="408605"/>
          </a:xfrm>
        </p:grpSpPr>
        <p:sp>
          <p:nvSpPr>
            <p:cNvPr id="37" name="Freeform 7">
              <a:extLst>
                <a:ext uri="{FF2B5EF4-FFF2-40B4-BE49-F238E27FC236}">
                  <a16:creationId xmlns:a16="http://schemas.microsoft.com/office/drawing/2014/main" id="{D8858D6C-0F94-8526-BF85-6E55FA66074E}"/>
                </a:ext>
              </a:extLst>
            </p:cNvPr>
            <p:cNvSpPr/>
            <p:nvPr/>
          </p:nvSpPr>
          <p:spPr>
            <a:xfrm>
              <a:off x="0" y="0"/>
              <a:ext cx="1656431" cy="408605"/>
            </a:xfrm>
            <a:custGeom>
              <a:avLst/>
              <a:gdLst/>
              <a:ahLst/>
              <a:cxnLst/>
              <a:rect l="l" t="t" r="r" b="b"/>
              <a:pathLst>
                <a:path w="1656431" h="408605">
                  <a:moveTo>
                    <a:pt x="0" y="0"/>
                  </a:moveTo>
                  <a:lnTo>
                    <a:pt x="1656431" y="0"/>
                  </a:lnTo>
                  <a:lnTo>
                    <a:pt x="1656431" y="408605"/>
                  </a:lnTo>
                  <a:lnTo>
                    <a:pt x="0" y="408605"/>
                  </a:lnTo>
                  <a:close/>
                </a:path>
              </a:pathLst>
            </a:custGeom>
            <a:solidFill>
              <a:srgbClr val="9BADFF"/>
            </a:solidFill>
          </p:spPr>
          <p:txBody>
            <a:bodyPr/>
            <a:lstStyle/>
            <a:p>
              <a:endParaRPr lang="fr-CA"/>
            </a:p>
          </p:txBody>
        </p:sp>
        <p:sp>
          <p:nvSpPr>
            <p:cNvPr id="38" name="TextBox 8">
              <a:extLst>
                <a:ext uri="{FF2B5EF4-FFF2-40B4-BE49-F238E27FC236}">
                  <a16:creationId xmlns:a16="http://schemas.microsoft.com/office/drawing/2014/main" id="{4EB6B2E1-7058-FA37-E2F9-96DDF87DC800}"/>
                </a:ext>
              </a:extLst>
            </p:cNvPr>
            <p:cNvSpPr txBox="1"/>
            <p:nvPr/>
          </p:nvSpPr>
          <p:spPr>
            <a:xfrm>
              <a:off x="0" y="-76200"/>
              <a:ext cx="1656431" cy="484805"/>
            </a:xfrm>
            <a:prstGeom prst="rect">
              <a:avLst/>
            </a:prstGeom>
          </p:spPr>
          <p:txBody>
            <a:bodyPr lIns="50800" tIns="50800" rIns="50800" bIns="50800" rtlCol="0" anchor="ctr"/>
            <a:lstStyle/>
            <a:p>
              <a:pPr algn="ctr">
                <a:lnSpc>
                  <a:spcPts val="3502"/>
                </a:lnSpc>
              </a:pPr>
              <a:endParaRPr/>
            </a:p>
          </p:txBody>
        </p:sp>
      </p:grpSp>
      <p:pic>
        <p:nvPicPr>
          <p:cNvPr id="40" name="Image 39">
            <a:extLst>
              <a:ext uri="{FF2B5EF4-FFF2-40B4-BE49-F238E27FC236}">
                <a16:creationId xmlns:a16="http://schemas.microsoft.com/office/drawing/2014/main" id="{010CAF41-FB2D-16CE-02D1-21DD8A6D8A84}"/>
              </a:ext>
            </a:extLst>
          </p:cNvPr>
          <p:cNvPicPr>
            <a:picLocks noChangeAspect="1"/>
          </p:cNvPicPr>
          <p:nvPr>
            <p:custDataLst>
              <p:tags r:id="rId5"/>
            </p:custDataLst>
          </p:nvPr>
        </p:nvPicPr>
        <p:blipFill>
          <a:blip r:embed="rId12" cstate="print">
            <a:extLst>
              <a:ext uri="{28A0092B-C50C-407E-A947-70E740481C1C}">
                <a14:useLocalDpi xmlns:a14="http://schemas.microsoft.com/office/drawing/2010/main" val="0"/>
              </a:ext>
            </a:extLst>
          </a:blip>
          <a:stretch>
            <a:fillRect/>
          </a:stretch>
        </p:blipFill>
        <p:spPr>
          <a:xfrm>
            <a:off x="9304742" y="4281836"/>
            <a:ext cx="1210858" cy="1210858"/>
          </a:xfrm>
          <a:prstGeom prst="rect">
            <a:avLst/>
          </a:prstGeom>
        </p:spPr>
      </p:pic>
      <p:sp>
        <p:nvSpPr>
          <p:cNvPr id="10" name="Slide Number Placeholder 2">
            <a:extLst>
              <a:ext uri="{FF2B5EF4-FFF2-40B4-BE49-F238E27FC236}">
                <a16:creationId xmlns:a16="http://schemas.microsoft.com/office/drawing/2014/main" id="{E6BEE29F-6186-3DBA-6284-61DDC19B14A9}"/>
              </a:ext>
            </a:extLst>
          </p:cNvPr>
          <p:cNvSpPr txBox="1">
            <a:spLocks/>
          </p:cNvSpPr>
          <p:nvPr>
            <p:custDataLst>
              <p:tags r:id="rId6"/>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ea typeface="Calibri" panose="020F0502020204030204" pitchFamily="34" charset="0"/>
                <a:cs typeface="Calibri" panose="020F0502020204030204" pitchFamily="34" charset="0"/>
              </a:rPr>
              <a:pPr/>
              <a:t>22</a:t>
            </a:fld>
            <a:endParaRPr lang="en-CA" sz="1867" b="1" dirty="0">
              <a:latin typeface="Calibri" panose="020F0502020204030204" pitchFamily="34" charset="0"/>
              <a:ea typeface="Calibri" panose="020F0502020204030204" pitchFamily="34" charset="0"/>
              <a:cs typeface="Calibri" panose="020F0502020204030204" pitchFamily="34" charset="0"/>
            </a:endParaRPr>
          </a:p>
        </p:txBody>
      </p:sp>
      <p:pic>
        <p:nvPicPr>
          <p:cNvPr id="11" name="Image 10">
            <a:extLst>
              <a:ext uri="{FF2B5EF4-FFF2-40B4-BE49-F238E27FC236}">
                <a16:creationId xmlns:a16="http://schemas.microsoft.com/office/drawing/2014/main" id="{FD272AB8-14CF-7FF3-8730-0EDD9405B6F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sp>
        <p:nvSpPr>
          <p:cNvPr id="12" name="ZoneTexte 11">
            <a:extLst>
              <a:ext uri="{FF2B5EF4-FFF2-40B4-BE49-F238E27FC236}">
                <a16:creationId xmlns:a16="http://schemas.microsoft.com/office/drawing/2014/main" id="{0A1B6324-A49B-49FD-33AD-16D427D9D957}"/>
              </a:ext>
            </a:extLst>
          </p:cNvPr>
          <p:cNvSpPr txBox="1"/>
          <p:nvPr/>
        </p:nvSpPr>
        <p:spPr>
          <a:xfrm>
            <a:off x="8862241" y="5442470"/>
            <a:ext cx="2110559" cy="229460"/>
          </a:xfrm>
          <a:prstGeom prst="rect">
            <a:avLst/>
          </a:prstGeom>
          <a:noFill/>
        </p:spPr>
        <p:txBody>
          <a:bodyPr wrap="square">
            <a:spAutoFit/>
          </a:bodyPr>
          <a:lstStyle/>
          <a:p>
            <a:pPr algn="ctr" rtl="0">
              <a:buNone/>
            </a:pPr>
            <a:r>
              <a:rPr lang="en-AU" sz="900" b="0" i="0" noProof="0" dirty="0">
                <a:solidFill>
                  <a:srgbClr val="000000"/>
                </a:solidFill>
                <a:effectLst/>
              </a:rPr>
              <a:t>Currently available in French only</a:t>
            </a:r>
            <a:endParaRPr lang="en-AU" sz="900" noProof="0" dirty="0">
              <a:effectLst/>
            </a:endParaRPr>
          </a:p>
        </p:txBody>
      </p:sp>
    </p:spTree>
    <p:extLst>
      <p:ext uri="{BB962C8B-B14F-4D97-AF65-F5344CB8AC3E}">
        <p14:creationId xmlns:p14="http://schemas.microsoft.com/office/powerpoint/2010/main" val="31996973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2">
            <a:extLst>
              <a:ext uri="{FF2B5EF4-FFF2-40B4-BE49-F238E27FC236}">
                <a16:creationId xmlns:a16="http://schemas.microsoft.com/office/drawing/2014/main" id="{341835D2-796B-B1B0-AC1F-9DE70F429F69}"/>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alphaModFix amt="10999"/>
            </a:blip>
            <a:stretch>
              <a:fillRect t="-38185" b="-38185"/>
            </a:stretch>
          </a:blipFill>
        </p:spPr>
        <p:txBody>
          <a:bodyPr/>
          <a:lstStyle/>
          <a:p>
            <a:pPr lvl="0"/>
            <a:endParaRPr lang="fr-CA" sz="1200"/>
          </a:p>
        </p:txBody>
      </p:sp>
      <p:sp>
        <p:nvSpPr>
          <p:cNvPr id="8" name="ZoneTexte 7">
            <a:extLst>
              <a:ext uri="{FF2B5EF4-FFF2-40B4-BE49-F238E27FC236}">
                <a16:creationId xmlns:a16="http://schemas.microsoft.com/office/drawing/2014/main" id="{3D609DB9-5A2B-A7DA-365D-27FC0D7B7F25}"/>
              </a:ext>
            </a:extLst>
          </p:cNvPr>
          <p:cNvSpPr txBox="1"/>
          <p:nvPr/>
        </p:nvSpPr>
        <p:spPr>
          <a:xfrm>
            <a:off x="256518" y="179518"/>
            <a:ext cx="12227455" cy="923330"/>
          </a:xfrm>
          <a:prstGeom prst="rect">
            <a:avLst/>
          </a:prstGeom>
          <a:noFill/>
        </p:spPr>
        <p:txBody>
          <a:bodyPr wrap="square" rtlCol="0">
            <a:spAutoFit/>
          </a:bodyPr>
          <a:lstStyle/>
          <a:p>
            <a:r>
              <a:rPr lang="en-CA" sz="5400" b="1">
                <a:solidFill>
                  <a:srgbClr val="2F5CEE"/>
                </a:solidFill>
                <a:latin typeface="Calibri" panose="020F0502020204030204" pitchFamily="34" charset="0"/>
                <a:ea typeface="Calibri" panose="020F0502020204030204" pitchFamily="34" charset="0"/>
                <a:cs typeface="Calibri" panose="020F0502020204030204" pitchFamily="34" charset="0"/>
              </a:rPr>
              <a:t>A program that makes a real difference</a:t>
            </a:r>
            <a:endParaRPr lang="en-CA" sz="5400" b="1" dirty="0">
              <a:solidFill>
                <a:srgbClr val="0038FF"/>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 name="Group 4">
            <a:extLst>
              <a:ext uri="{FF2B5EF4-FFF2-40B4-BE49-F238E27FC236}">
                <a16:creationId xmlns:a16="http://schemas.microsoft.com/office/drawing/2014/main" id="{4C16DACE-247D-DB94-0FFC-A7D7770C6DDC}"/>
              </a:ext>
            </a:extLst>
          </p:cNvPr>
          <p:cNvGrpSpPr/>
          <p:nvPr/>
        </p:nvGrpSpPr>
        <p:grpSpPr>
          <a:xfrm>
            <a:off x="224288" y="1950102"/>
            <a:ext cx="5020572" cy="1759370"/>
            <a:chOff x="-91745" y="-76200"/>
            <a:chExt cx="2302078" cy="571663"/>
          </a:xfrm>
        </p:grpSpPr>
        <p:sp>
          <p:nvSpPr>
            <p:cNvPr id="3" name="Freeform 5">
              <a:extLst>
                <a:ext uri="{FF2B5EF4-FFF2-40B4-BE49-F238E27FC236}">
                  <a16:creationId xmlns:a16="http://schemas.microsoft.com/office/drawing/2014/main" id="{B632DB73-72A1-C3A7-5B88-59F70374868C}"/>
                </a:ext>
              </a:extLst>
            </p:cNvPr>
            <p:cNvSpPr/>
            <p:nvPr/>
          </p:nvSpPr>
          <p:spPr>
            <a:xfrm>
              <a:off x="-91745" y="0"/>
              <a:ext cx="230207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fr-CA"/>
            </a:p>
          </p:txBody>
        </p:sp>
        <p:sp>
          <p:nvSpPr>
            <p:cNvPr id="4" name="TextBox 6">
              <a:extLst>
                <a:ext uri="{FF2B5EF4-FFF2-40B4-BE49-F238E27FC236}">
                  <a16:creationId xmlns:a16="http://schemas.microsoft.com/office/drawing/2014/main" id="{1824285D-39D6-A7BD-0278-777730BAFBA5}"/>
                </a:ext>
              </a:extLst>
            </p:cNvPr>
            <p:cNvSpPr txBox="1"/>
            <p:nvPr/>
          </p:nvSpPr>
          <p:spPr>
            <a:xfrm>
              <a:off x="0" y="-76200"/>
              <a:ext cx="2149108" cy="571663"/>
            </a:xfrm>
            <a:prstGeom prst="rect">
              <a:avLst/>
            </a:prstGeom>
          </p:spPr>
          <p:txBody>
            <a:bodyPr lIns="50800" tIns="50800" rIns="50800" bIns="50800" rtlCol="0" anchor="ctr"/>
            <a:lstStyle/>
            <a:p>
              <a:pPr algn="ctr">
                <a:lnSpc>
                  <a:spcPts val="3502"/>
                </a:lnSpc>
              </a:pPr>
              <a:endParaRPr/>
            </a:p>
          </p:txBody>
        </p:sp>
      </p:grpSp>
      <p:sp>
        <p:nvSpPr>
          <p:cNvPr id="5" name="Freeform 8">
            <a:extLst>
              <a:ext uri="{FF2B5EF4-FFF2-40B4-BE49-F238E27FC236}">
                <a16:creationId xmlns:a16="http://schemas.microsoft.com/office/drawing/2014/main" id="{FD5D5422-104C-C1D2-196F-F75253DA1178}"/>
              </a:ext>
            </a:extLst>
          </p:cNvPr>
          <p:cNvSpPr/>
          <p:nvPr/>
        </p:nvSpPr>
        <p:spPr>
          <a:xfrm>
            <a:off x="4717025" y="1923031"/>
            <a:ext cx="626053" cy="626053"/>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CA"/>
          </a:p>
        </p:txBody>
      </p:sp>
      <p:sp>
        <p:nvSpPr>
          <p:cNvPr id="6" name="ZoneTexte 5">
            <a:extLst>
              <a:ext uri="{FF2B5EF4-FFF2-40B4-BE49-F238E27FC236}">
                <a16:creationId xmlns:a16="http://schemas.microsoft.com/office/drawing/2014/main" id="{4F2A1B58-A6C7-3BE3-062D-FA1188D9719D}"/>
              </a:ext>
            </a:extLst>
          </p:cNvPr>
          <p:cNvSpPr txBox="1"/>
          <p:nvPr/>
        </p:nvSpPr>
        <p:spPr>
          <a:xfrm>
            <a:off x="-204230" y="2402811"/>
            <a:ext cx="5350484" cy="1077218"/>
          </a:xfrm>
          <a:prstGeom prst="rect">
            <a:avLst/>
          </a:prstGeom>
          <a:noFill/>
        </p:spPr>
        <p:txBody>
          <a:bodyPr wrap="square" rtlCol="0">
            <a:spAutoFit/>
          </a:bodyPr>
          <a:lstStyle/>
          <a:p>
            <a:pPr marR="89535" lvl="1" algn="ctr">
              <a:spcBef>
                <a:spcPts val="600"/>
              </a:spcBef>
              <a:spcAft>
                <a:spcPts val="600"/>
              </a:spcAft>
            </a:pPr>
            <a:r>
              <a:rPr lang="en-CA" sz="3200" b="1" dirty="0">
                <a:solidFill>
                  <a:schemeClr val="bg1"/>
                </a:solidFill>
                <a:latin typeface="Calibri" panose="020F0502020204030204" pitchFamily="34" charset="0"/>
                <a:ea typeface="Trebuchet MS" panose="020B0603020202020204" pitchFamily="34" charset="0"/>
                <a:cs typeface="Trebuchet MS" panose="020B0603020202020204" pitchFamily="34" charset="0"/>
              </a:rPr>
              <a:t>What do you think about the program as presented?</a:t>
            </a:r>
          </a:p>
        </p:txBody>
      </p:sp>
      <p:grpSp>
        <p:nvGrpSpPr>
          <p:cNvPr id="11" name="Group 4">
            <a:extLst>
              <a:ext uri="{FF2B5EF4-FFF2-40B4-BE49-F238E27FC236}">
                <a16:creationId xmlns:a16="http://schemas.microsoft.com/office/drawing/2014/main" id="{8438ABAF-5CF6-DDA1-19BA-445727AA3CE3}"/>
              </a:ext>
            </a:extLst>
          </p:cNvPr>
          <p:cNvGrpSpPr/>
          <p:nvPr/>
        </p:nvGrpSpPr>
        <p:grpSpPr>
          <a:xfrm>
            <a:off x="5469133" y="1832323"/>
            <a:ext cx="6312245" cy="2599976"/>
            <a:chOff x="0" y="-76200"/>
            <a:chExt cx="2149108" cy="571663"/>
          </a:xfrm>
        </p:grpSpPr>
        <p:sp>
          <p:nvSpPr>
            <p:cNvPr id="12" name="Freeform 5">
              <a:extLst>
                <a:ext uri="{FF2B5EF4-FFF2-40B4-BE49-F238E27FC236}">
                  <a16:creationId xmlns:a16="http://schemas.microsoft.com/office/drawing/2014/main" id="{B7409D8D-AFC9-5D9D-C216-2BCA0BA00130}"/>
                </a:ext>
              </a:extLst>
            </p:cNvPr>
            <p:cNvSpPr/>
            <p:nvPr/>
          </p:nvSpPr>
          <p:spPr>
            <a:xfrm>
              <a:off x="82241" y="0"/>
              <a:ext cx="2066867"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fr-CA"/>
            </a:p>
          </p:txBody>
        </p:sp>
        <p:sp>
          <p:nvSpPr>
            <p:cNvPr id="13" name="TextBox 6">
              <a:extLst>
                <a:ext uri="{FF2B5EF4-FFF2-40B4-BE49-F238E27FC236}">
                  <a16:creationId xmlns:a16="http://schemas.microsoft.com/office/drawing/2014/main" id="{E07E5379-5BBB-1495-4B0B-7B8C215E1A76}"/>
                </a:ext>
              </a:extLst>
            </p:cNvPr>
            <p:cNvSpPr txBox="1"/>
            <p:nvPr/>
          </p:nvSpPr>
          <p:spPr>
            <a:xfrm>
              <a:off x="0" y="-76200"/>
              <a:ext cx="2149108" cy="571663"/>
            </a:xfrm>
            <a:prstGeom prst="rect">
              <a:avLst/>
            </a:prstGeom>
          </p:spPr>
          <p:txBody>
            <a:bodyPr lIns="50800" tIns="50800" rIns="50800" bIns="50800" rtlCol="0" anchor="ctr"/>
            <a:lstStyle/>
            <a:p>
              <a:pPr algn="ctr">
                <a:lnSpc>
                  <a:spcPts val="3502"/>
                </a:lnSpc>
              </a:pPr>
              <a:endParaRPr/>
            </a:p>
          </p:txBody>
        </p:sp>
      </p:grpSp>
      <p:sp>
        <p:nvSpPr>
          <p:cNvPr id="14" name="Freeform 8">
            <a:extLst>
              <a:ext uri="{FF2B5EF4-FFF2-40B4-BE49-F238E27FC236}">
                <a16:creationId xmlns:a16="http://schemas.microsoft.com/office/drawing/2014/main" id="{A66C99B3-2E2E-E7CB-C04F-0A17E5D65322}"/>
              </a:ext>
            </a:extLst>
          </p:cNvPr>
          <p:cNvSpPr/>
          <p:nvPr/>
        </p:nvSpPr>
        <p:spPr>
          <a:xfrm>
            <a:off x="11268137" y="1975501"/>
            <a:ext cx="626053" cy="626053"/>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CA"/>
          </a:p>
        </p:txBody>
      </p:sp>
      <p:sp>
        <p:nvSpPr>
          <p:cNvPr id="15" name="ZoneTexte 14">
            <a:extLst>
              <a:ext uri="{FF2B5EF4-FFF2-40B4-BE49-F238E27FC236}">
                <a16:creationId xmlns:a16="http://schemas.microsoft.com/office/drawing/2014/main" id="{E7F6B333-B944-F9AD-CC70-C99DB69FF85C}"/>
              </a:ext>
            </a:extLst>
          </p:cNvPr>
          <p:cNvSpPr txBox="1"/>
          <p:nvPr/>
        </p:nvSpPr>
        <p:spPr>
          <a:xfrm>
            <a:off x="5538157" y="2469420"/>
            <a:ext cx="6089115" cy="1569660"/>
          </a:xfrm>
          <a:prstGeom prst="rect">
            <a:avLst/>
          </a:prstGeom>
          <a:noFill/>
        </p:spPr>
        <p:txBody>
          <a:bodyPr wrap="square" rtlCol="0">
            <a:spAutoFit/>
          </a:bodyPr>
          <a:lstStyle/>
          <a:p>
            <a:pPr marR="89535" lvl="1" algn="ctr">
              <a:spcBef>
                <a:spcPts val="600"/>
              </a:spcBef>
              <a:spcAft>
                <a:spcPts val="600"/>
              </a:spcAft>
            </a:pPr>
            <a:r>
              <a:rPr lang="en-CA" sz="3200" b="1" dirty="0">
                <a:solidFill>
                  <a:schemeClr val="bg1"/>
                </a:solidFill>
                <a:latin typeface="Calibri" panose="020F0502020204030204" pitchFamily="34" charset="0"/>
                <a:ea typeface="Trebuchet MS" panose="020B0603020202020204" pitchFamily="34" charset="0"/>
                <a:cs typeface="Trebuchet MS" panose="020B0603020202020204" pitchFamily="34" charset="0"/>
              </a:rPr>
              <a:t>Do you think this program could meet the needs of our students and our school?</a:t>
            </a:r>
          </a:p>
        </p:txBody>
      </p:sp>
      <p:grpSp>
        <p:nvGrpSpPr>
          <p:cNvPr id="16" name="Group 4">
            <a:extLst>
              <a:ext uri="{FF2B5EF4-FFF2-40B4-BE49-F238E27FC236}">
                <a16:creationId xmlns:a16="http://schemas.microsoft.com/office/drawing/2014/main" id="{567FD9DA-3C61-2AE6-C296-63739E98AA01}"/>
              </a:ext>
            </a:extLst>
          </p:cNvPr>
          <p:cNvGrpSpPr/>
          <p:nvPr/>
        </p:nvGrpSpPr>
        <p:grpSpPr>
          <a:xfrm>
            <a:off x="410622" y="4763900"/>
            <a:ext cx="7679278" cy="1830203"/>
            <a:chOff x="0" y="0"/>
            <a:chExt cx="2149108" cy="495463"/>
          </a:xfrm>
        </p:grpSpPr>
        <p:sp>
          <p:nvSpPr>
            <p:cNvPr id="17" name="Freeform 5">
              <a:extLst>
                <a:ext uri="{FF2B5EF4-FFF2-40B4-BE49-F238E27FC236}">
                  <a16:creationId xmlns:a16="http://schemas.microsoft.com/office/drawing/2014/main" id="{C446FB01-4A44-2EE4-EAAC-B7940A4A6C87}"/>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fr-CA"/>
            </a:p>
          </p:txBody>
        </p:sp>
        <p:sp>
          <p:nvSpPr>
            <p:cNvPr id="18" name="TextBox 6">
              <a:extLst>
                <a:ext uri="{FF2B5EF4-FFF2-40B4-BE49-F238E27FC236}">
                  <a16:creationId xmlns:a16="http://schemas.microsoft.com/office/drawing/2014/main" id="{DA741CBB-F001-29CA-8AA1-16839ECBC1D4}"/>
                </a:ext>
              </a:extLst>
            </p:cNvPr>
            <p:cNvSpPr txBox="1"/>
            <p:nvPr/>
          </p:nvSpPr>
          <p:spPr>
            <a:xfrm>
              <a:off x="0" y="-76200"/>
              <a:ext cx="2149108" cy="571663"/>
            </a:xfrm>
            <a:prstGeom prst="rect">
              <a:avLst/>
            </a:prstGeom>
          </p:spPr>
          <p:txBody>
            <a:bodyPr lIns="50800" tIns="50800" rIns="50800" bIns="50800" rtlCol="0" anchor="ctr"/>
            <a:lstStyle/>
            <a:p>
              <a:pPr algn="ctr">
                <a:lnSpc>
                  <a:spcPts val="3502"/>
                </a:lnSpc>
              </a:pPr>
              <a:endParaRPr/>
            </a:p>
          </p:txBody>
        </p:sp>
      </p:grpSp>
      <p:sp>
        <p:nvSpPr>
          <p:cNvPr id="19" name="Freeform 8">
            <a:extLst>
              <a:ext uri="{FF2B5EF4-FFF2-40B4-BE49-F238E27FC236}">
                <a16:creationId xmlns:a16="http://schemas.microsoft.com/office/drawing/2014/main" id="{B85CE9C5-29DD-EF2E-B863-4078C0367D96}"/>
              </a:ext>
            </a:extLst>
          </p:cNvPr>
          <p:cNvSpPr/>
          <p:nvPr/>
        </p:nvSpPr>
        <p:spPr>
          <a:xfrm>
            <a:off x="7686885" y="4596422"/>
            <a:ext cx="626053" cy="626053"/>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CA"/>
          </a:p>
        </p:txBody>
      </p:sp>
      <p:sp>
        <p:nvSpPr>
          <p:cNvPr id="20" name="ZoneTexte 19">
            <a:extLst>
              <a:ext uri="{FF2B5EF4-FFF2-40B4-BE49-F238E27FC236}">
                <a16:creationId xmlns:a16="http://schemas.microsoft.com/office/drawing/2014/main" id="{C8EC206D-5B10-7E51-7C2C-60900DDF65C3}"/>
              </a:ext>
            </a:extLst>
          </p:cNvPr>
          <p:cNvSpPr txBox="1"/>
          <p:nvPr/>
        </p:nvSpPr>
        <p:spPr>
          <a:xfrm>
            <a:off x="410623" y="4875642"/>
            <a:ext cx="7284140" cy="1569660"/>
          </a:xfrm>
          <a:prstGeom prst="rect">
            <a:avLst/>
          </a:prstGeom>
          <a:noFill/>
        </p:spPr>
        <p:txBody>
          <a:bodyPr wrap="square" rtlCol="0">
            <a:spAutoFit/>
          </a:bodyPr>
          <a:lstStyle/>
          <a:p>
            <a:pPr marR="89535" lvl="1" algn="ctr">
              <a:spcBef>
                <a:spcPts val="600"/>
              </a:spcBef>
              <a:spcAft>
                <a:spcPts val="600"/>
              </a:spcAft>
            </a:pPr>
            <a:r>
              <a:rPr lang="en-CA" sz="3200" b="1" dirty="0">
                <a:solidFill>
                  <a:schemeClr val="bg1"/>
                </a:solidFill>
                <a:latin typeface="Calibri" panose="020F0502020204030204" pitchFamily="34" charset="0"/>
                <a:ea typeface="Trebuchet MS" panose="020B0603020202020204" pitchFamily="34" charset="0"/>
                <a:cs typeface="Trebuchet MS" panose="020B0603020202020204" pitchFamily="34" charset="0"/>
              </a:rPr>
              <a:t>Who among you would like to be part of a small committee to help implement this program at the school?</a:t>
            </a:r>
          </a:p>
        </p:txBody>
      </p:sp>
      <p:sp>
        <p:nvSpPr>
          <p:cNvPr id="22" name="Slide Number Placeholder 2">
            <a:extLst>
              <a:ext uri="{FF2B5EF4-FFF2-40B4-BE49-F238E27FC236}">
                <a16:creationId xmlns:a16="http://schemas.microsoft.com/office/drawing/2014/main" id="{4620A065-997C-F97A-4E76-2CD1DCF0C563}"/>
              </a:ext>
            </a:extLst>
          </p:cNvPr>
          <p:cNvSpPr txBox="1">
            <a:spLocks/>
          </p:cNvSpPr>
          <p:nvPr>
            <p:custDataLst>
              <p:tags r:id="rId1"/>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ea typeface="Calibri" panose="020F0502020204030204" pitchFamily="34" charset="0"/>
                <a:cs typeface="Calibri" panose="020F0502020204030204" pitchFamily="34" charset="0"/>
              </a:rPr>
              <a:pPr/>
              <a:t>23</a:t>
            </a:fld>
            <a:endParaRPr lang="en-CA" sz="1867" b="1" dirty="0">
              <a:latin typeface="Calibri" panose="020F0502020204030204" pitchFamily="34" charset="0"/>
              <a:ea typeface="Calibri" panose="020F0502020204030204" pitchFamily="34" charset="0"/>
              <a:cs typeface="Calibri" panose="020F0502020204030204" pitchFamily="34" charset="0"/>
            </a:endParaRPr>
          </a:p>
        </p:txBody>
      </p:sp>
      <p:pic>
        <p:nvPicPr>
          <p:cNvPr id="23" name="Image 22">
            <a:extLst>
              <a:ext uri="{FF2B5EF4-FFF2-40B4-BE49-F238E27FC236}">
                <a16:creationId xmlns:a16="http://schemas.microsoft.com/office/drawing/2014/main" id="{0578CB75-331E-2491-9535-12F1CED403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spTree>
    <p:extLst>
      <p:ext uri="{BB962C8B-B14F-4D97-AF65-F5344CB8AC3E}">
        <p14:creationId xmlns:p14="http://schemas.microsoft.com/office/powerpoint/2010/main" val="1474693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4" grpId="0" animBg="1"/>
      <p:bldP spid="15" grpId="0"/>
      <p:bldP spid="19" grpId="0" animBg="1"/>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12969E35-5FA0-5080-50B9-B73668046AC4}"/>
              </a:ext>
            </a:extLst>
          </p:cNvPr>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alphaModFix amt="10999"/>
            </a:blip>
            <a:stretch>
              <a:fillRect t="-38185" b="-38185"/>
            </a:stretch>
          </a:blipFill>
        </p:spPr>
        <p:txBody>
          <a:bodyPr/>
          <a:lstStyle/>
          <a:p>
            <a:pPr lvl="0"/>
            <a:endParaRPr lang="fr-CA" sz="1200"/>
          </a:p>
        </p:txBody>
      </p:sp>
      <p:sp>
        <p:nvSpPr>
          <p:cNvPr id="7" name="Slide Number Placeholder 2">
            <a:extLst>
              <a:ext uri="{FF2B5EF4-FFF2-40B4-BE49-F238E27FC236}">
                <a16:creationId xmlns:a16="http://schemas.microsoft.com/office/drawing/2014/main" id="{45538107-46B3-2532-A890-77E22FE8F474}"/>
              </a:ext>
            </a:extLst>
          </p:cNvPr>
          <p:cNvSpPr txBox="1">
            <a:spLocks/>
          </p:cNvSpPr>
          <p:nvPr>
            <p:custDataLst>
              <p:tags r:id="rId1"/>
            </p:custDataLst>
          </p:nvPr>
        </p:nvSpPr>
        <p:spPr>
          <a:xfrm>
            <a:off x="10160000" y="127000"/>
            <a:ext cx="1828800" cy="243417"/>
          </a:xfrm>
          <a:prstGeom prst="rect">
            <a:avLst/>
          </a:prstGeom>
        </p:spPr>
        <p:txBody>
          <a:bodyPr/>
          <a:lstStyle>
            <a:defPPr>
              <a:defRPr lang="en-US"/>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45B74D-6A0D-CF46-9BFB-933D6D9953E9}" type="slidenum">
              <a:rPr lang="en-CA" sz="1867" b="1" smtClean="0">
                <a:latin typeface="Calibri" panose="020F0502020204030204" pitchFamily="34" charset="0"/>
                <a:ea typeface="Calibri" panose="020F0502020204030204" pitchFamily="34" charset="0"/>
                <a:cs typeface="Calibri" panose="020F0502020204030204" pitchFamily="34" charset="0"/>
              </a:rPr>
              <a:pPr/>
              <a:t>24</a:t>
            </a:fld>
            <a:endParaRPr lang="en-CA" sz="1867" b="1" dirty="0">
              <a:latin typeface="Calibri" panose="020F0502020204030204" pitchFamily="34" charset="0"/>
              <a:ea typeface="Calibri" panose="020F0502020204030204" pitchFamily="34" charset="0"/>
              <a:cs typeface="Calibri" panose="020F0502020204030204" pitchFamily="34" charset="0"/>
            </a:endParaRPr>
          </a:p>
        </p:txBody>
      </p:sp>
      <p:pic>
        <p:nvPicPr>
          <p:cNvPr id="9" name="Image 8">
            <a:extLst>
              <a:ext uri="{FF2B5EF4-FFF2-40B4-BE49-F238E27FC236}">
                <a16:creationId xmlns:a16="http://schemas.microsoft.com/office/drawing/2014/main" id="{CFD1919B-95F9-5445-3F09-4F8528C35F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65851" y="794882"/>
            <a:ext cx="6080774" cy="1830545"/>
          </a:xfrm>
          <a:prstGeom prst="rect">
            <a:avLst/>
          </a:prstGeom>
        </p:spPr>
      </p:pic>
      <p:sp>
        <p:nvSpPr>
          <p:cNvPr id="10" name="ZoneTexte 9">
            <a:extLst>
              <a:ext uri="{FF2B5EF4-FFF2-40B4-BE49-F238E27FC236}">
                <a16:creationId xmlns:a16="http://schemas.microsoft.com/office/drawing/2014/main" id="{0E46D976-AA48-D731-E49D-95C9BC956085}"/>
              </a:ext>
            </a:extLst>
          </p:cNvPr>
          <p:cNvSpPr txBox="1"/>
          <p:nvPr>
            <p:custDataLst>
              <p:tags r:id="rId2"/>
            </p:custDataLst>
          </p:nvPr>
        </p:nvSpPr>
        <p:spPr>
          <a:xfrm>
            <a:off x="2956246" y="3069561"/>
            <a:ext cx="6244041" cy="1446550"/>
          </a:xfrm>
          <a:prstGeom prst="rect">
            <a:avLst/>
          </a:prstGeom>
          <a:noFill/>
        </p:spPr>
        <p:txBody>
          <a:bodyPr wrap="square" rtlCol="0">
            <a:spAutoFit/>
          </a:bodyPr>
          <a:lstStyle/>
          <a:p>
            <a:pPr algn="ctr"/>
            <a:r>
              <a:rPr lang="en-CA" sz="4400" b="1" dirty="0">
                <a:solidFill>
                  <a:srgbClr val="2F5CEE"/>
                </a:solidFill>
                <a:latin typeface="Calibri" panose="020F0502020204030204" pitchFamily="34" charset="0"/>
                <a:ea typeface="Calibri" panose="020F0502020204030204" pitchFamily="34" charset="0"/>
                <a:cs typeface="Calibri" panose="020F0502020204030204" pitchFamily="34" charset="0"/>
              </a:rPr>
              <a:t>THANK YOU</a:t>
            </a:r>
          </a:p>
          <a:p>
            <a:pPr algn="ctr"/>
            <a:r>
              <a:rPr lang="en-CA" sz="4400" b="1" dirty="0">
                <a:solidFill>
                  <a:srgbClr val="2F5CEE"/>
                </a:solidFill>
                <a:latin typeface="Calibri" panose="020F0502020204030204" pitchFamily="34" charset="0"/>
                <a:ea typeface="Calibri" panose="020F0502020204030204" pitchFamily="34" charset="0"/>
                <a:cs typeface="Calibri" panose="020F0502020204030204" pitchFamily="34" charset="0"/>
              </a:rPr>
              <a:t>Find out more:</a:t>
            </a:r>
          </a:p>
        </p:txBody>
      </p:sp>
      <p:grpSp>
        <p:nvGrpSpPr>
          <p:cNvPr id="12" name="Groupe 11">
            <a:extLst>
              <a:ext uri="{FF2B5EF4-FFF2-40B4-BE49-F238E27FC236}">
                <a16:creationId xmlns:a16="http://schemas.microsoft.com/office/drawing/2014/main" id="{50D63767-08DA-1BC9-C3E5-A93272B69EC1}"/>
              </a:ext>
            </a:extLst>
          </p:cNvPr>
          <p:cNvGrpSpPr/>
          <p:nvPr/>
        </p:nvGrpSpPr>
        <p:grpSpPr>
          <a:xfrm>
            <a:off x="3894062" y="3496337"/>
            <a:ext cx="4606948" cy="3861995"/>
            <a:chOff x="3894062" y="3496337"/>
            <a:chExt cx="4606948" cy="3861995"/>
          </a:xfrm>
        </p:grpSpPr>
        <p:pic>
          <p:nvPicPr>
            <p:cNvPr id="8" name="Image 7" descr="Une image contenant motif, Graphique, art, conception&#10;&#10;Le contenu généré par l’IA peut être incorrect.">
              <a:extLst>
                <a:ext uri="{FF2B5EF4-FFF2-40B4-BE49-F238E27FC236}">
                  <a16:creationId xmlns:a16="http://schemas.microsoft.com/office/drawing/2014/main" id="{580B85C7-D93C-9489-CDBA-EB44C97485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94062" y="3496337"/>
              <a:ext cx="4606948" cy="3861995"/>
            </a:xfrm>
            <a:prstGeom prst="rect">
              <a:avLst/>
            </a:prstGeom>
          </p:spPr>
        </p:pic>
        <p:sp>
          <p:nvSpPr>
            <p:cNvPr id="11" name="ZoneTexte 10">
              <a:extLst>
                <a:ext uri="{FF2B5EF4-FFF2-40B4-BE49-F238E27FC236}">
                  <a16:creationId xmlns:a16="http://schemas.microsoft.com/office/drawing/2014/main" id="{8659B672-B66A-A44F-31A7-66DFDBB19CE4}"/>
                </a:ext>
              </a:extLst>
            </p:cNvPr>
            <p:cNvSpPr txBox="1"/>
            <p:nvPr/>
          </p:nvSpPr>
          <p:spPr>
            <a:xfrm>
              <a:off x="5083872" y="6339617"/>
              <a:ext cx="2110559" cy="229460"/>
            </a:xfrm>
            <a:prstGeom prst="rect">
              <a:avLst/>
            </a:prstGeom>
            <a:noFill/>
          </p:spPr>
          <p:txBody>
            <a:bodyPr wrap="square">
              <a:spAutoFit/>
            </a:bodyPr>
            <a:lstStyle/>
            <a:p>
              <a:pPr algn="ctr" rtl="0">
                <a:buNone/>
              </a:pPr>
              <a:r>
                <a:rPr lang="en-AU" sz="900" b="0" i="0" noProof="0" dirty="0">
                  <a:solidFill>
                    <a:srgbClr val="000000"/>
                  </a:solidFill>
                  <a:effectLst/>
                </a:rPr>
                <a:t>Currently available in French only</a:t>
              </a:r>
              <a:endParaRPr lang="en-AU" sz="900" noProof="0" dirty="0">
                <a:effectLst/>
              </a:endParaRPr>
            </a:p>
          </p:txBody>
        </p:sp>
      </p:grpSp>
    </p:spTree>
    <p:extLst>
      <p:ext uri="{BB962C8B-B14F-4D97-AF65-F5344CB8AC3E}">
        <p14:creationId xmlns:p14="http://schemas.microsoft.com/office/powerpoint/2010/main" val="3031808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9"/>
</p:tagLst>
</file>

<file path=ppt/tags/tag2.xml><?xml version="1.0" encoding="utf-8"?>
<p:tagLst xmlns:a="http://schemas.openxmlformats.org/drawingml/2006/main" xmlns:r="http://schemas.openxmlformats.org/officeDocument/2006/relationships" xmlns:p="http://schemas.openxmlformats.org/presentationml/2006/main">
  <p:tag name="NUM" val="10"/>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7"/>
</p:tagLst>
</file>

<file path=ppt/tags/tag6.xml><?xml version="1.0" encoding="utf-8"?>
<p:tagLst xmlns:a="http://schemas.openxmlformats.org/drawingml/2006/main" xmlns:r="http://schemas.openxmlformats.org/officeDocument/2006/relationships" xmlns:p="http://schemas.openxmlformats.org/presentationml/2006/main">
  <p:tag name="NUM" val="9"/>
</p:tagLst>
</file>

<file path=ppt/tags/tag7.xml><?xml version="1.0" encoding="utf-8"?>
<p:tagLst xmlns:a="http://schemas.openxmlformats.org/drawingml/2006/main" xmlns:r="http://schemas.openxmlformats.org/officeDocument/2006/relationships" xmlns:p="http://schemas.openxmlformats.org/presentationml/2006/main">
  <p:tag name="NUM" val="3"/>
</p:tagLst>
</file>

<file path=ppt/tags/tag8.xml><?xml version="1.0" encoding="utf-8"?>
<p:tagLst xmlns:a="http://schemas.openxmlformats.org/drawingml/2006/main" xmlns:r="http://schemas.openxmlformats.org/officeDocument/2006/relationships" xmlns:p="http://schemas.openxmlformats.org/presentationml/2006/main">
  <p:tag name="NUM" val="4"/>
</p:tagLst>
</file>

<file path=ppt/tags/tag9.xml><?xml version="1.0" encoding="utf-8"?>
<p:tagLst xmlns:a="http://schemas.openxmlformats.org/drawingml/2006/main" xmlns:r="http://schemas.openxmlformats.org/officeDocument/2006/relationships" xmlns:p="http://schemas.openxmlformats.org/presentationml/2006/main">
  <p:tag name="NUM" val="6"/>
</p:tagLst>
</file>

<file path=ppt/tags/tag10.xml><?xml version="1.0" encoding="utf-8"?>
<p:tagLst xmlns:a="http://schemas.openxmlformats.org/drawingml/2006/main" xmlns:r="http://schemas.openxmlformats.org/officeDocument/2006/relationships" xmlns:p="http://schemas.openxmlformats.org/presentationml/2006/main">
  <p:tag name="NUM" val="7"/>
</p:tagLst>
</file>

<file path=ppt/tags/tag11.xml><?xml version="1.0" encoding="utf-8"?>
<p:tagLst xmlns:a="http://schemas.openxmlformats.org/drawingml/2006/main" xmlns:r="http://schemas.openxmlformats.org/officeDocument/2006/relationships" xmlns:p="http://schemas.openxmlformats.org/presentationml/2006/main">
  <p:tag name="NUM" val="8"/>
</p:tagLst>
</file>

<file path=ppt/tags/tag12.xml><?xml version="1.0" encoding="utf-8"?>
<p:tagLst xmlns:a="http://schemas.openxmlformats.org/drawingml/2006/main" xmlns:r="http://schemas.openxmlformats.org/officeDocument/2006/relationships" xmlns:p="http://schemas.openxmlformats.org/presentationml/2006/main">
  <p:tag name="NUM" val="9"/>
</p:tagLst>
</file>

<file path=ppt/tags/tag13.xml><?xml version="1.0" encoding="utf-8"?>
<p:tagLst xmlns:a="http://schemas.openxmlformats.org/drawingml/2006/main" xmlns:r="http://schemas.openxmlformats.org/officeDocument/2006/relationships" xmlns:p="http://schemas.openxmlformats.org/presentationml/2006/main">
  <p:tag name="NUM" val="10"/>
</p:tagLst>
</file>

<file path=ppt/tags/tag14.xml><?xml version="1.0" encoding="utf-8"?>
<p:tagLst xmlns:a="http://schemas.openxmlformats.org/drawingml/2006/main" xmlns:r="http://schemas.openxmlformats.org/officeDocument/2006/relationships" xmlns:p="http://schemas.openxmlformats.org/presentationml/2006/main">
  <p:tag name="NUM" val="11"/>
</p:tagLst>
</file>

<file path=ppt/tags/tag15.xml><?xml version="1.0" encoding="utf-8"?>
<p:tagLst xmlns:a="http://schemas.openxmlformats.org/drawingml/2006/main" xmlns:r="http://schemas.openxmlformats.org/officeDocument/2006/relationships" xmlns:p="http://schemas.openxmlformats.org/presentationml/2006/main">
  <p:tag name="NUM" val="12"/>
</p:tagLst>
</file>

<file path=ppt/tags/tag16.xml><?xml version="1.0" encoding="utf-8"?>
<p:tagLst xmlns:a="http://schemas.openxmlformats.org/drawingml/2006/main" xmlns:r="http://schemas.openxmlformats.org/officeDocument/2006/relationships" xmlns:p="http://schemas.openxmlformats.org/presentationml/2006/main">
  <p:tag name="NUM" val="13"/>
</p:tagLst>
</file>

<file path=ppt/tags/tag17.xml><?xml version="1.0" encoding="utf-8"?>
<p:tagLst xmlns:a="http://schemas.openxmlformats.org/drawingml/2006/main" xmlns:r="http://schemas.openxmlformats.org/officeDocument/2006/relationships" xmlns:p="http://schemas.openxmlformats.org/presentationml/2006/main">
  <p:tag name="NUM" val="5"/>
</p:tagLst>
</file>

<file path=ppt/tags/tag18.xml><?xml version="1.0" encoding="utf-8"?>
<p:tagLst xmlns:a="http://schemas.openxmlformats.org/drawingml/2006/main" xmlns:r="http://schemas.openxmlformats.org/officeDocument/2006/relationships" xmlns:p="http://schemas.openxmlformats.org/presentationml/2006/main">
  <p:tag name="NUM" val="6"/>
</p:tagLst>
</file>

<file path=ppt/tags/tag19.xml><?xml version="1.0" encoding="utf-8"?>
<p:tagLst xmlns:a="http://schemas.openxmlformats.org/drawingml/2006/main" xmlns:r="http://schemas.openxmlformats.org/officeDocument/2006/relationships" xmlns:p="http://schemas.openxmlformats.org/presentationml/2006/main">
  <p:tag name="NUM" val="9"/>
</p:tagLst>
</file>

<file path=ppt/tags/tag20.xml><?xml version="1.0" encoding="utf-8"?>
<p:tagLst xmlns:a="http://schemas.openxmlformats.org/drawingml/2006/main" xmlns:r="http://schemas.openxmlformats.org/officeDocument/2006/relationships" xmlns:p="http://schemas.openxmlformats.org/presentationml/2006/main">
  <p:tag name="NUM" val="9"/>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ags/tag23.xml><?xml version="1.0" encoding="utf-8"?>
<p:tagLst xmlns:a="http://schemas.openxmlformats.org/drawingml/2006/main" xmlns:r="http://schemas.openxmlformats.org/officeDocument/2006/relationships" xmlns:p="http://schemas.openxmlformats.org/presentationml/2006/main">
  <p:tag name="NUM" val="4"/>
</p:tagLst>
</file>

<file path=ppt/tags/tag24.xml><?xml version="1.0" encoding="utf-8"?>
<p:tagLst xmlns:a="http://schemas.openxmlformats.org/drawingml/2006/main" xmlns:r="http://schemas.openxmlformats.org/officeDocument/2006/relationships" xmlns:p="http://schemas.openxmlformats.org/presentationml/2006/main">
  <p:tag name="NUM" val="5"/>
</p:tagLst>
</file>

<file path=ppt/tags/tag25.xml><?xml version="1.0" encoding="utf-8"?>
<p:tagLst xmlns:a="http://schemas.openxmlformats.org/drawingml/2006/main" xmlns:r="http://schemas.openxmlformats.org/officeDocument/2006/relationships" xmlns:p="http://schemas.openxmlformats.org/presentationml/2006/main">
  <p:tag name="NUM" val="6"/>
</p:tagLst>
</file>

<file path=ppt/tags/tag26.xml><?xml version="1.0" encoding="utf-8"?>
<p:tagLst xmlns:a="http://schemas.openxmlformats.org/drawingml/2006/main" xmlns:r="http://schemas.openxmlformats.org/officeDocument/2006/relationships" xmlns:p="http://schemas.openxmlformats.org/presentationml/2006/main">
  <p:tag name="NUM" val="8"/>
</p:tagLst>
</file>

<file path=ppt/tags/tag27.xml><?xml version="1.0" encoding="utf-8"?>
<p:tagLst xmlns:a="http://schemas.openxmlformats.org/drawingml/2006/main" xmlns:r="http://schemas.openxmlformats.org/officeDocument/2006/relationships" xmlns:p="http://schemas.openxmlformats.org/presentationml/2006/main">
  <p:tag name="NUM" val="9"/>
</p:tagLst>
</file>

<file path=ppt/tags/tag28.xml><?xml version="1.0" encoding="utf-8"?>
<p:tagLst xmlns:a="http://schemas.openxmlformats.org/drawingml/2006/main" xmlns:r="http://schemas.openxmlformats.org/officeDocument/2006/relationships" xmlns:p="http://schemas.openxmlformats.org/presentationml/2006/main">
  <p:tag name="NUM" val="10"/>
</p:tagLst>
</file>

<file path=ppt/tags/tag29.xml><?xml version="1.0" encoding="utf-8"?>
<p:tagLst xmlns:a="http://schemas.openxmlformats.org/drawingml/2006/main" xmlns:r="http://schemas.openxmlformats.org/officeDocument/2006/relationships" xmlns:p="http://schemas.openxmlformats.org/presentationml/2006/main">
  <p:tag name="NUM" val="9"/>
</p:tagLst>
</file>

<file path=ppt/tags/tag30.xml><?xml version="1.0" encoding="utf-8"?>
<p:tagLst xmlns:a="http://schemas.openxmlformats.org/drawingml/2006/main" xmlns:r="http://schemas.openxmlformats.org/officeDocument/2006/relationships" xmlns:p="http://schemas.openxmlformats.org/presentationml/2006/main">
  <p:tag name="NUM" val="7"/>
</p:tagLst>
</file>

<file path=ppt/tags/tag31.xml><?xml version="1.0" encoding="utf-8"?>
<p:tagLst xmlns:a="http://schemas.openxmlformats.org/drawingml/2006/main" xmlns:r="http://schemas.openxmlformats.org/officeDocument/2006/relationships" xmlns:p="http://schemas.openxmlformats.org/presentationml/2006/main">
  <p:tag name="NUM" val="2"/>
</p:tagLst>
</file>

<file path=ppt/tags/tag32.xml><?xml version="1.0" encoding="utf-8"?>
<p:tagLst xmlns:a="http://schemas.openxmlformats.org/drawingml/2006/main" xmlns:r="http://schemas.openxmlformats.org/officeDocument/2006/relationships" xmlns:p="http://schemas.openxmlformats.org/presentationml/2006/main">
  <p:tag name="NUM" val="5"/>
</p:tagLst>
</file>

<file path=ppt/tags/tag33.xml><?xml version="1.0" encoding="utf-8"?>
<p:tagLst xmlns:a="http://schemas.openxmlformats.org/drawingml/2006/main" xmlns:r="http://schemas.openxmlformats.org/officeDocument/2006/relationships" xmlns:p="http://schemas.openxmlformats.org/presentationml/2006/main">
  <p:tag name="NUM" val="6"/>
</p:tagLst>
</file>

<file path=ppt/tags/tag34.xml><?xml version="1.0" encoding="utf-8"?>
<p:tagLst xmlns:a="http://schemas.openxmlformats.org/drawingml/2006/main" xmlns:r="http://schemas.openxmlformats.org/officeDocument/2006/relationships" xmlns:p="http://schemas.openxmlformats.org/presentationml/2006/main">
  <p:tag name="NUM" val="8"/>
</p:tagLst>
</file>

<file path=ppt/tags/tag35.xml><?xml version="1.0" encoding="utf-8"?>
<p:tagLst xmlns:a="http://schemas.openxmlformats.org/drawingml/2006/main" xmlns:r="http://schemas.openxmlformats.org/officeDocument/2006/relationships" xmlns:p="http://schemas.openxmlformats.org/presentationml/2006/main">
  <p:tag name="NUM" val="9"/>
</p:tagLst>
</file>

<file path=ppt/tags/tag36.xml><?xml version="1.0" encoding="utf-8"?>
<p:tagLst xmlns:a="http://schemas.openxmlformats.org/drawingml/2006/main" xmlns:r="http://schemas.openxmlformats.org/officeDocument/2006/relationships" xmlns:p="http://schemas.openxmlformats.org/presentationml/2006/main">
  <p:tag name="NUM" val="10"/>
</p:tagLst>
</file>

<file path=ppt/tags/tag37.xml><?xml version="1.0" encoding="utf-8"?>
<p:tagLst xmlns:a="http://schemas.openxmlformats.org/drawingml/2006/main" xmlns:r="http://schemas.openxmlformats.org/officeDocument/2006/relationships" xmlns:p="http://schemas.openxmlformats.org/presentationml/2006/main">
  <p:tag name="NUM" val="11"/>
</p:tagLst>
</file>

<file path=ppt/tags/tag38.xml><?xml version="1.0" encoding="utf-8"?>
<p:tagLst xmlns:a="http://schemas.openxmlformats.org/drawingml/2006/main" xmlns:r="http://schemas.openxmlformats.org/officeDocument/2006/relationships" xmlns:p="http://schemas.openxmlformats.org/presentationml/2006/main">
  <p:tag name="NUM" val="14"/>
</p:tagLst>
</file>

<file path=ppt/tags/tag39.xml><?xml version="1.0" encoding="utf-8"?>
<p:tagLst xmlns:a="http://schemas.openxmlformats.org/drawingml/2006/main" xmlns:r="http://schemas.openxmlformats.org/officeDocument/2006/relationships" xmlns:p="http://schemas.openxmlformats.org/presentationml/2006/main">
  <p:tag name="NUM" val="15"/>
</p:tagLst>
</file>

<file path=ppt/tags/tag40.xml><?xml version="1.0" encoding="utf-8"?>
<p:tagLst xmlns:a="http://schemas.openxmlformats.org/drawingml/2006/main" xmlns:r="http://schemas.openxmlformats.org/officeDocument/2006/relationships" xmlns:p="http://schemas.openxmlformats.org/presentationml/2006/main">
  <p:tag name="NUM" val="16"/>
</p:tagLst>
</file>

<file path=ppt/tags/tag41.xml><?xml version="1.0" encoding="utf-8"?>
<p:tagLst xmlns:a="http://schemas.openxmlformats.org/drawingml/2006/main" xmlns:r="http://schemas.openxmlformats.org/officeDocument/2006/relationships" xmlns:p="http://schemas.openxmlformats.org/presentationml/2006/main">
  <p:tag name="NUM" val="9"/>
</p:tagLst>
</file>

<file path=ppt/tags/tag42.xml><?xml version="1.0" encoding="utf-8"?>
<p:tagLst xmlns:a="http://schemas.openxmlformats.org/drawingml/2006/main" xmlns:r="http://schemas.openxmlformats.org/officeDocument/2006/relationships" xmlns:p="http://schemas.openxmlformats.org/presentationml/2006/main">
  <p:tag name="NUM" val="7"/>
</p:tagLst>
</file>

<file path=ppt/tags/tag43.xml><?xml version="1.0" encoding="utf-8"?>
<p:tagLst xmlns:a="http://schemas.openxmlformats.org/drawingml/2006/main" xmlns:r="http://schemas.openxmlformats.org/officeDocument/2006/relationships" xmlns:p="http://schemas.openxmlformats.org/presentationml/2006/main">
  <p:tag name="NUM" val="1"/>
</p:tagLst>
</file>

<file path=ppt/tags/tag44.xml><?xml version="1.0" encoding="utf-8"?>
<p:tagLst xmlns:a="http://schemas.openxmlformats.org/drawingml/2006/main" xmlns:r="http://schemas.openxmlformats.org/officeDocument/2006/relationships" xmlns:p="http://schemas.openxmlformats.org/presentationml/2006/main">
  <p:tag name="NUM" val="3"/>
</p:tagLst>
</file>

<file path=ppt/tags/tag45.xml><?xml version="1.0" encoding="utf-8"?>
<p:tagLst xmlns:a="http://schemas.openxmlformats.org/drawingml/2006/main" xmlns:r="http://schemas.openxmlformats.org/officeDocument/2006/relationships" xmlns:p="http://schemas.openxmlformats.org/presentationml/2006/main">
  <p:tag name="NUM" val="9"/>
</p:tagLst>
</file>

<file path=ppt/tags/tag46.xml><?xml version="1.0" encoding="utf-8"?>
<p:tagLst xmlns:a="http://schemas.openxmlformats.org/drawingml/2006/main" xmlns:r="http://schemas.openxmlformats.org/officeDocument/2006/relationships" xmlns:p="http://schemas.openxmlformats.org/presentationml/2006/main">
  <p:tag name="NUM" val="7"/>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5"/>
</p:tagLst>
</file>

<file path=ppt/tags/tag49.xml><?xml version="1.0" encoding="utf-8"?>
<p:tagLst xmlns:a="http://schemas.openxmlformats.org/drawingml/2006/main" xmlns:r="http://schemas.openxmlformats.org/officeDocument/2006/relationships" xmlns:p="http://schemas.openxmlformats.org/presentationml/2006/main">
  <p:tag name="NUM" val="6"/>
</p:tagLst>
</file>

<file path=ppt/tags/tag50.xml><?xml version="1.0" encoding="utf-8"?>
<p:tagLst xmlns:a="http://schemas.openxmlformats.org/drawingml/2006/main" xmlns:r="http://schemas.openxmlformats.org/officeDocument/2006/relationships" xmlns:p="http://schemas.openxmlformats.org/presentationml/2006/main">
  <p:tag name="NUM" val="7"/>
</p:tagLst>
</file>

<file path=ppt/tags/tag51.xml><?xml version="1.0" encoding="utf-8"?>
<p:tagLst xmlns:a="http://schemas.openxmlformats.org/drawingml/2006/main" xmlns:r="http://schemas.openxmlformats.org/officeDocument/2006/relationships" xmlns:p="http://schemas.openxmlformats.org/presentationml/2006/main">
  <p:tag name="NUM" val="9"/>
</p:tagLst>
</file>

<file path=ppt/tags/tag52.xml><?xml version="1.0" encoding="utf-8"?>
<p:tagLst xmlns:a="http://schemas.openxmlformats.org/drawingml/2006/main" xmlns:r="http://schemas.openxmlformats.org/officeDocument/2006/relationships" xmlns:p="http://schemas.openxmlformats.org/presentationml/2006/main">
  <p:tag name="NUM" val="4"/>
</p:tagLst>
</file>

<file path=ppt/tags/tag53.xml><?xml version="1.0" encoding="utf-8"?>
<p:tagLst xmlns:a="http://schemas.openxmlformats.org/drawingml/2006/main" xmlns:r="http://schemas.openxmlformats.org/officeDocument/2006/relationships" xmlns:p="http://schemas.openxmlformats.org/presentationml/2006/main">
  <p:tag name="NUM" val="1"/>
</p:tagLst>
</file>

<file path=ppt/tags/tag54.xml><?xml version="1.0" encoding="utf-8"?>
<p:tagLst xmlns:a="http://schemas.openxmlformats.org/drawingml/2006/main" xmlns:r="http://schemas.openxmlformats.org/officeDocument/2006/relationships" xmlns:p="http://schemas.openxmlformats.org/presentationml/2006/main">
  <p:tag name="NUM" val="5"/>
</p:tagLst>
</file>

<file path=ppt/tags/tag55.xml><?xml version="1.0" encoding="utf-8"?>
<p:tagLst xmlns:a="http://schemas.openxmlformats.org/drawingml/2006/main" xmlns:r="http://schemas.openxmlformats.org/officeDocument/2006/relationships" xmlns:p="http://schemas.openxmlformats.org/presentationml/2006/main">
  <p:tag name="NUM" val="6"/>
</p:tagLst>
</file>

<file path=ppt/tags/tag56.xml><?xml version="1.0" encoding="utf-8"?>
<p:tagLst xmlns:a="http://schemas.openxmlformats.org/drawingml/2006/main" xmlns:r="http://schemas.openxmlformats.org/officeDocument/2006/relationships" xmlns:p="http://schemas.openxmlformats.org/presentationml/2006/main">
  <p:tag name="NUM" val="7"/>
</p:tagLst>
</file>

<file path=ppt/tags/tag57.xml><?xml version="1.0" encoding="utf-8"?>
<p:tagLst xmlns:a="http://schemas.openxmlformats.org/drawingml/2006/main" xmlns:r="http://schemas.openxmlformats.org/officeDocument/2006/relationships" xmlns:p="http://schemas.openxmlformats.org/presentationml/2006/main">
  <p:tag name="NUM" val="8"/>
</p:tagLst>
</file>

<file path=ppt/tags/tag58.xml><?xml version="1.0" encoding="utf-8"?>
<p:tagLst xmlns:a="http://schemas.openxmlformats.org/drawingml/2006/main" xmlns:r="http://schemas.openxmlformats.org/officeDocument/2006/relationships" xmlns:p="http://schemas.openxmlformats.org/presentationml/2006/main">
  <p:tag name="NUM" val="10"/>
</p:tagLst>
</file>

<file path=ppt/tags/tag59.xml><?xml version="1.0" encoding="utf-8"?>
<p:tagLst xmlns:a="http://schemas.openxmlformats.org/drawingml/2006/main" xmlns:r="http://schemas.openxmlformats.org/officeDocument/2006/relationships" xmlns:p="http://schemas.openxmlformats.org/presentationml/2006/main">
  <p:tag name="NUM" val="9"/>
</p:tagLst>
</file>

<file path=ppt/tags/tag60.xml><?xml version="1.0" encoding="utf-8"?>
<p:tagLst xmlns:a="http://schemas.openxmlformats.org/drawingml/2006/main" xmlns:r="http://schemas.openxmlformats.org/officeDocument/2006/relationships" xmlns:p="http://schemas.openxmlformats.org/presentationml/2006/main">
  <p:tag name="NUM" val="7"/>
</p:tagLst>
</file>

<file path=ppt/tags/tag61.xml><?xml version="1.0" encoding="utf-8"?>
<p:tagLst xmlns:a="http://schemas.openxmlformats.org/drawingml/2006/main" xmlns:r="http://schemas.openxmlformats.org/officeDocument/2006/relationships" xmlns:p="http://schemas.openxmlformats.org/presentationml/2006/main">
  <p:tag name="NUM" val="5"/>
</p:tagLst>
</file>

<file path=ppt/tags/tag62.xml><?xml version="1.0" encoding="utf-8"?>
<p:tagLst xmlns:a="http://schemas.openxmlformats.org/drawingml/2006/main" xmlns:r="http://schemas.openxmlformats.org/officeDocument/2006/relationships" xmlns:p="http://schemas.openxmlformats.org/presentationml/2006/main">
  <p:tag name="NUM" val="7"/>
</p:tagLst>
</file>

<file path=ppt/tags/tag63.xml><?xml version="1.0" encoding="utf-8"?>
<p:tagLst xmlns:a="http://schemas.openxmlformats.org/drawingml/2006/main" xmlns:r="http://schemas.openxmlformats.org/officeDocument/2006/relationships" xmlns:p="http://schemas.openxmlformats.org/presentationml/2006/main">
  <p:tag name="NUM" val="9"/>
</p:tagLst>
</file>

<file path=ppt/tags/tag64.xml><?xml version="1.0" encoding="utf-8"?>
<p:tagLst xmlns:a="http://schemas.openxmlformats.org/drawingml/2006/main" xmlns:r="http://schemas.openxmlformats.org/officeDocument/2006/relationships" xmlns:p="http://schemas.openxmlformats.org/presentationml/2006/main">
  <p:tag name="NUM" val="5"/>
</p:tagLst>
</file>

<file path=ppt/tags/tag65.xml><?xml version="1.0" encoding="utf-8"?>
<p:tagLst xmlns:a="http://schemas.openxmlformats.org/drawingml/2006/main" xmlns:r="http://schemas.openxmlformats.org/officeDocument/2006/relationships" xmlns:p="http://schemas.openxmlformats.org/presentationml/2006/main">
  <p:tag name="NUM" val="10"/>
</p:tagLst>
</file>

<file path=ppt/tags/tag66.xml><?xml version="1.0" encoding="utf-8"?>
<p:tagLst xmlns:a="http://schemas.openxmlformats.org/drawingml/2006/main" xmlns:r="http://schemas.openxmlformats.org/officeDocument/2006/relationships" xmlns:p="http://schemas.openxmlformats.org/presentationml/2006/main">
  <p:tag name="NUM" val="10"/>
</p:tagLst>
</file>

<file path=ppt/tags/tag67.xml><?xml version="1.0" encoding="utf-8"?>
<p:tagLst xmlns:a="http://schemas.openxmlformats.org/drawingml/2006/main" xmlns:r="http://schemas.openxmlformats.org/officeDocument/2006/relationships" xmlns:p="http://schemas.openxmlformats.org/presentationml/2006/main">
  <p:tag name="NUM" val="10"/>
</p:tagLst>
</file>

<file path=ppt/tags/tag68.xml><?xml version="1.0" encoding="utf-8"?>
<p:tagLst xmlns:a="http://schemas.openxmlformats.org/drawingml/2006/main" xmlns:r="http://schemas.openxmlformats.org/officeDocument/2006/relationships" xmlns:p="http://schemas.openxmlformats.org/presentationml/2006/main">
  <p:tag name="NUM" val="10"/>
</p:tagLst>
</file>

<file path=ppt/tags/tag69.xml><?xml version="1.0" encoding="utf-8"?>
<p:tagLst xmlns:a="http://schemas.openxmlformats.org/drawingml/2006/main" xmlns:r="http://schemas.openxmlformats.org/officeDocument/2006/relationships" xmlns:p="http://schemas.openxmlformats.org/presentationml/2006/main">
  <p:tag name="NUM" val="18"/>
</p:tagLst>
</file>

<file path=ppt/tags/tag70.xml><?xml version="1.0" encoding="utf-8"?>
<p:tagLst xmlns:a="http://schemas.openxmlformats.org/drawingml/2006/main" xmlns:r="http://schemas.openxmlformats.org/officeDocument/2006/relationships" xmlns:p="http://schemas.openxmlformats.org/presentationml/2006/main">
  <p:tag name="NUM" val="9"/>
</p:tagLst>
</file>

<file path=ppt/tags/tag71.xml><?xml version="1.0" encoding="utf-8"?>
<p:tagLst xmlns:a="http://schemas.openxmlformats.org/drawingml/2006/main" xmlns:r="http://schemas.openxmlformats.org/officeDocument/2006/relationships" xmlns:p="http://schemas.openxmlformats.org/presentationml/2006/main">
  <p:tag name="NUM" val="7"/>
</p:tagLst>
</file>

<file path=ppt/tags/tag72.xml><?xml version="1.0" encoding="utf-8"?>
<p:tagLst xmlns:a="http://schemas.openxmlformats.org/drawingml/2006/main" xmlns:r="http://schemas.openxmlformats.org/officeDocument/2006/relationships" xmlns:p="http://schemas.openxmlformats.org/presentationml/2006/main">
  <p:tag name="NUM" val="13"/>
</p:tagLst>
</file>

<file path=ppt/tags/tag73.xml><?xml version="1.0" encoding="utf-8"?>
<p:tagLst xmlns:a="http://schemas.openxmlformats.org/drawingml/2006/main" xmlns:r="http://schemas.openxmlformats.org/officeDocument/2006/relationships" xmlns:p="http://schemas.openxmlformats.org/presentationml/2006/main">
  <p:tag name="NUM" val="7"/>
</p:tagLst>
</file>

<file path=ppt/tags/tag74.xml><?xml version="1.0" encoding="utf-8"?>
<p:tagLst xmlns:a="http://schemas.openxmlformats.org/drawingml/2006/main" xmlns:r="http://schemas.openxmlformats.org/officeDocument/2006/relationships" xmlns:p="http://schemas.openxmlformats.org/presentationml/2006/main">
  <p:tag name="NUM" val="20"/>
</p:tagLst>
</file>

<file path=ppt/tags/tag75.xml><?xml version="1.0" encoding="utf-8"?>
<p:tagLst xmlns:a="http://schemas.openxmlformats.org/drawingml/2006/main" xmlns:r="http://schemas.openxmlformats.org/officeDocument/2006/relationships" xmlns:p="http://schemas.openxmlformats.org/presentationml/2006/main">
  <p:tag name="NUM" val="21"/>
</p:tagLst>
</file>

<file path=ppt/tags/tag76.xml><?xml version="1.0" encoding="utf-8"?>
<p:tagLst xmlns:a="http://schemas.openxmlformats.org/drawingml/2006/main" xmlns:r="http://schemas.openxmlformats.org/officeDocument/2006/relationships" xmlns:p="http://schemas.openxmlformats.org/presentationml/2006/main">
  <p:tag name="NUM" val="9"/>
</p:tagLst>
</file>

<file path=ppt/tags/tag77.xml><?xml version="1.0" encoding="utf-8"?>
<p:tagLst xmlns:a="http://schemas.openxmlformats.org/drawingml/2006/main" xmlns:r="http://schemas.openxmlformats.org/officeDocument/2006/relationships" xmlns:p="http://schemas.openxmlformats.org/presentationml/2006/main">
  <p:tag name="NUM" val="3"/>
</p:tagLst>
</file>

<file path=ppt/tags/tag78.xml><?xml version="1.0" encoding="utf-8"?>
<p:tagLst xmlns:a="http://schemas.openxmlformats.org/drawingml/2006/main" xmlns:r="http://schemas.openxmlformats.org/officeDocument/2006/relationships" xmlns:p="http://schemas.openxmlformats.org/presentationml/2006/main">
  <p:tag name="NUM" val="4"/>
</p:tagLst>
</file>

<file path=ppt/tags/tag79.xml><?xml version="1.0" encoding="utf-8"?>
<p:tagLst xmlns:a="http://schemas.openxmlformats.org/drawingml/2006/main" xmlns:r="http://schemas.openxmlformats.org/officeDocument/2006/relationships" xmlns:p="http://schemas.openxmlformats.org/presentationml/2006/main">
  <p:tag name="NUM" val="5"/>
</p:tagLst>
</file>

<file path=ppt/tags/tag80.xml><?xml version="1.0" encoding="utf-8"?>
<p:tagLst xmlns:a="http://schemas.openxmlformats.org/drawingml/2006/main" xmlns:r="http://schemas.openxmlformats.org/officeDocument/2006/relationships" xmlns:p="http://schemas.openxmlformats.org/presentationml/2006/main">
  <p:tag name="NUM" val="6"/>
</p:tagLst>
</file>

<file path=ppt/tags/tag81.xml><?xml version="1.0" encoding="utf-8"?>
<p:tagLst xmlns:a="http://schemas.openxmlformats.org/drawingml/2006/main" xmlns:r="http://schemas.openxmlformats.org/officeDocument/2006/relationships" xmlns:p="http://schemas.openxmlformats.org/presentationml/2006/main">
  <p:tag name="NUM" val="7"/>
</p:tagLst>
</file>

<file path=ppt/tags/tag82.xml><?xml version="1.0" encoding="utf-8"?>
<p:tagLst xmlns:a="http://schemas.openxmlformats.org/drawingml/2006/main" xmlns:r="http://schemas.openxmlformats.org/officeDocument/2006/relationships" xmlns:p="http://schemas.openxmlformats.org/presentationml/2006/main">
  <p:tag name="NUM" val="9"/>
</p:tagLst>
</file>

<file path=ppt/tags/tag83.xml><?xml version="1.0" encoding="utf-8"?>
<p:tagLst xmlns:a="http://schemas.openxmlformats.org/drawingml/2006/main" xmlns:r="http://schemas.openxmlformats.org/officeDocument/2006/relationships" xmlns:p="http://schemas.openxmlformats.org/presentationml/2006/main">
  <p:tag name="NUM" val="1"/>
</p:tagLst>
</file>

<file path=ppt/tags/tag84.xml><?xml version="1.0" encoding="utf-8"?>
<p:tagLst xmlns:a="http://schemas.openxmlformats.org/drawingml/2006/main" xmlns:r="http://schemas.openxmlformats.org/officeDocument/2006/relationships" xmlns:p="http://schemas.openxmlformats.org/presentationml/2006/main">
  <p:tag name="NUM" val="2"/>
</p:tagLst>
</file>

<file path=ppt/tags/tag85.xml><?xml version="1.0" encoding="utf-8"?>
<p:tagLst xmlns:a="http://schemas.openxmlformats.org/drawingml/2006/main" xmlns:r="http://schemas.openxmlformats.org/officeDocument/2006/relationships" xmlns:p="http://schemas.openxmlformats.org/presentationml/2006/main">
  <p:tag name="NUM" val="3"/>
</p:tagLst>
</file>

<file path=ppt/tags/tag86.xml><?xml version="1.0" encoding="utf-8"?>
<p:tagLst xmlns:a="http://schemas.openxmlformats.org/drawingml/2006/main" xmlns:r="http://schemas.openxmlformats.org/officeDocument/2006/relationships" xmlns:p="http://schemas.openxmlformats.org/presentationml/2006/main">
  <p:tag name="NUM" val="4"/>
</p:tagLst>
</file>

<file path=ppt/tags/tag87.xml><?xml version="1.0" encoding="utf-8"?>
<p:tagLst xmlns:a="http://schemas.openxmlformats.org/drawingml/2006/main" xmlns:r="http://schemas.openxmlformats.org/officeDocument/2006/relationships" xmlns:p="http://schemas.openxmlformats.org/presentationml/2006/main">
  <p:tag name="NUM" val="5"/>
</p:tagLst>
</file>

<file path=ppt/tags/tag88.xml><?xml version="1.0" encoding="utf-8"?>
<p:tagLst xmlns:a="http://schemas.openxmlformats.org/drawingml/2006/main" xmlns:r="http://schemas.openxmlformats.org/officeDocument/2006/relationships" xmlns:p="http://schemas.openxmlformats.org/presentationml/2006/main">
  <p:tag name="NUM" val="6"/>
</p:tagLst>
</file>

<file path=ppt/tags/tag89.xml><?xml version="1.0" encoding="utf-8"?>
<p:tagLst xmlns:a="http://schemas.openxmlformats.org/drawingml/2006/main" xmlns:r="http://schemas.openxmlformats.org/officeDocument/2006/relationships" xmlns:p="http://schemas.openxmlformats.org/presentationml/2006/main">
  <p:tag name="NUM" val="9"/>
</p:tagLst>
</file>

<file path=ppt/tags/tag90.xml><?xml version="1.0" encoding="utf-8"?>
<p:tagLst xmlns:a="http://schemas.openxmlformats.org/drawingml/2006/main" xmlns:r="http://schemas.openxmlformats.org/officeDocument/2006/relationships" xmlns:p="http://schemas.openxmlformats.org/presentationml/2006/main">
  <p:tag name="NUM" val="1"/>
</p:tagLst>
</file>

<file path=ppt/tags/tag91.xml><?xml version="1.0" encoding="utf-8"?>
<p:tagLst xmlns:a="http://schemas.openxmlformats.org/drawingml/2006/main" xmlns:r="http://schemas.openxmlformats.org/officeDocument/2006/relationships" xmlns:p="http://schemas.openxmlformats.org/presentationml/2006/main">
  <p:tag name="NUM" val="3"/>
</p:tagLst>
</file>

<file path=ppt/tags/tag92.xml><?xml version="1.0" encoding="utf-8"?>
<p:tagLst xmlns:a="http://schemas.openxmlformats.org/drawingml/2006/main" xmlns:r="http://schemas.openxmlformats.org/officeDocument/2006/relationships" xmlns:p="http://schemas.openxmlformats.org/presentationml/2006/main">
  <p:tag name="NUM" val="9"/>
</p:tagLst>
</file>

<file path=ppt/tags/tag93.xml><?xml version="1.0" encoding="utf-8"?>
<p:tagLst xmlns:a="http://schemas.openxmlformats.org/drawingml/2006/main" xmlns:r="http://schemas.openxmlformats.org/officeDocument/2006/relationships" xmlns:p="http://schemas.openxmlformats.org/presentationml/2006/main">
  <p:tag name="NUM" val="10"/>
</p:tagLst>
</file>

<file path=ppt/tags/tag94.xml><?xml version="1.0" encoding="utf-8"?>
<p:tagLst xmlns:a="http://schemas.openxmlformats.org/drawingml/2006/main" xmlns:r="http://schemas.openxmlformats.org/officeDocument/2006/relationships" xmlns:p="http://schemas.openxmlformats.org/presentationml/2006/main">
  <p:tag name="NUM" val="11"/>
</p:tagLst>
</file>

<file path=ppt/tags/tag95.xml><?xml version="1.0" encoding="utf-8"?>
<p:tagLst xmlns:a="http://schemas.openxmlformats.org/drawingml/2006/main" xmlns:r="http://schemas.openxmlformats.org/officeDocument/2006/relationships" xmlns:p="http://schemas.openxmlformats.org/presentationml/2006/main">
  <p:tag name="NUM" val="13"/>
</p:tagLst>
</file>

<file path=ppt/tags/tag96.xml><?xml version="1.0" encoding="utf-8"?>
<p:tagLst xmlns:a="http://schemas.openxmlformats.org/drawingml/2006/main" xmlns:r="http://schemas.openxmlformats.org/officeDocument/2006/relationships" xmlns:p="http://schemas.openxmlformats.org/presentationml/2006/main">
  <p:tag name="NUM" val="12"/>
</p:tagLst>
</file>

<file path=ppt/tags/tag97.xml><?xml version="1.0" encoding="utf-8"?>
<p:tagLst xmlns:a="http://schemas.openxmlformats.org/drawingml/2006/main" xmlns:r="http://schemas.openxmlformats.org/officeDocument/2006/relationships" xmlns:p="http://schemas.openxmlformats.org/presentationml/2006/main">
  <p:tag name="NUM" val="9"/>
</p:tagLst>
</file>

<file path=ppt/tags/tag98.xml><?xml version="1.0" encoding="utf-8"?>
<p:tagLst xmlns:a="http://schemas.openxmlformats.org/drawingml/2006/main" xmlns:r="http://schemas.openxmlformats.org/officeDocument/2006/relationships" xmlns:p="http://schemas.openxmlformats.org/presentationml/2006/main">
  <p:tag name="NUM" val="9"/>
</p:tagLst>
</file>

<file path=ppt/tags/tag99.xml><?xml version="1.0" encoding="utf-8"?>
<p:tagLst xmlns:a="http://schemas.openxmlformats.org/drawingml/2006/main" xmlns:r="http://schemas.openxmlformats.org/officeDocument/2006/relationships" xmlns:p="http://schemas.openxmlformats.org/presentationml/2006/main">
  <p:tag name="NUM" val="9"/>
</p:tagLst>
</file>

<file path=ppt/tags/tag100.xml><?xml version="1.0" encoding="utf-8"?>
<p:tagLst xmlns:a="http://schemas.openxmlformats.org/drawingml/2006/main" xmlns:r="http://schemas.openxmlformats.org/officeDocument/2006/relationships" xmlns:p="http://schemas.openxmlformats.org/presentationml/2006/main">
  <p:tag name="NUM" val="9"/>
</p:tagLst>
</file>

<file path=ppt/tags/tag101.xml><?xml version="1.0" encoding="utf-8"?>
<p:tagLst xmlns:a="http://schemas.openxmlformats.org/drawingml/2006/main" xmlns:r="http://schemas.openxmlformats.org/officeDocument/2006/relationships" xmlns:p="http://schemas.openxmlformats.org/presentationml/2006/main">
  <p:tag name="NUM" val="1"/>
</p:tagLst>
</file>

<file path=ppt/tags/tag102.xml><?xml version="1.0" encoding="utf-8"?>
<p:tagLst xmlns:a="http://schemas.openxmlformats.org/drawingml/2006/main" xmlns:r="http://schemas.openxmlformats.org/officeDocument/2006/relationships" xmlns:p="http://schemas.openxmlformats.org/presentationml/2006/main">
  <p:tag name="NUM" val="4"/>
</p:tagLst>
</file>

<file path=ppt/tags/tag103.xml><?xml version="1.0" encoding="utf-8"?>
<p:tagLst xmlns:a="http://schemas.openxmlformats.org/drawingml/2006/main" xmlns:r="http://schemas.openxmlformats.org/officeDocument/2006/relationships" xmlns:p="http://schemas.openxmlformats.org/presentationml/2006/main">
  <p:tag name="NUM" val="2"/>
</p:tagLst>
</file>

<file path=ppt/tags/tag104.xml><?xml version="1.0" encoding="utf-8"?>
<p:tagLst xmlns:a="http://schemas.openxmlformats.org/drawingml/2006/main" xmlns:r="http://schemas.openxmlformats.org/officeDocument/2006/relationships" xmlns:p="http://schemas.openxmlformats.org/presentationml/2006/main">
  <p:tag name="NUM" val="2"/>
</p:tagLst>
</file>

<file path=ppt/tags/tag105.xml><?xml version="1.0" encoding="utf-8"?>
<p:tagLst xmlns:a="http://schemas.openxmlformats.org/drawingml/2006/main" xmlns:r="http://schemas.openxmlformats.org/officeDocument/2006/relationships" xmlns:p="http://schemas.openxmlformats.org/presentationml/2006/main">
  <p:tag name="NUM" val="9"/>
</p:tagLst>
</file>

<file path=ppt/tags/tag106.xml><?xml version="1.0" encoding="utf-8"?>
<p:tagLst xmlns:a="http://schemas.openxmlformats.org/drawingml/2006/main" xmlns:r="http://schemas.openxmlformats.org/officeDocument/2006/relationships" xmlns:p="http://schemas.openxmlformats.org/presentationml/2006/main">
  <p:tag name="NUM" val="4"/>
</p:tagLst>
</file>

<file path=ppt/tags/tag107.xml><?xml version="1.0" encoding="utf-8"?>
<p:tagLst xmlns:a="http://schemas.openxmlformats.org/drawingml/2006/main" xmlns:r="http://schemas.openxmlformats.org/officeDocument/2006/relationships" xmlns:p="http://schemas.openxmlformats.org/presentationml/2006/main">
  <p:tag name="NUM" val="5"/>
</p:tagLst>
</file>

<file path=ppt/tags/tag108.xml><?xml version="1.0" encoding="utf-8"?>
<p:tagLst xmlns:a="http://schemas.openxmlformats.org/drawingml/2006/main" xmlns:r="http://schemas.openxmlformats.org/officeDocument/2006/relationships" xmlns:p="http://schemas.openxmlformats.org/presentationml/2006/main">
  <p:tag name="NUM" val="6"/>
</p:tagLst>
</file>

<file path=ppt/tags/tag109.xml><?xml version="1.0" encoding="utf-8"?>
<p:tagLst xmlns:a="http://schemas.openxmlformats.org/drawingml/2006/main" xmlns:r="http://schemas.openxmlformats.org/officeDocument/2006/relationships" xmlns:p="http://schemas.openxmlformats.org/presentationml/2006/main">
  <p:tag name="NUM" val="14"/>
</p:tagLst>
</file>

<file path=ppt/tags/tag110.xml><?xml version="1.0" encoding="utf-8"?>
<p:tagLst xmlns:a="http://schemas.openxmlformats.org/drawingml/2006/main" xmlns:r="http://schemas.openxmlformats.org/officeDocument/2006/relationships" xmlns:p="http://schemas.openxmlformats.org/presentationml/2006/main">
  <p:tag name="NUM" val="16"/>
</p:tagLst>
</file>

<file path=ppt/tags/tag111.xml><?xml version="1.0" encoding="utf-8"?>
<p:tagLst xmlns:a="http://schemas.openxmlformats.org/drawingml/2006/main" xmlns:r="http://schemas.openxmlformats.org/officeDocument/2006/relationships" xmlns:p="http://schemas.openxmlformats.org/presentationml/2006/main">
  <p:tag name="NUM" val="9"/>
</p:tagLst>
</file>

<file path=ppt/tags/tag112.xml><?xml version="1.0" encoding="utf-8"?>
<p:tagLst xmlns:a="http://schemas.openxmlformats.org/drawingml/2006/main" xmlns:r="http://schemas.openxmlformats.org/officeDocument/2006/relationships" xmlns:p="http://schemas.openxmlformats.org/presentationml/2006/main">
  <p:tag name="NUM" val="9"/>
</p:tagLst>
</file>

<file path=ppt/tags/tag113.xml><?xml version="1.0" encoding="utf-8"?>
<p:tagLst xmlns:a="http://schemas.openxmlformats.org/drawingml/2006/main" xmlns:r="http://schemas.openxmlformats.org/officeDocument/2006/relationships" xmlns:p="http://schemas.openxmlformats.org/presentationml/2006/main">
  <p:tag name="NUM" val="9"/>
</p:tagLst>
</file>

<file path=ppt/tags/tag114.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7CAAABF-437E-B84A-A619-642D8B66D07A}">
  <we:reference id="026e7b2b-fa4d-4fe0-bf3b-b965f6f25bee" version="1.0.0.76" store="EXCatalog" storeType="EXCatalog"/>
  <we:alternateReferences>
    <we:reference id="WA200000565" version="1.0.0.76"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06bbcd1-905b-4b72-9787-879f2b1cbf08" xsi:nil="true"/>
    <lcf76f155ced4ddcb4097134ff3c332f xmlns="46590783-275d-4e7e-820c-073db9b06ce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27094C0290761458A235FC9382DE19C" ma:contentTypeVersion="14" ma:contentTypeDescription="Crée un document." ma:contentTypeScope="" ma:versionID="6759f8216e33c94b6f40b4dc35a7ebbe">
  <xsd:schema xmlns:xsd="http://www.w3.org/2001/XMLSchema" xmlns:xs="http://www.w3.org/2001/XMLSchema" xmlns:p="http://schemas.microsoft.com/office/2006/metadata/properties" xmlns:ns2="46590783-275d-4e7e-820c-073db9b06cee" xmlns:ns3="706bbcd1-905b-4b72-9787-879f2b1cbf08" targetNamespace="http://schemas.microsoft.com/office/2006/metadata/properties" ma:root="true" ma:fieldsID="0f3dd4dbb3e2c4724460da03cd6563e9" ns2:_="" ns3:_="">
    <xsd:import namespace="46590783-275d-4e7e-820c-073db9b06cee"/>
    <xsd:import namespace="706bbcd1-905b-4b72-9787-879f2b1cbf08"/>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590783-275d-4e7e-820c-073db9b06c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alises d’images" ma:readOnly="false" ma:fieldId="{5cf76f15-5ced-4ddc-b409-7134ff3c332f}" ma:taxonomyMulti="true" ma:sspId="d264a842-8adc-43f3-ad4e-91e5e271ce18"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06bbcd1-905b-4b72-9787-879f2b1cbf08"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f4eb1641-7fe4-4da6-8962-9041e9f97a79}" ma:internalName="TaxCatchAll" ma:showField="CatchAllData" ma:web="706bbcd1-905b-4b72-9787-879f2b1cbf0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EDE9C57-C197-459F-84D1-600682B0ACA2}">
  <ds:schemaRefs>
    <ds:schemaRef ds:uri="http://schemas.microsoft.com/office/infopath/2007/PartnerControls"/>
    <ds:schemaRef ds:uri="http://purl.org/dc/dcmitype/"/>
    <ds:schemaRef ds:uri="http://schemas.microsoft.com/office/2006/metadata/properties"/>
    <ds:schemaRef ds:uri="706bbcd1-905b-4b72-9787-879f2b1cbf08"/>
    <ds:schemaRef ds:uri="http://www.w3.org/XML/1998/namespace"/>
    <ds:schemaRef ds:uri="http://schemas.openxmlformats.org/package/2006/metadata/core-properties"/>
    <ds:schemaRef ds:uri="http://schemas.microsoft.com/office/2006/documentManagement/types"/>
    <ds:schemaRef ds:uri="http://purl.org/dc/terms/"/>
    <ds:schemaRef ds:uri="46590783-275d-4e7e-820c-073db9b06cee"/>
    <ds:schemaRef ds:uri="http://purl.org/dc/elements/1.1/"/>
  </ds:schemaRefs>
</ds:datastoreItem>
</file>

<file path=customXml/itemProps2.xml><?xml version="1.0" encoding="utf-8"?>
<ds:datastoreItem xmlns:ds="http://schemas.openxmlformats.org/officeDocument/2006/customXml" ds:itemID="{06DE381D-AF02-4851-B710-1BD3D2E11490}">
  <ds:schemaRefs>
    <ds:schemaRef ds:uri="46590783-275d-4e7e-820c-073db9b06cee"/>
    <ds:schemaRef ds:uri="706bbcd1-905b-4b72-9787-879f2b1cbf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666E7B3-D379-49DE-987F-63479F4061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394</TotalTime>
  <Words>2612</Words>
  <Application>Microsoft Macintosh PowerPoint</Application>
  <PresentationFormat>Grand écran</PresentationFormat>
  <Paragraphs>273</Paragraphs>
  <Slides>24</Slides>
  <Notes>23</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24</vt:i4>
      </vt:variant>
    </vt:vector>
  </HeadingPairs>
  <TitlesOfParts>
    <vt:vector size="34" baseType="lpstr">
      <vt:lpstr>Arial Bold</vt:lpstr>
      <vt:lpstr>Raleway</vt:lpstr>
      <vt:lpstr>Aptos Display</vt:lpstr>
      <vt:lpstr>Calibri</vt:lpstr>
      <vt:lpstr>Arial Black</vt:lpstr>
      <vt:lpstr>Aptos</vt:lpstr>
      <vt:lpstr>Wingdings</vt:lpstr>
      <vt:lpstr>Arial</vt:lpstr>
      <vt:lpstr>Thème Office</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Audrey-Anne Marcotte</dc:creator>
  <cp:lastModifiedBy>Audrey April</cp:lastModifiedBy>
  <cp:revision>35</cp:revision>
  <dcterms:created xsi:type="dcterms:W3CDTF">2025-08-19T11:17:37Z</dcterms:created>
  <dcterms:modified xsi:type="dcterms:W3CDTF">2026-09-22T23:57:57Z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0x010100327094C0290761458A235FC9382DE19C</vt:lpwstr>
  </property>
  <property fmtid="{D5CDD505-2E9C-101B-9397-08002B2CF9AE}" pid="3" name="MediaServiceImageTags">
    <vt:lpwstr/>
  </property>
</Properties>
</file>