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81" r:id="rId5"/>
  </p:sldMasterIdLst>
  <p:notesMasterIdLst>
    <p:notesMasterId r:id="rId12"/>
  </p:notesMasterIdLst>
  <p:sldIdLst>
    <p:sldId id="273" r:id="rId6"/>
    <p:sldId id="280" r:id="rId7"/>
    <p:sldId id="267" r:id="rId8"/>
    <p:sldId id="278" r:id="rId9"/>
    <p:sldId id="282" r:id="rId10"/>
    <p:sldId id="276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5CB2099-FAF1-91F6-40CE-6982008C998E}" name="Sonia Vachon" initials="SV" userId="S::vacs2901@usherbrooke.ca::af9b6371-4667-4f41-9f47-9d40b5e488aa" providerId="AD"/>
  <p188:author id="{854966DD-7AE1-5CF8-6589-695DCEEB34DF}" name="Valérie Serres (CISSSMC16)" initials="V(" userId="S::valerie.serres.cssshrr16_ssss.gouv.qc.ca#ext#@usherbrooke.onmicrosoft.com::ec111c61-4067-457c-b9e4-592ee8c984e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D8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8605FD5-7B1B-4979-AD46-C91E911F1412}" v="1" dt="2026-09-28T14:48:18.5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907" autoAdjust="0"/>
    <p:restoredTop sz="93447" autoAdjust="0"/>
  </p:normalViewPr>
  <p:slideViewPr>
    <p:cSldViewPr snapToGrid="0">
      <p:cViewPr varScale="1">
        <p:scale>
          <a:sx n="63" d="100"/>
          <a:sy n="63" d="100"/>
        </p:scale>
        <p:origin x="38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elle Lepage" userId="0171402b-baed-4880-b438-773c90760392" providerId="ADAL" clId="{2AA6ED28-F9D3-49CA-AE10-25AF3D86BE20}"/>
    <pc:docChg chg="custSel modSld">
      <pc:chgData name="Joelle Lepage" userId="0171402b-baed-4880-b438-773c90760392" providerId="ADAL" clId="{2AA6ED28-F9D3-49CA-AE10-25AF3D86BE20}" dt="2026-09-28T14:50:37.957" v="18" actId="20577"/>
      <pc:docMkLst>
        <pc:docMk/>
      </pc:docMkLst>
      <pc:sldChg chg="addSp delSp modSp mod">
        <pc:chgData name="Joelle Lepage" userId="0171402b-baed-4880-b438-773c90760392" providerId="ADAL" clId="{2AA6ED28-F9D3-49CA-AE10-25AF3D86BE20}" dt="2026-09-28T14:50:37.957" v="18" actId="20577"/>
        <pc:sldMkLst>
          <pc:docMk/>
          <pc:sldMk cId="1248579302" sldId="273"/>
        </pc:sldMkLst>
        <pc:spChg chg="mod">
          <ac:chgData name="Joelle Lepage" userId="0171402b-baed-4880-b438-773c90760392" providerId="ADAL" clId="{2AA6ED28-F9D3-49CA-AE10-25AF3D86BE20}" dt="2026-09-28T14:48:36.692" v="1" actId="1076"/>
          <ac:spMkLst>
            <pc:docMk/>
            <pc:sldMk cId="1248579302" sldId="273"/>
            <ac:spMk id="2" creationId="{00000000-0000-0000-0000-000000000000}"/>
          </ac:spMkLst>
        </pc:spChg>
        <pc:spChg chg="mod">
          <ac:chgData name="Joelle Lepage" userId="0171402b-baed-4880-b438-773c90760392" providerId="ADAL" clId="{2AA6ED28-F9D3-49CA-AE10-25AF3D86BE20}" dt="2026-09-28T14:50:37.957" v="18" actId="20577"/>
          <ac:spMkLst>
            <pc:docMk/>
            <pc:sldMk cId="1248579302" sldId="273"/>
            <ac:spMk id="3" creationId="{F65F8649-8231-E3C8-26C9-02D30A3AF7D6}"/>
          </ac:spMkLst>
        </pc:spChg>
        <pc:picChg chg="mod">
          <ac:chgData name="Joelle Lepage" userId="0171402b-baed-4880-b438-773c90760392" providerId="ADAL" clId="{2AA6ED28-F9D3-49CA-AE10-25AF3D86BE20}" dt="2026-09-28T14:50:18.474" v="16" actId="1076"/>
          <ac:picMkLst>
            <pc:docMk/>
            <pc:sldMk cId="1248579302" sldId="273"/>
            <ac:picMk id="4" creationId="{C11007D8-D5FA-4547-B983-2C2110FA0828}"/>
          </ac:picMkLst>
        </pc:picChg>
        <pc:picChg chg="mod">
          <ac:chgData name="Joelle Lepage" userId="0171402b-baed-4880-b438-773c90760392" providerId="ADAL" clId="{2AA6ED28-F9D3-49CA-AE10-25AF3D86BE20}" dt="2026-09-28T14:50:16.411" v="15" actId="1076"/>
          <ac:picMkLst>
            <pc:docMk/>
            <pc:sldMk cId="1248579302" sldId="273"/>
            <ac:picMk id="6" creationId="{2854969E-956D-0E6C-B769-4947D6EC7CA3}"/>
          </ac:picMkLst>
        </pc:picChg>
        <pc:picChg chg="add mod">
          <ac:chgData name="Joelle Lepage" userId="0171402b-baed-4880-b438-773c90760392" providerId="ADAL" clId="{2AA6ED28-F9D3-49CA-AE10-25AF3D86BE20}" dt="2026-09-28T14:50:10.377" v="12" actId="1076"/>
          <ac:picMkLst>
            <pc:docMk/>
            <pc:sldMk cId="1248579302" sldId="273"/>
            <ac:picMk id="8" creationId="{C6B4C6B5-15F4-E397-D241-FFA4A9E226C6}"/>
          </ac:picMkLst>
        </pc:picChg>
        <pc:picChg chg="del">
          <ac:chgData name="Joelle Lepage" userId="0171402b-baed-4880-b438-773c90760392" providerId="ADAL" clId="{2AA6ED28-F9D3-49CA-AE10-25AF3D86BE20}" dt="2026-09-28T14:49:53.125" v="5" actId="478"/>
          <ac:picMkLst>
            <pc:docMk/>
            <pc:sldMk cId="1248579302" sldId="273"/>
            <ac:picMk id="10" creationId="{238E143F-C053-4AAA-B881-DC840C4B863F}"/>
          </ac:picMkLst>
        </pc:picChg>
        <pc:picChg chg="add mod">
          <ac:chgData name="Joelle Lepage" userId="0171402b-baed-4880-b438-773c90760392" providerId="ADAL" clId="{2AA6ED28-F9D3-49CA-AE10-25AF3D86BE20}" dt="2026-09-28T14:50:14.305" v="14" actId="1076"/>
          <ac:picMkLst>
            <pc:docMk/>
            <pc:sldMk cId="1248579302" sldId="273"/>
            <ac:picMk id="12" creationId="{6F2BE733-14BC-04F3-9215-563FD747989E}"/>
          </ac:picMkLst>
        </pc:picChg>
        <pc:picChg chg="del">
          <ac:chgData name="Joelle Lepage" userId="0171402b-baed-4880-b438-773c90760392" providerId="ADAL" clId="{2AA6ED28-F9D3-49CA-AE10-25AF3D86BE20}" dt="2026-09-28T14:49:48.568" v="2" actId="478"/>
          <ac:picMkLst>
            <pc:docMk/>
            <pc:sldMk cId="1248579302" sldId="273"/>
            <ac:picMk id="14" creationId="{0CCC81D4-8CA0-419E-B6C4-98BA3212DC6F}"/>
          </ac:picMkLst>
        </pc:picChg>
      </pc:sldChg>
      <pc:sldChg chg="modSp">
        <pc:chgData name="Joelle Lepage" userId="0171402b-baed-4880-b438-773c90760392" providerId="ADAL" clId="{2AA6ED28-F9D3-49CA-AE10-25AF3D86BE20}" dt="2026-09-28T14:48:18.521" v="0"/>
        <pc:sldMkLst>
          <pc:docMk/>
          <pc:sldMk cId="2957698905" sldId="280"/>
        </pc:sldMkLst>
        <pc:spChg chg="mod">
          <ac:chgData name="Joelle Lepage" userId="0171402b-baed-4880-b438-773c90760392" providerId="ADAL" clId="{2AA6ED28-F9D3-49CA-AE10-25AF3D86BE20}" dt="2026-09-28T14:48:18.521" v="0"/>
          <ac:spMkLst>
            <pc:docMk/>
            <pc:sldMk cId="2957698905" sldId="280"/>
            <ac:spMk id="13" creationId="{C996C30D-956A-27FF-EAD3-1C3D39FBCCB1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F47964-A87A-4A4F-9FB7-F124A5302D71}" type="doc">
      <dgm:prSet loTypeId="urn:microsoft.com/office/officeart/2005/8/layout/default" loCatId="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fr-CA"/>
        </a:p>
      </dgm:t>
    </dgm:pt>
    <dgm:pt modelId="{D0569B8E-53AA-2049-9345-7DAF847451B3}">
      <dgm:prSet phldrT="[Texte]" custT="1"/>
      <dgm:spPr>
        <a:solidFill>
          <a:srgbClr val="3BD89F"/>
        </a:solidFill>
        <a:ln>
          <a:noFill/>
        </a:ln>
      </dgm:spPr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CA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Affronter les moments les plus difficiles</a:t>
          </a:r>
        </a:p>
      </dgm:t>
    </dgm:pt>
    <dgm:pt modelId="{554467AB-01E5-1549-9276-ADCE8A1B0175}" type="parTrans" cxnId="{9762551C-C116-6D40-86CE-DBA3BF19A512}">
      <dgm:prSet/>
      <dgm:spPr/>
      <dgm:t>
        <a:bodyPr/>
        <a:lstStyle/>
        <a:p>
          <a:endParaRPr lang="fr-CA"/>
        </a:p>
      </dgm:t>
    </dgm:pt>
    <dgm:pt modelId="{77A29D59-B70F-354E-AA6B-147BA152B54A}" type="sibTrans" cxnId="{9762551C-C116-6D40-86CE-DBA3BF19A512}">
      <dgm:prSet/>
      <dgm:spPr/>
      <dgm:t>
        <a:bodyPr/>
        <a:lstStyle/>
        <a:p>
          <a:endParaRPr lang="fr-CA"/>
        </a:p>
      </dgm:t>
    </dgm:pt>
    <dgm:pt modelId="{560BE79E-06B6-4943-9A1D-A95CB1649A71}">
      <dgm:prSet phldrT="[Texte]" custT="1"/>
      <dgm:spPr>
        <a:solidFill>
          <a:srgbClr val="3BD89F"/>
        </a:solidFill>
        <a:ln>
          <a:noFill/>
        </a:ln>
      </dgm:spPr>
      <dgm:t>
        <a:bodyPr/>
        <a:lstStyle/>
        <a:p>
          <a:r>
            <a:rPr lang="fr-CA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Apprendre à mieux te connaître</a:t>
          </a:r>
        </a:p>
      </dgm:t>
    </dgm:pt>
    <dgm:pt modelId="{7ADD4B7D-716B-054E-8939-319300B3CB57}" type="parTrans" cxnId="{56951403-ABB0-6C42-91C7-CBB38E35F122}">
      <dgm:prSet/>
      <dgm:spPr/>
      <dgm:t>
        <a:bodyPr/>
        <a:lstStyle/>
        <a:p>
          <a:endParaRPr lang="fr-CA"/>
        </a:p>
      </dgm:t>
    </dgm:pt>
    <dgm:pt modelId="{77D6365A-A0FC-BF40-96B7-D068C52575EF}" type="sibTrans" cxnId="{56951403-ABB0-6C42-91C7-CBB38E35F122}">
      <dgm:prSet/>
      <dgm:spPr/>
      <dgm:t>
        <a:bodyPr/>
        <a:lstStyle/>
        <a:p>
          <a:endParaRPr lang="fr-CA"/>
        </a:p>
      </dgm:t>
    </dgm:pt>
    <dgm:pt modelId="{69C71053-F59E-8F41-87DD-5ECA5330DA81}">
      <dgm:prSet phldrT="[Texte]" custT="1"/>
      <dgm:spPr>
        <a:solidFill>
          <a:srgbClr val="3BD89F"/>
        </a:solidFill>
        <a:ln>
          <a:noFill/>
        </a:ln>
      </dgm:spPr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CA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Rester zen</a:t>
          </a:r>
        </a:p>
      </dgm:t>
    </dgm:pt>
    <dgm:pt modelId="{495E7892-771F-9C4F-B308-87C373707FC6}" type="parTrans" cxnId="{6BE56602-F7BC-8644-91A7-BD632A87A402}">
      <dgm:prSet/>
      <dgm:spPr/>
      <dgm:t>
        <a:bodyPr/>
        <a:lstStyle/>
        <a:p>
          <a:endParaRPr lang="fr-CA"/>
        </a:p>
      </dgm:t>
    </dgm:pt>
    <dgm:pt modelId="{B388FDBB-39C0-4A45-A8B2-911C92832592}" type="sibTrans" cxnId="{6BE56602-F7BC-8644-91A7-BD632A87A402}">
      <dgm:prSet/>
      <dgm:spPr/>
      <dgm:t>
        <a:bodyPr/>
        <a:lstStyle/>
        <a:p>
          <a:endParaRPr lang="fr-CA"/>
        </a:p>
      </dgm:t>
    </dgm:pt>
    <dgm:pt modelId="{7F578AF0-86BE-564F-B388-B47A2FB9344E}">
      <dgm:prSet phldrT="[Texte]" custT="1"/>
      <dgm:spPr>
        <a:solidFill>
          <a:srgbClr val="3BD89F"/>
        </a:solidFill>
        <a:ln>
          <a:noFill/>
        </a:ln>
      </dgm:spPr>
      <dgm:t>
        <a:bodyPr/>
        <a:lstStyle/>
        <a:p>
          <a:r>
            <a:rPr lang="fr-CA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T’affirmer et être toi-même</a:t>
          </a:r>
        </a:p>
      </dgm:t>
    </dgm:pt>
    <dgm:pt modelId="{E06E5338-90A4-1B40-8656-68DF206FF7C0}" type="parTrans" cxnId="{A49E3C28-353D-314D-B8F1-3B2B3193D098}">
      <dgm:prSet/>
      <dgm:spPr/>
      <dgm:t>
        <a:bodyPr/>
        <a:lstStyle/>
        <a:p>
          <a:endParaRPr lang="fr-CA"/>
        </a:p>
      </dgm:t>
    </dgm:pt>
    <dgm:pt modelId="{4D01803F-9513-8046-9E23-0D64D98E6BD5}" type="sibTrans" cxnId="{A49E3C28-353D-314D-B8F1-3B2B3193D098}">
      <dgm:prSet/>
      <dgm:spPr/>
      <dgm:t>
        <a:bodyPr/>
        <a:lstStyle/>
        <a:p>
          <a:endParaRPr lang="fr-CA"/>
        </a:p>
      </dgm:t>
    </dgm:pt>
    <dgm:pt modelId="{FB71486C-109B-1D42-ADF1-0F46576FF8B2}">
      <dgm:prSet phldrT="[Texte]" custT="1"/>
      <dgm:spPr>
        <a:solidFill>
          <a:srgbClr val="3BD89F"/>
        </a:solidFill>
        <a:ln>
          <a:noFill/>
        </a:ln>
      </dgm:spPr>
      <dgm:t>
        <a:bodyPr/>
        <a:lstStyle/>
        <a:p>
          <a:pPr marL="0" lvl="0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Bien t’entendre avec tes ami(e)s</a:t>
          </a:r>
        </a:p>
      </dgm:t>
    </dgm:pt>
    <dgm:pt modelId="{7B883FDF-3175-7947-AC6F-9C8FBCD799BE}" type="parTrans" cxnId="{5CA0E06B-4124-3E40-BC34-55EA07135A0E}">
      <dgm:prSet/>
      <dgm:spPr/>
      <dgm:t>
        <a:bodyPr/>
        <a:lstStyle/>
        <a:p>
          <a:endParaRPr lang="fr-CA"/>
        </a:p>
      </dgm:t>
    </dgm:pt>
    <dgm:pt modelId="{0306BE7E-96E8-1F48-A980-60C40B7D113F}" type="sibTrans" cxnId="{5CA0E06B-4124-3E40-BC34-55EA07135A0E}">
      <dgm:prSet/>
      <dgm:spPr/>
      <dgm:t>
        <a:bodyPr/>
        <a:lstStyle/>
        <a:p>
          <a:endParaRPr lang="fr-CA"/>
        </a:p>
      </dgm:t>
    </dgm:pt>
    <dgm:pt modelId="{94594DA9-C2D6-2042-A7B5-2AFB8DF4A07D}" type="pres">
      <dgm:prSet presAssocID="{DEF47964-A87A-4A4F-9FB7-F124A5302D71}" presName="diagram" presStyleCnt="0">
        <dgm:presLayoutVars>
          <dgm:dir/>
          <dgm:resizeHandles val="exact"/>
        </dgm:presLayoutVars>
      </dgm:prSet>
      <dgm:spPr/>
    </dgm:pt>
    <dgm:pt modelId="{827A8EF9-21BA-C24A-9D4F-4495A3110A22}" type="pres">
      <dgm:prSet presAssocID="{D0569B8E-53AA-2049-9345-7DAF847451B3}" presName="node" presStyleLbl="node1" presStyleIdx="0" presStyleCnt="5">
        <dgm:presLayoutVars>
          <dgm:bulletEnabled val="1"/>
        </dgm:presLayoutVars>
      </dgm:prSet>
      <dgm:spPr>
        <a:prstGeom prst="roundRect">
          <a:avLst/>
        </a:prstGeom>
      </dgm:spPr>
    </dgm:pt>
    <dgm:pt modelId="{63778CE5-C2E4-694F-8ADB-76C0BC005E5A}" type="pres">
      <dgm:prSet presAssocID="{77A29D59-B70F-354E-AA6B-147BA152B54A}" presName="sibTrans" presStyleCnt="0"/>
      <dgm:spPr/>
    </dgm:pt>
    <dgm:pt modelId="{27FF078F-E147-FF40-ABD7-18B94608D88A}" type="pres">
      <dgm:prSet presAssocID="{560BE79E-06B6-4943-9A1D-A95CB1649A71}" presName="node" presStyleLbl="node1" presStyleIdx="1" presStyleCnt="5">
        <dgm:presLayoutVars>
          <dgm:bulletEnabled val="1"/>
        </dgm:presLayoutVars>
      </dgm:prSet>
      <dgm:spPr>
        <a:prstGeom prst="roundRect">
          <a:avLst/>
        </a:prstGeom>
      </dgm:spPr>
    </dgm:pt>
    <dgm:pt modelId="{AD471392-A1E6-9B4D-AC52-98C10380A8D4}" type="pres">
      <dgm:prSet presAssocID="{77D6365A-A0FC-BF40-96B7-D068C52575EF}" presName="sibTrans" presStyleCnt="0"/>
      <dgm:spPr/>
    </dgm:pt>
    <dgm:pt modelId="{0EEB8CB4-A825-E74A-B644-9BF9EF628B85}" type="pres">
      <dgm:prSet presAssocID="{69C71053-F59E-8F41-87DD-5ECA5330DA81}" presName="node" presStyleLbl="node1" presStyleIdx="2" presStyleCnt="5">
        <dgm:presLayoutVars>
          <dgm:bulletEnabled val="1"/>
        </dgm:presLayoutVars>
      </dgm:prSet>
      <dgm:spPr>
        <a:prstGeom prst="roundRect">
          <a:avLst/>
        </a:prstGeom>
      </dgm:spPr>
    </dgm:pt>
    <dgm:pt modelId="{CB0437AD-A7CD-6E48-86A8-0D39C33549D8}" type="pres">
      <dgm:prSet presAssocID="{B388FDBB-39C0-4A45-A8B2-911C92832592}" presName="sibTrans" presStyleCnt="0"/>
      <dgm:spPr/>
    </dgm:pt>
    <dgm:pt modelId="{F0A1E48F-AD46-2043-8F82-4D2FB96C3FDC}" type="pres">
      <dgm:prSet presAssocID="{7F578AF0-86BE-564F-B388-B47A2FB9344E}" presName="node" presStyleLbl="node1" presStyleIdx="3" presStyleCnt="5">
        <dgm:presLayoutVars>
          <dgm:bulletEnabled val="1"/>
        </dgm:presLayoutVars>
      </dgm:prSet>
      <dgm:spPr>
        <a:prstGeom prst="roundRect">
          <a:avLst/>
        </a:prstGeom>
      </dgm:spPr>
    </dgm:pt>
    <dgm:pt modelId="{4FFAB6D4-C41E-DB44-ADE6-DD4D54D1F40D}" type="pres">
      <dgm:prSet presAssocID="{4D01803F-9513-8046-9E23-0D64D98E6BD5}" presName="sibTrans" presStyleCnt="0"/>
      <dgm:spPr/>
    </dgm:pt>
    <dgm:pt modelId="{7F3B49B1-088F-6B45-9ED7-5E7F9776302B}" type="pres">
      <dgm:prSet presAssocID="{FB71486C-109B-1D42-ADF1-0F46576FF8B2}" presName="node" presStyleLbl="node1" presStyleIdx="4" presStyleCnt="5">
        <dgm:presLayoutVars>
          <dgm:bulletEnabled val="1"/>
        </dgm:presLayoutVars>
      </dgm:prSet>
      <dgm:spPr>
        <a:prstGeom prst="roundRect">
          <a:avLst/>
        </a:prstGeom>
      </dgm:spPr>
    </dgm:pt>
  </dgm:ptLst>
  <dgm:cxnLst>
    <dgm:cxn modelId="{6BE56602-F7BC-8644-91A7-BD632A87A402}" srcId="{DEF47964-A87A-4A4F-9FB7-F124A5302D71}" destId="{69C71053-F59E-8F41-87DD-5ECA5330DA81}" srcOrd="2" destOrd="0" parTransId="{495E7892-771F-9C4F-B308-87C373707FC6}" sibTransId="{B388FDBB-39C0-4A45-A8B2-911C92832592}"/>
    <dgm:cxn modelId="{56951403-ABB0-6C42-91C7-CBB38E35F122}" srcId="{DEF47964-A87A-4A4F-9FB7-F124A5302D71}" destId="{560BE79E-06B6-4943-9A1D-A95CB1649A71}" srcOrd="1" destOrd="0" parTransId="{7ADD4B7D-716B-054E-8939-319300B3CB57}" sibTransId="{77D6365A-A0FC-BF40-96B7-D068C52575EF}"/>
    <dgm:cxn modelId="{9762551C-C116-6D40-86CE-DBA3BF19A512}" srcId="{DEF47964-A87A-4A4F-9FB7-F124A5302D71}" destId="{D0569B8E-53AA-2049-9345-7DAF847451B3}" srcOrd="0" destOrd="0" parTransId="{554467AB-01E5-1549-9276-ADCE8A1B0175}" sibTransId="{77A29D59-B70F-354E-AA6B-147BA152B54A}"/>
    <dgm:cxn modelId="{A49E3C28-353D-314D-B8F1-3B2B3193D098}" srcId="{DEF47964-A87A-4A4F-9FB7-F124A5302D71}" destId="{7F578AF0-86BE-564F-B388-B47A2FB9344E}" srcOrd="3" destOrd="0" parTransId="{E06E5338-90A4-1B40-8656-68DF206FF7C0}" sibTransId="{4D01803F-9513-8046-9E23-0D64D98E6BD5}"/>
    <dgm:cxn modelId="{7D447F5B-050B-5B4A-B434-14788A81BD1A}" type="presOf" srcId="{69C71053-F59E-8F41-87DD-5ECA5330DA81}" destId="{0EEB8CB4-A825-E74A-B644-9BF9EF628B85}" srcOrd="0" destOrd="0" presId="urn:microsoft.com/office/officeart/2005/8/layout/default"/>
    <dgm:cxn modelId="{5CA0E06B-4124-3E40-BC34-55EA07135A0E}" srcId="{DEF47964-A87A-4A4F-9FB7-F124A5302D71}" destId="{FB71486C-109B-1D42-ADF1-0F46576FF8B2}" srcOrd="4" destOrd="0" parTransId="{7B883FDF-3175-7947-AC6F-9C8FBCD799BE}" sibTransId="{0306BE7E-96E8-1F48-A980-60C40B7D113F}"/>
    <dgm:cxn modelId="{DDCB4E5A-606F-5C4A-9489-EC5BCCC04353}" type="presOf" srcId="{FB71486C-109B-1D42-ADF1-0F46576FF8B2}" destId="{7F3B49B1-088F-6B45-9ED7-5E7F9776302B}" srcOrd="0" destOrd="0" presId="urn:microsoft.com/office/officeart/2005/8/layout/default"/>
    <dgm:cxn modelId="{EBF8D494-E9C6-D44F-A73A-B816EB6670D8}" type="presOf" srcId="{7F578AF0-86BE-564F-B388-B47A2FB9344E}" destId="{F0A1E48F-AD46-2043-8F82-4D2FB96C3FDC}" srcOrd="0" destOrd="0" presId="urn:microsoft.com/office/officeart/2005/8/layout/default"/>
    <dgm:cxn modelId="{E32F0DB2-1DD6-724E-92C7-102C9D7A24BA}" type="presOf" srcId="{DEF47964-A87A-4A4F-9FB7-F124A5302D71}" destId="{94594DA9-C2D6-2042-A7B5-2AFB8DF4A07D}" srcOrd="0" destOrd="0" presId="urn:microsoft.com/office/officeart/2005/8/layout/default"/>
    <dgm:cxn modelId="{F72F2BC5-DAE8-FB4B-A309-18A8854095E7}" type="presOf" srcId="{D0569B8E-53AA-2049-9345-7DAF847451B3}" destId="{827A8EF9-21BA-C24A-9D4F-4495A3110A22}" srcOrd="0" destOrd="0" presId="urn:microsoft.com/office/officeart/2005/8/layout/default"/>
    <dgm:cxn modelId="{63ECCFCA-95C1-5443-B742-03F12464F74A}" type="presOf" srcId="{560BE79E-06B6-4943-9A1D-A95CB1649A71}" destId="{27FF078F-E147-FF40-ABD7-18B94608D88A}" srcOrd="0" destOrd="0" presId="urn:microsoft.com/office/officeart/2005/8/layout/default"/>
    <dgm:cxn modelId="{A989B731-68FA-D24A-A92E-C2B4D359D0C9}" type="presParOf" srcId="{94594DA9-C2D6-2042-A7B5-2AFB8DF4A07D}" destId="{827A8EF9-21BA-C24A-9D4F-4495A3110A22}" srcOrd="0" destOrd="0" presId="urn:microsoft.com/office/officeart/2005/8/layout/default"/>
    <dgm:cxn modelId="{9EAB631A-3212-2847-ACF8-A96F151089F2}" type="presParOf" srcId="{94594DA9-C2D6-2042-A7B5-2AFB8DF4A07D}" destId="{63778CE5-C2E4-694F-8ADB-76C0BC005E5A}" srcOrd="1" destOrd="0" presId="urn:microsoft.com/office/officeart/2005/8/layout/default"/>
    <dgm:cxn modelId="{020BD3BC-0A39-154F-A0C4-07F20B869156}" type="presParOf" srcId="{94594DA9-C2D6-2042-A7B5-2AFB8DF4A07D}" destId="{27FF078F-E147-FF40-ABD7-18B94608D88A}" srcOrd="2" destOrd="0" presId="urn:microsoft.com/office/officeart/2005/8/layout/default"/>
    <dgm:cxn modelId="{0A494F23-9F2D-6242-B558-C0C8F9355AD8}" type="presParOf" srcId="{94594DA9-C2D6-2042-A7B5-2AFB8DF4A07D}" destId="{AD471392-A1E6-9B4D-AC52-98C10380A8D4}" srcOrd="3" destOrd="0" presId="urn:microsoft.com/office/officeart/2005/8/layout/default"/>
    <dgm:cxn modelId="{0F791514-3BF5-CF4E-AD64-35EE76FFAE6B}" type="presParOf" srcId="{94594DA9-C2D6-2042-A7B5-2AFB8DF4A07D}" destId="{0EEB8CB4-A825-E74A-B644-9BF9EF628B85}" srcOrd="4" destOrd="0" presId="urn:microsoft.com/office/officeart/2005/8/layout/default"/>
    <dgm:cxn modelId="{AA33F90A-8ED2-B94E-93C9-F7AC60E58FD7}" type="presParOf" srcId="{94594DA9-C2D6-2042-A7B5-2AFB8DF4A07D}" destId="{CB0437AD-A7CD-6E48-86A8-0D39C33549D8}" srcOrd="5" destOrd="0" presId="urn:microsoft.com/office/officeart/2005/8/layout/default"/>
    <dgm:cxn modelId="{4007863B-AA19-9D49-B894-A8E9B4C70E6A}" type="presParOf" srcId="{94594DA9-C2D6-2042-A7B5-2AFB8DF4A07D}" destId="{F0A1E48F-AD46-2043-8F82-4D2FB96C3FDC}" srcOrd="6" destOrd="0" presId="urn:microsoft.com/office/officeart/2005/8/layout/default"/>
    <dgm:cxn modelId="{2319A737-5A87-624D-8DA8-74A6CDBD2EBD}" type="presParOf" srcId="{94594DA9-C2D6-2042-A7B5-2AFB8DF4A07D}" destId="{4FFAB6D4-C41E-DB44-ADE6-DD4D54D1F40D}" srcOrd="7" destOrd="0" presId="urn:microsoft.com/office/officeart/2005/8/layout/default"/>
    <dgm:cxn modelId="{1131B6D8-D0C5-1A4E-8576-D1A8C7D25DF5}" type="presParOf" srcId="{94594DA9-C2D6-2042-A7B5-2AFB8DF4A07D}" destId="{7F3B49B1-088F-6B45-9ED7-5E7F9776302B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7A8EF9-21BA-C24A-9D4F-4495A3110A22}">
      <dsp:nvSpPr>
        <dsp:cNvPr id="0" name=""/>
        <dsp:cNvSpPr/>
      </dsp:nvSpPr>
      <dsp:spPr>
        <a:xfrm>
          <a:off x="0" y="106753"/>
          <a:ext cx="2358882" cy="1415329"/>
        </a:xfrm>
        <a:prstGeom prst="roundRect">
          <a:avLst/>
        </a:prstGeom>
        <a:solidFill>
          <a:srgbClr val="3BD89F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CA" sz="24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Affronter les moments les plus difficiles</a:t>
          </a:r>
        </a:p>
      </dsp:txBody>
      <dsp:txXfrm>
        <a:off x="69091" y="175844"/>
        <a:ext cx="2220700" cy="1277147"/>
      </dsp:txXfrm>
    </dsp:sp>
    <dsp:sp modelId="{27FF078F-E147-FF40-ABD7-18B94608D88A}">
      <dsp:nvSpPr>
        <dsp:cNvPr id="0" name=""/>
        <dsp:cNvSpPr/>
      </dsp:nvSpPr>
      <dsp:spPr>
        <a:xfrm>
          <a:off x="2594770" y="106753"/>
          <a:ext cx="2358882" cy="1415329"/>
        </a:xfrm>
        <a:prstGeom prst="roundRect">
          <a:avLst/>
        </a:prstGeom>
        <a:solidFill>
          <a:srgbClr val="3BD89F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4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Apprendre à mieux te connaître</a:t>
          </a:r>
        </a:p>
      </dsp:txBody>
      <dsp:txXfrm>
        <a:off x="2663861" y="175844"/>
        <a:ext cx="2220700" cy="1277147"/>
      </dsp:txXfrm>
    </dsp:sp>
    <dsp:sp modelId="{0EEB8CB4-A825-E74A-B644-9BF9EF628B85}">
      <dsp:nvSpPr>
        <dsp:cNvPr id="0" name=""/>
        <dsp:cNvSpPr/>
      </dsp:nvSpPr>
      <dsp:spPr>
        <a:xfrm>
          <a:off x="5189541" y="106753"/>
          <a:ext cx="2358882" cy="1415329"/>
        </a:xfrm>
        <a:prstGeom prst="roundRect">
          <a:avLst/>
        </a:prstGeom>
        <a:solidFill>
          <a:srgbClr val="3BD89F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CA" sz="24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Rester zen</a:t>
          </a:r>
        </a:p>
      </dsp:txBody>
      <dsp:txXfrm>
        <a:off x="5258632" y="175844"/>
        <a:ext cx="2220700" cy="1277147"/>
      </dsp:txXfrm>
    </dsp:sp>
    <dsp:sp modelId="{F0A1E48F-AD46-2043-8F82-4D2FB96C3FDC}">
      <dsp:nvSpPr>
        <dsp:cNvPr id="0" name=""/>
        <dsp:cNvSpPr/>
      </dsp:nvSpPr>
      <dsp:spPr>
        <a:xfrm>
          <a:off x="1297385" y="1757971"/>
          <a:ext cx="2358882" cy="1415329"/>
        </a:xfrm>
        <a:prstGeom prst="roundRect">
          <a:avLst/>
        </a:prstGeom>
        <a:solidFill>
          <a:srgbClr val="3BD89F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4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T’affirmer et être toi-même</a:t>
          </a:r>
        </a:p>
      </dsp:txBody>
      <dsp:txXfrm>
        <a:off x="1366476" y="1827062"/>
        <a:ext cx="2220700" cy="1277147"/>
      </dsp:txXfrm>
    </dsp:sp>
    <dsp:sp modelId="{7F3B49B1-088F-6B45-9ED7-5E7F9776302B}">
      <dsp:nvSpPr>
        <dsp:cNvPr id="0" name=""/>
        <dsp:cNvSpPr/>
      </dsp:nvSpPr>
      <dsp:spPr>
        <a:xfrm>
          <a:off x="3892156" y="1757971"/>
          <a:ext cx="2358882" cy="1415329"/>
        </a:xfrm>
        <a:prstGeom prst="roundRect">
          <a:avLst/>
        </a:prstGeom>
        <a:solidFill>
          <a:srgbClr val="3BD89F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400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Bien t’entendre avec tes ami(e)s</a:t>
          </a:r>
        </a:p>
      </dsp:txBody>
      <dsp:txXfrm>
        <a:off x="3961247" y="1827062"/>
        <a:ext cx="2220700" cy="12771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868E9A-788C-43BD-B824-591E78A3A187}" type="datetimeFigureOut">
              <a:rPr lang="fr-CA" smtClean="0"/>
              <a:t>2026-09-28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45A292-FB57-4718-BAAF-0BB271E3FCF5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8817376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A42458-EA61-BD4A-87B6-C76BC5BDA1C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82584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13" Type="http://schemas.openxmlformats.org/officeDocument/2006/relationships/image" Target="../media/image19.svg"/><Relationship Id="rId18" Type="http://schemas.openxmlformats.org/officeDocument/2006/relationships/image" Target="../media/image24.svg"/><Relationship Id="rId3" Type="http://schemas.openxmlformats.org/officeDocument/2006/relationships/image" Target="../media/image9.svg"/><Relationship Id="rId7" Type="http://schemas.openxmlformats.org/officeDocument/2006/relationships/image" Target="../media/image13.svg"/><Relationship Id="rId12" Type="http://schemas.openxmlformats.org/officeDocument/2006/relationships/image" Target="../media/image18.svg"/><Relationship Id="rId17" Type="http://schemas.openxmlformats.org/officeDocument/2006/relationships/image" Target="../media/image23.svg"/><Relationship Id="rId2" Type="http://schemas.openxmlformats.org/officeDocument/2006/relationships/image" Target="../media/image8.svg"/><Relationship Id="rId16" Type="http://schemas.openxmlformats.org/officeDocument/2006/relationships/image" Target="../media/image22.sv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2.svg"/><Relationship Id="rId11" Type="http://schemas.openxmlformats.org/officeDocument/2006/relationships/image" Target="../media/image17.svg"/><Relationship Id="rId5" Type="http://schemas.openxmlformats.org/officeDocument/2006/relationships/image" Target="../media/image11.svg"/><Relationship Id="rId15" Type="http://schemas.openxmlformats.org/officeDocument/2006/relationships/image" Target="../media/image21.sv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svg"/><Relationship Id="rId14" Type="http://schemas.openxmlformats.org/officeDocument/2006/relationships/image" Target="../media/image20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6DA3FDB-9CF0-9049-9642-294687D95DC9}"/>
              </a:ext>
            </a:extLst>
          </p:cNvPr>
          <p:cNvSpPr txBox="1"/>
          <p:nvPr userDrawn="1"/>
        </p:nvSpPr>
        <p:spPr>
          <a:xfrm>
            <a:off x="1828800" y="650837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1232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Hors-Pist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6DA3FDB-9CF0-9049-9642-294687D95DC9}"/>
              </a:ext>
            </a:extLst>
          </p:cNvPr>
          <p:cNvSpPr txBox="1"/>
          <p:nvPr userDrawn="1"/>
        </p:nvSpPr>
        <p:spPr>
          <a:xfrm>
            <a:off x="1828800" y="650837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EBD4C8A-85D4-5043-BEF5-8A2D534C72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740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Hors-Piste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6DA3FDB-9CF0-9049-9642-294687D95DC9}"/>
              </a:ext>
            </a:extLst>
          </p:cNvPr>
          <p:cNvSpPr txBox="1"/>
          <p:nvPr userDrawn="1"/>
        </p:nvSpPr>
        <p:spPr>
          <a:xfrm>
            <a:off x="1828800" y="650837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CB74A4-2C42-A648-AD03-05EBBB84E88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884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Hors-Piste Dark Blu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6DA3FDB-9CF0-9049-9642-294687D95DC9}"/>
              </a:ext>
            </a:extLst>
          </p:cNvPr>
          <p:cNvSpPr txBox="1"/>
          <p:nvPr userDrawn="1"/>
        </p:nvSpPr>
        <p:spPr>
          <a:xfrm>
            <a:off x="1828800" y="650837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7E675E-53CF-3A44-9759-13DD1BEF3E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450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6">
            <a:extLst>
              <a:ext uri="{FF2B5EF4-FFF2-40B4-BE49-F238E27FC236}">
                <a16:creationId xmlns:a16="http://schemas.microsoft.com/office/drawing/2014/main" id="{9696444F-6DB0-5545-8E78-92D762B49B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43730"/>
            <a:ext cx="9144000" cy="1370539"/>
          </a:xfrm>
        </p:spPr>
        <p:txBody>
          <a:bodyPr/>
          <a:lstStyle>
            <a:lvl1pPr algn="ctr">
              <a:defRPr>
                <a:solidFill>
                  <a:srgbClr val="2F5CEE"/>
                </a:solidFill>
              </a:defRPr>
            </a:lvl1pPr>
          </a:lstStyle>
          <a:p>
            <a:r>
              <a:rPr lang="en-US" dirty="0" err="1"/>
              <a:t>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8221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D2AF0B2-0154-4249-9B24-EC39A7749F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itle 6">
            <a:extLst>
              <a:ext uri="{FF2B5EF4-FFF2-40B4-BE49-F238E27FC236}">
                <a16:creationId xmlns:a16="http://schemas.microsoft.com/office/drawing/2014/main" id="{9696444F-6DB0-5545-8E78-92D762B49B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43730"/>
            <a:ext cx="9144000" cy="1370539"/>
          </a:xfrm>
        </p:spPr>
        <p:txBody>
          <a:bodyPr/>
          <a:lstStyle>
            <a:lvl1pPr algn="ctr">
              <a:defRPr>
                <a:solidFill>
                  <a:srgbClr val="2F5CEE"/>
                </a:solidFill>
              </a:defRPr>
            </a:lvl1pPr>
          </a:lstStyle>
          <a:p>
            <a:r>
              <a:rPr lang="en-US" dirty="0" err="1"/>
              <a:t>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4685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Textur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4F0C9A2-DBB8-A240-AAC3-53022231D0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itle 6">
            <a:extLst>
              <a:ext uri="{FF2B5EF4-FFF2-40B4-BE49-F238E27FC236}">
                <a16:creationId xmlns:a16="http://schemas.microsoft.com/office/drawing/2014/main" id="{9696444F-6DB0-5545-8E78-92D762B49B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43730"/>
            <a:ext cx="9144000" cy="1370539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171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Slide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6">
            <a:extLst>
              <a:ext uri="{FF2B5EF4-FFF2-40B4-BE49-F238E27FC236}">
                <a16:creationId xmlns:a16="http://schemas.microsoft.com/office/drawing/2014/main" id="{9696444F-6DB0-5545-8E78-92D762B49B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047999"/>
            <a:ext cx="9144000" cy="1370539"/>
          </a:xfrm>
        </p:spPr>
        <p:txBody>
          <a:bodyPr/>
          <a:lstStyle>
            <a:lvl1pPr algn="ctr">
              <a:defRPr>
                <a:solidFill>
                  <a:srgbClr val="2F5CEE"/>
                </a:solidFill>
              </a:defRPr>
            </a:lvl1pPr>
          </a:lstStyle>
          <a:p>
            <a:r>
              <a:rPr lang="en-US" dirty="0" err="1"/>
              <a:t>Titre</a:t>
            </a:r>
            <a:endParaRPr lang="en-US" dirty="0"/>
          </a:p>
        </p:txBody>
      </p:sp>
      <p:sp>
        <p:nvSpPr>
          <p:cNvPr id="13" name="Subtitle 10">
            <a:extLst>
              <a:ext uri="{FF2B5EF4-FFF2-40B4-BE49-F238E27FC236}">
                <a16:creationId xmlns:a16="http://schemas.microsoft.com/office/drawing/2014/main" id="{934C526F-40A6-4E46-A1FD-8E436BB6826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4480538"/>
            <a:ext cx="9144000" cy="1655762"/>
          </a:xfrm>
        </p:spPr>
        <p:txBody>
          <a:bodyPr/>
          <a:lstStyle>
            <a:lvl1pPr marL="0" indent="0" algn="ctr">
              <a:buNone/>
              <a:defRPr>
                <a:solidFill>
                  <a:srgbClr val="2F5CEE"/>
                </a:solidFill>
              </a:defRPr>
            </a:lvl1pPr>
          </a:lstStyle>
          <a:p>
            <a:r>
              <a:rPr lang="en-US" dirty="0"/>
              <a:t>Sous-</a:t>
            </a:r>
            <a:r>
              <a:rPr lang="en-US" dirty="0" err="1"/>
              <a:t>titre</a:t>
            </a:r>
            <a:endParaRPr lang="en-US" dirty="0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EB70A0C8-9413-CD4F-AE8B-7E4846CAC6ED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>
            <a:off x="3632348" y="1410055"/>
            <a:ext cx="4927304" cy="2153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809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Slide_Texture +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A782C3E-D7DE-3E41-B8E1-63CA6DF620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itle 6">
            <a:extLst>
              <a:ext uri="{FF2B5EF4-FFF2-40B4-BE49-F238E27FC236}">
                <a16:creationId xmlns:a16="http://schemas.microsoft.com/office/drawing/2014/main" id="{9696444F-6DB0-5545-8E78-92D762B49B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047999"/>
            <a:ext cx="9144000" cy="1370539"/>
          </a:xfrm>
        </p:spPr>
        <p:txBody>
          <a:bodyPr/>
          <a:lstStyle>
            <a:lvl1pPr algn="ctr">
              <a:defRPr>
                <a:solidFill>
                  <a:srgbClr val="2F5CEE"/>
                </a:solidFill>
              </a:defRPr>
            </a:lvl1pPr>
          </a:lstStyle>
          <a:p>
            <a:r>
              <a:rPr lang="en-US" dirty="0" err="1"/>
              <a:t>Titre</a:t>
            </a:r>
            <a:endParaRPr lang="en-US" dirty="0"/>
          </a:p>
        </p:txBody>
      </p:sp>
      <p:sp>
        <p:nvSpPr>
          <p:cNvPr id="13" name="Subtitle 10">
            <a:extLst>
              <a:ext uri="{FF2B5EF4-FFF2-40B4-BE49-F238E27FC236}">
                <a16:creationId xmlns:a16="http://schemas.microsoft.com/office/drawing/2014/main" id="{934C526F-40A6-4E46-A1FD-8E436BB6826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4480538"/>
            <a:ext cx="9144000" cy="1655762"/>
          </a:xfrm>
        </p:spPr>
        <p:txBody>
          <a:bodyPr/>
          <a:lstStyle>
            <a:lvl1pPr marL="0" indent="0" algn="ctr">
              <a:buNone/>
              <a:defRPr>
                <a:solidFill>
                  <a:srgbClr val="2F5CEE"/>
                </a:solidFill>
              </a:defRPr>
            </a:lvl1pPr>
          </a:lstStyle>
          <a:p>
            <a:r>
              <a:rPr lang="en-US" dirty="0"/>
              <a:t>Sous-</a:t>
            </a:r>
            <a:r>
              <a:rPr lang="en-US" dirty="0" err="1"/>
              <a:t>titre</a:t>
            </a:r>
            <a:endParaRPr lang="en-US" dirty="0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EB70A0C8-9413-CD4F-AE8B-7E4846CAC6ED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>
            <a:off x="3632348" y="1410055"/>
            <a:ext cx="4927304" cy="2153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283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ubtitle Slide_Texture Logo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119B891-1C7A-D74D-BCC9-A235ED5CA6D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itle 6">
            <a:extLst>
              <a:ext uri="{FF2B5EF4-FFF2-40B4-BE49-F238E27FC236}">
                <a16:creationId xmlns:a16="http://schemas.microsoft.com/office/drawing/2014/main" id="{9696444F-6DB0-5545-8E78-92D762B49B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047999"/>
            <a:ext cx="9144000" cy="1370539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Titre</a:t>
            </a:r>
            <a:endParaRPr lang="en-US" dirty="0"/>
          </a:p>
        </p:txBody>
      </p:sp>
      <p:sp>
        <p:nvSpPr>
          <p:cNvPr id="13" name="Subtitle 10">
            <a:extLst>
              <a:ext uri="{FF2B5EF4-FFF2-40B4-BE49-F238E27FC236}">
                <a16:creationId xmlns:a16="http://schemas.microsoft.com/office/drawing/2014/main" id="{934C526F-40A6-4E46-A1FD-8E436BB6826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4480538"/>
            <a:ext cx="9144000" cy="1655762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Sous-</a:t>
            </a:r>
            <a:r>
              <a:rPr lang="en-US" dirty="0" err="1"/>
              <a:t>titre</a:t>
            </a:r>
            <a:endParaRPr lang="en-US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C34DBC7-D519-1449-989F-F8DC49425982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>
            <a:off x="4130088" y="1904684"/>
            <a:ext cx="3928449" cy="1162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976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FD72870-C2AC-7C4B-9812-81CD991986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53336" b="36733"/>
          <a:stretch/>
        </p:blipFill>
        <p:spPr>
          <a:xfrm>
            <a:off x="0" y="6176963"/>
            <a:ext cx="12192000" cy="68103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C8588DF-BD35-8846-9B31-C2A7C5396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F5CE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89421B-6E69-FC42-A1F3-C32441540F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2F5CEE"/>
                </a:solidFill>
              </a:defRPr>
            </a:lvl1pPr>
            <a:lvl2pPr>
              <a:defRPr>
                <a:solidFill>
                  <a:srgbClr val="2F5CEE"/>
                </a:solidFill>
              </a:defRPr>
            </a:lvl2pPr>
            <a:lvl3pPr>
              <a:defRPr>
                <a:solidFill>
                  <a:srgbClr val="2F5CEE"/>
                </a:solidFill>
              </a:defRPr>
            </a:lvl3pPr>
            <a:lvl4pPr>
              <a:defRPr>
                <a:solidFill>
                  <a:srgbClr val="2F5CEE"/>
                </a:solidFill>
              </a:defRPr>
            </a:lvl4pPr>
            <a:lvl5pPr>
              <a:defRPr>
                <a:solidFill>
                  <a:srgbClr val="2F5CEE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D0B862-6F5B-FA40-9B62-F5F43D3DD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2F5CEE"/>
                </a:solidFill>
              </a:defRPr>
            </a:lvl1pPr>
          </a:lstStyle>
          <a:p>
            <a:fld id="{C145B74D-6A0D-CF46-9BFB-933D6D9953E9}" type="slidenum">
              <a:rPr lang="en-US" smtClean="0"/>
              <a:pPr/>
              <a:t>‹N°›</a:t>
            </a:fld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EBC2B0EE-2389-1B46-81D4-383338BE2644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>
            <a:off x="686420" y="6173788"/>
            <a:ext cx="1558305" cy="681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5880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CC24290-9982-DB42-BFFB-8B8382E304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53336" b="36733"/>
          <a:stretch/>
        </p:blipFill>
        <p:spPr>
          <a:xfrm>
            <a:off x="0" y="6176963"/>
            <a:ext cx="12192000" cy="68103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89421B-6E69-FC42-A1F3-C32441540F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5125"/>
            <a:ext cx="10515600" cy="5814426"/>
          </a:xfrm>
        </p:spPr>
        <p:txBody>
          <a:bodyPr/>
          <a:lstStyle>
            <a:lvl1pPr>
              <a:defRPr>
                <a:solidFill>
                  <a:srgbClr val="2F5CEE"/>
                </a:solidFill>
              </a:defRPr>
            </a:lvl1pPr>
            <a:lvl2pPr>
              <a:defRPr>
                <a:solidFill>
                  <a:srgbClr val="2F5CEE"/>
                </a:solidFill>
              </a:defRPr>
            </a:lvl2pPr>
            <a:lvl3pPr>
              <a:defRPr>
                <a:solidFill>
                  <a:srgbClr val="2F5CEE"/>
                </a:solidFill>
              </a:defRPr>
            </a:lvl3pPr>
            <a:lvl4pPr>
              <a:defRPr>
                <a:solidFill>
                  <a:srgbClr val="2F5CEE"/>
                </a:solidFill>
              </a:defRPr>
            </a:lvl4pPr>
            <a:lvl5pPr>
              <a:defRPr>
                <a:solidFill>
                  <a:srgbClr val="2F5CEE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D0B862-6F5B-FA40-9B62-F5F43D3DD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2F5CEE"/>
                </a:solidFill>
              </a:defRPr>
            </a:lvl1pPr>
          </a:lstStyle>
          <a:p>
            <a:fld id="{C145B74D-6A0D-CF46-9BFB-933D6D9953E9}" type="slidenum">
              <a:rPr lang="en-US" smtClean="0"/>
              <a:pPr/>
              <a:t>‹N°›</a:t>
            </a:fld>
            <a:endParaRPr lang="en-U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2F19B03C-C66B-D743-AED5-B138F080BC86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>
            <a:off x="686420" y="6173788"/>
            <a:ext cx="1558305" cy="681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3315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285A72D-F956-044F-B0BD-A9E64189950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53336" b="36733"/>
          <a:stretch/>
        </p:blipFill>
        <p:spPr>
          <a:xfrm>
            <a:off x="0" y="6176963"/>
            <a:ext cx="12192000" cy="68103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B285319-A7C3-EA45-AD01-2C8B65D4C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F5CE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AC1C5F-A19C-3B45-BE97-957BF8DD35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2F5CEE"/>
                </a:solidFill>
              </a:defRPr>
            </a:lvl1pPr>
            <a:lvl2pPr>
              <a:defRPr>
                <a:solidFill>
                  <a:srgbClr val="2F5CEE"/>
                </a:solidFill>
              </a:defRPr>
            </a:lvl2pPr>
            <a:lvl3pPr>
              <a:defRPr>
                <a:solidFill>
                  <a:srgbClr val="2F5CEE"/>
                </a:solidFill>
              </a:defRPr>
            </a:lvl3pPr>
            <a:lvl4pPr>
              <a:defRPr>
                <a:solidFill>
                  <a:srgbClr val="2F5CEE"/>
                </a:solidFill>
              </a:defRPr>
            </a:lvl4pPr>
            <a:lvl5pPr>
              <a:defRPr>
                <a:solidFill>
                  <a:srgbClr val="2F5CEE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4F8A80-DECD-0249-97F5-F9550D514C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2F5CEE"/>
                </a:solidFill>
              </a:defRPr>
            </a:lvl1pPr>
            <a:lvl2pPr>
              <a:defRPr>
                <a:solidFill>
                  <a:srgbClr val="2F5CEE"/>
                </a:solidFill>
              </a:defRPr>
            </a:lvl2pPr>
            <a:lvl3pPr>
              <a:defRPr>
                <a:solidFill>
                  <a:srgbClr val="2F5CEE"/>
                </a:solidFill>
              </a:defRPr>
            </a:lvl3pPr>
            <a:lvl4pPr>
              <a:defRPr>
                <a:solidFill>
                  <a:srgbClr val="2F5CEE"/>
                </a:solidFill>
              </a:defRPr>
            </a:lvl4pPr>
            <a:lvl5pPr>
              <a:defRPr>
                <a:solidFill>
                  <a:srgbClr val="2F5CEE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8975772-7C50-BB42-8109-39AFFD425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2F5CEE"/>
                </a:solidFill>
              </a:defRPr>
            </a:lvl1pPr>
          </a:lstStyle>
          <a:p>
            <a:fld id="{C145B74D-6A0D-CF46-9BFB-933D6D9953E9}" type="slidenum">
              <a:rPr lang="en-US" smtClean="0"/>
              <a:pPr/>
              <a:t>‹N°›</a:t>
            </a:fld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7873877F-8937-5547-8917-ACFFAB476186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>
            <a:off x="686420" y="6173788"/>
            <a:ext cx="1558305" cy="681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6824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79AA7A55-9C27-A043-9FD2-63CFC2A6B4F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53336" b="36733"/>
          <a:stretch/>
        </p:blipFill>
        <p:spPr>
          <a:xfrm>
            <a:off x="0" y="6176963"/>
            <a:ext cx="12192000" cy="68103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AC1C5F-A19C-3B45-BE97-957BF8DD35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365125"/>
            <a:ext cx="5181600" cy="5811838"/>
          </a:xfrm>
        </p:spPr>
        <p:txBody>
          <a:bodyPr/>
          <a:lstStyle>
            <a:lvl1pPr>
              <a:defRPr>
                <a:solidFill>
                  <a:srgbClr val="2F5CEE"/>
                </a:solidFill>
              </a:defRPr>
            </a:lvl1pPr>
            <a:lvl2pPr>
              <a:defRPr>
                <a:solidFill>
                  <a:srgbClr val="2F5CEE"/>
                </a:solidFill>
              </a:defRPr>
            </a:lvl2pPr>
            <a:lvl3pPr>
              <a:defRPr>
                <a:solidFill>
                  <a:srgbClr val="2F5CEE"/>
                </a:solidFill>
              </a:defRPr>
            </a:lvl3pPr>
            <a:lvl4pPr>
              <a:defRPr>
                <a:solidFill>
                  <a:srgbClr val="2F5CEE"/>
                </a:solidFill>
              </a:defRPr>
            </a:lvl4pPr>
            <a:lvl5pPr>
              <a:defRPr>
                <a:solidFill>
                  <a:srgbClr val="2F5CEE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4F8A80-DECD-0249-97F5-F9550D514C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365125"/>
            <a:ext cx="5181600" cy="5811838"/>
          </a:xfrm>
        </p:spPr>
        <p:txBody>
          <a:bodyPr/>
          <a:lstStyle>
            <a:lvl1pPr>
              <a:defRPr>
                <a:solidFill>
                  <a:srgbClr val="2F5CEE"/>
                </a:solidFill>
              </a:defRPr>
            </a:lvl1pPr>
            <a:lvl2pPr>
              <a:defRPr>
                <a:solidFill>
                  <a:srgbClr val="2F5CEE"/>
                </a:solidFill>
              </a:defRPr>
            </a:lvl2pPr>
            <a:lvl3pPr>
              <a:defRPr>
                <a:solidFill>
                  <a:srgbClr val="2F5CEE"/>
                </a:solidFill>
              </a:defRPr>
            </a:lvl3pPr>
            <a:lvl4pPr>
              <a:defRPr>
                <a:solidFill>
                  <a:srgbClr val="2F5CEE"/>
                </a:solidFill>
              </a:defRPr>
            </a:lvl4pPr>
            <a:lvl5pPr>
              <a:defRPr>
                <a:solidFill>
                  <a:srgbClr val="2F5CEE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8975772-7C50-BB42-8109-39AFFD425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2F5CEE"/>
                </a:solidFill>
              </a:defRPr>
            </a:lvl1pPr>
          </a:lstStyle>
          <a:p>
            <a:fld id="{C145B74D-6A0D-CF46-9BFB-933D6D9953E9}" type="slidenum">
              <a:rPr lang="en-US" smtClean="0"/>
              <a:pPr/>
              <a:t>‹N°›</a:t>
            </a:fld>
            <a:endParaRPr lang="en-U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8F93F22D-DDC2-AB45-89FE-8F96906B0317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>
            <a:off x="686420" y="6173788"/>
            <a:ext cx="1558305" cy="681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1129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F73CE6B-6AB0-E749-A595-F3A55AB75C0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53336" b="36733"/>
          <a:stretch/>
        </p:blipFill>
        <p:spPr>
          <a:xfrm>
            <a:off x="0" y="6176963"/>
            <a:ext cx="12192000" cy="68103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8BF77FF-B294-EE41-9900-3A32826F5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F5CE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849B4A-93D8-684A-995C-13C182A03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2F5CEE"/>
                </a:solidFill>
              </a:defRPr>
            </a:lvl1pPr>
          </a:lstStyle>
          <a:p>
            <a:fld id="{C145B74D-6A0D-CF46-9BFB-933D6D9953E9}" type="slidenum">
              <a:rPr lang="en-US" smtClean="0"/>
              <a:pPr/>
              <a:t>‹N°›</a:t>
            </a:fld>
            <a:endParaRPr lang="en-US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8BD6FF40-F170-4440-ABB6-0546061682AD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>
            <a:off x="686420" y="6173788"/>
            <a:ext cx="1558305" cy="681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1680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5AE3F394-E717-8342-AD82-C4A0A1E4EF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53336" b="36733"/>
          <a:stretch/>
        </p:blipFill>
        <p:spPr>
          <a:xfrm>
            <a:off x="0" y="6176963"/>
            <a:ext cx="12192000" cy="68103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5E787EC-D76A-9141-9C42-B6EBA1F8E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3932237" cy="1692275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4400">
                <a:solidFill>
                  <a:srgbClr val="2F5CE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FEEDE9-40E3-CF4A-8D98-406F56B989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365125"/>
            <a:ext cx="6172200" cy="54959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DF323A-7EAB-404C-9F38-1945F1356B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rgbClr val="2F5CEE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2D221063-8204-3746-A2CB-F6F7C4043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2F5CEE"/>
                </a:solidFill>
              </a:defRPr>
            </a:lvl1pPr>
          </a:lstStyle>
          <a:p>
            <a:fld id="{C145B74D-6A0D-CF46-9BFB-933D6D9953E9}" type="slidenum">
              <a:rPr lang="en-US" smtClean="0"/>
              <a:pPr/>
              <a:t>‹N°›</a:t>
            </a:fld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C41F2A76-EA04-3641-AF52-880551056AAE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>
            <a:off x="686420" y="6173788"/>
            <a:ext cx="1558305" cy="681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4970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 Inve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5AE3F394-E717-8342-AD82-C4A0A1E4EF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53336" b="36733"/>
          <a:stretch/>
        </p:blipFill>
        <p:spPr>
          <a:xfrm>
            <a:off x="0" y="6176963"/>
            <a:ext cx="12192000" cy="68103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5E787EC-D76A-9141-9C42-B6EBA1F8E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1563" y="365125"/>
            <a:ext cx="3932237" cy="1692275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4400">
                <a:solidFill>
                  <a:srgbClr val="2F5CE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FEEDE9-40E3-CF4A-8D98-406F56B989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38200" y="365125"/>
            <a:ext cx="6172200" cy="54959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DF323A-7EAB-404C-9F38-1945F1356B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421563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rgbClr val="2F5CEE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2D221063-8204-3746-A2CB-F6F7C4043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2F5CEE"/>
                </a:solidFill>
              </a:defRPr>
            </a:lvl1pPr>
          </a:lstStyle>
          <a:p>
            <a:fld id="{C145B74D-6A0D-CF46-9BFB-933D6D9953E9}" type="slidenum">
              <a:rPr lang="en-US" smtClean="0"/>
              <a:pPr/>
              <a:t>‹N°›</a:t>
            </a:fld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17AD42B7-E6AB-7249-90D5-3008A01A4C08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>
            <a:off x="686420" y="6173788"/>
            <a:ext cx="1558305" cy="681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9602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 and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07DD380-F20F-4946-BFF5-C7DA90F98D6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3478" r="57147"/>
          <a:stretch/>
        </p:blipFill>
        <p:spPr>
          <a:xfrm>
            <a:off x="8610600" y="0"/>
            <a:ext cx="3581400" cy="6858000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2D221063-8204-3746-A2CB-F6F7C4043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2F5CEE"/>
                </a:solidFill>
              </a:defRPr>
            </a:lvl1pPr>
          </a:lstStyle>
          <a:p>
            <a:fld id="{C145B74D-6A0D-CF46-9BFB-933D6D9953E9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A8B648A-BC6E-6244-AF71-D5F71382E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3932237" cy="1692275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4400">
                <a:solidFill>
                  <a:srgbClr val="2F5CE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3691ED78-3374-214F-943A-7CDC74DAA0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365125"/>
            <a:ext cx="6172200" cy="54959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D77B82B2-A85F-0345-970F-0FA817B986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rgbClr val="2F5CEE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DB87729E-993A-294A-BBB8-F6D1D38D0215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>
            <a:off x="686420" y="6173788"/>
            <a:ext cx="1558305" cy="681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9929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 texture inve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07DD380-F20F-4946-BFF5-C7DA90F98D6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3478" r="57147"/>
          <a:stretch/>
        </p:blipFill>
        <p:spPr>
          <a:xfrm>
            <a:off x="1" y="0"/>
            <a:ext cx="3581400" cy="6858000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2D221063-8204-3746-A2CB-F6F7C4043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2F5CEE"/>
                </a:solidFill>
              </a:defRPr>
            </a:lvl1pPr>
          </a:lstStyle>
          <a:p>
            <a:fld id="{C145B74D-6A0D-CF46-9BFB-933D6D9953E9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A8B648A-BC6E-6244-AF71-D5F71382E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1563" y="365125"/>
            <a:ext cx="3932237" cy="1692275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4400">
                <a:solidFill>
                  <a:srgbClr val="2F5CE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3691ED78-3374-214F-943A-7CDC74DAA0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38200" y="365125"/>
            <a:ext cx="6172200" cy="54959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D77B82B2-A85F-0345-970F-0FA817B986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421563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rgbClr val="2F5CEE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3E33C66C-D91C-974D-8A92-97E668330400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>
            <a:off x="686420" y="6173788"/>
            <a:ext cx="1558305" cy="681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0476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Graphic 249">
            <a:extLst>
              <a:ext uri="{FF2B5EF4-FFF2-40B4-BE49-F238E27FC236}">
                <a16:creationId xmlns:a16="http://schemas.microsoft.com/office/drawing/2014/main" id="{4C235A39-4C0A-5C46-A282-E8CFC79913FA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>
            <a:off x="8304129" y="4311366"/>
            <a:ext cx="720000" cy="720000"/>
          </a:xfrm>
          <a:prstGeom prst="rect">
            <a:avLst/>
          </a:prstGeom>
        </p:spPr>
      </p:pic>
      <p:pic>
        <p:nvPicPr>
          <p:cNvPr id="252" name="Graphic 251">
            <a:extLst>
              <a:ext uri="{FF2B5EF4-FFF2-40B4-BE49-F238E27FC236}">
                <a16:creationId xmlns:a16="http://schemas.microsoft.com/office/drawing/2014/main" id="{4503AF7B-36B3-664D-8EF6-DA145CD248F9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>
            <a:off x="6494405" y="4311366"/>
            <a:ext cx="720000" cy="720000"/>
          </a:xfrm>
          <a:prstGeom prst="rect">
            <a:avLst/>
          </a:prstGeom>
        </p:spPr>
      </p:pic>
      <p:pic>
        <p:nvPicPr>
          <p:cNvPr id="254" name="Graphic 253">
            <a:extLst>
              <a:ext uri="{FF2B5EF4-FFF2-40B4-BE49-F238E27FC236}">
                <a16:creationId xmlns:a16="http://schemas.microsoft.com/office/drawing/2014/main" id="{FE660C18-B577-314F-80F6-589EDC4EF763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>
            <a:off x="4658177" y="4311366"/>
            <a:ext cx="720000" cy="720000"/>
          </a:xfrm>
          <a:prstGeom prst="rect">
            <a:avLst/>
          </a:prstGeom>
        </p:spPr>
      </p:pic>
      <p:pic>
        <p:nvPicPr>
          <p:cNvPr id="256" name="Graphic 255">
            <a:extLst>
              <a:ext uri="{FF2B5EF4-FFF2-40B4-BE49-F238E27FC236}">
                <a16:creationId xmlns:a16="http://schemas.microsoft.com/office/drawing/2014/main" id="{ACF60A9D-9A27-A447-A681-753735C8BA46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>
            <a:off x="2799204" y="4311366"/>
            <a:ext cx="720000" cy="720000"/>
          </a:xfrm>
          <a:prstGeom prst="rect">
            <a:avLst/>
          </a:prstGeom>
        </p:spPr>
      </p:pic>
      <p:pic>
        <p:nvPicPr>
          <p:cNvPr id="258" name="Graphic 257">
            <a:extLst>
              <a:ext uri="{FF2B5EF4-FFF2-40B4-BE49-F238E27FC236}">
                <a16:creationId xmlns:a16="http://schemas.microsoft.com/office/drawing/2014/main" id="{2F4B4CF8-21F7-704C-9582-0DE788BD6932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>
            <a:off x="8304129" y="3230218"/>
            <a:ext cx="720000" cy="720000"/>
          </a:xfrm>
          <a:prstGeom prst="rect">
            <a:avLst/>
          </a:prstGeom>
        </p:spPr>
      </p:pic>
      <p:pic>
        <p:nvPicPr>
          <p:cNvPr id="260" name="Graphic 259">
            <a:extLst>
              <a:ext uri="{FF2B5EF4-FFF2-40B4-BE49-F238E27FC236}">
                <a16:creationId xmlns:a16="http://schemas.microsoft.com/office/drawing/2014/main" id="{AF66BA95-875E-C541-BFA4-98589FE26A2A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>
            <a:off x="6481153" y="3230218"/>
            <a:ext cx="720000" cy="720000"/>
          </a:xfrm>
          <a:prstGeom prst="rect">
            <a:avLst/>
          </a:prstGeom>
        </p:spPr>
      </p:pic>
      <p:pic>
        <p:nvPicPr>
          <p:cNvPr id="262" name="Graphic 261">
            <a:extLst>
              <a:ext uri="{FF2B5EF4-FFF2-40B4-BE49-F238E27FC236}">
                <a16:creationId xmlns:a16="http://schemas.microsoft.com/office/drawing/2014/main" id="{783A8F80-503E-B148-8616-8C7220A1DB6F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>
            <a:off x="4658177" y="3230218"/>
            <a:ext cx="720000" cy="720000"/>
          </a:xfrm>
          <a:prstGeom prst="rect">
            <a:avLst/>
          </a:prstGeom>
        </p:spPr>
      </p:pic>
      <p:pic>
        <p:nvPicPr>
          <p:cNvPr id="264" name="Graphic 263">
            <a:extLst>
              <a:ext uri="{FF2B5EF4-FFF2-40B4-BE49-F238E27FC236}">
                <a16:creationId xmlns:a16="http://schemas.microsoft.com/office/drawing/2014/main" id="{871E8B32-0775-AA4A-94A9-B2A1C629C3F4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>
            <a:off x="2799204" y="3230218"/>
            <a:ext cx="720000" cy="720000"/>
          </a:xfrm>
          <a:prstGeom prst="rect">
            <a:avLst/>
          </a:prstGeom>
        </p:spPr>
      </p:pic>
      <p:pic>
        <p:nvPicPr>
          <p:cNvPr id="266" name="Graphic 265">
            <a:extLst>
              <a:ext uri="{FF2B5EF4-FFF2-40B4-BE49-F238E27FC236}">
                <a16:creationId xmlns:a16="http://schemas.microsoft.com/office/drawing/2014/main" id="{B7B6931D-FAC8-A944-B91D-314F02A7F7FC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>
            <a:off x="2799204" y="5392514"/>
            <a:ext cx="720000" cy="720000"/>
          </a:xfrm>
          <a:prstGeom prst="rect">
            <a:avLst/>
          </a:prstGeom>
        </p:spPr>
      </p:pic>
      <p:pic>
        <p:nvPicPr>
          <p:cNvPr id="270" name="Graphic 269">
            <a:extLst>
              <a:ext uri="{FF2B5EF4-FFF2-40B4-BE49-F238E27FC236}">
                <a16:creationId xmlns:a16="http://schemas.microsoft.com/office/drawing/2014/main" id="{A5CB98A2-6538-7743-A938-15A1AE46271B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>
            <a:off x="4658177" y="5392514"/>
            <a:ext cx="720000" cy="720000"/>
          </a:xfrm>
          <a:prstGeom prst="rect">
            <a:avLst/>
          </a:prstGeom>
        </p:spPr>
      </p:pic>
      <p:pic>
        <p:nvPicPr>
          <p:cNvPr id="272" name="Graphic 271">
            <a:extLst>
              <a:ext uri="{FF2B5EF4-FFF2-40B4-BE49-F238E27FC236}">
                <a16:creationId xmlns:a16="http://schemas.microsoft.com/office/drawing/2014/main" id="{A8529D77-8C54-BC46-849B-25B4EC1AB353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>
            <a:off x="6481153" y="5356514"/>
            <a:ext cx="720000" cy="720000"/>
          </a:xfrm>
          <a:prstGeom prst="rect">
            <a:avLst/>
          </a:prstGeom>
        </p:spPr>
      </p:pic>
      <p:pic>
        <p:nvPicPr>
          <p:cNvPr id="274" name="Graphic 273">
            <a:extLst>
              <a:ext uri="{FF2B5EF4-FFF2-40B4-BE49-F238E27FC236}">
                <a16:creationId xmlns:a16="http://schemas.microsoft.com/office/drawing/2014/main" id="{40EF11EA-A3F4-0646-87B7-F220550C9FAA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>
            <a:off x="8304129" y="5392514"/>
            <a:ext cx="720000" cy="720000"/>
          </a:xfrm>
          <a:prstGeom prst="rect">
            <a:avLst/>
          </a:prstGeom>
        </p:spPr>
      </p:pic>
      <p:pic>
        <p:nvPicPr>
          <p:cNvPr id="276" name="Graphic 275">
            <a:extLst>
              <a:ext uri="{FF2B5EF4-FFF2-40B4-BE49-F238E27FC236}">
                <a16:creationId xmlns:a16="http://schemas.microsoft.com/office/drawing/2014/main" id="{CD4119E3-C2C1-EB4B-A25C-8AF07D0B3327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>
            <a:off x="8971121" y="1267852"/>
            <a:ext cx="1555200" cy="1080000"/>
          </a:xfrm>
          <a:prstGeom prst="rect">
            <a:avLst/>
          </a:prstGeom>
        </p:spPr>
      </p:pic>
      <p:pic>
        <p:nvPicPr>
          <p:cNvPr id="278" name="Graphic 277">
            <a:extLst>
              <a:ext uri="{FF2B5EF4-FFF2-40B4-BE49-F238E27FC236}">
                <a16:creationId xmlns:a16="http://schemas.microsoft.com/office/drawing/2014/main" id="{9BE3D580-2065-9746-9B71-926D77A3E085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>
            <a:off x="7222440" y="1267852"/>
            <a:ext cx="1080000" cy="1080000"/>
          </a:xfrm>
          <a:prstGeom prst="rect">
            <a:avLst/>
          </a:prstGeom>
        </p:spPr>
      </p:pic>
      <p:pic>
        <p:nvPicPr>
          <p:cNvPr id="280" name="Graphic 279">
            <a:extLst>
              <a:ext uri="{FF2B5EF4-FFF2-40B4-BE49-F238E27FC236}">
                <a16:creationId xmlns:a16="http://schemas.microsoft.com/office/drawing/2014/main" id="{6F1D18DF-744F-A841-A3CE-DF8C7FDF0803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>
            <a:off x="5257759" y="1267852"/>
            <a:ext cx="1296000" cy="1080000"/>
          </a:xfrm>
          <a:prstGeom prst="rect">
            <a:avLst/>
          </a:prstGeom>
        </p:spPr>
      </p:pic>
      <p:pic>
        <p:nvPicPr>
          <p:cNvPr id="282" name="Graphic 281">
            <a:extLst>
              <a:ext uri="{FF2B5EF4-FFF2-40B4-BE49-F238E27FC236}">
                <a16:creationId xmlns:a16="http://schemas.microsoft.com/office/drawing/2014/main" id="{5710505C-A079-C640-8BEB-01AC57FE309C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>
            <a:off x="3509078" y="1267852"/>
            <a:ext cx="1080000" cy="1080000"/>
          </a:xfrm>
          <a:prstGeom prst="rect">
            <a:avLst/>
          </a:prstGeom>
        </p:spPr>
      </p:pic>
      <p:pic>
        <p:nvPicPr>
          <p:cNvPr id="284" name="Graphic 283">
            <a:extLst>
              <a:ext uri="{FF2B5EF4-FFF2-40B4-BE49-F238E27FC236}">
                <a16:creationId xmlns:a16="http://schemas.microsoft.com/office/drawing/2014/main" id="{0C9A79A9-CE9B-0946-B9E7-354CD0872CB0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>
            <a:off x="1760397" y="1267852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6967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6DA3FDB-9CF0-9049-9642-294687D95DC9}"/>
              </a:ext>
            </a:extLst>
          </p:cNvPr>
          <p:cNvSpPr txBox="1"/>
          <p:nvPr userDrawn="1"/>
        </p:nvSpPr>
        <p:spPr>
          <a:xfrm>
            <a:off x="1828800" y="650837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38939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Hors-Pist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6DA3FDB-9CF0-9049-9642-294687D95DC9}"/>
              </a:ext>
            </a:extLst>
          </p:cNvPr>
          <p:cNvSpPr txBox="1"/>
          <p:nvPr userDrawn="1"/>
        </p:nvSpPr>
        <p:spPr>
          <a:xfrm>
            <a:off x="1828800" y="650837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EBD4C8A-85D4-5043-BEF5-8A2D534C72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4942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Hors-Piste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6DA3FDB-9CF0-9049-9642-294687D95DC9}"/>
              </a:ext>
            </a:extLst>
          </p:cNvPr>
          <p:cNvSpPr txBox="1"/>
          <p:nvPr userDrawn="1"/>
        </p:nvSpPr>
        <p:spPr>
          <a:xfrm>
            <a:off x="1828800" y="650837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CB74A4-2C42-A648-AD03-05EBBB84E88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8746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Hors-Piste Dark Blu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6DA3FDB-9CF0-9049-9642-294687D95DC9}"/>
              </a:ext>
            </a:extLst>
          </p:cNvPr>
          <p:cNvSpPr txBox="1"/>
          <p:nvPr userDrawn="1"/>
        </p:nvSpPr>
        <p:spPr>
          <a:xfrm>
            <a:off x="1828800" y="650837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7E675E-53CF-3A44-9759-13DD1BEF3E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9243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6">
            <a:extLst>
              <a:ext uri="{FF2B5EF4-FFF2-40B4-BE49-F238E27FC236}">
                <a16:creationId xmlns:a16="http://schemas.microsoft.com/office/drawing/2014/main" id="{9696444F-6DB0-5545-8E78-92D762B49B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43730"/>
            <a:ext cx="9144000" cy="1370539"/>
          </a:xfrm>
        </p:spPr>
        <p:txBody>
          <a:bodyPr/>
          <a:lstStyle>
            <a:lvl1pPr algn="ctr">
              <a:defRPr>
                <a:solidFill>
                  <a:srgbClr val="2F5CEE"/>
                </a:solidFill>
              </a:defRPr>
            </a:lvl1pPr>
          </a:lstStyle>
          <a:p>
            <a:r>
              <a:rPr lang="en-US" dirty="0" err="1"/>
              <a:t>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377753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D2AF0B2-0154-4249-9B24-EC39A7749F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itle 6">
            <a:extLst>
              <a:ext uri="{FF2B5EF4-FFF2-40B4-BE49-F238E27FC236}">
                <a16:creationId xmlns:a16="http://schemas.microsoft.com/office/drawing/2014/main" id="{9696444F-6DB0-5545-8E78-92D762B49B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43730"/>
            <a:ext cx="9144000" cy="1370539"/>
          </a:xfrm>
        </p:spPr>
        <p:txBody>
          <a:bodyPr/>
          <a:lstStyle>
            <a:lvl1pPr algn="ctr">
              <a:defRPr>
                <a:solidFill>
                  <a:srgbClr val="2F5CEE"/>
                </a:solidFill>
              </a:defRPr>
            </a:lvl1pPr>
          </a:lstStyle>
          <a:p>
            <a:r>
              <a:rPr lang="en-US" dirty="0" err="1"/>
              <a:t>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78391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Textur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4F0C9A2-DBB8-A240-AAC3-53022231D0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itle 6">
            <a:extLst>
              <a:ext uri="{FF2B5EF4-FFF2-40B4-BE49-F238E27FC236}">
                <a16:creationId xmlns:a16="http://schemas.microsoft.com/office/drawing/2014/main" id="{9696444F-6DB0-5545-8E78-92D762B49B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43730"/>
            <a:ext cx="9144000" cy="1370539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02779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Slide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6">
            <a:extLst>
              <a:ext uri="{FF2B5EF4-FFF2-40B4-BE49-F238E27FC236}">
                <a16:creationId xmlns:a16="http://schemas.microsoft.com/office/drawing/2014/main" id="{9696444F-6DB0-5545-8E78-92D762B49B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047999"/>
            <a:ext cx="9144000" cy="1370539"/>
          </a:xfrm>
        </p:spPr>
        <p:txBody>
          <a:bodyPr/>
          <a:lstStyle>
            <a:lvl1pPr algn="ctr">
              <a:defRPr>
                <a:solidFill>
                  <a:srgbClr val="2F5CEE"/>
                </a:solidFill>
              </a:defRPr>
            </a:lvl1pPr>
          </a:lstStyle>
          <a:p>
            <a:r>
              <a:rPr lang="en-US" dirty="0" err="1"/>
              <a:t>Titre</a:t>
            </a:r>
            <a:endParaRPr lang="en-US" dirty="0"/>
          </a:p>
        </p:txBody>
      </p:sp>
      <p:sp>
        <p:nvSpPr>
          <p:cNvPr id="13" name="Subtitle 10">
            <a:extLst>
              <a:ext uri="{FF2B5EF4-FFF2-40B4-BE49-F238E27FC236}">
                <a16:creationId xmlns:a16="http://schemas.microsoft.com/office/drawing/2014/main" id="{934C526F-40A6-4E46-A1FD-8E436BB6826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4480538"/>
            <a:ext cx="9144000" cy="1655762"/>
          </a:xfrm>
        </p:spPr>
        <p:txBody>
          <a:bodyPr/>
          <a:lstStyle>
            <a:lvl1pPr marL="0" indent="0" algn="ctr">
              <a:buNone/>
              <a:defRPr>
                <a:solidFill>
                  <a:srgbClr val="2F5CEE"/>
                </a:solidFill>
              </a:defRPr>
            </a:lvl1pPr>
          </a:lstStyle>
          <a:p>
            <a:r>
              <a:rPr lang="en-US" dirty="0"/>
              <a:t>Sous-</a:t>
            </a:r>
            <a:r>
              <a:rPr lang="en-US" dirty="0" err="1"/>
              <a:t>titre</a:t>
            </a:r>
            <a:endParaRPr lang="en-US" dirty="0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EB70A0C8-9413-CD4F-AE8B-7E4846CAC6E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632348" y="1410055"/>
            <a:ext cx="4927304" cy="2153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51360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Slide_Texture +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A782C3E-D7DE-3E41-B8E1-63CA6DF620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itle 6">
            <a:extLst>
              <a:ext uri="{FF2B5EF4-FFF2-40B4-BE49-F238E27FC236}">
                <a16:creationId xmlns:a16="http://schemas.microsoft.com/office/drawing/2014/main" id="{9696444F-6DB0-5545-8E78-92D762B49B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047999"/>
            <a:ext cx="9144000" cy="1370539"/>
          </a:xfrm>
        </p:spPr>
        <p:txBody>
          <a:bodyPr/>
          <a:lstStyle>
            <a:lvl1pPr algn="ctr">
              <a:defRPr>
                <a:solidFill>
                  <a:srgbClr val="2F5CEE"/>
                </a:solidFill>
              </a:defRPr>
            </a:lvl1pPr>
          </a:lstStyle>
          <a:p>
            <a:r>
              <a:rPr lang="en-US" dirty="0" err="1"/>
              <a:t>Titre</a:t>
            </a:r>
            <a:endParaRPr lang="en-US" dirty="0"/>
          </a:p>
        </p:txBody>
      </p:sp>
      <p:sp>
        <p:nvSpPr>
          <p:cNvPr id="13" name="Subtitle 10">
            <a:extLst>
              <a:ext uri="{FF2B5EF4-FFF2-40B4-BE49-F238E27FC236}">
                <a16:creationId xmlns:a16="http://schemas.microsoft.com/office/drawing/2014/main" id="{934C526F-40A6-4E46-A1FD-8E436BB6826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4480538"/>
            <a:ext cx="9144000" cy="1655762"/>
          </a:xfrm>
        </p:spPr>
        <p:txBody>
          <a:bodyPr/>
          <a:lstStyle>
            <a:lvl1pPr marL="0" indent="0" algn="ctr">
              <a:buNone/>
              <a:defRPr>
                <a:solidFill>
                  <a:srgbClr val="2F5CEE"/>
                </a:solidFill>
              </a:defRPr>
            </a:lvl1pPr>
          </a:lstStyle>
          <a:p>
            <a:r>
              <a:rPr lang="en-US" dirty="0"/>
              <a:t>Sous-</a:t>
            </a:r>
            <a:r>
              <a:rPr lang="en-US" dirty="0" err="1"/>
              <a:t>titre</a:t>
            </a:r>
            <a:endParaRPr lang="en-US" dirty="0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EB70A0C8-9413-CD4F-AE8B-7E4846CAC6E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32348" y="1410055"/>
            <a:ext cx="4927304" cy="2153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13318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ubtitle Slide_Texture Logo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119B891-1C7A-D74D-BCC9-A235ED5CA6D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itle 6">
            <a:extLst>
              <a:ext uri="{FF2B5EF4-FFF2-40B4-BE49-F238E27FC236}">
                <a16:creationId xmlns:a16="http://schemas.microsoft.com/office/drawing/2014/main" id="{9696444F-6DB0-5545-8E78-92D762B49B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047999"/>
            <a:ext cx="9144000" cy="1370539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Titre</a:t>
            </a:r>
            <a:endParaRPr lang="en-US" dirty="0"/>
          </a:p>
        </p:txBody>
      </p:sp>
      <p:sp>
        <p:nvSpPr>
          <p:cNvPr id="13" name="Subtitle 10">
            <a:extLst>
              <a:ext uri="{FF2B5EF4-FFF2-40B4-BE49-F238E27FC236}">
                <a16:creationId xmlns:a16="http://schemas.microsoft.com/office/drawing/2014/main" id="{934C526F-40A6-4E46-A1FD-8E436BB6826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4480538"/>
            <a:ext cx="9144000" cy="1655762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Sous-</a:t>
            </a:r>
            <a:r>
              <a:rPr lang="en-US" dirty="0" err="1"/>
              <a:t>titre</a:t>
            </a:r>
            <a:endParaRPr lang="en-US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C34DBC7-D519-1449-989F-F8DC4942598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30088" y="1904684"/>
            <a:ext cx="3928449" cy="1162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812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FD72870-C2AC-7C4B-9812-81CD991986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53336" b="36733"/>
          <a:stretch/>
        </p:blipFill>
        <p:spPr>
          <a:xfrm>
            <a:off x="0" y="6176963"/>
            <a:ext cx="12192000" cy="68103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C8588DF-BD35-8846-9B31-C2A7C5396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F5CE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89421B-6E69-FC42-A1F3-C32441540F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2F5CEE"/>
                </a:solidFill>
              </a:defRPr>
            </a:lvl1pPr>
            <a:lvl2pPr>
              <a:defRPr>
                <a:solidFill>
                  <a:srgbClr val="2F5CEE"/>
                </a:solidFill>
              </a:defRPr>
            </a:lvl2pPr>
            <a:lvl3pPr>
              <a:defRPr>
                <a:solidFill>
                  <a:srgbClr val="2F5CEE"/>
                </a:solidFill>
              </a:defRPr>
            </a:lvl3pPr>
            <a:lvl4pPr>
              <a:defRPr>
                <a:solidFill>
                  <a:srgbClr val="2F5CEE"/>
                </a:solidFill>
              </a:defRPr>
            </a:lvl4pPr>
            <a:lvl5pPr>
              <a:defRPr>
                <a:solidFill>
                  <a:srgbClr val="2F5CEE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D0B862-6F5B-FA40-9B62-F5F43D3DD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2F5CEE"/>
                </a:solidFill>
              </a:defRPr>
            </a:lvl1pPr>
          </a:lstStyle>
          <a:p>
            <a:fld id="{C145B74D-6A0D-CF46-9BFB-933D6D9953E9}" type="slidenum">
              <a:rPr lang="en-US" smtClean="0"/>
              <a:pPr/>
              <a:t>‹N°›</a:t>
            </a:fld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EBC2B0EE-2389-1B46-81D4-383338BE264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6420" y="6173788"/>
            <a:ext cx="1558305" cy="681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162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CC24290-9982-DB42-BFFB-8B8382E304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53336" b="36733"/>
          <a:stretch/>
        </p:blipFill>
        <p:spPr>
          <a:xfrm>
            <a:off x="0" y="6176963"/>
            <a:ext cx="12192000" cy="68103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89421B-6E69-FC42-A1F3-C32441540F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5125"/>
            <a:ext cx="10515600" cy="5814426"/>
          </a:xfrm>
        </p:spPr>
        <p:txBody>
          <a:bodyPr/>
          <a:lstStyle>
            <a:lvl1pPr>
              <a:defRPr>
                <a:solidFill>
                  <a:srgbClr val="2F5CEE"/>
                </a:solidFill>
              </a:defRPr>
            </a:lvl1pPr>
            <a:lvl2pPr>
              <a:defRPr>
                <a:solidFill>
                  <a:srgbClr val="2F5CEE"/>
                </a:solidFill>
              </a:defRPr>
            </a:lvl2pPr>
            <a:lvl3pPr>
              <a:defRPr>
                <a:solidFill>
                  <a:srgbClr val="2F5CEE"/>
                </a:solidFill>
              </a:defRPr>
            </a:lvl3pPr>
            <a:lvl4pPr>
              <a:defRPr>
                <a:solidFill>
                  <a:srgbClr val="2F5CEE"/>
                </a:solidFill>
              </a:defRPr>
            </a:lvl4pPr>
            <a:lvl5pPr>
              <a:defRPr>
                <a:solidFill>
                  <a:srgbClr val="2F5CEE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D0B862-6F5B-FA40-9B62-F5F43D3DD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2F5CEE"/>
                </a:solidFill>
              </a:defRPr>
            </a:lvl1pPr>
          </a:lstStyle>
          <a:p>
            <a:fld id="{C145B74D-6A0D-CF46-9BFB-933D6D9953E9}" type="slidenum">
              <a:rPr lang="en-US" smtClean="0"/>
              <a:pPr/>
              <a:t>‹N°›</a:t>
            </a:fld>
            <a:endParaRPr lang="en-U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2F19B03C-C66B-D743-AED5-B138F080BC8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6420" y="6173788"/>
            <a:ext cx="1558305" cy="681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15570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285A72D-F956-044F-B0BD-A9E64189950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53336" b="36733"/>
          <a:stretch/>
        </p:blipFill>
        <p:spPr>
          <a:xfrm>
            <a:off x="0" y="6176963"/>
            <a:ext cx="12192000" cy="68103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B285319-A7C3-EA45-AD01-2C8B65D4C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F5CE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AC1C5F-A19C-3B45-BE97-957BF8DD35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2F5CEE"/>
                </a:solidFill>
              </a:defRPr>
            </a:lvl1pPr>
            <a:lvl2pPr>
              <a:defRPr>
                <a:solidFill>
                  <a:srgbClr val="2F5CEE"/>
                </a:solidFill>
              </a:defRPr>
            </a:lvl2pPr>
            <a:lvl3pPr>
              <a:defRPr>
                <a:solidFill>
                  <a:srgbClr val="2F5CEE"/>
                </a:solidFill>
              </a:defRPr>
            </a:lvl3pPr>
            <a:lvl4pPr>
              <a:defRPr>
                <a:solidFill>
                  <a:srgbClr val="2F5CEE"/>
                </a:solidFill>
              </a:defRPr>
            </a:lvl4pPr>
            <a:lvl5pPr>
              <a:defRPr>
                <a:solidFill>
                  <a:srgbClr val="2F5CEE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4F8A80-DECD-0249-97F5-F9550D514C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2F5CEE"/>
                </a:solidFill>
              </a:defRPr>
            </a:lvl1pPr>
            <a:lvl2pPr>
              <a:defRPr>
                <a:solidFill>
                  <a:srgbClr val="2F5CEE"/>
                </a:solidFill>
              </a:defRPr>
            </a:lvl2pPr>
            <a:lvl3pPr>
              <a:defRPr>
                <a:solidFill>
                  <a:srgbClr val="2F5CEE"/>
                </a:solidFill>
              </a:defRPr>
            </a:lvl3pPr>
            <a:lvl4pPr>
              <a:defRPr>
                <a:solidFill>
                  <a:srgbClr val="2F5CEE"/>
                </a:solidFill>
              </a:defRPr>
            </a:lvl4pPr>
            <a:lvl5pPr>
              <a:defRPr>
                <a:solidFill>
                  <a:srgbClr val="2F5CEE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8975772-7C50-BB42-8109-39AFFD425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2F5CEE"/>
                </a:solidFill>
              </a:defRPr>
            </a:lvl1pPr>
          </a:lstStyle>
          <a:p>
            <a:fld id="{C145B74D-6A0D-CF46-9BFB-933D6D9953E9}" type="slidenum">
              <a:rPr lang="en-US" smtClean="0"/>
              <a:pPr/>
              <a:t>‹N°›</a:t>
            </a:fld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7873877F-8937-5547-8917-ACFFAB47618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6420" y="6173788"/>
            <a:ext cx="1558305" cy="681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4922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79AA7A55-9C27-A043-9FD2-63CFC2A6B4F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53336" b="36733"/>
          <a:stretch/>
        </p:blipFill>
        <p:spPr>
          <a:xfrm>
            <a:off x="0" y="6176963"/>
            <a:ext cx="12192000" cy="68103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AC1C5F-A19C-3B45-BE97-957BF8DD35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365125"/>
            <a:ext cx="5181600" cy="5811838"/>
          </a:xfrm>
        </p:spPr>
        <p:txBody>
          <a:bodyPr/>
          <a:lstStyle>
            <a:lvl1pPr>
              <a:defRPr>
                <a:solidFill>
                  <a:srgbClr val="2F5CEE"/>
                </a:solidFill>
              </a:defRPr>
            </a:lvl1pPr>
            <a:lvl2pPr>
              <a:defRPr>
                <a:solidFill>
                  <a:srgbClr val="2F5CEE"/>
                </a:solidFill>
              </a:defRPr>
            </a:lvl2pPr>
            <a:lvl3pPr>
              <a:defRPr>
                <a:solidFill>
                  <a:srgbClr val="2F5CEE"/>
                </a:solidFill>
              </a:defRPr>
            </a:lvl3pPr>
            <a:lvl4pPr>
              <a:defRPr>
                <a:solidFill>
                  <a:srgbClr val="2F5CEE"/>
                </a:solidFill>
              </a:defRPr>
            </a:lvl4pPr>
            <a:lvl5pPr>
              <a:defRPr>
                <a:solidFill>
                  <a:srgbClr val="2F5CEE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4F8A80-DECD-0249-97F5-F9550D514C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365125"/>
            <a:ext cx="5181600" cy="5811838"/>
          </a:xfrm>
        </p:spPr>
        <p:txBody>
          <a:bodyPr/>
          <a:lstStyle>
            <a:lvl1pPr>
              <a:defRPr>
                <a:solidFill>
                  <a:srgbClr val="2F5CEE"/>
                </a:solidFill>
              </a:defRPr>
            </a:lvl1pPr>
            <a:lvl2pPr>
              <a:defRPr>
                <a:solidFill>
                  <a:srgbClr val="2F5CEE"/>
                </a:solidFill>
              </a:defRPr>
            </a:lvl2pPr>
            <a:lvl3pPr>
              <a:defRPr>
                <a:solidFill>
                  <a:srgbClr val="2F5CEE"/>
                </a:solidFill>
              </a:defRPr>
            </a:lvl3pPr>
            <a:lvl4pPr>
              <a:defRPr>
                <a:solidFill>
                  <a:srgbClr val="2F5CEE"/>
                </a:solidFill>
              </a:defRPr>
            </a:lvl4pPr>
            <a:lvl5pPr>
              <a:defRPr>
                <a:solidFill>
                  <a:srgbClr val="2F5CEE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8975772-7C50-BB42-8109-39AFFD425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2F5CEE"/>
                </a:solidFill>
              </a:defRPr>
            </a:lvl1pPr>
          </a:lstStyle>
          <a:p>
            <a:fld id="{C145B74D-6A0D-CF46-9BFB-933D6D9953E9}" type="slidenum">
              <a:rPr lang="en-US" smtClean="0"/>
              <a:pPr/>
              <a:t>‹N°›</a:t>
            </a:fld>
            <a:endParaRPr lang="en-U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8F93F22D-DDC2-AB45-89FE-8F96906B031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6420" y="6173788"/>
            <a:ext cx="1558305" cy="681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70259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F73CE6B-6AB0-E749-A595-F3A55AB75C0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53336" b="36733"/>
          <a:stretch/>
        </p:blipFill>
        <p:spPr>
          <a:xfrm>
            <a:off x="0" y="6176963"/>
            <a:ext cx="12192000" cy="68103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8BF77FF-B294-EE41-9900-3A32826F5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F5CE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849B4A-93D8-684A-995C-13C182A03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2F5CEE"/>
                </a:solidFill>
              </a:defRPr>
            </a:lvl1pPr>
          </a:lstStyle>
          <a:p>
            <a:fld id="{C145B74D-6A0D-CF46-9BFB-933D6D9953E9}" type="slidenum">
              <a:rPr lang="en-US" smtClean="0"/>
              <a:pPr/>
              <a:t>‹N°›</a:t>
            </a:fld>
            <a:endParaRPr lang="en-US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8BD6FF40-F170-4440-ABB6-0546061682A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6420" y="6173788"/>
            <a:ext cx="1558305" cy="681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29431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5AE3F394-E717-8342-AD82-C4A0A1E4EF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53336" b="36733"/>
          <a:stretch/>
        </p:blipFill>
        <p:spPr>
          <a:xfrm>
            <a:off x="0" y="6176963"/>
            <a:ext cx="12192000" cy="68103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5E787EC-D76A-9141-9C42-B6EBA1F8E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3932237" cy="1692275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4400">
                <a:solidFill>
                  <a:srgbClr val="2F5CE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FEEDE9-40E3-CF4A-8D98-406F56B989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365125"/>
            <a:ext cx="6172200" cy="54959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DF323A-7EAB-404C-9F38-1945F1356B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rgbClr val="2F5CEE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2D221063-8204-3746-A2CB-F6F7C4043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2F5CEE"/>
                </a:solidFill>
              </a:defRPr>
            </a:lvl1pPr>
          </a:lstStyle>
          <a:p>
            <a:fld id="{C145B74D-6A0D-CF46-9BFB-933D6D9953E9}" type="slidenum">
              <a:rPr lang="en-US" smtClean="0"/>
              <a:pPr/>
              <a:t>‹N°›</a:t>
            </a:fld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C41F2A76-EA04-3641-AF52-880551056AA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6420" y="6173788"/>
            <a:ext cx="1558305" cy="681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9120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 Inve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5AE3F394-E717-8342-AD82-C4A0A1E4EF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53336" b="36733"/>
          <a:stretch/>
        </p:blipFill>
        <p:spPr>
          <a:xfrm>
            <a:off x="0" y="6176963"/>
            <a:ext cx="12192000" cy="68103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5E787EC-D76A-9141-9C42-B6EBA1F8E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1563" y="365125"/>
            <a:ext cx="3932237" cy="1692275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4400">
                <a:solidFill>
                  <a:srgbClr val="2F5CE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FEEDE9-40E3-CF4A-8D98-406F56B989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38200" y="365125"/>
            <a:ext cx="6172200" cy="54959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DF323A-7EAB-404C-9F38-1945F1356B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421563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rgbClr val="2F5CEE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2D221063-8204-3746-A2CB-F6F7C4043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2F5CEE"/>
                </a:solidFill>
              </a:defRPr>
            </a:lvl1pPr>
          </a:lstStyle>
          <a:p>
            <a:fld id="{C145B74D-6A0D-CF46-9BFB-933D6D9953E9}" type="slidenum">
              <a:rPr lang="en-US" smtClean="0"/>
              <a:pPr/>
              <a:t>‹N°›</a:t>
            </a:fld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17AD42B7-E6AB-7249-90D5-3008A01A4C0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6420" y="6173788"/>
            <a:ext cx="1558305" cy="681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57904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 and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07DD380-F20F-4946-BFF5-C7DA90F98D6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3478" r="57147"/>
          <a:stretch/>
        </p:blipFill>
        <p:spPr>
          <a:xfrm>
            <a:off x="8610600" y="0"/>
            <a:ext cx="3581400" cy="6858000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2D221063-8204-3746-A2CB-F6F7C4043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2F5CEE"/>
                </a:solidFill>
              </a:defRPr>
            </a:lvl1pPr>
          </a:lstStyle>
          <a:p>
            <a:fld id="{C145B74D-6A0D-CF46-9BFB-933D6D9953E9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A8B648A-BC6E-6244-AF71-D5F71382E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3932237" cy="1692275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4400">
                <a:solidFill>
                  <a:srgbClr val="2F5CE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3691ED78-3374-214F-943A-7CDC74DAA0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365125"/>
            <a:ext cx="6172200" cy="54959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D77B82B2-A85F-0345-970F-0FA817B986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rgbClr val="2F5CEE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DB87729E-993A-294A-BBB8-F6D1D38D021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6420" y="6173788"/>
            <a:ext cx="1558305" cy="681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52253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 texture inve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07DD380-F20F-4946-BFF5-C7DA90F98D6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3478" r="57147"/>
          <a:stretch/>
        </p:blipFill>
        <p:spPr>
          <a:xfrm>
            <a:off x="1" y="0"/>
            <a:ext cx="3581400" cy="6858000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2D221063-8204-3746-A2CB-F6F7C4043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2F5CEE"/>
                </a:solidFill>
              </a:defRPr>
            </a:lvl1pPr>
          </a:lstStyle>
          <a:p>
            <a:fld id="{C145B74D-6A0D-CF46-9BFB-933D6D9953E9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A8B648A-BC6E-6244-AF71-D5F71382E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1563" y="365125"/>
            <a:ext cx="3932237" cy="1692275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4400">
                <a:solidFill>
                  <a:srgbClr val="2F5CE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3691ED78-3374-214F-943A-7CDC74DAA0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38200" y="365125"/>
            <a:ext cx="6172200" cy="54959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D77B82B2-A85F-0345-970F-0FA817B986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421563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rgbClr val="2F5CEE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3E33C66C-D91C-974D-8A92-97E66833040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6420" y="6173788"/>
            <a:ext cx="1558305" cy="681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57507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Graphic 249">
            <a:extLst>
              <a:ext uri="{FF2B5EF4-FFF2-40B4-BE49-F238E27FC236}">
                <a16:creationId xmlns:a16="http://schemas.microsoft.com/office/drawing/2014/main" id="{4C235A39-4C0A-5C46-A282-E8CFC79913F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304129" y="4311366"/>
            <a:ext cx="720000" cy="720000"/>
          </a:xfrm>
          <a:prstGeom prst="rect">
            <a:avLst/>
          </a:prstGeom>
        </p:spPr>
      </p:pic>
      <p:pic>
        <p:nvPicPr>
          <p:cNvPr id="252" name="Graphic 251">
            <a:extLst>
              <a:ext uri="{FF2B5EF4-FFF2-40B4-BE49-F238E27FC236}">
                <a16:creationId xmlns:a16="http://schemas.microsoft.com/office/drawing/2014/main" id="{4503AF7B-36B3-664D-8EF6-DA145CD248F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94405" y="4311366"/>
            <a:ext cx="720000" cy="720000"/>
          </a:xfrm>
          <a:prstGeom prst="rect">
            <a:avLst/>
          </a:prstGeom>
        </p:spPr>
      </p:pic>
      <p:pic>
        <p:nvPicPr>
          <p:cNvPr id="254" name="Graphic 253">
            <a:extLst>
              <a:ext uri="{FF2B5EF4-FFF2-40B4-BE49-F238E27FC236}">
                <a16:creationId xmlns:a16="http://schemas.microsoft.com/office/drawing/2014/main" id="{FE660C18-B577-314F-80F6-589EDC4EF76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58177" y="4311366"/>
            <a:ext cx="720000" cy="720000"/>
          </a:xfrm>
          <a:prstGeom prst="rect">
            <a:avLst/>
          </a:prstGeom>
        </p:spPr>
      </p:pic>
      <p:pic>
        <p:nvPicPr>
          <p:cNvPr id="256" name="Graphic 255">
            <a:extLst>
              <a:ext uri="{FF2B5EF4-FFF2-40B4-BE49-F238E27FC236}">
                <a16:creationId xmlns:a16="http://schemas.microsoft.com/office/drawing/2014/main" id="{ACF60A9D-9A27-A447-A681-753735C8BA4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799204" y="4311366"/>
            <a:ext cx="720000" cy="720000"/>
          </a:xfrm>
          <a:prstGeom prst="rect">
            <a:avLst/>
          </a:prstGeom>
        </p:spPr>
      </p:pic>
      <p:pic>
        <p:nvPicPr>
          <p:cNvPr id="258" name="Graphic 257">
            <a:extLst>
              <a:ext uri="{FF2B5EF4-FFF2-40B4-BE49-F238E27FC236}">
                <a16:creationId xmlns:a16="http://schemas.microsoft.com/office/drawing/2014/main" id="{2F4B4CF8-21F7-704C-9582-0DE788BD693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04129" y="3230218"/>
            <a:ext cx="720000" cy="720000"/>
          </a:xfrm>
          <a:prstGeom prst="rect">
            <a:avLst/>
          </a:prstGeom>
        </p:spPr>
      </p:pic>
      <p:pic>
        <p:nvPicPr>
          <p:cNvPr id="260" name="Graphic 259">
            <a:extLst>
              <a:ext uri="{FF2B5EF4-FFF2-40B4-BE49-F238E27FC236}">
                <a16:creationId xmlns:a16="http://schemas.microsoft.com/office/drawing/2014/main" id="{AF66BA95-875E-C541-BFA4-98589FE26A2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81153" y="3230218"/>
            <a:ext cx="720000" cy="720000"/>
          </a:xfrm>
          <a:prstGeom prst="rect">
            <a:avLst/>
          </a:prstGeom>
        </p:spPr>
      </p:pic>
      <p:pic>
        <p:nvPicPr>
          <p:cNvPr id="262" name="Graphic 261">
            <a:extLst>
              <a:ext uri="{FF2B5EF4-FFF2-40B4-BE49-F238E27FC236}">
                <a16:creationId xmlns:a16="http://schemas.microsoft.com/office/drawing/2014/main" id="{783A8F80-503E-B148-8616-8C7220A1DB6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658177" y="3230218"/>
            <a:ext cx="720000" cy="720000"/>
          </a:xfrm>
          <a:prstGeom prst="rect">
            <a:avLst/>
          </a:prstGeom>
        </p:spPr>
      </p:pic>
      <p:pic>
        <p:nvPicPr>
          <p:cNvPr id="264" name="Graphic 263">
            <a:extLst>
              <a:ext uri="{FF2B5EF4-FFF2-40B4-BE49-F238E27FC236}">
                <a16:creationId xmlns:a16="http://schemas.microsoft.com/office/drawing/2014/main" id="{871E8B32-0775-AA4A-94A9-B2A1C629C3F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799204" y="3230218"/>
            <a:ext cx="720000" cy="720000"/>
          </a:xfrm>
          <a:prstGeom prst="rect">
            <a:avLst/>
          </a:prstGeom>
        </p:spPr>
      </p:pic>
      <p:pic>
        <p:nvPicPr>
          <p:cNvPr id="266" name="Graphic 265">
            <a:extLst>
              <a:ext uri="{FF2B5EF4-FFF2-40B4-BE49-F238E27FC236}">
                <a16:creationId xmlns:a16="http://schemas.microsoft.com/office/drawing/2014/main" id="{B7B6931D-FAC8-A944-B91D-314F02A7F7F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799204" y="5392514"/>
            <a:ext cx="720000" cy="720000"/>
          </a:xfrm>
          <a:prstGeom prst="rect">
            <a:avLst/>
          </a:prstGeom>
        </p:spPr>
      </p:pic>
      <p:pic>
        <p:nvPicPr>
          <p:cNvPr id="270" name="Graphic 269">
            <a:extLst>
              <a:ext uri="{FF2B5EF4-FFF2-40B4-BE49-F238E27FC236}">
                <a16:creationId xmlns:a16="http://schemas.microsoft.com/office/drawing/2014/main" id="{A5CB98A2-6538-7743-A938-15A1AE46271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658177" y="5392514"/>
            <a:ext cx="720000" cy="720000"/>
          </a:xfrm>
          <a:prstGeom prst="rect">
            <a:avLst/>
          </a:prstGeom>
        </p:spPr>
      </p:pic>
      <p:pic>
        <p:nvPicPr>
          <p:cNvPr id="272" name="Graphic 271">
            <a:extLst>
              <a:ext uri="{FF2B5EF4-FFF2-40B4-BE49-F238E27FC236}">
                <a16:creationId xmlns:a16="http://schemas.microsoft.com/office/drawing/2014/main" id="{A8529D77-8C54-BC46-849B-25B4EC1AB35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481153" y="5356514"/>
            <a:ext cx="720000" cy="720000"/>
          </a:xfrm>
          <a:prstGeom prst="rect">
            <a:avLst/>
          </a:prstGeom>
        </p:spPr>
      </p:pic>
      <p:pic>
        <p:nvPicPr>
          <p:cNvPr id="274" name="Graphic 273">
            <a:extLst>
              <a:ext uri="{FF2B5EF4-FFF2-40B4-BE49-F238E27FC236}">
                <a16:creationId xmlns:a16="http://schemas.microsoft.com/office/drawing/2014/main" id="{40EF11EA-A3F4-0646-87B7-F220550C9FA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304129" y="5392514"/>
            <a:ext cx="720000" cy="720000"/>
          </a:xfrm>
          <a:prstGeom prst="rect">
            <a:avLst/>
          </a:prstGeom>
        </p:spPr>
      </p:pic>
      <p:pic>
        <p:nvPicPr>
          <p:cNvPr id="276" name="Graphic 275">
            <a:extLst>
              <a:ext uri="{FF2B5EF4-FFF2-40B4-BE49-F238E27FC236}">
                <a16:creationId xmlns:a16="http://schemas.microsoft.com/office/drawing/2014/main" id="{CD4119E3-C2C1-EB4B-A25C-8AF07D0B332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971121" y="1267852"/>
            <a:ext cx="1555200" cy="1080000"/>
          </a:xfrm>
          <a:prstGeom prst="rect">
            <a:avLst/>
          </a:prstGeom>
        </p:spPr>
      </p:pic>
      <p:pic>
        <p:nvPicPr>
          <p:cNvPr id="278" name="Graphic 277">
            <a:extLst>
              <a:ext uri="{FF2B5EF4-FFF2-40B4-BE49-F238E27FC236}">
                <a16:creationId xmlns:a16="http://schemas.microsoft.com/office/drawing/2014/main" id="{9BE3D580-2065-9746-9B71-926D77A3E08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222440" y="1267852"/>
            <a:ext cx="1080000" cy="1080000"/>
          </a:xfrm>
          <a:prstGeom prst="rect">
            <a:avLst/>
          </a:prstGeom>
        </p:spPr>
      </p:pic>
      <p:pic>
        <p:nvPicPr>
          <p:cNvPr id="280" name="Graphic 279">
            <a:extLst>
              <a:ext uri="{FF2B5EF4-FFF2-40B4-BE49-F238E27FC236}">
                <a16:creationId xmlns:a16="http://schemas.microsoft.com/office/drawing/2014/main" id="{6F1D18DF-744F-A841-A3CE-DF8C7FDF080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257759" y="1267852"/>
            <a:ext cx="1296000" cy="1080000"/>
          </a:xfrm>
          <a:prstGeom prst="rect">
            <a:avLst/>
          </a:prstGeom>
        </p:spPr>
      </p:pic>
      <p:pic>
        <p:nvPicPr>
          <p:cNvPr id="282" name="Graphic 281">
            <a:extLst>
              <a:ext uri="{FF2B5EF4-FFF2-40B4-BE49-F238E27FC236}">
                <a16:creationId xmlns:a16="http://schemas.microsoft.com/office/drawing/2014/main" id="{5710505C-A079-C640-8BEB-01AC57FE309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3509078" y="1267852"/>
            <a:ext cx="1080000" cy="1080000"/>
          </a:xfrm>
          <a:prstGeom prst="rect">
            <a:avLst/>
          </a:prstGeom>
        </p:spPr>
      </p:pic>
      <p:pic>
        <p:nvPicPr>
          <p:cNvPr id="284" name="Graphic 283">
            <a:extLst>
              <a:ext uri="{FF2B5EF4-FFF2-40B4-BE49-F238E27FC236}">
                <a16:creationId xmlns:a16="http://schemas.microsoft.com/office/drawing/2014/main" id="{0C9A79A9-CE9B-0946-B9E7-354CD0872CB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760397" y="1267852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821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3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9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E8090C-C2C7-B64D-8F52-FE06616AAF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D7AAD5F5-9DAB-3C45-9D0E-89252CB85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97098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2F5CEE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2F5CEE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2F5CEE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2F5CEE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F5CEE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F5CEE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E8090C-C2C7-B64D-8F52-FE06616AAF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D7AAD5F5-9DAB-3C45-9D0E-89252CB85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74749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4" r:id="rId13"/>
    <p:sldLayoutId id="2147483695" r:id="rId14"/>
    <p:sldLayoutId id="2147483696" r:id="rId15"/>
    <p:sldLayoutId id="2147483697" r:id="rId16"/>
    <p:sldLayoutId id="2147483698" r:id="rId17"/>
    <p:sldLayoutId id="2147483699" r:id="rId18"/>
    <p:sldLayoutId id="2147483700" r:id="rId19"/>
    <p:sldLayoutId id="2147483701" r:id="rId2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2F5CEE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2F5CEE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2F5CEE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2F5CEE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F5CEE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F5CEE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tfGloJscEfM" TargetMode="External"/><Relationship Id="rId3" Type="http://schemas.openxmlformats.org/officeDocument/2006/relationships/slideLayout" Target="../slideLayouts/slideLayout15.xml"/><Relationship Id="rId7" Type="http://schemas.openxmlformats.org/officeDocument/2006/relationships/hyperlink" Target="https://vimeo.com/1230958398/2d6ea26dee?share=copy&amp;fl=sv&amp;fe=ci" TargetMode="Externa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3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slideLayout" Target="../slideLayouts/slideLayout35.xml"/><Relationship Id="rId7" Type="http://schemas.openxmlformats.org/officeDocument/2006/relationships/diagramQuickStyle" Target="../diagrams/quickStyle1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diagramLayout" Target="../diagrams/layout1.xml"/><Relationship Id="rId11" Type="http://schemas.openxmlformats.org/officeDocument/2006/relationships/image" Target="../media/image37.png"/><Relationship Id="rId5" Type="http://schemas.openxmlformats.org/officeDocument/2006/relationships/diagramData" Target="../diagrams/data1.xml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microsoft.com/office/2007/relationships/diagramDrawing" Target="../diagrams/drawing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5" Type="http://schemas.openxmlformats.org/officeDocument/2006/relationships/image" Target="../media/image38.svg"/><Relationship Id="rId4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slideLayout" Target="../slideLayouts/slideLayout21.xml"/><Relationship Id="rId1" Type="http://schemas.openxmlformats.org/officeDocument/2006/relationships/tags" Target="../tags/tag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1ADFA23-639C-4A16-9CF9-7A1307B635C6}"/>
              </a:ext>
            </a:extLst>
          </p:cNvPr>
          <p:cNvSpPr/>
          <p:nvPr/>
        </p:nvSpPr>
        <p:spPr>
          <a:xfrm>
            <a:off x="0" y="0"/>
            <a:ext cx="12192000" cy="12469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5707959"/>
            <a:ext cx="12192000" cy="12469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Présentation du programme et des personnages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11007D8-D5FA-4547-B983-2C2110FA08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7756" y="288392"/>
            <a:ext cx="2808453" cy="612540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069" y="1323109"/>
            <a:ext cx="9542252" cy="418798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854969E-956D-0E6C-B769-4947D6EC7C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959" y="184471"/>
            <a:ext cx="2262478" cy="79197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65F8649-8231-E3C8-26C9-02D30A3AF7D6}"/>
              </a:ext>
            </a:extLst>
          </p:cNvPr>
          <p:cNvSpPr txBox="1"/>
          <p:nvPr/>
        </p:nvSpPr>
        <p:spPr>
          <a:xfrm>
            <a:off x="10993950" y="6476645"/>
            <a:ext cx="14253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Août 2026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6B4C6B5-15F4-E397-D241-FFA4A9E226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790" y="262601"/>
            <a:ext cx="3281680" cy="64421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F2BE733-14BC-04F3-9215-563FD747989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070" y="288392"/>
            <a:ext cx="1958570" cy="584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5793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7B4CF78-E79B-5D5C-C473-916D3A441096}"/>
              </a:ext>
            </a:extLst>
          </p:cNvPr>
          <p:cNvSpPr/>
          <p:nvPr/>
        </p:nvSpPr>
        <p:spPr>
          <a:xfrm>
            <a:off x="-5606" y="612221"/>
            <a:ext cx="12192000" cy="5008162"/>
          </a:xfrm>
          <a:prstGeom prst="rect">
            <a:avLst/>
          </a:prstGeom>
          <a:solidFill>
            <a:srgbClr val="3BD89F">
              <a:alpha val="1988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BB8D0C8-F1E8-F74F-911C-44696F95B000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45B74D-6A0D-CF46-9BFB-933D6D9953E9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BDB9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BDB9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6" name="Image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54" y="6173215"/>
            <a:ext cx="1660834" cy="684785"/>
          </a:xfrm>
          <a:prstGeom prst="rect">
            <a:avLst/>
          </a:prstGeom>
        </p:spPr>
      </p:pic>
      <p:sp>
        <p:nvSpPr>
          <p:cNvPr id="12" name="Bulle narrative : rectangle à coins arrondis 11">
            <a:extLst>
              <a:ext uri="{FF2B5EF4-FFF2-40B4-BE49-F238E27FC236}">
                <a16:creationId xmlns:a16="http://schemas.microsoft.com/office/drawing/2014/main" id="{498F7CB1-9C8D-44DB-AEF1-31113B44114A}"/>
              </a:ext>
            </a:extLst>
          </p:cNvPr>
          <p:cNvSpPr/>
          <p:nvPr/>
        </p:nvSpPr>
        <p:spPr>
          <a:xfrm>
            <a:off x="3395326" y="843083"/>
            <a:ext cx="2454948" cy="1029150"/>
          </a:xfrm>
          <a:prstGeom prst="wedgeRoundRectCallout">
            <a:avLst>
              <a:gd name="adj1" fmla="val -76264"/>
              <a:gd name="adj2" fmla="val 42757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Salut, moi c’est Charlie!</a:t>
            </a:r>
          </a:p>
        </p:txBody>
      </p:sp>
      <p:sp>
        <p:nvSpPr>
          <p:cNvPr id="23" name="Bulle narrative : rectangle à coins arrondis 22">
            <a:extLst>
              <a:ext uri="{FF2B5EF4-FFF2-40B4-BE49-F238E27FC236}">
                <a16:creationId xmlns:a16="http://schemas.microsoft.com/office/drawing/2014/main" id="{FA0CA8F4-2F5D-46CC-934E-A9C7E4E33945}"/>
              </a:ext>
            </a:extLst>
          </p:cNvPr>
          <p:cNvSpPr/>
          <p:nvPr/>
        </p:nvSpPr>
        <p:spPr>
          <a:xfrm>
            <a:off x="4815291" y="2103095"/>
            <a:ext cx="3987800" cy="1029150"/>
          </a:xfrm>
          <a:prstGeom prst="wedgeRoundRectCallout">
            <a:avLst>
              <a:gd name="adj1" fmla="val 62600"/>
              <a:gd name="adj2" fmla="val -50930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 moi, c’est Léo! </a:t>
            </a:r>
            <a:br>
              <a:rPr lang="fr-CA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CA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Regarde bien cette vidéo.</a:t>
            </a:r>
          </a:p>
        </p:txBody>
      </p:sp>
      <p:pic>
        <p:nvPicPr>
          <p:cNvPr id="4" name="Image 3" descr="Une image contenant poupée, jouet, clipart&#10;&#10;Description générée automatiquement">
            <a:extLst>
              <a:ext uri="{FF2B5EF4-FFF2-40B4-BE49-F238E27FC236}">
                <a16:creationId xmlns:a16="http://schemas.microsoft.com/office/drawing/2014/main" id="{534FDBE3-E901-431A-86B3-85433E4A62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65" y="813116"/>
            <a:ext cx="1946687" cy="5070360"/>
          </a:xfrm>
          <a:prstGeom prst="rect">
            <a:avLst/>
          </a:prstGeom>
        </p:spPr>
      </p:pic>
      <p:pic>
        <p:nvPicPr>
          <p:cNvPr id="7" name="Image 6" descr="Une image contenant jouet, poupée&#10;&#10;Description générée automatiquement">
            <a:extLst>
              <a:ext uri="{FF2B5EF4-FFF2-40B4-BE49-F238E27FC236}">
                <a16:creationId xmlns:a16="http://schemas.microsoft.com/office/drawing/2014/main" id="{A4902AA2-BB33-4FCA-87D2-740056F1AF4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8041" y="962819"/>
            <a:ext cx="2057814" cy="4586734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2F02A0D-5F5C-5825-728E-2FB9C87EE199}"/>
              </a:ext>
            </a:extLst>
          </p:cNvPr>
          <p:cNvSpPr txBox="1"/>
          <p:nvPr/>
        </p:nvSpPr>
        <p:spPr>
          <a:xfrm>
            <a:off x="88899" y="5706431"/>
            <a:ext cx="120078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CA" sz="1200" dirty="0"/>
              <a:t>Merci aux élèves de 5e année 2017-2018 de l'école du Grand-Chêne à Sainte-Julie pour cette magnifique vidéo</a:t>
            </a:r>
          </a:p>
          <a:p>
            <a:pPr algn="r"/>
            <a:r>
              <a:rPr lang="fr-CA" sz="1200" dirty="0"/>
              <a:t>Auteur-compositeur: Michel April, Arrangeur et enregistrement : Luc Gervais</a:t>
            </a:r>
          </a:p>
        </p:txBody>
      </p:sp>
      <p:sp>
        <p:nvSpPr>
          <p:cNvPr id="13" name="Rectangle 12">
            <a:hlinkClick r:id="rId7"/>
            <a:extLst>
              <a:ext uri="{FF2B5EF4-FFF2-40B4-BE49-F238E27FC236}">
                <a16:creationId xmlns:a16="http://schemas.microsoft.com/office/drawing/2014/main" id="{C996C30D-956A-27FF-EAD3-1C3D39FBCCB1}"/>
              </a:ext>
            </a:extLst>
          </p:cNvPr>
          <p:cNvSpPr/>
          <p:nvPr/>
        </p:nvSpPr>
        <p:spPr>
          <a:xfrm>
            <a:off x="5089392" y="3660174"/>
            <a:ext cx="1719799" cy="113957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Triangle 13">
            <a:hlinkClick r:id="rId8"/>
            <a:extLst>
              <a:ext uri="{FF2B5EF4-FFF2-40B4-BE49-F238E27FC236}">
                <a16:creationId xmlns:a16="http://schemas.microsoft.com/office/drawing/2014/main" id="{FB8828D3-2719-1703-0FEE-A975C8C3516B}"/>
              </a:ext>
            </a:extLst>
          </p:cNvPr>
          <p:cNvSpPr/>
          <p:nvPr/>
        </p:nvSpPr>
        <p:spPr>
          <a:xfrm rot="5400000">
            <a:off x="5732497" y="3994345"/>
            <a:ext cx="536505" cy="471236"/>
          </a:xfrm>
          <a:prstGeom prst="triangle">
            <a:avLst/>
          </a:prstGeom>
          <a:solidFill>
            <a:srgbClr val="3BD89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Graphique 9" descr="Presentation with media contour">
            <a:hlinkClick r:id="rId8"/>
            <a:extLst>
              <a:ext uri="{FF2B5EF4-FFF2-40B4-BE49-F238E27FC236}">
                <a16:creationId xmlns:a16="http://schemas.microsoft.com/office/drawing/2014/main" id="{8C76E958-78C9-A8C7-AC32-3AF4DE4EEA7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601144" y="3127419"/>
            <a:ext cx="2652984" cy="2652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6989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F0C1AA3-2A63-0354-D53E-EE6994C06EE0}"/>
              </a:ext>
            </a:extLst>
          </p:cNvPr>
          <p:cNvSpPr/>
          <p:nvPr/>
        </p:nvSpPr>
        <p:spPr>
          <a:xfrm>
            <a:off x="-5606" y="612221"/>
            <a:ext cx="12192000" cy="5008162"/>
          </a:xfrm>
          <a:prstGeom prst="rect">
            <a:avLst/>
          </a:prstGeom>
          <a:solidFill>
            <a:srgbClr val="3BD89F">
              <a:alpha val="1988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BB8D0C8-F1E8-F74F-911C-44696F95B000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45B74D-6A0D-CF46-9BFB-933D6D9953E9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BDB9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BDB9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6" name="Image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54" y="6173215"/>
            <a:ext cx="1660834" cy="684785"/>
          </a:xfrm>
          <a:prstGeom prst="rect">
            <a:avLst/>
          </a:prstGeom>
        </p:spPr>
      </p:pic>
      <p:sp>
        <p:nvSpPr>
          <p:cNvPr id="12" name="Bulle narrative : rectangle à coins arrondis 11">
            <a:extLst>
              <a:ext uri="{FF2B5EF4-FFF2-40B4-BE49-F238E27FC236}">
                <a16:creationId xmlns:a16="http://schemas.microsoft.com/office/drawing/2014/main" id="{498F7CB1-9C8D-44DB-AEF1-31113B44114A}"/>
              </a:ext>
            </a:extLst>
          </p:cNvPr>
          <p:cNvSpPr/>
          <p:nvPr/>
        </p:nvSpPr>
        <p:spPr>
          <a:xfrm>
            <a:off x="4092738" y="923972"/>
            <a:ext cx="4006523" cy="1999959"/>
          </a:xfrm>
          <a:prstGeom prst="wedgeRoundRectCallout">
            <a:avLst>
              <a:gd name="adj1" fmla="val 68881"/>
              <a:gd name="adj2" fmla="val 38912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Est-ce que ça t’arrive parfois de t’imaginer le pire? </a:t>
            </a:r>
          </a:p>
        </p:txBody>
      </p:sp>
      <p:pic>
        <p:nvPicPr>
          <p:cNvPr id="5" name="Image 4" descr="Une image contenant poupée, jouet&#10;&#10;Description générée automatiquement">
            <a:extLst>
              <a:ext uri="{FF2B5EF4-FFF2-40B4-BE49-F238E27FC236}">
                <a16:creationId xmlns:a16="http://schemas.microsoft.com/office/drawing/2014/main" id="{21C715B8-EC54-9FFF-46BB-32B5FFD261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086414" y="904672"/>
            <a:ext cx="2267386" cy="5048653"/>
          </a:xfrm>
          <a:prstGeom prst="rect">
            <a:avLst/>
          </a:prstGeom>
        </p:spPr>
      </p:pic>
      <p:sp>
        <p:nvSpPr>
          <p:cNvPr id="7" name="Bulle narrative : rectangle à coins arrondis 6">
            <a:extLst>
              <a:ext uri="{FF2B5EF4-FFF2-40B4-BE49-F238E27FC236}">
                <a16:creationId xmlns:a16="http://schemas.microsoft.com/office/drawing/2014/main" id="{E9CF4FBB-7A36-3362-6771-67DA25E77AE7}"/>
              </a:ext>
            </a:extLst>
          </p:cNvPr>
          <p:cNvSpPr/>
          <p:nvPr/>
        </p:nvSpPr>
        <p:spPr>
          <a:xfrm>
            <a:off x="4219456" y="3260828"/>
            <a:ext cx="4006523" cy="1999959"/>
          </a:xfrm>
          <a:prstGeom prst="wedgeRoundRectCallout">
            <a:avLst>
              <a:gd name="adj1" fmla="val -66227"/>
              <a:gd name="adj2" fmla="val -42370"/>
              <a:gd name="adj3" fmla="val 16667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Moi oui! C’est normal, ça arrive à tout le monde</a:t>
            </a:r>
          </a:p>
        </p:txBody>
      </p:sp>
      <p:pic>
        <p:nvPicPr>
          <p:cNvPr id="4" name="Image 3" descr="Une image contenant texte&#10;&#10;Description générée automatiquement">
            <a:extLst>
              <a:ext uri="{FF2B5EF4-FFF2-40B4-BE49-F238E27FC236}">
                <a16:creationId xmlns:a16="http://schemas.microsoft.com/office/drawing/2014/main" id="{6D1D1F2B-1E4C-C01B-57B4-7846AD28FD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917" y="974956"/>
            <a:ext cx="2520821" cy="4908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9609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29548B85-0A8F-696D-6109-C7A5575DD407}"/>
              </a:ext>
            </a:extLst>
          </p:cNvPr>
          <p:cNvSpPr/>
          <p:nvPr/>
        </p:nvSpPr>
        <p:spPr>
          <a:xfrm>
            <a:off x="11019" y="612221"/>
            <a:ext cx="12192000" cy="5008162"/>
          </a:xfrm>
          <a:prstGeom prst="rect">
            <a:avLst/>
          </a:prstGeom>
          <a:solidFill>
            <a:srgbClr val="3BD89F">
              <a:alpha val="1988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BB8D0C8-F1E8-F74F-911C-44696F95B000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45B74D-6A0D-CF46-9BFB-933D6D9953E9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BDB9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BDB9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6" name="Image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54" y="6173215"/>
            <a:ext cx="1660834" cy="68478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AF41BEA-DE03-42F8-9CF0-2793AA141ADA}"/>
              </a:ext>
            </a:extLst>
          </p:cNvPr>
          <p:cNvSpPr txBox="1"/>
          <p:nvPr/>
        </p:nvSpPr>
        <p:spPr>
          <a:xfrm>
            <a:off x="627853" y="766403"/>
            <a:ext cx="10534517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Cette année, toute la classe participera à des ateliers HORS-PISTE super amusants pour trouver ensemble des moyens pour…</a:t>
            </a:r>
          </a:p>
          <a:p>
            <a:endParaRPr lang="fr-CA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17" name="Diagramme 16">
            <a:extLst>
              <a:ext uri="{FF2B5EF4-FFF2-40B4-BE49-F238E27FC236}">
                <a16:creationId xmlns:a16="http://schemas.microsoft.com/office/drawing/2014/main" id="{A87FBCFC-D355-85EB-A152-971A22BEE8D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71928399"/>
              </p:ext>
            </p:extLst>
          </p:nvPr>
        </p:nvGraphicFramePr>
        <p:xfrm>
          <a:off x="2332807" y="2028287"/>
          <a:ext cx="7548424" cy="32800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20" name="Image 19" descr="Une image contenant texte&#10;&#10;Description générée automatiquement">
            <a:extLst>
              <a:ext uri="{FF2B5EF4-FFF2-40B4-BE49-F238E27FC236}">
                <a16:creationId xmlns:a16="http://schemas.microsoft.com/office/drawing/2014/main" id="{C452ADC8-9D3E-4882-A13E-9AF6DAC8011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70712" y="2146711"/>
            <a:ext cx="2136207" cy="3683252"/>
          </a:xfrm>
          <a:prstGeom prst="rect">
            <a:avLst/>
          </a:prstGeom>
        </p:spPr>
      </p:pic>
      <p:pic>
        <p:nvPicPr>
          <p:cNvPr id="15" name="Image 14" descr="Une image contenant clipart&#10;&#10;Description générée automatiquement">
            <a:extLst>
              <a:ext uri="{FF2B5EF4-FFF2-40B4-BE49-F238E27FC236}">
                <a16:creationId xmlns:a16="http://schemas.microsoft.com/office/drawing/2014/main" id="{5376F2C3-F8A5-490C-934A-725E7B26DF9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4635" y="1692145"/>
            <a:ext cx="1814332" cy="4592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6604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BB8D0C8-F1E8-F74F-911C-44696F95B000}"/>
              </a:ext>
            </a:extLst>
          </p:cNvPr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45B74D-6A0D-CF46-9BFB-933D6D9953E9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BDB9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BDB9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6" name="Image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54" y="6173215"/>
            <a:ext cx="1660834" cy="684785"/>
          </a:xfrm>
          <a:prstGeom prst="rect">
            <a:avLst/>
          </a:prstGeom>
        </p:spPr>
      </p:pic>
      <p:pic>
        <p:nvPicPr>
          <p:cNvPr id="7" name="Graphique 6" descr="Handshake avec un remplissage uni">
            <a:extLst>
              <a:ext uri="{FF2B5EF4-FFF2-40B4-BE49-F238E27FC236}">
                <a16:creationId xmlns:a16="http://schemas.microsoft.com/office/drawing/2014/main" id="{10DB2757-2D92-7D82-6F97-A1F1490AB2C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995349" y="-671648"/>
            <a:ext cx="8201296" cy="820129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CBEB8BB6-21F7-733F-E3DA-B7276F9167BF}"/>
              </a:ext>
            </a:extLst>
          </p:cNvPr>
          <p:cNvSpPr txBox="1"/>
          <p:nvPr/>
        </p:nvSpPr>
        <p:spPr>
          <a:xfrm>
            <a:off x="2360809" y="400305"/>
            <a:ext cx="7470378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CA" sz="4000" b="1" dirty="0">
                <a:solidFill>
                  <a:srgbClr val="3BD89F"/>
                </a:solidFill>
                <a:latin typeface="Calibri"/>
                <a:cs typeface="Arial"/>
              </a:rPr>
              <a:t>Contrat d'engagement</a:t>
            </a:r>
            <a:endParaRPr lang="fr-FR" sz="40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69D219D-ADF9-DF37-DF31-92CF22B43911}"/>
              </a:ext>
            </a:extLst>
          </p:cNvPr>
          <p:cNvSpPr txBox="1"/>
          <p:nvPr/>
        </p:nvSpPr>
        <p:spPr>
          <a:xfrm>
            <a:off x="472010" y="1191792"/>
            <a:ext cx="11247975" cy="470898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>
              <a:buFont typeface="Arial"/>
              <a:buChar char="•"/>
            </a:pPr>
            <a:r>
              <a:rPr lang="fr-CA" sz="1600" dirty="0">
                <a:solidFill>
                  <a:srgbClr val="404040"/>
                </a:solidFill>
                <a:latin typeface=""/>
                <a:ea typeface="+mn-lt"/>
                <a:cs typeface="+mn-lt"/>
              </a:rPr>
              <a:t>Je suis respectueux ou respectueuse.</a:t>
            </a:r>
          </a:p>
          <a:p>
            <a:pPr algn="just"/>
            <a:r>
              <a:rPr lang="fr-CA" sz="1600" dirty="0">
                <a:solidFill>
                  <a:srgbClr val="404040"/>
                </a:solidFill>
                <a:latin typeface=""/>
                <a:ea typeface="+mn-lt"/>
                <a:cs typeface="+mn-lt"/>
              </a:rPr>
              <a:t> </a:t>
            </a:r>
            <a:endParaRPr lang="fr-CA" sz="2400" b="1" dirty="0">
              <a:solidFill>
                <a:schemeClr val="tx1">
                  <a:lumMod val="50000"/>
                  <a:lumOff val="50000"/>
                </a:schemeClr>
              </a:solidFill>
              <a:latin typeface=""/>
              <a:cs typeface="Arial"/>
            </a:endParaRPr>
          </a:p>
          <a:p>
            <a:pPr algn="just">
              <a:buFont typeface="Arial"/>
              <a:buChar char="•"/>
            </a:pPr>
            <a:r>
              <a:rPr lang="fr-CA" sz="1600" dirty="0">
                <a:solidFill>
                  <a:srgbClr val="404040"/>
                </a:solidFill>
                <a:latin typeface=""/>
                <a:ea typeface="+mn-lt"/>
                <a:cs typeface="+mn-lt"/>
              </a:rPr>
              <a:t>Je respecte la confidentialité des informations échangées. En d’autres mots, ce qui se dit dans les ateliers reste dans les ateliers.</a:t>
            </a:r>
          </a:p>
          <a:p>
            <a:pPr algn="just"/>
            <a:endParaRPr lang="fr-CA" dirty="0">
              <a:latin typeface=""/>
            </a:endParaRPr>
          </a:p>
          <a:p>
            <a:pPr algn="just">
              <a:buFont typeface="Arial"/>
              <a:buChar char="•"/>
            </a:pPr>
            <a:r>
              <a:rPr lang="fr-CA" sz="1600" dirty="0">
                <a:solidFill>
                  <a:srgbClr val="404040"/>
                </a:solidFill>
                <a:latin typeface=""/>
                <a:ea typeface="+mn-lt"/>
                <a:cs typeface="+mn-lt"/>
              </a:rPr>
              <a:t>Je parle au « je ». Je, c’est toi. Ce n’est pas les autres. Parle de ce que toi tu vis, tu ressens.</a:t>
            </a:r>
          </a:p>
          <a:p>
            <a:pPr algn="just"/>
            <a:endParaRPr lang="fr-CA" dirty="0">
              <a:latin typeface=""/>
            </a:endParaRPr>
          </a:p>
          <a:p>
            <a:pPr algn="just">
              <a:buFont typeface="Arial"/>
              <a:buChar char="•"/>
            </a:pPr>
            <a:r>
              <a:rPr lang="fr-CA" sz="1600" dirty="0">
                <a:solidFill>
                  <a:srgbClr val="404040"/>
                </a:solidFill>
                <a:latin typeface=""/>
                <a:ea typeface="+mn-lt"/>
                <a:cs typeface="+mn-lt"/>
              </a:rPr>
              <a:t>Je partage avec les autres seulement ce qui me convient. Bref, personne ne te force à parler. (Mais ça fait du bien de le faire, crois-nous).</a:t>
            </a:r>
          </a:p>
          <a:p>
            <a:pPr algn="just"/>
            <a:endParaRPr lang="fr-CA" dirty="0">
              <a:latin typeface=""/>
            </a:endParaRPr>
          </a:p>
          <a:p>
            <a:pPr algn="just">
              <a:buFont typeface="Arial"/>
              <a:buChar char="•"/>
            </a:pPr>
            <a:r>
              <a:rPr lang="fr-CA" sz="1600" dirty="0">
                <a:solidFill>
                  <a:srgbClr val="404040"/>
                </a:solidFill>
                <a:latin typeface=""/>
                <a:ea typeface="+mn-lt"/>
                <a:cs typeface="+mn-lt"/>
              </a:rPr>
              <a:t>J’écoute les autres, sans juger. </a:t>
            </a:r>
          </a:p>
          <a:p>
            <a:pPr algn="just"/>
            <a:endParaRPr lang="fr-CA" dirty="0">
              <a:latin typeface=""/>
            </a:endParaRPr>
          </a:p>
          <a:p>
            <a:pPr algn="just">
              <a:buFont typeface="Arial"/>
              <a:buChar char="•"/>
            </a:pPr>
            <a:r>
              <a:rPr lang="fr-CA" sz="1600" dirty="0">
                <a:solidFill>
                  <a:srgbClr val="404040"/>
                </a:solidFill>
                <a:latin typeface=""/>
                <a:ea typeface="+mn-lt"/>
                <a:cs typeface="+mn-lt"/>
              </a:rPr>
              <a:t>Entre les rencontres, je mets en pratique les trucs que j’ai appris. Je continue à réfléchir sur les sujets abordés et je tente de relever mon défi de la semaine.</a:t>
            </a:r>
          </a:p>
          <a:p>
            <a:pPr algn="just"/>
            <a:endParaRPr lang="fr-CA" dirty="0">
              <a:latin typeface=""/>
            </a:endParaRPr>
          </a:p>
          <a:p>
            <a:pPr algn="just">
              <a:buFont typeface="Arial"/>
              <a:buChar char="•"/>
            </a:pPr>
            <a:r>
              <a:rPr lang="fr-CA" sz="1600" dirty="0">
                <a:solidFill>
                  <a:srgbClr val="404040"/>
                </a:solidFill>
                <a:latin typeface=""/>
                <a:ea typeface="+mn-lt"/>
                <a:cs typeface="+mn-lt"/>
              </a:rPr>
              <a:t>Je me souviens qu’il y a, partout autour de moi, des ami(e)s, des parents, des intervenant(e)s ou des  enseignant(e)s à qui je peux me confier pour m’aider. </a:t>
            </a:r>
            <a:endParaRPr lang="fr-CA" dirty="0">
              <a:latin typeface=""/>
            </a:endParaRPr>
          </a:p>
          <a:p>
            <a:pPr marL="285750" indent="-285750">
              <a:buFont typeface="Courier New"/>
              <a:buChar char="o"/>
            </a:pPr>
            <a:endParaRPr lang="fr-CA" dirty="0">
              <a:solidFill>
                <a:srgbClr val="000000"/>
              </a:solidFill>
              <a:cs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07777EF-7339-F0BE-8E27-8304A61C0FC9}"/>
              </a:ext>
            </a:extLst>
          </p:cNvPr>
          <p:cNvSpPr/>
          <p:nvPr/>
        </p:nvSpPr>
        <p:spPr>
          <a:xfrm>
            <a:off x="170328" y="377686"/>
            <a:ext cx="11851341" cy="5433780"/>
          </a:xfrm>
          <a:prstGeom prst="rect">
            <a:avLst/>
          </a:prstGeom>
          <a:noFill/>
          <a:ln w="762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66600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&#10;&#10;Description générée automatiquement">
            <a:extLst>
              <a:ext uri="{FF2B5EF4-FFF2-40B4-BE49-F238E27FC236}">
                <a16:creationId xmlns:a16="http://schemas.microsoft.com/office/drawing/2014/main" id="{48A6681B-C088-4FF0-B222-931B2D35ED7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6"/>
          <a:stretch/>
        </p:blipFill>
        <p:spPr>
          <a:xfrm>
            <a:off x="1387642" y="0"/>
            <a:ext cx="94167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12121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27094C0290761458A235FC9382DE19C" ma:contentTypeVersion="14" ma:contentTypeDescription="Crée un document." ma:contentTypeScope="" ma:versionID="6759f8216e33c94b6f40b4dc35a7ebbe">
  <xsd:schema xmlns:xsd="http://www.w3.org/2001/XMLSchema" xmlns:xs="http://www.w3.org/2001/XMLSchema" xmlns:p="http://schemas.microsoft.com/office/2006/metadata/properties" xmlns:ns2="46590783-275d-4e7e-820c-073db9b06cee" xmlns:ns3="706bbcd1-905b-4b72-9787-879f2b1cbf08" targetNamespace="http://schemas.microsoft.com/office/2006/metadata/properties" ma:root="true" ma:fieldsID="0f3dd4dbb3e2c4724460da03cd6563e9" ns2:_="" ns3:_="">
    <xsd:import namespace="46590783-275d-4e7e-820c-073db9b06cee"/>
    <xsd:import namespace="706bbcd1-905b-4b72-9787-879f2b1cbf0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ServiceDateTaken" minOccurs="0"/>
                <xsd:element ref="ns2:MediaLengthInSeconds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590783-275d-4e7e-820c-073db9b06c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Balises d’images" ma:readOnly="false" ma:fieldId="{5cf76f15-5ced-4ddc-b409-7134ff3c332f}" ma:taxonomyMulti="true" ma:sspId="d264a842-8adc-43f3-ad4e-91e5e271ce1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6bbcd1-905b-4b72-9787-879f2b1cbf08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f4eb1641-7fe4-4da6-8962-9041e9f97a79}" ma:internalName="TaxCatchAll" ma:showField="CatchAllData" ma:web="706bbcd1-905b-4b72-9787-879f2b1cbf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6590783-275d-4e7e-820c-073db9b06cee">
      <Terms xmlns="http://schemas.microsoft.com/office/infopath/2007/PartnerControls"/>
    </lcf76f155ced4ddcb4097134ff3c332f>
    <TaxCatchAll xmlns="706bbcd1-905b-4b72-9787-879f2b1cbf08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C1E4A21-8ED3-4120-A7E7-9CD63619B33B}"/>
</file>

<file path=customXml/itemProps2.xml><?xml version="1.0" encoding="utf-8"?>
<ds:datastoreItem xmlns:ds="http://schemas.openxmlformats.org/officeDocument/2006/customXml" ds:itemID="{CD24F067-4748-4A8A-8260-E67CC03F8005}">
  <ds:schemaRefs>
    <ds:schemaRef ds:uri="46590783-275d-4e7e-820c-073db9b06cee"/>
    <ds:schemaRef ds:uri="http://www.w3.org/XML/1998/namespace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706bbcd1-905b-4b72-9787-879f2b1cbf08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75D17D17-13D5-422C-89AB-AE02014B453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215</TotalTime>
  <Words>304</Words>
  <Application>Microsoft Office PowerPoint</Application>
  <PresentationFormat>Grand écran</PresentationFormat>
  <Paragraphs>33</Paragraphs>
  <Slides>6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6</vt:i4>
      </vt:variant>
    </vt:vector>
  </HeadingPairs>
  <TitlesOfParts>
    <vt:vector size="12" baseType="lpstr">
      <vt:lpstr>Arial</vt:lpstr>
      <vt:lpstr>Arial Black</vt:lpstr>
      <vt:lpstr>Calibri</vt:lpstr>
      <vt:lpstr>Courier New</vt:lpstr>
      <vt:lpstr>Office Theme</vt:lpstr>
      <vt:lpstr>1_Office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Joelle Lepage</dc:creator>
  <cp:lastModifiedBy>Joelle Lepage</cp:lastModifiedBy>
  <cp:revision>85</cp:revision>
  <dcterms:created xsi:type="dcterms:W3CDTF">2021-06-01T13:10:25Z</dcterms:created>
  <dcterms:modified xsi:type="dcterms:W3CDTF">2026-09-28T14:50:47Z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0x010100327094C0290761458A235FC9382DE19C</vt:lpwstr>
  </property>
  <property fmtid="{D5CDD505-2E9C-101B-9397-08002B2CF9AE}" pid="3" name="MediaServiceImageTags">
    <vt:lpwstr/>
  </property>
</Properties>
</file>