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8" r:id="rId5"/>
  </p:sldIdLst>
  <p:sldSz cx="7559675" cy="972026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FDE127CE-5BF7-454B-AA14-AFD39876D9C6}">
          <p14:sldIdLst/>
        </p14:section>
        <p14:section name="Section sans titre" id="{D7E3D1C0-EC41-4302-936E-44C25DFBBA26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061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rancine" initials="FB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DFF"/>
    <a:srgbClr val="1E5EF8"/>
    <a:srgbClr val="74C7A6"/>
    <a:srgbClr val="275CAA"/>
    <a:srgbClr val="0BDB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C10497-1105-EE46-A4C6-89C5FFFDD731}" v="3" dt="2026-08-20T14:55:47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/>
    <p:restoredTop sz="94737"/>
  </p:normalViewPr>
  <p:slideViewPr>
    <p:cSldViewPr snapToGrid="0">
      <p:cViewPr varScale="1">
        <p:scale>
          <a:sx n="76" d="100"/>
          <a:sy n="76" d="100"/>
        </p:scale>
        <p:origin x="2888" y="200"/>
      </p:cViewPr>
      <p:guideLst>
        <p:guide orient="horz" pos="3061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drey April" userId="333fe208-c15a-4089-9e73-21915c0a9d46" providerId="ADAL" clId="{A162E600-BFB0-5A55-A81F-A6938A90D55B}"/>
    <pc:docChg chg="undo redo custSel modSld">
      <pc:chgData name="Audrey April" userId="333fe208-c15a-4089-9e73-21915c0a9d46" providerId="ADAL" clId="{A162E600-BFB0-5A55-A81F-A6938A90D55B}" dt="2026-08-20T14:55:47.357" v="212"/>
      <pc:docMkLst>
        <pc:docMk/>
      </pc:docMkLst>
      <pc:sldChg chg="addSp delSp modSp mod">
        <pc:chgData name="Audrey April" userId="333fe208-c15a-4089-9e73-21915c0a9d46" providerId="ADAL" clId="{A162E600-BFB0-5A55-A81F-A6938A90D55B}" dt="2026-08-20T14:55:47.357" v="212"/>
        <pc:sldMkLst>
          <pc:docMk/>
          <pc:sldMk cId="211065738" sldId="258"/>
        </pc:sldMkLst>
        <pc:spChg chg="mod">
          <ac:chgData name="Audrey April" userId="333fe208-c15a-4089-9e73-21915c0a9d46" providerId="ADAL" clId="{A162E600-BFB0-5A55-A81F-A6938A90D55B}" dt="2026-08-20T14:55:31.420" v="211"/>
          <ac:spMkLst>
            <pc:docMk/>
            <pc:sldMk cId="211065738" sldId="258"/>
            <ac:spMk id="22" creationId="{E2354D91-E835-59BB-FE0D-E4DC33C7EFED}"/>
          </ac:spMkLst>
        </pc:spChg>
        <pc:spChg chg="mod">
          <ac:chgData name="Audrey April" userId="333fe208-c15a-4089-9e73-21915c0a9d46" providerId="ADAL" clId="{A162E600-BFB0-5A55-A81F-A6938A90D55B}" dt="2026-08-20T14:55:31.420" v="211"/>
          <ac:spMkLst>
            <pc:docMk/>
            <pc:sldMk cId="211065738" sldId="258"/>
            <ac:spMk id="40" creationId="{27BE7101-BE67-1873-BE55-7F46CEB6F1F0}"/>
          </ac:spMkLst>
        </pc:spChg>
        <pc:spChg chg="mod">
          <ac:chgData name="Audrey April" userId="333fe208-c15a-4089-9e73-21915c0a9d46" providerId="ADAL" clId="{A162E600-BFB0-5A55-A81F-A6938A90D55B}" dt="2026-08-20T14:55:47.357" v="212"/>
          <ac:spMkLst>
            <pc:docMk/>
            <pc:sldMk cId="211065738" sldId="258"/>
            <ac:spMk id="42" creationId="{43E9BA21-E3D3-994D-5C6F-81BC867B17EC}"/>
          </ac:spMkLst>
        </pc:spChg>
        <pc:spChg chg="mod">
          <ac:chgData name="Audrey April" userId="333fe208-c15a-4089-9e73-21915c0a9d46" providerId="ADAL" clId="{A162E600-BFB0-5A55-A81F-A6938A90D55B}" dt="2026-08-20T14:55:47.357" v="212"/>
          <ac:spMkLst>
            <pc:docMk/>
            <pc:sldMk cId="211065738" sldId="258"/>
            <ac:spMk id="65" creationId="{8B794513-6A7D-E420-5454-A068AF51362E}"/>
          </ac:spMkLst>
        </pc:spChg>
        <pc:spChg chg="mod">
          <ac:chgData name="Audrey April" userId="333fe208-c15a-4089-9e73-21915c0a9d46" providerId="ADAL" clId="{A162E600-BFB0-5A55-A81F-A6938A90D55B}" dt="2026-08-20T14:55:47.357" v="212"/>
          <ac:spMkLst>
            <pc:docMk/>
            <pc:sldMk cId="211065738" sldId="258"/>
            <ac:spMk id="70" creationId="{5C3E5481-9E94-FEF5-255A-F9FC7E3607B0}"/>
          </ac:spMkLst>
        </pc:spChg>
        <pc:grpChg chg="add mod">
          <ac:chgData name="Audrey April" userId="333fe208-c15a-4089-9e73-21915c0a9d46" providerId="ADAL" clId="{A162E600-BFB0-5A55-A81F-A6938A90D55B}" dt="2026-08-20T14:55:31.420" v="211"/>
          <ac:grpSpMkLst>
            <pc:docMk/>
            <pc:sldMk cId="211065738" sldId="258"/>
            <ac:grpSpMk id="2" creationId="{79CED249-54ED-41C9-92AA-4BFA92EB94D1}"/>
          </ac:grpSpMkLst>
        </pc:grpChg>
        <pc:grpChg chg="mod">
          <ac:chgData name="Audrey April" userId="333fe208-c15a-4089-9e73-21915c0a9d46" providerId="ADAL" clId="{A162E600-BFB0-5A55-A81F-A6938A90D55B}" dt="2026-08-20T14:55:31.420" v="211"/>
          <ac:grpSpMkLst>
            <pc:docMk/>
            <pc:sldMk cId="211065738" sldId="258"/>
            <ac:grpSpMk id="3" creationId="{1B480B2A-EF0B-789A-A5DD-ADCE7ED6FEB7}"/>
          </ac:grpSpMkLst>
        </pc:grpChg>
        <pc:grpChg chg="mod">
          <ac:chgData name="Audrey April" userId="333fe208-c15a-4089-9e73-21915c0a9d46" providerId="ADAL" clId="{A162E600-BFB0-5A55-A81F-A6938A90D55B}" dt="2026-08-20T14:55:31.420" v="211"/>
          <ac:grpSpMkLst>
            <pc:docMk/>
            <pc:sldMk cId="211065738" sldId="258"/>
            <ac:grpSpMk id="18" creationId="{FD2A5647-6C1A-3C2B-8C22-9FFB424DF1D0}"/>
          </ac:grpSpMkLst>
        </pc:grpChg>
        <pc:grpChg chg="add del mod">
          <ac:chgData name="Audrey April" userId="333fe208-c15a-4089-9e73-21915c0a9d46" providerId="ADAL" clId="{A162E600-BFB0-5A55-A81F-A6938A90D55B}" dt="2026-08-20T14:55:31.010" v="210" actId="478"/>
          <ac:grpSpMkLst>
            <pc:docMk/>
            <pc:sldMk cId="211065738" sldId="258"/>
            <ac:grpSpMk id="24" creationId="{4E8B933F-BC76-B1EE-3508-A1E367AEE1B8}"/>
          </ac:grpSpMkLst>
        </pc:grpChg>
        <pc:grpChg chg="mod">
          <ac:chgData name="Audrey April" userId="333fe208-c15a-4089-9e73-21915c0a9d46" providerId="ADAL" clId="{A162E600-BFB0-5A55-A81F-A6938A90D55B}" dt="2026-08-20T14:55:31.420" v="211"/>
          <ac:grpSpMkLst>
            <pc:docMk/>
            <pc:sldMk cId="211065738" sldId="258"/>
            <ac:grpSpMk id="30" creationId="{3F4DF941-8C6A-E93A-69A6-1D1B95470C52}"/>
          </ac:grpSpMkLst>
        </pc:grpChg>
        <pc:grpChg chg="mod">
          <ac:chgData name="Audrey April" userId="333fe208-c15a-4089-9e73-21915c0a9d46" providerId="ADAL" clId="{A162E600-BFB0-5A55-A81F-A6938A90D55B}" dt="2026-08-20T14:55:47.357" v="212"/>
          <ac:grpSpMkLst>
            <pc:docMk/>
            <pc:sldMk cId="211065738" sldId="258"/>
            <ac:grpSpMk id="53" creationId="{417CBFB9-788F-26F8-7FC3-9350A5EE9AD0}"/>
          </ac:grpSpMkLst>
        </pc:grpChg>
        <pc:grpChg chg="mod">
          <ac:chgData name="Audrey April" userId="333fe208-c15a-4089-9e73-21915c0a9d46" providerId="ADAL" clId="{A162E600-BFB0-5A55-A81F-A6938A90D55B}" dt="2026-08-20T14:55:47.357" v="212"/>
          <ac:grpSpMkLst>
            <pc:docMk/>
            <pc:sldMk cId="211065738" sldId="258"/>
            <ac:grpSpMk id="54" creationId="{383307EE-367A-53A8-EA85-9296F7982C07}"/>
          </ac:grpSpMkLst>
        </pc:grpChg>
        <pc:grpChg chg="mod">
          <ac:chgData name="Audrey April" userId="333fe208-c15a-4089-9e73-21915c0a9d46" providerId="ADAL" clId="{A162E600-BFB0-5A55-A81F-A6938A90D55B}" dt="2026-08-20T14:55:47.357" v="212"/>
          <ac:grpSpMkLst>
            <pc:docMk/>
            <pc:sldMk cId="211065738" sldId="258"/>
            <ac:grpSpMk id="57" creationId="{70430E82-3913-7B66-CB87-2CF20B848F3D}"/>
          </ac:grpSpMkLst>
        </pc:grpChg>
        <pc:picChg chg="mod">
          <ac:chgData name="Audrey April" userId="333fe208-c15a-4089-9e73-21915c0a9d46" providerId="ADAL" clId="{A162E600-BFB0-5A55-A81F-A6938A90D55B}" dt="2026-08-20T14:55:31.420" v="211"/>
          <ac:picMkLst>
            <pc:docMk/>
            <pc:sldMk cId="211065738" sldId="258"/>
            <ac:picMk id="9" creationId="{0675FD53-EB85-D280-AC90-D3638B1131F9}"/>
          </ac:picMkLst>
        </pc:picChg>
        <pc:picChg chg="mod">
          <ac:chgData name="Audrey April" userId="333fe208-c15a-4089-9e73-21915c0a9d46" providerId="ADAL" clId="{A162E600-BFB0-5A55-A81F-A6938A90D55B}" dt="2026-08-20T14:55:31.420" v="211"/>
          <ac:picMkLst>
            <pc:docMk/>
            <pc:sldMk cId="211065738" sldId="258"/>
            <ac:picMk id="14" creationId="{C85C608C-A885-6EFF-B4A6-72E321419236}"/>
          </ac:picMkLst>
        </pc:picChg>
        <pc:picChg chg="mod">
          <ac:chgData name="Audrey April" userId="333fe208-c15a-4089-9e73-21915c0a9d46" providerId="ADAL" clId="{A162E600-BFB0-5A55-A81F-A6938A90D55B}" dt="2026-08-20T14:55:31.420" v="211"/>
          <ac:picMkLst>
            <pc:docMk/>
            <pc:sldMk cId="211065738" sldId="258"/>
            <ac:picMk id="23" creationId="{5002DBCC-CDAB-8D69-A5F3-6B1DA9B69E98}"/>
          </ac:picMkLst>
        </pc:picChg>
        <pc:picChg chg="mod">
          <ac:chgData name="Audrey April" userId="333fe208-c15a-4089-9e73-21915c0a9d46" providerId="ADAL" clId="{A162E600-BFB0-5A55-A81F-A6938A90D55B}" dt="2026-08-20T14:55:31.420" v="211"/>
          <ac:picMkLst>
            <pc:docMk/>
            <pc:sldMk cId="211065738" sldId="258"/>
            <ac:picMk id="39" creationId="{0B9C47C2-1929-4283-D117-17E69D7CDBD1}"/>
          </ac:picMkLst>
        </pc:picChg>
        <pc:picChg chg="mod">
          <ac:chgData name="Audrey April" userId="333fe208-c15a-4089-9e73-21915c0a9d46" providerId="ADAL" clId="{A162E600-BFB0-5A55-A81F-A6938A90D55B}" dt="2026-08-20T14:55:47.357" v="212"/>
          <ac:picMkLst>
            <pc:docMk/>
            <pc:sldMk cId="211065738" sldId="258"/>
            <ac:picMk id="55" creationId="{9544B2BE-1100-3BF1-90F9-0819CD549616}"/>
          </ac:picMkLst>
        </pc:picChg>
        <pc:picChg chg="mod">
          <ac:chgData name="Audrey April" userId="333fe208-c15a-4089-9e73-21915c0a9d46" providerId="ADAL" clId="{A162E600-BFB0-5A55-A81F-A6938A90D55B}" dt="2026-08-20T14:55:47.357" v="212"/>
          <ac:picMkLst>
            <pc:docMk/>
            <pc:sldMk cId="211065738" sldId="258"/>
            <ac:picMk id="60" creationId="{88EF7161-145E-8E8F-9971-96AC1F1D4CE9}"/>
          </ac:picMkLst>
        </pc:picChg>
        <pc:picChg chg="mod">
          <ac:chgData name="Audrey April" userId="333fe208-c15a-4089-9e73-21915c0a9d46" providerId="ADAL" clId="{A162E600-BFB0-5A55-A81F-A6938A90D55B}" dt="2026-08-20T14:55:47.357" v="212"/>
          <ac:picMkLst>
            <pc:docMk/>
            <pc:sldMk cId="211065738" sldId="258"/>
            <ac:picMk id="66" creationId="{DF6A3088-B3B2-C1A0-A757-71B821924A71}"/>
          </ac:picMkLst>
        </pc:picChg>
        <pc:picChg chg="mod">
          <ac:chgData name="Audrey April" userId="333fe208-c15a-4089-9e73-21915c0a9d46" providerId="ADAL" clId="{A162E600-BFB0-5A55-A81F-A6938A90D55B}" dt="2026-08-20T14:55:47.357" v="212"/>
          <ac:picMkLst>
            <pc:docMk/>
            <pc:sldMk cId="211065738" sldId="258"/>
            <ac:picMk id="69" creationId="{A7688323-41F3-5727-7F68-8D0E2465BD1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D297EA2-E03C-410B-A15B-7241379D5485}" type="datetimeFigureOut">
              <a:rPr lang="fr-CA" smtClean="0"/>
              <a:pPr/>
              <a:t>2026-08-20</a:t>
            </a:fld>
            <a:endParaRPr lang="fr-C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1162050"/>
            <a:ext cx="24384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22E9F52C-0FF0-41DA-820D-33780FC15842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090909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35BEA9E-7238-4ABD-910D-0657FCA7E62E}" type="slidenum">
              <a:rPr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4802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590794"/>
            <a:ext cx="6425724" cy="3384092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105389"/>
            <a:ext cx="5669756" cy="2346813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919F-2067-5A47-A572-763723D54933}" type="datetimeFigureOut">
              <a:rPr lang="fr-FR" smtClean="0"/>
              <a:t>20/08/2026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2E25-004A-9844-85E2-B3BC53E1D5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3237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919F-2067-5A47-A572-763723D54933}" type="datetimeFigureOut">
              <a:rPr lang="fr-FR" smtClean="0"/>
              <a:t>20/08/2026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2E25-004A-9844-85E2-B3BC53E1D5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51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423318"/>
            <a:ext cx="6520220" cy="4043359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504929"/>
            <a:ext cx="6520220" cy="2126307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919F-2067-5A47-A572-763723D54933}" type="datetimeFigureOut">
              <a:rPr lang="fr-FR" smtClean="0"/>
              <a:t>20/08/2026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2E25-004A-9844-85E2-B3BC53E1D5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493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587570"/>
            <a:ext cx="3212862" cy="616741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587570"/>
            <a:ext cx="3212862" cy="616741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919F-2067-5A47-A572-763723D54933}" type="datetimeFigureOut">
              <a:rPr lang="fr-FR" smtClean="0"/>
              <a:t>20/08/2026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2E25-004A-9844-85E2-B3BC53E1D5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0077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17516"/>
            <a:ext cx="6520220" cy="18788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382815"/>
            <a:ext cx="3198096" cy="1167781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550596"/>
            <a:ext cx="3198096" cy="522239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382815"/>
            <a:ext cx="3213847" cy="1167781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550596"/>
            <a:ext cx="3213847" cy="522239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919F-2067-5A47-A572-763723D54933}" type="datetimeFigureOut">
              <a:rPr lang="fr-FR" smtClean="0"/>
              <a:t>20/08/2026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2E25-004A-9844-85E2-B3BC53E1D5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7121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919F-2067-5A47-A572-763723D54933}" type="datetimeFigureOut">
              <a:rPr lang="fr-FR" smtClean="0"/>
              <a:t>20/08/2026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2E25-004A-9844-85E2-B3BC53E1D5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67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919F-2067-5A47-A572-763723D54933}" type="datetimeFigureOut">
              <a:rPr lang="fr-FR" smtClean="0"/>
              <a:t>20/08/2026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2E25-004A-9844-85E2-B3BC53E1D5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339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48018"/>
            <a:ext cx="2438192" cy="2268061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399540"/>
            <a:ext cx="3827085" cy="690768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2916079"/>
            <a:ext cx="2438192" cy="5402397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919F-2067-5A47-A572-763723D54933}" type="datetimeFigureOut">
              <a:rPr lang="fr-FR" smtClean="0"/>
              <a:t>20/08/2026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2E25-004A-9844-85E2-B3BC53E1D5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573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48018"/>
            <a:ext cx="2438192" cy="2268061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399540"/>
            <a:ext cx="3827085" cy="690768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2916079"/>
            <a:ext cx="2438192" cy="5402397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919F-2067-5A47-A572-763723D54933}" type="datetimeFigureOut">
              <a:rPr lang="fr-FR" smtClean="0"/>
              <a:t>20/08/2026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2E25-004A-9844-85E2-B3BC53E1D5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9186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919F-2067-5A47-A572-763723D54933}" type="datetimeFigureOut">
              <a:rPr lang="fr-FR" smtClean="0"/>
              <a:t>20/08/2026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2E25-004A-9844-85E2-B3BC53E1D5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3654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17514"/>
            <a:ext cx="1630055" cy="823747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17514"/>
            <a:ext cx="4795669" cy="823747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5919F-2067-5A47-A572-763723D54933}" type="datetimeFigureOut">
              <a:rPr lang="fr-FR" smtClean="0"/>
              <a:t>20/08/2026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22E25-004A-9844-85E2-B3BC53E1D5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6677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17516"/>
            <a:ext cx="6520220" cy="1878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587570"/>
            <a:ext cx="6520220" cy="6167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009246"/>
            <a:ext cx="1700927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5919F-2067-5A47-A572-763723D54933}" type="datetimeFigureOut">
              <a:rPr lang="fr-FR" smtClean="0"/>
              <a:t>20/08/2026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009246"/>
            <a:ext cx="2551390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009246"/>
            <a:ext cx="1700927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22E25-004A-9844-85E2-B3BC53E1D5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045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image" Target="../media/image9.png"/><Relationship Id="rId21" Type="http://schemas.openxmlformats.org/officeDocument/2006/relationships/tags" Target="../tags/tag21.xml"/><Relationship Id="rId34" Type="http://schemas.openxmlformats.org/officeDocument/2006/relationships/image" Target="../media/image4.svg"/><Relationship Id="rId42" Type="http://schemas.openxmlformats.org/officeDocument/2006/relationships/hyperlink" Target="https://sante-mentale-jeunesse.usherbrooke.ca/en/hors-piste/programme-secondaire/" TargetMode="Externa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image" Target="../media/image2.jpg"/><Relationship Id="rId37" Type="http://schemas.openxmlformats.org/officeDocument/2006/relationships/image" Target="../media/image7.svg"/><Relationship Id="rId40" Type="http://schemas.openxmlformats.org/officeDocument/2006/relationships/hyperlink" Target="https://can01.safelinks.protection.outlook.com/?url=https%3A%2F%2Fcreativecommons.org%2Flicenses%2Fby-nc%2F4.0%2F&amp;data=05%7C02%7CAudrey.April%40USherbrooke.ca%7Cf027ec9f66f24606a53a08dd46078032%7C3a5a8744593545f99423b32c3a5de082%7C0%7C0%7C638743720226908609%7CUnknown%7CTWFpbGZsb3d8eyJFbXB0eU1hcGkiOnRydWUsIlYiOiIwLjAuMDAwMCIsIlAiOiJXaW4zMiIsIkFOIjoiTWFpbCIsIldUIjoyfQ%3D%3D%7C0%7C%7C%7C&amp;sdata=4vkCEFcrbp4jJpUJyxFn0voJkuW75yXycne0dZLNh3A%3D&amp;reserved=0" TargetMode="External"/><Relationship Id="rId45" Type="http://schemas.openxmlformats.org/officeDocument/2006/relationships/image" Target="../media/image12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image" Target="../media/image6.sv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image" Target="../media/image1.jpeg"/><Relationship Id="rId44" Type="http://schemas.openxmlformats.org/officeDocument/2006/relationships/image" Target="../media/image11.jpe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notesSlide" Target="../notesSlides/notesSlide1.xml"/><Relationship Id="rId35" Type="http://schemas.openxmlformats.org/officeDocument/2006/relationships/image" Target="../media/image5.png"/><Relationship Id="rId43" Type="http://schemas.openxmlformats.org/officeDocument/2006/relationships/image" Target="../media/image10.png"/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image" Target="../media/image3.svg"/><Relationship Id="rId38" Type="http://schemas.openxmlformats.org/officeDocument/2006/relationships/image" Target="../media/image8.svg"/><Relationship Id="rId46" Type="http://schemas.openxmlformats.org/officeDocument/2006/relationships/image" Target="../media/image13.png"/><Relationship Id="rId20" Type="http://schemas.openxmlformats.org/officeDocument/2006/relationships/tags" Target="../tags/tag20.xml"/><Relationship Id="rId41" Type="http://schemas.openxmlformats.org/officeDocument/2006/relationships/hyperlink" Target="https://www.microsoft.com/en-us/legal/intellectualpropert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09140-9FE4-FD08-7D64-558BC9A95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2">
            <a:extLst>
              <a:ext uri="{FF2B5EF4-FFF2-40B4-BE49-F238E27FC236}">
                <a16:creationId xmlns:a16="http://schemas.microsoft.com/office/drawing/2014/main" id="{968549AF-C5FC-7726-C8CA-56527F1429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 rot="16200000">
            <a:off x="-532670" y="436417"/>
            <a:ext cx="8625016" cy="75596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alphaModFix amt="10999"/>
            </a:blip>
            <a:stretch>
              <a:fillRect l="-14122" t="-38185" b="-38185"/>
            </a:stretch>
          </a:blipFill>
        </p:spPr>
        <p:txBody>
          <a:bodyPr/>
          <a:lstStyle/>
          <a:p>
            <a:endParaRPr lang="en-ca" dirty="0"/>
          </a:p>
        </p:txBody>
      </p:sp>
      <p:pic>
        <p:nvPicPr>
          <p:cNvPr id="63" name="Image 62" descr="Une image contenant dessin, croquis, dessin humoristique, Dessin au trait&#10;&#10;Le contenu généré par l’IA peut être incorrect.">
            <a:extLst>
              <a:ext uri="{FF2B5EF4-FFF2-40B4-BE49-F238E27FC236}">
                <a16:creationId xmlns:a16="http://schemas.microsoft.com/office/drawing/2014/main" id="{CB0CEDC7-811B-4A52-A918-7074613CDDAF}"/>
              </a:ext>
            </a:extLst>
          </p:cNvPr>
          <p:cNvPicPr>
            <a:picLocks noChangeAspect="1"/>
          </p:cNvPicPr>
          <p:nvPr/>
        </p:nvPicPr>
        <p:blipFill>
          <a:blip r:embed="rId32"/>
          <a:srcRect/>
          <a:stretch/>
        </p:blipFill>
        <p:spPr>
          <a:xfrm>
            <a:off x="4048141" y="1555432"/>
            <a:ext cx="3176360" cy="2276136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07BE4E7-81FB-FB5B-DF11-9AB320CD8B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95993" y="1124095"/>
            <a:ext cx="1357504" cy="323988"/>
          </a:xfrm>
          <a:prstGeom prst="roundRect">
            <a:avLst>
              <a:gd name="adj" fmla="val 50000"/>
            </a:avLst>
          </a:prstGeom>
          <a:solidFill>
            <a:srgbClr val="1E5EF8"/>
          </a:solidFill>
          <a:ln w="28575">
            <a:solidFill>
              <a:srgbClr val="275C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ca" sz="1400" b="1" i="0" u="none" baseline="0" dirty="0">
                <a:solidFill>
                  <a:schemeClr val="bg1"/>
                </a:solidFill>
              </a:rPr>
              <a:t>Workshop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497EE3-D0B4-03D2-67DE-AB9E553CD9C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62962" y="1677788"/>
            <a:ext cx="2788661" cy="1084546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29B3955-1323-9DDC-60D7-78533029BE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64275" y="1656634"/>
            <a:ext cx="1623956" cy="369332"/>
          </a:xfrm>
          <a:prstGeom prst="rect">
            <a:avLst/>
          </a:prstGeom>
          <a:solidFill>
            <a:srgbClr val="1E5EF8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b="1" dirty="0">
                <a:solidFill>
                  <a:schemeClr val="bg1"/>
                </a:solidFill>
              </a:rPr>
              <a:t>REFRESHER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A62DE4A-AD00-F192-12C0-6B6588FEB89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8566" y="2066007"/>
            <a:ext cx="26900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ca" sz="1200" b="0" i="0" u="none" baseline="0" dirty="0"/>
              <a:t>Anxiety </a:t>
            </a:r>
            <a:r>
              <a:rPr lang="en-ca" sz="1200" b="1" i="0" u="none" baseline="0" dirty="0"/>
              <a:t>is not dangerous</a:t>
            </a:r>
            <a:r>
              <a:rPr lang="en-ca" sz="1200" b="0" i="0" u="none" baseline="0" dirty="0"/>
              <a:t>.</a:t>
            </a:r>
            <a:r>
              <a:rPr lang="en-CA" sz="1200" b="0" i="0" u="none" baseline="0" dirty="0"/>
              <a:t> </a:t>
            </a:r>
            <a:endParaRPr lang="en-ca" sz="1200" b="0" i="0" u="none" baseline="0" dirty="0"/>
          </a:p>
          <a:p>
            <a:pPr algn="l" rtl="0"/>
            <a:r>
              <a:rPr lang="en-ca" sz="1200" b="0" i="0" u="none" baseline="0" dirty="0"/>
              <a:t>It is </a:t>
            </a:r>
            <a:r>
              <a:rPr lang="en-ca" sz="1200" b="1" i="0" u="none" baseline="0" dirty="0"/>
              <a:t>normal and temporary</a:t>
            </a:r>
            <a:r>
              <a:rPr lang="en-ca" sz="1200" b="0" i="0" u="none" baseline="0" dirty="0"/>
              <a:t>. It always eventually goes away!</a:t>
            </a:r>
          </a:p>
        </p:txBody>
      </p:sp>
      <p:sp>
        <p:nvSpPr>
          <p:cNvPr id="34" name="Freeform 10">
            <a:extLst>
              <a:ext uri="{FF2B5EF4-FFF2-40B4-BE49-F238E27FC236}">
                <a16:creationId xmlns:a16="http://schemas.microsoft.com/office/drawing/2014/main" id="{05663699-8AE4-A6E0-75BA-6137A9671116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3631056" y="5434585"/>
            <a:ext cx="3972015" cy="3227501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1B55D60F-4181-44CA-2F9F-2793D84367B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700532" y="5814757"/>
            <a:ext cx="29718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2400" b="1" i="0" u="none" baseline="0" dirty="0">
                <a:solidFill>
                  <a:srgbClr val="0038FF"/>
                </a:solidFill>
                <a:latin typeface="Calibri"/>
                <a:ea typeface="Calibri (MS) Bold"/>
                <a:cs typeface="Calibri (MS) Bold"/>
                <a:sym typeface="Calibri (MS) Bold"/>
              </a:rPr>
              <a:t>OFF-TRAIL challenge</a:t>
            </a:r>
            <a:endParaRPr lang="en-ca" sz="2400" b="1" dirty="0">
              <a:solidFill>
                <a:srgbClr val="0038FF"/>
              </a:solidFill>
              <a:latin typeface="Calibri"/>
              <a:ea typeface="Calibri (MS) Bold"/>
              <a:cs typeface="Calibri (MS) Bold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BAB5C826-AFD5-03BB-625A-B479EA00112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657042" y="6292149"/>
            <a:ext cx="3779839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9525" algn="l" rtl="0"/>
            <a:r>
              <a:rPr lang="en-ca" sz="1400" b="0" i="0" u="none" spc="-10" baseline="0" dirty="0"/>
              <a:t>This week, when faced with an anxiety-provoking situation</a:t>
            </a:r>
            <a:r>
              <a:rPr lang="en-CA" sz="1400" spc="-10" dirty="0"/>
              <a:t>:</a:t>
            </a:r>
            <a:endParaRPr lang="en-ca" sz="1400" b="0" i="0" u="none" spc="-10" baseline="0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B37D099-402A-89AF-813D-B829D383E3E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678131" y="6875229"/>
            <a:ext cx="440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b="1" i="0" u="none" baseline="0">
                <a:solidFill>
                  <a:srgbClr val="275CAA"/>
                </a:solidFill>
              </a:rPr>
              <a:t>01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D9284F59-5880-7B16-0119-160C65E86A5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658828" y="7775399"/>
            <a:ext cx="440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b="1" i="0" u="none" baseline="0">
                <a:solidFill>
                  <a:srgbClr val="275CAA"/>
                </a:solidFill>
              </a:rPr>
              <a:t>02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1F7EE029-FC58-C87D-C2DD-7C980A90BAD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994046" y="6883180"/>
            <a:ext cx="3342244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en-ca" sz="1400" b="0" i="0" u="none" baseline="0" dirty="0"/>
              <a:t>Notice your reactions to certain situations that cause you to react strongly (intolerances); </a:t>
            </a:r>
            <a:endParaRPr lang="en-ca" sz="1400" dirty="0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0827253A-329B-6367-AD57-42CDBFE9E6E9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4091644" y="7735231"/>
            <a:ext cx="3468031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en-ca" sz="1400" b="0" i="0" u="none" baseline="0" dirty="0"/>
              <a:t>Choose two strategies to calm yourself and to expose yourself to these situations, at your own pace.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7C68645-665C-EA39-7432-99E638C7E89B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3432531" y="5163352"/>
            <a:ext cx="582677" cy="571368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4756C1C-C8CD-0351-09AB-743A9956C68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3265997" y="1114692"/>
            <a:ext cx="3244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1400" b="1" i="0" u="none" baseline="0" dirty="0">
                <a:solidFill>
                  <a:srgbClr val="275CAA"/>
                </a:solidFill>
              </a:rPr>
              <a:t>Exposing yourself to situations to expand </a:t>
            </a:r>
          </a:p>
          <a:p>
            <a:pPr algn="ctr" rtl="0"/>
            <a:r>
              <a:rPr lang="en-ca" sz="1400" b="1" i="0" u="none" baseline="0" dirty="0">
                <a:solidFill>
                  <a:srgbClr val="275CAA"/>
                </a:solidFill>
              </a:rPr>
              <a:t>your comfort zone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87DA02-A1A8-9AF3-D07A-78E31278E298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4289970" y="4073344"/>
            <a:ext cx="2755630" cy="1197667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1508545-C32D-E5C9-F893-8978C54D3FCE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4275957" y="4065796"/>
            <a:ext cx="1330644" cy="369332"/>
          </a:xfrm>
          <a:prstGeom prst="rect">
            <a:avLst/>
          </a:prstGeom>
          <a:solidFill>
            <a:srgbClr val="1E5EF8"/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ca" b="1" i="0" u="none" baseline="0" dirty="0">
                <a:solidFill>
                  <a:schemeClr val="bg1"/>
                </a:solidFill>
              </a:rPr>
              <a:t>REMINDER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AAF6C6C-CD56-0090-6E34-4AAD19634AE6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4316417" y="4419277"/>
            <a:ext cx="28434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ca" sz="1200" b="0" i="0" u="none" baseline="0" dirty="0"/>
              <a:t>The more you face your fears, the more you develop your tolerance to uncomfortable situations, and the more your comfort zone can expand!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55653BE-ECB3-9E54-041C-995809D9F952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88725" y="2902761"/>
            <a:ext cx="3676607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 rtl="0"/>
            <a:r>
              <a:rPr lang="en-ca" sz="1400" b="0" i="0" u="none" baseline="0" dirty="0"/>
              <a:t>Anxiety is the emotion that comes with the tendency to imagine worst-case scenarios and worry about things that </a:t>
            </a:r>
            <a:r>
              <a:rPr lang="en-ca" sz="1400" b="1" i="0" u="none" baseline="0" dirty="0">
                <a:highlight>
                  <a:srgbClr val="9BADFF"/>
                </a:highlight>
              </a:rPr>
              <a:t>haven</a:t>
            </a:r>
            <a:r>
              <a:rPr lang="en-CA" sz="1400" b="1" i="0" u="none" baseline="0" dirty="0">
                <a:highlight>
                  <a:srgbClr val="9BADFF"/>
                </a:highlight>
              </a:rPr>
              <a:t>’</a:t>
            </a:r>
            <a:r>
              <a:rPr lang="en-ca" sz="1400" b="1" i="0" u="none" baseline="0" dirty="0">
                <a:highlight>
                  <a:srgbClr val="9BADFF"/>
                </a:highlight>
              </a:rPr>
              <a:t>t happened yet</a:t>
            </a:r>
            <a:r>
              <a:rPr lang="en-ca" sz="1400" b="0" i="0" u="none" baseline="0" dirty="0"/>
              <a:t>. </a:t>
            </a:r>
          </a:p>
          <a:p>
            <a:pPr algn="just" rtl="0"/>
            <a:endParaRPr lang="en-ca" sz="1400" dirty="0"/>
          </a:p>
          <a:p>
            <a:pPr algn="just" rtl="0"/>
            <a:r>
              <a:rPr lang="en-ca" sz="1400" b="0" i="0" u="none" baseline="0" dirty="0"/>
              <a:t>Your intolerances, those situations you</a:t>
            </a:r>
            <a:r>
              <a:rPr lang="en-CA" sz="1400" b="0" i="0" u="none" baseline="0" dirty="0"/>
              <a:t>’</a:t>
            </a:r>
            <a:r>
              <a:rPr lang="en-ca" sz="1400" b="0" i="0" u="none" baseline="0" dirty="0"/>
              <a:t>re more sensitive to, are like lenses that </a:t>
            </a:r>
            <a:r>
              <a:rPr lang="en-ca" sz="1400" b="1" i="0" u="none" baseline="0" dirty="0">
                <a:highlight>
                  <a:srgbClr val="9BADFF"/>
                </a:highlight>
              </a:rPr>
              <a:t>distort reality</a:t>
            </a:r>
            <a:r>
              <a:rPr lang="en-ca" sz="1400" b="0" i="0" u="none" baseline="0" dirty="0"/>
              <a:t>. Be aware of your intolerances and try taking off your “glasses” to see the situation differently!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FFF5B49-C627-37DD-0616-57B37246115B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49108" y="5338093"/>
            <a:ext cx="3323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3200" b="1" i="0" u="none" baseline="0">
                <a:solidFill>
                  <a:srgbClr val="1E5EF8"/>
                </a:solidFill>
              </a:rPr>
              <a:t>Your turn!</a:t>
            </a:r>
            <a:endParaRPr lang="en-ca" sz="3200" b="1" dirty="0">
              <a:solidFill>
                <a:srgbClr val="1E5EF8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D7666CB-0D5D-8C86-8405-D1F89019B21F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0" y="5869492"/>
            <a:ext cx="3216926" cy="461665"/>
          </a:xfrm>
          <a:prstGeom prst="rect">
            <a:avLst/>
          </a:prstGeom>
          <a:solidFill>
            <a:srgbClr val="9BAD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41288" algn="l" rtl="0"/>
            <a:r>
              <a:rPr lang="en-ca" sz="1200" b="0" i="0" u="none" baseline="0" dirty="0"/>
              <a:t>Use these strategies to </a:t>
            </a:r>
            <a:br>
              <a:rPr lang="en-CA" sz="1200" b="0" i="0" u="none" baseline="0" dirty="0"/>
            </a:br>
            <a:r>
              <a:rPr lang="en-ca" sz="1200" b="1" i="0" u="none" baseline="0" dirty="0"/>
              <a:t>help expose yourself to the situation</a:t>
            </a:r>
            <a:r>
              <a:rPr lang="en-ca" sz="1200" b="0" i="0" u="none" baseline="0" dirty="0"/>
              <a:t>: </a:t>
            </a:r>
            <a:endParaRPr lang="en-ca" sz="1200" dirty="0">
              <a:ea typeface="Calibri"/>
              <a:cs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46CDDAE-66B6-3B76-9EFD-C8968961A03E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115001" y="111703"/>
            <a:ext cx="64703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>
                <a:solidFill>
                  <a:srgbClr val="002060"/>
                </a:solidFill>
                <a:highlight>
                  <a:srgbClr val="9BADFF"/>
                </a:highlight>
              </a:rPr>
              <a:t>THE FEAR OF BEING AFRAID... </a:t>
            </a:r>
            <a:br>
              <a:rPr lang="en-ca" sz="2800" b="1" dirty="0">
                <a:solidFill>
                  <a:srgbClr val="002060"/>
                </a:solidFill>
              </a:rPr>
            </a:br>
            <a:r>
              <a:rPr lang="en-ca" sz="2800" b="1" i="0" u="none" baseline="0" dirty="0">
                <a:solidFill>
                  <a:srgbClr val="002060"/>
                </a:solidFill>
              </a:rPr>
              <a:t>WHEN ANXIETY TAKES OVER!</a:t>
            </a:r>
            <a:endParaRPr lang="en-ca" sz="2800" b="1" dirty="0">
              <a:solidFill>
                <a:srgbClr val="00206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F725C98-2421-5D69-654A-005BE2FDE8FC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0" y="6403934"/>
            <a:ext cx="3569465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36525" indent="-136525" rtl="0">
              <a:buFont typeface="Arial" panose="020B0604020202020204" pitchFamily="34" charset="0"/>
              <a:buChar char="•"/>
            </a:pPr>
            <a:r>
              <a:rPr lang="en-ca" sz="1200" spc="-20" dirty="0"/>
              <a:t>Put the actual risks of a situation into perspective;</a:t>
            </a:r>
          </a:p>
          <a:p>
            <a:pPr marL="136525" indent="-136525" rtl="0">
              <a:buFont typeface="Arial" panose="020B0604020202020204" pitchFamily="34" charset="0"/>
              <a:buChar char="•"/>
            </a:pPr>
            <a:r>
              <a:rPr lang="en-ca" sz="1200" spc="-20" dirty="0"/>
              <a:t>Question your thoughts and perceptions;</a:t>
            </a:r>
          </a:p>
          <a:p>
            <a:pPr marL="136525" indent="-136525" rtl="0">
              <a:buFont typeface="Arial" panose="020B0604020202020204" pitchFamily="34" charset="0"/>
              <a:buChar char="•"/>
            </a:pPr>
            <a:r>
              <a:rPr lang="en-ca" sz="1200" spc="-20" dirty="0"/>
              <a:t>Accept that you can</a:t>
            </a:r>
            <a:r>
              <a:rPr lang="en-CA" sz="1200" spc="-20" dirty="0"/>
              <a:t>’</a:t>
            </a:r>
            <a:r>
              <a:rPr lang="en-ca" sz="1200" spc="-20" dirty="0"/>
              <a:t>t control everything;</a:t>
            </a:r>
          </a:p>
          <a:p>
            <a:pPr marL="136525" indent="-136525" rtl="0">
              <a:buFont typeface="Arial" panose="020B0604020202020204" pitchFamily="34" charset="0"/>
              <a:buChar char="•"/>
            </a:pPr>
            <a:r>
              <a:rPr lang="en-ca" sz="1200" spc="-20" dirty="0"/>
              <a:t>Let go of what is not in your control;</a:t>
            </a:r>
          </a:p>
          <a:p>
            <a:pPr marL="136525" indent="-136525" rtl="0">
              <a:buFont typeface="Arial" panose="020B0604020202020204" pitchFamily="34" charset="0"/>
              <a:buChar char="•"/>
            </a:pPr>
            <a:r>
              <a:rPr lang="en-ca" sz="1200" spc="-20" dirty="0"/>
              <a:t>Refocus on yourself and your needs;</a:t>
            </a:r>
          </a:p>
          <a:p>
            <a:pPr marL="136525" indent="-136525" rtl="0">
              <a:buFont typeface="Arial" panose="020B0604020202020204" pitchFamily="34" charset="0"/>
              <a:buChar char="•"/>
            </a:pPr>
            <a:r>
              <a:rPr lang="en-ca" sz="1200" spc="-20" dirty="0"/>
              <a:t>Express your boundaries to others, learn to say “no”;</a:t>
            </a:r>
          </a:p>
          <a:p>
            <a:pPr marL="136525" indent="-136525" rtl="0">
              <a:buFont typeface="Arial" panose="020B0604020202020204" pitchFamily="34" charset="0"/>
              <a:buChar char="•"/>
            </a:pPr>
            <a:r>
              <a:rPr lang="en-ca" sz="1200" spc="-20" dirty="0"/>
              <a:t>Maintain positive self-talk about your personal worth;</a:t>
            </a:r>
          </a:p>
          <a:p>
            <a:pPr marL="136525" indent="-136525" rtl="0">
              <a:buFont typeface="Arial" panose="020B0604020202020204" pitchFamily="34" charset="0"/>
              <a:buChar char="•"/>
            </a:pPr>
            <a:r>
              <a:rPr lang="en-ca" sz="1200" spc="-20" dirty="0"/>
              <a:t>See challenges and mistakes as opportunities to learn;</a:t>
            </a:r>
          </a:p>
          <a:p>
            <a:pPr marL="136525" indent="-136525" rtl="0">
              <a:buFont typeface="Arial" panose="020B0604020202020204" pitchFamily="34" charset="0"/>
              <a:buChar char="•"/>
            </a:pPr>
            <a:r>
              <a:rPr lang="en-ca" sz="1200" spc="-20" dirty="0"/>
              <a:t>Remember</a:t>
            </a:r>
            <a:r>
              <a:rPr lang="en-CA" sz="1200" spc="-20" dirty="0"/>
              <a:t> t</a:t>
            </a:r>
            <a:r>
              <a:rPr lang="en-ca" sz="1200" spc="-20" dirty="0"/>
              <a:t>hat emotions and sensations in your body are normal and not </a:t>
            </a:r>
            <a:r>
              <a:rPr lang="en-ca" sz="1200" b="0" i="0" u="none" baseline="0" dirty="0">
                <a:ea typeface="Trebuchet MS" panose="020B0603020202020204" pitchFamily="34" charset="0"/>
                <a:cs typeface="Calibri Light"/>
              </a:rPr>
              <a:t>dangerous.</a:t>
            </a:r>
            <a:endParaRPr lang="en-ca" sz="1200" dirty="0">
              <a:ea typeface="Calibri"/>
              <a:cs typeface="Calibri Light"/>
            </a:endParaRP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E02800F5-5254-5F4D-1701-6BE1E83BE63D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5843451" y="94891"/>
            <a:ext cx="1716224" cy="516649"/>
          </a:xfrm>
          <a:prstGeom prst="rect">
            <a:avLst/>
          </a:prstGeom>
        </p:spPr>
      </p:pic>
      <p:grpSp>
        <p:nvGrpSpPr>
          <p:cNvPr id="56" name="Groupe 55">
            <a:extLst>
              <a:ext uri="{FF2B5EF4-FFF2-40B4-BE49-F238E27FC236}">
                <a16:creationId xmlns:a16="http://schemas.microsoft.com/office/drawing/2014/main" id="{1F44F56B-5A1B-BF5A-5002-02794251CA66}"/>
              </a:ext>
            </a:extLst>
          </p:cNvPr>
          <p:cNvGrpSpPr/>
          <p:nvPr/>
        </p:nvGrpSpPr>
        <p:grpSpPr>
          <a:xfrm>
            <a:off x="2287275" y="1414375"/>
            <a:ext cx="888513" cy="604651"/>
            <a:chOff x="2195982" y="1485859"/>
            <a:chExt cx="888513" cy="604651"/>
          </a:xfrm>
        </p:grpSpPr>
        <p:sp>
          <p:nvSpPr>
            <p:cNvPr id="58" name="Freeform 12">
              <a:extLst>
                <a:ext uri="{FF2B5EF4-FFF2-40B4-BE49-F238E27FC236}">
                  <a16:creationId xmlns:a16="http://schemas.microsoft.com/office/drawing/2014/main" id="{AFB50F93-2375-164B-5FF3-ACEC125B8098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2195982" y="1485859"/>
              <a:ext cx="888513" cy="604651"/>
            </a:xfrm>
            <a:custGeom>
              <a:avLst/>
              <a:gdLst/>
              <a:ahLst/>
              <a:cxnLst/>
              <a:rect l="l" t="t" r="r" b="b"/>
              <a:pathLst>
                <a:path w="2375256" h="1739875">
                  <a:moveTo>
                    <a:pt x="0" y="0"/>
                  </a:moveTo>
                  <a:lnTo>
                    <a:pt x="2375256" y="0"/>
                  </a:lnTo>
                  <a:lnTo>
                    <a:pt x="2375256" y="1739875"/>
                  </a:lnTo>
                  <a:lnTo>
                    <a:pt x="0" y="1739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9" name="Freeform 13">
              <a:extLst>
                <a:ext uri="{FF2B5EF4-FFF2-40B4-BE49-F238E27FC236}">
                  <a16:creationId xmlns:a16="http://schemas.microsoft.com/office/drawing/2014/main" id="{6A9FF15A-11B1-F2E2-8469-AA14C61C9E0D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2457634" y="1565482"/>
              <a:ext cx="412179" cy="430293"/>
            </a:xfrm>
            <a:custGeom>
              <a:avLst/>
              <a:gdLst/>
              <a:ahLst/>
              <a:cxnLst/>
              <a:rect l="l" t="t" r="r" b="b"/>
              <a:pathLst>
                <a:path w="974620" h="944163">
                  <a:moveTo>
                    <a:pt x="0" y="0"/>
                  </a:moveTo>
                  <a:lnTo>
                    <a:pt x="974620" y="0"/>
                  </a:lnTo>
                  <a:lnTo>
                    <a:pt x="974620" y="944163"/>
                  </a:lnTo>
                  <a:lnTo>
                    <a:pt x="0" y="944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62" name="Freeform 11">
            <a:extLst>
              <a:ext uri="{FF2B5EF4-FFF2-40B4-BE49-F238E27FC236}">
                <a16:creationId xmlns:a16="http://schemas.microsoft.com/office/drawing/2014/main" id="{9139B99D-271E-7F52-000F-D4C9CEB589C2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 rot="2617092">
            <a:off x="4143357" y="1776326"/>
            <a:ext cx="746167" cy="408397"/>
          </a:xfrm>
          <a:custGeom>
            <a:avLst/>
            <a:gdLst/>
            <a:ahLst/>
            <a:cxnLst/>
            <a:rect l="l" t="t" r="r" b="b"/>
            <a:pathLst>
              <a:path w="2543981" h="1392550">
                <a:moveTo>
                  <a:pt x="0" y="0"/>
                </a:moveTo>
                <a:lnTo>
                  <a:pt x="2543981" y="0"/>
                </a:lnTo>
                <a:lnTo>
                  <a:pt x="2543981" y="1392550"/>
                </a:lnTo>
                <a:lnTo>
                  <a:pt x="0" y="1392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dirty="0"/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CA9A8B8E-5A19-0618-2EAA-242E79B694EF}"/>
              </a:ext>
            </a:extLst>
          </p:cNvPr>
          <p:cNvGrpSpPr/>
          <p:nvPr/>
        </p:nvGrpSpPr>
        <p:grpSpPr>
          <a:xfrm>
            <a:off x="6255184" y="3817888"/>
            <a:ext cx="888513" cy="604651"/>
            <a:chOff x="2195982" y="1485859"/>
            <a:chExt cx="888513" cy="604651"/>
          </a:xfrm>
        </p:grpSpPr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9532A801-A4C4-56E9-2867-3C74EBCEC8C5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2195982" y="1485859"/>
              <a:ext cx="888513" cy="604651"/>
            </a:xfrm>
            <a:custGeom>
              <a:avLst/>
              <a:gdLst/>
              <a:ahLst/>
              <a:cxnLst/>
              <a:rect l="l" t="t" r="r" b="b"/>
              <a:pathLst>
                <a:path w="2375256" h="1739875">
                  <a:moveTo>
                    <a:pt x="0" y="0"/>
                  </a:moveTo>
                  <a:lnTo>
                    <a:pt x="2375256" y="0"/>
                  </a:lnTo>
                  <a:lnTo>
                    <a:pt x="2375256" y="1739875"/>
                  </a:lnTo>
                  <a:lnTo>
                    <a:pt x="0" y="1739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ABB80AD2-E0CD-DFE7-6129-13D359554ECD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2457634" y="1565482"/>
              <a:ext cx="412179" cy="430293"/>
            </a:xfrm>
            <a:custGeom>
              <a:avLst/>
              <a:gdLst/>
              <a:ahLst/>
              <a:cxnLst/>
              <a:rect l="l" t="t" r="r" b="b"/>
              <a:pathLst>
                <a:path w="974620" h="944163">
                  <a:moveTo>
                    <a:pt x="0" y="0"/>
                  </a:moveTo>
                  <a:lnTo>
                    <a:pt x="974620" y="0"/>
                  </a:lnTo>
                  <a:lnTo>
                    <a:pt x="974620" y="944163"/>
                  </a:lnTo>
                  <a:lnTo>
                    <a:pt x="0" y="944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8F5D9FF0-D95F-1F83-F88E-5E7E2DD37FA6}"/>
              </a:ext>
            </a:extLst>
          </p:cNvPr>
          <p:cNvGrpSpPr/>
          <p:nvPr/>
        </p:nvGrpSpPr>
        <p:grpSpPr>
          <a:xfrm>
            <a:off x="0" y="8667449"/>
            <a:ext cx="7559675" cy="1011552"/>
            <a:chOff x="0" y="8667449"/>
            <a:chExt cx="7559675" cy="1011552"/>
          </a:xfrm>
        </p:grpSpPr>
        <p:sp>
          <p:nvSpPr>
            <p:cNvPr id="42" name="Freeform 12" descr="Une image contenant Police, Graphique, capture d’écran, logo  Le contenu généré par l’IA peut être incorrect.">
              <a:extLst>
                <a:ext uri="{FF2B5EF4-FFF2-40B4-BE49-F238E27FC236}">
                  <a16:creationId xmlns:a16="http://schemas.microsoft.com/office/drawing/2014/main" id="{43E9BA21-E3D3-994D-5C6F-81BC867B17EC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3645502" y="8672945"/>
              <a:ext cx="1720825" cy="63730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0924"/>
                <a:gd name="f4" fmla="val 1432052"/>
                <a:gd name="f5" fmla="*/ f0 1 4090924"/>
                <a:gd name="f6" fmla="*/ f1 1 1432052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4090924"/>
                <a:gd name="f13" fmla="*/ f10 1 1432052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4090924" h="1432052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39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en-CA"/>
            </a:p>
          </p:txBody>
        </p:sp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417CBFB9-788F-26F8-7FC3-9350A5EE9AD0}"/>
                </a:ext>
              </a:extLst>
            </p:cNvPr>
            <p:cNvGrpSpPr/>
            <p:nvPr/>
          </p:nvGrpSpPr>
          <p:grpSpPr>
            <a:xfrm>
              <a:off x="0" y="8667449"/>
              <a:ext cx="7559675" cy="1011552"/>
              <a:chOff x="0" y="8667449"/>
              <a:chExt cx="7559675" cy="1011552"/>
            </a:xfrm>
          </p:grpSpPr>
          <p:grpSp>
            <p:nvGrpSpPr>
              <p:cNvPr id="54" name="Groupe 53">
                <a:extLst>
                  <a:ext uri="{FF2B5EF4-FFF2-40B4-BE49-F238E27FC236}">
                    <a16:creationId xmlns:a16="http://schemas.microsoft.com/office/drawing/2014/main" id="{383307EE-367A-53A8-EA85-9296F7982C07}"/>
                  </a:ext>
                </a:extLst>
              </p:cNvPr>
              <p:cNvGrpSpPr/>
              <p:nvPr/>
            </p:nvGrpSpPr>
            <p:grpSpPr>
              <a:xfrm>
                <a:off x="0" y="8667449"/>
                <a:ext cx="7559675" cy="1011552"/>
                <a:chOff x="0" y="8667449"/>
                <a:chExt cx="7559675" cy="1011552"/>
              </a:xfrm>
            </p:grpSpPr>
            <p:grpSp>
              <p:nvGrpSpPr>
                <p:cNvPr id="57" name="Groupe 56">
                  <a:extLst>
                    <a:ext uri="{FF2B5EF4-FFF2-40B4-BE49-F238E27FC236}">
                      <a16:creationId xmlns:a16="http://schemas.microsoft.com/office/drawing/2014/main" id="{70430E82-3913-7B66-CB87-2CF20B848F3D}"/>
                    </a:ext>
                  </a:extLst>
                </p:cNvPr>
                <p:cNvGrpSpPr/>
                <p:nvPr/>
              </p:nvGrpSpPr>
              <p:grpSpPr>
                <a:xfrm>
                  <a:off x="0" y="8667449"/>
                  <a:ext cx="7559675" cy="1011552"/>
                  <a:chOff x="0" y="8667449"/>
                  <a:chExt cx="7559675" cy="1011552"/>
                </a:xfrm>
              </p:grpSpPr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08650BFD-3FA6-3E25-CB2B-99057512003B}"/>
                      </a:ext>
                    </a:extLst>
                  </p:cNvPr>
                  <p:cNvCxnSpPr/>
                  <p:nvPr/>
                </p:nvCxnSpPr>
                <p:spPr>
                  <a:xfrm>
                    <a:off x="0" y="8667449"/>
                    <a:ext cx="7559675" cy="0"/>
                  </a:xfrm>
                  <a:prstGeom prst="line">
                    <a:avLst/>
                  </a:prstGeom>
                  <a:ln w="111125">
                    <a:solidFill>
                      <a:srgbClr val="2D5CEE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64" name="Groupe 63">
                    <a:extLst>
                      <a:ext uri="{FF2B5EF4-FFF2-40B4-BE49-F238E27FC236}">
                        <a16:creationId xmlns:a16="http://schemas.microsoft.com/office/drawing/2014/main" id="{417E9BA6-F8A8-AD62-2CAE-6102F89CD7DB}"/>
                      </a:ext>
                    </a:extLst>
                  </p:cNvPr>
                  <p:cNvGrpSpPr/>
                  <p:nvPr/>
                </p:nvGrpSpPr>
                <p:grpSpPr>
                  <a:xfrm>
                    <a:off x="112783" y="8804112"/>
                    <a:ext cx="7446892" cy="874889"/>
                    <a:chOff x="112783" y="8804112"/>
                    <a:chExt cx="7446892" cy="874889"/>
                  </a:xfrm>
                </p:grpSpPr>
                <p:sp>
                  <p:nvSpPr>
                    <p:cNvPr id="65" name="ZoneTexte 64">
                      <a:extLst>
                        <a:ext uri="{FF2B5EF4-FFF2-40B4-BE49-F238E27FC236}">
                          <a16:creationId xmlns:a16="http://schemas.microsoft.com/office/drawing/2014/main" id="{8B794513-6A7D-E420-5454-A068AF51362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4399" y="9309669"/>
                      <a:ext cx="664527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r>
                        <a:rPr lang="en-CA" sz="1200" kern="100" spc="-2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Text is under a </a:t>
                      </a:r>
                      <a:r>
                        <a:rPr lang="en-CA" sz="1200" u="sng" kern="100" spc="-20" noProof="0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0"/>
                        </a:rPr>
                        <a:t>CC BY-NC 4.0</a:t>
                      </a:r>
                      <a:r>
                        <a:rPr lang="en-CA" sz="1200" kern="100" spc="-2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licence. Graphics designed under </a:t>
                      </a:r>
                      <a:r>
                        <a:rPr lang="en-CA" sz="1200" u="sng" spc="-20" noProof="0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1"/>
                        </a:rPr>
                        <a:t>PowerPoint</a:t>
                      </a:r>
                      <a:r>
                        <a:rPr lang="en-CA" sz="1200" u="sng" spc="-20" noProof="0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content licence.</a:t>
                      </a:r>
                    </a:p>
                    <a:p>
                      <a:r>
                        <a:rPr lang="en-CA" sz="1200" kern="100" spc="-2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© </a:t>
                      </a:r>
                      <a:r>
                        <a:rPr lang="en-CA" sz="1200" i="1" u="sng" kern="100" spc="-20" noProof="0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42"/>
                        </a:rPr>
                        <a:t>OFF-TRAIL program</a:t>
                      </a:r>
                      <a:r>
                        <a:rPr lang="en-CA" sz="1200" i="1" kern="100" spc="-2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CA" sz="1200" kern="100" spc="-2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by </a:t>
                      </a:r>
                      <a:r>
                        <a:rPr lang="en-CA" sz="1200" kern="100" spc="-4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Centre RBC </a:t>
                      </a:r>
                      <a:r>
                        <a:rPr lang="en-CA" sz="1200" kern="100" spc="-40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d'expertise</a:t>
                      </a:r>
                      <a:r>
                        <a:rPr lang="en-CA" sz="1200" kern="100" spc="-4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CA" sz="1200" kern="100" spc="-40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universitaire</a:t>
                      </a:r>
                      <a:r>
                        <a:rPr lang="en-CA" sz="1200" kern="100" spc="-4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CA" sz="1200" kern="100" spc="-40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CA" sz="1200" kern="100" spc="-4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santé </a:t>
                      </a:r>
                      <a:r>
                        <a:rPr lang="en-CA" sz="1200" kern="100" spc="-40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mentale</a:t>
                      </a:r>
                      <a:r>
                        <a:rPr lang="en-CA" sz="1200" kern="100" spc="-4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(2025), Université de Sherbrooke.</a:t>
                      </a:r>
                      <a:endParaRPr lang="en-CA" sz="1200" kern="100" spc="-4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pic>
                  <p:nvPicPr>
                    <p:cNvPr id="66" name="Image 65" descr="Une image contenant symbole, Police, Graphique, capture d’écran&#10;&#10;Description générée automatiquement">
                      <a:extLst>
                        <a:ext uri="{FF2B5EF4-FFF2-40B4-BE49-F238E27FC236}">
                          <a16:creationId xmlns:a16="http://schemas.microsoft.com/office/drawing/2014/main" id="{DF6A3088-B3B2-C1A0-A757-71B821924A7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12783" y="9346768"/>
                      <a:ext cx="760792" cy="265712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68" name="Groupe 67">
                      <a:extLst>
                        <a:ext uri="{FF2B5EF4-FFF2-40B4-BE49-F238E27FC236}">
                          <a16:creationId xmlns:a16="http://schemas.microsoft.com/office/drawing/2014/main" id="{22977D7F-4D59-0E4A-89DE-057474FAD0D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26759" y="8804112"/>
                      <a:ext cx="2025602" cy="648497"/>
                      <a:chOff x="5240518" y="56381"/>
                      <a:chExt cx="2025622" cy="649139"/>
                    </a:xfrm>
                  </p:grpSpPr>
                  <p:pic>
                    <p:nvPicPr>
                      <p:cNvPr id="69" name="Image 68" descr="C:\Users\dupa2603\AppData\Local\Microsoft\Windows\INetCache\Content.MSO\295FE466.tmp">
                        <a:extLst>
                          <a:ext uri="{FF2B5EF4-FFF2-40B4-BE49-F238E27FC236}">
                            <a16:creationId xmlns:a16="http://schemas.microsoft.com/office/drawing/2014/main" id="{A7688323-41F3-5727-7F68-8D0E2465BD1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0518" y="56381"/>
                        <a:ext cx="173418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sp>
                    <p:nvSpPr>
                      <p:cNvPr id="70" name="Zone de texte 2">
                        <a:extLst>
                          <a:ext uri="{FF2B5EF4-FFF2-40B4-BE49-F238E27FC236}">
                            <a16:creationId xmlns:a16="http://schemas.microsoft.com/office/drawing/2014/main" id="{5C3E5481-9E94-FEF5-255A-F9FC7E3607B0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6280220" y="401933"/>
                        <a:ext cx="985920" cy="30358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fr-CA" sz="8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a:t>Summer 2025</a:t>
                        </a:r>
                        <a:endParaRPr lang="fr-CA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</p:grpSp>
            <p:pic>
              <p:nvPicPr>
                <p:cNvPr id="60" name="Image 59">
                  <a:extLst>
                    <a:ext uri="{FF2B5EF4-FFF2-40B4-BE49-F238E27FC236}">
                      <a16:creationId xmlns:a16="http://schemas.microsoft.com/office/drawing/2014/main" id="{88EF7161-145E-8E8F-9971-96AC1F1D4C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13699" y="8818705"/>
                  <a:ext cx="1184414" cy="353003"/>
                </a:xfrm>
                <a:prstGeom prst="rect">
                  <a:avLst/>
                </a:prstGeom>
              </p:spPr>
            </p:pic>
          </p:grpSp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9544B2BE-1100-3BF1-90F9-0819CD5496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365" y="8782555"/>
                <a:ext cx="2004723" cy="37991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106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6bbcd1-905b-4b72-9787-879f2b1cbf08" xsi:nil="true"/>
    <lcf76f155ced4ddcb4097134ff3c332f xmlns="46590783-275d-4e7e-820c-073db9b06ce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7094C0290761458A235FC9382DE19C" ma:contentTypeVersion="13" ma:contentTypeDescription="Crée un document." ma:contentTypeScope="" ma:versionID="c5481c0797b2de6d9f16ebab17dfcf27">
  <xsd:schema xmlns:xsd="http://www.w3.org/2001/XMLSchema" xmlns:xs="http://www.w3.org/2001/XMLSchema" xmlns:p="http://schemas.microsoft.com/office/2006/metadata/properties" xmlns:ns2="46590783-275d-4e7e-820c-073db9b06cee" xmlns:ns3="706bbcd1-905b-4b72-9787-879f2b1cbf08" targetNamespace="http://schemas.microsoft.com/office/2006/metadata/properties" ma:root="true" ma:fieldsID="cc43b8a1ac7f0794bbf9654e58fae4d5" ns2:_="" ns3:_="">
    <xsd:import namespace="46590783-275d-4e7e-820c-073db9b06cee"/>
    <xsd:import namespace="706bbcd1-905b-4b72-9787-879f2b1cbf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90783-275d-4e7e-820c-073db9b06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d264a842-8adc-43f3-ad4e-91e5e271c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6bbcd1-905b-4b72-9787-879f2b1cbf0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4eb1641-7fe4-4da6-8962-9041e9f97a79}" ma:internalName="TaxCatchAll" ma:showField="CatchAllData" ma:web="706bbcd1-905b-4b72-9787-879f2b1cbf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A1C69F-0C7C-413C-818A-D9F0C81E7A40}">
  <ds:schemaRefs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46590783-275d-4e7e-820c-073db9b06ce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706bbcd1-905b-4b72-9787-879f2b1cbf08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59B8BF7-687B-4CC1-836B-4942D31361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590783-275d-4e7e-820c-073db9b06cee"/>
    <ds:schemaRef ds:uri="706bbcd1-905b-4b72-9787-879f2b1cbf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8E2DE8D-B7C1-4B82-A493-84EE56047DB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a5a8744-5935-45f9-9423-b32c3a5de082}" enabled="0" method="" siteId="{3a5a8744-5935-45f9-9423-b32c3a5de08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3377</TotalTime>
  <Words>310</Words>
  <Application>Microsoft Macintosh PowerPoint</Application>
  <PresentationFormat>Personnalisé</PresentationFormat>
  <Paragraphs>33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Trebuchet MS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HORS-PISTE  Parler d’anxiété sans stress…</dc:title>
  <dc:creator>Danyka Therriault</dc:creator>
  <cp:lastModifiedBy>Audrey April</cp:lastModifiedBy>
  <cp:revision>78</cp:revision>
  <cp:lastPrinted>2020-06-30T19:59:33Z</cp:lastPrinted>
  <dcterms:created xsi:type="dcterms:W3CDTF">2019-07-05T17:11:10Z</dcterms:created>
  <dcterms:modified xsi:type="dcterms:W3CDTF">2026-08-20T14:55:50Z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0x010100327094C0290761458A235FC9382DE19C</vt:lpwstr>
  </property>
  <property fmtid="{D5CDD505-2E9C-101B-9397-08002B2CF9AE}" pid="3" name="MediaServiceImageTags">
    <vt:lpwstr/>
  </property>
  <property fmtid="{D5CDD505-2E9C-101B-9397-08002B2CF9AE}" pid="4" name="MSIP_Label_6a7d8d5d-78e2-4a62-9fcd-016eb5e4c57c_Enabled">
    <vt:lpwstr>true</vt:lpwstr>
  </property>
  <property fmtid="{D5CDD505-2E9C-101B-9397-08002B2CF9AE}" pid="5" name="MSIP_Label_6a7d8d5d-78e2-4a62-9fcd-016eb5e4c57c_SetDate">
    <vt:lpwstr>2025-07-06T19:07:41Z</vt:lpwstr>
  </property>
  <property fmtid="{D5CDD505-2E9C-101B-9397-08002B2CF9AE}" pid="6" name="MSIP_Label_6a7d8d5d-78e2-4a62-9fcd-016eb5e4c57c_Method">
    <vt:lpwstr>Standard</vt:lpwstr>
  </property>
  <property fmtid="{D5CDD505-2E9C-101B-9397-08002B2CF9AE}" pid="7" name="MSIP_Label_6a7d8d5d-78e2-4a62-9fcd-016eb5e4c57c_Name">
    <vt:lpwstr>Général</vt:lpwstr>
  </property>
  <property fmtid="{D5CDD505-2E9C-101B-9397-08002B2CF9AE}" pid="8" name="MSIP_Label_6a7d8d5d-78e2-4a62-9fcd-016eb5e4c57c_SiteId">
    <vt:lpwstr>06e1fe28-5f8b-4075-bf6c-ae24be1a7992</vt:lpwstr>
  </property>
  <property fmtid="{D5CDD505-2E9C-101B-9397-08002B2CF9AE}" pid="9" name="MSIP_Label_6a7d8d5d-78e2-4a62-9fcd-016eb5e4c57c_ActionId">
    <vt:lpwstr>31d7d0a9-5999-48df-9d33-1a9c92dc55b0</vt:lpwstr>
  </property>
  <property fmtid="{D5CDD505-2E9C-101B-9397-08002B2CF9AE}" pid="10" name="MSIP_Label_6a7d8d5d-78e2-4a62-9fcd-016eb5e4c57c_ContentBits">
    <vt:lpwstr>0</vt:lpwstr>
  </property>
</Properties>
</file>