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2.xml" ContentType="application/vnd.openxmlformats-officedocument.presentationml.notesSlid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3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4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6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notesSlides/notesSlide7.xml" ContentType="application/vnd.openxmlformats-officedocument.presentationml.notesSlide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8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4"/>
  </p:notesMasterIdLst>
  <p:sldIdLst>
    <p:sldId id="257" r:id="rId5"/>
    <p:sldId id="263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5" r:id="rId15"/>
    <p:sldId id="258" r:id="rId16"/>
    <p:sldId id="276" r:id="rId17"/>
    <p:sldId id="277" r:id="rId18"/>
    <p:sldId id="278" r:id="rId19"/>
    <p:sldId id="279" r:id="rId20"/>
    <p:sldId id="282" r:id="rId21"/>
    <p:sldId id="283" r:id="rId22"/>
    <p:sldId id="313" r:id="rId23"/>
  </p:sldIdLst>
  <p:sldSz cx="18000663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E4A363-C50B-485D-F8B8-F7E9DC359A6C}" name="Emory Burton" initials="EB" userId="5c4ec18da2f24d4c" providerId="Windows Live"/>
  <p188:author id="{79BB73C9-C934-6D23-7689-C8670C0D5824}" name="Audrey Guy" initials="AG" userId="S::guya3801@usherbrooke.ca::eb08d5a7-8716-419d-a85f-d8b3373389b8" providerId="AD"/>
  <p188:author id="{79361FCF-C50C-4607-4A68-A6FAAAEE5232}" name="Audrey-Anne Marcotte" initials="AM" userId="S::mara3605@usherbrooke.ca::a8b27795-60fb-45e7-85ae-030ae331a8f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achim Lépine" initials="JL" lastIdx="1" clrIdx="0">
    <p:extLst>
      <p:ext uri="{19B8F6BF-5375-455C-9EA6-DF929625EA0E}">
        <p15:presenceInfo xmlns:p15="http://schemas.microsoft.com/office/powerpoint/2012/main" userId="2594a7adc64c0de3" providerId="Windows Live"/>
      </p:ext>
    </p:extLst>
  </p:cmAuthor>
  <p:cmAuthor id="2" name="Audrey April" initials="AA" lastIdx="2" clrIdx="1">
    <p:extLst>
      <p:ext uri="{19B8F6BF-5375-455C-9EA6-DF929625EA0E}">
        <p15:presenceInfo xmlns:p15="http://schemas.microsoft.com/office/powerpoint/2012/main" userId="S::apra2743@usherbrooke.ca::333fe208-c15a-4089-9e73-21915c0a9d4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87C4A7"/>
    <a:srgbClr val="9BADFF"/>
    <a:srgbClr val="88BBDC"/>
    <a:srgbClr val="0038FF"/>
    <a:srgbClr val="336699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8B187D-3438-B449-AFEA-954478A2F662}" v="8" dt="2026-08-20T16:11:53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5"/>
    <p:restoredTop sz="94810"/>
  </p:normalViewPr>
  <p:slideViewPr>
    <p:cSldViewPr snapToGrid="0">
      <p:cViewPr varScale="1">
        <p:scale>
          <a:sx n="58" d="100"/>
          <a:sy n="58" d="100"/>
        </p:scale>
        <p:origin x="248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drey April" userId="333fe208-c15a-4089-9e73-21915c0a9d46" providerId="ADAL" clId="{A162E600-BFB0-5A55-A81F-A6938A90D55B}"/>
    <pc:docChg chg="undo custSel modSld">
      <pc:chgData name="Audrey April" userId="333fe208-c15a-4089-9e73-21915c0a9d46" providerId="ADAL" clId="{A162E600-BFB0-5A55-A81F-A6938A90D55B}" dt="2026-08-20T16:11:49.990" v="33" actId="170"/>
      <pc:docMkLst>
        <pc:docMk/>
      </pc:docMkLst>
      <pc:sldChg chg="addSp delSp modSp mod">
        <pc:chgData name="Audrey April" userId="333fe208-c15a-4089-9e73-21915c0a9d46" providerId="ADAL" clId="{A162E600-BFB0-5A55-A81F-A6938A90D55B}" dt="2026-07-31T15:46:20.362" v="19" actId="1038"/>
        <pc:sldMkLst>
          <pc:docMk/>
          <pc:sldMk cId="0" sldId="257"/>
        </pc:sldMkLst>
        <pc:spChg chg="mod">
          <ac:chgData name="Audrey April" userId="333fe208-c15a-4089-9e73-21915c0a9d46" providerId="ADAL" clId="{A162E600-BFB0-5A55-A81F-A6938A90D55B}" dt="2026-07-31T15:46:17.259" v="14" actId="1037"/>
          <ac:spMkLst>
            <pc:docMk/>
            <pc:sldMk cId="0" sldId="257"/>
            <ac:spMk id="5" creationId="{00000000-0000-0000-0000-000000000000}"/>
          </ac:spMkLst>
        </pc:spChg>
        <pc:spChg chg="mod">
          <ac:chgData name="Audrey April" userId="333fe208-c15a-4089-9e73-21915c0a9d46" providerId="ADAL" clId="{A162E600-BFB0-5A55-A81F-A6938A90D55B}" dt="2026-07-31T15:46:17.259" v="14" actId="1037"/>
          <ac:spMkLst>
            <pc:docMk/>
            <pc:sldMk cId="0" sldId="257"/>
            <ac:spMk id="10" creationId="{B7E9A1D8-EE4E-8CEC-9217-1F0063C5608A}"/>
          </ac:spMkLst>
        </pc:spChg>
        <pc:spChg chg="mod">
          <ac:chgData name="Audrey April" userId="333fe208-c15a-4089-9e73-21915c0a9d46" providerId="ADAL" clId="{A162E600-BFB0-5A55-A81F-A6938A90D55B}" dt="2026-07-31T15:46:10.900" v="2"/>
          <ac:spMkLst>
            <pc:docMk/>
            <pc:sldMk cId="0" sldId="257"/>
            <ac:spMk id="17" creationId="{B7E0B0F8-7569-2C30-6077-09C0A87B956C}"/>
          </ac:spMkLst>
        </pc:spChg>
        <pc:grpChg chg="add mod">
          <ac:chgData name="Audrey April" userId="333fe208-c15a-4089-9e73-21915c0a9d46" providerId="ADAL" clId="{A162E600-BFB0-5A55-A81F-A6938A90D55B}" dt="2026-07-31T15:46:20.362" v="19" actId="1038"/>
          <ac:grpSpMkLst>
            <pc:docMk/>
            <pc:sldMk cId="0" sldId="257"/>
            <ac:grpSpMk id="8" creationId="{F91C0D93-1173-C1DF-1308-6CC26D60A828}"/>
          </ac:grpSpMkLst>
        </pc:grpChg>
        <pc:picChg chg="mod">
          <ac:chgData name="Audrey April" userId="333fe208-c15a-4089-9e73-21915c0a9d46" providerId="ADAL" clId="{A162E600-BFB0-5A55-A81F-A6938A90D55B}" dt="2026-07-31T15:46:10.900" v="2"/>
          <ac:picMkLst>
            <pc:docMk/>
            <pc:sldMk cId="0" sldId="257"/>
            <ac:picMk id="9" creationId="{E61C8437-26C6-02E8-0792-E7E3E7F8750C}"/>
          </ac:picMkLst>
        </pc:picChg>
        <pc:picChg chg="mod">
          <ac:chgData name="Audrey April" userId="333fe208-c15a-4089-9e73-21915c0a9d46" providerId="ADAL" clId="{A162E600-BFB0-5A55-A81F-A6938A90D55B}" dt="2026-07-31T15:46:10.900" v="2"/>
          <ac:picMkLst>
            <pc:docMk/>
            <pc:sldMk cId="0" sldId="257"/>
            <ac:picMk id="13" creationId="{CCB8514A-03F7-13B6-1FBD-814713E3B40F}"/>
          </ac:picMkLst>
        </pc:picChg>
        <pc:picChg chg="mod">
          <ac:chgData name="Audrey April" userId="333fe208-c15a-4089-9e73-21915c0a9d46" providerId="ADAL" clId="{A162E600-BFB0-5A55-A81F-A6938A90D55B}" dt="2026-07-31T15:46:10.900" v="2"/>
          <ac:picMkLst>
            <pc:docMk/>
            <pc:sldMk cId="0" sldId="257"/>
            <ac:picMk id="15" creationId="{232D9BC4-C73C-AEB0-5299-002E95489B11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6:11:04.514" v="27" actId="170"/>
        <pc:sldMkLst>
          <pc:docMk/>
          <pc:sldMk cId="3717149564" sldId="272"/>
        </pc:sldMkLst>
        <pc:spChg chg="mod">
          <ac:chgData name="Audrey April" userId="333fe208-c15a-4089-9e73-21915c0a9d46" providerId="ADAL" clId="{A162E600-BFB0-5A55-A81F-A6938A90D55B}" dt="2026-08-20T16:11:04.514" v="27" actId="170"/>
          <ac:spMkLst>
            <pc:docMk/>
            <pc:sldMk cId="3717149564" sldId="272"/>
            <ac:spMk id="14" creationId="{C4E939F2-5FA5-9329-FFB3-00493234A7C3}"/>
          </ac:spMkLst>
        </pc:spChg>
        <pc:picChg chg="add mod">
          <ac:chgData name="Audrey April" userId="333fe208-c15a-4089-9e73-21915c0a9d46" providerId="ADAL" clId="{A162E600-BFB0-5A55-A81F-A6938A90D55B}" dt="2026-08-20T16:10:57.893" v="25" actId="1076"/>
          <ac:picMkLst>
            <pc:docMk/>
            <pc:sldMk cId="3717149564" sldId="272"/>
            <ac:picMk id="2" creationId="{71FFAE80-B43E-9F50-A085-28007DFAD63E}"/>
          </ac:picMkLst>
        </pc:picChg>
      </pc:sldChg>
      <pc:sldChg chg="addSp modSp mod modAnim">
        <pc:chgData name="Audrey April" userId="333fe208-c15a-4089-9e73-21915c0a9d46" providerId="ADAL" clId="{A162E600-BFB0-5A55-A81F-A6938A90D55B}" dt="2026-08-20T16:11:49.990" v="33" actId="170"/>
        <pc:sldMkLst>
          <pc:docMk/>
          <pc:sldMk cId="4236224903" sldId="283"/>
        </pc:sldMkLst>
        <pc:spChg chg="mod">
          <ac:chgData name="Audrey April" userId="333fe208-c15a-4089-9e73-21915c0a9d46" providerId="ADAL" clId="{A162E600-BFB0-5A55-A81F-A6938A90D55B}" dt="2026-08-20T16:11:49.990" v="33" actId="170"/>
          <ac:spMkLst>
            <pc:docMk/>
            <pc:sldMk cId="4236224903" sldId="283"/>
            <ac:spMk id="14" creationId="{803618A8-4B7A-03EC-9102-2A237E70C958}"/>
          </ac:spMkLst>
        </pc:spChg>
        <pc:picChg chg="add mod">
          <ac:chgData name="Audrey April" userId="333fe208-c15a-4089-9e73-21915c0a9d46" providerId="ADAL" clId="{A162E600-BFB0-5A55-A81F-A6938A90D55B}" dt="2026-08-20T16:11:44.413" v="31" actId="1076"/>
          <ac:picMkLst>
            <pc:docMk/>
            <pc:sldMk cId="4236224903" sldId="283"/>
            <ac:picMk id="2" creationId="{DEC5672C-7B3B-D61C-71AF-CCBBC901C3B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36C857-41D8-4F2C-8806-84A5DFF8BCEC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C76283-932C-49BC-A487-E2261E2FBBF6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80800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1pPr>
    <a:lvl2pPr marL="673913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2pPr>
    <a:lvl3pPr marL="1347826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3pPr>
    <a:lvl4pPr marL="2021738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4pPr>
    <a:lvl5pPr marL="2695651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5pPr>
    <a:lvl6pPr marL="3369564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6pPr>
    <a:lvl7pPr marL="4043477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7pPr>
    <a:lvl8pPr marL="471739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8pPr>
    <a:lvl9pPr marL="5391302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0764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5FA0D-96D0-35C4-D32A-CAE99042A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3048A5-636B-CD88-9C62-CDFE8DE1DA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614F408-D62C-A3A2-B674-8B94E7A6F4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20750D-7A79-039B-91E8-8DD2BD4475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5939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55D6E-71F4-DCE1-26E4-67CE795F6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06E06D3-BEBB-C408-FB8D-619E5158B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F9D4725-515B-1AE3-BE73-E123A5330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0FFB53-CE91-99DF-D785-9AE2571C9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522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DF77A-968C-9672-0DCC-E79B4739B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3DF419-6679-3D3C-E2B2-31BF823519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7DE330-443B-BF3F-E782-25E457F30E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9CE255-6EAD-9F88-35EE-E1671ED22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431809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0D90F-5BC2-F026-46D3-B9A69EEEE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AC361E5-6992-2503-17A4-2A6D7588A4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2A625E-17E8-4E7B-175A-87EFF0562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4355953-AD1B-4C0F-1033-1AD8E760C9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430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F347AD-2EA8-9C7C-3D5D-07DEFDDF6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D0262FA-21E1-5128-E80E-B86966BE23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D378FC-1F34-559C-A5DB-672C252744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65B0B09-116C-82D0-C4F5-DB39A110E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91170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86B5B-B27F-7017-D1BB-AC3F5086B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3E38300-5F09-D2C4-2D6B-2970D9DB8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2D4CE65-8667-A4B3-636B-249D384A3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B8E85D-FD39-F86F-ACC2-C3D7526734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045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ECB5-DED1-719F-0493-DEDDBA8E5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A40B8F56-BBBA-F804-BA3A-F4DC9D34B8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B5520E0-303A-C592-9A44-0CC797C2CE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B730EA6-C25C-10F0-C9F0-8FB7F11204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E78EF00-4E48-4ECB-806C-2E96D76AC061}" type="slidenum">
              <a:rPr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4077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74688" y="1143000"/>
            <a:ext cx="5508625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D05CF359-2D4C-43BD-8EC5-439DED17BC95}" type="slidenum">
              <a:rPr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7163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83998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48868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7904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5067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834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23678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7055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5977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 anchor="t"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r-CA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10651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6898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40548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1352D9-5487-4B26-A9DB-8152B5FEE451}" type="datetimeFigureOut">
              <a:rPr lang="fr-CA" smtClean="0"/>
              <a:t>2026-08-20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954C4D-93F6-4C27-9688-0363A8CCF965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039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.jpeg"/><Relationship Id="rId18" Type="http://schemas.openxmlformats.org/officeDocument/2006/relationships/image" Target="../media/image6.svg"/><Relationship Id="rId26" Type="http://schemas.openxmlformats.org/officeDocument/2006/relationships/image" Target="../media/image13.pn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notesSlide" Target="../notesSlides/notesSlide1.xml"/><Relationship Id="rId17" Type="http://schemas.openxmlformats.org/officeDocument/2006/relationships/image" Target="../media/image5.svg"/><Relationship Id="rId25" Type="http://schemas.openxmlformats.org/officeDocument/2006/relationships/image" Target="../media/image12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7.xml"/><Relationship Id="rId24" Type="http://schemas.openxmlformats.org/officeDocument/2006/relationships/image" Target="../media/image11.jpeg"/><Relationship Id="rId5" Type="http://schemas.openxmlformats.org/officeDocument/2006/relationships/tags" Target="../tags/tag5.xml"/><Relationship Id="rId15" Type="http://schemas.openxmlformats.org/officeDocument/2006/relationships/image" Target="../media/image3.svg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sv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svg"/><Relationship Id="rId22" Type="http://schemas.openxmlformats.org/officeDocument/2006/relationships/hyperlink" Target="https://sante-mentale-jeunesse.usherbrooke.ca/en/hors-piste/programme-secondaire/" TargetMode="External"/><Relationship Id="rId27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image" Target="../media/image1.jpe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image" Target="../media/image9.png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tags" Target="../tags/tag34.xml"/><Relationship Id="rId18" Type="http://schemas.openxmlformats.org/officeDocument/2006/relationships/tags" Target="../tags/tag39.xml"/><Relationship Id="rId3" Type="http://schemas.openxmlformats.org/officeDocument/2006/relationships/tags" Target="../tags/tag24.xml"/><Relationship Id="rId21" Type="http://schemas.openxmlformats.org/officeDocument/2006/relationships/notesSlide" Target="../notesSlides/notesSlide2.xml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tags" Target="../tags/tag38.xml"/><Relationship Id="rId25" Type="http://schemas.openxmlformats.org/officeDocument/2006/relationships/image" Target="../media/image9.png"/><Relationship Id="rId2" Type="http://schemas.openxmlformats.org/officeDocument/2006/relationships/tags" Target="../tags/tag23.xml"/><Relationship Id="rId16" Type="http://schemas.openxmlformats.org/officeDocument/2006/relationships/tags" Target="../tags/tag37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image" Target="../media/image17.svg"/><Relationship Id="rId5" Type="http://schemas.openxmlformats.org/officeDocument/2006/relationships/tags" Target="../tags/tag26.xml"/><Relationship Id="rId15" Type="http://schemas.openxmlformats.org/officeDocument/2006/relationships/tags" Target="../tags/tag36.xml"/><Relationship Id="rId23" Type="http://schemas.openxmlformats.org/officeDocument/2006/relationships/image" Target="../media/image16.svg"/><Relationship Id="rId10" Type="http://schemas.openxmlformats.org/officeDocument/2006/relationships/tags" Target="../tags/tag31.xml"/><Relationship Id="rId19" Type="http://schemas.openxmlformats.org/officeDocument/2006/relationships/tags" Target="../tags/tag40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tags" Target="../tags/tag35.xml"/><Relationship Id="rId2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43.xml"/><Relationship Id="rId21" Type="http://schemas.openxmlformats.org/officeDocument/2006/relationships/tags" Target="../tags/tag61.xml"/><Relationship Id="rId7" Type="http://schemas.openxmlformats.org/officeDocument/2006/relationships/tags" Target="../tags/tag47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tags" Target="../tags/tag65.xml"/><Relationship Id="rId2" Type="http://schemas.openxmlformats.org/officeDocument/2006/relationships/tags" Target="../tags/tag42.xml"/><Relationship Id="rId16" Type="http://schemas.openxmlformats.org/officeDocument/2006/relationships/tags" Target="../tags/tag56.xml"/><Relationship Id="rId20" Type="http://schemas.openxmlformats.org/officeDocument/2006/relationships/tags" Target="../tags/tag60.xml"/><Relationship Id="rId29" Type="http://schemas.openxmlformats.org/officeDocument/2006/relationships/image" Target="../media/image18.sv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tags" Target="../tags/tag64.xml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tags" Target="../tags/tag63.xml"/><Relationship Id="rId28" Type="http://schemas.openxmlformats.org/officeDocument/2006/relationships/image" Target="../media/image1.jpe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image" Target="../media/image9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tags" Target="../tags/tag62.xml"/><Relationship Id="rId27" Type="http://schemas.openxmlformats.org/officeDocument/2006/relationships/notesSlide" Target="../notesSlides/notesSlide3.xml"/><Relationship Id="rId30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slideLayout" Target="../slideLayouts/slideLayout7.xml"/><Relationship Id="rId3" Type="http://schemas.openxmlformats.org/officeDocument/2006/relationships/tags" Target="../tags/tag68.xml"/><Relationship Id="rId21" Type="http://schemas.openxmlformats.org/officeDocument/2006/relationships/image" Target="../media/image18.svg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image" Target="../media/image1.jpe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image" Target="../media/image9.png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image" Target="../media/image20.svg"/><Relationship Id="rId10" Type="http://schemas.openxmlformats.org/officeDocument/2006/relationships/tags" Target="../tags/tag75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tags" Target="../tags/tag95.xml"/><Relationship Id="rId18" Type="http://schemas.openxmlformats.org/officeDocument/2006/relationships/tags" Target="../tags/tag100.xml"/><Relationship Id="rId26" Type="http://schemas.openxmlformats.org/officeDocument/2006/relationships/image" Target="../media/image19.svg"/><Relationship Id="rId3" Type="http://schemas.openxmlformats.org/officeDocument/2006/relationships/tags" Target="../tags/tag85.xml"/><Relationship Id="rId21" Type="http://schemas.openxmlformats.org/officeDocument/2006/relationships/tags" Target="../tags/tag103.xml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tags" Target="../tags/tag99.xml"/><Relationship Id="rId25" Type="http://schemas.openxmlformats.org/officeDocument/2006/relationships/image" Target="../media/image18.svg"/><Relationship Id="rId2" Type="http://schemas.openxmlformats.org/officeDocument/2006/relationships/tags" Target="../tags/tag84.xml"/><Relationship Id="rId16" Type="http://schemas.openxmlformats.org/officeDocument/2006/relationships/tags" Target="../tags/tag98.xml"/><Relationship Id="rId20" Type="http://schemas.openxmlformats.org/officeDocument/2006/relationships/tags" Target="../tags/tag102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24" Type="http://schemas.openxmlformats.org/officeDocument/2006/relationships/image" Target="../media/image1.jpeg"/><Relationship Id="rId5" Type="http://schemas.openxmlformats.org/officeDocument/2006/relationships/tags" Target="../tags/tag87.xml"/><Relationship Id="rId15" Type="http://schemas.openxmlformats.org/officeDocument/2006/relationships/tags" Target="../tags/tag97.xml"/><Relationship Id="rId23" Type="http://schemas.openxmlformats.org/officeDocument/2006/relationships/notesSlide" Target="../notesSlides/notesSlide5.xml"/><Relationship Id="rId28" Type="http://schemas.openxmlformats.org/officeDocument/2006/relationships/image" Target="../media/image9.png"/><Relationship Id="rId10" Type="http://schemas.openxmlformats.org/officeDocument/2006/relationships/tags" Target="../tags/tag92.xml"/><Relationship Id="rId19" Type="http://schemas.openxmlformats.org/officeDocument/2006/relationships/tags" Target="../tags/tag101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tags" Target="../tags/tag96.xml"/><Relationship Id="rId22" Type="http://schemas.openxmlformats.org/officeDocument/2006/relationships/slideLayout" Target="../slideLayouts/slideLayout7.xml"/><Relationship Id="rId27" Type="http://schemas.openxmlformats.org/officeDocument/2006/relationships/image" Target="../media/image2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tags" Target="../tags/tag116.xml"/><Relationship Id="rId18" Type="http://schemas.openxmlformats.org/officeDocument/2006/relationships/notesSlide" Target="../notesSlides/notesSlide6.xml"/><Relationship Id="rId3" Type="http://schemas.openxmlformats.org/officeDocument/2006/relationships/tags" Target="../tags/tag106.xml"/><Relationship Id="rId21" Type="http://schemas.openxmlformats.org/officeDocument/2006/relationships/image" Target="../media/image9.png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05.xml"/><Relationship Id="rId16" Type="http://schemas.openxmlformats.org/officeDocument/2006/relationships/tags" Target="../tags/tag119.xml"/><Relationship Id="rId20" Type="http://schemas.openxmlformats.org/officeDocument/2006/relationships/image" Target="../media/image18.svg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5" Type="http://schemas.openxmlformats.org/officeDocument/2006/relationships/tags" Target="../tags/tag108.xml"/><Relationship Id="rId15" Type="http://schemas.openxmlformats.org/officeDocument/2006/relationships/tags" Target="../tags/tag118.xml"/><Relationship Id="rId10" Type="http://schemas.openxmlformats.org/officeDocument/2006/relationships/tags" Target="../tags/tag113.xml"/><Relationship Id="rId19" Type="http://schemas.openxmlformats.org/officeDocument/2006/relationships/image" Target="../media/image1.jpeg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tags" Target="../tags/tag1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26" Type="http://schemas.openxmlformats.org/officeDocument/2006/relationships/slideLayout" Target="../slideLayouts/slideLayout7.xml"/><Relationship Id="rId3" Type="http://schemas.openxmlformats.org/officeDocument/2006/relationships/tags" Target="../tags/tag122.xml"/><Relationship Id="rId21" Type="http://schemas.openxmlformats.org/officeDocument/2006/relationships/tags" Target="../tags/tag140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5" Type="http://schemas.openxmlformats.org/officeDocument/2006/relationships/tags" Target="../tags/tag144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tags" Target="../tags/tag139.xml"/><Relationship Id="rId29" Type="http://schemas.openxmlformats.org/officeDocument/2006/relationships/image" Target="../media/image18.svg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24" Type="http://schemas.openxmlformats.org/officeDocument/2006/relationships/tags" Target="../tags/tag143.xml"/><Relationship Id="rId32" Type="http://schemas.openxmlformats.org/officeDocument/2006/relationships/image" Target="../media/image9.png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23" Type="http://schemas.openxmlformats.org/officeDocument/2006/relationships/tags" Target="../tags/tag142.xml"/><Relationship Id="rId28" Type="http://schemas.openxmlformats.org/officeDocument/2006/relationships/image" Target="../media/image1.jpeg"/><Relationship Id="rId10" Type="http://schemas.openxmlformats.org/officeDocument/2006/relationships/tags" Target="../tags/tag129.xml"/><Relationship Id="rId19" Type="http://schemas.openxmlformats.org/officeDocument/2006/relationships/tags" Target="../tags/tag138.xml"/><Relationship Id="rId31" Type="http://schemas.openxmlformats.org/officeDocument/2006/relationships/image" Target="../media/image21.svg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Relationship Id="rId22" Type="http://schemas.openxmlformats.org/officeDocument/2006/relationships/tags" Target="../tags/tag141.xml"/><Relationship Id="rId27" Type="http://schemas.openxmlformats.org/officeDocument/2006/relationships/notesSlide" Target="../notesSlides/notesSlide7.xml"/><Relationship Id="rId30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1.jpeg"/><Relationship Id="rId3" Type="http://schemas.openxmlformats.org/officeDocument/2006/relationships/tags" Target="../tags/tag147.xml"/><Relationship Id="rId7" Type="http://schemas.openxmlformats.org/officeDocument/2006/relationships/tags" Target="../tags/tag151.xml"/><Relationship Id="rId12" Type="http://schemas.openxmlformats.org/officeDocument/2006/relationships/notesSlide" Target="../notesSlides/notesSlide8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49.xml"/><Relationship Id="rId15" Type="http://schemas.openxmlformats.org/officeDocument/2006/relationships/image" Target="../media/image9.png"/><Relationship Id="rId10" Type="http://schemas.openxmlformats.org/officeDocument/2006/relationships/tags" Target="../tags/tag154.xml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896494?h=5abb1e88b2&amp;amp;app_id=122963" TargetMode="External"/><Relationship Id="rId13" Type="http://schemas.openxmlformats.org/officeDocument/2006/relationships/hyperlink" Target="https://vimeo.com/1218896494/5abb1e88b2" TargetMode="External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image" Target="../media/image22.svg"/><Relationship Id="rId17" Type="http://schemas.openxmlformats.org/officeDocument/2006/relationships/image" Target="../media/image25.svg"/><Relationship Id="rId2" Type="http://schemas.openxmlformats.org/officeDocument/2006/relationships/tags" Target="../tags/tag156.xml"/><Relationship Id="rId16" Type="http://schemas.openxmlformats.org/officeDocument/2006/relationships/image" Target="../media/image24.jpe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image" Target="../media/image1.jpeg"/><Relationship Id="rId5" Type="http://schemas.openxmlformats.org/officeDocument/2006/relationships/tags" Target="../tags/tag159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58.xml"/><Relationship Id="rId9" Type="http://schemas.openxmlformats.org/officeDocument/2006/relationships/tags" Target="../tags/tag162.xml"/><Relationship Id="rId14" Type="http://schemas.openxmlformats.org/officeDocument/2006/relationships/image" Target="../media/image23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70.xml"/><Relationship Id="rId13" Type="http://schemas.openxmlformats.org/officeDocument/2006/relationships/image" Target="../media/image26.svg"/><Relationship Id="rId3" Type="http://schemas.openxmlformats.org/officeDocument/2006/relationships/tags" Target="../tags/tag165.xml"/><Relationship Id="rId7" Type="http://schemas.openxmlformats.org/officeDocument/2006/relationships/tags" Target="../tags/tag169.xml"/><Relationship Id="rId12" Type="http://schemas.openxmlformats.org/officeDocument/2006/relationships/image" Target="../media/image1.jpe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tags" Target="../tags/tag16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67.xml"/><Relationship Id="rId15" Type="http://schemas.openxmlformats.org/officeDocument/2006/relationships/image" Target="../media/image27.png"/><Relationship Id="rId10" Type="http://schemas.openxmlformats.org/officeDocument/2006/relationships/tags" Target="../tags/tag172.xml"/><Relationship Id="rId4" Type="http://schemas.openxmlformats.org/officeDocument/2006/relationships/tags" Target="../tags/tag166.xml"/><Relationship Id="rId9" Type="http://schemas.openxmlformats.org/officeDocument/2006/relationships/tags" Target="../tags/tag171.xml"/><Relationship Id="rId1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80.xml"/><Relationship Id="rId13" Type="http://schemas.openxmlformats.org/officeDocument/2006/relationships/tags" Target="../tags/tag185.xml"/><Relationship Id="rId18" Type="http://schemas.openxmlformats.org/officeDocument/2006/relationships/image" Target="../media/image28.svg"/><Relationship Id="rId3" Type="http://schemas.openxmlformats.org/officeDocument/2006/relationships/tags" Target="../tags/tag175.xml"/><Relationship Id="rId21" Type="http://schemas.openxmlformats.org/officeDocument/2006/relationships/image" Target="../media/image19.svg"/><Relationship Id="rId7" Type="http://schemas.openxmlformats.org/officeDocument/2006/relationships/tags" Target="../tags/tag179.xml"/><Relationship Id="rId12" Type="http://schemas.openxmlformats.org/officeDocument/2006/relationships/tags" Target="../tags/tag184.xml"/><Relationship Id="rId17" Type="http://schemas.openxmlformats.org/officeDocument/2006/relationships/image" Target="../media/image2.svg"/><Relationship Id="rId2" Type="http://schemas.openxmlformats.org/officeDocument/2006/relationships/tags" Target="../tags/tag174.xml"/><Relationship Id="rId16" Type="http://schemas.openxmlformats.org/officeDocument/2006/relationships/image" Target="../media/image1.jpeg"/><Relationship Id="rId20" Type="http://schemas.openxmlformats.org/officeDocument/2006/relationships/image" Target="../media/image30.svg"/><Relationship Id="rId1" Type="http://schemas.openxmlformats.org/officeDocument/2006/relationships/tags" Target="../tags/tag173.xml"/><Relationship Id="rId6" Type="http://schemas.openxmlformats.org/officeDocument/2006/relationships/tags" Target="../tags/tag178.xml"/><Relationship Id="rId11" Type="http://schemas.openxmlformats.org/officeDocument/2006/relationships/tags" Target="../tags/tag183.xml"/><Relationship Id="rId5" Type="http://schemas.openxmlformats.org/officeDocument/2006/relationships/tags" Target="../tags/tag177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182.xml"/><Relationship Id="rId19" Type="http://schemas.openxmlformats.org/officeDocument/2006/relationships/image" Target="../media/image29.png"/><Relationship Id="rId4" Type="http://schemas.openxmlformats.org/officeDocument/2006/relationships/tags" Target="../tags/tag176.xml"/><Relationship Id="rId9" Type="http://schemas.openxmlformats.org/officeDocument/2006/relationships/tags" Target="../tags/tag181.xml"/><Relationship Id="rId14" Type="http://schemas.openxmlformats.org/officeDocument/2006/relationships/tags" Target="../tags/tag186.xml"/><Relationship Id="rId22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94.xml"/><Relationship Id="rId13" Type="http://schemas.openxmlformats.org/officeDocument/2006/relationships/tags" Target="../tags/tag199.xml"/><Relationship Id="rId18" Type="http://schemas.openxmlformats.org/officeDocument/2006/relationships/image" Target="../media/image1.jpeg"/><Relationship Id="rId3" Type="http://schemas.openxmlformats.org/officeDocument/2006/relationships/tags" Target="../tags/tag189.xml"/><Relationship Id="rId21" Type="http://schemas.openxmlformats.org/officeDocument/2006/relationships/image" Target="../media/image16.svg"/><Relationship Id="rId7" Type="http://schemas.openxmlformats.org/officeDocument/2006/relationships/tags" Target="../tags/tag193.xml"/><Relationship Id="rId12" Type="http://schemas.openxmlformats.org/officeDocument/2006/relationships/tags" Target="../tags/tag198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88.xml"/><Relationship Id="rId16" Type="http://schemas.openxmlformats.org/officeDocument/2006/relationships/tags" Target="../tags/tag202.xml"/><Relationship Id="rId20" Type="http://schemas.openxmlformats.org/officeDocument/2006/relationships/image" Target="../media/image31.svg"/><Relationship Id="rId1" Type="http://schemas.openxmlformats.org/officeDocument/2006/relationships/tags" Target="../tags/tag187.xml"/><Relationship Id="rId6" Type="http://schemas.openxmlformats.org/officeDocument/2006/relationships/tags" Target="../tags/tag192.xml"/><Relationship Id="rId11" Type="http://schemas.openxmlformats.org/officeDocument/2006/relationships/tags" Target="../tags/tag197.xml"/><Relationship Id="rId24" Type="http://schemas.openxmlformats.org/officeDocument/2006/relationships/image" Target="../media/image9.png"/><Relationship Id="rId5" Type="http://schemas.openxmlformats.org/officeDocument/2006/relationships/tags" Target="../tags/tag191.xml"/><Relationship Id="rId15" Type="http://schemas.openxmlformats.org/officeDocument/2006/relationships/tags" Target="../tags/tag201.xml"/><Relationship Id="rId23" Type="http://schemas.openxmlformats.org/officeDocument/2006/relationships/image" Target="../media/image33.svg"/><Relationship Id="rId10" Type="http://schemas.openxmlformats.org/officeDocument/2006/relationships/tags" Target="../tags/tag196.xml"/><Relationship Id="rId19" Type="http://schemas.openxmlformats.org/officeDocument/2006/relationships/image" Target="../media/image29.png"/><Relationship Id="rId4" Type="http://schemas.openxmlformats.org/officeDocument/2006/relationships/tags" Target="../tags/tag190.xml"/><Relationship Id="rId9" Type="http://schemas.openxmlformats.org/officeDocument/2006/relationships/tags" Target="../tags/tag195.xml"/><Relationship Id="rId14" Type="http://schemas.openxmlformats.org/officeDocument/2006/relationships/tags" Target="../tags/tag200.xml"/><Relationship Id="rId22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9.png"/><Relationship Id="rId3" Type="http://schemas.openxmlformats.org/officeDocument/2006/relationships/tags" Target="../tags/tag205.xml"/><Relationship Id="rId7" Type="http://schemas.openxmlformats.org/officeDocument/2006/relationships/tags" Target="../tags/tag209.xml"/><Relationship Id="rId12" Type="http://schemas.openxmlformats.org/officeDocument/2006/relationships/image" Target="../media/image34.png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hyperlink" Target="https://www.youtube.com/watch?v=0EFHbruKEmw" TargetMode="External"/><Relationship Id="rId5" Type="http://schemas.openxmlformats.org/officeDocument/2006/relationships/tags" Target="../tags/tag207.xml"/><Relationship Id="rId10" Type="http://schemas.openxmlformats.org/officeDocument/2006/relationships/image" Target="../media/image29.png"/><Relationship Id="rId4" Type="http://schemas.openxmlformats.org/officeDocument/2006/relationships/tags" Target="../tags/tag206.xml"/><Relationship Id="rId9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17.xml"/><Relationship Id="rId13" Type="http://schemas.openxmlformats.org/officeDocument/2006/relationships/tags" Target="../tags/tag222.xml"/><Relationship Id="rId18" Type="http://schemas.openxmlformats.org/officeDocument/2006/relationships/tags" Target="../tags/tag227.xml"/><Relationship Id="rId26" Type="http://schemas.openxmlformats.org/officeDocument/2006/relationships/image" Target="../media/image32.svg"/><Relationship Id="rId3" Type="http://schemas.openxmlformats.org/officeDocument/2006/relationships/tags" Target="../tags/tag212.xml"/><Relationship Id="rId21" Type="http://schemas.openxmlformats.org/officeDocument/2006/relationships/image" Target="../media/image1.jpeg"/><Relationship Id="rId7" Type="http://schemas.openxmlformats.org/officeDocument/2006/relationships/tags" Target="../tags/tag216.xml"/><Relationship Id="rId12" Type="http://schemas.openxmlformats.org/officeDocument/2006/relationships/tags" Target="../tags/tag221.xml"/><Relationship Id="rId17" Type="http://schemas.openxmlformats.org/officeDocument/2006/relationships/tags" Target="../tags/tag226.xml"/><Relationship Id="rId25" Type="http://schemas.openxmlformats.org/officeDocument/2006/relationships/image" Target="../media/image33.svg"/><Relationship Id="rId2" Type="http://schemas.openxmlformats.org/officeDocument/2006/relationships/tags" Target="../tags/tag211.xml"/><Relationship Id="rId16" Type="http://schemas.openxmlformats.org/officeDocument/2006/relationships/tags" Target="../tags/tag225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210.xml"/><Relationship Id="rId6" Type="http://schemas.openxmlformats.org/officeDocument/2006/relationships/tags" Target="../tags/tag215.xml"/><Relationship Id="rId11" Type="http://schemas.openxmlformats.org/officeDocument/2006/relationships/tags" Target="../tags/tag220.xml"/><Relationship Id="rId24" Type="http://schemas.openxmlformats.org/officeDocument/2006/relationships/image" Target="../media/image16.svg"/><Relationship Id="rId5" Type="http://schemas.openxmlformats.org/officeDocument/2006/relationships/tags" Target="../tags/tag214.xml"/><Relationship Id="rId15" Type="http://schemas.openxmlformats.org/officeDocument/2006/relationships/tags" Target="../tags/tag224.xml"/><Relationship Id="rId23" Type="http://schemas.openxmlformats.org/officeDocument/2006/relationships/image" Target="../media/image31.svg"/><Relationship Id="rId10" Type="http://schemas.openxmlformats.org/officeDocument/2006/relationships/tags" Target="../tags/tag219.xml"/><Relationship Id="rId19" Type="http://schemas.openxmlformats.org/officeDocument/2006/relationships/tags" Target="../tags/tag228.xml"/><Relationship Id="rId4" Type="http://schemas.openxmlformats.org/officeDocument/2006/relationships/tags" Target="../tags/tag213.xml"/><Relationship Id="rId9" Type="http://schemas.openxmlformats.org/officeDocument/2006/relationships/tags" Target="../tags/tag218.xml"/><Relationship Id="rId14" Type="http://schemas.openxmlformats.org/officeDocument/2006/relationships/tags" Target="../tags/tag223.xml"/><Relationship Id="rId22" Type="http://schemas.openxmlformats.org/officeDocument/2006/relationships/image" Target="../media/image29.png"/><Relationship Id="rId27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32.svg"/><Relationship Id="rId3" Type="http://schemas.openxmlformats.org/officeDocument/2006/relationships/tags" Target="../tags/tag231.xml"/><Relationship Id="rId7" Type="http://schemas.openxmlformats.org/officeDocument/2006/relationships/tags" Target="../tags/tag235.xml"/><Relationship Id="rId12" Type="http://schemas.openxmlformats.org/officeDocument/2006/relationships/tags" Target="../tags/tag240.xml"/><Relationship Id="rId17" Type="http://schemas.openxmlformats.org/officeDocument/2006/relationships/image" Target="../media/image16.svg"/><Relationship Id="rId2" Type="http://schemas.openxmlformats.org/officeDocument/2006/relationships/tags" Target="../tags/tag230.xml"/><Relationship Id="rId16" Type="http://schemas.openxmlformats.org/officeDocument/2006/relationships/image" Target="../media/image31.svg"/><Relationship Id="rId1" Type="http://schemas.openxmlformats.org/officeDocument/2006/relationships/tags" Target="../tags/tag229.xml"/><Relationship Id="rId6" Type="http://schemas.openxmlformats.org/officeDocument/2006/relationships/tags" Target="../tags/tag234.xml"/><Relationship Id="rId11" Type="http://schemas.openxmlformats.org/officeDocument/2006/relationships/tags" Target="../tags/tag239.xml"/><Relationship Id="rId5" Type="http://schemas.openxmlformats.org/officeDocument/2006/relationships/tags" Target="../tags/tag233.xml"/><Relationship Id="rId15" Type="http://schemas.openxmlformats.org/officeDocument/2006/relationships/image" Target="../media/image29.png"/><Relationship Id="rId10" Type="http://schemas.openxmlformats.org/officeDocument/2006/relationships/tags" Target="../tags/tag238.xml"/><Relationship Id="rId19" Type="http://schemas.openxmlformats.org/officeDocument/2006/relationships/image" Target="../media/image9.png"/><Relationship Id="rId4" Type="http://schemas.openxmlformats.org/officeDocument/2006/relationships/tags" Target="../tags/tag232.xml"/><Relationship Id="rId9" Type="http://schemas.openxmlformats.org/officeDocument/2006/relationships/tags" Target="../tags/tag237.xml"/><Relationship Id="rId1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48.xml"/><Relationship Id="rId13" Type="http://schemas.openxmlformats.org/officeDocument/2006/relationships/tags" Target="../tags/tag253.xml"/><Relationship Id="rId18" Type="http://schemas.openxmlformats.org/officeDocument/2006/relationships/tags" Target="../tags/tag258.xml"/><Relationship Id="rId26" Type="http://schemas.openxmlformats.org/officeDocument/2006/relationships/image" Target="../media/image19.svg"/><Relationship Id="rId3" Type="http://schemas.openxmlformats.org/officeDocument/2006/relationships/tags" Target="../tags/tag243.xml"/><Relationship Id="rId21" Type="http://schemas.openxmlformats.org/officeDocument/2006/relationships/tags" Target="../tags/tag261.xml"/><Relationship Id="rId7" Type="http://schemas.openxmlformats.org/officeDocument/2006/relationships/tags" Target="../tags/tag247.xml"/><Relationship Id="rId12" Type="http://schemas.openxmlformats.org/officeDocument/2006/relationships/tags" Target="../tags/tag252.xml"/><Relationship Id="rId17" Type="http://schemas.openxmlformats.org/officeDocument/2006/relationships/tags" Target="../tags/tag257.xml"/><Relationship Id="rId25" Type="http://schemas.openxmlformats.org/officeDocument/2006/relationships/image" Target="../media/image1.jpeg"/><Relationship Id="rId2" Type="http://schemas.openxmlformats.org/officeDocument/2006/relationships/tags" Target="../tags/tag242.xml"/><Relationship Id="rId16" Type="http://schemas.openxmlformats.org/officeDocument/2006/relationships/tags" Target="../tags/tag256.xml"/><Relationship Id="rId20" Type="http://schemas.openxmlformats.org/officeDocument/2006/relationships/tags" Target="../tags/tag260.xml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tags" Target="../tags/tag251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245.xml"/><Relationship Id="rId15" Type="http://schemas.openxmlformats.org/officeDocument/2006/relationships/tags" Target="../tags/tag255.xml"/><Relationship Id="rId23" Type="http://schemas.openxmlformats.org/officeDocument/2006/relationships/tags" Target="../tags/tag263.xml"/><Relationship Id="rId28" Type="http://schemas.openxmlformats.org/officeDocument/2006/relationships/image" Target="../media/image9.png"/><Relationship Id="rId10" Type="http://schemas.openxmlformats.org/officeDocument/2006/relationships/tags" Target="../tags/tag250.xml"/><Relationship Id="rId19" Type="http://schemas.openxmlformats.org/officeDocument/2006/relationships/tags" Target="../tags/tag259.xml"/><Relationship Id="rId4" Type="http://schemas.openxmlformats.org/officeDocument/2006/relationships/tags" Target="../tags/tag244.xml"/><Relationship Id="rId9" Type="http://schemas.openxmlformats.org/officeDocument/2006/relationships/tags" Target="../tags/tag249.xml"/><Relationship Id="rId14" Type="http://schemas.openxmlformats.org/officeDocument/2006/relationships/tags" Target="../tags/tag254.xml"/><Relationship Id="rId22" Type="http://schemas.openxmlformats.org/officeDocument/2006/relationships/tags" Target="../tags/tag262.xml"/><Relationship Id="rId27" Type="http://schemas.openxmlformats.org/officeDocument/2006/relationships/image" Target="../media/image2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ideo" Target="https://player.vimeo.com/video/1218896507?h=2cdd1e46a0&amp;amp;app_id=122963" TargetMode="External"/><Relationship Id="rId13" Type="http://schemas.openxmlformats.org/officeDocument/2006/relationships/hyperlink" Target="https://vimeo.com/1218896507/2cdd1e46a0" TargetMode="External"/><Relationship Id="rId3" Type="http://schemas.openxmlformats.org/officeDocument/2006/relationships/tags" Target="../tags/tag266.xml"/><Relationship Id="rId7" Type="http://schemas.openxmlformats.org/officeDocument/2006/relationships/tags" Target="../tags/tag270.xml"/><Relationship Id="rId12" Type="http://schemas.openxmlformats.org/officeDocument/2006/relationships/image" Target="../media/image22.svg"/><Relationship Id="rId17" Type="http://schemas.openxmlformats.org/officeDocument/2006/relationships/image" Target="../media/image25.svg"/><Relationship Id="rId2" Type="http://schemas.openxmlformats.org/officeDocument/2006/relationships/tags" Target="../tags/tag265.xml"/><Relationship Id="rId16" Type="http://schemas.openxmlformats.org/officeDocument/2006/relationships/image" Target="../media/image35.jpeg"/><Relationship Id="rId1" Type="http://schemas.openxmlformats.org/officeDocument/2006/relationships/tags" Target="../tags/tag264.xml"/><Relationship Id="rId6" Type="http://schemas.openxmlformats.org/officeDocument/2006/relationships/tags" Target="../tags/tag269.xml"/><Relationship Id="rId11" Type="http://schemas.openxmlformats.org/officeDocument/2006/relationships/image" Target="../media/image1.jpeg"/><Relationship Id="rId5" Type="http://schemas.openxmlformats.org/officeDocument/2006/relationships/tags" Target="../tags/tag268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67.xml"/><Relationship Id="rId9" Type="http://schemas.openxmlformats.org/officeDocument/2006/relationships/tags" Target="../tags/tag271.xml"/><Relationship Id="rId14" Type="http://schemas.openxmlformats.org/officeDocument/2006/relationships/image" Target="../media/image23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tags" Target="../tags/tag284.xml"/><Relationship Id="rId18" Type="http://schemas.openxmlformats.org/officeDocument/2006/relationships/image" Target="../media/image36.svg"/><Relationship Id="rId3" Type="http://schemas.openxmlformats.org/officeDocument/2006/relationships/tags" Target="../tags/tag274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image" Target="../media/image1.jpeg"/><Relationship Id="rId2" Type="http://schemas.openxmlformats.org/officeDocument/2006/relationships/tags" Target="../tags/tag273.xml"/><Relationship Id="rId16" Type="http://schemas.openxmlformats.org/officeDocument/2006/relationships/notesSlide" Target="../notesSlides/notesSlide9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5" Type="http://schemas.openxmlformats.org/officeDocument/2006/relationships/tags" Target="../tags/tag276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281.xml"/><Relationship Id="rId19" Type="http://schemas.openxmlformats.org/officeDocument/2006/relationships/image" Target="../media/image9.png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tags" Target="../tags/tag28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12342112" y="4303435"/>
            <a:ext cx="4930296" cy="4917971"/>
          </a:xfrm>
          <a:custGeom>
            <a:avLst/>
            <a:gdLst/>
            <a:ahLst/>
            <a:cxnLst/>
            <a:rect l="l" t="t" r="r" b="b"/>
            <a:pathLst>
              <a:path w="5031231" h="5018653">
                <a:moveTo>
                  <a:pt x="0" y="0"/>
                </a:moveTo>
                <a:lnTo>
                  <a:pt x="5031231" y="0"/>
                </a:lnTo>
                <a:lnTo>
                  <a:pt x="5031231" y="5018653"/>
                </a:lnTo>
                <a:lnTo>
                  <a:pt x="0" y="50186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21447362">
            <a:off x="1859982" y="2854513"/>
            <a:ext cx="14094713" cy="4689695"/>
          </a:xfrm>
          <a:custGeom>
            <a:avLst/>
            <a:gdLst/>
            <a:ahLst/>
            <a:cxnLst/>
            <a:rect l="l" t="t" r="r" b="b"/>
            <a:pathLst>
              <a:path w="14383266" h="4785705">
                <a:moveTo>
                  <a:pt x="0" y="0"/>
                </a:moveTo>
                <a:lnTo>
                  <a:pt x="14383266" y="0"/>
                </a:lnTo>
                <a:lnTo>
                  <a:pt x="14383266" y="4785705"/>
                </a:lnTo>
                <a:lnTo>
                  <a:pt x="0" y="478570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5" name="Freeform 5"/>
          <p:cNvSpPr/>
          <p:nvPr>
            <p:custDataLst>
              <p:tags r:id="rId4"/>
            </p:custDataLst>
          </p:nvPr>
        </p:nvSpPr>
        <p:spPr>
          <a:xfrm>
            <a:off x="-98246" y="-1"/>
            <a:ext cx="2996957" cy="3275977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37374" t="-23086" b="1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6" name="Freeform 6"/>
          <p:cNvSpPr/>
          <p:nvPr>
            <p:custDataLst>
              <p:tags r:id="rId5"/>
            </p:custDataLst>
          </p:nvPr>
        </p:nvSpPr>
        <p:spPr>
          <a:xfrm>
            <a:off x="14715221" y="1801185"/>
            <a:ext cx="1361127" cy="1601324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7" name="Freeform 7"/>
          <p:cNvSpPr/>
          <p:nvPr>
            <p:custDataLst>
              <p:tags r:id="rId6"/>
            </p:custDataLst>
          </p:nvPr>
        </p:nvSpPr>
        <p:spPr>
          <a:xfrm>
            <a:off x="1549462" y="7280675"/>
            <a:ext cx="896169" cy="942859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B7E9A1D8-EE4E-8CEC-9217-1F0063C5608A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429473" y="2644220"/>
            <a:ext cx="868210" cy="845010"/>
          </a:xfrm>
          <a:custGeom>
            <a:avLst/>
            <a:gdLst/>
            <a:ahLst/>
            <a:cxnLst/>
            <a:rect l="l" t="t" r="r" b="b"/>
            <a:pathLst>
              <a:path w="657869" h="773964">
                <a:moveTo>
                  <a:pt x="0" y="0"/>
                </a:moveTo>
                <a:lnTo>
                  <a:pt x="657870" y="0"/>
                </a:lnTo>
                <a:lnTo>
                  <a:pt x="657870" y="773963"/>
                </a:lnTo>
                <a:lnTo>
                  <a:pt x="0" y="7739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7C843E43-F778-3148-F8D0-E27F125424E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rcRect b="38884"/>
          <a:stretch>
            <a:fillRect/>
          </a:stretch>
        </p:blipFill>
        <p:spPr>
          <a:xfrm>
            <a:off x="1399754" y="5262201"/>
            <a:ext cx="2894918" cy="49179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D165BCD-1CE0-F5B7-476C-6E8050B806F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689">
            <a:off x="13178119" y="6254278"/>
            <a:ext cx="2726850" cy="820886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3B6F2340-3629-5002-054B-FAABC5EC979C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21442907">
            <a:off x="3823804" y="4007865"/>
            <a:ext cx="10445953" cy="2850053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ctr" rtl="0"/>
            <a:r>
              <a:rPr lang="en-ca" sz="8819" b="1" dirty="0">
                <a:latin typeface="Calibri"/>
                <a:ea typeface="Calibri"/>
                <a:cs typeface="Calibri"/>
              </a:rPr>
              <a:t>TAPPING INTO YOUR </a:t>
            </a:r>
            <a:r>
              <a:rPr lang="en-ca" sz="8819" b="1" dirty="0">
                <a:highlight>
                  <a:srgbClr val="9BADFF"/>
                </a:highlight>
                <a:latin typeface="Calibri"/>
                <a:ea typeface="Calibri"/>
                <a:cs typeface="Calibri"/>
              </a:rPr>
              <a:t>CRITICAL MIND!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F7F9C15-8446-01CA-6AA8-1F5305FA6F1E}"/>
              </a:ext>
            </a:extLst>
          </p:cNvPr>
          <p:cNvSpPr txBox="1"/>
          <p:nvPr/>
        </p:nvSpPr>
        <p:spPr>
          <a:xfrm>
            <a:off x="10395263" y="9626777"/>
            <a:ext cx="760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/>
              <a:t>Text is under a CC BY-NC 4.0 licence. Graphics designed with Canva are under Canva's content licence. </a:t>
            </a:r>
            <a:br>
              <a:rPr lang="en-CA" sz="1200" dirty="0"/>
            </a:br>
            <a:r>
              <a:rPr lang="en-CA" sz="1200" dirty="0"/>
              <a:t>© </a:t>
            </a:r>
            <a:r>
              <a:rPr lang="en-CA" sz="1200" dirty="0">
                <a:hlinkClick r:id="rId22"/>
              </a:rPr>
              <a:t>OFF-TRAIL program </a:t>
            </a:r>
            <a:r>
              <a:rPr lang="en-CA" sz="1200" dirty="0"/>
              <a:t>by Centre RBC </a:t>
            </a:r>
            <a:r>
              <a:rPr lang="en-CA" sz="1200" dirty="0" err="1"/>
              <a:t>d'expertise</a:t>
            </a:r>
            <a:r>
              <a:rPr lang="en-CA" sz="1200" dirty="0"/>
              <a:t> </a:t>
            </a:r>
            <a:r>
              <a:rPr lang="en-CA" sz="1200" dirty="0" err="1"/>
              <a:t>universitaire</a:t>
            </a:r>
            <a:r>
              <a:rPr lang="en-CA" sz="1200" dirty="0"/>
              <a:t> </a:t>
            </a:r>
            <a:r>
              <a:rPr lang="en-CA" sz="1200" dirty="0" err="1"/>
              <a:t>en</a:t>
            </a:r>
            <a:r>
              <a:rPr lang="en-CA" sz="1200" dirty="0"/>
              <a:t> santé </a:t>
            </a:r>
            <a:r>
              <a:rPr lang="en-CA" sz="1200" dirty="0" err="1"/>
              <a:t>mentale</a:t>
            </a:r>
            <a:r>
              <a:rPr lang="en-CA" sz="1200" dirty="0"/>
              <a:t> (2025), Université de Sherbrooke.</a:t>
            </a:r>
            <a:endParaRPr lang="en-ca" sz="1200" b="0" i="0" u="none" baseline="0" dirty="0"/>
          </a:p>
        </p:txBody>
      </p:sp>
      <p:pic>
        <p:nvPicPr>
          <p:cNvPr id="29" name="Picture 2" descr="Une image contenant symbole, Police, Graphique, capture d’écran&#10;&#10;Description générée automatiquement, Image">
            <a:extLst>
              <a:ext uri="{FF2B5EF4-FFF2-40B4-BE49-F238E27FC236}">
                <a16:creationId xmlns:a16="http://schemas.microsoft.com/office/drawing/2014/main" id="{D7C9B7DF-0DF2-B6E7-C76B-AA68C8002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888" y="9661274"/>
            <a:ext cx="1095375" cy="38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e 7">
            <a:extLst>
              <a:ext uri="{FF2B5EF4-FFF2-40B4-BE49-F238E27FC236}">
                <a16:creationId xmlns:a16="http://schemas.microsoft.com/office/drawing/2014/main" id="{F91C0D93-1173-C1DF-1308-6CC26D60A828}"/>
              </a:ext>
            </a:extLst>
          </p:cNvPr>
          <p:cNvGrpSpPr/>
          <p:nvPr/>
        </p:nvGrpSpPr>
        <p:grpSpPr>
          <a:xfrm>
            <a:off x="2975818" y="107577"/>
            <a:ext cx="14922370" cy="1344706"/>
            <a:chOff x="1205931" y="-79331"/>
            <a:chExt cx="10883213" cy="1000125"/>
          </a:xfrm>
        </p:grpSpPr>
        <p:pic>
          <p:nvPicPr>
            <p:cNvPr id="9" name="Image 8" descr="C:\Users\dupa2603\AppData\Local\Microsoft\Windows\INetCache\Content.MSO\295FE466.tmp">
              <a:extLst>
                <a:ext uri="{FF2B5EF4-FFF2-40B4-BE49-F238E27FC236}">
                  <a16:creationId xmlns:a16="http://schemas.microsoft.com/office/drawing/2014/main" id="{E61C8437-26C6-02E8-0792-E7E3E7F875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09570" y="155939"/>
              <a:ext cx="2679574" cy="5609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CCB8514A-03F7-13B6-1FBD-814713E3B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5931" y="67999"/>
              <a:ext cx="3328976" cy="666916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232D9BC4-C73C-AEB0-5299-002E95489B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1139" y="180359"/>
              <a:ext cx="1913654" cy="571809"/>
            </a:xfrm>
            <a:prstGeom prst="rect">
              <a:avLst/>
            </a:prstGeom>
          </p:spPr>
        </p:pic>
        <p:sp>
          <p:nvSpPr>
            <p:cNvPr id="17" name="Freeform 12" descr="Une image contenant Police, Graphique, capture d’écran, logo  Le contenu généré par l’IA peut être incorrect.">
              <a:extLst>
                <a:ext uri="{FF2B5EF4-FFF2-40B4-BE49-F238E27FC236}">
                  <a16:creationId xmlns:a16="http://schemas.microsoft.com/office/drawing/2014/main" id="{B7E0B0F8-7569-2C30-6077-09C0A87B956C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6668319" y="-79331"/>
              <a:ext cx="2677670" cy="100012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4090924"/>
                <a:gd name="f4" fmla="val 1432052"/>
                <a:gd name="f5" fmla="*/ f0 1 4090924"/>
                <a:gd name="f6" fmla="*/ f1 1 1432052"/>
                <a:gd name="f7" fmla="val f2"/>
                <a:gd name="f8" fmla="val f3"/>
                <a:gd name="f9" fmla="val f4"/>
                <a:gd name="f10" fmla="+- f9 0 f7"/>
                <a:gd name="f11" fmla="+- f8 0 f7"/>
                <a:gd name="f12" fmla="*/ f11 1 4090924"/>
                <a:gd name="f13" fmla="*/ f10 1 1432052"/>
                <a:gd name="f14" fmla="*/ f7 1 f12"/>
                <a:gd name="f15" fmla="*/ f8 1 f12"/>
                <a:gd name="f16" fmla="*/ f7 1 f13"/>
                <a:gd name="f17" fmla="*/ f9 1 f13"/>
                <a:gd name="f18" fmla="*/ f14 f5 1"/>
                <a:gd name="f19" fmla="*/ f15 f5 1"/>
                <a:gd name="f20" fmla="*/ f17 f6 1"/>
                <a:gd name="f21" fmla="*/ f16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8" t="f21" r="f19" b="f20"/>
              <a:pathLst>
                <a:path w="4090924" h="1432052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lnTo>
                    <a:pt x="f2" y="f2"/>
                  </a:lnTo>
                  <a:close/>
                </a:path>
              </a:pathLst>
            </a:custGeom>
            <a:blipFill>
              <a:blip r:embed="rId27">
                <a:alphaModFix/>
              </a:blip>
              <a:stretch>
                <a:fillRect/>
              </a:stretch>
            </a:blipFill>
            <a:ln cap="flat">
              <a:noFill/>
              <a:prstDash val="solid"/>
            </a:ln>
          </p:spPr>
          <p:txBody>
            <a:bodyPr lIns="0" tIns="0" rIns="0" bIns="0"/>
            <a:lstStyle/>
            <a:p>
              <a:endParaRPr lang="en-CA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AF6996-0CE4-9C9B-305E-12F25523A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B508EBB-8CCB-8CD4-FAAA-63B9204832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913C278-8533-690F-E8BD-A8F133E671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637145" y="2915285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AF3A09A-2EB2-3053-C517-0DF76F9A6BC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37146" y="729748"/>
            <a:ext cx="13027945" cy="2083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646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the end of the workshop, </a:t>
            </a:r>
          </a:p>
          <a:p>
            <a:pPr algn="l" rtl="0"/>
            <a:r>
              <a:rPr lang="en-ca" sz="646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you’ll be able to:</a:t>
            </a:r>
            <a:endParaRPr lang="en-ca" sz="6468" b="1" dirty="0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9164C76F-C851-E884-5A2F-778D29D082C0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37147" y="4577338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C3824C78-D969-DF27-170C-CA6F5618116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637145" y="6497955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CEE8E752-17A1-2AB4-A952-671EDEB59013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7145" y="8206128"/>
            <a:ext cx="1361127" cy="1269412"/>
          </a:xfrm>
          <a:custGeom>
            <a:avLst/>
            <a:gdLst/>
            <a:ahLst/>
            <a:cxnLst/>
            <a:rect l="l" t="t" r="r" b="b"/>
            <a:pathLst>
              <a:path w="1388992" h="1634108">
                <a:moveTo>
                  <a:pt x="0" y="0"/>
                </a:moveTo>
                <a:lnTo>
                  <a:pt x="1388992" y="0"/>
                </a:lnTo>
                <a:lnTo>
                  <a:pt x="1388992" y="1634108"/>
                </a:lnTo>
                <a:lnTo>
                  <a:pt x="0" y="16341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solidFill>
                <a:srgbClr val="0038FF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B7F1576-74B6-3969-AF71-1CD597A2DDC7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130571" y="2826634"/>
            <a:ext cx="14849726" cy="723860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116" dirty="0"/>
              <a:t>understand issues surrounding social media use;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24E310-00A0-A91B-6096-9B66B0A9CA7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2130570" y="4444329"/>
            <a:ext cx="14952180" cy="1990617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 your responsibility to follow </a:t>
            </a:r>
            <a:r>
              <a:rPr lang="en-CA" sz="4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internet</a:t>
            </a:r>
            <a:r>
              <a:rPr lang="en-ca" sz="411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codes of conduct and how failing to do so can have consequences for yourself and others;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5D389EC-C7AA-6284-022A-B635F99C290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2130570" y="6632373"/>
            <a:ext cx="15083602" cy="1357238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116" dirty="0">
                <a:latin typeface="Calibri" panose="020F0502020204030204" pitchFamily="34" charset="0"/>
                <a:cs typeface="Arial"/>
              </a:rPr>
              <a:t>understand attitudes and practices to help develop your critical thinking skills;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630F627-0B78-2386-1E2A-E9859481D9A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2130572" y="8187054"/>
            <a:ext cx="14952180" cy="723860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just" rtl="0"/>
            <a:r>
              <a:rPr lang="en-ca" sz="4116" dirty="0">
                <a:latin typeface="Calibri" panose="020F0502020204030204" pitchFamily="34" charset="0"/>
                <a:cs typeface="Arial"/>
              </a:rPr>
              <a:t>use strategies for responsible social media use.</a:t>
            </a:r>
          </a:p>
        </p:txBody>
      </p:sp>
      <p:sp>
        <p:nvSpPr>
          <p:cNvPr id="22" name="Slide Number Placeholder 2">
            <a:extLst>
              <a:ext uri="{FF2B5EF4-FFF2-40B4-BE49-F238E27FC236}">
                <a16:creationId xmlns:a16="http://schemas.microsoft.com/office/drawing/2014/main" id="{E302C8F0-BC7F-C211-48F4-C1AF8615BC6E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2</a:t>
            </a:fld>
            <a:endParaRPr lang="en-ca" sz="2744" b="1">
              <a:latin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E31096D-0BE1-07E8-2DF0-B892A3A7DC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86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69282-94D9-00FA-DFE1-4C52CAF39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0CA9683-7E26-7F20-963C-99282B4127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9BE40A3A-7A20-A1F0-9ECA-F679F606ADA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 algn="r" rtl="0"/>
              <a:t>3</a:t>
            </a:fld>
            <a:endParaRPr lang="en-ca" sz="2744" b="1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F4FC4FF7-8EBA-30F2-724F-8AFE88D3E85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22518" y="3638912"/>
            <a:ext cx="8292810" cy="988661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A5848F-D81C-0B0D-1A5D-030B980C7B3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AAB777D3-7589-E2C5-469D-A6F96609488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571D5AE-86C1-7735-936C-68506DB3435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52922" y="3813965"/>
            <a:ext cx="8060628" cy="63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social media platforms do you use?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C809741-405D-05EC-42D5-AC053B55149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528831" y="3028936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7A9CA64E-328C-67B0-2158-2D45327F4F9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80884" y="5237757"/>
            <a:ext cx="8315782" cy="1642902"/>
            <a:chOff x="0" y="0"/>
            <a:chExt cx="2149108" cy="495463"/>
          </a:xfrm>
        </p:grpSpPr>
        <p:sp>
          <p:nvSpPr>
            <p:cNvPr id="28" name="Freeform 5">
              <a:extLst>
                <a:ext uri="{FF2B5EF4-FFF2-40B4-BE49-F238E27FC236}">
                  <a16:creationId xmlns:a16="http://schemas.microsoft.com/office/drawing/2014/main" id="{199373E7-EBEA-0975-FF87-3B08BCBE6305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C258897-EC3F-8558-2734-F7F1A3B160EE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30" name="ZoneTexte 29">
            <a:extLst>
              <a:ext uri="{FF2B5EF4-FFF2-40B4-BE49-F238E27FC236}">
                <a16:creationId xmlns:a16="http://schemas.microsoft.com/office/drawing/2014/main" id="{D9422278-4789-3879-6DBF-8DF22CA8B8C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79583" y="5516514"/>
            <a:ext cx="8647423" cy="117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do you do on these social media platforms?</a:t>
            </a:r>
          </a:p>
        </p:txBody>
      </p:sp>
      <p:sp>
        <p:nvSpPr>
          <p:cNvPr id="31" name="Freeform 8">
            <a:extLst>
              <a:ext uri="{FF2B5EF4-FFF2-40B4-BE49-F238E27FC236}">
                <a16:creationId xmlns:a16="http://schemas.microsoft.com/office/drawing/2014/main" id="{33855EC6-C70C-4C74-DEC1-F5E394D0DF0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488154" y="4752227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16" name="Group 4">
            <a:extLst>
              <a:ext uri="{FF2B5EF4-FFF2-40B4-BE49-F238E27FC236}">
                <a16:creationId xmlns:a16="http://schemas.microsoft.com/office/drawing/2014/main" id="{0CDE86E9-F589-3F0D-4506-0B1F1815BD6E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22520" y="7338538"/>
            <a:ext cx="8315782" cy="2132846"/>
            <a:chOff x="0" y="0"/>
            <a:chExt cx="2149108" cy="495463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9C74B84D-0DB8-10B5-178F-A98FBF43442C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19" name="TextBox 6">
              <a:extLst>
                <a:ext uri="{FF2B5EF4-FFF2-40B4-BE49-F238E27FC236}">
                  <a16:creationId xmlns:a16="http://schemas.microsoft.com/office/drawing/2014/main" id="{EB87B247-53DD-7A91-8D4A-6B808073BDF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EF305E3-463A-97C3-D6B1-75DC7EE7886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568232" y="7245385"/>
            <a:ext cx="6801379" cy="2263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many hours a day do you spend on social media? How many hours do you spend on screen time in general?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18C8BC50-7DC5-5FDD-4FC5-E3ABEF585425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488153" y="6863457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24" name="Group 4">
            <a:extLst>
              <a:ext uri="{FF2B5EF4-FFF2-40B4-BE49-F238E27FC236}">
                <a16:creationId xmlns:a16="http://schemas.microsoft.com/office/drawing/2014/main" id="{F1A4B071-50BF-EA55-5EE2-1A828353567B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9895840" y="3375496"/>
            <a:ext cx="7198442" cy="2771628"/>
            <a:chOff x="0" y="0"/>
            <a:chExt cx="2149108" cy="495463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46F5F292-75FE-5C09-0F1B-7A1EC44E7427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26" name="TextBox 6">
              <a:extLst>
                <a:ext uri="{FF2B5EF4-FFF2-40B4-BE49-F238E27FC236}">
                  <a16:creationId xmlns:a16="http://schemas.microsoft.com/office/drawing/2014/main" id="{BF9721BA-7B2A-27BA-3D23-516CDAEE52D2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40302B5F-07B2-C7E1-6847-B92F8D16596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10189238" y="3638561"/>
            <a:ext cx="6587286" cy="2806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you ever go on social media because you’re on “autopilot</a:t>
            </a:r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</a:t>
            </a:r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without realizing how much time you’re spending online? </a:t>
            </a:r>
          </a:p>
          <a:p>
            <a:pPr algn="ctr" rtl="0"/>
            <a:endParaRPr lang="en-ca" sz="3528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Freeform 8">
            <a:extLst>
              <a:ext uri="{FF2B5EF4-FFF2-40B4-BE49-F238E27FC236}">
                <a16:creationId xmlns:a16="http://schemas.microsoft.com/office/drawing/2014/main" id="{EE91382E-BEBD-5296-1808-365D04DB7713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6326644" y="3028937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43" name="Freeform 9">
            <a:extLst>
              <a:ext uri="{FF2B5EF4-FFF2-40B4-BE49-F238E27FC236}">
                <a16:creationId xmlns:a16="http://schemas.microsoft.com/office/drawing/2014/main" id="{E17E536F-AA0E-E43B-0478-051C046E5E5F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7223233" y="12833441"/>
            <a:ext cx="3048278" cy="1335700"/>
          </a:xfrm>
          <a:custGeom>
            <a:avLst/>
            <a:gdLst/>
            <a:ahLst/>
            <a:cxnLst/>
            <a:rect l="l" t="t" r="r" b="b"/>
            <a:pathLst>
              <a:path w="3110683" h="1363045">
                <a:moveTo>
                  <a:pt x="0" y="0"/>
                </a:moveTo>
                <a:lnTo>
                  <a:pt x="3110683" y="0"/>
                </a:lnTo>
                <a:lnTo>
                  <a:pt x="3110683" y="1363045"/>
                </a:lnTo>
                <a:lnTo>
                  <a:pt x="0" y="13630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grpSp>
        <p:nvGrpSpPr>
          <p:cNvPr id="44" name="Group 4">
            <a:extLst>
              <a:ext uri="{FF2B5EF4-FFF2-40B4-BE49-F238E27FC236}">
                <a16:creationId xmlns:a16="http://schemas.microsoft.com/office/drawing/2014/main" id="{A24E174B-57DA-C92D-C19F-F2145E731034}"/>
              </a:ext>
            </a:extLst>
          </p:cNvPr>
          <p:cNvGrpSpPr/>
          <p:nvPr>
            <p:custDataLst>
              <p:tags r:id="rId16"/>
            </p:custDataLst>
          </p:nvPr>
        </p:nvGrpSpPr>
        <p:grpSpPr>
          <a:xfrm>
            <a:off x="9895840" y="6541695"/>
            <a:ext cx="7223939" cy="1620524"/>
            <a:chOff x="0" y="0"/>
            <a:chExt cx="2149108" cy="495463"/>
          </a:xfrm>
        </p:grpSpPr>
        <p:sp>
          <p:nvSpPr>
            <p:cNvPr id="45" name="Freeform 5">
              <a:extLst>
                <a:ext uri="{FF2B5EF4-FFF2-40B4-BE49-F238E27FC236}">
                  <a16:creationId xmlns:a16="http://schemas.microsoft.com/office/drawing/2014/main" id="{2DD118B3-B57E-F273-C144-73EA8712D866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46" name="TextBox 6">
              <a:extLst>
                <a:ext uri="{FF2B5EF4-FFF2-40B4-BE49-F238E27FC236}">
                  <a16:creationId xmlns:a16="http://schemas.microsoft.com/office/drawing/2014/main" id="{F5A5AA6A-AE36-665B-C081-3AEC948ECDB0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47" name="ZoneTexte 46">
            <a:extLst>
              <a:ext uri="{FF2B5EF4-FFF2-40B4-BE49-F238E27FC236}">
                <a16:creationId xmlns:a16="http://schemas.microsoft.com/office/drawing/2014/main" id="{96E60096-B1A4-6F42-30FC-C7D0614B5F68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0189239" y="6703660"/>
            <a:ext cx="6677670" cy="1178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are the pros and cons of social media? </a:t>
            </a: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id="{598FBD18-A0B6-3043-4835-E6E0CB548ECC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6423527" y="6268519"/>
            <a:ext cx="1049251" cy="950161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D38B3F0-BAAC-81AF-664E-E6AED870EEC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8DF5A72-8820-28F0-3265-0721E2FDD122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10309" y="727525"/>
            <a:ext cx="16196395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5413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30" grpId="0"/>
      <p:bldP spid="31" grpId="0" animBg="1"/>
      <p:bldP spid="20" grpId="0"/>
      <p:bldP spid="21" grpId="0" animBg="1"/>
      <p:bldP spid="35" grpId="0"/>
      <p:bldP spid="37" grpId="0" animBg="1"/>
      <p:bldP spid="47" grpId="0"/>
      <p:bldP spid="4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75398-4BA0-9714-6935-C5565EC2D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8FF14E3-BDBB-B065-DEED-486E7DC409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231450A-F03D-6530-4E1D-AF55E61D79B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9" y="727525"/>
            <a:ext cx="16196395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75F37608-97E3-19F4-22AF-C17E5B918541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4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5D0D64F-85E3-9E0D-FD1E-4F26BB779716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629226"/>
            <a:ext cx="14244660" cy="7061615"/>
            <a:chOff x="0" y="-76200"/>
            <a:chExt cx="1078569" cy="18639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6B148960-B8B1-E133-615D-4C8CB71951C5}"/>
                </a:ext>
              </a:extLst>
            </p:cNvPr>
            <p:cNvSpPr/>
            <p:nvPr/>
          </p:nvSpPr>
          <p:spPr>
            <a:xfrm>
              <a:off x="0" y="0"/>
              <a:ext cx="1078569" cy="1787743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5198AC46-D822-A611-1BD3-0E257227CAED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42F933B1-E696-25A4-FE7D-24D46774CFA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7" y="2917913"/>
            <a:ext cx="9184343" cy="1490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096EA11E-004D-5B87-7639-05D74A1227E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D25FE24-8D6B-6F8E-B3F5-D11EDC15731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2" y="2957474"/>
            <a:ext cx="8438028" cy="13590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Screen time and social media use can have an impact on our health…</a:t>
            </a:r>
            <a:endParaRPr lang="en-ca" sz="4704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B2491E7E-D868-C1B0-5523-A696E40D6A63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87616" y="2060858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D7A7564-1DA3-FA60-730E-CB2A1272D65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275033" y="2669397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609755BE-0882-AF1E-AF4F-CE3097C6FBDB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10836" y="4387605"/>
            <a:ext cx="13248597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470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TRUE!</a:t>
            </a:r>
            <a:r>
              <a:rPr lang="en-ca" sz="470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9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impacts can be</a:t>
            </a:r>
            <a:r>
              <a:rPr lang="en-CA" sz="29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ca" sz="294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1817427-760C-784F-E80D-E257754B866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13010" y="5218465"/>
            <a:ext cx="64844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Helpful</a:t>
            </a:r>
          </a:p>
          <a:p>
            <a:pPr algn="ctr" rtl="0"/>
            <a:endParaRPr lang="en-ca" sz="1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Apps for unwinding, meditating, and relaxing;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Tools for better organization;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Promoting creativity and personal expression;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 services (education, mental health);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 games: learning, creativity, problem</a:t>
            </a: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solving, dealing with failure, awareness of social issues, sportsmanship, learning other languages, mastering technology, opportunities for social interaction.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1FF6EA1-A565-7EB4-9E5F-C31F7D8548A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8102762" y="4625308"/>
            <a:ext cx="6858379" cy="523220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/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Harmful</a:t>
            </a:r>
            <a:endParaRPr lang="en-CA" sz="3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 rtl="0"/>
            <a:endParaRPr lang="en-ca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Decline in healthy lifestyle habits;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risks of chronic diseases and mental health disorders (e.g., depression in adolescence);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Lower self-esteem,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Loss of sleep;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Trouble concentrating;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Decrease in physical activity;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Increased feelings of anxiety, depression, frustration, and envy toward others;</a:t>
            </a:r>
          </a:p>
          <a:p>
            <a:pPr marL="419735" indent="-419735" algn="just">
              <a:buFont typeface="Arial" panose="020B0604020202020204" pitchFamily="34" charset="0"/>
              <a:buChar char="•"/>
            </a:pPr>
            <a:r>
              <a:rPr lang="en-ca" sz="2400" dirty="0">
                <a:latin typeface="Calibri"/>
                <a:ea typeface="Calibri"/>
                <a:cs typeface="Calibri"/>
              </a:rPr>
              <a:t>Trouble functioning throughout the day (drowsy or lethargic in class, trouble getting up in the morning</a:t>
            </a:r>
            <a:r>
              <a:rPr lang="en-CA" sz="2400">
                <a:latin typeface="Calibri"/>
                <a:ea typeface="Calibri"/>
                <a:cs typeface="Calibri"/>
              </a:rPr>
              <a:t>).</a:t>
            </a:r>
            <a:endParaRPr lang="en-ca" sz="2352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5C6386B-A7D5-153E-44AF-388C2A97B25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157292" y="5945070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DCB229D8-C1A6-4347-699E-B1C8BF0694E4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57292" y="634036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D9A0281B-773C-3B9D-CF2D-70A124882C12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69364" y="6670692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01D5DF99-2E81-4894-4741-ACA790792AC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1169293" y="700614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AF4E8573-8A96-E866-2FC2-EEFB2E61DCA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157292" y="7316124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id="{8A463561-3E5A-0039-459E-72DE8737E92F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063850" y="5271320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EEA9B4EF-AE8B-46C4-83E1-17ED05C04B2B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8061447" y="5675107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E711886D-48C7-C90E-1718-CCB78B6B57C2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059043" y="637940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96565B66-CEC0-3D8F-84E3-CF5A4BC9677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8056640" y="6779552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01C65D20-4D5F-F097-14EF-323549D6F3D9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8054237" y="7164093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1B8A90B7-3C92-57F0-44B1-AB01C6652CBC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8051834" y="752227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9" name="Freeform 3">
            <a:extLst>
              <a:ext uri="{FF2B5EF4-FFF2-40B4-BE49-F238E27FC236}">
                <a16:creationId xmlns:a16="http://schemas.microsoft.com/office/drawing/2014/main" id="{F17547C4-9DF6-ADAC-7E84-C79CED89D5F1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8051834" y="7895578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0A3B4012-B91B-EE63-C4B3-9C44A807C725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  <p:sp>
        <p:nvSpPr>
          <p:cNvPr id="33" name="Freeform 3">
            <a:extLst>
              <a:ext uri="{FF2B5EF4-FFF2-40B4-BE49-F238E27FC236}">
                <a16:creationId xmlns:a16="http://schemas.microsoft.com/office/drawing/2014/main" id="{F033CF8E-B636-BA6A-119A-EF1833FAA5B7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8061447" y="8591378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790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  <p:bldP spid="4" grpId="0"/>
      <p:bldP spid="6" grpId="0"/>
      <p:bldP spid="7" grpId="0" animBg="1"/>
      <p:bldP spid="8" grpId="0" animBg="1"/>
      <p:bldP spid="16" grpId="0" animBg="1"/>
      <p:bldP spid="18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1CD44-52F6-7AA0-00C0-8AA4E9D75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77527E-2F84-16C9-E912-425517A165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DA16DD5-85DA-723B-F44B-BC2DA9CBFF2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8" y="727525"/>
            <a:ext cx="16398777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CC16D6B2-FB6B-AD1E-69F8-DD86445CB97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5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BAC936B-921F-9580-C0D7-FCD2922E98B5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629226"/>
            <a:ext cx="13972741" cy="7061615"/>
            <a:chOff x="0" y="-76200"/>
            <a:chExt cx="1057980" cy="18639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678C139F-D9C7-3AD5-735F-6957B953EBD2}"/>
                </a:ext>
              </a:extLst>
            </p:cNvPr>
            <p:cNvSpPr/>
            <p:nvPr/>
          </p:nvSpPr>
          <p:spPr>
            <a:xfrm>
              <a:off x="0" y="0"/>
              <a:ext cx="1057980" cy="1787743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0B80EE5D-6315-3E76-A078-35E2A859E0B1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93C2058-E486-2CD0-8C87-634562F19B4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6" y="2917913"/>
            <a:ext cx="8438030" cy="1490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41DD5EF-1181-472B-1C79-5EB5E62E798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1E2A395-1054-3628-423D-452343D43F0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2" y="3160764"/>
            <a:ext cx="8438028" cy="100764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l" rtl="0">
              <a:lnSpc>
                <a:spcPct val="70000"/>
              </a:lnSpc>
            </a:pPr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social media can affect your mood</a:t>
            </a:r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ca" sz="4116" b="1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0B4E1947-5E4C-29FC-8992-CE35C7EC3EB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87616" y="2060858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71EB1F5-B776-EAC3-1C0D-FA3E33E6596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275033" y="2669397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7DBAE55E-1E4E-DE95-752A-95B48EF69434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54955" y="5784105"/>
            <a:ext cx="843802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2800" dirty="0">
                <a:latin typeface="Calibi"/>
                <a:ea typeface="Calibri" panose="020F0502020204030204" pitchFamily="34" charset="0"/>
                <a:cs typeface="Calibri" panose="020F0502020204030204" pitchFamily="34" charset="0"/>
              </a:rPr>
              <a:t>Social media has become a place where people </a:t>
            </a:r>
            <a:r>
              <a:rPr lang="en-ca" sz="2800" b="1" dirty="0">
                <a:latin typeface="Calibi"/>
                <a:ea typeface="Calibri" panose="020F0502020204030204" pitchFamily="34" charset="0"/>
                <a:cs typeface="Calibri" panose="020F0502020204030204" pitchFamily="34" charset="0"/>
              </a:rPr>
              <a:t>compare themselves</a:t>
            </a:r>
            <a:r>
              <a:rPr lang="en-ca" sz="2800" dirty="0">
                <a:latin typeface="Calibi"/>
                <a:ea typeface="Calibri" panose="020F0502020204030204" pitchFamily="34" charset="0"/>
                <a:cs typeface="Calibri" panose="020F0502020204030204" pitchFamily="34" charset="0"/>
              </a:rPr>
              <a:t> to others. </a:t>
            </a:r>
            <a:r>
              <a:rPr lang="en-ca" sz="2800" dirty="0">
                <a:latin typeface="Calibi"/>
                <a:ea typeface="Calibi"/>
                <a:cs typeface="Calibi"/>
              </a:rPr>
              <a:t>People who use social media platforms a lot are more likely to </a:t>
            </a:r>
            <a:r>
              <a:rPr lang="en-ca" sz="2800" b="1" dirty="0">
                <a:latin typeface="Calibi"/>
                <a:ea typeface="Calibi"/>
                <a:cs typeface="Calibi"/>
              </a:rPr>
              <a:t>compare themselves negatively</a:t>
            </a:r>
            <a:r>
              <a:rPr lang="en-ca" sz="2800" dirty="0">
                <a:latin typeface="Calibi"/>
                <a:ea typeface="Calibi"/>
                <a:cs typeface="Calibi"/>
              </a:rPr>
              <a:t>. </a:t>
            </a:r>
          </a:p>
          <a:p>
            <a:pPr algn="just" rtl="0"/>
            <a:endParaRPr lang="en-ca" sz="2800" dirty="0">
              <a:latin typeface="Calibi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2800" dirty="0">
                <a:latin typeface="Calibi"/>
                <a:ea typeface="Calibi"/>
                <a:cs typeface="Calibi"/>
              </a:rPr>
              <a:t>For example</a:t>
            </a:r>
            <a:r>
              <a:rPr lang="en-CA" sz="2800" dirty="0">
                <a:latin typeface="Calibi"/>
                <a:ea typeface="Calibi"/>
                <a:cs typeface="Calibi"/>
              </a:rPr>
              <a:t>: </a:t>
            </a:r>
            <a:r>
              <a:rPr lang="en-ca" sz="2800" dirty="0">
                <a:latin typeface="Calibi"/>
                <a:ea typeface="Calibi"/>
                <a:cs typeface="Calibi"/>
              </a:rPr>
              <a:t>thinking that other people are happier and have easier, more pleasant lives than your own.</a:t>
            </a:r>
            <a:endParaRPr lang="en-ca" sz="2800" i="1" dirty="0">
              <a:latin typeface="Calib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D295FBF-58D6-12EC-DCBE-19237E307EEE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9815192" y="6505571"/>
            <a:ext cx="4815208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3200" b="1" dirty="0">
                <a:latin typeface="Calibi"/>
                <a:ea typeface="Calibi"/>
                <a:cs typeface="Calibi"/>
              </a:rPr>
              <a:t>This can make you</a:t>
            </a:r>
            <a:r>
              <a:rPr lang="en-ca" sz="3200" dirty="0">
                <a:latin typeface="Calibi"/>
                <a:ea typeface="Calibi"/>
                <a:cs typeface="Calibi"/>
              </a:rPr>
              <a:t>: 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800" dirty="0">
                <a:latin typeface="Calibi"/>
                <a:ea typeface="Calibi"/>
                <a:cs typeface="Calibi"/>
              </a:rPr>
              <a:t>feel like life is unfair; 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800" dirty="0">
                <a:latin typeface="Calibi"/>
                <a:ea typeface="Calibi"/>
                <a:cs typeface="Calibi"/>
              </a:rPr>
              <a:t>fixate on ideas;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800" dirty="0">
                <a:latin typeface="Calibi"/>
                <a:ea typeface="Calibi"/>
                <a:cs typeface="Calibi"/>
              </a:rPr>
              <a:t>d</a:t>
            </a:r>
            <a:r>
              <a:rPr lang="en-ca" sz="2800" dirty="0">
                <a:latin typeface="Calibi"/>
                <a:ea typeface="Calibi"/>
                <a:cs typeface="Calibi"/>
              </a:rPr>
              <a:t>well on negative thoughts;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2800" dirty="0">
                <a:latin typeface="Calibi"/>
                <a:ea typeface="Calibi"/>
                <a:cs typeface="Calibi"/>
              </a:rPr>
              <a:t>have feelings or symptoms of depression.</a:t>
            </a:r>
            <a:endParaRPr lang="en-ca" sz="2800" b="1" dirty="0">
              <a:solidFill>
                <a:srgbClr val="86C4A7"/>
              </a:solidFill>
              <a:latin typeface="Calibi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BE6BA5D6-26E5-BFBC-F739-C3E94D382E3B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755443" y="7037281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70E343F-3F94-A524-0324-7F8C07B32867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747488" y="7436083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B00E56D1-2040-ED3D-99F5-D31F3AE0FD80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9747488" y="7860615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6D188AB9-52B0-979E-78C6-20AE49FDA82D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9747488" y="8274987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5FD843FA-7915-C16D-2129-CD70A02C17BD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 flipV="1">
            <a:off x="8234936" y="7107204"/>
            <a:ext cx="1510527" cy="716937"/>
          </a:xfrm>
          <a:custGeom>
            <a:avLst/>
            <a:gdLst/>
            <a:ahLst/>
            <a:cxnLst/>
            <a:rect l="l" t="t" r="r" b="b"/>
            <a:pathLst>
              <a:path w="2543981" h="1392550">
                <a:moveTo>
                  <a:pt x="0" y="0"/>
                </a:moveTo>
                <a:lnTo>
                  <a:pt x="2543981" y="0"/>
                </a:lnTo>
                <a:lnTo>
                  <a:pt x="2543981" y="1392550"/>
                </a:lnTo>
                <a:lnTo>
                  <a:pt x="0" y="13925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 dirty="0">
              <a:latin typeface="Calibri" panose="020F0502020204030204" pitchFamily="34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9DEE9E8-3373-314E-1B83-E650A33B6A21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1031749" y="4422896"/>
            <a:ext cx="13764906" cy="12686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4704" b="1" dirty="0">
                <a:solidFill>
                  <a:schemeClr val="bg1"/>
                </a:solidFill>
              </a:rPr>
              <a:t>TRUE! </a:t>
            </a:r>
            <a:r>
              <a:rPr lang="en-ca" sz="2940" dirty="0">
                <a:solidFill>
                  <a:schemeClr val="bg1"/>
                </a:solidFill>
              </a:rPr>
              <a:t>The more </a:t>
            </a:r>
            <a:r>
              <a:rPr lang="en-ca" sz="2940" b="1" dirty="0">
                <a:solidFill>
                  <a:schemeClr val="bg1"/>
                </a:solidFill>
              </a:rPr>
              <a:t>active</a:t>
            </a:r>
            <a:r>
              <a:rPr lang="en-ca" sz="2940" dirty="0">
                <a:solidFill>
                  <a:schemeClr val="bg1"/>
                </a:solidFill>
              </a:rPr>
              <a:t> someone is on social media, the more </a:t>
            </a:r>
            <a:r>
              <a:rPr lang="en-ca" sz="2940" b="1" dirty="0">
                <a:solidFill>
                  <a:schemeClr val="bg1"/>
                </a:solidFill>
              </a:rPr>
              <a:t>negative</a:t>
            </a:r>
            <a:r>
              <a:rPr lang="en-ca" sz="2940" dirty="0">
                <a:solidFill>
                  <a:schemeClr val="bg1"/>
                </a:solidFill>
              </a:rPr>
              <a:t> they feel after using it.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C23A605B-ED51-6B69-5EA6-88BEE63D3E9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04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  <p:bldP spid="4" grpId="0"/>
      <p:bldP spid="5" grpId="0" animBg="1"/>
      <p:bldP spid="6" grpId="0" animBg="1"/>
      <p:bldP spid="7" grpId="0" animBg="1"/>
      <p:bldP spid="8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9E556-E0C3-381C-7618-7153395C7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5ADAA47-F1BC-A01F-7FD3-050218152C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5ECBCE2-98D9-4523-B874-B2911DFD410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8" y="727525"/>
            <a:ext cx="16398777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6FF68F10-0A6E-860B-6B69-1FB859574A5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6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456ABDF-D5FC-8513-6827-B047D9911FF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917912"/>
            <a:ext cx="13691181" cy="6435188"/>
            <a:chOff x="0" y="0"/>
            <a:chExt cx="1036661" cy="17877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F2BECBF9-77AB-3AD4-2438-AB02633F8FA7}"/>
                </a:ext>
              </a:extLst>
            </p:cNvPr>
            <p:cNvSpPr/>
            <p:nvPr/>
          </p:nvSpPr>
          <p:spPr>
            <a:xfrm>
              <a:off x="0" y="0"/>
              <a:ext cx="1036661" cy="1787743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1DEE9845-E63B-16DF-D3B9-B0ECE3D6143C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DA4DD0F3-8E1D-CE91-246A-762540E7118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7" y="2917912"/>
            <a:ext cx="11684132" cy="16734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56FC3A1-3508-9A01-6322-D81504FCD42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52379B-5FF1-293F-DB34-12DFBD0FECD8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1" y="3073872"/>
            <a:ext cx="10729586" cy="13590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just" rtl="0"/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Cyberbullying has fewer consequences than traditional bullying</a:t>
            </a:r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en-ca" sz="4116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4E1A72B5-5C77-3E64-E513-8853EDD3EB0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87616" y="2060858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155C9A4-D661-61B5-CF29-E2AD31BDEC9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275033" y="2669397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C1C1BB5-B8D0-4C95-6A97-43136EF5D78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09529" y="4580599"/>
            <a:ext cx="13255274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470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FALSE! 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Cyberbullying has the </a:t>
            </a:r>
            <a:r>
              <a:rPr lang="en-ca" sz="29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consequences as traditional bullying. These consequences can be </a:t>
            </a:r>
            <a:r>
              <a:rPr lang="en-ca" sz="29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harmful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even </a:t>
            </a:r>
            <a:r>
              <a:rPr lang="en-ca" sz="294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devastating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199305C-CD6F-0D77-5368-063CE0AEA9A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115692" y="5902816"/>
            <a:ext cx="887920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algn="l" rtl="0"/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Cyberbullying also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comes with </a:t>
            </a:r>
            <a:b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its own specific consequences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419100" indent="-280988">
              <a:buFont typeface="Arial" panose="020B0604020202020204" pitchFamily="34" charset="0"/>
              <a:buChar char="•"/>
            </a:pP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breach of trust;</a:t>
            </a:r>
          </a:p>
          <a:p>
            <a:pPr marL="419100" indent="-280988">
              <a:buFont typeface="Arial" panose="020B0604020202020204" pitchFamily="34" charset="0"/>
              <a:buChar char="•"/>
            </a:pP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invasion of privacy;</a:t>
            </a:r>
          </a:p>
          <a:p>
            <a:pPr marL="419100" indent="-280988">
              <a:buFont typeface="Arial" panose="020B0604020202020204" pitchFamily="34" charset="0"/>
              <a:buChar char="•"/>
            </a:pP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feeling powerless against a bully who may be anonymous.</a:t>
            </a:r>
          </a:p>
          <a:p>
            <a:pPr marL="419100" indent="-280988">
              <a:buFont typeface="Arial" panose="020B0604020202020204" pitchFamily="34" charset="0"/>
              <a:buChar char="•"/>
            </a:pP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it’s </a:t>
            </a: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often impossible to erase all traces of</a:t>
            </a: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800" dirty="0">
                <a:latin typeface="Calibri" panose="020F0502020204030204" pitchFamily="34" charset="0"/>
                <a:cs typeface="Calibri" panose="020F0502020204030204" pitchFamily="34" charset="0"/>
              </a:rPr>
              <a:t>cyberbullying.</a:t>
            </a: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CEB7549B-1EC9-EFA8-AAE8-06908C723BD2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133012" y="7318880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A539EAF7-43DF-9E98-AE15-4A7E492411F6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152623" y="776077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32B29A88-CAF6-3A26-1793-EA35C82618A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151078" y="8549678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4EEFD593-D578-32E8-D015-E3F58DA1D07A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151078" y="6861954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E21F561-8148-A440-06FC-BF02753EA68C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9883210" y="6292761"/>
            <a:ext cx="5403725" cy="295447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1176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76915D1E-8410-59D4-C027-A9895D2EFBE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4802677" y="5614945"/>
            <a:ext cx="1159491" cy="1076468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176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C052999-F28C-774F-253C-886C8C5E4E62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9882031" y="6498429"/>
            <a:ext cx="5412050" cy="2744383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just" rtl="0"/>
            <a:r>
              <a:rPr lang="en-ca" sz="2400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Did you know? According to one study… </a:t>
            </a:r>
          </a:p>
          <a:p>
            <a:pPr algn="just" rtl="0"/>
            <a:endParaRPr lang="en-ca" sz="1176" b="1" dirty="0">
              <a:solidFill>
                <a:schemeClr val="tx1">
                  <a:lumMod val="76000"/>
                  <a:lumOff val="24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63538" indent="-261938" algn="just">
              <a:buFont typeface="Arial" panose="020B0604020202020204" pitchFamily="34" charset="0"/>
              <a:buChar char="•"/>
            </a:pP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in 3 young people</a:t>
            </a:r>
            <a:r>
              <a:rPr lang="en-ca" sz="191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been </a:t>
            </a: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victim of online mistreatment.</a:t>
            </a:r>
          </a:p>
          <a:p>
            <a:pPr marL="363538" indent="-261938" algn="just">
              <a:buFont typeface="Arial" panose="020B0604020202020204" pitchFamily="34" charset="0"/>
              <a:buChar char="•"/>
            </a:pP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 in 2 young people</a:t>
            </a:r>
            <a:r>
              <a:rPr lang="en-ca" sz="191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has </a:t>
            </a: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witnessed bullying or cruelty online.</a:t>
            </a:r>
          </a:p>
          <a:p>
            <a:pPr marL="252014" indent="-252014" algn="just">
              <a:buFont typeface="Arial" panose="020B0604020202020204" pitchFamily="34" charset="0"/>
              <a:buChar char="•"/>
            </a:pPr>
            <a:endParaRPr lang="en-ca" sz="1911" dirty="0">
              <a:solidFill>
                <a:schemeClr val="tx1">
                  <a:lumMod val="76000"/>
                  <a:lumOff val="24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191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both cases, young people tend to </a:t>
            </a: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 nothing</a:t>
            </a:r>
            <a:r>
              <a:rPr lang="en-ca" sz="191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ignore the behavio</a:t>
            </a:r>
            <a:r>
              <a:rPr lang="en-CA" sz="1911" b="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</a:t>
            </a:r>
            <a:r>
              <a:rPr lang="en-ca" sz="1911" dirty="0">
                <a:solidFill>
                  <a:schemeClr val="tx1">
                    <a:lumMod val="76000"/>
                    <a:lumOff val="24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7E7CE9D9-717F-1B15-A9F7-E30054D60C27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12644246" y="6064574"/>
            <a:ext cx="2381882" cy="407303"/>
          </a:xfrm>
          <a:custGeom>
            <a:avLst/>
            <a:gdLst/>
            <a:ahLst/>
            <a:cxnLst/>
            <a:rect l="l" t="t" r="r" b="b"/>
            <a:pathLst>
              <a:path w="1656431" h="408605">
                <a:moveTo>
                  <a:pt x="0" y="0"/>
                </a:moveTo>
                <a:lnTo>
                  <a:pt x="1656431" y="0"/>
                </a:lnTo>
                <a:lnTo>
                  <a:pt x="1656431" y="408605"/>
                </a:lnTo>
                <a:lnTo>
                  <a:pt x="0" y="408605"/>
                </a:lnTo>
                <a:close/>
              </a:path>
            </a:pathLst>
          </a:custGeom>
          <a:solidFill>
            <a:srgbClr val="9BADFF"/>
          </a:solidFill>
        </p:spPr>
        <p:txBody>
          <a:bodyPr lIns="134408" tIns="67204" rIns="134408" bIns="67204" anchor="t"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4116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CBF32276-D6DD-74E4-9208-D976A10DF17F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9931285" y="7102477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24813869-A202-8760-E01D-0AA467665AA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9943850" y="7647558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4A5BE9F-D2F0-9AA3-3325-53B2D6CE3069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11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  <p:bldP spid="5" grpId="0"/>
      <p:bldP spid="6" grpId="0" animBg="1"/>
      <p:bldP spid="7" grpId="0" animBg="1"/>
      <p:bldP spid="8" grpId="0" animBg="1"/>
      <p:bldP spid="16" grpId="0" animBg="1"/>
      <p:bldP spid="21" grpId="0" animBg="1"/>
      <p:bldP spid="24" grpId="0" animBg="1"/>
      <p:bldP spid="25" grpId="0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9F7E-E431-A33C-4F49-B7BA8EB49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BCB2AE-3BD4-87A4-5165-11D2311BA2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A1E22A-90B4-843E-2635-96466A5647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8" y="727525"/>
            <a:ext cx="16398777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021E5C6-C4EE-2C7B-DC62-1929B3E223EF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7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29242CD-9AAA-9F6B-0B84-09B0E4B8611C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643621"/>
            <a:ext cx="14082458" cy="6709479"/>
            <a:chOff x="0" y="-76200"/>
            <a:chExt cx="1036661" cy="18639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4C7CDE0F-3BD7-ED51-12CD-21F82B370D26}"/>
                </a:ext>
              </a:extLst>
            </p:cNvPr>
            <p:cNvSpPr/>
            <p:nvPr/>
          </p:nvSpPr>
          <p:spPr>
            <a:xfrm>
              <a:off x="0" y="0"/>
              <a:ext cx="1036661" cy="1740238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 dirty="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6A580075-42EA-3C85-586D-108F6235CFD4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1E6C8928-513F-8791-1A3A-1255735CBD2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7" y="2917913"/>
            <a:ext cx="11684132" cy="1662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9637E4E6-8216-1F2D-21C6-60661B980A3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BA2D8C8-2563-6838-57AB-1D57C4B7A202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1" y="3073872"/>
            <a:ext cx="10750400" cy="13590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lvl="0" algn="l" rtl="0"/>
            <a:r>
              <a:rPr lang="en-ca" sz="4116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media can help us get through hard times in our lives.</a:t>
            </a: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1263B1A1-EA45-A360-0000-ED8CA311F991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87616" y="2060858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103E3DB5-8DFD-0BE4-88E4-A9DF4A6C56D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275033" y="2669397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BAFD2BE-1B1F-D39D-F006-1CAC02775F9E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245587" y="4828492"/>
            <a:ext cx="6209958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470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TRUE! 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Despite its drawbacks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ca" sz="294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024A43C-0888-B0DC-8C03-163EE4D277A9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055087" y="8133020"/>
            <a:ext cx="66220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550" indent="-463550" algn="just" rtl="0"/>
            <a:r>
              <a:rPr lang="en-ca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c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en-ca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Reducing isolation during the pandemic!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5814D70-7CD1-C0C3-750A-7F22B37AB517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886700" y="4750036"/>
            <a:ext cx="679621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500" b="1" dirty="0">
                <a:latin typeface="Calibi"/>
                <a:ea typeface="Calibi"/>
                <a:cs typeface="Calibi"/>
              </a:rPr>
              <a:t>Social connections </a:t>
            </a:r>
            <a:r>
              <a:rPr lang="en-ca" sz="2500" dirty="0">
                <a:latin typeface="Calibi"/>
                <a:ea typeface="Calibi"/>
                <a:cs typeface="Calibi"/>
              </a:rPr>
              <a:t>are central to young people’s internet use!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2D4F7B-C007-02BA-22FE-0D9B8D7041E9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886700" y="5867208"/>
            <a:ext cx="6796216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500" b="1" dirty="0">
                <a:latin typeface="Calibi"/>
                <a:ea typeface="Calibi"/>
                <a:cs typeface="Calibi"/>
              </a:rPr>
              <a:t>Communicating with loved ones</a:t>
            </a:r>
            <a:r>
              <a:rPr lang="en-ca" sz="2500" dirty="0">
                <a:latin typeface="Calibi"/>
                <a:ea typeface="Calibi"/>
                <a:cs typeface="Calibi"/>
              </a:rPr>
              <a:t>, (friends, family, etc.) accounts for a</a:t>
            </a:r>
            <a:r>
              <a:rPr lang="en-ca" sz="2500" b="1" dirty="0">
                <a:latin typeface="Calibi"/>
                <a:ea typeface="Calibi"/>
                <a:cs typeface="Calibi"/>
              </a:rPr>
              <a:t> significant portion of time spent online.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963CAF-7297-F467-0153-07E2A8C6C512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7886700" y="7245323"/>
            <a:ext cx="679621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500" dirty="0">
                <a:latin typeface="Calibi"/>
                <a:ea typeface="Calibi"/>
                <a:cs typeface="Calibi"/>
              </a:rPr>
              <a:t>For </a:t>
            </a:r>
            <a:r>
              <a:rPr lang="en-ca" sz="2500" b="1" dirty="0">
                <a:latin typeface="Calibi"/>
                <a:ea typeface="Calibi"/>
                <a:cs typeface="Calibi"/>
              </a:rPr>
              <a:t>young people from diverse backgrounds (e.g., immigrants, the LGBTQ+ community, individuals with disabilities, etc.), </a:t>
            </a:r>
            <a:r>
              <a:rPr lang="en-ca" sz="2500" dirty="0">
                <a:latin typeface="Calibi"/>
                <a:ea typeface="Calibi"/>
                <a:cs typeface="Calibi"/>
              </a:rPr>
              <a:t>social media offers access to </a:t>
            </a:r>
            <a:r>
              <a:rPr lang="en-ca" sz="2500" b="1" dirty="0">
                <a:latin typeface="Calibi"/>
                <a:ea typeface="Calibi"/>
                <a:cs typeface="Calibi"/>
              </a:rPr>
              <a:t>support, resources</a:t>
            </a:r>
            <a:r>
              <a:rPr lang="en-ca" sz="2500" dirty="0">
                <a:latin typeface="Calibi"/>
                <a:ea typeface="Calibi"/>
                <a:cs typeface="Calibi"/>
              </a:rPr>
              <a:t> and online </a:t>
            </a:r>
            <a:r>
              <a:rPr lang="en-ca" sz="2500" b="1" dirty="0">
                <a:latin typeface="Calibi"/>
                <a:ea typeface="Calibi"/>
                <a:cs typeface="Calibi"/>
              </a:rPr>
              <a:t>communities.</a:t>
            </a:r>
            <a:r>
              <a:rPr lang="en-ca" sz="2500" dirty="0">
                <a:latin typeface="Calibi"/>
                <a:ea typeface="Calibi"/>
                <a:cs typeface="Calibi"/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8A4FE5F-6CC9-9A11-6AA1-E6DC13976B8C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7943849" y="9064962"/>
            <a:ext cx="7029451" cy="954107"/>
          </a:xfrm>
          <a:prstGeom prst="rect">
            <a:avLst/>
          </a:prstGeom>
          <a:solidFill>
            <a:srgbClr val="88BBDC"/>
          </a:solidFill>
        </p:spPr>
        <p:txBody>
          <a:bodyPr wrap="square">
            <a:spAutoFit/>
          </a:bodyPr>
          <a:lstStyle/>
          <a:p>
            <a:pPr algn="just" rtl="0"/>
            <a:r>
              <a:rPr lang="en-ca" sz="2800" b="1" dirty="0">
                <a:solidFill>
                  <a:schemeClr val="bg1"/>
                </a:solidFill>
                <a:latin typeface="Calibi"/>
                <a:ea typeface="Calibi"/>
                <a:cs typeface="Calibi"/>
              </a:rPr>
              <a:t>This shows just how important these spaces are for inclusion and well-being!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805F29F-65E5-848C-4430-194F90DA8D36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245587" y="5824771"/>
            <a:ext cx="633159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Social media gives young people a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feeling of “connection with others”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 that is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beneficial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 for them, especially during </a:t>
            </a:r>
            <a:r>
              <a:rPr lang="en-ca" sz="3000" b="1" dirty="0">
                <a:latin typeface="Calibri" panose="020F0502020204030204" pitchFamily="34" charset="0"/>
                <a:cs typeface="Calibri" panose="020F0502020204030204" pitchFamily="34" charset="0"/>
              </a:rPr>
              <a:t>difficult or challenging times.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2E5058A3-DA87-D748-2D0C-96AA1DEE23A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11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  <p:bldP spid="4" grpId="0"/>
      <p:bldP spid="5" grpId="0"/>
      <p:bldP spid="6" grpId="0"/>
      <p:bldP spid="7" grpId="0"/>
      <p:bldP spid="8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F2E0-B7DE-01FD-B706-A7D4A725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8F73685-EAB2-1A55-A465-6923A2CE6F4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361CDCA-752F-7860-40C4-063831A09D3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8" y="727525"/>
            <a:ext cx="16398777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8EA8F1FE-F95D-C44A-DB9D-BA34F086D6C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8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2BD8971-9CCE-EC87-DFBE-E9EFABDBD83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632068"/>
            <a:ext cx="14390504" cy="6992075"/>
            <a:chOff x="0" y="-76200"/>
            <a:chExt cx="1036661" cy="18639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69DDFECF-8F9C-E556-AD36-FABA55F4B911}"/>
                </a:ext>
              </a:extLst>
            </p:cNvPr>
            <p:cNvSpPr/>
            <p:nvPr/>
          </p:nvSpPr>
          <p:spPr>
            <a:xfrm>
              <a:off x="0" y="0"/>
              <a:ext cx="1023871" cy="1787743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A5C26736-579D-359C-83A5-6352CF2A568B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EE21D1E2-1D49-6067-0AAC-6E16F5D05C0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7" y="2917913"/>
            <a:ext cx="11684132" cy="16620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AA98A736-0E48-16A2-4B0B-8B117486F2D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C22E0F9-68C6-7187-9D2E-0BA1CA1F0A0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1" y="3073872"/>
            <a:ext cx="10750400" cy="135909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 rtl="0"/>
            <a:r>
              <a:rPr lang="en-ca" sz="4116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personal information is safe on social media.</a:t>
            </a: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6AFB8BC5-8B30-2BD2-6838-AEF8C2A3969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568502" y="2128587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AFEA158-1C99-4FC1-8962-D87DF14E0ACD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755919" y="2737126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1B202821-E8F5-C920-7A25-44CA5E534599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60527" y="4593802"/>
            <a:ext cx="7754745" cy="126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470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FALSE! </a:t>
            </a:r>
            <a:r>
              <a:rPr lang="en-ca" sz="29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</a:t>
            </a:r>
            <a:r>
              <a:rPr lang="en-ca" sz="29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en-ca" sz="29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risks to our personal information on social media: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B614F78-BB11-8277-6475-0169EF41C25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1267325" y="5909213"/>
            <a:ext cx="6622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8775" indent="-303213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</a:rPr>
              <a:t>losing control over your privacy;</a:t>
            </a:r>
          </a:p>
          <a:p>
            <a:pPr marL="358775" indent="-303213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</a:rPr>
              <a:t>your account getting hacked;</a:t>
            </a:r>
          </a:p>
          <a:p>
            <a:pPr marL="358775" indent="-303213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</a:rPr>
              <a:t>identity theft;</a:t>
            </a:r>
          </a:p>
          <a:p>
            <a:pPr marL="358775" indent="-303213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</a:rPr>
              <a:t>e</a:t>
            </a:r>
            <a:r>
              <a:rPr lang="en-ca" sz="2500" dirty="0">
                <a:latin typeface="Calibi"/>
                <a:ea typeface="Calibi"/>
                <a:cs typeface="Calibi"/>
              </a:rPr>
              <a:t>tc.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E50958B0-FB5D-547A-F954-7F9A6DAA309A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1274965" y="5936985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2355C382-7534-073F-0E52-D41FF8DE7C7F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1274965" y="6354140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E03277F5-3FBC-3EF7-6691-C357AC22409B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1270692" y="6717560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C5797D18-12E5-9895-A29E-D4E3E8584F86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1268351" y="7081163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1EC4B5C-7742-FC40-2641-8FD1A3BB9269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1047137" y="7510609"/>
            <a:ext cx="8081366" cy="2139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200" b="1" dirty="0">
                <a:latin typeface="Calibi"/>
                <a:ea typeface="Calibi"/>
                <a:cs typeface="Calibi"/>
              </a:rPr>
              <a:t>WARNING! Just because there’s a privacy policy, that </a:t>
            </a:r>
            <a:r>
              <a:rPr lang="en-ca" sz="2200" b="1" i="1" dirty="0">
                <a:latin typeface="Calibi"/>
                <a:ea typeface="Calibi"/>
                <a:cs typeface="Calibi"/>
              </a:rPr>
              <a:t>does not mean </a:t>
            </a:r>
            <a:r>
              <a:rPr lang="en-ca" sz="2200" b="1" dirty="0">
                <a:latin typeface="Calibi"/>
                <a:ea typeface="Calibi"/>
                <a:cs typeface="Calibi"/>
              </a:rPr>
              <a:t>your personal information is safe from being shared with others.</a:t>
            </a:r>
          </a:p>
          <a:p>
            <a:pPr algn="just" rtl="0"/>
            <a:r>
              <a:rPr lang="en-ca" sz="1050" dirty="0">
                <a:latin typeface="Calibi"/>
                <a:ea typeface="Calibi"/>
                <a:cs typeface="Calibi"/>
              </a:rPr>
              <a:t> </a:t>
            </a:r>
          </a:p>
          <a:p>
            <a:pPr marL="582613" indent="-219075" algn="just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  <a:sym typeface="Wingdings" panose="05000000000000000000" pitchFamily="2" charset="2"/>
              </a:rPr>
              <a:t>Creates a </a:t>
            </a:r>
            <a:r>
              <a:rPr lang="en-ca" sz="2500" b="1" dirty="0">
                <a:latin typeface="Calibi"/>
                <a:ea typeface="Calibi"/>
                <a:cs typeface="Calibi"/>
                <a:sym typeface="Wingdings" panose="05000000000000000000" pitchFamily="2" charset="2"/>
              </a:rPr>
              <a:t>false sense of security;</a:t>
            </a:r>
          </a:p>
          <a:p>
            <a:pPr marL="582613" indent="-219075" algn="just">
              <a:buFont typeface="Arial" panose="020B0604020202020204" pitchFamily="34" charset="0"/>
              <a:buChar char="•"/>
            </a:pPr>
            <a:r>
              <a:rPr lang="en-ca" sz="2500" dirty="0">
                <a:latin typeface="Calibi"/>
                <a:ea typeface="Calibi"/>
                <a:cs typeface="Calibi"/>
              </a:rPr>
              <a:t>Many platforms share or even sell your personal information!</a:t>
            </a:r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6E0BFCD7-F0F6-E8EB-298D-772DD5CE921A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1313711" y="8393832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80C34449-1F6B-4C93-8F25-69EECA9B54DA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1313711" y="8786176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781C1A4-FA0B-6C77-8CD3-6AB0FAC3E72D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9273636" y="4758654"/>
            <a:ext cx="57120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800" dirty="0">
                <a:latin typeface="Calibi"/>
                <a:ea typeface="Calibi"/>
                <a:cs typeface="Calibi"/>
              </a:rPr>
              <a:t>It’s important to be </a:t>
            </a:r>
            <a:r>
              <a:rPr lang="en-ca" sz="2800" b="1" dirty="0">
                <a:latin typeface="Calibi"/>
                <a:ea typeface="Calibi"/>
                <a:cs typeface="Calibi"/>
              </a:rPr>
              <a:t>on guard</a:t>
            </a:r>
            <a:r>
              <a:rPr lang="en-ca" sz="2800" dirty="0">
                <a:latin typeface="Calibi"/>
                <a:ea typeface="Calibi"/>
                <a:cs typeface="Calibi"/>
              </a:rPr>
              <a:t> to </a:t>
            </a:r>
            <a:r>
              <a:rPr lang="en-ca" sz="2800" b="1" dirty="0">
                <a:latin typeface="Calibi"/>
                <a:ea typeface="Calibi"/>
                <a:cs typeface="Calibi"/>
              </a:rPr>
              <a:t>protect your digital identity</a:t>
            </a:r>
            <a:r>
              <a:rPr lang="en-ca" sz="2800" dirty="0">
                <a:latin typeface="Calibi"/>
                <a:ea typeface="Calibi"/>
                <a:cs typeface="Calibi"/>
              </a:rPr>
              <a:t> and to </a:t>
            </a:r>
            <a:r>
              <a:rPr lang="en-ca" sz="2800" b="1" dirty="0">
                <a:latin typeface="Calibi"/>
                <a:ea typeface="Calibi"/>
                <a:cs typeface="Calibi"/>
              </a:rPr>
              <a:t>limit the information</a:t>
            </a:r>
            <a:r>
              <a:rPr lang="en-ca" sz="2800" b="1" dirty="0">
                <a:solidFill>
                  <a:schemeClr val="bg1"/>
                </a:solidFill>
                <a:latin typeface="Calibi"/>
                <a:ea typeface="Calibi"/>
                <a:cs typeface="Calibi"/>
              </a:rPr>
              <a:t> </a:t>
            </a:r>
            <a:r>
              <a:rPr lang="en-ca" sz="2800" dirty="0">
                <a:latin typeface="Calibi"/>
                <a:ea typeface="Calibi"/>
                <a:cs typeface="Calibi"/>
              </a:rPr>
              <a:t>you share online.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91161B7-FFC1-952E-EE0B-5C4130F6314A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9400374" y="6805358"/>
            <a:ext cx="5767908" cy="257111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1176"/>
          </a:p>
        </p:txBody>
      </p:sp>
      <p:sp>
        <p:nvSpPr>
          <p:cNvPr id="24" name="Freeform 11">
            <a:extLst>
              <a:ext uri="{FF2B5EF4-FFF2-40B4-BE49-F238E27FC236}">
                <a16:creationId xmlns:a16="http://schemas.microsoft.com/office/drawing/2014/main" id="{28A2085E-2B11-D155-11DF-A9F31D982075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14594764" y="6925551"/>
            <a:ext cx="991874" cy="920853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176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5BB1AFB5-FC23-7395-498D-A5058D47683D}"/>
              </a:ext>
            </a:extLst>
          </p:cNvPr>
          <p:cNvSpPr/>
          <p:nvPr>
            <p:custDataLst>
              <p:tags r:id="rId22"/>
            </p:custDataLst>
          </p:nvPr>
        </p:nvSpPr>
        <p:spPr>
          <a:xfrm>
            <a:off x="12209341" y="6570775"/>
            <a:ext cx="2381882" cy="407303"/>
          </a:xfrm>
          <a:custGeom>
            <a:avLst/>
            <a:gdLst/>
            <a:ahLst/>
            <a:cxnLst/>
            <a:rect l="l" t="t" r="r" b="b"/>
            <a:pathLst>
              <a:path w="1656431" h="408605">
                <a:moveTo>
                  <a:pt x="0" y="0"/>
                </a:moveTo>
                <a:lnTo>
                  <a:pt x="1656431" y="0"/>
                </a:lnTo>
                <a:lnTo>
                  <a:pt x="1656431" y="408605"/>
                </a:lnTo>
                <a:lnTo>
                  <a:pt x="0" y="408605"/>
                </a:lnTo>
                <a:close/>
              </a:path>
            </a:pathLst>
          </a:custGeom>
          <a:solidFill>
            <a:srgbClr val="9BADFF"/>
          </a:solidFill>
        </p:spPr>
        <p:txBody>
          <a:bodyPr lIns="134408" tIns="67204" rIns="134408" bIns="67204" anchor="t"/>
          <a:lstStyle>
            <a:defPPr>
              <a:defRPr lang="en-ca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n-ca" sz="4116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C8E2588-26BE-BA6F-50D8-2C6DA7391919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9434782" y="6939384"/>
            <a:ext cx="5446630" cy="2399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/>
            <a:r>
              <a:rPr lang="en-ca" sz="2400" dirty="0">
                <a:latin typeface="Calibi"/>
                <a:ea typeface="Calibi"/>
                <a:cs typeface="Calibi"/>
              </a:rPr>
              <a:t>What’s a </a:t>
            </a:r>
            <a:r>
              <a:rPr lang="en-ca" sz="2400" b="1" dirty="0">
                <a:latin typeface="Calibi"/>
                <a:ea typeface="Calibi"/>
                <a:cs typeface="Calibi"/>
              </a:rPr>
              <a:t>digital identity</a:t>
            </a:r>
            <a:r>
              <a:rPr lang="en-ca" sz="2400" dirty="0">
                <a:latin typeface="Calibi"/>
                <a:ea typeface="Calibi"/>
                <a:cs typeface="Calibi"/>
              </a:rPr>
              <a:t>? 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endParaRPr lang="en-ca" sz="1176" dirty="0">
              <a:latin typeface="Calibi"/>
            </a:endParaRPr>
          </a:p>
          <a:p>
            <a:pPr marL="419100" indent="-327025" algn="just">
              <a:buFont typeface="Arial" panose="020B0604020202020204" pitchFamily="34" charset="0"/>
              <a:buChar char="•"/>
            </a:pPr>
            <a:r>
              <a:rPr lang="en-ca" sz="1900" b="1" dirty="0">
                <a:latin typeface="Calibi"/>
                <a:ea typeface="Calibi"/>
                <a:cs typeface="Calibi"/>
              </a:rPr>
              <a:t>All the traces</a:t>
            </a:r>
            <a:r>
              <a:rPr lang="en-ca" sz="1900" dirty="0">
                <a:latin typeface="Calibi"/>
                <a:ea typeface="Calibi"/>
                <a:cs typeface="Calibi"/>
              </a:rPr>
              <a:t> you leave on the internet, often without even realizing you’re doing so. </a:t>
            </a:r>
          </a:p>
          <a:p>
            <a:pPr marL="419100" indent="-327025" algn="just">
              <a:buFont typeface="Arial" panose="020B0604020202020204" pitchFamily="34" charset="0"/>
              <a:buChar char="•"/>
            </a:pPr>
            <a:r>
              <a:rPr lang="en-ca" sz="1900" dirty="0">
                <a:latin typeface="Calibi"/>
                <a:ea typeface="Calibi"/>
                <a:cs typeface="Calibi"/>
              </a:rPr>
              <a:t>Every connection, every click </a:t>
            </a:r>
            <a:r>
              <a:rPr lang="en-ca" sz="1900" b="1" dirty="0">
                <a:latin typeface="Calibi"/>
                <a:ea typeface="Calibi"/>
                <a:cs typeface="Calibi"/>
              </a:rPr>
              <a:t>leaves traces—sometimes permanent—in the public sphere. </a:t>
            </a:r>
            <a:r>
              <a:rPr lang="en-ca" sz="1900" dirty="0">
                <a:latin typeface="Calibi"/>
                <a:ea typeface="Calibi"/>
                <a:cs typeface="Calibi"/>
              </a:rPr>
              <a:t>This data can </a:t>
            </a:r>
            <a:r>
              <a:rPr lang="en-ca" sz="1900" b="1" dirty="0">
                <a:latin typeface="Calibi"/>
                <a:ea typeface="Calibi"/>
                <a:cs typeface="Calibi"/>
              </a:rPr>
              <a:t>be accessed at any time</a:t>
            </a:r>
            <a:r>
              <a:rPr lang="en-ca" sz="1900" dirty="0">
                <a:latin typeface="Calibi"/>
                <a:ea typeface="Calibi"/>
                <a:cs typeface="Calibi"/>
              </a:rPr>
              <a:t> and </a:t>
            </a:r>
            <a:r>
              <a:rPr lang="en-ca" sz="1900" b="1" dirty="0">
                <a:latin typeface="Calibi"/>
                <a:ea typeface="Calibi"/>
                <a:cs typeface="Calibi"/>
              </a:rPr>
              <a:t>used</a:t>
            </a:r>
            <a:r>
              <a:rPr lang="en-ca" sz="1900" dirty="0">
                <a:latin typeface="Calibi"/>
                <a:ea typeface="Calibi"/>
                <a:cs typeface="Calibi"/>
              </a:rPr>
              <a:t> for </a:t>
            </a:r>
            <a:r>
              <a:rPr lang="en-ca" sz="1900" b="1" dirty="0">
                <a:latin typeface="Calibi"/>
                <a:ea typeface="Calibi"/>
                <a:cs typeface="Calibi"/>
              </a:rPr>
              <a:t>malicious purposes</a:t>
            </a:r>
            <a:r>
              <a:rPr lang="en-ca" sz="1900" dirty="0">
                <a:latin typeface="Calibi"/>
                <a:ea typeface="Calibi"/>
                <a:cs typeface="Calibi"/>
              </a:rPr>
              <a:t>.  </a:t>
            </a: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4EF66665-4220-D3C1-0D37-A48C0D4B13CE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9491853" y="7477993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23F0969F-0F87-0086-59C4-A7F49F46365C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9486569" y="8090319"/>
            <a:ext cx="407723" cy="384498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C470F9EA-40FB-0F85-1017-6277C9D92634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62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  <p:bldP spid="5" grpId="0"/>
      <p:bldP spid="4" grpId="0" animBg="1"/>
      <p:bldP spid="6" grpId="0" animBg="1"/>
      <p:bldP spid="7" grpId="0" animBg="1"/>
      <p:bldP spid="8" grpId="0" animBg="1"/>
      <p:bldP spid="16" grpId="0"/>
      <p:bldP spid="18" grpId="0" animBg="1"/>
      <p:bldP spid="19" grpId="0" animBg="1"/>
      <p:bldP spid="20" grpId="0"/>
      <p:bldP spid="21" grpId="0" animBg="1"/>
      <p:bldP spid="24" grpId="0" animBg="1"/>
      <p:bldP spid="25" grpId="0" animBg="1"/>
      <p:bldP spid="26" grpId="0"/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3B5CE-B1E0-6848-BFBF-00BEE68DE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2CAB815-60A7-8170-AEA4-1BA6647928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07BC4C4-7B5D-0262-32E9-44763ECAF3E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710309" y="727525"/>
            <a:ext cx="16580044" cy="1313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7937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it… wireless or filter-less?</a:t>
            </a:r>
            <a:endParaRPr lang="en-ca" sz="7937" b="1" dirty="0">
              <a:solidFill>
                <a:srgbClr val="0038FF"/>
              </a:solidFill>
              <a:latin typeface="+mj-lt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AA87F3D-1D9D-25F4-FD68-FB385848CB0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9</a:t>
            </a:fld>
            <a:endParaRPr lang="en-ca" sz="2744" b="1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12572B6-0D46-1D0B-7176-72C5F6D9432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91577" y="2681135"/>
            <a:ext cx="13691181" cy="5791861"/>
            <a:chOff x="0" y="-76200"/>
            <a:chExt cx="1036661" cy="1863943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BF8622FC-6E71-57F4-FA31-F2874EFC62D2}"/>
                </a:ext>
              </a:extLst>
            </p:cNvPr>
            <p:cNvSpPr/>
            <p:nvPr/>
          </p:nvSpPr>
          <p:spPr>
            <a:xfrm>
              <a:off x="0" y="0"/>
              <a:ext cx="1036661" cy="1729944"/>
            </a:xfrm>
            <a:custGeom>
              <a:avLst/>
              <a:gdLst/>
              <a:ahLst/>
              <a:cxnLst/>
              <a:rect l="l" t="t" r="r" b="b"/>
              <a:pathLst>
                <a:path w="1036661" h="1787743">
                  <a:moveTo>
                    <a:pt x="0" y="0"/>
                  </a:moveTo>
                  <a:lnTo>
                    <a:pt x="1036661" y="0"/>
                  </a:lnTo>
                  <a:lnTo>
                    <a:pt x="1036661" y="1787743"/>
                  </a:lnTo>
                  <a:lnTo>
                    <a:pt x="0" y="1787743"/>
                  </a:lnTo>
                  <a:close/>
                </a:path>
              </a:pathLst>
            </a:custGeom>
            <a:solidFill>
              <a:srgbClr val="88BBDC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944F5063-34EB-A061-3F16-067196CE6BF0}"/>
                </a:ext>
              </a:extLst>
            </p:cNvPr>
            <p:cNvSpPr txBox="1"/>
            <p:nvPr/>
          </p:nvSpPr>
          <p:spPr>
            <a:xfrm>
              <a:off x="0" y="-76200"/>
              <a:ext cx="1036661" cy="186394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BF7D034-826A-47BF-FCD1-6FC8E3B440A9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91577" y="2917913"/>
            <a:ext cx="11684132" cy="12349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20F36869-CCAB-6D2C-48CC-B07FF5293F2A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10309" y="2453391"/>
            <a:ext cx="927582" cy="944133"/>
          </a:xfrm>
          <a:prstGeom prst="ellipse">
            <a:avLst/>
          </a:prstGeom>
          <a:solidFill>
            <a:srgbClr val="0038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115F20F-5E4A-A5C2-F8BD-4EABFC8DE8CC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637891" y="3073872"/>
            <a:ext cx="10750400" cy="72571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just" rtl="0"/>
            <a:r>
              <a:rPr lang="en-ca" sz="4116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Everything we see on social media is true.</a:t>
            </a: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EF79494C-1DBC-8C2D-6505-F00A187C01D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3087616" y="2060858"/>
            <a:ext cx="2381882" cy="2347733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97B3AFB-C8CE-7368-638C-B1DDF6552BA3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275033" y="2669397"/>
            <a:ext cx="2007048" cy="117814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True or false?</a:t>
            </a:r>
            <a:endParaRPr lang="en-ca" sz="4116" b="1">
              <a:solidFill>
                <a:srgbClr val="0038F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1613F7-704F-C9A5-6844-78BD087F4EF6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1131286" y="4333192"/>
            <a:ext cx="13046545" cy="3577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470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FALSE! </a:t>
            </a:r>
            <a:r>
              <a:rPr lang="en-ca" sz="29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information we see on social media is not always accurate. </a:t>
            </a:r>
          </a:p>
          <a:p>
            <a:pPr algn="just" rtl="0"/>
            <a:endParaRPr lang="en-ca" sz="294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days, information is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plentiful and readily available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It’s getting harder to distinguish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accurate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reliable information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from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misinformation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lies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pPr algn="just" rtl="0"/>
            <a:endParaRPr lang="en-ca" sz="3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rtl="0"/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Sometimes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might even spread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false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misleading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information ourselves, without realizing that’s what we’re doing!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DD95D91-D30C-7976-62EC-39A6CA78469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865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22" grpId="0" animBg="1"/>
      <p:bldP spid="23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5E65E-5448-DB65-C1D2-46BA74C67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AAEA42CA-C319-5000-8439-017DC54C2B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E58510B-35DA-0B22-48A8-6C1193ED68F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62475" y="783602"/>
            <a:ext cx="13646728" cy="1459032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l" rtl="0"/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</a:t>
            </a:r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1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631932E1-CC4F-E665-7D9A-EAC13C22BC7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56" y="6400118"/>
            <a:ext cx="4480707" cy="3680509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0452D2-D7A7-1D0A-EAC0-1F8D16FDA965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10</a:t>
            </a:fld>
            <a:endParaRPr lang="en-ca" sz="2744" b="1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E189D-EFA7-61F6-5FF6-8273068A649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2011816" y="5040313"/>
            <a:ext cx="3533080" cy="1222838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 dirty="0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B08388-F221-A668-395C-56EEA7ABDCEC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987409" y="5349857"/>
            <a:ext cx="5600347" cy="5146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74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</a:t>
            </a:r>
            <a:r>
              <a:rPr lang="en-ca" sz="274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clip</a:t>
            </a:r>
            <a:endParaRPr lang="en-ca" sz="2744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phique 7" descr="sound logo">
            <a:extLst>
              <a:ext uri="{FF2B5EF4-FFF2-40B4-BE49-F238E27FC236}">
                <a16:creationId xmlns:a16="http://schemas.microsoft.com/office/drawing/2014/main" id="{73060571-9FA9-F3F9-BFDB-C87FC77563C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977103">
            <a:off x="15274262" y="4678809"/>
            <a:ext cx="896056" cy="89605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927DC27-7DA6-EC32-5A54-00C2EA238C5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  <p:pic>
        <p:nvPicPr>
          <p:cNvPr id="2" name="Média en ligne 1" descr="Workshop_10.1">
            <a:hlinkClick r:id="" action="ppaction://media"/>
            <a:extLst>
              <a:ext uri="{FF2B5EF4-FFF2-40B4-BE49-F238E27FC236}">
                <a16:creationId xmlns:a16="http://schemas.microsoft.com/office/drawing/2014/main" id="{71FFAE80-B43E-9F50-A085-28007DFAD63E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6"/>
          <a:stretch>
            <a:fillRect/>
          </a:stretch>
        </p:blipFill>
        <p:spPr>
          <a:xfrm>
            <a:off x="540409" y="2902703"/>
            <a:ext cx="9428782" cy="5311990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C4E939F2-5FA5-9329-FFB3-00493234A7C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671166" y="2436835"/>
            <a:ext cx="883037" cy="103886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14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9A39E-6E2B-B3BB-DDE7-299FADDB3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2">
            <a:extLst>
              <a:ext uri="{FF2B5EF4-FFF2-40B4-BE49-F238E27FC236}">
                <a16:creationId xmlns:a16="http://schemas.microsoft.com/office/drawing/2014/main" id="{28C8A37C-0E2D-370F-B2FE-E77E7D1C54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0" y="0"/>
            <a:ext cx="18000663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9F207D9-280F-1DC3-D9C4-921229D1D8D9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11</a:t>
            </a:fld>
            <a:endParaRPr lang="en-ca" sz="2744" b="1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CCC29D-5592-B1F1-18D2-63EF97E5AFDB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5212" y="652389"/>
            <a:ext cx="1629098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Don’t believe everything you read!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15A51C7F-5B96-33E5-B5BE-73621B62B19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060941" y="2613168"/>
            <a:ext cx="7527205" cy="1600016"/>
            <a:chOff x="0" y="0"/>
            <a:chExt cx="2149108" cy="49546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B0A3123-47F0-20A2-3F13-53C7096164D4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1764">
                <a:latin typeface="Calibri" panose="020F0502020204030204" pitchFamily="34" charset="0"/>
              </a:endParaRPr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54E49B54-0936-DCD6-626B-92883A8D9D47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49781" tIns="49781" rIns="49781" bIns="49781" rtlCol="0" anchor="ctr"/>
            <a:lstStyle/>
            <a:p>
              <a:pPr algn="ctr">
                <a:lnSpc>
                  <a:spcPts val="3432"/>
                </a:lnSpc>
              </a:pPr>
              <a:endParaRPr sz="1764">
                <a:latin typeface="Calibri" panose="020F0502020204030204" pitchFamily="34" charset="0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1A7D16A5-91C3-2570-D9D1-71127504BCC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05213" y="2343022"/>
            <a:ext cx="758847" cy="759072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2CF0429-82B5-9357-03F8-BB1BDE5F114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608833" y="3041278"/>
            <a:ext cx="6431421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is critical thinking?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BB27849-DE69-DC64-612E-596D1263E8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841476" y="7070397"/>
            <a:ext cx="64315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Attitudes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ways of being, personality traits, personal characteristics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A5AFF73-580D-E886-328B-E8C1C8FECB5C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841477" y="8453330"/>
            <a:ext cx="61987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0"/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Practices</a:t>
            </a: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concrete actions to take and important things to do.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F0641207-63E5-9452-D562-71766006111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97236" y="8453331"/>
            <a:ext cx="1006265" cy="102592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D39AF219-A65F-AF9D-D0F6-205024AE78C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697236" y="6978531"/>
            <a:ext cx="1006265" cy="1025926"/>
          </a:xfrm>
          <a:prstGeom prst="ellipse">
            <a:avLst/>
          </a:prstGeom>
          <a:solidFill>
            <a:srgbClr val="87C4A7"/>
          </a:solidFill>
          <a:ln>
            <a:solidFill>
              <a:srgbClr val="86C4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1E15663-CC42-AEBA-712A-36514A6668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41000C3-EC63-07A0-E7C3-9280C589E61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57730" y="2007721"/>
            <a:ext cx="10642933" cy="80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8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7" grpId="0"/>
      <p:bldP spid="20" grpId="0"/>
      <p:bldP spid="21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3" name="Freeform 3"/>
          <p:cNvSpPr/>
          <p:nvPr>
            <p:custDataLst>
              <p:tags r:id="rId2"/>
            </p:custDataLst>
          </p:nvPr>
        </p:nvSpPr>
        <p:spPr>
          <a:xfrm>
            <a:off x="39776" y="6701042"/>
            <a:ext cx="3403978" cy="3379583"/>
          </a:xfrm>
          <a:custGeom>
            <a:avLst/>
            <a:gdLst/>
            <a:ahLst/>
            <a:cxnLst/>
            <a:rect l="l" t="t" r="r" b="b"/>
            <a:pathLst>
              <a:path w="3926135" h="3916320">
                <a:moveTo>
                  <a:pt x="0" y="0"/>
                </a:moveTo>
                <a:lnTo>
                  <a:pt x="3926135" y="0"/>
                </a:lnTo>
                <a:lnTo>
                  <a:pt x="3926135" y="3916320"/>
                </a:lnTo>
                <a:lnTo>
                  <a:pt x="0" y="3916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-13026" b="-13557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F86E24C-04FB-8166-4B68-D34E9CE32C4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94069" y="719101"/>
            <a:ext cx="954685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Devil’s advocate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817F0BC0-D81F-3CC2-37D0-64889BA2C6C9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 rot="21404279">
            <a:off x="1811611" y="6794370"/>
            <a:ext cx="7258567" cy="2661686"/>
          </a:xfrm>
          <a:custGeom>
            <a:avLst/>
            <a:gdLst>
              <a:gd name="csX0" fmla="*/ 0 w 7258567"/>
              <a:gd name="csY0" fmla="*/ 0 h 2661686"/>
              <a:gd name="csX1" fmla="*/ 485766 w 7258567"/>
              <a:gd name="csY1" fmla="*/ 0 h 2661686"/>
              <a:gd name="csX2" fmla="*/ 1044117 w 7258567"/>
              <a:gd name="csY2" fmla="*/ 0 h 2661686"/>
              <a:gd name="csX3" fmla="*/ 1675054 w 7258567"/>
              <a:gd name="csY3" fmla="*/ 0 h 2661686"/>
              <a:gd name="csX4" fmla="*/ 2015648 w 7258567"/>
              <a:gd name="csY4" fmla="*/ 0 h 2661686"/>
              <a:gd name="csX5" fmla="*/ 2356243 w 7258567"/>
              <a:gd name="csY5" fmla="*/ 0 h 2661686"/>
              <a:gd name="csX6" fmla="*/ 2769422 w 7258567"/>
              <a:gd name="csY6" fmla="*/ 0 h 2661686"/>
              <a:gd name="csX7" fmla="*/ 3400359 w 7258567"/>
              <a:gd name="csY7" fmla="*/ 0 h 2661686"/>
              <a:gd name="csX8" fmla="*/ 3740954 w 7258567"/>
              <a:gd name="csY8" fmla="*/ 0 h 2661686"/>
              <a:gd name="csX9" fmla="*/ 4154134 w 7258567"/>
              <a:gd name="csY9" fmla="*/ 0 h 2661686"/>
              <a:gd name="csX10" fmla="*/ 4785071 w 7258567"/>
              <a:gd name="csY10" fmla="*/ 0 h 2661686"/>
              <a:gd name="csX11" fmla="*/ 5270836 w 7258567"/>
              <a:gd name="csY11" fmla="*/ 0 h 2661686"/>
              <a:gd name="csX12" fmla="*/ 5756602 w 7258567"/>
              <a:gd name="csY12" fmla="*/ 0 h 2661686"/>
              <a:gd name="csX13" fmla="*/ 6097196 w 7258567"/>
              <a:gd name="csY13" fmla="*/ 0 h 2661686"/>
              <a:gd name="csX14" fmla="*/ 7258567 w 7258567"/>
              <a:gd name="csY14" fmla="*/ 0 h 2661686"/>
              <a:gd name="csX15" fmla="*/ 7258567 w 7258567"/>
              <a:gd name="csY15" fmla="*/ 479103 h 2661686"/>
              <a:gd name="csX16" fmla="*/ 7258567 w 7258567"/>
              <a:gd name="csY16" fmla="*/ 931590 h 2661686"/>
              <a:gd name="csX17" fmla="*/ 7258567 w 7258567"/>
              <a:gd name="csY17" fmla="*/ 1437310 h 2661686"/>
              <a:gd name="csX18" fmla="*/ 7258567 w 7258567"/>
              <a:gd name="csY18" fmla="*/ 1889797 h 2661686"/>
              <a:gd name="csX19" fmla="*/ 7258567 w 7258567"/>
              <a:gd name="csY19" fmla="*/ 2661686 h 2661686"/>
              <a:gd name="csX20" fmla="*/ 6700216 w 7258567"/>
              <a:gd name="csY20" fmla="*/ 2661686 h 2661686"/>
              <a:gd name="csX21" fmla="*/ 6359621 w 7258567"/>
              <a:gd name="csY21" fmla="*/ 2661686 h 2661686"/>
              <a:gd name="csX22" fmla="*/ 5801270 w 7258567"/>
              <a:gd name="csY22" fmla="*/ 2661686 h 2661686"/>
              <a:gd name="csX23" fmla="*/ 5460676 w 7258567"/>
              <a:gd name="csY23" fmla="*/ 2661686 h 2661686"/>
              <a:gd name="csX24" fmla="*/ 4757153 w 7258567"/>
              <a:gd name="csY24" fmla="*/ 2661686 h 2661686"/>
              <a:gd name="csX25" fmla="*/ 4271388 w 7258567"/>
              <a:gd name="csY25" fmla="*/ 2661686 h 2661686"/>
              <a:gd name="csX26" fmla="*/ 3785622 w 7258567"/>
              <a:gd name="csY26" fmla="*/ 2661686 h 2661686"/>
              <a:gd name="csX27" fmla="*/ 3372442 w 7258567"/>
              <a:gd name="csY27" fmla="*/ 2661686 h 2661686"/>
              <a:gd name="csX28" fmla="*/ 2959262 w 7258567"/>
              <a:gd name="csY28" fmla="*/ 2661686 h 2661686"/>
              <a:gd name="csX29" fmla="*/ 2328325 w 7258567"/>
              <a:gd name="csY29" fmla="*/ 2661686 h 2661686"/>
              <a:gd name="csX30" fmla="*/ 1915145 w 7258567"/>
              <a:gd name="csY30" fmla="*/ 2661686 h 2661686"/>
              <a:gd name="csX31" fmla="*/ 1284208 w 7258567"/>
              <a:gd name="csY31" fmla="*/ 2661686 h 2661686"/>
              <a:gd name="csX32" fmla="*/ 798442 w 7258567"/>
              <a:gd name="csY32" fmla="*/ 2661686 h 2661686"/>
              <a:gd name="csX33" fmla="*/ 0 w 7258567"/>
              <a:gd name="csY33" fmla="*/ 2661686 h 2661686"/>
              <a:gd name="csX34" fmla="*/ 0 w 7258567"/>
              <a:gd name="csY34" fmla="*/ 2155966 h 2661686"/>
              <a:gd name="csX35" fmla="*/ 0 w 7258567"/>
              <a:gd name="csY35" fmla="*/ 1703479 h 2661686"/>
              <a:gd name="csX36" fmla="*/ 0 w 7258567"/>
              <a:gd name="csY36" fmla="*/ 1197759 h 2661686"/>
              <a:gd name="csX37" fmla="*/ 0 w 7258567"/>
              <a:gd name="csY37" fmla="*/ 692038 h 2661686"/>
              <a:gd name="csX38" fmla="*/ 0 w 7258567"/>
              <a:gd name="csY38" fmla="*/ 0 h 26616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7258567" h="2661686" fill="none" extrusionOk="0">
                <a:moveTo>
                  <a:pt x="0" y="0"/>
                </a:moveTo>
                <a:cubicBezTo>
                  <a:pt x="163918" y="-50689"/>
                  <a:pt x="384010" y="18540"/>
                  <a:pt x="485766" y="0"/>
                </a:cubicBezTo>
                <a:cubicBezTo>
                  <a:pt x="587522" y="-18540"/>
                  <a:pt x="812599" y="30990"/>
                  <a:pt x="1044117" y="0"/>
                </a:cubicBezTo>
                <a:cubicBezTo>
                  <a:pt x="1275635" y="-30990"/>
                  <a:pt x="1360827" y="10651"/>
                  <a:pt x="1675054" y="0"/>
                </a:cubicBezTo>
                <a:cubicBezTo>
                  <a:pt x="1989281" y="-10651"/>
                  <a:pt x="1901765" y="8760"/>
                  <a:pt x="2015648" y="0"/>
                </a:cubicBezTo>
                <a:cubicBezTo>
                  <a:pt x="2129531" y="-8760"/>
                  <a:pt x="2284717" y="22356"/>
                  <a:pt x="2356243" y="0"/>
                </a:cubicBezTo>
                <a:cubicBezTo>
                  <a:pt x="2427770" y="-22356"/>
                  <a:pt x="2584791" y="48321"/>
                  <a:pt x="2769422" y="0"/>
                </a:cubicBezTo>
                <a:cubicBezTo>
                  <a:pt x="2954053" y="-48321"/>
                  <a:pt x="3151673" y="30954"/>
                  <a:pt x="3400359" y="0"/>
                </a:cubicBezTo>
                <a:cubicBezTo>
                  <a:pt x="3649045" y="-30954"/>
                  <a:pt x="3614058" y="16672"/>
                  <a:pt x="3740954" y="0"/>
                </a:cubicBezTo>
                <a:cubicBezTo>
                  <a:pt x="3867851" y="-16672"/>
                  <a:pt x="4054915" y="44358"/>
                  <a:pt x="4154134" y="0"/>
                </a:cubicBezTo>
                <a:cubicBezTo>
                  <a:pt x="4253353" y="-44358"/>
                  <a:pt x="4579835" y="10993"/>
                  <a:pt x="4785071" y="0"/>
                </a:cubicBezTo>
                <a:cubicBezTo>
                  <a:pt x="4990307" y="-10993"/>
                  <a:pt x="5170253" y="10463"/>
                  <a:pt x="5270836" y="0"/>
                </a:cubicBezTo>
                <a:cubicBezTo>
                  <a:pt x="5371420" y="-10463"/>
                  <a:pt x="5611125" y="4648"/>
                  <a:pt x="5756602" y="0"/>
                </a:cubicBezTo>
                <a:cubicBezTo>
                  <a:pt x="5902079" y="-4648"/>
                  <a:pt x="5971576" y="3692"/>
                  <a:pt x="6097196" y="0"/>
                </a:cubicBezTo>
                <a:cubicBezTo>
                  <a:pt x="6222816" y="-3692"/>
                  <a:pt x="6866914" y="68938"/>
                  <a:pt x="7258567" y="0"/>
                </a:cubicBezTo>
                <a:cubicBezTo>
                  <a:pt x="7312787" y="108561"/>
                  <a:pt x="7202639" y="246093"/>
                  <a:pt x="7258567" y="479103"/>
                </a:cubicBezTo>
                <a:cubicBezTo>
                  <a:pt x="7314495" y="712113"/>
                  <a:pt x="7241462" y="789522"/>
                  <a:pt x="7258567" y="931590"/>
                </a:cubicBezTo>
                <a:cubicBezTo>
                  <a:pt x="7275672" y="1073658"/>
                  <a:pt x="7201288" y="1222371"/>
                  <a:pt x="7258567" y="1437310"/>
                </a:cubicBezTo>
                <a:cubicBezTo>
                  <a:pt x="7315846" y="1652249"/>
                  <a:pt x="7249879" y="1752262"/>
                  <a:pt x="7258567" y="1889797"/>
                </a:cubicBezTo>
                <a:cubicBezTo>
                  <a:pt x="7267255" y="2027332"/>
                  <a:pt x="7175314" y="2332235"/>
                  <a:pt x="7258567" y="2661686"/>
                </a:cubicBezTo>
                <a:cubicBezTo>
                  <a:pt x="6997090" y="2706026"/>
                  <a:pt x="6870092" y="2638871"/>
                  <a:pt x="6700216" y="2661686"/>
                </a:cubicBezTo>
                <a:cubicBezTo>
                  <a:pt x="6530340" y="2684501"/>
                  <a:pt x="6438834" y="2631947"/>
                  <a:pt x="6359621" y="2661686"/>
                </a:cubicBezTo>
                <a:cubicBezTo>
                  <a:pt x="6280409" y="2691425"/>
                  <a:pt x="5922856" y="2627655"/>
                  <a:pt x="5801270" y="2661686"/>
                </a:cubicBezTo>
                <a:cubicBezTo>
                  <a:pt x="5679684" y="2695717"/>
                  <a:pt x="5571790" y="2642874"/>
                  <a:pt x="5460676" y="2661686"/>
                </a:cubicBezTo>
                <a:cubicBezTo>
                  <a:pt x="5349562" y="2680498"/>
                  <a:pt x="5045401" y="2650611"/>
                  <a:pt x="4757153" y="2661686"/>
                </a:cubicBezTo>
                <a:cubicBezTo>
                  <a:pt x="4468905" y="2672761"/>
                  <a:pt x="4493605" y="2657708"/>
                  <a:pt x="4271388" y="2661686"/>
                </a:cubicBezTo>
                <a:cubicBezTo>
                  <a:pt x="4049171" y="2665664"/>
                  <a:pt x="3887232" y="2616618"/>
                  <a:pt x="3785622" y="2661686"/>
                </a:cubicBezTo>
                <a:cubicBezTo>
                  <a:pt x="3684012" y="2706754"/>
                  <a:pt x="3506190" y="2628066"/>
                  <a:pt x="3372442" y="2661686"/>
                </a:cubicBezTo>
                <a:cubicBezTo>
                  <a:pt x="3238694" y="2695306"/>
                  <a:pt x="3089825" y="2620578"/>
                  <a:pt x="2959262" y="2661686"/>
                </a:cubicBezTo>
                <a:cubicBezTo>
                  <a:pt x="2828699" y="2702794"/>
                  <a:pt x="2497043" y="2627187"/>
                  <a:pt x="2328325" y="2661686"/>
                </a:cubicBezTo>
                <a:cubicBezTo>
                  <a:pt x="2159607" y="2696185"/>
                  <a:pt x="2016665" y="2615882"/>
                  <a:pt x="1915145" y="2661686"/>
                </a:cubicBezTo>
                <a:cubicBezTo>
                  <a:pt x="1813625" y="2707490"/>
                  <a:pt x="1536660" y="2597614"/>
                  <a:pt x="1284208" y="2661686"/>
                </a:cubicBezTo>
                <a:cubicBezTo>
                  <a:pt x="1031756" y="2725758"/>
                  <a:pt x="931158" y="2641506"/>
                  <a:pt x="798442" y="2661686"/>
                </a:cubicBezTo>
                <a:cubicBezTo>
                  <a:pt x="665726" y="2681866"/>
                  <a:pt x="253010" y="2633782"/>
                  <a:pt x="0" y="2661686"/>
                </a:cubicBezTo>
                <a:cubicBezTo>
                  <a:pt x="-42903" y="2513505"/>
                  <a:pt x="45537" y="2395759"/>
                  <a:pt x="0" y="2155966"/>
                </a:cubicBezTo>
                <a:cubicBezTo>
                  <a:pt x="-45537" y="1916173"/>
                  <a:pt x="50659" y="1821711"/>
                  <a:pt x="0" y="1703479"/>
                </a:cubicBezTo>
                <a:cubicBezTo>
                  <a:pt x="-50659" y="1585247"/>
                  <a:pt x="55346" y="1370720"/>
                  <a:pt x="0" y="1197759"/>
                </a:cubicBezTo>
                <a:cubicBezTo>
                  <a:pt x="-55346" y="1024798"/>
                  <a:pt x="1868" y="833171"/>
                  <a:pt x="0" y="692038"/>
                </a:cubicBezTo>
                <a:cubicBezTo>
                  <a:pt x="-1868" y="550905"/>
                  <a:pt x="56837" y="237127"/>
                  <a:pt x="0" y="0"/>
                </a:cubicBezTo>
                <a:close/>
              </a:path>
              <a:path w="7258567" h="2661686" stroke="0" extrusionOk="0">
                <a:moveTo>
                  <a:pt x="0" y="0"/>
                </a:moveTo>
                <a:cubicBezTo>
                  <a:pt x="182359" y="-30527"/>
                  <a:pt x="316162" y="39174"/>
                  <a:pt x="413180" y="0"/>
                </a:cubicBezTo>
                <a:cubicBezTo>
                  <a:pt x="510198" y="-39174"/>
                  <a:pt x="968282" y="82218"/>
                  <a:pt x="1116703" y="0"/>
                </a:cubicBezTo>
                <a:cubicBezTo>
                  <a:pt x="1265124" y="-82218"/>
                  <a:pt x="1548512" y="14218"/>
                  <a:pt x="1820225" y="0"/>
                </a:cubicBezTo>
                <a:cubicBezTo>
                  <a:pt x="2091938" y="-14218"/>
                  <a:pt x="2102709" y="1463"/>
                  <a:pt x="2233405" y="0"/>
                </a:cubicBezTo>
                <a:cubicBezTo>
                  <a:pt x="2364101" y="-1463"/>
                  <a:pt x="2612614" y="12177"/>
                  <a:pt x="2864342" y="0"/>
                </a:cubicBezTo>
                <a:cubicBezTo>
                  <a:pt x="3116070" y="-12177"/>
                  <a:pt x="3125942" y="22741"/>
                  <a:pt x="3204937" y="0"/>
                </a:cubicBezTo>
                <a:cubicBezTo>
                  <a:pt x="3283932" y="-22741"/>
                  <a:pt x="3609550" y="35009"/>
                  <a:pt x="3908459" y="0"/>
                </a:cubicBezTo>
                <a:cubicBezTo>
                  <a:pt x="4207368" y="-35009"/>
                  <a:pt x="4249522" y="52637"/>
                  <a:pt x="4466810" y="0"/>
                </a:cubicBezTo>
                <a:cubicBezTo>
                  <a:pt x="4684098" y="-52637"/>
                  <a:pt x="4744577" y="14212"/>
                  <a:pt x="4879990" y="0"/>
                </a:cubicBezTo>
                <a:cubicBezTo>
                  <a:pt x="5015403" y="-14212"/>
                  <a:pt x="5137736" y="24832"/>
                  <a:pt x="5365756" y="0"/>
                </a:cubicBezTo>
                <a:cubicBezTo>
                  <a:pt x="5593776" y="-24832"/>
                  <a:pt x="5803490" y="5757"/>
                  <a:pt x="5924107" y="0"/>
                </a:cubicBezTo>
                <a:cubicBezTo>
                  <a:pt x="6044724" y="-5757"/>
                  <a:pt x="6188237" y="11539"/>
                  <a:pt x="6409873" y="0"/>
                </a:cubicBezTo>
                <a:cubicBezTo>
                  <a:pt x="6631509" y="-11539"/>
                  <a:pt x="7046631" y="72440"/>
                  <a:pt x="7258567" y="0"/>
                </a:cubicBezTo>
                <a:cubicBezTo>
                  <a:pt x="7307296" y="112562"/>
                  <a:pt x="7202796" y="446533"/>
                  <a:pt x="7258567" y="558954"/>
                </a:cubicBezTo>
                <a:cubicBezTo>
                  <a:pt x="7314338" y="671375"/>
                  <a:pt x="7205822" y="867340"/>
                  <a:pt x="7258567" y="1117908"/>
                </a:cubicBezTo>
                <a:cubicBezTo>
                  <a:pt x="7311312" y="1368476"/>
                  <a:pt x="7229216" y="1493521"/>
                  <a:pt x="7258567" y="1597012"/>
                </a:cubicBezTo>
                <a:cubicBezTo>
                  <a:pt x="7287918" y="1700503"/>
                  <a:pt x="7215278" y="1965233"/>
                  <a:pt x="7258567" y="2076115"/>
                </a:cubicBezTo>
                <a:cubicBezTo>
                  <a:pt x="7301856" y="2186997"/>
                  <a:pt x="7197124" y="2437802"/>
                  <a:pt x="7258567" y="2661686"/>
                </a:cubicBezTo>
                <a:cubicBezTo>
                  <a:pt x="7073269" y="2709015"/>
                  <a:pt x="6980202" y="2614385"/>
                  <a:pt x="6845387" y="2661686"/>
                </a:cubicBezTo>
                <a:cubicBezTo>
                  <a:pt x="6710572" y="2708987"/>
                  <a:pt x="6500795" y="2589732"/>
                  <a:pt x="6214450" y="2661686"/>
                </a:cubicBezTo>
                <a:cubicBezTo>
                  <a:pt x="5928105" y="2733640"/>
                  <a:pt x="5943968" y="2656577"/>
                  <a:pt x="5728684" y="2661686"/>
                </a:cubicBezTo>
                <a:cubicBezTo>
                  <a:pt x="5513400" y="2666795"/>
                  <a:pt x="5553462" y="2648300"/>
                  <a:pt x="5388090" y="2661686"/>
                </a:cubicBezTo>
                <a:cubicBezTo>
                  <a:pt x="5222718" y="2675072"/>
                  <a:pt x="5052076" y="2636402"/>
                  <a:pt x="4757153" y="2661686"/>
                </a:cubicBezTo>
                <a:cubicBezTo>
                  <a:pt x="4462230" y="2686970"/>
                  <a:pt x="4372051" y="2616830"/>
                  <a:pt x="4271388" y="2661686"/>
                </a:cubicBezTo>
                <a:cubicBezTo>
                  <a:pt x="4170725" y="2706542"/>
                  <a:pt x="3995271" y="2627559"/>
                  <a:pt x="3785622" y="2661686"/>
                </a:cubicBezTo>
                <a:cubicBezTo>
                  <a:pt x="3575973" y="2695813"/>
                  <a:pt x="3536857" y="2658142"/>
                  <a:pt x="3299856" y="2661686"/>
                </a:cubicBezTo>
                <a:cubicBezTo>
                  <a:pt x="3062855" y="2665230"/>
                  <a:pt x="2928403" y="2661325"/>
                  <a:pt x="2668919" y="2661686"/>
                </a:cubicBezTo>
                <a:cubicBezTo>
                  <a:pt x="2409435" y="2662047"/>
                  <a:pt x="2371289" y="2642370"/>
                  <a:pt x="2255739" y="2661686"/>
                </a:cubicBezTo>
                <a:cubicBezTo>
                  <a:pt x="2140189" y="2681002"/>
                  <a:pt x="1772826" y="2614317"/>
                  <a:pt x="1552217" y="2661686"/>
                </a:cubicBezTo>
                <a:cubicBezTo>
                  <a:pt x="1331608" y="2709055"/>
                  <a:pt x="1212992" y="2635042"/>
                  <a:pt x="993865" y="2661686"/>
                </a:cubicBezTo>
                <a:cubicBezTo>
                  <a:pt x="774738" y="2688330"/>
                  <a:pt x="728310" y="2615084"/>
                  <a:pt x="580685" y="2661686"/>
                </a:cubicBezTo>
                <a:cubicBezTo>
                  <a:pt x="433060" y="2708288"/>
                  <a:pt x="151882" y="2640400"/>
                  <a:pt x="0" y="2661686"/>
                </a:cubicBezTo>
                <a:cubicBezTo>
                  <a:pt x="-1447" y="2551454"/>
                  <a:pt x="35741" y="2374437"/>
                  <a:pt x="0" y="2209199"/>
                </a:cubicBezTo>
                <a:cubicBezTo>
                  <a:pt x="-35741" y="2043961"/>
                  <a:pt x="40651" y="1908939"/>
                  <a:pt x="0" y="1623628"/>
                </a:cubicBezTo>
                <a:cubicBezTo>
                  <a:pt x="-40651" y="1338317"/>
                  <a:pt x="23542" y="1368276"/>
                  <a:pt x="0" y="1171142"/>
                </a:cubicBezTo>
                <a:cubicBezTo>
                  <a:pt x="-23542" y="974008"/>
                  <a:pt x="25275" y="868929"/>
                  <a:pt x="0" y="638805"/>
                </a:cubicBezTo>
                <a:cubicBezTo>
                  <a:pt x="-25275" y="408681"/>
                  <a:pt x="18063" y="255639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764"/>
          </a:p>
        </p:txBody>
      </p:sp>
      <p:sp>
        <p:nvSpPr>
          <p:cNvPr id="13" name="Freeform 19">
            <a:extLst>
              <a:ext uri="{FF2B5EF4-FFF2-40B4-BE49-F238E27FC236}">
                <a16:creationId xmlns:a16="http://schemas.microsoft.com/office/drawing/2014/main" id="{A602D830-44BA-8CA1-5691-805BD4F68FA2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1441141">
            <a:off x="8354124" y="8460543"/>
            <a:ext cx="1144936" cy="1144936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D682803-191D-B38B-EEB8-A2057E68DD0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 rot="21406535">
            <a:off x="1966711" y="7185045"/>
            <a:ext cx="7097204" cy="1902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Take this opportunity to explore attitudes and practices for critical thinking!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4FEBCD8B-BC03-B573-1C37-D814E09F4ABA}"/>
              </a:ext>
            </a:extLst>
          </p:cNvPr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12</a:t>
            </a:fld>
            <a:endParaRPr lang="en-ca" sz="2744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317844C-F8FC-F126-B3CE-F0A56239340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25609" y="1017868"/>
            <a:ext cx="868460" cy="8684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F23D0B65-3619-22F5-44AC-2AF591AFA7B9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433554" y="2020175"/>
            <a:ext cx="13540481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116" b="1">
                <a:solidFill>
                  <a:srgbClr val="365A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debate about social media</a:t>
            </a:r>
          </a:p>
        </p:txBody>
      </p:sp>
      <p:sp>
        <p:nvSpPr>
          <p:cNvPr id="19" name="Freeform 4">
            <a:extLst>
              <a:ext uri="{FF2B5EF4-FFF2-40B4-BE49-F238E27FC236}">
                <a16:creationId xmlns:a16="http://schemas.microsoft.com/office/drawing/2014/main" id="{1894C410-08DC-33A6-9B07-985226F7734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5592061">
            <a:off x="10863013" y="844064"/>
            <a:ext cx="3726308" cy="7770783"/>
          </a:xfrm>
          <a:custGeom>
            <a:avLst/>
            <a:gdLst/>
            <a:ahLst/>
            <a:cxnLst/>
            <a:rect l="l" t="t" r="r" b="b"/>
            <a:pathLst>
              <a:path w="3328680" h="8022683">
                <a:moveTo>
                  <a:pt x="0" y="0"/>
                </a:moveTo>
                <a:lnTo>
                  <a:pt x="3328680" y="0"/>
                </a:lnTo>
                <a:lnTo>
                  <a:pt x="3328680" y="8022682"/>
                </a:lnTo>
                <a:lnTo>
                  <a:pt x="0" y="80226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r="-124506"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5F1CA6B-6681-89F1-7865-8D5A8A2F6A2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 rot="181709">
            <a:off x="9312562" y="3598140"/>
            <a:ext cx="6953046" cy="2824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70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Goals: </a:t>
            </a:r>
          </a:p>
          <a:p>
            <a:endParaRPr lang="en-ca" sz="1050" dirty="0"/>
          </a:p>
          <a:p>
            <a:pPr marL="420024" indent="-420024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the issue;</a:t>
            </a:r>
          </a:p>
          <a:p>
            <a:pPr marL="420024" indent="-420024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Debate your ideas with each other;</a:t>
            </a:r>
          </a:p>
          <a:p>
            <a:pPr marL="420024" indent="-420024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 a position for or against the question.</a:t>
            </a:r>
          </a:p>
        </p:txBody>
      </p:sp>
      <p:sp>
        <p:nvSpPr>
          <p:cNvPr id="21" name="Freeform 3">
            <a:extLst>
              <a:ext uri="{FF2B5EF4-FFF2-40B4-BE49-F238E27FC236}">
                <a16:creationId xmlns:a16="http://schemas.microsoft.com/office/drawing/2014/main" id="{7928E174-AB35-9A2B-4B9B-A521C7C142C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269189" y="4342980"/>
            <a:ext cx="511407" cy="48227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2A5E936C-EBC6-66B1-98B9-464CFCB51352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221286" y="4847849"/>
            <a:ext cx="511407" cy="48227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DC2537B7-0E2B-E775-9F8F-692718D8CE2C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 rot="821214">
            <a:off x="9192755" y="5329261"/>
            <a:ext cx="511407" cy="482277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C355C1-4472-B4DD-2F5A-AEC3D6A8719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0C542-A313-A2A4-790D-1A3E300B15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F728951-BEA3-90C8-ACD4-D9BE469DE0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7F33291-8799-960D-2BBE-0898E854A80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94069" y="719101"/>
            <a:ext cx="954685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Devil’s advocate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ADFDF4C-0CA5-1C0B-596D-AC09A7B8A6B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13</a:t>
            </a:fld>
            <a:endParaRPr lang="en-ca" sz="2744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810EA18-1DB4-7925-8A26-6DC0736ED3B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525609" y="1017868"/>
            <a:ext cx="868460" cy="8684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AD40C0A0-5978-DDAF-9B5C-AC3E0D92984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33554" y="1871057"/>
            <a:ext cx="13540481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116" b="1">
                <a:solidFill>
                  <a:srgbClr val="365A8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debate about social media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4B2BAE21-85E8-64B1-F04D-FBA8FA49BE7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6130" y="6126074"/>
            <a:ext cx="3968194" cy="394090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BB2E7A26-6DE9-1AFE-2D54-2018452079C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12656" y="3126617"/>
            <a:ext cx="10836794" cy="2844215"/>
            <a:chOff x="0" y="0"/>
            <a:chExt cx="2149108" cy="49546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AFFBBC09-0074-507C-8801-18CC6403C5A1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C6251F1B-5E8A-9292-BFD6-912669AC0B25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28" name="Freeform 8">
            <a:extLst>
              <a:ext uri="{FF2B5EF4-FFF2-40B4-BE49-F238E27FC236}">
                <a16:creationId xmlns:a16="http://schemas.microsoft.com/office/drawing/2014/main" id="{17FBF9B2-2441-C861-41F3-119D49708B74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495794" y="2896610"/>
            <a:ext cx="920240" cy="920240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402EA702-1EDE-D401-CA57-AED8BFBF89C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94069" y="3447070"/>
            <a:ext cx="10222212" cy="22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31607" lvl="1" algn="ctr">
              <a:spcBef>
                <a:spcPts val="882"/>
              </a:spcBef>
              <a:spcAft>
                <a:spcPts val="882"/>
              </a:spcAft>
            </a:pPr>
            <a:r>
              <a:rPr lang="en-ca" sz="4704" b="1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Is social media helpful or harmful when it comes to personal relationships?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9269ADE4-2E3F-0662-D3F8-1BA723D65D3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21404279">
            <a:off x="5596136" y="5752161"/>
            <a:ext cx="7258567" cy="1636749"/>
          </a:xfrm>
          <a:custGeom>
            <a:avLst/>
            <a:gdLst>
              <a:gd name="csX0" fmla="*/ 0 w 7258567"/>
              <a:gd name="csY0" fmla="*/ 0 h 1636749"/>
              <a:gd name="csX1" fmla="*/ 703523 w 7258567"/>
              <a:gd name="csY1" fmla="*/ 0 h 1636749"/>
              <a:gd name="csX2" fmla="*/ 1116703 w 7258567"/>
              <a:gd name="csY2" fmla="*/ 0 h 1636749"/>
              <a:gd name="csX3" fmla="*/ 1675054 w 7258567"/>
              <a:gd name="csY3" fmla="*/ 0 h 1636749"/>
              <a:gd name="csX4" fmla="*/ 2160820 w 7258567"/>
              <a:gd name="csY4" fmla="*/ 0 h 1636749"/>
              <a:gd name="csX5" fmla="*/ 2791757 w 7258567"/>
              <a:gd name="csY5" fmla="*/ 0 h 1636749"/>
              <a:gd name="csX6" fmla="*/ 3350108 w 7258567"/>
              <a:gd name="csY6" fmla="*/ 0 h 1636749"/>
              <a:gd name="csX7" fmla="*/ 3981045 w 7258567"/>
              <a:gd name="csY7" fmla="*/ 0 h 1636749"/>
              <a:gd name="csX8" fmla="*/ 4321639 w 7258567"/>
              <a:gd name="csY8" fmla="*/ 0 h 1636749"/>
              <a:gd name="csX9" fmla="*/ 4662233 w 7258567"/>
              <a:gd name="csY9" fmla="*/ 0 h 1636749"/>
              <a:gd name="csX10" fmla="*/ 5075413 w 7258567"/>
              <a:gd name="csY10" fmla="*/ 0 h 1636749"/>
              <a:gd name="csX11" fmla="*/ 5706350 w 7258567"/>
              <a:gd name="csY11" fmla="*/ 0 h 1636749"/>
              <a:gd name="csX12" fmla="*/ 6046945 w 7258567"/>
              <a:gd name="csY12" fmla="*/ 0 h 1636749"/>
              <a:gd name="csX13" fmla="*/ 6460125 w 7258567"/>
              <a:gd name="csY13" fmla="*/ 0 h 1636749"/>
              <a:gd name="csX14" fmla="*/ 7258567 w 7258567"/>
              <a:gd name="csY14" fmla="*/ 0 h 1636749"/>
              <a:gd name="csX15" fmla="*/ 7258567 w 7258567"/>
              <a:gd name="csY15" fmla="*/ 529216 h 1636749"/>
              <a:gd name="csX16" fmla="*/ 7258567 w 7258567"/>
              <a:gd name="csY16" fmla="*/ 1058431 h 1636749"/>
              <a:gd name="csX17" fmla="*/ 7258567 w 7258567"/>
              <a:gd name="csY17" fmla="*/ 1636749 h 1636749"/>
              <a:gd name="csX18" fmla="*/ 6917973 w 7258567"/>
              <a:gd name="csY18" fmla="*/ 1636749 h 1636749"/>
              <a:gd name="csX19" fmla="*/ 6359621 w 7258567"/>
              <a:gd name="csY19" fmla="*/ 1636749 h 1636749"/>
              <a:gd name="csX20" fmla="*/ 6019027 w 7258567"/>
              <a:gd name="csY20" fmla="*/ 1636749 h 1636749"/>
              <a:gd name="csX21" fmla="*/ 5460676 w 7258567"/>
              <a:gd name="csY21" fmla="*/ 1636749 h 1636749"/>
              <a:gd name="csX22" fmla="*/ 4974910 w 7258567"/>
              <a:gd name="csY22" fmla="*/ 1636749 h 1636749"/>
              <a:gd name="csX23" fmla="*/ 4416559 w 7258567"/>
              <a:gd name="csY23" fmla="*/ 1636749 h 1636749"/>
              <a:gd name="csX24" fmla="*/ 3713036 w 7258567"/>
              <a:gd name="csY24" fmla="*/ 1636749 h 1636749"/>
              <a:gd name="csX25" fmla="*/ 3372442 w 7258567"/>
              <a:gd name="csY25" fmla="*/ 1636749 h 1636749"/>
              <a:gd name="csX26" fmla="*/ 2814091 w 7258567"/>
              <a:gd name="csY26" fmla="*/ 1636749 h 1636749"/>
              <a:gd name="csX27" fmla="*/ 2473496 w 7258567"/>
              <a:gd name="csY27" fmla="*/ 1636749 h 1636749"/>
              <a:gd name="csX28" fmla="*/ 1769974 w 7258567"/>
              <a:gd name="csY28" fmla="*/ 1636749 h 1636749"/>
              <a:gd name="csX29" fmla="*/ 1284208 w 7258567"/>
              <a:gd name="csY29" fmla="*/ 1636749 h 1636749"/>
              <a:gd name="csX30" fmla="*/ 798442 w 7258567"/>
              <a:gd name="csY30" fmla="*/ 1636749 h 1636749"/>
              <a:gd name="csX31" fmla="*/ 0 w 7258567"/>
              <a:gd name="csY31" fmla="*/ 1636749 h 1636749"/>
              <a:gd name="csX32" fmla="*/ 0 w 7258567"/>
              <a:gd name="csY32" fmla="*/ 1123901 h 1636749"/>
              <a:gd name="csX33" fmla="*/ 0 w 7258567"/>
              <a:gd name="csY33" fmla="*/ 578318 h 1636749"/>
              <a:gd name="csX34" fmla="*/ 0 w 7258567"/>
              <a:gd name="csY34" fmla="*/ 0 h 1636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7258567" h="1636749" fill="none" extrusionOk="0">
                <a:moveTo>
                  <a:pt x="0" y="0"/>
                </a:moveTo>
                <a:cubicBezTo>
                  <a:pt x="291629" y="-28504"/>
                  <a:pt x="395313" y="2966"/>
                  <a:pt x="703523" y="0"/>
                </a:cubicBezTo>
                <a:cubicBezTo>
                  <a:pt x="1011733" y="-2966"/>
                  <a:pt x="989443" y="4735"/>
                  <a:pt x="1116703" y="0"/>
                </a:cubicBezTo>
                <a:cubicBezTo>
                  <a:pt x="1243963" y="-4735"/>
                  <a:pt x="1444790" y="50127"/>
                  <a:pt x="1675054" y="0"/>
                </a:cubicBezTo>
                <a:cubicBezTo>
                  <a:pt x="1905318" y="-50127"/>
                  <a:pt x="1943230" y="52928"/>
                  <a:pt x="2160820" y="0"/>
                </a:cubicBezTo>
                <a:cubicBezTo>
                  <a:pt x="2378410" y="-52928"/>
                  <a:pt x="2562102" y="21863"/>
                  <a:pt x="2791757" y="0"/>
                </a:cubicBezTo>
                <a:cubicBezTo>
                  <a:pt x="3021412" y="-21863"/>
                  <a:pt x="3118590" y="30990"/>
                  <a:pt x="3350108" y="0"/>
                </a:cubicBezTo>
                <a:cubicBezTo>
                  <a:pt x="3581626" y="-30990"/>
                  <a:pt x="3666818" y="10651"/>
                  <a:pt x="3981045" y="0"/>
                </a:cubicBezTo>
                <a:cubicBezTo>
                  <a:pt x="4295272" y="-10651"/>
                  <a:pt x="4207756" y="8760"/>
                  <a:pt x="4321639" y="0"/>
                </a:cubicBezTo>
                <a:cubicBezTo>
                  <a:pt x="4435522" y="-8760"/>
                  <a:pt x="4492104" y="23165"/>
                  <a:pt x="4662233" y="0"/>
                </a:cubicBezTo>
                <a:cubicBezTo>
                  <a:pt x="4832362" y="-23165"/>
                  <a:pt x="4887354" y="42338"/>
                  <a:pt x="5075413" y="0"/>
                </a:cubicBezTo>
                <a:cubicBezTo>
                  <a:pt x="5263472" y="-42338"/>
                  <a:pt x="5457664" y="30954"/>
                  <a:pt x="5706350" y="0"/>
                </a:cubicBezTo>
                <a:cubicBezTo>
                  <a:pt x="5955036" y="-30954"/>
                  <a:pt x="5920049" y="16672"/>
                  <a:pt x="6046945" y="0"/>
                </a:cubicBezTo>
                <a:cubicBezTo>
                  <a:pt x="6173842" y="-16672"/>
                  <a:pt x="6360906" y="44358"/>
                  <a:pt x="6460125" y="0"/>
                </a:cubicBezTo>
                <a:cubicBezTo>
                  <a:pt x="6559344" y="-44358"/>
                  <a:pt x="7071638" y="2394"/>
                  <a:pt x="7258567" y="0"/>
                </a:cubicBezTo>
                <a:cubicBezTo>
                  <a:pt x="7307626" y="113635"/>
                  <a:pt x="7256578" y="285055"/>
                  <a:pt x="7258567" y="529216"/>
                </a:cubicBezTo>
                <a:cubicBezTo>
                  <a:pt x="7260556" y="773377"/>
                  <a:pt x="7253413" y="803135"/>
                  <a:pt x="7258567" y="1058431"/>
                </a:cubicBezTo>
                <a:cubicBezTo>
                  <a:pt x="7263721" y="1313728"/>
                  <a:pt x="7211364" y="1508505"/>
                  <a:pt x="7258567" y="1636749"/>
                </a:cubicBezTo>
                <a:cubicBezTo>
                  <a:pt x="7124666" y="1662610"/>
                  <a:pt x="7088176" y="1627078"/>
                  <a:pt x="6917973" y="1636749"/>
                </a:cubicBezTo>
                <a:cubicBezTo>
                  <a:pt x="6747770" y="1646420"/>
                  <a:pt x="6490822" y="1594100"/>
                  <a:pt x="6359621" y="1636749"/>
                </a:cubicBezTo>
                <a:cubicBezTo>
                  <a:pt x="6228420" y="1679398"/>
                  <a:pt x="6131015" y="1599463"/>
                  <a:pt x="6019027" y="1636749"/>
                </a:cubicBezTo>
                <a:cubicBezTo>
                  <a:pt x="5907039" y="1674035"/>
                  <a:pt x="5688482" y="1570226"/>
                  <a:pt x="5460676" y="1636749"/>
                </a:cubicBezTo>
                <a:cubicBezTo>
                  <a:pt x="5232870" y="1703272"/>
                  <a:pt x="5074653" y="1600686"/>
                  <a:pt x="4974910" y="1636749"/>
                </a:cubicBezTo>
                <a:cubicBezTo>
                  <a:pt x="4875167" y="1672812"/>
                  <a:pt x="4660388" y="1583807"/>
                  <a:pt x="4416559" y="1636749"/>
                </a:cubicBezTo>
                <a:cubicBezTo>
                  <a:pt x="4172730" y="1689691"/>
                  <a:pt x="3871419" y="1628006"/>
                  <a:pt x="3713036" y="1636749"/>
                </a:cubicBezTo>
                <a:cubicBezTo>
                  <a:pt x="3554653" y="1645492"/>
                  <a:pt x="3443278" y="1598132"/>
                  <a:pt x="3372442" y="1636749"/>
                </a:cubicBezTo>
                <a:cubicBezTo>
                  <a:pt x="3301606" y="1675366"/>
                  <a:pt x="2935677" y="1602718"/>
                  <a:pt x="2814091" y="1636749"/>
                </a:cubicBezTo>
                <a:cubicBezTo>
                  <a:pt x="2692505" y="1670780"/>
                  <a:pt x="2591607" y="1627658"/>
                  <a:pt x="2473496" y="1636749"/>
                </a:cubicBezTo>
                <a:cubicBezTo>
                  <a:pt x="2355385" y="1645840"/>
                  <a:pt x="2054288" y="1624521"/>
                  <a:pt x="1769974" y="1636749"/>
                </a:cubicBezTo>
                <a:cubicBezTo>
                  <a:pt x="1485660" y="1648977"/>
                  <a:pt x="1512341" y="1634732"/>
                  <a:pt x="1284208" y="1636749"/>
                </a:cubicBezTo>
                <a:cubicBezTo>
                  <a:pt x="1056075" y="1638766"/>
                  <a:pt x="900052" y="1591681"/>
                  <a:pt x="798442" y="1636749"/>
                </a:cubicBezTo>
                <a:cubicBezTo>
                  <a:pt x="696832" y="1681817"/>
                  <a:pt x="240771" y="1570772"/>
                  <a:pt x="0" y="1636749"/>
                </a:cubicBezTo>
                <a:cubicBezTo>
                  <a:pt x="-26974" y="1397411"/>
                  <a:pt x="32343" y="1353172"/>
                  <a:pt x="0" y="1123901"/>
                </a:cubicBezTo>
                <a:cubicBezTo>
                  <a:pt x="-32343" y="894630"/>
                  <a:pt x="24114" y="728857"/>
                  <a:pt x="0" y="578318"/>
                </a:cubicBezTo>
                <a:cubicBezTo>
                  <a:pt x="-24114" y="427779"/>
                  <a:pt x="48653" y="220058"/>
                  <a:pt x="0" y="0"/>
                </a:cubicBezTo>
                <a:close/>
              </a:path>
              <a:path w="7258567" h="1636749" stroke="0" extrusionOk="0">
                <a:moveTo>
                  <a:pt x="0" y="0"/>
                </a:moveTo>
                <a:cubicBezTo>
                  <a:pt x="182359" y="-30527"/>
                  <a:pt x="316162" y="39174"/>
                  <a:pt x="413180" y="0"/>
                </a:cubicBezTo>
                <a:cubicBezTo>
                  <a:pt x="510198" y="-39174"/>
                  <a:pt x="968282" y="82218"/>
                  <a:pt x="1116703" y="0"/>
                </a:cubicBezTo>
                <a:cubicBezTo>
                  <a:pt x="1265124" y="-82218"/>
                  <a:pt x="1548512" y="14218"/>
                  <a:pt x="1820225" y="0"/>
                </a:cubicBezTo>
                <a:cubicBezTo>
                  <a:pt x="2091938" y="-14218"/>
                  <a:pt x="2102709" y="1463"/>
                  <a:pt x="2233405" y="0"/>
                </a:cubicBezTo>
                <a:cubicBezTo>
                  <a:pt x="2364101" y="-1463"/>
                  <a:pt x="2612614" y="12177"/>
                  <a:pt x="2864342" y="0"/>
                </a:cubicBezTo>
                <a:cubicBezTo>
                  <a:pt x="3116070" y="-12177"/>
                  <a:pt x="3125942" y="22741"/>
                  <a:pt x="3204937" y="0"/>
                </a:cubicBezTo>
                <a:cubicBezTo>
                  <a:pt x="3283932" y="-22741"/>
                  <a:pt x="3609550" y="35009"/>
                  <a:pt x="3908459" y="0"/>
                </a:cubicBezTo>
                <a:cubicBezTo>
                  <a:pt x="4207368" y="-35009"/>
                  <a:pt x="4249522" y="52637"/>
                  <a:pt x="4466810" y="0"/>
                </a:cubicBezTo>
                <a:cubicBezTo>
                  <a:pt x="4684098" y="-52637"/>
                  <a:pt x="4744577" y="14212"/>
                  <a:pt x="4879990" y="0"/>
                </a:cubicBezTo>
                <a:cubicBezTo>
                  <a:pt x="5015403" y="-14212"/>
                  <a:pt x="5137736" y="24832"/>
                  <a:pt x="5365756" y="0"/>
                </a:cubicBezTo>
                <a:cubicBezTo>
                  <a:pt x="5593776" y="-24832"/>
                  <a:pt x="5803490" y="5757"/>
                  <a:pt x="5924107" y="0"/>
                </a:cubicBezTo>
                <a:cubicBezTo>
                  <a:pt x="6044724" y="-5757"/>
                  <a:pt x="6188237" y="11539"/>
                  <a:pt x="6409873" y="0"/>
                </a:cubicBezTo>
                <a:cubicBezTo>
                  <a:pt x="6631509" y="-11539"/>
                  <a:pt x="7046631" y="72440"/>
                  <a:pt x="7258567" y="0"/>
                </a:cubicBezTo>
                <a:cubicBezTo>
                  <a:pt x="7323313" y="268320"/>
                  <a:pt x="7235547" y="317914"/>
                  <a:pt x="7258567" y="561950"/>
                </a:cubicBezTo>
                <a:cubicBezTo>
                  <a:pt x="7281587" y="805986"/>
                  <a:pt x="7246407" y="927720"/>
                  <a:pt x="7258567" y="1123901"/>
                </a:cubicBezTo>
                <a:cubicBezTo>
                  <a:pt x="7270727" y="1320082"/>
                  <a:pt x="7205358" y="1445942"/>
                  <a:pt x="7258567" y="1636749"/>
                </a:cubicBezTo>
                <a:cubicBezTo>
                  <a:pt x="7070798" y="1667330"/>
                  <a:pt x="6984118" y="1601125"/>
                  <a:pt x="6845387" y="1636749"/>
                </a:cubicBezTo>
                <a:cubicBezTo>
                  <a:pt x="6706656" y="1672373"/>
                  <a:pt x="6414103" y="1574761"/>
                  <a:pt x="6287036" y="1636749"/>
                </a:cubicBezTo>
                <a:cubicBezTo>
                  <a:pt x="6159969" y="1698737"/>
                  <a:pt x="6032592" y="1627881"/>
                  <a:pt x="5946441" y="1636749"/>
                </a:cubicBezTo>
                <a:cubicBezTo>
                  <a:pt x="5860291" y="1645617"/>
                  <a:pt x="5601849" y="1564795"/>
                  <a:pt x="5315504" y="1636749"/>
                </a:cubicBezTo>
                <a:cubicBezTo>
                  <a:pt x="5029159" y="1708703"/>
                  <a:pt x="5043467" y="1626280"/>
                  <a:pt x="4829739" y="1636749"/>
                </a:cubicBezTo>
                <a:cubicBezTo>
                  <a:pt x="4616012" y="1647218"/>
                  <a:pt x="4654517" y="1623363"/>
                  <a:pt x="4489145" y="1636749"/>
                </a:cubicBezTo>
                <a:cubicBezTo>
                  <a:pt x="4323773" y="1650135"/>
                  <a:pt x="4153131" y="1611465"/>
                  <a:pt x="3858208" y="1636749"/>
                </a:cubicBezTo>
                <a:cubicBezTo>
                  <a:pt x="3563285" y="1662033"/>
                  <a:pt x="3475176" y="1598824"/>
                  <a:pt x="3372442" y="1636749"/>
                </a:cubicBezTo>
                <a:cubicBezTo>
                  <a:pt x="3269708" y="1674674"/>
                  <a:pt x="3096325" y="1602622"/>
                  <a:pt x="2886676" y="1636749"/>
                </a:cubicBezTo>
                <a:cubicBezTo>
                  <a:pt x="2677027" y="1670876"/>
                  <a:pt x="2633101" y="1629747"/>
                  <a:pt x="2400911" y="1636749"/>
                </a:cubicBezTo>
                <a:cubicBezTo>
                  <a:pt x="2168722" y="1643751"/>
                  <a:pt x="2029458" y="1636388"/>
                  <a:pt x="1769974" y="1636749"/>
                </a:cubicBezTo>
                <a:cubicBezTo>
                  <a:pt x="1510490" y="1637110"/>
                  <a:pt x="1472344" y="1617433"/>
                  <a:pt x="1356794" y="1636749"/>
                </a:cubicBezTo>
                <a:cubicBezTo>
                  <a:pt x="1241244" y="1656065"/>
                  <a:pt x="876959" y="1592468"/>
                  <a:pt x="653271" y="1636749"/>
                </a:cubicBezTo>
                <a:cubicBezTo>
                  <a:pt x="429583" y="1681030"/>
                  <a:pt x="190175" y="1602581"/>
                  <a:pt x="0" y="1636749"/>
                </a:cubicBezTo>
                <a:cubicBezTo>
                  <a:pt x="-17128" y="1389172"/>
                  <a:pt x="1720" y="1233385"/>
                  <a:pt x="0" y="1123901"/>
                </a:cubicBezTo>
                <a:cubicBezTo>
                  <a:pt x="-1720" y="1014417"/>
                  <a:pt x="534" y="782284"/>
                  <a:pt x="0" y="545583"/>
                </a:cubicBezTo>
                <a:cubicBezTo>
                  <a:pt x="-534" y="308882"/>
                  <a:pt x="56189" y="260864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764"/>
          </a:p>
        </p:txBody>
      </p:sp>
      <p:sp>
        <p:nvSpPr>
          <p:cNvPr id="34" name="Freeform 19">
            <a:extLst>
              <a:ext uri="{FF2B5EF4-FFF2-40B4-BE49-F238E27FC236}">
                <a16:creationId xmlns:a16="http://schemas.microsoft.com/office/drawing/2014/main" id="{9CD03641-E473-811B-7DAD-B93CDE54978B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21441141">
            <a:off x="12336753" y="6756134"/>
            <a:ext cx="880805" cy="851478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0C8E0D9-06C1-B33C-AD7B-A8B3A9ABB8AF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1406535">
            <a:off x="5783023" y="6277207"/>
            <a:ext cx="7097204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5</a:t>
            </a:r>
            <a:r>
              <a:rPr lang="en-CA" sz="3920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-</a:t>
            </a:r>
            <a:r>
              <a:rPr lang="en-ca" sz="3920" b="1" dirty="0">
                <a:solidFill>
                  <a:srgbClr val="0038FF"/>
                </a:solidFill>
                <a:latin typeface="+mj-lt"/>
                <a:ea typeface="+mj-lt"/>
                <a:cs typeface="+mj-lt"/>
              </a:rPr>
              <a:t>minute debate, MAX!</a:t>
            </a:r>
          </a:p>
        </p:txBody>
      </p:sp>
      <p:pic>
        <p:nvPicPr>
          <p:cNvPr id="37" name="Graphique 36" descr="Thumbs-up ">
            <a:extLst>
              <a:ext uri="{FF2B5EF4-FFF2-40B4-BE49-F238E27FC236}">
                <a16:creationId xmlns:a16="http://schemas.microsoft.com/office/drawing/2014/main" id="{08B0BF02-4BBB-F86F-8FBB-757054D8E71E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206063" y="7908307"/>
            <a:ext cx="1023815" cy="1023815"/>
          </a:xfrm>
          <a:prstGeom prst="rect">
            <a:avLst/>
          </a:prstGeom>
        </p:spPr>
      </p:pic>
      <p:pic>
        <p:nvPicPr>
          <p:cNvPr id="38" name="Graphique 37" descr="Thumbs-down ">
            <a:extLst>
              <a:ext uri="{FF2B5EF4-FFF2-40B4-BE49-F238E27FC236}">
                <a16:creationId xmlns:a16="http://schemas.microsoft.com/office/drawing/2014/main" id="{7700E777-C841-F98E-5BED-39B7A768996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10800000">
            <a:off x="8201605" y="8965485"/>
            <a:ext cx="1023815" cy="1023815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A71F25C0-2364-A46F-3ED0-119BDD099F1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397638" y="8054534"/>
            <a:ext cx="5508284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FOR: Helpful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7BEBC5D5-4B36-8F9C-4231-F23DC01FFA51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9397639" y="8992015"/>
            <a:ext cx="4703496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AGAINST: Harmful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5FBE90E-9829-30B5-E8B2-75BBC1673C7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39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3" grpId="0" animBg="1"/>
      <p:bldP spid="34" grpId="0" animBg="1"/>
      <p:bldP spid="35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78161-5A19-8858-1896-B60478360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941DE3-C47E-8A67-B859-C43CAB9A98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B5BD99-6EC8-5AE8-A273-985125B9F29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94069" y="719101"/>
            <a:ext cx="954685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Devil’s advocate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E24CE845-FFF0-5853-0E92-187CE9C437F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14</a:t>
            </a:fld>
            <a:endParaRPr lang="en-ca" sz="2744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5A1D3BE3-F0E9-F175-FADB-0225A657DB8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25609" y="1017868"/>
            <a:ext cx="868460" cy="8684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3A26D512-938E-2CF2-7B04-2A0C361DDD9D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33554" y="1871057"/>
            <a:ext cx="13540481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116" b="1">
                <a:solidFill>
                  <a:srgbClr val="365A8E"/>
                </a:solidFill>
                <a:latin typeface="Calibi"/>
                <a:ea typeface="Calibi"/>
                <a:cs typeface="Calibi"/>
              </a:rPr>
              <a:t>A debate about social media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B8B984E-6B02-9ACC-0CFE-A94E316718A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909297" y="2589077"/>
            <a:ext cx="12789736" cy="6772447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ca" sz="2940" b="1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Are you living an insta lie? </a:t>
            </a:r>
            <a:r>
              <a:rPr lang="en-ca" sz="2940" b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Media Vs. Reality</a:t>
            </a:r>
            <a:endParaRPr lang="en-ca" sz="4116" b="1" i="1" u="sng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i="1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endParaRPr lang="en-ca" sz="4116" u="sng" dirty="0">
              <a:hlinkClick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 rtl="0"/>
            <a:r>
              <a:rPr lang="en-ca" sz="2058" u="sng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URL: </a:t>
            </a:r>
            <a:r>
              <a:rPr lang="en-ca" sz="2058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https://www.youtube.com/watch?v=0EFHbruKEmw</a:t>
            </a:r>
            <a:endParaRPr lang="en-ca" sz="2058" b="1" i="1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7C9AF22-77EF-B97E-8EFE-3D870DE51DD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987" y="3405651"/>
            <a:ext cx="9198353" cy="517407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F9965AF-BD9E-039B-45E3-CF86E5FDFBC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456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27BBE-D436-74D5-9DDE-FC2E7A7E2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314A3D3-7AA4-8A42-759B-C17B1CC65C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A61D371-9D0B-7162-2CC4-5D5694A9308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94069" y="719101"/>
            <a:ext cx="954685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Devil’s advocate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17760C2E-272A-ACC5-1CCE-92082B86DCA9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15</a:t>
            </a:fld>
            <a:endParaRPr lang="en-ca" sz="2744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6DA088-3EED-B770-ACD9-77FA828A6DD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525609" y="1017868"/>
            <a:ext cx="868460" cy="8684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2FD443E-DBD9-D5A8-98C0-4E7859F6249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33554" y="1871057"/>
            <a:ext cx="13540481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116" b="1">
                <a:solidFill>
                  <a:srgbClr val="365A8E"/>
                </a:solidFill>
                <a:latin typeface="Calibi"/>
                <a:ea typeface="Calibi"/>
                <a:cs typeface="Calibi"/>
              </a:rPr>
              <a:t>A debate about social media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FE0E956C-7718-026B-D3FA-609FEB391450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6130" y="6126074"/>
            <a:ext cx="3968194" cy="394090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8AAEF41E-62D3-A77B-417C-2B63CDD74993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12656" y="3126617"/>
            <a:ext cx="10836794" cy="2844215"/>
            <a:chOff x="0" y="0"/>
            <a:chExt cx="2149108" cy="49546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1D5CA96A-69B9-2E46-7338-F43E46261763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7DCF19B0-8F14-57A4-13C2-9A3E00CD58B9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28" name="Freeform 8">
            <a:extLst>
              <a:ext uri="{FF2B5EF4-FFF2-40B4-BE49-F238E27FC236}">
                <a16:creationId xmlns:a16="http://schemas.microsoft.com/office/drawing/2014/main" id="{E0D41C62-D994-A33C-DD74-EF23446E53EF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495794" y="2896610"/>
            <a:ext cx="920240" cy="920240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EF29C7A-2A3C-E9A2-E5EA-4F11658EC86A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94069" y="3447070"/>
            <a:ext cx="10222212" cy="2264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31607" lvl="1" algn="ctr">
              <a:spcBef>
                <a:spcPts val="882"/>
              </a:spcBef>
              <a:spcAft>
                <a:spcPts val="882"/>
              </a:spcAft>
            </a:pPr>
            <a:r>
              <a:rPr lang="en-ca" sz="4704" b="1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Is social media helpful or harmful when it comes to personal relationships?</a:t>
            </a:r>
          </a:p>
        </p:txBody>
      </p:sp>
      <p:pic>
        <p:nvPicPr>
          <p:cNvPr id="37" name="Graphique 36" descr="Thumbs-down ">
            <a:extLst>
              <a:ext uri="{FF2B5EF4-FFF2-40B4-BE49-F238E27FC236}">
                <a16:creationId xmlns:a16="http://schemas.microsoft.com/office/drawing/2014/main" id="{AF21A6EC-DF8E-1B5C-ACB3-DA1E51006C4C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731052" y="6134856"/>
            <a:ext cx="1023815" cy="1023815"/>
          </a:xfrm>
          <a:prstGeom prst="rect">
            <a:avLst/>
          </a:prstGeom>
        </p:spPr>
      </p:pic>
      <p:pic>
        <p:nvPicPr>
          <p:cNvPr id="38" name="Graphique 37" descr="Thumbs-down ">
            <a:extLst>
              <a:ext uri="{FF2B5EF4-FFF2-40B4-BE49-F238E27FC236}">
                <a16:creationId xmlns:a16="http://schemas.microsoft.com/office/drawing/2014/main" id="{DC4CA3E1-01B8-A604-4F8F-B9358D65D0DB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10800000">
            <a:off x="6624891" y="7309097"/>
            <a:ext cx="1023815" cy="1023815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ED295E6A-8B99-7676-CE0F-623A03CA089A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7644247" y="6398312"/>
            <a:ext cx="4523130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FOR: Helpful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37449C0A-857C-7F36-CCB8-50248E367B5B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406385" y="7333311"/>
            <a:ext cx="4892405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AGAINST: Harmful</a:t>
            </a:r>
          </a:p>
        </p:txBody>
      </p:sp>
      <p:pic>
        <p:nvPicPr>
          <p:cNvPr id="3" name="Graphique 2" descr="Thumbs-down ">
            <a:extLst>
              <a:ext uri="{FF2B5EF4-FFF2-40B4-BE49-F238E27FC236}">
                <a16:creationId xmlns:a16="http://schemas.microsoft.com/office/drawing/2014/main" id="{70A64122-41C7-331A-E9D2-F37FC02CDB12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594385" y="8233018"/>
            <a:ext cx="1023815" cy="1023815"/>
          </a:xfrm>
          <a:prstGeom prst="rect">
            <a:avLst/>
          </a:prstGeom>
        </p:spPr>
      </p:pic>
      <p:pic>
        <p:nvPicPr>
          <p:cNvPr id="5" name="Graphique 4" descr="Thumbs-down ">
            <a:extLst>
              <a:ext uri="{FF2B5EF4-FFF2-40B4-BE49-F238E27FC236}">
                <a16:creationId xmlns:a16="http://schemas.microsoft.com/office/drawing/2014/main" id="{473F5DDE-9806-7E3B-7680-3A9566F3F341}"/>
              </a:ext>
            </a:extLst>
          </p:cNvPr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10800000">
            <a:off x="6620431" y="8326166"/>
            <a:ext cx="1023815" cy="102381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2346B72-663E-B521-E5BA-8F5702882A7A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7337734" y="8326164"/>
            <a:ext cx="3840429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>
                <a:solidFill>
                  <a:srgbClr val="0038FF"/>
                </a:solidFill>
                <a:latin typeface="+mj-lt"/>
                <a:ea typeface="+mj-lt"/>
                <a:cs typeface="+mj-lt"/>
              </a:rPr>
              <a:t>UNDECIDED?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452AD99-1137-A23B-0C2E-BC0E3BE4A058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 rot="21404279">
            <a:off x="10460076" y="4701496"/>
            <a:ext cx="6147269" cy="1636749"/>
          </a:xfrm>
          <a:custGeom>
            <a:avLst/>
            <a:gdLst>
              <a:gd name="csX0" fmla="*/ 0 w 6147269"/>
              <a:gd name="csY0" fmla="*/ 0 h 1636749"/>
              <a:gd name="csX1" fmla="*/ 681788 w 6147269"/>
              <a:gd name="csY1" fmla="*/ 0 h 1636749"/>
              <a:gd name="csX2" fmla="*/ 1179158 w 6147269"/>
              <a:gd name="csY2" fmla="*/ 0 h 1636749"/>
              <a:gd name="csX3" fmla="*/ 1799473 w 6147269"/>
              <a:gd name="csY3" fmla="*/ 0 h 1636749"/>
              <a:gd name="csX4" fmla="*/ 2173898 w 6147269"/>
              <a:gd name="csY4" fmla="*/ 0 h 1636749"/>
              <a:gd name="csX5" fmla="*/ 2609795 w 6147269"/>
              <a:gd name="csY5" fmla="*/ 0 h 1636749"/>
              <a:gd name="csX6" fmla="*/ 3291583 w 6147269"/>
              <a:gd name="csY6" fmla="*/ 0 h 1636749"/>
              <a:gd name="csX7" fmla="*/ 3727480 w 6147269"/>
              <a:gd name="csY7" fmla="*/ 0 h 1636749"/>
              <a:gd name="csX8" fmla="*/ 4286323 w 6147269"/>
              <a:gd name="csY8" fmla="*/ 0 h 1636749"/>
              <a:gd name="csX9" fmla="*/ 4783693 w 6147269"/>
              <a:gd name="csY9" fmla="*/ 0 h 1636749"/>
              <a:gd name="csX10" fmla="*/ 5404008 w 6147269"/>
              <a:gd name="csY10" fmla="*/ 0 h 1636749"/>
              <a:gd name="csX11" fmla="*/ 6147269 w 6147269"/>
              <a:gd name="csY11" fmla="*/ 0 h 1636749"/>
              <a:gd name="csX12" fmla="*/ 6147269 w 6147269"/>
              <a:gd name="csY12" fmla="*/ 561950 h 1636749"/>
              <a:gd name="csX13" fmla="*/ 6147269 w 6147269"/>
              <a:gd name="csY13" fmla="*/ 1074799 h 1636749"/>
              <a:gd name="csX14" fmla="*/ 6147269 w 6147269"/>
              <a:gd name="csY14" fmla="*/ 1636749 h 1636749"/>
              <a:gd name="csX15" fmla="*/ 5526954 w 6147269"/>
              <a:gd name="csY15" fmla="*/ 1636749 h 1636749"/>
              <a:gd name="csX16" fmla="*/ 5091056 w 6147269"/>
              <a:gd name="csY16" fmla="*/ 1636749 h 1636749"/>
              <a:gd name="csX17" fmla="*/ 4470741 w 6147269"/>
              <a:gd name="csY17" fmla="*/ 1636749 h 1636749"/>
              <a:gd name="csX18" fmla="*/ 3850426 w 6147269"/>
              <a:gd name="csY18" fmla="*/ 1636749 h 1636749"/>
              <a:gd name="csX19" fmla="*/ 3230110 w 6147269"/>
              <a:gd name="csY19" fmla="*/ 1636749 h 1636749"/>
              <a:gd name="csX20" fmla="*/ 2609795 w 6147269"/>
              <a:gd name="csY20" fmla="*/ 1636749 h 1636749"/>
              <a:gd name="csX21" fmla="*/ 2050952 w 6147269"/>
              <a:gd name="csY21" fmla="*/ 1636749 h 1636749"/>
              <a:gd name="csX22" fmla="*/ 1615055 w 6147269"/>
              <a:gd name="csY22" fmla="*/ 1636749 h 1636749"/>
              <a:gd name="csX23" fmla="*/ 1240631 w 6147269"/>
              <a:gd name="csY23" fmla="*/ 1636749 h 1636749"/>
              <a:gd name="csX24" fmla="*/ 681788 w 6147269"/>
              <a:gd name="csY24" fmla="*/ 1636749 h 1636749"/>
              <a:gd name="csX25" fmla="*/ 0 w 6147269"/>
              <a:gd name="csY25" fmla="*/ 1636749 h 1636749"/>
              <a:gd name="csX26" fmla="*/ 0 w 6147269"/>
              <a:gd name="csY26" fmla="*/ 1091166 h 1636749"/>
              <a:gd name="csX27" fmla="*/ 0 w 6147269"/>
              <a:gd name="csY27" fmla="*/ 545583 h 1636749"/>
              <a:gd name="csX28" fmla="*/ 0 w 6147269"/>
              <a:gd name="csY28" fmla="*/ 0 h 1636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47269" h="1636749" fill="none" extrusionOk="0">
                <a:moveTo>
                  <a:pt x="0" y="0"/>
                </a:moveTo>
                <a:cubicBezTo>
                  <a:pt x="217416" y="-555"/>
                  <a:pt x="410417" y="29458"/>
                  <a:pt x="681788" y="0"/>
                </a:cubicBezTo>
                <a:cubicBezTo>
                  <a:pt x="953159" y="-29458"/>
                  <a:pt x="1062164" y="1443"/>
                  <a:pt x="1179158" y="0"/>
                </a:cubicBezTo>
                <a:cubicBezTo>
                  <a:pt x="1296152" y="-1443"/>
                  <a:pt x="1578800" y="28165"/>
                  <a:pt x="1799473" y="0"/>
                </a:cubicBezTo>
                <a:cubicBezTo>
                  <a:pt x="2020147" y="-28165"/>
                  <a:pt x="2065735" y="40839"/>
                  <a:pt x="2173898" y="0"/>
                </a:cubicBezTo>
                <a:cubicBezTo>
                  <a:pt x="2282062" y="-40839"/>
                  <a:pt x="2437725" y="47221"/>
                  <a:pt x="2609795" y="0"/>
                </a:cubicBezTo>
                <a:cubicBezTo>
                  <a:pt x="2781865" y="-47221"/>
                  <a:pt x="3154999" y="17970"/>
                  <a:pt x="3291583" y="0"/>
                </a:cubicBezTo>
                <a:cubicBezTo>
                  <a:pt x="3428167" y="-17970"/>
                  <a:pt x="3618558" y="47944"/>
                  <a:pt x="3727480" y="0"/>
                </a:cubicBezTo>
                <a:cubicBezTo>
                  <a:pt x="3836402" y="-47944"/>
                  <a:pt x="4136649" y="28115"/>
                  <a:pt x="4286323" y="0"/>
                </a:cubicBezTo>
                <a:cubicBezTo>
                  <a:pt x="4435997" y="-28115"/>
                  <a:pt x="4668546" y="56710"/>
                  <a:pt x="4783693" y="0"/>
                </a:cubicBezTo>
                <a:cubicBezTo>
                  <a:pt x="4898840" y="-56710"/>
                  <a:pt x="5236896" y="5534"/>
                  <a:pt x="5404008" y="0"/>
                </a:cubicBezTo>
                <a:cubicBezTo>
                  <a:pt x="5571121" y="-5534"/>
                  <a:pt x="5910902" y="37586"/>
                  <a:pt x="6147269" y="0"/>
                </a:cubicBezTo>
                <a:cubicBezTo>
                  <a:pt x="6195801" y="135741"/>
                  <a:pt x="6123487" y="291977"/>
                  <a:pt x="6147269" y="561950"/>
                </a:cubicBezTo>
                <a:cubicBezTo>
                  <a:pt x="6171051" y="831923"/>
                  <a:pt x="6086014" y="941000"/>
                  <a:pt x="6147269" y="1074799"/>
                </a:cubicBezTo>
                <a:cubicBezTo>
                  <a:pt x="6208524" y="1208598"/>
                  <a:pt x="6113384" y="1404149"/>
                  <a:pt x="6147269" y="1636749"/>
                </a:cubicBezTo>
                <a:cubicBezTo>
                  <a:pt x="5969956" y="1704557"/>
                  <a:pt x="5811933" y="1601900"/>
                  <a:pt x="5526954" y="1636749"/>
                </a:cubicBezTo>
                <a:cubicBezTo>
                  <a:pt x="5241976" y="1671598"/>
                  <a:pt x="5273143" y="1621767"/>
                  <a:pt x="5091056" y="1636749"/>
                </a:cubicBezTo>
                <a:cubicBezTo>
                  <a:pt x="4908969" y="1651731"/>
                  <a:pt x="4721728" y="1627357"/>
                  <a:pt x="4470741" y="1636749"/>
                </a:cubicBezTo>
                <a:cubicBezTo>
                  <a:pt x="4219755" y="1646141"/>
                  <a:pt x="4036781" y="1633053"/>
                  <a:pt x="3850426" y="1636749"/>
                </a:cubicBezTo>
                <a:cubicBezTo>
                  <a:pt x="3664072" y="1640445"/>
                  <a:pt x="3367648" y="1609045"/>
                  <a:pt x="3230110" y="1636749"/>
                </a:cubicBezTo>
                <a:cubicBezTo>
                  <a:pt x="3092572" y="1664453"/>
                  <a:pt x="2819101" y="1568380"/>
                  <a:pt x="2609795" y="1636749"/>
                </a:cubicBezTo>
                <a:cubicBezTo>
                  <a:pt x="2400489" y="1705118"/>
                  <a:pt x="2260152" y="1628542"/>
                  <a:pt x="2050952" y="1636749"/>
                </a:cubicBezTo>
                <a:cubicBezTo>
                  <a:pt x="1841752" y="1644956"/>
                  <a:pt x="1709765" y="1584877"/>
                  <a:pt x="1615055" y="1636749"/>
                </a:cubicBezTo>
                <a:cubicBezTo>
                  <a:pt x="1520345" y="1688621"/>
                  <a:pt x="1322246" y="1609512"/>
                  <a:pt x="1240631" y="1636749"/>
                </a:cubicBezTo>
                <a:cubicBezTo>
                  <a:pt x="1159016" y="1663986"/>
                  <a:pt x="797462" y="1632347"/>
                  <a:pt x="681788" y="1636749"/>
                </a:cubicBezTo>
                <a:cubicBezTo>
                  <a:pt x="566114" y="1641151"/>
                  <a:pt x="320174" y="1593609"/>
                  <a:pt x="0" y="1636749"/>
                </a:cubicBezTo>
                <a:cubicBezTo>
                  <a:pt x="-23627" y="1407606"/>
                  <a:pt x="21759" y="1218646"/>
                  <a:pt x="0" y="1091166"/>
                </a:cubicBezTo>
                <a:cubicBezTo>
                  <a:pt x="-21759" y="963686"/>
                  <a:pt x="62229" y="758425"/>
                  <a:pt x="0" y="545583"/>
                </a:cubicBezTo>
                <a:cubicBezTo>
                  <a:pt x="-62229" y="332741"/>
                  <a:pt x="32357" y="270072"/>
                  <a:pt x="0" y="0"/>
                </a:cubicBezTo>
                <a:close/>
              </a:path>
              <a:path w="6147269" h="1636749" stroke="0" extrusionOk="0">
                <a:moveTo>
                  <a:pt x="0" y="0"/>
                </a:moveTo>
                <a:cubicBezTo>
                  <a:pt x="134312" y="-35908"/>
                  <a:pt x="313047" y="6470"/>
                  <a:pt x="435897" y="0"/>
                </a:cubicBezTo>
                <a:cubicBezTo>
                  <a:pt x="558747" y="-6470"/>
                  <a:pt x="857797" y="80193"/>
                  <a:pt x="1117685" y="0"/>
                </a:cubicBezTo>
                <a:cubicBezTo>
                  <a:pt x="1377573" y="-80193"/>
                  <a:pt x="1543146" y="25693"/>
                  <a:pt x="1799473" y="0"/>
                </a:cubicBezTo>
                <a:cubicBezTo>
                  <a:pt x="2055800" y="-25693"/>
                  <a:pt x="2024589" y="3701"/>
                  <a:pt x="2235371" y="0"/>
                </a:cubicBezTo>
                <a:cubicBezTo>
                  <a:pt x="2446153" y="-3701"/>
                  <a:pt x="2664724" y="22444"/>
                  <a:pt x="2855686" y="0"/>
                </a:cubicBezTo>
                <a:cubicBezTo>
                  <a:pt x="3046648" y="-22444"/>
                  <a:pt x="3097690" y="5824"/>
                  <a:pt x="3230110" y="0"/>
                </a:cubicBezTo>
                <a:cubicBezTo>
                  <a:pt x="3362530" y="-5824"/>
                  <a:pt x="3753941" y="3507"/>
                  <a:pt x="3911898" y="0"/>
                </a:cubicBezTo>
                <a:cubicBezTo>
                  <a:pt x="4069855" y="-3507"/>
                  <a:pt x="4338884" y="7682"/>
                  <a:pt x="4470741" y="0"/>
                </a:cubicBezTo>
                <a:cubicBezTo>
                  <a:pt x="4602598" y="-7682"/>
                  <a:pt x="4740649" y="9101"/>
                  <a:pt x="4906638" y="0"/>
                </a:cubicBezTo>
                <a:cubicBezTo>
                  <a:pt x="5072627" y="-9101"/>
                  <a:pt x="5304032" y="20567"/>
                  <a:pt x="5404008" y="0"/>
                </a:cubicBezTo>
                <a:cubicBezTo>
                  <a:pt x="5503984" y="-20567"/>
                  <a:pt x="5831888" y="5954"/>
                  <a:pt x="6147269" y="0"/>
                </a:cubicBezTo>
                <a:cubicBezTo>
                  <a:pt x="6184340" y="210041"/>
                  <a:pt x="6117987" y="293779"/>
                  <a:pt x="6147269" y="529216"/>
                </a:cubicBezTo>
                <a:cubicBezTo>
                  <a:pt x="6176551" y="764653"/>
                  <a:pt x="6099903" y="863509"/>
                  <a:pt x="6147269" y="1058431"/>
                </a:cubicBezTo>
                <a:cubicBezTo>
                  <a:pt x="6194635" y="1253354"/>
                  <a:pt x="6115670" y="1468345"/>
                  <a:pt x="6147269" y="1636749"/>
                </a:cubicBezTo>
                <a:cubicBezTo>
                  <a:pt x="5983606" y="1702382"/>
                  <a:pt x="5789593" y="1569938"/>
                  <a:pt x="5526954" y="1636749"/>
                </a:cubicBezTo>
                <a:cubicBezTo>
                  <a:pt x="5264315" y="1703560"/>
                  <a:pt x="5124639" y="1619097"/>
                  <a:pt x="4906638" y="1636749"/>
                </a:cubicBezTo>
                <a:cubicBezTo>
                  <a:pt x="4688637" y="1654401"/>
                  <a:pt x="4490546" y="1557028"/>
                  <a:pt x="4224850" y="1636749"/>
                </a:cubicBezTo>
                <a:cubicBezTo>
                  <a:pt x="3959154" y="1716470"/>
                  <a:pt x="3942800" y="1607801"/>
                  <a:pt x="3666008" y="1636749"/>
                </a:cubicBezTo>
                <a:cubicBezTo>
                  <a:pt x="3389216" y="1665697"/>
                  <a:pt x="3444932" y="1627524"/>
                  <a:pt x="3291583" y="1636749"/>
                </a:cubicBezTo>
                <a:cubicBezTo>
                  <a:pt x="3138234" y="1645974"/>
                  <a:pt x="2918465" y="1568028"/>
                  <a:pt x="2671268" y="1636749"/>
                </a:cubicBezTo>
                <a:cubicBezTo>
                  <a:pt x="2424071" y="1705470"/>
                  <a:pt x="2400798" y="1634222"/>
                  <a:pt x="2173898" y="1636749"/>
                </a:cubicBezTo>
                <a:cubicBezTo>
                  <a:pt x="1946998" y="1639276"/>
                  <a:pt x="1885047" y="1605873"/>
                  <a:pt x="1799473" y="1636749"/>
                </a:cubicBezTo>
                <a:cubicBezTo>
                  <a:pt x="1713900" y="1667625"/>
                  <a:pt x="1401657" y="1596637"/>
                  <a:pt x="1179158" y="1636749"/>
                </a:cubicBezTo>
                <a:cubicBezTo>
                  <a:pt x="956659" y="1676861"/>
                  <a:pt x="797916" y="1625227"/>
                  <a:pt x="681788" y="1636749"/>
                </a:cubicBezTo>
                <a:cubicBezTo>
                  <a:pt x="565660" y="1648271"/>
                  <a:pt x="238305" y="1592279"/>
                  <a:pt x="0" y="1636749"/>
                </a:cubicBezTo>
                <a:cubicBezTo>
                  <a:pt x="-56793" y="1485796"/>
                  <a:pt x="13497" y="1335512"/>
                  <a:pt x="0" y="1107533"/>
                </a:cubicBezTo>
                <a:cubicBezTo>
                  <a:pt x="-13497" y="879554"/>
                  <a:pt x="23173" y="685809"/>
                  <a:pt x="0" y="529216"/>
                </a:cubicBezTo>
                <a:cubicBezTo>
                  <a:pt x="-23173" y="372623"/>
                  <a:pt x="28370" y="13001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764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00D34130-84E4-67DD-A7FA-FB26C09EB460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 rot="21441141">
            <a:off x="16166192" y="5565615"/>
            <a:ext cx="880805" cy="851478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0CBD8C9-299D-9B66-2A07-E06A94B3570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 rot="21406535">
            <a:off x="10923381" y="5217065"/>
            <a:ext cx="5220660" cy="63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5-minute</a:t>
            </a:r>
            <a:r>
              <a:rPr lang="en-ca" sz="3528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debate, MAX!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74FFDEA-52A5-27AD-A327-310B65EEF42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3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39" grpId="0"/>
      <p:bldP spid="40" grpId="0"/>
      <p:bldP spid="6" grpId="0"/>
      <p:bldP spid="7" grpId="0" animBg="1"/>
      <p:bldP spid="8" grpId="0" animBg="1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B9010-DD3C-08B0-24F1-1AB552208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95CAC58-2E34-5626-FD22-D835868E00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4200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0F4C7D-E575-C3FA-EFBC-B8B7310159A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94069" y="719101"/>
            <a:ext cx="954685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Devil’s advocate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B3640B73-4731-7AB2-3797-2FF6B3ADCA70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16</a:t>
            </a:fld>
            <a:endParaRPr lang="en-ca" sz="2744" b="1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49EEFC7-DBE3-3FEF-97A5-4A26999D174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525609" y="1017868"/>
            <a:ext cx="868460" cy="86846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4E187FF3-7BF2-B4A5-5412-5091CEB07A7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433554" y="1871057"/>
            <a:ext cx="13540481" cy="725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4116" b="1">
                <a:solidFill>
                  <a:srgbClr val="365A8E"/>
                </a:solidFill>
                <a:latin typeface="Calibi"/>
                <a:ea typeface="Calibi"/>
                <a:cs typeface="Calibi"/>
              </a:rPr>
              <a:t>A debate about social media</a:t>
            </a:r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3D1EBE17-CE89-3A98-2B9D-A7BCBD896ADB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16200000">
            <a:off x="26130" y="6126074"/>
            <a:ext cx="3968194" cy="3940904"/>
          </a:xfrm>
          <a:custGeom>
            <a:avLst/>
            <a:gdLst/>
            <a:ahLst/>
            <a:cxnLst/>
            <a:rect l="l" t="t" r="r" b="b"/>
            <a:pathLst>
              <a:path w="4125113" h="4114800">
                <a:moveTo>
                  <a:pt x="0" y="0"/>
                </a:moveTo>
                <a:lnTo>
                  <a:pt x="4125113" y="0"/>
                </a:lnTo>
                <a:lnTo>
                  <a:pt x="41251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2884" t="-14823" b="2"/>
            </a:stretch>
          </a:blipFill>
        </p:spPr>
        <p:txBody>
          <a:bodyPr/>
          <a:lstStyle/>
          <a:p>
            <a:endParaRPr lang="en-ca" sz="3900"/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C195A56E-7DF0-120F-BFA9-894F5EB4B08F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1394069" y="3091110"/>
            <a:ext cx="10836794" cy="2419106"/>
            <a:chOff x="0" y="0"/>
            <a:chExt cx="2149108" cy="495463"/>
          </a:xfrm>
        </p:grpSpPr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id="{082C91F1-61C7-34F5-DADA-52FEFDAE1AA5}"/>
                </a:ext>
              </a:extLst>
            </p:cNvPr>
            <p:cNvSpPr/>
            <p:nvPr/>
          </p:nvSpPr>
          <p:spPr>
            <a:xfrm>
              <a:off x="0" y="0"/>
              <a:ext cx="2149108" cy="495463"/>
            </a:xfrm>
            <a:custGeom>
              <a:avLst/>
              <a:gdLst/>
              <a:ahLst/>
              <a:cxnLst/>
              <a:rect l="l" t="t" r="r" b="b"/>
              <a:pathLst>
                <a:path w="2149108" h="495463">
                  <a:moveTo>
                    <a:pt x="0" y="0"/>
                  </a:moveTo>
                  <a:lnTo>
                    <a:pt x="2149108" y="0"/>
                  </a:lnTo>
                  <a:lnTo>
                    <a:pt x="2149108" y="495463"/>
                  </a:lnTo>
                  <a:lnTo>
                    <a:pt x="0" y="495463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F7CB78FF-2631-EA53-0277-42C2DD616B16}"/>
                </a:ext>
              </a:extLst>
            </p:cNvPr>
            <p:cNvSpPr txBox="1"/>
            <p:nvPr/>
          </p:nvSpPr>
          <p:spPr>
            <a:xfrm>
              <a:off x="0" y="-76200"/>
              <a:ext cx="2149108" cy="571663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sp>
        <p:nvSpPr>
          <p:cNvPr id="28" name="Freeform 8">
            <a:extLst>
              <a:ext uri="{FF2B5EF4-FFF2-40B4-BE49-F238E27FC236}">
                <a16:creationId xmlns:a16="http://schemas.microsoft.com/office/drawing/2014/main" id="{368B233E-4C55-22BA-0F22-C394F6BEA7E6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1495794" y="2896610"/>
            <a:ext cx="920240" cy="920240"/>
          </a:xfrm>
          <a:custGeom>
            <a:avLst/>
            <a:gdLst/>
            <a:ahLst/>
            <a:cxnLst/>
            <a:rect l="l" t="t" r="r" b="b"/>
            <a:pathLst>
              <a:path w="1243604" h="1243604">
                <a:moveTo>
                  <a:pt x="0" y="0"/>
                </a:moveTo>
                <a:lnTo>
                  <a:pt x="1243605" y="0"/>
                </a:lnTo>
                <a:lnTo>
                  <a:pt x="1243605" y="1243604"/>
                </a:lnTo>
                <a:lnTo>
                  <a:pt x="0" y="124360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A31B78B-1EA7-1CC5-1035-6D762967B720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1394069" y="3447070"/>
            <a:ext cx="10222212" cy="1540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131607" lvl="1" algn="ctr">
              <a:spcBef>
                <a:spcPts val="882"/>
              </a:spcBef>
              <a:spcAft>
                <a:spcPts val="882"/>
              </a:spcAft>
            </a:pPr>
            <a:r>
              <a:rPr lang="en-ca" sz="4704" b="1">
                <a:solidFill>
                  <a:schemeClr val="bg1"/>
                </a:solidFill>
                <a:latin typeface="Calibri" panose="020F050202020403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What did you learn from this debate experience?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BCCFFA7B-76B8-EEAB-2B3F-EBDC342DDF55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 rot="21404279">
            <a:off x="6990858" y="5255647"/>
            <a:ext cx="6147269" cy="1636749"/>
          </a:xfrm>
          <a:custGeom>
            <a:avLst/>
            <a:gdLst>
              <a:gd name="csX0" fmla="*/ 0 w 6147269"/>
              <a:gd name="csY0" fmla="*/ 0 h 1636749"/>
              <a:gd name="csX1" fmla="*/ 681788 w 6147269"/>
              <a:gd name="csY1" fmla="*/ 0 h 1636749"/>
              <a:gd name="csX2" fmla="*/ 1179158 w 6147269"/>
              <a:gd name="csY2" fmla="*/ 0 h 1636749"/>
              <a:gd name="csX3" fmla="*/ 1799473 w 6147269"/>
              <a:gd name="csY3" fmla="*/ 0 h 1636749"/>
              <a:gd name="csX4" fmla="*/ 2173898 w 6147269"/>
              <a:gd name="csY4" fmla="*/ 0 h 1636749"/>
              <a:gd name="csX5" fmla="*/ 2609795 w 6147269"/>
              <a:gd name="csY5" fmla="*/ 0 h 1636749"/>
              <a:gd name="csX6" fmla="*/ 3291583 w 6147269"/>
              <a:gd name="csY6" fmla="*/ 0 h 1636749"/>
              <a:gd name="csX7" fmla="*/ 3727480 w 6147269"/>
              <a:gd name="csY7" fmla="*/ 0 h 1636749"/>
              <a:gd name="csX8" fmla="*/ 4286323 w 6147269"/>
              <a:gd name="csY8" fmla="*/ 0 h 1636749"/>
              <a:gd name="csX9" fmla="*/ 4783693 w 6147269"/>
              <a:gd name="csY9" fmla="*/ 0 h 1636749"/>
              <a:gd name="csX10" fmla="*/ 5404008 w 6147269"/>
              <a:gd name="csY10" fmla="*/ 0 h 1636749"/>
              <a:gd name="csX11" fmla="*/ 6147269 w 6147269"/>
              <a:gd name="csY11" fmla="*/ 0 h 1636749"/>
              <a:gd name="csX12" fmla="*/ 6147269 w 6147269"/>
              <a:gd name="csY12" fmla="*/ 561950 h 1636749"/>
              <a:gd name="csX13" fmla="*/ 6147269 w 6147269"/>
              <a:gd name="csY13" fmla="*/ 1074799 h 1636749"/>
              <a:gd name="csX14" fmla="*/ 6147269 w 6147269"/>
              <a:gd name="csY14" fmla="*/ 1636749 h 1636749"/>
              <a:gd name="csX15" fmla="*/ 5526954 w 6147269"/>
              <a:gd name="csY15" fmla="*/ 1636749 h 1636749"/>
              <a:gd name="csX16" fmla="*/ 5091056 w 6147269"/>
              <a:gd name="csY16" fmla="*/ 1636749 h 1636749"/>
              <a:gd name="csX17" fmla="*/ 4470741 w 6147269"/>
              <a:gd name="csY17" fmla="*/ 1636749 h 1636749"/>
              <a:gd name="csX18" fmla="*/ 3850426 w 6147269"/>
              <a:gd name="csY18" fmla="*/ 1636749 h 1636749"/>
              <a:gd name="csX19" fmla="*/ 3230110 w 6147269"/>
              <a:gd name="csY19" fmla="*/ 1636749 h 1636749"/>
              <a:gd name="csX20" fmla="*/ 2609795 w 6147269"/>
              <a:gd name="csY20" fmla="*/ 1636749 h 1636749"/>
              <a:gd name="csX21" fmla="*/ 2050952 w 6147269"/>
              <a:gd name="csY21" fmla="*/ 1636749 h 1636749"/>
              <a:gd name="csX22" fmla="*/ 1615055 w 6147269"/>
              <a:gd name="csY22" fmla="*/ 1636749 h 1636749"/>
              <a:gd name="csX23" fmla="*/ 1240631 w 6147269"/>
              <a:gd name="csY23" fmla="*/ 1636749 h 1636749"/>
              <a:gd name="csX24" fmla="*/ 681788 w 6147269"/>
              <a:gd name="csY24" fmla="*/ 1636749 h 1636749"/>
              <a:gd name="csX25" fmla="*/ 0 w 6147269"/>
              <a:gd name="csY25" fmla="*/ 1636749 h 1636749"/>
              <a:gd name="csX26" fmla="*/ 0 w 6147269"/>
              <a:gd name="csY26" fmla="*/ 1091166 h 1636749"/>
              <a:gd name="csX27" fmla="*/ 0 w 6147269"/>
              <a:gd name="csY27" fmla="*/ 545583 h 1636749"/>
              <a:gd name="csX28" fmla="*/ 0 w 6147269"/>
              <a:gd name="csY28" fmla="*/ 0 h 16367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147269" h="1636749" fill="none" extrusionOk="0">
                <a:moveTo>
                  <a:pt x="0" y="0"/>
                </a:moveTo>
                <a:cubicBezTo>
                  <a:pt x="217416" y="-555"/>
                  <a:pt x="410417" y="29458"/>
                  <a:pt x="681788" y="0"/>
                </a:cubicBezTo>
                <a:cubicBezTo>
                  <a:pt x="953159" y="-29458"/>
                  <a:pt x="1062164" y="1443"/>
                  <a:pt x="1179158" y="0"/>
                </a:cubicBezTo>
                <a:cubicBezTo>
                  <a:pt x="1296152" y="-1443"/>
                  <a:pt x="1578800" y="28165"/>
                  <a:pt x="1799473" y="0"/>
                </a:cubicBezTo>
                <a:cubicBezTo>
                  <a:pt x="2020147" y="-28165"/>
                  <a:pt x="2065735" y="40839"/>
                  <a:pt x="2173898" y="0"/>
                </a:cubicBezTo>
                <a:cubicBezTo>
                  <a:pt x="2282062" y="-40839"/>
                  <a:pt x="2437725" y="47221"/>
                  <a:pt x="2609795" y="0"/>
                </a:cubicBezTo>
                <a:cubicBezTo>
                  <a:pt x="2781865" y="-47221"/>
                  <a:pt x="3154999" y="17970"/>
                  <a:pt x="3291583" y="0"/>
                </a:cubicBezTo>
                <a:cubicBezTo>
                  <a:pt x="3428167" y="-17970"/>
                  <a:pt x="3618558" y="47944"/>
                  <a:pt x="3727480" y="0"/>
                </a:cubicBezTo>
                <a:cubicBezTo>
                  <a:pt x="3836402" y="-47944"/>
                  <a:pt x="4136649" y="28115"/>
                  <a:pt x="4286323" y="0"/>
                </a:cubicBezTo>
                <a:cubicBezTo>
                  <a:pt x="4435997" y="-28115"/>
                  <a:pt x="4668546" y="56710"/>
                  <a:pt x="4783693" y="0"/>
                </a:cubicBezTo>
                <a:cubicBezTo>
                  <a:pt x="4898840" y="-56710"/>
                  <a:pt x="5236896" y="5534"/>
                  <a:pt x="5404008" y="0"/>
                </a:cubicBezTo>
                <a:cubicBezTo>
                  <a:pt x="5571121" y="-5534"/>
                  <a:pt x="5910902" y="37586"/>
                  <a:pt x="6147269" y="0"/>
                </a:cubicBezTo>
                <a:cubicBezTo>
                  <a:pt x="6195801" y="135741"/>
                  <a:pt x="6123487" y="291977"/>
                  <a:pt x="6147269" y="561950"/>
                </a:cubicBezTo>
                <a:cubicBezTo>
                  <a:pt x="6171051" y="831923"/>
                  <a:pt x="6086014" y="941000"/>
                  <a:pt x="6147269" y="1074799"/>
                </a:cubicBezTo>
                <a:cubicBezTo>
                  <a:pt x="6208524" y="1208598"/>
                  <a:pt x="6113384" y="1404149"/>
                  <a:pt x="6147269" y="1636749"/>
                </a:cubicBezTo>
                <a:cubicBezTo>
                  <a:pt x="5969956" y="1704557"/>
                  <a:pt x="5811933" y="1601900"/>
                  <a:pt x="5526954" y="1636749"/>
                </a:cubicBezTo>
                <a:cubicBezTo>
                  <a:pt x="5241976" y="1671598"/>
                  <a:pt x="5273143" y="1621767"/>
                  <a:pt x="5091056" y="1636749"/>
                </a:cubicBezTo>
                <a:cubicBezTo>
                  <a:pt x="4908969" y="1651731"/>
                  <a:pt x="4721728" y="1627357"/>
                  <a:pt x="4470741" y="1636749"/>
                </a:cubicBezTo>
                <a:cubicBezTo>
                  <a:pt x="4219755" y="1646141"/>
                  <a:pt x="4036781" y="1633053"/>
                  <a:pt x="3850426" y="1636749"/>
                </a:cubicBezTo>
                <a:cubicBezTo>
                  <a:pt x="3664072" y="1640445"/>
                  <a:pt x="3367648" y="1609045"/>
                  <a:pt x="3230110" y="1636749"/>
                </a:cubicBezTo>
                <a:cubicBezTo>
                  <a:pt x="3092572" y="1664453"/>
                  <a:pt x="2819101" y="1568380"/>
                  <a:pt x="2609795" y="1636749"/>
                </a:cubicBezTo>
                <a:cubicBezTo>
                  <a:pt x="2400489" y="1705118"/>
                  <a:pt x="2260152" y="1628542"/>
                  <a:pt x="2050952" y="1636749"/>
                </a:cubicBezTo>
                <a:cubicBezTo>
                  <a:pt x="1841752" y="1644956"/>
                  <a:pt x="1709765" y="1584877"/>
                  <a:pt x="1615055" y="1636749"/>
                </a:cubicBezTo>
                <a:cubicBezTo>
                  <a:pt x="1520345" y="1688621"/>
                  <a:pt x="1322246" y="1609512"/>
                  <a:pt x="1240631" y="1636749"/>
                </a:cubicBezTo>
                <a:cubicBezTo>
                  <a:pt x="1159016" y="1663986"/>
                  <a:pt x="797462" y="1632347"/>
                  <a:pt x="681788" y="1636749"/>
                </a:cubicBezTo>
                <a:cubicBezTo>
                  <a:pt x="566114" y="1641151"/>
                  <a:pt x="320174" y="1593609"/>
                  <a:pt x="0" y="1636749"/>
                </a:cubicBezTo>
                <a:cubicBezTo>
                  <a:pt x="-23627" y="1407606"/>
                  <a:pt x="21759" y="1218646"/>
                  <a:pt x="0" y="1091166"/>
                </a:cubicBezTo>
                <a:cubicBezTo>
                  <a:pt x="-21759" y="963686"/>
                  <a:pt x="62229" y="758425"/>
                  <a:pt x="0" y="545583"/>
                </a:cubicBezTo>
                <a:cubicBezTo>
                  <a:pt x="-62229" y="332741"/>
                  <a:pt x="32357" y="270072"/>
                  <a:pt x="0" y="0"/>
                </a:cubicBezTo>
                <a:close/>
              </a:path>
              <a:path w="6147269" h="1636749" stroke="0" extrusionOk="0">
                <a:moveTo>
                  <a:pt x="0" y="0"/>
                </a:moveTo>
                <a:cubicBezTo>
                  <a:pt x="134312" y="-35908"/>
                  <a:pt x="313047" y="6470"/>
                  <a:pt x="435897" y="0"/>
                </a:cubicBezTo>
                <a:cubicBezTo>
                  <a:pt x="558747" y="-6470"/>
                  <a:pt x="857797" y="80193"/>
                  <a:pt x="1117685" y="0"/>
                </a:cubicBezTo>
                <a:cubicBezTo>
                  <a:pt x="1377573" y="-80193"/>
                  <a:pt x="1543146" y="25693"/>
                  <a:pt x="1799473" y="0"/>
                </a:cubicBezTo>
                <a:cubicBezTo>
                  <a:pt x="2055800" y="-25693"/>
                  <a:pt x="2024589" y="3701"/>
                  <a:pt x="2235371" y="0"/>
                </a:cubicBezTo>
                <a:cubicBezTo>
                  <a:pt x="2446153" y="-3701"/>
                  <a:pt x="2664724" y="22444"/>
                  <a:pt x="2855686" y="0"/>
                </a:cubicBezTo>
                <a:cubicBezTo>
                  <a:pt x="3046648" y="-22444"/>
                  <a:pt x="3097690" y="5824"/>
                  <a:pt x="3230110" y="0"/>
                </a:cubicBezTo>
                <a:cubicBezTo>
                  <a:pt x="3362530" y="-5824"/>
                  <a:pt x="3753941" y="3507"/>
                  <a:pt x="3911898" y="0"/>
                </a:cubicBezTo>
                <a:cubicBezTo>
                  <a:pt x="4069855" y="-3507"/>
                  <a:pt x="4338884" y="7682"/>
                  <a:pt x="4470741" y="0"/>
                </a:cubicBezTo>
                <a:cubicBezTo>
                  <a:pt x="4602598" y="-7682"/>
                  <a:pt x="4740649" y="9101"/>
                  <a:pt x="4906638" y="0"/>
                </a:cubicBezTo>
                <a:cubicBezTo>
                  <a:pt x="5072627" y="-9101"/>
                  <a:pt x="5304032" y="20567"/>
                  <a:pt x="5404008" y="0"/>
                </a:cubicBezTo>
                <a:cubicBezTo>
                  <a:pt x="5503984" y="-20567"/>
                  <a:pt x="5831888" y="5954"/>
                  <a:pt x="6147269" y="0"/>
                </a:cubicBezTo>
                <a:cubicBezTo>
                  <a:pt x="6184340" y="210041"/>
                  <a:pt x="6117987" y="293779"/>
                  <a:pt x="6147269" y="529216"/>
                </a:cubicBezTo>
                <a:cubicBezTo>
                  <a:pt x="6176551" y="764653"/>
                  <a:pt x="6099903" y="863509"/>
                  <a:pt x="6147269" y="1058431"/>
                </a:cubicBezTo>
                <a:cubicBezTo>
                  <a:pt x="6194635" y="1253354"/>
                  <a:pt x="6115670" y="1468345"/>
                  <a:pt x="6147269" y="1636749"/>
                </a:cubicBezTo>
                <a:cubicBezTo>
                  <a:pt x="5983606" y="1702382"/>
                  <a:pt x="5789593" y="1569938"/>
                  <a:pt x="5526954" y="1636749"/>
                </a:cubicBezTo>
                <a:cubicBezTo>
                  <a:pt x="5264315" y="1703560"/>
                  <a:pt x="5124639" y="1619097"/>
                  <a:pt x="4906638" y="1636749"/>
                </a:cubicBezTo>
                <a:cubicBezTo>
                  <a:pt x="4688637" y="1654401"/>
                  <a:pt x="4490546" y="1557028"/>
                  <a:pt x="4224850" y="1636749"/>
                </a:cubicBezTo>
                <a:cubicBezTo>
                  <a:pt x="3959154" y="1716470"/>
                  <a:pt x="3942800" y="1607801"/>
                  <a:pt x="3666008" y="1636749"/>
                </a:cubicBezTo>
                <a:cubicBezTo>
                  <a:pt x="3389216" y="1665697"/>
                  <a:pt x="3444932" y="1627524"/>
                  <a:pt x="3291583" y="1636749"/>
                </a:cubicBezTo>
                <a:cubicBezTo>
                  <a:pt x="3138234" y="1645974"/>
                  <a:pt x="2918465" y="1568028"/>
                  <a:pt x="2671268" y="1636749"/>
                </a:cubicBezTo>
                <a:cubicBezTo>
                  <a:pt x="2424071" y="1705470"/>
                  <a:pt x="2400798" y="1634222"/>
                  <a:pt x="2173898" y="1636749"/>
                </a:cubicBezTo>
                <a:cubicBezTo>
                  <a:pt x="1946998" y="1639276"/>
                  <a:pt x="1885047" y="1605873"/>
                  <a:pt x="1799473" y="1636749"/>
                </a:cubicBezTo>
                <a:cubicBezTo>
                  <a:pt x="1713900" y="1667625"/>
                  <a:pt x="1401657" y="1596637"/>
                  <a:pt x="1179158" y="1636749"/>
                </a:cubicBezTo>
                <a:cubicBezTo>
                  <a:pt x="956659" y="1676861"/>
                  <a:pt x="797916" y="1625227"/>
                  <a:pt x="681788" y="1636749"/>
                </a:cubicBezTo>
                <a:cubicBezTo>
                  <a:pt x="565660" y="1648271"/>
                  <a:pt x="238305" y="1592279"/>
                  <a:pt x="0" y="1636749"/>
                </a:cubicBezTo>
                <a:cubicBezTo>
                  <a:pt x="-56793" y="1485796"/>
                  <a:pt x="13497" y="1335512"/>
                  <a:pt x="0" y="1107533"/>
                </a:cubicBezTo>
                <a:cubicBezTo>
                  <a:pt x="-13497" y="879554"/>
                  <a:pt x="23173" y="685809"/>
                  <a:pt x="0" y="529216"/>
                </a:cubicBezTo>
                <a:cubicBezTo>
                  <a:pt x="-23173" y="372623"/>
                  <a:pt x="28370" y="130012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964008292">
                  <a:custGeom>
                    <a:avLst/>
                    <a:gdLst/>
                    <a:ahLst/>
                    <a:cxnLst/>
                    <a:rect l="l" t="t" r="r" b="b"/>
                    <a:pathLst>
                      <a:path w="2149108" h="495463">
                        <a:moveTo>
                          <a:pt x="0" y="0"/>
                        </a:moveTo>
                        <a:lnTo>
                          <a:pt x="2149108" y="0"/>
                        </a:lnTo>
                        <a:lnTo>
                          <a:pt x="2149108" y="495463"/>
                        </a:lnTo>
                        <a:lnTo>
                          <a:pt x="0" y="495463"/>
                        </a:ln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txBody>
          <a:bodyPr/>
          <a:lstStyle/>
          <a:p>
            <a:endParaRPr lang="en-ca" sz="1764"/>
          </a:p>
        </p:txBody>
      </p:sp>
      <p:sp>
        <p:nvSpPr>
          <p:cNvPr id="8" name="Freeform 19">
            <a:extLst>
              <a:ext uri="{FF2B5EF4-FFF2-40B4-BE49-F238E27FC236}">
                <a16:creationId xmlns:a16="http://schemas.microsoft.com/office/drawing/2014/main" id="{CF484CDD-05DA-E648-3BF0-D6BCDFFC681A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21441141">
            <a:off x="12724239" y="6239876"/>
            <a:ext cx="880805" cy="851478"/>
          </a:xfrm>
          <a:custGeom>
            <a:avLst/>
            <a:gdLst/>
            <a:ahLst/>
            <a:cxnLst/>
            <a:rect l="l" t="t" r="r" b="b"/>
            <a:pathLst>
              <a:path w="1168376" h="1168376">
                <a:moveTo>
                  <a:pt x="0" y="0"/>
                </a:moveTo>
                <a:lnTo>
                  <a:pt x="1168375" y="0"/>
                </a:lnTo>
                <a:lnTo>
                  <a:pt x="1168375" y="1168376"/>
                </a:lnTo>
                <a:lnTo>
                  <a:pt x="0" y="1168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AE3C483-1F61-E359-F5E1-0F5A4CAFF296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1406535">
            <a:off x="7454163" y="5729782"/>
            <a:ext cx="5220660" cy="635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528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 your thoughts!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4CCBB9D-4C2A-A970-F363-810AF1EF81A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2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/>
      <p:bldP spid="7" grpId="0" animBg="1"/>
      <p:bldP spid="8" grpId="0" animBg="1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05CF8F0-A9C7-2C83-5D8B-0893C714CC4F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1068" y="0"/>
            <a:ext cx="17999595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alphaModFix amt="10999"/>
            </a:blip>
            <a:stretch>
              <a:fillRect l="436"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65168A03-3401-CE48-5B34-C21996A8923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17</a:t>
            </a:fld>
            <a:endParaRPr lang="en-ca" sz="2744" b="1">
              <a:latin typeface="Calibri" panose="020F0502020204030204" pitchFamily="34" charset="0"/>
            </a:endParaRPr>
          </a:p>
        </p:txBody>
      </p:sp>
      <p:sp>
        <p:nvSpPr>
          <p:cNvPr id="5" name="Titre 5">
            <a:extLst>
              <a:ext uri="{FF2B5EF4-FFF2-40B4-BE49-F238E27FC236}">
                <a16:creationId xmlns:a16="http://schemas.microsoft.com/office/drawing/2014/main" id="{33E13EDA-087E-5A34-D113-B4EB5EE75E6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867226" y="2371203"/>
            <a:ext cx="13290404" cy="598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3528" b="1">
                <a:solidFill>
                  <a:srgbClr val="3366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Strategies for responsible social media use!</a:t>
            </a:r>
          </a:p>
        </p:txBody>
      </p:sp>
      <p:sp>
        <p:nvSpPr>
          <p:cNvPr id="21" name="Titre 5">
            <a:extLst>
              <a:ext uri="{FF2B5EF4-FFF2-40B4-BE49-F238E27FC236}">
                <a16:creationId xmlns:a16="http://schemas.microsoft.com/office/drawing/2014/main" id="{F673ADB6-2C1C-B77B-B618-1FDB0203CAA7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853868" y="1349851"/>
            <a:ext cx="15456958" cy="194845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ca" sz="7937" b="1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turn!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4019E922-C77F-BB58-6552-6B474B89917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44335" y="3131907"/>
            <a:ext cx="7771446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Use your critical thinking;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When using social media, stop and take breaks;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Choose the pages you like and the people you follow very carefully;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Become aware of how social media affects you (positively or negatively) while you’re using it and afterwards;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Try to nurture authentic relationships and put yourself in positive situations;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Take a moment to think before posting or sharing;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Limit how much personal information you disclose and share online;</a:t>
            </a:r>
          </a:p>
        </p:txBody>
      </p:sp>
      <p:sp>
        <p:nvSpPr>
          <p:cNvPr id="22" name="Freeform 3">
            <a:extLst>
              <a:ext uri="{FF2B5EF4-FFF2-40B4-BE49-F238E27FC236}">
                <a16:creationId xmlns:a16="http://schemas.microsoft.com/office/drawing/2014/main" id="{55452D10-8C30-00E2-750F-C5164A9382F5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1773" y="3192428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8C4C9A5-F437-627D-9F93-2A7720E44D9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9021597" y="3173903"/>
            <a:ext cx="871671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Try going offline for a few hours (for example, while you’re out with friends) or for a few days;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Think about the time you usually spend on social media, and what you could be doing instead;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Follow the “3 zeros” rule: zero screens while getting ready in the morning, zero screens during meals, and zero screens in your bedroom;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Turn on the 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Screen Time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 feature on your cell phone to see how many minutes you use it each day;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Turn all your screens off an hour before you go to bed, in order to sleep better;</a:t>
            </a:r>
          </a:p>
          <a:p>
            <a:pPr marL="420024" indent="-420024" algn="just">
              <a:buFont typeface="Arial" panose="020B0604020202020204" pitchFamily="34" charset="0"/>
              <a:buChar char="•"/>
            </a:pPr>
            <a:r>
              <a:rPr lang="en-ca" sz="3000" dirty="0">
                <a:latin typeface="Calibri" panose="020F0502020204030204" pitchFamily="34" charset="0"/>
                <a:cs typeface="Calibri" panose="020F0502020204030204" pitchFamily="34" charset="0"/>
              </a:rPr>
              <a:t>Turn off non-essential notifications.</a:t>
            </a:r>
          </a:p>
        </p:txBody>
      </p:sp>
      <p:sp>
        <p:nvSpPr>
          <p:cNvPr id="26" name="Freeform 3">
            <a:extLst>
              <a:ext uri="{FF2B5EF4-FFF2-40B4-BE49-F238E27FC236}">
                <a16:creationId xmlns:a16="http://schemas.microsoft.com/office/drawing/2014/main" id="{102BD335-D2F7-9F49-722F-288DCFCD378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61773" y="3711032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2C34C783-DA47-BC3C-9F91-69EB435E1F95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67226" y="4532477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28" name="Freeform 3">
            <a:extLst>
              <a:ext uri="{FF2B5EF4-FFF2-40B4-BE49-F238E27FC236}">
                <a16:creationId xmlns:a16="http://schemas.microsoft.com/office/drawing/2014/main" id="{76370BA6-9AE3-003F-6BDE-483ECA0DA932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7226" y="5433249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0" name="Freeform 3">
            <a:extLst>
              <a:ext uri="{FF2B5EF4-FFF2-40B4-BE49-F238E27FC236}">
                <a16:creationId xmlns:a16="http://schemas.microsoft.com/office/drawing/2014/main" id="{A5AA6449-BA87-1EBB-A451-ADB64EF6F447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67226" y="6771777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1" name="Freeform 3">
            <a:extLst>
              <a:ext uri="{FF2B5EF4-FFF2-40B4-BE49-F238E27FC236}">
                <a16:creationId xmlns:a16="http://schemas.microsoft.com/office/drawing/2014/main" id="{B15EFE00-1032-45E9-21D0-D42C7484106C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853868" y="7679723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2" name="Freeform 3">
            <a:extLst>
              <a:ext uri="{FF2B5EF4-FFF2-40B4-BE49-F238E27FC236}">
                <a16:creationId xmlns:a16="http://schemas.microsoft.com/office/drawing/2014/main" id="{AE699AAF-9536-54CD-6449-E8BBA2945C28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923069" y="8673540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4" name="Freeform 3">
            <a:extLst>
              <a:ext uri="{FF2B5EF4-FFF2-40B4-BE49-F238E27FC236}">
                <a16:creationId xmlns:a16="http://schemas.microsoft.com/office/drawing/2014/main" id="{A8B8500C-5FBD-1D38-548C-2F3A7F813B9D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945487" y="3248695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BDE2DF9F-42CC-E468-C47E-0734EA4F87DC}"/>
              </a:ext>
            </a:extLst>
          </p:cNvPr>
          <p:cNvSpPr/>
          <p:nvPr>
            <p:custDataLst>
              <p:tags r:id="rId15"/>
            </p:custDataLst>
          </p:nvPr>
        </p:nvSpPr>
        <p:spPr>
          <a:xfrm>
            <a:off x="8944307" y="4125986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B07642A0-C2BF-E0FA-4530-6A7C978368E0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8944307" y="4941796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 dirty="0">
              <a:latin typeface="Calibri" panose="020F0502020204030204" pitchFamily="34" charset="0"/>
            </a:endParaRPr>
          </a:p>
        </p:txBody>
      </p:sp>
      <p:sp>
        <p:nvSpPr>
          <p:cNvPr id="37" name="Freeform 3">
            <a:extLst>
              <a:ext uri="{FF2B5EF4-FFF2-40B4-BE49-F238E27FC236}">
                <a16:creationId xmlns:a16="http://schemas.microsoft.com/office/drawing/2014/main" id="{65C27555-7082-97B6-7F73-7E410C851683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8944307" y="6416827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8" name="Freeform 3">
            <a:extLst>
              <a:ext uri="{FF2B5EF4-FFF2-40B4-BE49-F238E27FC236}">
                <a16:creationId xmlns:a16="http://schemas.microsoft.com/office/drawing/2014/main" id="{55A31566-A492-CA70-B65D-3CE172BFCBE8}"/>
              </a:ext>
            </a:extLst>
          </p:cNvPr>
          <p:cNvSpPr/>
          <p:nvPr>
            <p:custDataLst>
              <p:tags r:id="rId18"/>
            </p:custDataLst>
          </p:nvPr>
        </p:nvSpPr>
        <p:spPr>
          <a:xfrm>
            <a:off x="8944307" y="7736764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9C4D1DFD-D201-3E4C-9708-B43BC333F648}"/>
              </a:ext>
            </a:extLst>
          </p:cNvPr>
          <p:cNvSpPr/>
          <p:nvPr>
            <p:custDataLst>
              <p:tags r:id="rId19"/>
            </p:custDataLst>
          </p:nvPr>
        </p:nvSpPr>
        <p:spPr>
          <a:xfrm>
            <a:off x="8954273" y="8583588"/>
            <a:ext cx="501691" cy="473113"/>
          </a:xfrm>
          <a:custGeom>
            <a:avLst/>
            <a:gdLst/>
            <a:ahLst/>
            <a:cxnLst/>
            <a:rect l="l" t="t" r="r" b="b"/>
            <a:pathLst>
              <a:path w="4388462" h="4377490">
                <a:moveTo>
                  <a:pt x="0" y="0"/>
                </a:moveTo>
                <a:lnTo>
                  <a:pt x="4388462" y="0"/>
                </a:lnTo>
                <a:lnTo>
                  <a:pt x="4388462" y="4377490"/>
                </a:lnTo>
                <a:lnTo>
                  <a:pt x="0" y="43774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5460"/>
            </a:stretch>
          </a:blipFill>
        </p:spPr>
        <p:txBody>
          <a:bodyPr/>
          <a:lstStyle>
            <a:defPPr>
              <a:defRPr lang="en-ca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2646">
              <a:latin typeface="Calibri" panose="020F050202020403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2A97F55-7793-397E-509D-AE32CA67F842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8171603" y="344984"/>
            <a:ext cx="8465367" cy="1913508"/>
          </a:xfrm>
          <a:prstGeom prst="rect">
            <a:avLst/>
          </a:prstGeom>
          <a:solidFill>
            <a:schemeClr val="bg1"/>
          </a:solidFill>
          <a:ln w="38100">
            <a:solidFill>
              <a:srgbClr val="003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3900"/>
          </a:p>
        </p:txBody>
      </p:sp>
      <p:sp>
        <p:nvSpPr>
          <p:cNvPr id="43" name="Freeform 11">
            <a:extLst>
              <a:ext uri="{FF2B5EF4-FFF2-40B4-BE49-F238E27FC236}">
                <a16:creationId xmlns:a16="http://schemas.microsoft.com/office/drawing/2014/main" id="{39F017DA-BBAA-2F5C-4A23-24EA9D00702E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681478" y="781964"/>
            <a:ext cx="1088353" cy="1069613"/>
          </a:xfrm>
          <a:custGeom>
            <a:avLst/>
            <a:gdLst/>
            <a:ahLst/>
            <a:cxnLst/>
            <a:rect l="l" t="t" r="r" b="b"/>
            <a:pathLst>
              <a:path w="2964353" h="2808725">
                <a:moveTo>
                  <a:pt x="0" y="0"/>
                </a:moveTo>
                <a:lnTo>
                  <a:pt x="2964353" y="0"/>
                </a:lnTo>
                <a:lnTo>
                  <a:pt x="2964353" y="2808724"/>
                </a:lnTo>
                <a:lnTo>
                  <a:pt x="0" y="2808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390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5C4D09D1-8FD5-BB89-A01B-9BB129FD6214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8829109" y="601332"/>
            <a:ext cx="7204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can be a valuable resource and a source of opportunities.! As long as you use it 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thoughtfully and responsibly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r>
              <a:rPr lang="en-ca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45" name="Group 6">
            <a:extLst>
              <a:ext uri="{FF2B5EF4-FFF2-40B4-BE49-F238E27FC236}">
                <a16:creationId xmlns:a16="http://schemas.microsoft.com/office/drawing/2014/main" id="{939ED3F7-A973-BF57-F673-12CF61DD39E7}"/>
              </a:ext>
            </a:extLst>
          </p:cNvPr>
          <p:cNvGrpSpPr/>
          <p:nvPr>
            <p:custDataLst>
              <p:tags r:id="rId23"/>
            </p:custDataLst>
          </p:nvPr>
        </p:nvGrpSpPr>
        <p:grpSpPr>
          <a:xfrm rot="-96328">
            <a:off x="14163729" y="2088465"/>
            <a:ext cx="1795354" cy="335376"/>
            <a:chOff x="0" y="0"/>
            <a:chExt cx="1656431" cy="408605"/>
          </a:xfrm>
        </p:grpSpPr>
        <p:sp>
          <p:nvSpPr>
            <p:cNvPr id="46" name="Freeform 7">
              <a:extLst>
                <a:ext uri="{FF2B5EF4-FFF2-40B4-BE49-F238E27FC236}">
                  <a16:creationId xmlns:a16="http://schemas.microsoft.com/office/drawing/2014/main" id="{166A047B-F79E-1F11-6422-4B1D7D54CAC9}"/>
                </a:ext>
              </a:extLst>
            </p:cNvPr>
            <p:cNvSpPr/>
            <p:nvPr/>
          </p:nvSpPr>
          <p:spPr>
            <a:xfrm>
              <a:off x="0" y="0"/>
              <a:ext cx="1656431" cy="408605"/>
            </a:xfrm>
            <a:custGeom>
              <a:avLst/>
              <a:gdLst/>
              <a:ahLst/>
              <a:cxnLst/>
              <a:rect l="l" t="t" r="r" b="b"/>
              <a:pathLst>
                <a:path w="1656431" h="408605">
                  <a:moveTo>
                    <a:pt x="0" y="0"/>
                  </a:moveTo>
                  <a:lnTo>
                    <a:pt x="1656431" y="0"/>
                  </a:lnTo>
                  <a:lnTo>
                    <a:pt x="1656431" y="408605"/>
                  </a:lnTo>
                  <a:lnTo>
                    <a:pt x="0" y="408605"/>
                  </a:lnTo>
                  <a:close/>
                </a:path>
              </a:pathLst>
            </a:custGeom>
            <a:solidFill>
              <a:srgbClr val="9BADFF"/>
            </a:solidFill>
          </p:spPr>
          <p:txBody>
            <a:bodyPr/>
            <a:lstStyle/>
            <a:p>
              <a:endParaRPr lang="en-ca" sz="3900"/>
            </a:p>
          </p:txBody>
        </p:sp>
        <p:sp>
          <p:nvSpPr>
            <p:cNvPr id="47" name="TextBox 8">
              <a:extLst>
                <a:ext uri="{FF2B5EF4-FFF2-40B4-BE49-F238E27FC236}">
                  <a16:creationId xmlns:a16="http://schemas.microsoft.com/office/drawing/2014/main" id="{8CBB3D43-BBED-0711-719E-6F76D345E421}"/>
                </a:ext>
              </a:extLst>
            </p:cNvPr>
            <p:cNvSpPr txBox="1"/>
            <p:nvPr/>
          </p:nvSpPr>
          <p:spPr>
            <a:xfrm>
              <a:off x="0" y="-76200"/>
              <a:ext cx="1656431" cy="484805"/>
            </a:xfrm>
            <a:prstGeom prst="rect">
              <a:avLst/>
            </a:prstGeom>
          </p:spPr>
          <p:txBody>
            <a:bodyPr lIns="74671" tIns="74671" rIns="74671" bIns="74671" rtlCol="0" anchor="ctr"/>
            <a:lstStyle/>
            <a:p>
              <a:pPr algn="ctr">
                <a:lnSpc>
                  <a:spcPts val="5148"/>
                </a:lnSpc>
              </a:pPr>
              <a:endParaRPr sz="3900"/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0EA99450-BCD7-0116-97D2-EAD5FFB2950B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95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FFEBF-8AB5-6D62-EF22-E08A283AF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3DDE740A-5A74-03AC-DDF9-2028D0764FA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custDataLst>
              <p:tags r:id="rId1"/>
            </p:custDataLst>
          </p:nvPr>
        </p:nvSpPr>
        <p:spPr>
          <a:xfrm>
            <a:off x="64295" y="-1"/>
            <a:ext cx="17921111" cy="1008062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alphaModFix amt="10999"/>
            </a:blip>
            <a:stretch>
              <a:fillRect t="-38185" b="-38185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703688F-08A6-AEAE-82FD-339AB754D40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45440" y="765938"/>
            <a:ext cx="13646728" cy="1459032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algn="l" rtl="0"/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Educational clip – Part</a:t>
            </a:r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ca" sz="8599" b="1" dirty="0">
                <a:solidFill>
                  <a:srgbClr val="0038FF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DF2E836-95CF-E368-3D3F-2CD9D1BF6EE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256" y="6400118"/>
            <a:ext cx="4480707" cy="3680509"/>
          </a:xfrm>
          <a:custGeom>
            <a:avLst/>
            <a:gdLst/>
            <a:ahLst/>
            <a:cxnLst/>
            <a:rect l="l" t="t" r="r" b="b"/>
            <a:pathLst>
              <a:path w="3214523" h="3076567">
                <a:moveTo>
                  <a:pt x="0" y="0"/>
                </a:moveTo>
                <a:lnTo>
                  <a:pt x="3214524" y="0"/>
                </a:lnTo>
                <a:lnTo>
                  <a:pt x="3214524" y="3076567"/>
                </a:lnTo>
                <a:lnTo>
                  <a:pt x="0" y="30765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28320" r="-1" b="-38308"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3E844F-D948-49AC-C54C-D5F9835BDF10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>
                <a:latin typeface="Calibri" panose="020F0502020204030204" pitchFamily="34" charset="0"/>
              </a:rPr>
              <a:pPr/>
              <a:t>18</a:t>
            </a:fld>
            <a:endParaRPr lang="en-ca" sz="2744" b="1">
              <a:latin typeface="Calibri" panose="020F050202020403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160A42-4DC3-B474-5176-2FE45CA9F23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1868453" y="5061947"/>
            <a:ext cx="3838259" cy="1131921"/>
          </a:xfrm>
          <a:prstGeom prst="rect">
            <a:avLst/>
          </a:prstGeom>
          <a:solidFill>
            <a:srgbClr val="0038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ca" sz="1764">
              <a:latin typeface="Calibri" panose="020F050202020403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79CCA3E-44D5-A098-6D93-0C5039986DD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987409" y="5349857"/>
            <a:ext cx="5600347" cy="51462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 rtl="0"/>
            <a:r>
              <a:rPr lang="en-CA" sz="274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</a:t>
            </a:r>
            <a:r>
              <a:rPr lang="en-ca" sz="2744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clip</a:t>
            </a:r>
            <a:endParaRPr lang="en-ca" sz="2744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Graphique 7" descr="Speaker logo">
            <a:extLst>
              <a:ext uri="{FF2B5EF4-FFF2-40B4-BE49-F238E27FC236}">
                <a16:creationId xmlns:a16="http://schemas.microsoft.com/office/drawing/2014/main" id="{632E8CD2-3D2B-2CDC-E265-D5FEC6760CB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977103">
            <a:off x="15500352" y="4636968"/>
            <a:ext cx="896056" cy="89605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0ED4B9E-A9D7-6AE5-6F58-4D90AB21AD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  <p:pic>
        <p:nvPicPr>
          <p:cNvPr id="2" name="Média en ligne 1" descr="Workshop_10.2">
            <a:hlinkClick r:id="" action="ppaction://media"/>
            <a:extLst>
              <a:ext uri="{FF2B5EF4-FFF2-40B4-BE49-F238E27FC236}">
                <a16:creationId xmlns:a16="http://schemas.microsoft.com/office/drawing/2014/main" id="{DEC5672C-7B3B-D61C-71AF-CCBBC901C3B1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16"/>
          <a:stretch>
            <a:fillRect/>
          </a:stretch>
        </p:blipFill>
        <p:spPr>
          <a:xfrm>
            <a:off x="941853" y="2922494"/>
            <a:ext cx="9116547" cy="5136083"/>
          </a:xfrm>
          <a:prstGeom prst="rect">
            <a:avLst/>
          </a:prstGeom>
        </p:spPr>
      </p:pic>
      <p:sp>
        <p:nvSpPr>
          <p:cNvPr id="14" name="Freeform 9">
            <a:extLst>
              <a:ext uri="{FF2B5EF4-FFF2-40B4-BE49-F238E27FC236}">
                <a16:creationId xmlns:a16="http://schemas.microsoft.com/office/drawing/2014/main" id="{803618A8-4B7A-03EC-9102-2A237E70C958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671166" y="2436835"/>
            <a:ext cx="883037" cy="1038867"/>
          </a:xfrm>
          <a:custGeom>
            <a:avLst/>
            <a:gdLst/>
            <a:ahLst/>
            <a:cxnLst/>
            <a:rect l="l" t="t" r="r" b="b"/>
            <a:pathLst>
              <a:path w="901115" h="1060135">
                <a:moveTo>
                  <a:pt x="0" y="0"/>
                </a:moveTo>
                <a:lnTo>
                  <a:pt x="901115" y="0"/>
                </a:lnTo>
                <a:lnTo>
                  <a:pt x="901115" y="1060136"/>
                </a:lnTo>
                <a:lnTo>
                  <a:pt x="0" y="10601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22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">
            <a:extLst>
              <a:ext uri="{FF2B5EF4-FFF2-40B4-BE49-F238E27FC236}">
                <a16:creationId xmlns:a16="http://schemas.microsoft.com/office/drawing/2014/main" id="{4FB4A7D5-1A8D-FE0A-6E84-D687034ED65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2005" y="3449204"/>
            <a:ext cx="17921111" cy="663142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7"/>
            <a:srcRect/>
            <a:stretch>
              <a:fillRect t="-110059" b="-58046"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EC8E91B-9136-E689-EF50-3928B6C8D5A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010502" y="709377"/>
            <a:ext cx="11959355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8624" b="1" dirty="0">
                <a:solidFill>
                  <a:srgbClr val="0038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OFF-TRAIL Challenge</a:t>
            </a:r>
          </a:p>
        </p:txBody>
      </p:sp>
      <p:sp>
        <p:nvSpPr>
          <p:cNvPr id="14" name="Freeform 3">
            <a:extLst>
              <a:ext uri="{FF2B5EF4-FFF2-40B4-BE49-F238E27FC236}">
                <a16:creationId xmlns:a16="http://schemas.microsoft.com/office/drawing/2014/main" id="{B551717D-BEA3-190F-9C55-E5A9C9F5B92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21194730">
            <a:off x="392528" y="3816519"/>
            <a:ext cx="5477708" cy="5013018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56B3EA7-5038-36E2-7A42-D7509222DD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010502" y="1904515"/>
            <a:ext cx="10692536" cy="695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ca" sz="3920" b="1">
                <a:solidFill>
                  <a:srgbClr val="365A8E"/>
                </a:solidFill>
                <a:latin typeface="Calibi"/>
                <a:ea typeface="Calibi"/>
                <a:cs typeface="Calibi"/>
              </a:rPr>
              <a:t>This week…</a:t>
            </a:r>
            <a:endParaRPr lang="en-ca" sz="3920">
              <a:solidFill>
                <a:srgbClr val="365A8E"/>
              </a:solidFill>
              <a:latin typeface="Calib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ED7E7F4-FC14-21FC-6CC8-BBE6DDA8FEB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 rot="21290044">
            <a:off x="1146164" y="4704788"/>
            <a:ext cx="3210866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880" b="1">
                <a:solidFill>
                  <a:srgbClr val="0038FF"/>
                </a:solidFill>
              </a:rPr>
              <a:t>01</a:t>
            </a:r>
          </a:p>
          <a:p>
            <a:endParaRPr lang="en-ca" sz="1764"/>
          </a:p>
        </p:txBody>
      </p:sp>
      <p:sp>
        <p:nvSpPr>
          <p:cNvPr id="19" name="TextBox 8">
            <a:extLst>
              <a:ext uri="{FF2B5EF4-FFF2-40B4-BE49-F238E27FC236}">
                <a16:creationId xmlns:a16="http://schemas.microsoft.com/office/drawing/2014/main" id="{F8171EDE-64A6-A5DD-D318-CF59F169A74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521135" y="4273413"/>
            <a:ext cx="1219262" cy="1270869"/>
          </a:xfrm>
          <a:prstGeom prst="ellipse">
            <a:avLst/>
          </a:prstGeom>
        </p:spPr>
        <p:txBody>
          <a:bodyPr lIns="49781" tIns="49781" rIns="49781" bIns="49781" rtlCol="0" anchor="ctr"/>
          <a:lstStyle/>
          <a:p>
            <a:pPr algn="ctr">
              <a:lnSpc>
                <a:spcPts val="3432"/>
              </a:lnSpc>
            </a:pPr>
            <a:endParaRPr sz="1764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7E7E688-FCE1-C183-E47F-ED62DD53849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 rot="21381639">
            <a:off x="508025" y="5867377"/>
            <a:ext cx="4614188" cy="2805007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ctr" rtl="0"/>
            <a:r>
              <a:rPr lang="en-ca" sz="3528" b="1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Think about how you could improve or change your social media habits to be more effective.</a:t>
            </a:r>
            <a:endParaRPr lang="en-ca" sz="1764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D17D1BC3-A878-DBD4-7634-D65301209EDA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6225331" y="3713783"/>
            <a:ext cx="5477708" cy="5013018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AD23E82-3BCB-5850-7459-AA8A2B6EF3AE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348882">
            <a:off x="7288291" y="4833767"/>
            <a:ext cx="3210866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880" b="1">
                <a:solidFill>
                  <a:srgbClr val="0038FF"/>
                </a:solidFill>
              </a:rPr>
              <a:t>02</a:t>
            </a:r>
          </a:p>
          <a:p>
            <a:endParaRPr lang="en-ca" sz="1764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FB08CD01-99F2-C1F8-D644-340F89AE1AEC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 rot="348882">
            <a:off x="6611454" y="6070122"/>
            <a:ext cx="4171515" cy="1968046"/>
          </a:xfrm>
          <a:prstGeom prst="rect">
            <a:avLst/>
          </a:prstGeom>
          <a:noFill/>
        </p:spPr>
        <p:txBody>
          <a:bodyPr wrap="square" lIns="89606" tIns="44803" rIns="89606" bIns="44803" rtlCol="0" anchor="t">
            <a:spAutoFit/>
          </a:bodyPr>
          <a:lstStyle/>
          <a:p>
            <a:pPr algn="ctr" rtl="0"/>
            <a:r>
              <a:rPr lang="en-ca" sz="3528" b="1">
                <a:solidFill>
                  <a:srgbClr val="2F5CE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Try at least two strategies to accomplish this goal.</a:t>
            </a:r>
          </a:p>
          <a:p>
            <a:endParaRPr lang="en-ca" sz="1617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Freeform 3">
            <a:extLst>
              <a:ext uri="{FF2B5EF4-FFF2-40B4-BE49-F238E27FC236}">
                <a16:creationId xmlns:a16="http://schemas.microsoft.com/office/drawing/2014/main" id="{8727A2F8-C7A9-68C1-1B2B-5741FF63AF63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21093137">
            <a:off x="12012604" y="3665139"/>
            <a:ext cx="5477708" cy="5013018"/>
          </a:xfrm>
          <a:custGeom>
            <a:avLst/>
            <a:gdLst/>
            <a:ahLst/>
            <a:cxnLst/>
            <a:rect l="l" t="t" r="r" b="b"/>
            <a:pathLst>
              <a:path w="7287396" h="7295974">
                <a:moveTo>
                  <a:pt x="0" y="0"/>
                </a:moveTo>
                <a:lnTo>
                  <a:pt x="7287396" y="0"/>
                </a:lnTo>
                <a:lnTo>
                  <a:pt x="7287396" y="7295974"/>
                </a:lnTo>
                <a:lnTo>
                  <a:pt x="0" y="72959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 sz="1764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1963AB4-E231-F856-6A64-A23009F31A9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 rot="21294718">
            <a:off x="12556151" y="6040121"/>
            <a:ext cx="3975222" cy="129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3920" b="1">
                <a:solidFill>
                  <a:srgbClr val="2F5CEE"/>
                </a:solidFill>
              </a:rPr>
              <a:t>Talk to your friends about it!</a:t>
            </a:r>
            <a:endParaRPr lang="en-ca" sz="1764" b="1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1D70DA3-C8FC-7772-7138-EC027E057B40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 rot="21239760">
            <a:off x="12860884" y="4516041"/>
            <a:ext cx="3210866" cy="1268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ca" sz="5880" b="1">
                <a:solidFill>
                  <a:srgbClr val="0038FF"/>
                </a:solidFill>
              </a:rPr>
              <a:t>03</a:t>
            </a:r>
          </a:p>
          <a:p>
            <a:endParaRPr lang="en-ca" sz="1764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208FA4-1509-1B28-6C38-9C442190E2FC}"/>
              </a:ext>
            </a:extLst>
          </p:cNvPr>
          <p:cNvSpPr txBox="1">
            <a:spLocks/>
          </p:cNvSpPr>
          <p:nvPr>
            <p:custDataLst>
              <p:tags r:id="rId14"/>
            </p:custDataLst>
          </p:nvPr>
        </p:nvSpPr>
        <p:spPr>
          <a:xfrm>
            <a:off x="14974035" y="186679"/>
            <a:ext cx="2688167" cy="357800"/>
          </a:xfrm>
          <a:prstGeom prst="rect">
            <a:avLst/>
          </a:prstGeom>
        </p:spPr>
        <p:txBody>
          <a:bodyPr/>
          <a:lstStyle>
            <a:defPPr>
              <a:defRPr lang="en-ca"/>
            </a:defPPr>
            <a:lvl1pPr marL="0" algn="r" defTabSz="914400" rtl="0" eaLnBrk="1" latinLnBrk="0" hangingPunct="1">
              <a:defRPr sz="1800" kern="1200">
                <a:solidFill>
                  <a:srgbClr val="2F5CEE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rtl="0"/>
            <a:fld id="{C145B74D-6A0D-CF46-9BFB-933D6D9953E9}" type="slidenum">
              <a:rPr sz="2744" b="1"/>
              <a:pPr/>
              <a:t>19</a:t>
            </a:fld>
            <a:endParaRPr lang="en-ca" sz="2744" b="1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922539-AC59-0D52-14FF-3FF8AE8DA68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6007" y="9198478"/>
            <a:ext cx="2611341" cy="786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2646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6bbcd1-905b-4b72-9787-879f2b1cbf08" xsi:nil="true"/>
    <lcf76f155ced4ddcb4097134ff3c332f xmlns="46590783-275d-4e7e-820c-073db9b06ce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7094C0290761458A235FC9382DE19C" ma:contentTypeVersion="13" ma:contentTypeDescription="Crée un document." ma:contentTypeScope="" ma:versionID="c5481c0797b2de6d9f16ebab17dfcf27">
  <xsd:schema xmlns:xsd="http://www.w3.org/2001/XMLSchema" xmlns:xs="http://www.w3.org/2001/XMLSchema" xmlns:p="http://schemas.microsoft.com/office/2006/metadata/properties" xmlns:ns2="46590783-275d-4e7e-820c-073db9b06cee" xmlns:ns3="706bbcd1-905b-4b72-9787-879f2b1cbf08" targetNamespace="http://schemas.microsoft.com/office/2006/metadata/properties" ma:root="true" ma:fieldsID="cc43b8a1ac7f0794bbf9654e58fae4d5" ns2:_="" ns3:_="">
    <xsd:import namespace="46590783-275d-4e7e-820c-073db9b06cee"/>
    <xsd:import namespace="706bbcd1-905b-4b72-9787-879f2b1cbf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590783-275d-4e7e-820c-073db9b06c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Balises d’images" ma:readOnly="false" ma:fieldId="{5cf76f15-5ced-4ddc-b409-7134ff3c332f}" ma:taxonomyMulti="true" ma:sspId="d264a842-8adc-43f3-ad4e-91e5e271c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6bbcd1-905b-4b72-9787-879f2b1cbf08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4eb1641-7fe4-4da6-8962-9041e9f97a79}" ma:internalName="TaxCatchAll" ma:showField="CatchAllData" ma:web="706bbcd1-905b-4b72-9787-879f2b1cb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AD7045C-EE8F-4061-B44F-5D62A70A7857}">
  <ds:schemaRefs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706bbcd1-905b-4b72-9787-879f2b1cbf08"/>
    <ds:schemaRef ds:uri="46590783-275d-4e7e-820c-073db9b06ce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0D1EA53-9156-4F43-93BD-90D64F74FB47}">
  <ds:schemaRefs>
    <ds:schemaRef ds:uri="46590783-275d-4e7e-820c-073db9b06cee"/>
    <ds:schemaRef ds:uri="706bbcd1-905b-4b72-9787-879f2b1cbf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5BAED81-976D-4B13-9F7A-0F4F2D5FC9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1386</TotalTime>
  <Words>1499</Words>
  <Application>Microsoft Macintosh PowerPoint</Application>
  <PresentationFormat>Personnalisé</PresentationFormat>
  <Paragraphs>200</Paragraphs>
  <Slides>19</Slides>
  <Notes>9</Notes>
  <HiddenSlides>0</HiddenSlides>
  <MMClips>2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Aptos</vt:lpstr>
      <vt:lpstr>Aptos Display</vt:lpstr>
      <vt:lpstr>Arial</vt:lpstr>
      <vt:lpstr>Calibi</vt:lpstr>
      <vt:lpstr>Calibri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Audrey-Anne Marcotte</dc:creator>
  <cp:lastModifiedBy>Audrey April</cp:lastModifiedBy>
  <cp:revision>4</cp:revision>
  <dcterms:created xsi:type="dcterms:W3CDTF">2025-08-18T15:40:54Z</dcterms:created>
  <dcterms:modified xsi:type="dcterms:W3CDTF">2026-08-20T16:11:53Z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0x010100327094C0290761458A235FC9382DE19C</vt:lpwstr>
  </property>
  <property fmtid="{D5CDD505-2E9C-101B-9397-08002B2CF9AE}" pid="3" name="MediaServiceImageTags">
    <vt:lpwstr/>
  </property>
  <property fmtid="{D5CDD505-2E9C-101B-9397-08002B2CF9AE}" pid="4" name="MSIP_Label_6a7d8d5d-78e2-4a62-9fcd-016eb5e4c57c_SetDate">
    <vt:lpwstr>2025-08-27T17:27:56Z</vt:lpwstr>
  </property>
  <property fmtid="{D5CDD505-2E9C-101B-9397-08002B2CF9AE}" pid="5" name="MSIP_Label_6a7d8d5d-78e2-4a62-9fcd-016eb5e4c57c_ActionId">
    <vt:lpwstr>67b6e188-73e5-4128-a5a0-f732ee235d5c</vt:lpwstr>
  </property>
  <property fmtid="{D5CDD505-2E9C-101B-9397-08002B2CF9AE}" pid="6" name="MSIP_Label_6a7d8d5d-78e2-4a62-9fcd-016eb5e4c57c_Name">
    <vt:lpwstr>Général</vt:lpwstr>
  </property>
  <property fmtid="{D5CDD505-2E9C-101B-9397-08002B2CF9AE}" pid="7" name="MSIP_Label_6a7d8d5d-78e2-4a62-9fcd-016eb5e4c57c_SiteId">
    <vt:lpwstr>06e1fe28-5f8b-4075-bf6c-ae24be1a7992</vt:lpwstr>
  </property>
  <property fmtid="{D5CDD505-2E9C-101B-9397-08002B2CF9AE}" pid="8" name="MSIP_Label_6a7d8d5d-78e2-4a62-9fcd-016eb5e4c57c_ContentBits">
    <vt:lpwstr>0</vt:lpwstr>
  </property>
  <property fmtid="{D5CDD505-2E9C-101B-9397-08002B2CF9AE}" pid="9" name="MSIP_Label_6a7d8d5d-78e2-4a62-9fcd-016eb5e4c57c_Method">
    <vt:lpwstr>Standard</vt:lpwstr>
  </property>
  <property fmtid="{D5CDD505-2E9C-101B-9397-08002B2CF9AE}" pid="10" name="MSIP_Label_6a7d8d5d-78e2-4a62-9fcd-016eb5e4c57c_Enabled">
    <vt:lpwstr>true</vt:lpwstr>
  </property>
</Properties>
</file>