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7" r:id="rId2"/>
    <p:sldId id="263" r:id="rId3"/>
    <p:sldId id="272" r:id="rId4"/>
    <p:sldId id="274" r:id="rId5"/>
    <p:sldId id="258" r:id="rId6"/>
    <p:sldId id="275" r:id="rId7"/>
    <p:sldId id="730" r:id="rId8"/>
    <p:sldId id="731" r:id="rId9"/>
    <p:sldId id="732" r:id="rId10"/>
    <p:sldId id="733" r:id="rId11"/>
    <p:sldId id="273" r:id="rId12"/>
    <p:sldId id="260"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FF"/>
    <a:srgbClr val="9EAC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14"/>
  </p:normalViewPr>
  <p:slideViewPr>
    <p:cSldViewPr snapToGrid="0">
      <p:cViewPr varScale="1">
        <p:scale>
          <a:sx n="82" d="100"/>
          <a:sy n="82" d="100"/>
        </p:scale>
        <p:origin x="3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2092929-8180-E519-F6B8-23EFAE83D7C6}"/>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fr-CA" sz="1200" b="0" i="0" u="none" strike="noStrike" kern="1200" cap="none" spc="0" baseline="0">
                <a:solidFill>
                  <a:srgbClr val="000000"/>
                </a:solidFill>
                <a:uFillTx/>
                <a:latin typeface="Aptos"/>
              </a:defRPr>
            </a:lvl1pPr>
          </a:lstStyle>
          <a:p>
            <a:pPr lvl="0"/>
            <a:endParaRPr lang="fr-CA"/>
          </a:p>
        </p:txBody>
      </p:sp>
      <p:sp>
        <p:nvSpPr>
          <p:cNvPr id="3" name="Espace réservé de la date 2">
            <a:extLst>
              <a:ext uri="{FF2B5EF4-FFF2-40B4-BE49-F238E27FC236}">
                <a16:creationId xmlns:a16="http://schemas.microsoft.com/office/drawing/2014/main" id="{25E3887C-6508-0838-8122-3982BBD6F354}"/>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1pPr>
          </a:lstStyle>
          <a:p>
            <a:pPr lvl="0"/>
            <a:fld id="{9DFF2AFA-6B56-2C48-ADA6-A173AFBE2212}" type="datetime1">
              <a:rPr lang="en-CA"/>
              <a:pPr lvl="0"/>
              <a:t>2026-08-31</a:t>
            </a:fld>
            <a:endParaRPr lang="en-CA"/>
          </a:p>
        </p:txBody>
      </p:sp>
      <p:sp>
        <p:nvSpPr>
          <p:cNvPr id="4" name="Espace réservé de l'image des diapositives 3">
            <a:extLst>
              <a:ext uri="{FF2B5EF4-FFF2-40B4-BE49-F238E27FC236}">
                <a16:creationId xmlns:a16="http://schemas.microsoft.com/office/drawing/2014/main" id="{C98CE9E5-A127-2069-3E3A-86A045DE120F}"/>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Espace réservé des notes 4">
            <a:extLst>
              <a:ext uri="{FF2B5EF4-FFF2-40B4-BE49-F238E27FC236}">
                <a16:creationId xmlns:a16="http://schemas.microsoft.com/office/drawing/2014/main" id="{7B1F9AA6-827D-F4A4-A765-D0F8103B2794}"/>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6" name="Espace réservé du pied de page 5">
            <a:extLst>
              <a:ext uri="{FF2B5EF4-FFF2-40B4-BE49-F238E27FC236}">
                <a16:creationId xmlns:a16="http://schemas.microsoft.com/office/drawing/2014/main" id="{0DC5FCF8-4094-86D3-C595-FE6BFA200AE0}"/>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fr-CA" sz="1200" b="0" i="0" u="none" strike="noStrike" kern="1200" cap="none" spc="0" baseline="0">
                <a:solidFill>
                  <a:srgbClr val="000000"/>
                </a:solidFill>
                <a:uFillTx/>
                <a:latin typeface="Aptos"/>
              </a:defRPr>
            </a:lvl1pPr>
          </a:lstStyle>
          <a:p>
            <a:pPr lvl="0"/>
            <a:endParaRPr lang="fr-CA"/>
          </a:p>
        </p:txBody>
      </p:sp>
      <p:sp>
        <p:nvSpPr>
          <p:cNvPr id="7" name="Espace réservé du numéro de diapositive 6">
            <a:extLst>
              <a:ext uri="{FF2B5EF4-FFF2-40B4-BE49-F238E27FC236}">
                <a16:creationId xmlns:a16="http://schemas.microsoft.com/office/drawing/2014/main" id="{719D7AE4-A566-254F-AE28-0720EDFF5015}"/>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1pPr>
          </a:lstStyle>
          <a:p>
            <a:pPr lvl="0"/>
            <a:fld id="{115E8B03-B98D-014B-BFD3-29FD4395763F}" type="slidenum">
              <a:t>‹N°›</a:t>
            </a:fld>
            <a:endParaRPr lang="en-CA"/>
          </a:p>
        </p:txBody>
      </p:sp>
    </p:spTree>
    <p:extLst>
      <p:ext uri="{BB962C8B-B14F-4D97-AF65-F5344CB8AC3E}">
        <p14:creationId xmlns:p14="http://schemas.microsoft.com/office/powerpoint/2010/main" val="4037626566"/>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1pPr>
    <a:lvl2pPr marL="457200" marR="0" lvl="1" indent="0" algn="l"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2pPr>
    <a:lvl3pPr marL="914400" marR="0" lvl="2" indent="0" algn="l"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3pPr>
    <a:lvl4pPr marL="1371600" marR="0" lvl="3" indent="0" algn="l"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4pPr>
    <a:lvl5pPr marL="1828800" marR="0" lvl="4" indent="0" algn="l" defTabSz="914400" rtl="0" fontAlgn="auto" hangingPunct="1">
      <a:lnSpc>
        <a:spcPct val="100000"/>
      </a:lnSpc>
      <a:spcBef>
        <a:spcPts val="0"/>
      </a:spcBef>
      <a:spcAft>
        <a:spcPts val="0"/>
      </a:spcAft>
      <a:buNone/>
      <a:tabLst/>
      <a:defRPr lang="en-CA" sz="1200" b="0" i="0" u="none" strike="noStrike" kern="1200" cap="none" spc="0" baseline="0">
        <a:solidFill>
          <a:srgbClr val="000000"/>
        </a:solidFill>
        <a:uFillTx/>
        <a:latin typeface="Apto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454AE7-9CDA-290C-D310-CF1EAC430CC7}"/>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DA447570-F871-526B-74E1-FC5CB1FD4B97}"/>
              </a:ext>
            </a:extLst>
          </p:cNvPr>
          <p:cNvSpPr txBox="1">
            <a:spLocks noGrp="1"/>
          </p:cNvSpPr>
          <p:nvPr>
            <p:ph type="body" sz="quarter" idx="1"/>
          </p:nvPr>
        </p:nvSpPr>
        <p:spPr/>
        <p:txBody>
          <a:bodyPr/>
          <a:lstStyle/>
          <a:p>
            <a:endParaRPr lang="en-CA"/>
          </a:p>
        </p:txBody>
      </p:sp>
      <p:sp>
        <p:nvSpPr>
          <p:cNvPr id="4" name="Espace réservé du numéro de diapositive 3">
            <a:extLst>
              <a:ext uri="{FF2B5EF4-FFF2-40B4-BE49-F238E27FC236}">
                <a16:creationId xmlns:a16="http://schemas.microsoft.com/office/drawing/2014/main" id="{8127B86D-F20E-4ADD-4EB1-EAA878F1B21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4AD5099-91A5-CE46-BAA4-AB71FAA317ED}" type="slidenum">
              <a:t>1</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1A1E18-CBC3-4D1E-4F9F-0C478DFA9B4E}"/>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859A2E6B-3593-6491-7D0F-6432B57A512F}"/>
              </a:ext>
            </a:extLst>
          </p:cNvPr>
          <p:cNvSpPr txBox="1">
            <a:spLocks noGrp="1"/>
          </p:cNvSpPr>
          <p:nvPr>
            <p:ph type="body" sz="quarter" idx="1"/>
          </p:nvPr>
        </p:nvSpPr>
        <p:spPr/>
        <p:txBody>
          <a:bodyPr/>
          <a:lstStyle/>
          <a:p>
            <a:pPr lvl="0"/>
            <a:r>
              <a:rPr lang="en-CA"/>
              <a:t>IMPORTANT!</a:t>
            </a:r>
          </a:p>
          <a:p>
            <a:pPr lvl="0"/>
            <a:r>
              <a:rPr lang="en-CA"/>
              <a:t>Have your students listen to the introductory clip.</a:t>
            </a:r>
          </a:p>
          <a:p>
            <a:pPr lvl="0"/>
            <a:r>
              <a:rPr lang="en-CA" b="1"/>
              <a:t>To do so, choose from the following two formats the one you consider most appropriate based on your students’ needs and characteristics.</a:t>
            </a:r>
          </a:p>
          <a:p>
            <a:pPr lvl="0"/>
            <a:r>
              <a:rPr lang="en-CA"/>
              <a:t>Note that the two formats contain essentially the same information.</a:t>
            </a:r>
          </a:p>
        </p:txBody>
      </p:sp>
      <p:sp>
        <p:nvSpPr>
          <p:cNvPr id="4" name="Espace réservé du numéro de diapositive 3">
            <a:extLst>
              <a:ext uri="{FF2B5EF4-FFF2-40B4-BE49-F238E27FC236}">
                <a16:creationId xmlns:a16="http://schemas.microsoft.com/office/drawing/2014/main" id="{97C9F9AF-7368-E4E8-FF36-BB9D6BC7F91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5C8A1B9-DD51-E04B-B135-95CAA150230C}" type="slidenum">
              <a:t>3</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9108064-025C-BB1A-9F38-A33B746188A3}"/>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0A2308D0-A873-6D7D-47C9-BEB76BA6FBF1}"/>
              </a:ext>
            </a:extLst>
          </p:cNvPr>
          <p:cNvSpPr txBox="1">
            <a:spLocks noGrp="1"/>
          </p:cNvSpPr>
          <p:nvPr>
            <p:ph type="body" sz="quarter" idx="1"/>
          </p:nvPr>
        </p:nvSpPr>
        <p:spPr/>
        <p:txBody>
          <a:bodyPr/>
          <a:lstStyle/>
          <a:p>
            <a:pPr lvl="0"/>
            <a:r>
              <a:rPr lang="en-CA"/>
              <a:t>Making your way through high school is like climbing a mountain… You start at the very bottom and take the trail that lies in front of you. During the climb, you share pleasant moments with your friends, make exciting discoveries, and experience wins, but you also face many obstacles, such as steeper places, streams that need to be crossed, fatigue, hunger and mosquitoes. Sometimes you need to take breaks, use the supplies in your backpack to repair your shoes, put on warmer clothes, eat, drink some water, apply mosquito repellent, check a map and a compass to find your way, and so on.</a:t>
            </a:r>
            <a:br>
              <a:rPr lang="en-CA"/>
            </a:br>
            <a:br>
              <a:rPr lang="en-CA"/>
            </a:br>
            <a:r>
              <a:rPr lang="en-CA"/>
              <a:t>It’s perfectly normal during high school—just as in life in general—to encounter certain more stressful situations: dealing with pressure from parents, teachers and friends; finding your place within your friend group; resolving conflicts; coping with comparisons; feeling afraid of being excluded or judged; and experiencing failure.</a:t>
            </a:r>
            <a:br>
              <a:rPr lang="en-CA"/>
            </a:br>
            <a:br>
              <a:rPr lang="en-CA"/>
            </a:br>
            <a:r>
              <a:rPr lang="en-CA"/>
              <a:t>The OFF-TRAIL program is designed to help you use the tools you already have in your backpack and develop new ones that will serve you well not only throughout high school but also throughout your life. Even if everything is going well right now and you’re not stressed out, the workshops will still give you plenty of tips, ideas and experiences that are sure to come in handy at one time or another.</a:t>
            </a:r>
          </a:p>
        </p:txBody>
      </p:sp>
      <p:sp>
        <p:nvSpPr>
          <p:cNvPr id="4" name="Espace réservé du numéro de diapositive 3">
            <a:extLst>
              <a:ext uri="{FF2B5EF4-FFF2-40B4-BE49-F238E27FC236}">
                <a16:creationId xmlns:a16="http://schemas.microsoft.com/office/drawing/2014/main" id="{362FC398-7F05-B948-99C4-ADE3D6CAE34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A93F9D2-41B6-9948-81E3-13F566927174}" type="slidenum">
              <a:t>4</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13882F-C335-E3B1-E1AC-D6DA2F25FA66}"/>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4DD8B684-2474-423D-C835-C422C7ACAF3F}"/>
              </a:ext>
            </a:extLst>
          </p:cNvPr>
          <p:cNvSpPr txBox="1">
            <a:spLocks noGrp="1"/>
          </p:cNvSpPr>
          <p:nvPr>
            <p:ph type="body" sz="quarter" idx="1"/>
          </p:nvPr>
        </p:nvSpPr>
        <p:spPr/>
        <p:txBody>
          <a:bodyPr/>
          <a:lstStyle/>
          <a:p>
            <a:pPr lvl="0"/>
            <a:r>
              <a:rPr lang="en-CA"/>
              <a:t>The OFF-TRAIL program is a series of ten workshops (five in secondary 1 and five in secondary 2). The workshops take place during class periods (or study periods).</a:t>
            </a:r>
            <a:br>
              <a:rPr lang="en-CA"/>
            </a:br>
            <a:br>
              <a:rPr lang="en-CA"/>
            </a:br>
            <a:r>
              <a:rPr lang="en-CA"/>
              <a:t>They will be led by school staff members (facilitator names).</a:t>
            </a:r>
          </a:p>
        </p:txBody>
      </p:sp>
      <p:sp>
        <p:nvSpPr>
          <p:cNvPr id="4" name="Espace réservé du numéro de diapositive 3">
            <a:extLst>
              <a:ext uri="{FF2B5EF4-FFF2-40B4-BE49-F238E27FC236}">
                <a16:creationId xmlns:a16="http://schemas.microsoft.com/office/drawing/2014/main" id="{26075932-8344-0652-2D12-804769536CE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F45B99-8033-A848-9A7D-2AC5441C0DBC}" type="slidenum">
              <a:t>5</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BC97979-9FE3-10EB-707C-DA724CB2CFF4}"/>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04CA214D-1A21-31B6-DD4A-68DC53B63CA4}"/>
              </a:ext>
            </a:extLst>
          </p:cNvPr>
          <p:cNvSpPr txBox="1">
            <a:spLocks noGrp="1"/>
          </p:cNvSpPr>
          <p:nvPr>
            <p:ph type="body" sz="quarter" idx="1"/>
          </p:nvPr>
        </p:nvSpPr>
        <p:spPr/>
        <p:txBody>
          <a:bodyPr/>
          <a:lstStyle/>
          <a:p>
            <a:pPr lvl="0"/>
            <a:r>
              <a:rPr lang="en-CA"/>
              <a:t>The goal isn’t to simply teach you some material, but to help you experience things, share your knowledge, and try out new strategies. You’ll have the chance to share your questions, stories and what's working for you.</a:t>
            </a:r>
          </a:p>
          <a:p>
            <a:pPr lvl="0"/>
            <a:endParaRPr lang="en-CA"/>
          </a:p>
          <a:p>
            <a:pPr lvl="0"/>
            <a:r>
              <a:rPr lang="en-CA"/>
              <a:t>It’s been proven that we learn better and remember more when we have the chance to experience things. So, if you want to fill your backpack with useful tools, you’ll need to take action and actively participate in the workshop activities. And if you want these tools to be genuinely useful to you, you’ll need to put them into practice in your everyday life by taking on a challenge after each workshop.</a:t>
            </a:r>
          </a:p>
        </p:txBody>
      </p:sp>
      <p:sp>
        <p:nvSpPr>
          <p:cNvPr id="4" name="Espace réservé du numéro de diapositive 3">
            <a:extLst>
              <a:ext uri="{FF2B5EF4-FFF2-40B4-BE49-F238E27FC236}">
                <a16:creationId xmlns:a16="http://schemas.microsoft.com/office/drawing/2014/main" id="{26DA5AC3-7D66-AA0B-8E7E-D87F4CC52FE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DFCD73E-A3AD-C842-AEC6-38618AA903A0}" type="slidenum">
              <a:t>6</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1667DE5-7A4C-E128-887A-8E86ADAD4BC7}"/>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7A1D3A70-F680-9A7C-DF94-E19B8E36F44A}"/>
              </a:ext>
            </a:extLst>
          </p:cNvPr>
          <p:cNvSpPr txBox="1">
            <a:spLocks noGrp="1"/>
          </p:cNvSpPr>
          <p:nvPr>
            <p:ph type="body" sz="quarter" idx="1"/>
          </p:nvPr>
        </p:nvSpPr>
        <p:spPr/>
        <p:txBody>
          <a:bodyPr/>
          <a:lstStyle/>
          <a:p>
            <a:pPr lvl="0"/>
            <a:r>
              <a:rPr lang="en-CA"/>
              <a:t>The goal isn’t to simply teach you some material, but to help you experience things, share your knowledge, and try out new strategies. You’ll have the chance to share your questions, stories and what's working for you. </a:t>
            </a:r>
          </a:p>
          <a:p>
            <a:pPr lvl="0"/>
            <a:endParaRPr lang="en-CA"/>
          </a:p>
          <a:p>
            <a:pPr lvl="0"/>
            <a:r>
              <a:rPr lang="en-CA"/>
              <a:t>It’s been proven that we learn better and remember more when we have the chance to experience things. So, if you want to fill your backpack with useful tools, you’ll need to take action and actively participate in the workshop activities. And if you want these tools to be genuinely useful to you, you’ll need to put them into practice in your everyday life by taking on a challenge after each workshop.</a:t>
            </a:r>
          </a:p>
        </p:txBody>
      </p:sp>
      <p:sp>
        <p:nvSpPr>
          <p:cNvPr id="4" name="Espace réservé du numéro de diapositive 3">
            <a:extLst>
              <a:ext uri="{FF2B5EF4-FFF2-40B4-BE49-F238E27FC236}">
                <a16:creationId xmlns:a16="http://schemas.microsoft.com/office/drawing/2014/main" id="{D2640321-02E9-794D-C53C-25628848562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CDB42D6-7FB8-EB45-9713-683AE22C0FC9}" type="slidenum">
              <a:t>7</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630B64-2A15-0025-1361-E0C536AF49FD}"/>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2AA74AA9-1000-294C-9C2A-CAC8E0841991}"/>
              </a:ext>
            </a:extLst>
          </p:cNvPr>
          <p:cNvSpPr txBox="1">
            <a:spLocks noGrp="1"/>
          </p:cNvSpPr>
          <p:nvPr>
            <p:ph type="body" sz="quarter" idx="1"/>
          </p:nvPr>
        </p:nvSpPr>
        <p:spPr/>
        <p:txBody>
          <a:bodyPr/>
          <a:lstStyle/>
          <a:p>
            <a:pPr lvl="0"/>
            <a:r>
              <a:rPr lang="en-CA"/>
              <a:t>The goal isn’t to simply teach you some material, but to help you experience things, share your knowledge, and try out new strategies. You’ll have the chance to share your questions, stories and what's working for you. </a:t>
            </a:r>
          </a:p>
          <a:p>
            <a:pPr lvl="0"/>
            <a:endParaRPr lang="en-CA"/>
          </a:p>
          <a:p>
            <a:pPr lvl="0"/>
            <a:r>
              <a:rPr lang="en-CA"/>
              <a:t>It’s been proven that we learn better and remember more when we have the chance to experience things. So, if you want to fill your backpack with useful tools, you’ll need to take action and actively participate in the workshop activities. And if you want these tools to be genuinely useful to you, you’ll need to put them into practice in your everyday life by taking on a challenge after each workshop.</a:t>
            </a:r>
          </a:p>
        </p:txBody>
      </p:sp>
      <p:sp>
        <p:nvSpPr>
          <p:cNvPr id="4" name="Espace réservé du numéro de diapositive 3">
            <a:extLst>
              <a:ext uri="{FF2B5EF4-FFF2-40B4-BE49-F238E27FC236}">
                <a16:creationId xmlns:a16="http://schemas.microsoft.com/office/drawing/2014/main" id="{7FCBA026-DE43-12A9-884B-B86036892DB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5FDBF41-BB47-C747-B71F-779ABB8356D5}" type="slidenum">
              <a:t>8</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193EC6-41C3-F6D4-6197-1BB2D2C8F208}"/>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4E7CE389-3CC3-2838-2555-4FA41A51E3DF}"/>
              </a:ext>
            </a:extLst>
          </p:cNvPr>
          <p:cNvSpPr txBox="1">
            <a:spLocks noGrp="1"/>
          </p:cNvSpPr>
          <p:nvPr>
            <p:ph type="body" sz="quarter" idx="1"/>
          </p:nvPr>
        </p:nvSpPr>
        <p:spPr/>
        <p:txBody>
          <a:bodyPr/>
          <a:lstStyle/>
          <a:p>
            <a:pPr lvl="0"/>
            <a:r>
              <a:rPr lang="en-CA"/>
              <a:t>Here, we lay down the foundations of mindfulness in order to introduce the approach to students.</a:t>
            </a:r>
          </a:p>
          <a:p>
            <a:pPr lvl="0"/>
            <a:r>
              <a:rPr lang="en-CA"/>
              <a:t>Note that mindfulness is incorporated across all the workshops—both in the facilitators’ stance and attitudes and in the way theoretical concepts are conveyed to students and the strategies are presented. </a:t>
            </a:r>
          </a:p>
          <a:p>
            <a:pPr lvl="0"/>
            <a:r>
              <a:rPr lang="en-CA"/>
              <a:t>Some workshops specifically include mindfulness exercises for students to try out (see next slide).</a:t>
            </a:r>
          </a:p>
        </p:txBody>
      </p:sp>
      <p:sp>
        <p:nvSpPr>
          <p:cNvPr id="4" name="Espace réservé du numéro de diapositive 3">
            <a:extLst>
              <a:ext uri="{FF2B5EF4-FFF2-40B4-BE49-F238E27FC236}">
                <a16:creationId xmlns:a16="http://schemas.microsoft.com/office/drawing/2014/main" id="{1CB0B438-907B-905F-956A-40FB29F3036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5353B9-9DBD-1A4E-B161-D1E731FBB9BC}" type="slidenum">
              <a:t>9</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DEAC364-3201-3F1E-0302-FDC064E7D719}"/>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347151C9-DC18-4541-D720-166A2641DC97}"/>
              </a:ext>
            </a:extLst>
          </p:cNvPr>
          <p:cNvSpPr txBox="1">
            <a:spLocks noGrp="1"/>
          </p:cNvSpPr>
          <p:nvPr>
            <p:ph type="body" sz="quarter" idx="1"/>
          </p:nvPr>
        </p:nvSpPr>
        <p:spPr/>
        <p:txBody>
          <a:bodyPr/>
          <a:lstStyle/>
          <a:p>
            <a:pPr lvl="0"/>
            <a:r>
              <a:rPr lang="en-CA"/>
              <a:t>Here, students are introduced to the different types of mindfulness exercises they will experience in the workshops. They are made aware that when we connect with what is going on inside ourselves, what we find there may not always be comfortable!</a:t>
            </a:r>
          </a:p>
          <a:p>
            <a:pPr lvl="0"/>
            <a:r>
              <a:rPr lang="en-CA"/>
              <a:t>Practising mindfulness allows students to be open to and ease this discomfort in a safe, caring environment, where each student is free to go at their own pace, in a way that works for them.</a:t>
            </a:r>
          </a:p>
        </p:txBody>
      </p:sp>
      <p:sp>
        <p:nvSpPr>
          <p:cNvPr id="4" name="Espace réservé du numéro de diapositive 3">
            <a:extLst>
              <a:ext uri="{FF2B5EF4-FFF2-40B4-BE49-F238E27FC236}">
                <a16:creationId xmlns:a16="http://schemas.microsoft.com/office/drawing/2014/main" id="{E364B900-E140-8A94-0B0F-24A67AC5894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A2E4E99-71BF-9246-ACF2-F25D3779063F}" type="slidenum">
              <a:t>10</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CC05A733-2738-6019-BFE8-13394D9F4F3B}"/>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AD8B57CC-8C73-462B-B363-D4A82D558114}"/>
              </a:ext>
            </a:extLst>
          </p:cNvPr>
          <p:cNvSpPr txBox="1">
            <a:spLocks noGrp="1"/>
          </p:cNvSpPr>
          <p:nvPr>
            <p:ph type="body" sz="quarter" idx="1"/>
          </p:nvPr>
        </p:nvSpPr>
        <p:spPr/>
        <p:txBody>
          <a:bodyPr/>
          <a:lstStyle/>
          <a:p>
            <a:endParaRPr lang="en-CA"/>
          </a:p>
        </p:txBody>
      </p:sp>
      <p:sp>
        <p:nvSpPr>
          <p:cNvPr id="4" name="Espace réservé du numéro de diapositive 3">
            <a:extLst>
              <a:ext uri="{FF2B5EF4-FFF2-40B4-BE49-F238E27FC236}">
                <a16:creationId xmlns:a16="http://schemas.microsoft.com/office/drawing/2014/main" id="{34692973-5B15-07B6-A54E-835C9B05C40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A2A1C56-209E-8F44-85EE-F09258661C79}" type="slidenum">
              <a:t>11</a:t>
            </a:fld>
            <a:endParaRPr lang="en-CA" sz="1200" b="0" i="0" u="none" strike="noStrike" kern="1200" cap="none" spc="0" baseline="0">
              <a:solidFill>
                <a:srgbClr val="000000"/>
              </a:solidFill>
              <a:uFillTx/>
              <a:latin typeface="Apto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11A071-0399-6B6A-64CB-FECC2163A543}"/>
              </a:ext>
            </a:extLst>
          </p:cNvPr>
          <p:cNvSpPr>
            <a:spLocks noGrp="1" noRot="1" noChangeAspect="1"/>
          </p:cNvSpPr>
          <p:nvPr>
            <p:ph type="sldImg"/>
          </p:nvPr>
        </p:nvSpPr>
        <p:spPr>
          <a:xfrm>
            <a:off x="685800" y="1143000"/>
            <a:ext cx="5486400" cy="3086100"/>
          </a:xfrm>
        </p:spPr>
      </p:sp>
      <p:sp>
        <p:nvSpPr>
          <p:cNvPr id="3" name="Espace réservé des notes 2">
            <a:extLst>
              <a:ext uri="{FF2B5EF4-FFF2-40B4-BE49-F238E27FC236}">
                <a16:creationId xmlns:a16="http://schemas.microsoft.com/office/drawing/2014/main" id="{2B5DD73F-A0EE-813D-0146-7EB8454544FB}"/>
              </a:ext>
            </a:extLst>
          </p:cNvPr>
          <p:cNvSpPr txBox="1">
            <a:spLocks noGrp="1"/>
          </p:cNvSpPr>
          <p:nvPr>
            <p:ph type="body" sz="quarter" idx="1"/>
          </p:nvPr>
        </p:nvSpPr>
        <p:spPr/>
        <p:txBody>
          <a:bodyPr/>
          <a:lstStyle/>
          <a:p>
            <a:endParaRPr lang="en-CA"/>
          </a:p>
        </p:txBody>
      </p:sp>
      <p:sp>
        <p:nvSpPr>
          <p:cNvPr id="4" name="Espace réservé du numéro de diapositive 3">
            <a:extLst>
              <a:ext uri="{FF2B5EF4-FFF2-40B4-BE49-F238E27FC236}">
                <a16:creationId xmlns:a16="http://schemas.microsoft.com/office/drawing/2014/main" id="{0A02AA77-38FD-9816-D167-0C6E4A3FF15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6545D7C-E5F2-0447-815E-DB66FBA94334}" type="slidenum">
              <a:t>12</a:t>
            </a:fld>
            <a:endParaRPr lang="en-CA" sz="1200" b="0" i="0" u="none" strike="noStrike" kern="1200" cap="none" spc="0" baseline="0">
              <a:solidFill>
                <a:srgbClr val="000000"/>
              </a:solidFill>
              <a:uFillTx/>
              <a:latin typeface="Apto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2A339-D535-5148-EAB7-4273DD64B8BA}"/>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CA"/>
              <a:t>Modifiez le style du titre</a:t>
            </a:r>
          </a:p>
        </p:txBody>
      </p:sp>
      <p:sp>
        <p:nvSpPr>
          <p:cNvPr id="3" name="Sous-titre 2">
            <a:extLst>
              <a:ext uri="{FF2B5EF4-FFF2-40B4-BE49-F238E27FC236}">
                <a16:creationId xmlns:a16="http://schemas.microsoft.com/office/drawing/2014/main" id="{CFF01CC7-A630-82EB-71F1-E1D409545F78}"/>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CA"/>
              <a:t>Modifiez le style des sous-titres du masque</a:t>
            </a:r>
          </a:p>
        </p:txBody>
      </p:sp>
      <p:sp>
        <p:nvSpPr>
          <p:cNvPr id="4" name="Espace réservé de la date 3">
            <a:extLst>
              <a:ext uri="{FF2B5EF4-FFF2-40B4-BE49-F238E27FC236}">
                <a16:creationId xmlns:a16="http://schemas.microsoft.com/office/drawing/2014/main" id="{AC1FAE72-432B-FD07-B512-80E4D33E026F}"/>
              </a:ext>
            </a:extLst>
          </p:cNvPr>
          <p:cNvSpPr txBox="1">
            <a:spLocks noGrp="1"/>
          </p:cNvSpPr>
          <p:nvPr>
            <p:ph type="dt" sz="half" idx="7"/>
          </p:nvPr>
        </p:nvSpPr>
        <p:spPr/>
        <p:txBody>
          <a:bodyPr/>
          <a:lstStyle>
            <a:lvl1pPr>
              <a:defRPr/>
            </a:lvl1pPr>
          </a:lstStyle>
          <a:p>
            <a:pPr lvl="0"/>
            <a:fld id="{E5FF51C5-A388-C047-9959-A6AE28B40801}" type="datetime1">
              <a:rPr lang="en-CA"/>
              <a:pPr lvl="0"/>
              <a:t>2026-08-31</a:t>
            </a:fld>
            <a:endParaRPr lang="en-CA"/>
          </a:p>
        </p:txBody>
      </p:sp>
      <p:sp>
        <p:nvSpPr>
          <p:cNvPr id="5" name="Espace réservé du pied de page 4">
            <a:extLst>
              <a:ext uri="{FF2B5EF4-FFF2-40B4-BE49-F238E27FC236}">
                <a16:creationId xmlns:a16="http://schemas.microsoft.com/office/drawing/2014/main" id="{78CCE9EA-D7AE-7D74-5B51-64096553C068}"/>
              </a:ext>
            </a:extLst>
          </p:cNvPr>
          <p:cNvSpPr txBox="1">
            <a:spLocks noGrp="1"/>
          </p:cNvSpPr>
          <p:nvPr>
            <p:ph type="ftr" sz="quarter" idx="9"/>
          </p:nvPr>
        </p:nvSpPr>
        <p:spPr/>
        <p:txBody>
          <a:bodyPr/>
          <a:lstStyle>
            <a:lvl1pPr>
              <a:defRPr/>
            </a:lvl1pPr>
          </a:lstStyle>
          <a:p>
            <a:pPr lvl="0"/>
            <a:endParaRPr lang="fr-CA"/>
          </a:p>
        </p:txBody>
      </p:sp>
      <p:sp>
        <p:nvSpPr>
          <p:cNvPr id="6" name="Espace réservé du numéro de diapositive 5">
            <a:extLst>
              <a:ext uri="{FF2B5EF4-FFF2-40B4-BE49-F238E27FC236}">
                <a16:creationId xmlns:a16="http://schemas.microsoft.com/office/drawing/2014/main" id="{A837E903-4472-EE7F-2981-4FC048F79382}"/>
              </a:ext>
            </a:extLst>
          </p:cNvPr>
          <p:cNvSpPr txBox="1">
            <a:spLocks noGrp="1"/>
          </p:cNvSpPr>
          <p:nvPr>
            <p:ph type="sldNum" sz="quarter" idx="8"/>
          </p:nvPr>
        </p:nvSpPr>
        <p:spPr/>
        <p:txBody>
          <a:bodyPr/>
          <a:lstStyle>
            <a:lvl1pPr>
              <a:defRPr/>
            </a:lvl1pPr>
          </a:lstStyle>
          <a:p>
            <a:pPr lvl="0"/>
            <a:fld id="{0D7A4B0F-1391-7F4C-A366-68627956FBB6}" type="slidenum">
              <a:t>‹N°›</a:t>
            </a:fld>
            <a:endParaRPr lang="en-CA"/>
          </a:p>
        </p:txBody>
      </p:sp>
    </p:spTree>
    <p:extLst>
      <p:ext uri="{BB962C8B-B14F-4D97-AF65-F5344CB8AC3E}">
        <p14:creationId xmlns:p14="http://schemas.microsoft.com/office/powerpoint/2010/main" val="3616805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0416CE-FE4F-2F03-ACA0-2C002AB9596B}"/>
              </a:ext>
            </a:extLst>
          </p:cNvPr>
          <p:cNvSpPr txBox="1">
            <a:spLocks noGrp="1"/>
          </p:cNvSpPr>
          <p:nvPr>
            <p:ph type="title"/>
          </p:nvPr>
        </p:nvSpPr>
        <p:spPr/>
        <p:txBody>
          <a:bodyPr/>
          <a:lstStyle>
            <a:lvl1pPr>
              <a:defRPr/>
            </a:lvl1pPr>
          </a:lstStyle>
          <a:p>
            <a:pPr lvl="0"/>
            <a:r>
              <a:rPr lang="en-CA"/>
              <a:t>Modifiez le style du titre</a:t>
            </a:r>
          </a:p>
        </p:txBody>
      </p:sp>
      <p:sp>
        <p:nvSpPr>
          <p:cNvPr id="3" name="Espace réservé du contenu 2">
            <a:extLst>
              <a:ext uri="{FF2B5EF4-FFF2-40B4-BE49-F238E27FC236}">
                <a16:creationId xmlns:a16="http://schemas.microsoft.com/office/drawing/2014/main" id="{15762CCD-FC14-B8E1-82B6-9E6585B1F37E}"/>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4" name="Espace réservé de la date 3">
            <a:extLst>
              <a:ext uri="{FF2B5EF4-FFF2-40B4-BE49-F238E27FC236}">
                <a16:creationId xmlns:a16="http://schemas.microsoft.com/office/drawing/2014/main" id="{B04F1F92-40F2-E055-0391-8CA80A181B5C}"/>
              </a:ext>
            </a:extLst>
          </p:cNvPr>
          <p:cNvSpPr txBox="1">
            <a:spLocks noGrp="1"/>
          </p:cNvSpPr>
          <p:nvPr>
            <p:ph type="dt" sz="half" idx="7"/>
          </p:nvPr>
        </p:nvSpPr>
        <p:spPr/>
        <p:txBody>
          <a:bodyPr/>
          <a:lstStyle>
            <a:lvl1pPr>
              <a:defRPr/>
            </a:lvl1pPr>
          </a:lstStyle>
          <a:p>
            <a:pPr lvl="0"/>
            <a:fld id="{5C805B1F-A26E-E640-BBFA-64BEA667C6DF}" type="datetime1">
              <a:rPr lang="en-CA"/>
              <a:pPr lvl="0"/>
              <a:t>2026-08-31</a:t>
            </a:fld>
            <a:endParaRPr lang="en-CA"/>
          </a:p>
        </p:txBody>
      </p:sp>
      <p:sp>
        <p:nvSpPr>
          <p:cNvPr id="5" name="Espace réservé du pied de page 4">
            <a:extLst>
              <a:ext uri="{FF2B5EF4-FFF2-40B4-BE49-F238E27FC236}">
                <a16:creationId xmlns:a16="http://schemas.microsoft.com/office/drawing/2014/main" id="{7206B47E-1AA6-0521-7C98-EE43E54C6FA0}"/>
              </a:ext>
            </a:extLst>
          </p:cNvPr>
          <p:cNvSpPr txBox="1">
            <a:spLocks noGrp="1"/>
          </p:cNvSpPr>
          <p:nvPr>
            <p:ph type="ftr" sz="quarter" idx="9"/>
          </p:nvPr>
        </p:nvSpPr>
        <p:spPr/>
        <p:txBody>
          <a:bodyPr/>
          <a:lstStyle>
            <a:lvl1pPr>
              <a:defRPr/>
            </a:lvl1pPr>
          </a:lstStyle>
          <a:p>
            <a:pPr lvl="0"/>
            <a:endParaRPr lang="fr-CA"/>
          </a:p>
        </p:txBody>
      </p:sp>
      <p:sp>
        <p:nvSpPr>
          <p:cNvPr id="6" name="Espace réservé du numéro de diapositive 5">
            <a:extLst>
              <a:ext uri="{FF2B5EF4-FFF2-40B4-BE49-F238E27FC236}">
                <a16:creationId xmlns:a16="http://schemas.microsoft.com/office/drawing/2014/main" id="{A85F0A7F-E0AE-4FD3-ACA3-409FB3F9E8CB}"/>
              </a:ext>
            </a:extLst>
          </p:cNvPr>
          <p:cNvSpPr txBox="1">
            <a:spLocks noGrp="1"/>
          </p:cNvSpPr>
          <p:nvPr>
            <p:ph type="sldNum" sz="quarter" idx="8"/>
          </p:nvPr>
        </p:nvSpPr>
        <p:spPr/>
        <p:txBody>
          <a:bodyPr/>
          <a:lstStyle>
            <a:lvl1pPr>
              <a:defRPr/>
            </a:lvl1pPr>
          </a:lstStyle>
          <a:p>
            <a:pPr lvl="0"/>
            <a:fld id="{C4C188A8-F70B-1B41-B8E3-05F985BCFB7D}" type="slidenum">
              <a:t>‹N°›</a:t>
            </a:fld>
            <a:endParaRPr lang="en-CA"/>
          </a:p>
        </p:txBody>
      </p:sp>
    </p:spTree>
    <p:extLst>
      <p:ext uri="{BB962C8B-B14F-4D97-AF65-F5344CB8AC3E}">
        <p14:creationId xmlns:p14="http://schemas.microsoft.com/office/powerpoint/2010/main" val="204762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A24180-5F26-0D45-49A1-1D7ED69E64AE}"/>
              </a:ext>
            </a:extLst>
          </p:cNvPr>
          <p:cNvSpPr txBox="1">
            <a:spLocks noGrp="1"/>
          </p:cNvSpPr>
          <p:nvPr>
            <p:ph type="title"/>
          </p:nvPr>
        </p:nvSpPr>
        <p:spPr>
          <a:xfrm>
            <a:off x="831847" y="1709735"/>
            <a:ext cx="10515600" cy="2852735"/>
          </a:xfrm>
        </p:spPr>
        <p:txBody>
          <a:bodyPr anchor="b"/>
          <a:lstStyle>
            <a:lvl1pPr>
              <a:defRPr sz="6000"/>
            </a:lvl1pPr>
          </a:lstStyle>
          <a:p>
            <a:pPr lvl="0"/>
            <a:r>
              <a:rPr lang="en-CA"/>
              <a:t>Modifiez le style du titre</a:t>
            </a:r>
          </a:p>
        </p:txBody>
      </p:sp>
      <p:sp>
        <p:nvSpPr>
          <p:cNvPr id="3" name="Espace réservé du texte 2">
            <a:extLst>
              <a:ext uri="{FF2B5EF4-FFF2-40B4-BE49-F238E27FC236}">
                <a16:creationId xmlns:a16="http://schemas.microsoft.com/office/drawing/2014/main" id="{930AEABA-0984-8908-2C4B-EE1C11CD10DF}"/>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CA"/>
              <a:t>Cliquez pour modifier les styles du texte du masque</a:t>
            </a:r>
          </a:p>
        </p:txBody>
      </p:sp>
      <p:sp>
        <p:nvSpPr>
          <p:cNvPr id="4" name="Espace réservé de la date 3">
            <a:extLst>
              <a:ext uri="{FF2B5EF4-FFF2-40B4-BE49-F238E27FC236}">
                <a16:creationId xmlns:a16="http://schemas.microsoft.com/office/drawing/2014/main" id="{FD18947C-4133-1910-F6AD-0033010AD706}"/>
              </a:ext>
            </a:extLst>
          </p:cNvPr>
          <p:cNvSpPr txBox="1">
            <a:spLocks noGrp="1"/>
          </p:cNvSpPr>
          <p:nvPr>
            <p:ph type="dt" sz="half" idx="7"/>
          </p:nvPr>
        </p:nvSpPr>
        <p:spPr/>
        <p:txBody>
          <a:bodyPr/>
          <a:lstStyle>
            <a:lvl1pPr>
              <a:defRPr/>
            </a:lvl1pPr>
          </a:lstStyle>
          <a:p>
            <a:pPr lvl="0"/>
            <a:fld id="{B0BF4437-85D7-424A-A593-580222D95A23}" type="datetime1">
              <a:rPr lang="en-CA"/>
              <a:pPr lvl="0"/>
              <a:t>2026-08-31</a:t>
            </a:fld>
            <a:endParaRPr lang="en-CA"/>
          </a:p>
        </p:txBody>
      </p:sp>
      <p:sp>
        <p:nvSpPr>
          <p:cNvPr id="5" name="Espace réservé du pied de page 4">
            <a:extLst>
              <a:ext uri="{FF2B5EF4-FFF2-40B4-BE49-F238E27FC236}">
                <a16:creationId xmlns:a16="http://schemas.microsoft.com/office/drawing/2014/main" id="{EFFEC8D0-AFFC-C108-F1FB-A391BA029529}"/>
              </a:ext>
            </a:extLst>
          </p:cNvPr>
          <p:cNvSpPr txBox="1">
            <a:spLocks noGrp="1"/>
          </p:cNvSpPr>
          <p:nvPr>
            <p:ph type="ftr" sz="quarter" idx="9"/>
          </p:nvPr>
        </p:nvSpPr>
        <p:spPr/>
        <p:txBody>
          <a:bodyPr/>
          <a:lstStyle>
            <a:lvl1pPr>
              <a:defRPr/>
            </a:lvl1pPr>
          </a:lstStyle>
          <a:p>
            <a:pPr lvl="0"/>
            <a:endParaRPr lang="fr-CA"/>
          </a:p>
        </p:txBody>
      </p:sp>
      <p:sp>
        <p:nvSpPr>
          <p:cNvPr id="6" name="Espace réservé du numéro de diapositive 5">
            <a:extLst>
              <a:ext uri="{FF2B5EF4-FFF2-40B4-BE49-F238E27FC236}">
                <a16:creationId xmlns:a16="http://schemas.microsoft.com/office/drawing/2014/main" id="{0F58F493-8D1F-CFB3-68A4-03F1A1A747BE}"/>
              </a:ext>
            </a:extLst>
          </p:cNvPr>
          <p:cNvSpPr txBox="1">
            <a:spLocks noGrp="1"/>
          </p:cNvSpPr>
          <p:nvPr>
            <p:ph type="sldNum" sz="quarter" idx="8"/>
          </p:nvPr>
        </p:nvSpPr>
        <p:spPr/>
        <p:txBody>
          <a:bodyPr/>
          <a:lstStyle>
            <a:lvl1pPr>
              <a:defRPr/>
            </a:lvl1pPr>
          </a:lstStyle>
          <a:p>
            <a:pPr lvl="0"/>
            <a:fld id="{F1A1AF95-3656-D348-8D15-37C96B0AD521}" type="slidenum">
              <a:t>‹N°›</a:t>
            </a:fld>
            <a:endParaRPr lang="en-CA"/>
          </a:p>
        </p:txBody>
      </p:sp>
    </p:spTree>
    <p:extLst>
      <p:ext uri="{BB962C8B-B14F-4D97-AF65-F5344CB8AC3E}">
        <p14:creationId xmlns:p14="http://schemas.microsoft.com/office/powerpoint/2010/main" val="1575304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4D9E9D-357F-4870-08A5-E2DDB2128EA5}"/>
              </a:ext>
            </a:extLst>
          </p:cNvPr>
          <p:cNvSpPr txBox="1">
            <a:spLocks noGrp="1"/>
          </p:cNvSpPr>
          <p:nvPr>
            <p:ph type="title"/>
          </p:nvPr>
        </p:nvSpPr>
        <p:spPr/>
        <p:txBody>
          <a:bodyPr/>
          <a:lstStyle>
            <a:lvl1pPr>
              <a:defRPr/>
            </a:lvl1pPr>
          </a:lstStyle>
          <a:p>
            <a:pPr lvl="0"/>
            <a:r>
              <a:rPr lang="en-CA"/>
              <a:t>Modifiez le style du titre</a:t>
            </a:r>
          </a:p>
        </p:txBody>
      </p:sp>
      <p:sp>
        <p:nvSpPr>
          <p:cNvPr id="3" name="Espace réservé du contenu 2">
            <a:extLst>
              <a:ext uri="{FF2B5EF4-FFF2-40B4-BE49-F238E27FC236}">
                <a16:creationId xmlns:a16="http://schemas.microsoft.com/office/drawing/2014/main" id="{27EF0CBB-8B5C-0372-8D12-A8F53192D030}"/>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4" name="Espace réservé du contenu 3">
            <a:extLst>
              <a:ext uri="{FF2B5EF4-FFF2-40B4-BE49-F238E27FC236}">
                <a16:creationId xmlns:a16="http://schemas.microsoft.com/office/drawing/2014/main" id="{2AD8E2B6-E05F-CA58-15FC-5F5A8BDDFD88}"/>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5" name="Espace réservé de la date 4">
            <a:extLst>
              <a:ext uri="{FF2B5EF4-FFF2-40B4-BE49-F238E27FC236}">
                <a16:creationId xmlns:a16="http://schemas.microsoft.com/office/drawing/2014/main" id="{331E71A3-A20B-BBA9-2D88-99D8BB64B45F}"/>
              </a:ext>
            </a:extLst>
          </p:cNvPr>
          <p:cNvSpPr txBox="1">
            <a:spLocks noGrp="1"/>
          </p:cNvSpPr>
          <p:nvPr>
            <p:ph type="dt" sz="half" idx="7"/>
          </p:nvPr>
        </p:nvSpPr>
        <p:spPr/>
        <p:txBody>
          <a:bodyPr/>
          <a:lstStyle>
            <a:lvl1pPr>
              <a:defRPr/>
            </a:lvl1pPr>
          </a:lstStyle>
          <a:p>
            <a:pPr lvl="0"/>
            <a:fld id="{E078116A-7355-834C-97E1-5317EBF4E96B}" type="datetime1">
              <a:rPr lang="en-CA"/>
              <a:pPr lvl="0"/>
              <a:t>2026-08-31</a:t>
            </a:fld>
            <a:endParaRPr lang="en-CA"/>
          </a:p>
        </p:txBody>
      </p:sp>
      <p:sp>
        <p:nvSpPr>
          <p:cNvPr id="6" name="Espace réservé du pied de page 5">
            <a:extLst>
              <a:ext uri="{FF2B5EF4-FFF2-40B4-BE49-F238E27FC236}">
                <a16:creationId xmlns:a16="http://schemas.microsoft.com/office/drawing/2014/main" id="{15D3EBEE-EE57-454E-74BE-6EDD6066BC55}"/>
              </a:ext>
            </a:extLst>
          </p:cNvPr>
          <p:cNvSpPr txBox="1">
            <a:spLocks noGrp="1"/>
          </p:cNvSpPr>
          <p:nvPr>
            <p:ph type="ftr" sz="quarter" idx="9"/>
          </p:nvPr>
        </p:nvSpPr>
        <p:spPr/>
        <p:txBody>
          <a:bodyPr/>
          <a:lstStyle>
            <a:lvl1pPr>
              <a:defRPr/>
            </a:lvl1pPr>
          </a:lstStyle>
          <a:p>
            <a:pPr lvl="0"/>
            <a:endParaRPr lang="fr-CA"/>
          </a:p>
        </p:txBody>
      </p:sp>
      <p:sp>
        <p:nvSpPr>
          <p:cNvPr id="7" name="Espace réservé du numéro de diapositive 6">
            <a:extLst>
              <a:ext uri="{FF2B5EF4-FFF2-40B4-BE49-F238E27FC236}">
                <a16:creationId xmlns:a16="http://schemas.microsoft.com/office/drawing/2014/main" id="{15FB917A-7F62-4E8A-8DB1-E741B23A1D43}"/>
              </a:ext>
            </a:extLst>
          </p:cNvPr>
          <p:cNvSpPr txBox="1">
            <a:spLocks noGrp="1"/>
          </p:cNvSpPr>
          <p:nvPr>
            <p:ph type="sldNum" sz="quarter" idx="8"/>
          </p:nvPr>
        </p:nvSpPr>
        <p:spPr/>
        <p:txBody>
          <a:bodyPr/>
          <a:lstStyle>
            <a:lvl1pPr>
              <a:defRPr/>
            </a:lvl1pPr>
          </a:lstStyle>
          <a:p>
            <a:pPr lvl="0"/>
            <a:fld id="{6BEA8FCB-8B64-7E4C-8EDF-D77B902B808B}" type="slidenum">
              <a:t>‹N°›</a:t>
            </a:fld>
            <a:endParaRPr lang="en-CA"/>
          </a:p>
        </p:txBody>
      </p:sp>
    </p:spTree>
    <p:extLst>
      <p:ext uri="{BB962C8B-B14F-4D97-AF65-F5344CB8AC3E}">
        <p14:creationId xmlns:p14="http://schemas.microsoft.com/office/powerpoint/2010/main" val="318012786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3B655F-4455-8FFF-29CD-5CCA09208BDA}"/>
              </a:ext>
            </a:extLst>
          </p:cNvPr>
          <p:cNvSpPr txBox="1">
            <a:spLocks noGrp="1"/>
          </p:cNvSpPr>
          <p:nvPr>
            <p:ph type="title"/>
          </p:nvPr>
        </p:nvSpPr>
        <p:spPr>
          <a:xfrm>
            <a:off x="839784" y="365129"/>
            <a:ext cx="10515600" cy="1325559"/>
          </a:xfrm>
        </p:spPr>
        <p:txBody>
          <a:bodyPr/>
          <a:lstStyle>
            <a:lvl1pPr>
              <a:defRPr/>
            </a:lvl1pPr>
          </a:lstStyle>
          <a:p>
            <a:pPr lvl="0"/>
            <a:r>
              <a:rPr lang="en-CA"/>
              <a:t>Modifiez le style du titre</a:t>
            </a:r>
          </a:p>
        </p:txBody>
      </p:sp>
      <p:sp>
        <p:nvSpPr>
          <p:cNvPr id="3" name="Espace réservé du texte 2">
            <a:extLst>
              <a:ext uri="{FF2B5EF4-FFF2-40B4-BE49-F238E27FC236}">
                <a16:creationId xmlns:a16="http://schemas.microsoft.com/office/drawing/2014/main" id="{045E20B3-46DD-68B4-EC45-04E4EC0699F8}"/>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CA"/>
              <a:t>Cliquez pour modifier les styles du texte du masque</a:t>
            </a:r>
          </a:p>
        </p:txBody>
      </p:sp>
      <p:sp>
        <p:nvSpPr>
          <p:cNvPr id="4" name="Espace réservé du contenu 3">
            <a:extLst>
              <a:ext uri="{FF2B5EF4-FFF2-40B4-BE49-F238E27FC236}">
                <a16:creationId xmlns:a16="http://schemas.microsoft.com/office/drawing/2014/main" id="{43BAA9BE-00DF-2C35-E533-4931E7561D28}"/>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5" name="Espace réservé du texte 4">
            <a:extLst>
              <a:ext uri="{FF2B5EF4-FFF2-40B4-BE49-F238E27FC236}">
                <a16:creationId xmlns:a16="http://schemas.microsoft.com/office/drawing/2014/main" id="{75977380-54F2-F7FE-49B9-13106377860F}"/>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CA"/>
              <a:t>Cliquez pour modifier les styles du texte du masque</a:t>
            </a:r>
          </a:p>
        </p:txBody>
      </p:sp>
      <p:sp>
        <p:nvSpPr>
          <p:cNvPr id="6" name="Espace réservé du contenu 5">
            <a:extLst>
              <a:ext uri="{FF2B5EF4-FFF2-40B4-BE49-F238E27FC236}">
                <a16:creationId xmlns:a16="http://schemas.microsoft.com/office/drawing/2014/main" id="{597BFBCB-6631-198F-9604-E0982B8EB2B1}"/>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7" name="Espace réservé de la date 6">
            <a:extLst>
              <a:ext uri="{FF2B5EF4-FFF2-40B4-BE49-F238E27FC236}">
                <a16:creationId xmlns:a16="http://schemas.microsoft.com/office/drawing/2014/main" id="{0E819162-015B-09F4-1ED6-12E06A80891E}"/>
              </a:ext>
            </a:extLst>
          </p:cNvPr>
          <p:cNvSpPr txBox="1">
            <a:spLocks noGrp="1"/>
          </p:cNvSpPr>
          <p:nvPr>
            <p:ph type="dt" sz="half" idx="7"/>
          </p:nvPr>
        </p:nvSpPr>
        <p:spPr/>
        <p:txBody>
          <a:bodyPr/>
          <a:lstStyle>
            <a:lvl1pPr>
              <a:defRPr/>
            </a:lvl1pPr>
          </a:lstStyle>
          <a:p>
            <a:pPr lvl="0"/>
            <a:fld id="{0F22B075-E2CB-7E46-A6E0-2DDB87936F0C}" type="datetime1">
              <a:rPr lang="en-CA"/>
              <a:pPr lvl="0"/>
              <a:t>2026-08-31</a:t>
            </a:fld>
            <a:endParaRPr lang="en-CA"/>
          </a:p>
        </p:txBody>
      </p:sp>
      <p:sp>
        <p:nvSpPr>
          <p:cNvPr id="8" name="Espace réservé du pied de page 7">
            <a:extLst>
              <a:ext uri="{FF2B5EF4-FFF2-40B4-BE49-F238E27FC236}">
                <a16:creationId xmlns:a16="http://schemas.microsoft.com/office/drawing/2014/main" id="{953DAE8B-FFA9-EE12-A39F-0FF1E440BF57}"/>
              </a:ext>
            </a:extLst>
          </p:cNvPr>
          <p:cNvSpPr txBox="1">
            <a:spLocks noGrp="1"/>
          </p:cNvSpPr>
          <p:nvPr>
            <p:ph type="ftr" sz="quarter" idx="9"/>
          </p:nvPr>
        </p:nvSpPr>
        <p:spPr/>
        <p:txBody>
          <a:bodyPr/>
          <a:lstStyle>
            <a:lvl1pPr>
              <a:defRPr/>
            </a:lvl1pPr>
          </a:lstStyle>
          <a:p>
            <a:pPr lvl="0"/>
            <a:endParaRPr lang="fr-CA"/>
          </a:p>
        </p:txBody>
      </p:sp>
      <p:sp>
        <p:nvSpPr>
          <p:cNvPr id="9" name="Espace réservé du numéro de diapositive 8">
            <a:extLst>
              <a:ext uri="{FF2B5EF4-FFF2-40B4-BE49-F238E27FC236}">
                <a16:creationId xmlns:a16="http://schemas.microsoft.com/office/drawing/2014/main" id="{1EE3A646-1864-3393-3BA2-6EDF28310604}"/>
              </a:ext>
            </a:extLst>
          </p:cNvPr>
          <p:cNvSpPr txBox="1">
            <a:spLocks noGrp="1"/>
          </p:cNvSpPr>
          <p:nvPr>
            <p:ph type="sldNum" sz="quarter" idx="8"/>
          </p:nvPr>
        </p:nvSpPr>
        <p:spPr/>
        <p:txBody>
          <a:bodyPr/>
          <a:lstStyle>
            <a:lvl1pPr>
              <a:defRPr/>
            </a:lvl1pPr>
          </a:lstStyle>
          <a:p>
            <a:pPr lvl="0"/>
            <a:fld id="{772D8CA0-1791-7142-8D31-B6FE0107B954}" type="slidenum">
              <a:t>‹N°›</a:t>
            </a:fld>
            <a:endParaRPr lang="en-CA"/>
          </a:p>
        </p:txBody>
      </p:sp>
    </p:spTree>
    <p:extLst>
      <p:ext uri="{BB962C8B-B14F-4D97-AF65-F5344CB8AC3E}">
        <p14:creationId xmlns:p14="http://schemas.microsoft.com/office/powerpoint/2010/main" val="1077868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430F74-F482-3602-2F29-D7BD4671D539}"/>
              </a:ext>
            </a:extLst>
          </p:cNvPr>
          <p:cNvSpPr txBox="1">
            <a:spLocks noGrp="1"/>
          </p:cNvSpPr>
          <p:nvPr>
            <p:ph type="title"/>
          </p:nvPr>
        </p:nvSpPr>
        <p:spPr/>
        <p:txBody>
          <a:bodyPr/>
          <a:lstStyle>
            <a:lvl1pPr>
              <a:defRPr/>
            </a:lvl1pPr>
          </a:lstStyle>
          <a:p>
            <a:pPr lvl="0"/>
            <a:r>
              <a:rPr lang="en-CA"/>
              <a:t>Modifiez le style du titre</a:t>
            </a:r>
          </a:p>
        </p:txBody>
      </p:sp>
      <p:sp>
        <p:nvSpPr>
          <p:cNvPr id="3" name="Espace réservé de la date 2">
            <a:extLst>
              <a:ext uri="{FF2B5EF4-FFF2-40B4-BE49-F238E27FC236}">
                <a16:creationId xmlns:a16="http://schemas.microsoft.com/office/drawing/2014/main" id="{3B3A3F73-E14B-DC14-F8CB-2E176C7CAF1B}"/>
              </a:ext>
            </a:extLst>
          </p:cNvPr>
          <p:cNvSpPr txBox="1">
            <a:spLocks noGrp="1"/>
          </p:cNvSpPr>
          <p:nvPr>
            <p:ph type="dt" sz="half" idx="7"/>
          </p:nvPr>
        </p:nvSpPr>
        <p:spPr/>
        <p:txBody>
          <a:bodyPr/>
          <a:lstStyle>
            <a:lvl1pPr>
              <a:defRPr/>
            </a:lvl1pPr>
          </a:lstStyle>
          <a:p>
            <a:pPr lvl="0"/>
            <a:fld id="{EB7E598A-FFC8-B74E-AD2D-BFF39EBEAE3D}" type="datetime1">
              <a:rPr lang="en-CA"/>
              <a:pPr lvl="0"/>
              <a:t>2026-08-31</a:t>
            </a:fld>
            <a:endParaRPr lang="en-CA"/>
          </a:p>
        </p:txBody>
      </p:sp>
      <p:sp>
        <p:nvSpPr>
          <p:cNvPr id="4" name="Espace réservé du pied de page 3">
            <a:extLst>
              <a:ext uri="{FF2B5EF4-FFF2-40B4-BE49-F238E27FC236}">
                <a16:creationId xmlns:a16="http://schemas.microsoft.com/office/drawing/2014/main" id="{D40C808B-DA99-1E93-8D94-F9727BB0C37A}"/>
              </a:ext>
            </a:extLst>
          </p:cNvPr>
          <p:cNvSpPr txBox="1">
            <a:spLocks noGrp="1"/>
          </p:cNvSpPr>
          <p:nvPr>
            <p:ph type="ftr" sz="quarter" idx="9"/>
          </p:nvPr>
        </p:nvSpPr>
        <p:spPr/>
        <p:txBody>
          <a:bodyPr/>
          <a:lstStyle>
            <a:lvl1pPr>
              <a:defRPr/>
            </a:lvl1pPr>
          </a:lstStyle>
          <a:p>
            <a:pPr lvl="0"/>
            <a:endParaRPr lang="fr-CA"/>
          </a:p>
        </p:txBody>
      </p:sp>
      <p:sp>
        <p:nvSpPr>
          <p:cNvPr id="5" name="Espace réservé du numéro de diapositive 4">
            <a:extLst>
              <a:ext uri="{FF2B5EF4-FFF2-40B4-BE49-F238E27FC236}">
                <a16:creationId xmlns:a16="http://schemas.microsoft.com/office/drawing/2014/main" id="{D5D3FE40-5221-9FC3-707A-7D14772E0342}"/>
              </a:ext>
            </a:extLst>
          </p:cNvPr>
          <p:cNvSpPr txBox="1">
            <a:spLocks noGrp="1"/>
          </p:cNvSpPr>
          <p:nvPr>
            <p:ph type="sldNum" sz="quarter" idx="8"/>
          </p:nvPr>
        </p:nvSpPr>
        <p:spPr/>
        <p:txBody>
          <a:bodyPr/>
          <a:lstStyle>
            <a:lvl1pPr>
              <a:defRPr/>
            </a:lvl1pPr>
          </a:lstStyle>
          <a:p>
            <a:pPr lvl="0"/>
            <a:fld id="{2590BF45-FAFC-324D-9793-616F55D1D87C}" type="slidenum">
              <a:t>‹N°›</a:t>
            </a:fld>
            <a:endParaRPr lang="en-CA"/>
          </a:p>
        </p:txBody>
      </p:sp>
    </p:spTree>
    <p:extLst>
      <p:ext uri="{BB962C8B-B14F-4D97-AF65-F5344CB8AC3E}">
        <p14:creationId xmlns:p14="http://schemas.microsoft.com/office/powerpoint/2010/main" val="402070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51BB2F3-F3F0-CA2A-23F0-6AC334D336AA}"/>
              </a:ext>
            </a:extLst>
          </p:cNvPr>
          <p:cNvSpPr txBox="1">
            <a:spLocks noGrp="1"/>
          </p:cNvSpPr>
          <p:nvPr>
            <p:ph type="dt" sz="half" idx="7"/>
          </p:nvPr>
        </p:nvSpPr>
        <p:spPr/>
        <p:txBody>
          <a:bodyPr/>
          <a:lstStyle>
            <a:lvl1pPr>
              <a:defRPr/>
            </a:lvl1pPr>
          </a:lstStyle>
          <a:p>
            <a:pPr lvl="0"/>
            <a:fld id="{8012BADB-800E-FB4F-A6E3-B737539BC00C}" type="datetime1">
              <a:rPr lang="en-CA"/>
              <a:pPr lvl="0"/>
              <a:t>2026-08-31</a:t>
            </a:fld>
            <a:endParaRPr lang="en-CA"/>
          </a:p>
        </p:txBody>
      </p:sp>
      <p:sp>
        <p:nvSpPr>
          <p:cNvPr id="3" name="Espace réservé du pied de page 2">
            <a:extLst>
              <a:ext uri="{FF2B5EF4-FFF2-40B4-BE49-F238E27FC236}">
                <a16:creationId xmlns:a16="http://schemas.microsoft.com/office/drawing/2014/main" id="{36047654-7C96-45C0-39C5-AAF9B429B06E}"/>
              </a:ext>
            </a:extLst>
          </p:cNvPr>
          <p:cNvSpPr txBox="1">
            <a:spLocks noGrp="1"/>
          </p:cNvSpPr>
          <p:nvPr>
            <p:ph type="ftr" sz="quarter" idx="9"/>
          </p:nvPr>
        </p:nvSpPr>
        <p:spPr/>
        <p:txBody>
          <a:bodyPr/>
          <a:lstStyle>
            <a:lvl1pPr>
              <a:defRPr/>
            </a:lvl1pPr>
          </a:lstStyle>
          <a:p>
            <a:pPr lvl="0"/>
            <a:endParaRPr lang="fr-CA"/>
          </a:p>
        </p:txBody>
      </p:sp>
      <p:sp>
        <p:nvSpPr>
          <p:cNvPr id="4" name="Espace réservé du numéro de diapositive 3">
            <a:extLst>
              <a:ext uri="{FF2B5EF4-FFF2-40B4-BE49-F238E27FC236}">
                <a16:creationId xmlns:a16="http://schemas.microsoft.com/office/drawing/2014/main" id="{708BF75D-0F99-9749-69CF-0084A56FA9B9}"/>
              </a:ext>
            </a:extLst>
          </p:cNvPr>
          <p:cNvSpPr txBox="1">
            <a:spLocks noGrp="1"/>
          </p:cNvSpPr>
          <p:nvPr>
            <p:ph type="sldNum" sz="quarter" idx="8"/>
          </p:nvPr>
        </p:nvSpPr>
        <p:spPr/>
        <p:txBody>
          <a:bodyPr/>
          <a:lstStyle>
            <a:lvl1pPr>
              <a:defRPr/>
            </a:lvl1pPr>
          </a:lstStyle>
          <a:p>
            <a:pPr lvl="0"/>
            <a:fld id="{008A0ABD-FCCC-8246-9BE3-E6879BA6C02E}" type="slidenum">
              <a:t>‹N°›</a:t>
            </a:fld>
            <a:endParaRPr lang="en-CA"/>
          </a:p>
        </p:txBody>
      </p:sp>
    </p:spTree>
    <p:extLst>
      <p:ext uri="{BB962C8B-B14F-4D97-AF65-F5344CB8AC3E}">
        <p14:creationId xmlns:p14="http://schemas.microsoft.com/office/powerpoint/2010/main" val="121260049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5C3B36-6F70-20F6-75AC-10F998CF9E87}"/>
              </a:ext>
            </a:extLst>
          </p:cNvPr>
          <p:cNvSpPr txBox="1">
            <a:spLocks noGrp="1"/>
          </p:cNvSpPr>
          <p:nvPr>
            <p:ph type="title"/>
          </p:nvPr>
        </p:nvSpPr>
        <p:spPr>
          <a:xfrm>
            <a:off x="839784" y="457200"/>
            <a:ext cx="3932240" cy="1600200"/>
          </a:xfrm>
        </p:spPr>
        <p:txBody>
          <a:bodyPr anchor="b"/>
          <a:lstStyle>
            <a:lvl1pPr>
              <a:defRPr sz="3200"/>
            </a:lvl1pPr>
          </a:lstStyle>
          <a:p>
            <a:pPr lvl="0"/>
            <a:r>
              <a:rPr lang="en-CA"/>
              <a:t>Modifiez le style du titre</a:t>
            </a:r>
          </a:p>
        </p:txBody>
      </p:sp>
      <p:sp>
        <p:nvSpPr>
          <p:cNvPr id="3" name="Espace réservé du contenu 2">
            <a:extLst>
              <a:ext uri="{FF2B5EF4-FFF2-40B4-BE49-F238E27FC236}">
                <a16:creationId xmlns:a16="http://schemas.microsoft.com/office/drawing/2014/main" id="{B64EDED2-7CA8-2D08-C33D-CB2218F819FA}"/>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4" name="Espace réservé du texte 3">
            <a:extLst>
              <a:ext uri="{FF2B5EF4-FFF2-40B4-BE49-F238E27FC236}">
                <a16:creationId xmlns:a16="http://schemas.microsoft.com/office/drawing/2014/main" id="{5348E8E7-AB01-D9C0-9FE7-0A8B115F3D70}"/>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CA"/>
              <a:t>Cliquez pour modifier les styles du texte du masque</a:t>
            </a:r>
          </a:p>
        </p:txBody>
      </p:sp>
      <p:sp>
        <p:nvSpPr>
          <p:cNvPr id="5" name="Espace réservé de la date 4">
            <a:extLst>
              <a:ext uri="{FF2B5EF4-FFF2-40B4-BE49-F238E27FC236}">
                <a16:creationId xmlns:a16="http://schemas.microsoft.com/office/drawing/2014/main" id="{7BDFF199-9EF1-1FE6-17C7-5EB1B9E59192}"/>
              </a:ext>
            </a:extLst>
          </p:cNvPr>
          <p:cNvSpPr txBox="1">
            <a:spLocks noGrp="1"/>
          </p:cNvSpPr>
          <p:nvPr>
            <p:ph type="dt" sz="half" idx="7"/>
          </p:nvPr>
        </p:nvSpPr>
        <p:spPr/>
        <p:txBody>
          <a:bodyPr/>
          <a:lstStyle>
            <a:lvl1pPr>
              <a:defRPr/>
            </a:lvl1pPr>
          </a:lstStyle>
          <a:p>
            <a:pPr lvl="0"/>
            <a:fld id="{5829A0BB-1CC1-F642-93B8-A82E683D32D8}" type="datetime1">
              <a:rPr lang="en-CA"/>
              <a:pPr lvl="0"/>
              <a:t>2026-08-31</a:t>
            </a:fld>
            <a:endParaRPr lang="en-CA"/>
          </a:p>
        </p:txBody>
      </p:sp>
      <p:sp>
        <p:nvSpPr>
          <p:cNvPr id="6" name="Espace réservé du pied de page 5">
            <a:extLst>
              <a:ext uri="{FF2B5EF4-FFF2-40B4-BE49-F238E27FC236}">
                <a16:creationId xmlns:a16="http://schemas.microsoft.com/office/drawing/2014/main" id="{3CB1558B-85B1-273A-5974-B149720AFEAC}"/>
              </a:ext>
            </a:extLst>
          </p:cNvPr>
          <p:cNvSpPr txBox="1">
            <a:spLocks noGrp="1"/>
          </p:cNvSpPr>
          <p:nvPr>
            <p:ph type="ftr" sz="quarter" idx="9"/>
          </p:nvPr>
        </p:nvSpPr>
        <p:spPr/>
        <p:txBody>
          <a:bodyPr/>
          <a:lstStyle>
            <a:lvl1pPr>
              <a:defRPr/>
            </a:lvl1pPr>
          </a:lstStyle>
          <a:p>
            <a:pPr lvl="0"/>
            <a:endParaRPr lang="fr-CA"/>
          </a:p>
        </p:txBody>
      </p:sp>
      <p:sp>
        <p:nvSpPr>
          <p:cNvPr id="7" name="Espace réservé du numéro de diapositive 6">
            <a:extLst>
              <a:ext uri="{FF2B5EF4-FFF2-40B4-BE49-F238E27FC236}">
                <a16:creationId xmlns:a16="http://schemas.microsoft.com/office/drawing/2014/main" id="{72092AC4-89CE-9682-460A-DA7BDA1336F4}"/>
              </a:ext>
            </a:extLst>
          </p:cNvPr>
          <p:cNvSpPr txBox="1">
            <a:spLocks noGrp="1"/>
          </p:cNvSpPr>
          <p:nvPr>
            <p:ph type="sldNum" sz="quarter" idx="8"/>
          </p:nvPr>
        </p:nvSpPr>
        <p:spPr/>
        <p:txBody>
          <a:bodyPr/>
          <a:lstStyle>
            <a:lvl1pPr>
              <a:defRPr/>
            </a:lvl1pPr>
          </a:lstStyle>
          <a:p>
            <a:pPr lvl="0"/>
            <a:fld id="{DFEFA39B-6C7E-A546-A4BF-55334EF2603A}" type="slidenum">
              <a:t>‹N°›</a:t>
            </a:fld>
            <a:endParaRPr lang="en-CA"/>
          </a:p>
        </p:txBody>
      </p:sp>
    </p:spTree>
    <p:extLst>
      <p:ext uri="{BB962C8B-B14F-4D97-AF65-F5344CB8AC3E}">
        <p14:creationId xmlns:p14="http://schemas.microsoft.com/office/powerpoint/2010/main" val="583576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D4693-E482-3914-A174-C666F48157CE}"/>
              </a:ext>
            </a:extLst>
          </p:cNvPr>
          <p:cNvSpPr txBox="1">
            <a:spLocks noGrp="1"/>
          </p:cNvSpPr>
          <p:nvPr>
            <p:ph type="title"/>
          </p:nvPr>
        </p:nvSpPr>
        <p:spPr>
          <a:xfrm>
            <a:off x="839784" y="457200"/>
            <a:ext cx="3932240" cy="1600200"/>
          </a:xfrm>
        </p:spPr>
        <p:txBody>
          <a:bodyPr anchor="b"/>
          <a:lstStyle>
            <a:lvl1pPr>
              <a:defRPr sz="3200"/>
            </a:lvl1pPr>
          </a:lstStyle>
          <a:p>
            <a:pPr lvl="0"/>
            <a:r>
              <a:rPr lang="en-CA"/>
              <a:t>Modifiez le style du titre</a:t>
            </a:r>
          </a:p>
        </p:txBody>
      </p:sp>
      <p:sp>
        <p:nvSpPr>
          <p:cNvPr id="3" name="Espace réservé pour une image  2">
            <a:extLst>
              <a:ext uri="{FF2B5EF4-FFF2-40B4-BE49-F238E27FC236}">
                <a16:creationId xmlns:a16="http://schemas.microsoft.com/office/drawing/2014/main" id="{778F0EF8-F3C6-7A87-CD78-69881F6E6C6B}"/>
              </a:ext>
            </a:extLst>
          </p:cNvPr>
          <p:cNvSpPr txBox="1">
            <a:spLocks noGrp="1"/>
          </p:cNvSpPr>
          <p:nvPr>
            <p:ph type="pic" idx="1"/>
          </p:nvPr>
        </p:nvSpPr>
        <p:spPr>
          <a:xfrm>
            <a:off x="5183184" y="987423"/>
            <a:ext cx="6172200" cy="4873623"/>
          </a:xfrm>
        </p:spPr>
        <p:txBody>
          <a:bodyPr/>
          <a:lstStyle>
            <a:lvl1pPr marL="0" indent="0">
              <a:buNone/>
              <a:defRPr lang="fr-CA" sz="3200"/>
            </a:lvl1pPr>
          </a:lstStyle>
          <a:p>
            <a:pPr lvl="0"/>
            <a:endParaRPr lang="fr-CA"/>
          </a:p>
        </p:txBody>
      </p:sp>
      <p:sp>
        <p:nvSpPr>
          <p:cNvPr id="4" name="Espace réservé du texte 3">
            <a:extLst>
              <a:ext uri="{FF2B5EF4-FFF2-40B4-BE49-F238E27FC236}">
                <a16:creationId xmlns:a16="http://schemas.microsoft.com/office/drawing/2014/main" id="{6D900930-B7DA-9FD2-EB1B-9E4BD4B231B4}"/>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CA"/>
              <a:t>Cliquez pour modifier les styles du texte du masque</a:t>
            </a:r>
          </a:p>
        </p:txBody>
      </p:sp>
      <p:sp>
        <p:nvSpPr>
          <p:cNvPr id="5" name="Espace réservé de la date 4">
            <a:extLst>
              <a:ext uri="{FF2B5EF4-FFF2-40B4-BE49-F238E27FC236}">
                <a16:creationId xmlns:a16="http://schemas.microsoft.com/office/drawing/2014/main" id="{9A7F2941-F4DA-286C-80A1-ED23D3FE4176}"/>
              </a:ext>
            </a:extLst>
          </p:cNvPr>
          <p:cNvSpPr txBox="1">
            <a:spLocks noGrp="1"/>
          </p:cNvSpPr>
          <p:nvPr>
            <p:ph type="dt" sz="half" idx="7"/>
          </p:nvPr>
        </p:nvSpPr>
        <p:spPr/>
        <p:txBody>
          <a:bodyPr/>
          <a:lstStyle>
            <a:lvl1pPr>
              <a:defRPr/>
            </a:lvl1pPr>
          </a:lstStyle>
          <a:p>
            <a:pPr lvl="0"/>
            <a:fld id="{82A55A26-7BAB-1A4F-9D4D-00F0B9D7C564}" type="datetime1">
              <a:rPr lang="en-CA"/>
              <a:pPr lvl="0"/>
              <a:t>2026-08-31</a:t>
            </a:fld>
            <a:endParaRPr lang="en-CA"/>
          </a:p>
        </p:txBody>
      </p:sp>
      <p:sp>
        <p:nvSpPr>
          <p:cNvPr id="6" name="Espace réservé du pied de page 5">
            <a:extLst>
              <a:ext uri="{FF2B5EF4-FFF2-40B4-BE49-F238E27FC236}">
                <a16:creationId xmlns:a16="http://schemas.microsoft.com/office/drawing/2014/main" id="{BC4A7F6B-25F0-1524-5EDF-78BE5DF6A0E4}"/>
              </a:ext>
            </a:extLst>
          </p:cNvPr>
          <p:cNvSpPr txBox="1">
            <a:spLocks noGrp="1"/>
          </p:cNvSpPr>
          <p:nvPr>
            <p:ph type="ftr" sz="quarter" idx="9"/>
          </p:nvPr>
        </p:nvSpPr>
        <p:spPr/>
        <p:txBody>
          <a:bodyPr/>
          <a:lstStyle>
            <a:lvl1pPr>
              <a:defRPr/>
            </a:lvl1pPr>
          </a:lstStyle>
          <a:p>
            <a:pPr lvl="0"/>
            <a:endParaRPr lang="fr-CA"/>
          </a:p>
        </p:txBody>
      </p:sp>
      <p:sp>
        <p:nvSpPr>
          <p:cNvPr id="7" name="Espace réservé du numéro de diapositive 6">
            <a:extLst>
              <a:ext uri="{FF2B5EF4-FFF2-40B4-BE49-F238E27FC236}">
                <a16:creationId xmlns:a16="http://schemas.microsoft.com/office/drawing/2014/main" id="{ED9DB3FB-82FA-8F3A-AE74-8CEC32A470D0}"/>
              </a:ext>
            </a:extLst>
          </p:cNvPr>
          <p:cNvSpPr txBox="1">
            <a:spLocks noGrp="1"/>
          </p:cNvSpPr>
          <p:nvPr>
            <p:ph type="sldNum" sz="quarter" idx="8"/>
          </p:nvPr>
        </p:nvSpPr>
        <p:spPr/>
        <p:txBody>
          <a:bodyPr/>
          <a:lstStyle>
            <a:lvl1pPr>
              <a:defRPr/>
            </a:lvl1pPr>
          </a:lstStyle>
          <a:p>
            <a:pPr lvl="0"/>
            <a:fld id="{51E1F75F-E7C6-9C44-BABB-AF94A1ECB59B}" type="slidenum">
              <a:t>‹N°›</a:t>
            </a:fld>
            <a:endParaRPr lang="en-CA"/>
          </a:p>
        </p:txBody>
      </p:sp>
    </p:spTree>
    <p:extLst>
      <p:ext uri="{BB962C8B-B14F-4D97-AF65-F5344CB8AC3E}">
        <p14:creationId xmlns:p14="http://schemas.microsoft.com/office/powerpoint/2010/main" val="2021673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C4960B-1F55-BA3D-85DD-CEE60D6184EC}"/>
              </a:ext>
            </a:extLst>
          </p:cNvPr>
          <p:cNvSpPr txBox="1">
            <a:spLocks noGrp="1"/>
          </p:cNvSpPr>
          <p:nvPr>
            <p:ph type="title"/>
          </p:nvPr>
        </p:nvSpPr>
        <p:spPr/>
        <p:txBody>
          <a:bodyPr/>
          <a:lstStyle>
            <a:lvl1pPr>
              <a:defRPr/>
            </a:lvl1pPr>
          </a:lstStyle>
          <a:p>
            <a:pPr lvl="0"/>
            <a:r>
              <a:rPr lang="en-CA"/>
              <a:t>Modifiez le style du titre</a:t>
            </a:r>
          </a:p>
        </p:txBody>
      </p:sp>
      <p:sp>
        <p:nvSpPr>
          <p:cNvPr id="3" name="Espace réservé du texte vertical 2">
            <a:extLst>
              <a:ext uri="{FF2B5EF4-FFF2-40B4-BE49-F238E27FC236}">
                <a16:creationId xmlns:a16="http://schemas.microsoft.com/office/drawing/2014/main" id="{96B57716-DA45-41C9-5B52-6BD71B6CB211}"/>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4" name="Espace réservé de la date 3">
            <a:extLst>
              <a:ext uri="{FF2B5EF4-FFF2-40B4-BE49-F238E27FC236}">
                <a16:creationId xmlns:a16="http://schemas.microsoft.com/office/drawing/2014/main" id="{3E5C2D34-DF00-A82E-0A8C-CD7C763BB772}"/>
              </a:ext>
            </a:extLst>
          </p:cNvPr>
          <p:cNvSpPr txBox="1">
            <a:spLocks noGrp="1"/>
          </p:cNvSpPr>
          <p:nvPr>
            <p:ph type="dt" sz="half" idx="7"/>
          </p:nvPr>
        </p:nvSpPr>
        <p:spPr/>
        <p:txBody>
          <a:bodyPr/>
          <a:lstStyle>
            <a:lvl1pPr>
              <a:defRPr/>
            </a:lvl1pPr>
          </a:lstStyle>
          <a:p>
            <a:pPr lvl="0"/>
            <a:fld id="{F476781D-41F0-3646-B121-9129D2127AB7}" type="datetime1">
              <a:rPr lang="en-CA"/>
              <a:pPr lvl="0"/>
              <a:t>2026-08-31</a:t>
            </a:fld>
            <a:endParaRPr lang="en-CA"/>
          </a:p>
        </p:txBody>
      </p:sp>
      <p:sp>
        <p:nvSpPr>
          <p:cNvPr id="5" name="Espace réservé du pied de page 4">
            <a:extLst>
              <a:ext uri="{FF2B5EF4-FFF2-40B4-BE49-F238E27FC236}">
                <a16:creationId xmlns:a16="http://schemas.microsoft.com/office/drawing/2014/main" id="{463DCB0B-3F9D-3CA4-A1F2-5C1244D5C0C4}"/>
              </a:ext>
            </a:extLst>
          </p:cNvPr>
          <p:cNvSpPr txBox="1">
            <a:spLocks noGrp="1"/>
          </p:cNvSpPr>
          <p:nvPr>
            <p:ph type="ftr" sz="quarter" idx="9"/>
          </p:nvPr>
        </p:nvSpPr>
        <p:spPr/>
        <p:txBody>
          <a:bodyPr/>
          <a:lstStyle>
            <a:lvl1pPr>
              <a:defRPr/>
            </a:lvl1pPr>
          </a:lstStyle>
          <a:p>
            <a:pPr lvl="0"/>
            <a:endParaRPr lang="fr-CA"/>
          </a:p>
        </p:txBody>
      </p:sp>
      <p:sp>
        <p:nvSpPr>
          <p:cNvPr id="6" name="Espace réservé du numéro de diapositive 5">
            <a:extLst>
              <a:ext uri="{FF2B5EF4-FFF2-40B4-BE49-F238E27FC236}">
                <a16:creationId xmlns:a16="http://schemas.microsoft.com/office/drawing/2014/main" id="{9C1D911F-C1BE-0379-7845-F48BDC0D973E}"/>
              </a:ext>
            </a:extLst>
          </p:cNvPr>
          <p:cNvSpPr txBox="1">
            <a:spLocks noGrp="1"/>
          </p:cNvSpPr>
          <p:nvPr>
            <p:ph type="sldNum" sz="quarter" idx="8"/>
          </p:nvPr>
        </p:nvSpPr>
        <p:spPr/>
        <p:txBody>
          <a:bodyPr/>
          <a:lstStyle>
            <a:lvl1pPr>
              <a:defRPr/>
            </a:lvl1pPr>
          </a:lstStyle>
          <a:p>
            <a:pPr lvl="0"/>
            <a:fld id="{8703AAF2-5A3C-9845-92D1-6B6C513E5634}" type="slidenum">
              <a:t>‹N°›</a:t>
            </a:fld>
            <a:endParaRPr lang="en-CA"/>
          </a:p>
        </p:txBody>
      </p:sp>
    </p:spTree>
    <p:extLst>
      <p:ext uri="{BB962C8B-B14F-4D97-AF65-F5344CB8AC3E}">
        <p14:creationId xmlns:p14="http://schemas.microsoft.com/office/powerpoint/2010/main" val="173298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099FCDF-F788-46C8-C29B-733517129203}"/>
              </a:ext>
            </a:extLst>
          </p:cNvPr>
          <p:cNvSpPr txBox="1">
            <a:spLocks noGrp="1"/>
          </p:cNvSpPr>
          <p:nvPr>
            <p:ph type="title" orient="vert"/>
          </p:nvPr>
        </p:nvSpPr>
        <p:spPr>
          <a:xfrm>
            <a:off x="8724903" y="365129"/>
            <a:ext cx="2628899" cy="5811834"/>
          </a:xfrm>
        </p:spPr>
        <p:txBody>
          <a:bodyPr vert="eaVert"/>
          <a:lstStyle>
            <a:lvl1pPr>
              <a:defRPr/>
            </a:lvl1pPr>
          </a:lstStyle>
          <a:p>
            <a:pPr lvl="0"/>
            <a:r>
              <a:rPr lang="en-CA"/>
              <a:t>Modifiez le style du titre</a:t>
            </a:r>
          </a:p>
        </p:txBody>
      </p:sp>
      <p:sp>
        <p:nvSpPr>
          <p:cNvPr id="3" name="Espace réservé du texte vertical 2">
            <a:extLst>
              <a:ext uri="{FF2B5EF4-FFF2-40B4-BE49-F238E27FC236}">
                <a16:creationId xmlns:a16="http://schemas.microsoft.com/office/drawing/2014/main" id="{8D226694-D8DC-583B-964B-CD08C86B6240}"/>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4" name="Espace réservé de la date 3">
            <a:extLst>
              <a:ext uri="{FF2B5EF4-FFF2-40B4-BE49-F238E27FC236}">
                <a16:creationId xmlns:a16="http://schemas.microsoft.com/office/drawing/2014/main" id="{0DB20A82-1DD9-8741-3477-E05A65399A44}"/>
              </a:ext>
            </a:extLst>
          </p:cNvPr>
          <p:cNvSpPr txBox="1">
            <a:spLocks noGrp="1"/>
          </p:cNvSpPr>
          <p:nvPr>
            <p:ph type="dt" sz="half" idx="7"/>
          </p:nvPr>
        </p:nvSpPr>
        <p:spPr/>
        <p:txBody>
          <a:bodyPr/>
          <a:lstStyle>
            <a:lvl1pPr>
              <a:defRPr/>
            </a:lvl1pPr>
          </a:lstStyle>
          <a:p>
            <a:pPr lvl="0"/>
            <a:fld id="{4E951C4C-9A3F-5245-AEDF-9334D855AB97}" type="datetime1">
              <a:rPr lang="en-CA"/>
              <a:pPr lvl="0"/>
              <a:t>2026-08-31</a:t>
            </a:fld>
            <a:endParaRPr lang="en-CA"/>
          </a:p>
        </p:txBody>
      </p:sp>
      <p:sp>
        <p:nvSpPr>
          <p:cNvPr id="5" name="Espace réservé du pied de page 4">
            <a:extLst>
              <a:ext uri="{FF2B5EF4-FFF2-40B4-BE49-F238E27FC236}">
                <a16:creationId xmlns:a16="http://schemas.microsoft.com/office/drawing/2014/main" id="{6E74E5D4-6F24-074C-E415-461C531F79C8}"/>
              </a:ext>
            </a:extLst>
          </p:cNvPr>
          <p:cNvSpPr txBox="1">
            <a:spLocks noGrp="1"/>
          </p:cNvSpPr>
          <p:nvPr>
            <p:ph type="ftr" sz="quarter" idx="9"/>
          </p:nvPr>
        </p:nvSpPr>
        <p:spPr/>
        <p:txBody>
          <a:bodyPr/>
          <a:lstStyle>
            <a:lvl1pPr>
              <a:defRPr/>
            </a:lvl1pPr>
          </a:lstStyle>
          <a:p>
            <a:pPr lvl="0"/>
            <a:endParaRPr lang="fr-CA"/>
          </a:p>
        </p:txBody>
      </p:sp>
      <p:sp>
        <p:nvSpPr>
          <p:cNvPr id="6" name="Espace réservé du numéro de diapositive 5">
            <a:extLst>
              <a:ext uri="{FF2B5EF4-FFF2-40B4-BE49-F238E27FC236}">
                <a16:creationId xmlns:a16="http://schemas.microsoft.com/office/drawing/2014/main" id="{24F785FC-37EA-5864-53F5-FAE213929310}"/>
              </a:ext>
            </a:extLst>
          </p:cNvPr>
          <p:cNvSpPr txBox="1">
            <a:spLocks noGrp="1"/>
          </p:cNvSpPr>
          <p:nvPr>
            <p:ph type="sldNum" sz="quarter" idx="8"/>
          </p:nvPr>
        </p:nvSpPr>
        <p:spPr/>
        <p:txBody>
          <a:bodyPr/>
          <a:lstStyle>
            <a:lvl1pPr>
              <a:defRPr/>
            </a:lvl1pPr>
          </a:lstStyle>
          <a:p>
            <a:pPr lvl="0"/>
            <a:fld id="{C9836000-30A6-AD4E-9313-0531CF246A7C}" type="slidenum">
              <a:t>‹N°›</a:t>
            </a:fld>
            <a:endParaRPr lang="en-CA"/>
          </a:p>
        </p:txBody>
      </p:sp>
    </p:spTree>
    <p:extLst>
      <p:ext uri="{BB962C8B-B14F-4D97-AF65-F5344CB8AC3E}">
        <p14:creationId xmlns:p14="http://schemas.microsoft.com/office/powerpoint/2010/main" val="99405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 Subtitle Slide_Texture + Logo">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C6C937ED-EDA6-EE6D-9865-56E231EC8C69}"/>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Title 6">
            <a:extLst>
              <a:ext uri="{FF2B5EF4-FFF2-40B4-BE49-F238E27FC236}">
                <a16:creationId xmlns:a16="http://schemas.microsoft.com/office/drawing/2014/main" id="{4EC5B233-9847-68BF-990B-256F659B0758}"/>
              </a:ext>
            </a:extLst>
          </p:cNvPr>
          <p:cNvSpPr txBox="1">
            <a:spLocks noGrp="1"/>
          </p:cNvSpPr>
          <p:nvPr>
            <p:ph type="title"/>
          </p:nvPr>
        </p:nvSpPr>
        <p:spPr>
          <a:xfrm>
            <a:off x="1524003" y="3047996"/>
            <a:ext cx="9144000" cy="1370539"/>
          </a:xfrm>
        </p:spPr>
        <p:txBody>
          <a:bodyPr anchorCtr="1"/>
          <a:lstStyle>
            <a:lvl1pPr algn="ctr">
              <a:defRPr>
                <a:solidFill>
                  <a:srgbClr val="2F5CEE"/>
                </a:solidFill>
              </a:defRPr>
            </a:lvl1pPr>
          </a:lstStyle>
          <a:p>
            <a:pPr lvl="0"/>
            <a:r>
              <a:rPr lang="en-CA"/>
              <a:t>Titre</a:t>
            </a:r>
          </a:p>
        </p:txBody>
      </p:sp>
      <p:sp>
        <p:nvSpPr>
          <p:cNvPr id="4" name="Subtitle 10">
            <a:extLst>
              <a:ext uri="{FF2B5EF4-FFF2-40B4-BE49-F238E27FC236}">
                <a16:creationId xmlns:a16="http://schemas.microsoft.com/office/drawing/2014/main" id="{B19BAE18-D05E-850C-36BE-AFA9DAE86A4A}"/>
              </a:ext>
            </a:extLst>
          </p:cNvPr>
          <p:cNvSpPr txBox="1">
            <a:spLocks noGrp="1"/>
          </p:cNvSpPr>
          <p:nvPr>
            <p:ph type="subTitle" idx="4294967295"/>
          </p:nvPr>
        </p:nvSpPr>
        <p:spPr>
          <a:xfrm>
            <a:off x="1524003" y="4480541"/>
            <a:ext cx="9144000" cy="1655758"/>
          </a:xfrm>
        </p:spPr>
        <p:txBody>
          <a:bodyPr anchorCtr="1"/>
          <a:lstStyle>
            <a:lvl1pPr marL="0" indent="0" algn="ctr">
              <a:buNone/>
              <a:defRPr>
                <a:solidFill>
                  <a:srgbClr val="2F5CEE"/>
                </a:solidFill>
              </a:defRPr>
            </a:lvl1pPr>
          </a:lstStyle>
          <a:p>
            <a:pPr lvl="0"/>
            <a:r>
              <a:rPr lang="en-CA"/>
              <a:t>Sous-titre</a:t>
            </a:r>
          </a:p>
        </p:txBody>
      </p:sp>
      <p:pic>
        <p:nvPicPr>
          <p:cNvPr id="5" name="Graphic 13">
            <a:extLst>
              <a:ext uri="{FF2B5EF4-FFF2-40B4-BE49-F238E27FC236}">
                <a16:creationId xmlns:a16="http://schemas.microsoft.com/office/drawing/2014/main" id="{B0AAF588-39C9-46D0-2BFE-C282FFE076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32344" y="1410050"/>
            <a:ext cx="4927308" cy="2153411"/>
          </a:xfrm>
          <a:prstGeom prst="rect">
            <a:avLst/>
          </a:prstGeom>
          <a:noFill/>
          <a:ln cap="flat">
            <a:noFill/>
          </a:ln>
        </p:spPr>
      </p:pic>
    </p:spTree>
    <p:extLst>
      <p:ext uri="{BB962C8B-B14F-4D97-AF65-F5344CB8AC3E}">
        <p14:creationId xmlns:p14="http://schemas.microsoft.com/office/powerpoint/2010/main" val="16589044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333204-CCAE-FD12-C469-94AA278AB853}"/>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CA"/>
              <a:t>Modifiez le style du titre</a:t>
            </a:r>
          </a:p>
        </p:txBody>
      </p:sp>
      <p:sp>
        <p:nvSpPr>
          <p:cNvPr id="3" name="Espace réservé du texte 2">
            <a:extLst>
              <a:ext uri="{FF2B5EF4-FFF2-40B4-BE49-F238E27FC236}">
                <a16:creationId xmlns:a16="http://schemas.microsoft.com/office/drawing/2014/main" id="{ACF31048-0C56-FB24-3D52-6ED807C2A465}"/>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CA"/>
              <a:t>Cliquez pour modifier les styles du texte du masque</a:t>
            </a:r>
          </a:p>
          <a:p>
            <a:pPr lvl="1"/>
            <a:r>
              <a:rPr lang="en-CA"/>
              <a:t>Deuxième niveau</a:t>
            </a:r>
          </a:p>
          <a:p>
            <a:pPr lvl="2"/>
            <a:r>
              <a:rPr lang="en-CA"/>
              <a:t>Troisième niveau</a:t>
            </a:r>
          </a:p>
          <a:p>
            <a:pPr lvl="3"/>
            <a:r>
              <a:rPr lang="en-CA"/>
              <a:t>Quatrième niveau</a:t>
            </a:r>
          </a:p>
          <a:p>
            <a:pPr lvl="4"/>
            <a:r>
              <a:rPr lang="en-CA"/>
              <a:t>Cinquième niveau</a:t>
            </a:r>
          </a:p>
        </p:txBody>
      </p:sp>
      <p:sp>
        <p:nvSpPr>
          <p:cNvPr id="4" name="Espace réservé de la date 3">
            <a:extLst>
              <a:ext uri="{FF2B5EF4-FFF2-40B4-BE49-F238E27FC236}">
                <a16:creationId xmlns:a16="http://schemas.microsoft.com/office/drawing/2014/main" id="{FEB9B3D6-5198-5C9C-AFC8-0FECF40763F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CA" sz="1200" b="0" i="0" u="none" strike="noStrike" kern="1200" cap="none" spc="0" baseline="0">
                <a:solidFill>
                  <a:srgbClr val="767676"/>
                </a:solidFill>
                <a:uFillTx/>
                <a:latin typeface="Aptos"/>
              </a:defRPr>
            </a:lvl1pPr>
          </a:lstStyle>
          <a:p>
            <a:pPr lvl="0"/>
            <a:fld id="{B2F7A7AB-9041-0F43-B881-A1DFEDAA8814}" type="datetime1">
              <a:rPr lang="en-CA"/>
              <a:pPr lvl="0"/>
              <a:t>2026-08-31</a:t>
            </a:fld>
            <a:endParaRPr lang="en-CA"/>
          </a:p>
        </p:txBody>
      </p:sp>
      <p:sp>
        <p:nvSpPr>
          <p:cNvPr id="5" name="Espace réservé du pied de page 4">
            <a:extLst>
              <a:ext uri="{FF2B5EF4-FFF2-40B4-BE49-F238E27FC236}">
                <a16:creationId xmlns:a16="http://schemas.microsoft.com/office/drawing/2014/main" id="{7DCE54C0-0551-7A23-DC7D-16388D532A7F}"/>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r-CA" sz="1200" b="0" i="0" u="none" strike="noStrike" kern="1200" cap="none" spc="0" baseline="0">
                <a:solidFill>
                  <a:srgbClr val="767676"/>
                </a:solidFill>
                <a:uFillTx/>
                <a:latin typeface="Aptos"/>
              </a:defRPr>
            </a:lvl1pPr>
          </a:lstStyle>
          <a:p>
            <a:pPr lvl="0"/>
            <a:endParaRPr lang="fr-CA"/>
          </a:p>
        </p:txBody>
      </p:sp>
      <p:sp>
        <p:nvSpPr>
          <p:cNvPr id="6" name="Espace réservé du numéro de diapositive 5">
            <a:extLst>
              <a:ext uri="{FF2B5EF4-FFF2-40B4-BE49-F238E27FC236}">
                <a16:creationId xmlns:a16="http://schemas.microsoft.com/office/drawing/2014/main" id="{59F88194-5134-26CD-A506-8E3CBFDC7316}"/>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CA" sz="1200" b="0" i="0" u="none" strike="noStrike" kern="1200" cap="none" spc="0" baseline="0">
                <a:solidFill>
                  <a:srgbClr val="767676"/>
                </a:solidFill>
                <a:uFillTx/>
                <a:latin typeface="Aptos"/>
              </a:defRPr>
            </a:lvl1pPr>
          </a:lstStyle>
          <a:p>
            <a:pPr lvl="0"/>
            <a:fld id="{37FC7C3F-5702-3A4C-9F88-A30D5E46BCBE}" type="slidenum">
              <a:t>‹N°›</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marL="0" marR="0" lvl="0" indent="0" algn="l" defTabSz="914400" rtl="0" fontAlgn="auto" hangingPunct="1">
        <a:lnSpc>
          <a:spcPct val="90000"/>
        </a:lnSpc>
        <a:spcBef>
          <a:spcPts val="0"/>
        </a:spcBef>
        <a:spcAft>
          <a:spcPts val="0"/>
        </a:spcAft>
        <a:buNone/>
        <a:tabLst/>
        <a:defRPr lang="en-CA" sz="4400" b="0" i="0" u="none" strike="noStrike" kern="1200" cap="none" spc="0" baseline="0">
          <a:solidFill>
            <a:srgbClr val="000000"/>
          </a:solidFill>
          <a:uFillTx/>
          <a:latin typeface="Aptos Display"/>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CA"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CA"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CA"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CA"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CA"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5.png"/><Relationship Id="rId3" Type="http://schemas.openxmlformats.org/officeDocument/2006/relationships/slideLayout" Target="../slideLayouts/slideLayout7.xml"/><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hyperlink" Target="https://sante-mentale-jeunesse.usherbrooke.ca/en/hors-piste/programme-secondaire/" TargetMode="External"/><Relationship Id="rId2" Type="http://schemas.openxmlformats.org/officeDocument/2006/relationships/tags" Target="../tags/tag2.xml"/><Relationship Id="rId16" Type="http://schemas.openxmlformats.org/officeDocument/2006/relationships/image" Target="../media/image14.png"/><Relationship Id="rId1" Type="http://schemas.openxmlformats.org/officeDocument/2006/relationships/tags" Target="../tags/tag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jpe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notesSlide" Target="../notesSlides/notesSlide1.xml"/><Relationship Id="rId9" Type="http://schemas.openxmlformats.org/officeDocument/2006/relationships/image" Target="../media/image7.sv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notesSlide" Target="../notesSlides/notesSlide2.xml"/><Relationship Id="rId7" Type="http://schemas.openxmlformats.org/officeDocument/2006/relationships/image" Target="../media/image18.svg"/><Relationship Id="rId2" Type="http://schemas.openxmlformats.org/officeDocument/2006/relationships/slideLayout" Target="../slideLayouts/slideLayout7.xml"/><Relationship Id="rId1" Type="http://schemas.openxmlformats.org/officeDocument/2006/relationships/video" Target="https://player.vimeo.com/video/1220210197?app_id=122963" TargetMode="External"/><Relationship Id="rId6" Type="http://schemas.openxmlformats.org/officeDocument/2006/relationships/hyperlink" Target="https://vimeo.com/1220210197?fl=ip&amp;fe=ec" TargetMode="External"/><Relationship Id="rId5" Type="http://schemas.openxmlformats.org/officeDocument/2006/relationships/image" Target="../media/image17.svg"/><Relationship Id="rId10" Type="http://schemas.openxmlformats.org/officeDocument/2006/relationships/image" Target="../media/image20.jpeg"/><Relationship Id="rId4" Type="http://schemas.openxmlformats.org/officeDocument/2006/relationships/image" Target="../media/image3.jpe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jpeg"/><Relationship Id="rId7" Type="http://schemas.openxmlformats.org/officeDocument/2006/relationships/image" Target="../media/image23.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4.sv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5.png"/><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1.sv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9.sv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68C4ABAE-F779-CBA2-3406-65AED7ADAC0F}"/>
              </a:ext>
            </a:extLst>
          </p:cNvPr>
          <p:cNvSpPr>
            <a:spLocks noMove="1" noResize="1"/>
          </p:cNvSpPr>
          <p:nvPr/>
        </p:nvSpPr>
        <p:spPr>
          <a:xfrm>
            <a:off x="16678"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5">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3" name="Freeform 3">
            <a:extLst>
              <a:ext uri="{FF2B5EF4-FFF2-40B4-BE49-F238E27FC236}">
                <a16:creationId xmlns:a16="http://schemas.microsoft.com/office/drawing/2014/main" id="{F1359CA9-64C1-4172-DAC7-BC5642319569}"/>
              </a:ext>
            </a:extLst>
          </p:cNvPr>
          <p:cNvSpPr/>
          <p:nvPr/>
        </p:nvSpPr>
        <p:spPr>
          <a:xfrm>
            <a:off x="8369466" y="2927689"/>
            <a:ext cx="3354156" cy="3345771"/>
          </a:xfrm>
          <a:custGeom>
            <a:avLst/>
            <a:gdLst>
              <a:gd name="f0" fmla="val w"/>
              <a:gd name="f1" fmla="val h"/>
              <a:gd name="f2" fmla="val 0"/>
              <a:gd name="f3" fmla="val 5031231"/>
              <a:gd name="f4" fmla="val 5018653"/>
              <a:gd name="f5" fmla="*/ f0 1 5031231"/>
              <a:gd name="f6" fmla="*/ f1 1 5018653"/>
              <a:gd name="f7" fmla="+- f4 0 f2"/>
              <a:gd name="f8" fmla="+- f3 0 f2"/>
              <a:gd name="f9" fmla="*/ f8 1 5031231"/>
              <a:gd name="f10" fmla="*/ f7 1 50186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5031231" h="5018653">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6"/>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4" name="Freeform 4">
            <a:extLst>
              <a:ext uri="{FF2B5EF4-FFF2-40B4-BE49-F238E27FC236}">
                <a16:creationId xmlns:a16="http://schemas.microsoft.com/office/drawing/2014/main" id="{FF2F2C13-7289-A1E3-C43E-192E8F0AC5A7}"/>
              </a:ext>
            </a:extLst>
          </p:cNvPr>
          <p:cNvSpPr/>
          <p:nvPr/>
        </p:nvSpPr>
        <p:spPr>
          <a:xfrm rot="21447346">
            <a:off x="1238317" y="1941966"/>
            <a:ext cx="9588846" cy="3190469"/>
          </a:xfrm>
          <a:custGeom>
            <a:avLst/>
            <a:gdLst>
              <a:gd name="f0" fmla="val w"/>
              <a:gd name="f1" fmla="val h"/>
              <a:gd name="f2" fmla="val 0"/>
              <a:gd name="f3" fmla="val 14383266"/>
              <a:gd name="f4" fmla="val 4785705"/>
              <a:gd name="f5" fmla="*/ f0 1 14383266"/>
              <a:gd name="f6" fmla="*/ f1 1 4785705"/>
              <a:gd name="f7" fmla="+- f4 0 f2"/>
              <a:gd name="f8" fmla="+- f3 0 f2"/>
              <a:gd name="f9" fmla="*/ f8 1 14383266"/>
              <a:gd name="f10" fmla="*/ f7 1 478570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4383266" h="4785705">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5" name="Freeform 5">
            <a:extLst>
              <a:ext uri="{FF2B5EF4-FFF2-40B4-BE49-F238E27FC236}">
                <a16:creationId xmlns:a16="http://schemas.microsoft.com/office/drawing/2014/main" id="{B0BEE524-D92E-7A06-B3F5-79FE262A1CE6}"/>
              </a:ext>
            </a:extLst>
          </p:cNvPr>
          <p:cNvSpPr/>
          <p:nvPr/>
        </p:nvSpPr>
        <p:spPr>
          <a:xfrm>
            <a:off x="0" y="0"/>
            <a:ext cx="2038874" cy="2228694"/>
          </a:xfrm>
          <a:custGeom>
            <a:avLst/>
            <a:gdLst>
              <a:gd name="f0" fmla="val w"/>
              <a:gd name="f1" fmla="val h"/>
              <a:gd name="f2" fmla="val 0"/>
              <a:gd name="f3" fmla="val 4125113"/>
              <a:gd name="f4" fmla="val 4114800"/>
              <a:gd name="f5" fmla="*/ f0 1 4125113"/>
              <a:gd name="f6" fmla="*/ f1 1 4114800"/>
              <a:gd name="f7" fmla="+- f4 0 f2"/>
              <a:gd name="f8" fmla="+- f3 0 f2"/>
              <a:gd name="f9" fmla="*/ f8 1 4125113"/>
              <a:gd name="f10" fmla="*/ f7 1 41148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125113" h="411480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8"/>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6" name="Freeform 6">
            <a:extLst>
              <a:ext uri="{FF2B5EF4-FFF2-40B4-BE49-F238E27FC236}">
                <a16:creationId xmlns:a16="http://schemas.microsoft.com/office/drawing/2014/main" id="{DB4EDE14-B659-9324-88F7-0C0EACFA2C0E}"/>
              </a:ext>
            </a:extLst>
          </p:cNvPr>
          <p:cNvSpPr/>
          <p:nvPr/>
        </p:nvSpPr>
        <p:spPr>
          <a:xfrm>
            <a:off x="9983922" y="1225369"/>
            <a:ext cx="925994" cy="1089407"/>
          </a:xfrm>
          <a:custGeom>
            <a:avLst/>
            <a:gdLst>
              <a:gd name="f0" fmla="val w"/>
              <a:gd name="f1" fmla="val h"/>
              <a:gd name="f2" fmla="val 0"/>
              <a:gd name="f3" fmla="val 1388992"/>
              <a:gd name="f4" fmla="val 1634108"/>
              <a:gd name="f5" fmla="*/ f0 1 1388992"/>
              <a:gd name="f6" fmla="*/ f1 1 1634108"/>
              <a:gd name="f7" fmla="+- f4 0 f2"/>
              <a:gd name="f8" fmla="+- f3 0 f2"/>
              <a:gd name="f9" fmla="*/ f8 1 1388992"/>
              <a:gd name="f10" fmla="*/ f7 1 1634108"/>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388992" h="1634108">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9"/>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7" name="Freeform 7">
            <a:extLst>
              <a:ext uri="{FF2B5EF4-FFF2-40B4-BE49-F238E27FC236}">
                <a16:creationId xmlns:a16="http://schemas.microsoft.com/office/drawing/2014/main" id="{8FC03805-C335-CB01-61BE-677231ABC15E}"/>
              </a:ext>
            </a:extLst>
          </p:cNvPr>
          <p:cNvSpPr/>
          <p:nvPr/>
        </p:nvSpPr>
        <p:spPr>
          <a:xfrm>
            <a:off x="1027063" y="4953149"/>
            <a:ext cx="609676" cy="641442"/>
          </a:xfrm>
          <a:custGeom>
            <a:avLst/>
            <a:gdLst>
              <a:gd name="f0" fmla="val w"/>
              <a:gd name="f1" fmla="val h"/>
              <a:gd name="f2" fmla="val 0"/>
              <a:gd name="f3" fmla="val 657869"/>
              <a:gd name="f4" fmla="val 773964"/>
              <a:gd name="f5" fmla="val 657870"/>
              <a:gd name="f6" fmla="val 773963"/>
              <a:gd name="f7" fmla="*/ f0 1 657869"/>
              <a:gd name="f8" fmla="*/ f1 1 773964"/>
              <a:gd name="f9" fmla="+- f4 0 f2"/>
              <a:gd name="f10" fmla="+- f3 0 f2"/>
              <a:gd name="f11" fmla="*/ f10 1 657869"/>
              <a:gd name="f12" fmla="*/ f9 1 773964"/>
              <a:gd name="f13" fmla="*/ f2 1 f11"/>
              <a:gd name="f14" fmla="*/ f3 1 f11"/>
              <a:gd name="f15" fmla="*/ f2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657869" h="773964">
                <a:moveTo>
                  <a:pt x="f2" y="f2"/>
                </a:moveTo>
                <a:lnTo>
                  <a:pt x="f5" y="f2"/>
                </a:lnTo>
                <a:lnTo>
                  <a:pt x="f5" y="f6"/>
                </a:lnTo>
                <a:lnTo>
                  <a:pt x="f2" y="f6"/>
                </a:lnTo>
                <a:lnTo>
                  <a:pt x="f2" y="f2"/>
                </a:lnTo>
                <a:close/>
              </a:path>
            </a:pathLst>
          </a:custGeom>
          <a:blipFill>
            <a:blip>
              <a:alphaModFix/>
              <a:extLst>
                <a:ext uri="{96DAC541-7B7A-43D3-8B79-37D633B846F1}">
                  <asvg:svgBlip xmlns:asvg="http://schemas.microsoft.com/office/drawing/2016/SVG/main" r:embed="rId10"/>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9" name="Freeform 7">
            <a:extLst>
              <a:ext uri="{FF2B5EF4-FFF2-40B4-BE49-F238E27FC236}">
                <a16:creationId xmlns:a16="http://schemas.microsoft.com/office/drawing/2014/main" id="{B304A919-7DB8-C4A3-F547-06B670DE5DE3}"/>
              </a:ext>
            </a:extLst>
          </p:cNvPr>
          <p:cNvSpPr/>
          <p:nvPr/>
        </p:nvSpPr>
        <p:spPr>
          <a:xfrm>
            <a:off x="359020" y="1798899"/>
            <a:ext cx="590656" cy="574874"/>
          </a:xfrm>
          <a:custGeom>
            <a:avLst/>
            <a:gdLst>
              <a:gd name="f0" fmla="val w"/>
              <a:gd name="f1" fmla="val h"/>
              <a:gd name="f2" fmla="val 0"/>
              <a:gd name="f3" fmla="val 657869"/>
              <a:gd name="f4" fmla="val 773964"/>
              <a:gd name="f5" fmla="val 657870"/>
              <a:gd name="f6" fmla="val 773963"/>
              <a:gd name="f7" fmla="*/ f0 1 657869"/>
              <a:gd name="f8" fmla="*/ f1 1 773964"/>
              <a:gd name="f9" fmla="+- f4 0 f2"/>
              <a:gd name="f10" fmla="+- f3 0 f2"/>
              <a:gd name="f11" fmla="*/ f10 1 657869"/>
              <a:gd name="f12" fmla="*/ f9 1 773964"/>
              <a:gd name="f13" fmla="*/ f2 1 f11"/>
              <a:gd name="f14" fmla="*/ f3 1 f11"/>
              <a:gd name="f15" fmla="*/ f2 1 f12"/>
              <a:gd name="f16" fmla="*/ f4 1 f12"/>
              <a:gd name="f17" fmla="*/ f13 f7 1"/>
              <a:gd name="f18" fmla="*/ f14 f7 1"/>
              <a:gd name="f19" fmla="*/ f16 f8 1"/>
              <a:gd name="f20" fmla="*/ f15 f8 1"/>
            </a:gdLst>
            <a:ahLst/>
            <a:cxnLst>
              <a:cxn ang="3cd4">
                <a:pos x="hc" y="t"/>
              </a:cxn>
              <a:cxn ang="0">
                <a:pos x="r" y="vc"/>
              </a:cxn>
              <a:cxn ang="cd4">
                <a:pos x="hc" y="b"/>
              </a:cxn>
              <a:cxn ang="cd2">
                <a:pos x="l" y="vc"/>
              </a:cxn>
            </a:cxnLst>
            <a:rect l="f17" t="f20" r="f18" b="f19"/>
            <a:pathLst>
              <a:path w="657869" h="773964">
                <a:moveTo>
                  <a:pt x="f2" y="f2"/>
                </a:moveTo>
                <a:lnTo>
                  <a:pt x="f5" y="f2"/>
                </a:lnTo>
                <a:lnTo>
                  <a:pt x="f5" y="f6"/>
                </a:lnTo>
                <a:lnTo>
                  <a:pt x="f2" y="f6"/>
                </a:lnTo>
                <a:lnTo>
                  <a:pt x="f2" y="f2"/>
                </a:lnTo>
                <a:close/>
              </a:path>
            </a:pathLst>
          </a:custGeom>
          <a:blipFill>
            <a:blip>
              <a:alphaModFix/>
              <a:extLst>
                <a:ext uri="{96DAC541-7B7A-43D3-8B79-37D633B846F1}">
                  <asvg:svgBlip xmlns:asvg="http://schemas.microsoft.com/office/drawing/2016/SVG/main" r:embed="rId11"/>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38FF"/>
              </a:solidFill>
              <a:uFillTx/>
              <a:latin typeface="Calibri" pitchFamily="34"/>
            </a:endParaRPr>
          </a:p>
        </p:txBody>
      </p:sp>
      <p:sp>
        <p:nvSpPr>
          <p:cNvPr id="19" name="ZoneTexte 8">
            <a:extLst>
              <a:ext uri="{FF2B5EF4-FFF2-40B4-BE49-F238E27FC236}">
                <a16:creationId xmlns:a16="http://schemas.microsoft.com/office/drawing/2014/main" id="{AEABB637-8950-93BA-5220-D4022AB224AF}"/>
              </a:ext>
            </a:extLst>
          </p:cNvPr>
          <p:cNvSpPr txBox="1"/>
          <p:nvPr/>
        </p:nvSpPr>
        <p:spPr>
          <a:xfrm rot="21442911">
            <a:off x="2359170" y="2482587"/>
            <a:ext cx="7507022" cy="1785100"/>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500" b="1" i="0" u="none" strike="noStrike" kern="0" cap="none" spc="0" baseline="0" dirty="0">
                <a:solidFill>
                  <a:srgbClr val="000000"/>
                </a:solidFill>
                <a:uFillTx/>
                <a:latin typeface="Calibri"/>
                <a:ea typeface="Calibri"/>
                <a:cs typeface="Calibri"/>
              </a:rPr>
              <a:t>Introductory workshop for </a:t>
            </a:r>
            <a:r>
              <a:rPr lang="en-CA" sz="5500" b="1" i="0" u="none" strike="noStrike" kern="0" cap="none" spc="0" baseline="0" dirty="0">
                <a:solidFill>
                  <a:srgbClr val="000000"/>
                </a:solidFill>
                <a:highlight>
                  <a:srgbClr val="9EACF9"/>
                </a:highlight>
                <a:uFillTx/>
                <a:latin typeface="Calibri"/>
                <a:ea typeface="Calibri"/>
                <a:cs typeface="Calibri"/>
              </a:rPr>
              <a:t>students</a:t>
            </a:r>
            <a:endParaRPr lang="en-CA" sz="5500" b="1" i="0" u="none" strike="noStrike" kern="1200" cap="none" spc="0" baseline="0" dirty="0">
              <a:solidFill>
                <a:srgbClr val="000000"/>
              </a:solidFill>
              <a:highlight>
                <a:srgbClr val="9EACF9"/>
              </a:highlight>
              <a:uFillTx/>
              <a:latin typeface="Calibri"/>
              <a:ea typeface="Calibri"/>
              <a:cs typeface="Calibri"/>
            </a:endParaRPr>
          </a:p>
        </p:txBody>
      </p:sp>
      <p:grpSp>
        <p:nvGrpSpPr>
          <p:cNvPr id="25" name="Groupe 24">
            <a:extLst>
              <a:ext uri="{FF2B5EF4-FFF2-40B4-BE49-F238E27FC236}">
                <a16:creationId xmlns:a16="http://schemas.microsoft.com/office/drawing/2014/main" id="{9CD1057B-B255-6B17-DD1D-6A7E1594D89C}"/>
              </a:ext>
            </a:extLst>
          </p:cNvPr>
          <p:cNvGrpSpPr/>
          <p:nvPr/>
        </p:nvGrpSpPr>
        <p:grpSpPr>
          <a:xfrm>
            <a:off x="2348709" y="279244"/>
            <a:ext cx="9657760" cy="767678"/>
            <a:chOff x="3369128" y="239487"/>
            <a:chExt cx="14753980" cy="1169389"/>
          </a:xfrm>
        </p:grpSpPr>
        <p:sp>
          <p:nvSpPr>
            <p:cNvPr id="26" name="Freeform 12" descr="Une image contenant Police, Graphique, capture d’écran, logo  Le contenu généré par l’IA peut être incorrect.">
              <a:extLst>
                <a:ext uri="{FF2B5EF4-FFF2-40B4-BE49-F238E27FC236}">
                  <a16:creationId xmlns:a16="http://schemas.microsoft.com/office/drawing/2014/main" id="{E8D1502E-614D-D382-B6D8-DDC32EDC4460}"/>
                </a:ext>
              </a:extLst>
            </p:cNvPr>
            <p:cNvSpPr/>
            <p:nvPr>
              <p:custDataLst>
                <p:tags r:id="rId1"/>
              </p:custDataLst>
            </p:nvPr>
          </p:nvSpPr>
          <p:spPr>
            <a:xfrm>
              <a:off x="11666378" y="334841"/>
              <a:ext cx="3068196" cy="1074035"/>
            </a:xfrm>
            <a:custGeom>
              <a:avLst/>
              <a:gdLst>
                <a:gd name="f0" fmla="val w"/>
                <a:gd name="f1" fmla="val h"/>
                <a:gd name="f2" fmla="val 0"/>
                <a:gd name="f3" fmla="val 4090924"/>
                <a:gd name="f4" fmla="val 1432052"/>
                <a:gd name="f5" fmla="*/ f0 1 4090924"/>
                <a:gd name="f6" fmla="*/ f1 1 1432052"/>
                <a:gd name="f7" fmla="val f2"/>
                <a:gd name="f8" fmla="val f3"/>
                <a:gd name="f9" fmla="val f4"/>
                <a:gd name="f10" fmla="+- f9 0 f7"/>
                <a:gd name="f11" fmla="+- f8 0 f7"/>
                <a:gd name="f12" fmla="*/ f11 1 4090924"/>
                <a:gd name="f13" fmla="*/ f10 1 1432052"/>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4090924" h="1432052">
                  <a:moveTo>
                    <a:pt x="f2" y="f2"/>
                  </a:moveTo>
                  <a:lnTo>
                    <a:pt x="f3" y="f2"/>
                  </a:lnTo>
                  <a:lnTo>
                    <a:pt x="f3" y="f4"/>
                  </a:lnTo>
                  <a:lnTo>
                    <a:pt x="f2" y="f4"/>
                  </a:lnTo>
                  <a:lnTo>
                    <a:pt x="f2" y="f2"/>
                  </a:lnTo>
                  <a:close/>
                </a:path>
              </a:pathLst>
            </a:custGeom>
            <a:blipFill>
              <a:blip r:embed="rId12">
                <a:alphaModFix/>
              </a:blip>
              <a:stretch>
                <a:fillRect/>
              </a:stretch>
            </a:blipFill>
            <a:ln cap="flat">
              <a:noFill/>
              <a:prstDash val="solid"/>
            </a:ln>
          </p:spPr>
          <p:txBody>
            <a:bodyPr lIns="0" tIns="0" rIns="0" bIns="0"/>
            <a:lstStyle/>
            <a:p>
              <a:endParaRPr lang="en-CA"/>
            </a:p>
          </p:txBody>
        </p:sp>
        <p:sp>
          <p:nvSpPr>
            <p:cNvPr id="27" name="Freeform 14" descr="Une image contenant carte de visite, texte, capture d’écran, Police  Le contenu généré par l’IA peut être incorrect.">
              <a:extLst>
                <a:ext uri="{FF2B5EF4-FFF2-40B4-BE49-F238E27FC236}">
                  <a16:creationId xmlns:a16="http://schemas.microsoft.com/office/drawing/2014/main" id="{14C743E7-12FE-6EA9-142E-8CB90F6B369F}"/>
                </a:ext>
              </a:extLst>
            </p:cNvPr>
            <p:cNvSpPr/>
            <p:nvPr>
              <p:custDataLst>
                <p:tags r:id="rId2"/>
              </p:custDataLst>
            </p:nvPr>
          </p:nvSpPr>
          <p:spPr>
            <a:xfrm>
              <a:off x="14540459" y="434715"/>
              <a:ext cx="3582649" cy="959370"/>
            </a:xfrm>
            <a:custGeom>
              <a:avLst/>
              <a:gdLst>
                <a:gd name="f0" fmla="val w"/>
                <a:gd name="f1" fmla="val h"/>
                <a:gd name="f2" fmla="val 0"/>
                <a:gd name="f3" fmla="val 5277104"/>
                <a:gd name="f4" fmla="*/ f0 1 5277104"/>
                <a:gd name="f5" fmla="*/ f1 1 5277104"/>
                <a:gd name="f6" fmla="val f2"/>
                <a:gd name="f7" fmla="val f3"/>
                <a:gd name="f8" fmla="+- f7 0 f6"/>
                <a:gd name="f9" fmla="*/ f8 1 5277104"/>
                <a:gd name="f10" fmla="*/ f6 1 f9"/>
                <a:gd name="f11" fmla="*/ f7 1 f9"/>
                <a:gd name="f12" fmla="*/ f10 f4 1"/>
                <a:gd name="f13" fmla="*/ f11 f4 1"/>
                <a:gd name="f14" fmla="*/ f11 f5 1"/>
                <a:gd name="f15" fmla="*/ f10 f5 1"/>
              </a:gdLst>
              <a:ahLst/>
              <a:cxnLst>
                <a:cxn ang="3cd4">
                  <a:pos x="hc" y="t"/>
                </a:cxn>
                <a:cxn ang="0">
                  <a:pos x="r" y="vc"/>
                </a:cxn>
                <a:cxn ang="cd4">
                  <a:pos x="hc" y="b"/>
                </a:cxn>
                <a:cxn ang="cd2">
                  <a:pos x="l" y="vc"/>
                </a:cxn>
              </a:cxnLst>
              <a:rect l="f12" t="f15" r="f13" b="f14"/>
              <a:pathLst>
                <a:path w="5277104" h="5277104">
                  <a:moveTo>
                    <a:pt x="f2" y="f2"/>
                  </a:moveTo>
                  <a:lnTo>
                    <a:pt x="f3" y="f2"/>
                  </a:lnTo>
                  <a:lnTo>
                    <a:pt x="f3" y="f3"/>
                  </a:lnTo>
                  <a:lnTo>
                    <a:pt x="f2" y="f3"/>
                  </a:lnTo>
                  <a:lnTo>
                    <a:pt x="f2" y="f2"/>
                  </a:lnTo>
                  <a:close/>
                </a:path>
              </a:pathLst>
            </a:custGeom>
            <a:blipFill>
              <a:blip r:embed="rId13">
                <a:alphaModFix/>
              </a:blip>
              <a:stretch>
                <a:fillRect l="-13101" t="-193786" r="-15596" b="-186818"/>
              </a:stretch>
            </a:blipFill>
            <a:ln cap="flat">
              <a:noFill/>
              <a:prstDash val="solid"/>
            </a:ln>
          </p:spPr>
          <p:txBody>
            <a:bodyPr lIns="0" tIns="0" rIns="0" bIns="0"/>
            <a:lstStyle/>
            <a:p>
              <a:endParaRPr lang="en-CA"/>
            </a:p>
          </p:txBody>
        </p:sp>
        <p:pic>
          <p:nvPicPr>
            <p:cNvPr id="28" name="Image 27">
              <a:extLst>
                <a:ext uri="{FF2B5EF4-FFF2-40B4-BE49-F238E27FC236}">
                  <a16:creationId xmlns:a16="http://schemas.microsoft.com/office/drawing/2014/main" id="{54E25879-B8B9-40EE-CE57-F41F623FE5D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69128" y="239487"/>
              <a:ext cx="4642757" cy="930115"/>
            </a:xfrm>
            <a:prstGeom prst="rect">
              <a:avLst/>
            </a:prstGeom>
          </p:spPr>
        </p:pic>
        <p:pic>
          <p:nvPicPr>
            <p:cNvPr id="29" name="Image 28">
              <a:extLst>
                <a:ext uri="{FF2B5EF4-FFF2-40B4-BE49-F238E27FC236}">
                  <a16:creationId xmlns:a16="http://schemas.microsoft.com/office/drawing/2014/main" id="{77A9800A-4839-1CB8-32CC-1BA3642F0AC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638721" y="421821"/>
              <a:ext cx="2668562" cy="797379"/>
            </a:xfrm>
            <a:prstGeom prst="rect">
              <a:avLst/>
            </a:prstGeom>
          </p:spPr>
        </p:pic>
      </p:grpSp>
      <p:pic>
        <p:nvPicPr>
          <p:cNvPr id="35" name="Image 34">
            <a:extLst>
              <a:ext uri="{FF2B5EF4-FFF2-40B4-BE49-F238E27FC236}">
                <a16:creationId xmlns:a16="http://schemas.microsoft.com/office/drawing/2014/main" id="{247C167E-0F07-3A8E-C7A6-9EF7EE6E998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1420000">
            <a:off x="8399952" y="4108397"/>
            <a:ext cx="2286295" cy="688262"/>
          </a:xfrm>
          <a:prstGeom prst="rect">
            <a:avLst/>
          </a:prstGeom>
        </p:spPr>
      </p:pic>
      <p:sp>
        <p:nvSpPr>
          <p:cNvPr id="36" name="ZoneTexte 35">
            <a:extLst>
              <a:ext uri="{FF2B5EF4-FFF2-40B4-BE49-F238E27FC236}">
                <a16:creationId xmlns:a16="http://schemas.microsoft.com/office/drawing/2014/main" id="{620A62D7-4CA2-AF0B-7529-ACA7B875CE45}"/>
              </a:ext>
            </a:extLst>
          </p:cNvPr>
          <p:cNvSpPr txBox="1"/>
          <p:nvPr/>
        </p:nvSpPr>
        <p:spPr>
          <a:xfrm>
            <a:off x="5845556" y="6442502"/>
            <a:ext cx="7088565" cy="415498"/>
          </a:xfrm>
          <a:prstGeom prst="rect">
            <a:avLst/>
          </a:prstGeom>
          <a:noFill/>
        </p:spPr>
        <p:txBody>
          <a:bodyPr wrap="square" rtlCol="0">
            <a:spAutoFit/>
          </a:bodyPr>
          <a:lstStyle/>
          <a:p>
            <a:r>
              <a:rPr lang="en-CA" sz="1050" dirty="0">
                <a:latin typeface="Calibri" panose="020F0502020204030204" pitchFamily="34" charset="0"/>
                <a:cs typeface="Calibri" panose="020F0502020204030204" pitchFamily="34" charset="0"/>
              </a:rPr>
              <a:t>Text is under a CC BY-NC 4.0 licence. Graphics designed with Canva are under Canva's content licence. </a:t>
            </a:r>
            <a:br>
              <a:rPr lang="en-CA" sz="1050" dirty="0">
                <a:latin typeface="Calibri" panose="020F0502020204030204" pitchFamily="34" charset="0"/>
                <a:cs typeface="Calibri" panose="020F0502020204030204" pitchFamily="34" charset="0"/>
              </a:rPr>
            </a:br>
            <a:r>
              <a:rPr lang="en-CA" sz="1050" dirty="0">
                <a:latin typeface="Calibri" panose="020F0502020204030204" pitchFamily="34" charset="0"/>
                <a:cs typeface="Calibri" panose="020F0502020204030204" pitchFamily="34" charset="0"/>
              </a:rPr>
              <a:t>© </a:t>
            </a:r>
            <a:r>
              <a:rPr lang="en-CA" sz="1050" dirty="0">
                <a:latin typeface="Calibri" panose="020F0502020204030204" pitchFamily="34" charset="0"/>
                <a:cs typeface="Calibri" panose="020F0502020204030204" pitchFamily="34" charset="0"/>
                <a:hlinkClick r:id="rId17"/>
              </a:rPr>
              <a:t>OFF-TRAIL program </a:t>
            </a:r>
            <a:r>
              <a:rPr lang="en-CA" sz="1050" dirty="0">
                <a:latin typeface="Calibri" panose="020F0502020204030204" pitchFamily="34" charset="0"/>
                <a:cs typeface="Calibri" panose="020F0502020204030204" pitchFamily="34" charset="0"/>
              </a:rPr>
              <a:t>by Centre RBC </a:t>
            </a:r>
            <a:r>
              <a:rPr lang="en-CA" sz="1050" dirty="0" err="1">
                <a:latin typeface="Calibri" panose="020F0502020204030204" pitchFamily="34" charset="0"/>
                <a:cs typeface="Calibri" panose="020F0502020204030204" pitchFamily="34" charset="0"/>
              </a:rPr>
              <a:t>d'expertise</a:t>
            </a:r>
            <a:r>
              <a:rPr lang="en-CA" sz="1050" dirty="0">
                <a:latin typeface="Calibri" panose="020F0502020204030204" pitchFamily="34" charset="0"/>
                <a:cs typeface="Calibri" panose="020F0502020204030204" pitchFamily="34" charset="0"/>
              </a:rPr>
              <a:t> </a:t>
            </a:r>
            <a:r>
              <a:rPr lang="en-CA" sz="1050" dirty="0" err="1">
                <a:latin typeface="Calibri" panose="020F0502020204030204" pitchFamily="34" charset="0"/>
                <a:cs typeface="Calibri" panose="020F0502020204030204" pitchFamily="34" charset="0"/>
              </a:rPr>
              <a:t>universitaire</a:t>
            </a:r>
            <a:r>
              <a:rPr lang="en-CA" sz="1050" dirty="0">
                <a:latin typeface="Calibri" panose="020F0502020204030204" pitchFamily="34" charset="0"/>
                <a:cs typeface="Calibri" panose="020F0502020204030204" pitchFamily="34" charset="0"/>
              </a:rPr>
              <a:t> </a:t>
            </a:r>
            <a:r>
              <a:rPr lang="en-CA" sz="1050" dirty="0" err="1">
                <a:latin typeface="Calibri" panose="020F0502020204030204" pitchFamily="34" charset="0"/>
                <a:cs typeface="Calibri" panose="020F0502020204030204" pitchFamily="34" charset="0"/>
              </a:rPr>
              <a:t>en</a:t>
            </a:r>
            <a:r>
              <a:rPr lang="en-CA" sz="1050" dirty="0">
                <a:latin typeface="Calibri" panose="020F0502020204030204" pitchFamily="34" charset="0"/>
                <a:cs typeface="Calibri" panose="020F0502020204030204" pitchFamily="34" charset="0"/>
              </a:rPr>
              <a:t> santé </a:t>
            </a:r>
            <a:r>
              <a:rPr lang="en-CA" sz="1050" dirty="0" err="1">
                <a:latin typeface="Calibri" panose="020F0502020204030204" pitchFamily="34" charset="0"/>
                <a:cs typeface="Calibri" panose="020F0502020204030204" pitchFamily="34" charset="0"/>
              </a:rPr>
              <a:t>mentale</a:t>
            </a:r>
            <a:r>
              <a:rPr lang="en-CA" sz="1050" dirty="0">
                <a:latin typeface="Calibri" panose="020F0502020204030204" pitchFamily="34" charset="0"/>
                <a:cs typeface="Calibri" panose="020F0502020204030204" pitchFamily="34" charset="0"/>
              </a:rPr>
              <a:t> (2025), Université de Sherbrooke.</a:t>
            </a:r>
            <a:endParaRPr lang="en-ca" sz="1050" b="0" i="0" u="none" baseline="0" dirty="0">
              <a:latin typeface="Calibri" panose="020F0502020204030204" pitchFamily="34" charset="0"/>
              <a:cs typeface="Calibri" panose="020F0502020204030204" pitchFamily="34" charset="0"/>
            </a:endParaRPr>
          </a:p>
        </p:txBody>
      </p:sp>
      <p:pic>
        <p:nvPicPr>
          <p:cNvPr id="37" name="Picture 2" descr="Une image contenant symbole, Police, Graphique, capture d’écran&#10;&#10;Description générée automatiquement, Image">
            <a:extLst>
              <a:ext uri="{FF2B5EF4-FFF2-40B4-BE49-F238E27FC236}">
                <a16:creationId xmlns:a16="http://schemas.microsoft.com/office/drawing/2014/main" id="{71DA8E93-B538-059A-E6C5-24531E58BAA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69451" y="6480999"/>
            <a:ext cx="961505" cy="3372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03FF9048-4094-684D-95A1-46BFA3168A2D}"/>
              </a:ext>
            </a:extLst>
          </p:cNvPr>
          <p:cNvSpPr>
            <a:spLocks noMove="1" noResize="1"/>
          </p:cNvSpPr>
          <p:nvPr/>
        </p:nvSpPr>
        <p:spPr>
          <a:xfrm>
            <a:off x="16678"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2">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3" name="Freeform 6">
            <a:extLst>
              <a:ext uri="{FF2B5EF4-FFF2-40B4-BE49-F238E27FC236}">
                <a16:creationId xmlns:a16="http://schemas.microsoft.com/office/drawing/2014/main" id="{8399C042-0153-B0BA-D414-A1A222B70D70}"/>
              </a:ext>
            </a:extLst>
          </p:cNvPr>
          <p:cNvSpPr/>
          <p:nvPr/>
        </p:nvSpPr>
        <p:spPr>
          <a:xfrm>
            <a:off x="406395" y="2230203"/>
            <a:ext cx="925994" cy="863595"/>
          </a:xfrm>
          <a:custGeom>
            <a:avLst/>
            <a:gdLst>
              <a:gd name="f0" fmla="val w"/>
              <a:gd name="f1" fmla="val h"/>
              <a:gd name="f2" fmla="val 0"/>
              <a:gd name="f3" fmla="val 1388992"/>
              <a:gd name="f4" fmla="val 1634108"/>
              <a:gd name="f5" fmla="*/ f0 1 1388992"/>
              <a:gd name="f6" fmla="*/ f1 1 1634108"/>
              <a:gd name="f7" fmla="+- f4 0 f2"/>
              <a:gd name="f8" fmla="+- f3 0 f2"/>
              <a:gd name="f9" fmla="*/ f8 1 1388992"/>
              <a:gd name="f10" fmla="*/ f7 1 1634108"/>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388992" h="1634108">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38FF"/>
              </a:solidFill>
              <a:uFillTx/>
              <a:latin typeface="Calibri" pitchFamily="34"/>
            </a:endParaRPr>
          </a:p>
        </p:txBody>
      </p:sp>
      <p:sp>
        <p:nvSpPr>
          <p:cNvPr id="5" name="ZoneTexte 8">
            <a:extLst>
              <a:ext uri="{FF2B5EF4-FFF2-40B4-BE49-F238E27FC236}">
                <a16:creationId xmlns:a16="http://schemas.microsoft.com/office/drawing/2014/main" id="{D2F335F2-51CB-F8C8-4B3F-7EF356DE876A}"/>
              </a:ext>
            </a:extLst>
          </p:cNvPr>
          <p:cNvSpPr txBox="1"/>
          <p:nvPr/>
        </p:nvSpPr>
        <p:spPr>
          <a:xfrm>
            <a:off x="406395" y="496455"/>
            <a:ext cx="6494864" cy="144655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4400" b="1" i="0" u="none" strike="noStrike" kern="1200" cap="none" spc="0" baseline="0">
                <a:solidFill>
                  <a:srgbClr val="0038FF"/>
                </a:solidFill>
                <a:uFillTx/>
                <a:latin typeface="Calibri" pitchFamily="34"/>
              </a:rPr>
              <a:t>By the end of the workshop, you will…</a:t>
            </a:r>
          </a:p>
        </p:txBody>
      </p:sp>
      <p:sp>
        <p:nvSpPr>
          <p:cNvPr id="6" name="Freeform 6">
            <a:extLst>
              <a:ext uri="{FF2B5EF4-FFF2-40B4-BE49-F238E27FC236}">
                <a16:creationId xmlns:a16="http://schemas.microsoft.com/office/drawing/2014/main" id="{09C8D31D-1931-1647-476C-E1A25E470D4F}"/>
              </a:ext>
            </a:extLst>
          </p:cNvPr>
          <p:cNvSpPr/>
          <p:nvPr/>
        </p:nvSpPr>
        <p:spPr>
          <a:xfrm>
            <a:off x="406395" y="3360922"/>
            <a:ext cx="925994" cy="863595"/>
          </a:xfrm>
          <a:custGeom>
            <a:avLst/>
            <a:gdLst>
              <a:gd name="f0" fmla="val w"/>
              <a:gd name="f1" fmla="val h"/>
              <a:gd name="f2" fmla="val 0"/>
              <a:gd name="f3" fmla="val 1388992"/>
              <a:gd name="f4" fmla="val 1634108"/>
              <a:gd name="f5" fmla="*/ f0 1 1388992"/>
              <a:gd name="f6" fmla="*/ f1 1 1634108"/>
              <a:gd name="f7" fmla="+- f4 0 f2"/>
              <a:gd name="f8" fmla="+- f3 0 f2"/>
              <a:gd name="f9" fmla="*/ f8 1 1388992"/>
              <a:gd name="f10" fmla="*/ f7 1 1634108"/>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388992" h="1634108">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38FF"/>
              </a:solidFill>
              <a:uFillTx/>
              <a:latin typeface="Calibri" pitchFamily="34"/>
            </a:endParaRPr>
          </a:p>
        </p:txBody>
      </p:sp>
      <p:sp>
        <p:nvSpPr>
          <p:cNvPr id="7" name="Freeform 6">
            <a:extLst>
              <a:ext uri="{FF2B5EF4-FFF2-40B4-BE49-F238E27FC236}">
                <a16:creationId xmlns:a16="http://schemas.microsoft.com/office/drawing/2014/main" id="{62946B0E-CA36-4DA7-1EC4-FB8F872EF6B7}"/>
              </a:ext>
            </a:extLst>
          </p:cNvPr>
          <p:cNvSpPr/>
          <p:nvPr/>
        </p:nvSpPr>
        <p:spPr>
          <a:xfrm>
            <a:off x="406395" y="4667545"/>
            <a:ext cx="925994" cy="863595"/>
          </a:xfrm>
          <a:custGeom>
            <a:avLst/>
            <a:gdLst>
              <a:gd name="f0" fmla="val w"/>
              <a:gd name="f1" fmla="val h"/>
              <a:gd name="f2" fmla="val 0"/>
              <a:gd name="f3" fmla="val 1388992"/>
              <a:gd name="f4" fmla="val 1634108"/>
              <a:gd name="f5" fmla="*/ f0 1 1388992"/>
              <a:gd name="f6" fmla="*/ f1 1 1634108"/>
              <a:gd name="f7" fmla="+- f4 0 f2"/>
              <a:gd name="f8" fmla="+- f3 0 f2"/>
              <a:gd name="f9" fmla="*/ f8 1 1388992"/>
              <a:gd name="f10" fmla="*/ f7 1 1634108"/>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388992" h="1634108">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38FF"/>
              </a:solidFill>
              <a:uFillTx/>
              <a:latin typeface="Calibri" pitchFamily="34"/>
            </a:endParaRPr>
          </a:p>
        </p:txBody>
      </p:sp>
      <p:sp>
        <p:nvSpPr>
          <p:cNvPr id="8" name="ZoneTexte 12">
            <a:extLst>
              <a:ext uri="{FF2B5EF4-FFF2-40B4-BE49-F238E27FC236}">
                <a16:creationId xmlns:a16="http://schemas.microsoft.com/office/drawing/2014/main" id="{74ADB869-10AE-9893-0470-9A33FF511CD2}"/>
              </a:ext>
            </a:extLst>
          </p:cNvPr>
          <p:cNvSpPr txBox="1"/>
          <p:nvPr/>
        </p:nvSpPr>
        <p:spPr>
          <a:xfrm>
            <a:off x="1422404" y="2337297"/>
            <a:ext cx="9778995" cy="553989"/>
          </a:xfrm>
          <a:prstGeom prst="rect">
            <a:avLst/>
          </a:prstGeom>
          <a:noFill/>
          <a:ln cap="flat">
            <a:noFill/>
          </a:ln>
        </p:spPr>
        <p:txBody>
          <a:bodyPr vert="horz" wrap="square" lIns="60963" tIns="30476" rIns="60963" bIns="30476"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3200" b="0" i="0" u="none" strike="noStrike" kern="1200" cap="none" spc="0" baseline="0">
                <a:solidFill>
                  <a:srgbClr val="000000"/>
                </a:solidFill>
                <a:uFillTx/>
                <a:latin typeface="Calibri" pitchFamily="34"/>
                <a:cs typeface="Arial"/>
              </a:rPr>
              <a:t>Understand the purpose of the OFF-TRAIL program;</a:t>
            </a:r>
          </a:p>
        </p:txBody>
      </p:sp>
      <p:sp>
        <p:nvSpPr>
          <p:cNvPr id="9" name="ZoneTexte 13">
            <a:extLst>
              <a:ext uri="{FF2B5EF4-FFF2-40B4-BE49-F238E27FC236}">
                <a16:creationId xmlns:a16="http://schemas.microsoft.com/office/drawing/2014/main" id="{E15EF000-5FDC-B385-8654-B2CB8F7E02D4}"/>
              </a:ext>
            </a:extLst>
          </p:cNvPr>
          <p:cNvSpPr txBox="1"/>
          <p:nvPr/>
        </p:nvSpPr>
        <p:spPr>
          <a:xfrm>
            <a:off x="1422404" y="3269501"/>
            <a:ext cx="8992611" cy="1046430"/>
          </a:xfrm>
          <a:prstGeom prst="rect">
            <a:avLst/>
          </a:prstGeom>
          <a:noFill/>
          <a:ln cap="flat">
            <a:noFill/>
          </a:ln>
        </p:spPr>
        <p:txBody>
          <a:bodyPr vert="horz" wrap="square" lIns="60963" tIns="30476" rIns="60963" bIns="30476"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3200" b="0" i="0" u="none" strike="noStrike" kern="1200" cap="none" spc="0" baseline="0">
                <a:solidFill>
                  <a:srgbClr val="000000"/>
                </a:solidFill>
                <a:uFillTx/>
                <a:latin typeface="Calibri" pitchFamily="34"/>
                <a:ea typeface="Calibri" pitchFamily="34"/>
                <a:cs typeface="Calibri" pitchFamily="34"/>
              </a:rPr>
              <a:t>Be familiar with how the program works</a:t>
            </a:r>
            <a:br>
              <a:rPr lang="en-CA" sz="3200" b="0" i="0" u="none" strike="noStrike" kern="1200" cap="none" spc="0" baseline="0">
                <a:solidFill>
                  <a:srgbClr val="000000"/>
                </a:solidFill>
                <a:uFillTx/>
                <a:latin typeface="Calibri" pitchFamily="34"/>
                <a:ea typeface="Calibri" pitchFamily="34"/>
                <a:cs typeface="Calibri" pitchFamily="34"/>
              </a:rPr>
            </a:br>
            <a:r>
              <a:rPr lang="en-CA" sz="3200" b="0" i="0" u="none" strike="noStrike" kern="1200" cap="none" spc="0" baseline="0">
                <a:solidFill>
                  <a:srgbClr val="000000"/>
                </a:solidFill>
                <a:uFillTx/>
                <a:latin typeface="Calibri" pitchFamily="34"/>
                <a:ea typeface="Calibri" pitchFamily="34"/>
                <a:cs typeface="Calibri" pitchFamily="34"/>
              </a:rPr>
              <a:t>and the philosophy behind it;</a:t>
            </a:r>
          </a:p>
        </p:txBody>
      </p:sp>
      <p:sp>
        <p:nvSpPr>
          <p:cNvPr id="10" name="ZoneTexte 14">
            <a:extLst>
              <a:ext uri="{FF2B5EF4-FFF2-40B4-BE49-F238E27FC236}">
                <a16:creationId xmlns:a16="http://schemas.microsoft.com/office/drawing/2014/main" id="{1B69443A-288E-9416-FAD5-EEA5347E3120}"/>
              </a:ext>
            </a:extLst>
          </p:cNvPr>
          <p:cNvSpPr txBox="1"/>
          <p:nvPr/>
        </p:nvSpPr>
        <p:spPr>
          <a:xfrm>
            <a:off x="1422404" y="4809853"/>
            <a:ext cx="8873739" cy="553989"/>
          </a:xfrm>
          <a:prstGeom prst="rect">
            <a:avLst/>
          </a:prstGeom>
          <a:noFill/>
          <a:ln cap="flat">
            <a:noFill/>
          </a:ln>
        </p:spPr>
        <p:txBody>
          <a:bodyPr vert="horz" wrap="square" lIns="60963" tIns="30476" rIns="60963" bIns="30476"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3200" b="0" i="0" u="none" strike="noStrike" kern="0" cap="none" spc="0" baseline="0">
                <a:solidFill>
                  <a:srgbClr val="000000"/>
                </a:solidFill>
                <a:uFillTx/>
                <a:latin typeface="Calibri" pitchFamily="34"/>
                <a:cs typeface="Arial"/>
              </a:rPr>
              <a:t>Understand the nature and benefits of mindfulness.</a:t>
            </a:r>
            <a:endParaRPr lang="en-CA" sz="3200" b="0" i="0" u="none" strike="noStrike" kern="1200" cap="none" spc="0" baseline="0">
              <a:solidFill>
                <a:srgbClr val="000000"/>
              </a:solidFill>
              <a:uFillTx/>
              <a:latin typeface="Calibri" pitchFamily="34"/>
              <a:cs typeface="Arial"/>
            </a:endParaRPr>
          </a:p>
        </p:txBody>
      </p:sp>
      <p:sp>
        <p:nvSpPr>
          <p:cNvPr id="11" name="Slide Number Placeholder 2">
            <a:extLst>
              <a:ext uri="{FF2B5EF4-FFF2-40B4-BE49-F238E27FC236}">
                <a16:creationId xmlns:a16="http://schemas.microsoft.com/office/drawing/2014/main" id="{09CBF92F-F87A-B7D4-165D-1CC06D434391}"/>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2</a:t>
            </a:fld>
            <a:endParaRPr lang="en-CA" sz="1867" b="1" i="0" u="none" strike="noStrike" kern="1200" cap="none" spc="0" baseline="0" dirty="0">
              <a:solidFill>
                <a:srgbClr val="0038FF"/>
              </a:solidFill>
              <a:uFillTx/>
              <a:latin typeface="Calibri" pitchFamily="34"/>
            </a:endParaRPr>
          </a:p>
        </p:txBody>
      </p:sp>
      <p:pic>
        <p:nvPicPr>
          <p:cNvPr id="13" name="Image 12">
            <a:extLst>
              <a:ext uri="{FF2B5EF4-FFF2-40B4-BE49-F238E27FC236}">
                <a16:creationId xmlns:a16="http://schemas.microsoft.com/office/drawing/2014/main" id="{5F194447-4406-C0FE-1191-49CE230E53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D9298829-13BB-F852-CC28-BF40804B8068}"/>
              </a:ext>
            </a:extLst>
          </p:cNvPr>
          <p:cNvSpPr>
            <a:spLocks noMove="1" noResize="1"/>
          </p:cNvSpPr>
          <p:nvPr/>
        </p:nvSpPr>
        <p:spPr>
          <a:xfrm>
            <a:off x="16678"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4">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4" name="ZoneTexte 9">
            <a:extLst>
              <a:ext uri="{FF2B5EF4-FFF2-40B4-BE49-F238E27FC236}">
                <a16:creationId xmlns:a16="http://schemas.microsoft.com/office/drawing/2014/main" id="{246FB7F4-0E90-C7C2-0ACC-23A041E0F13F}"/>
              </a:ext>
            </a:extLst>
          </p:cNvPr>
          <p:cNvSpPr txBox="1"/>
          <p:nvPr/>
        </p:nvSpPr>
        <p:spPr>
          <a:xfrm>
            <a:off x="355601" y="533095"/>
            <a:ext cx="9284076" cy="99258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50" b="1" i="0" u="none" strike="noStrike" kern="1200" cap="none" spc="0" baseline="0">
                <a:solidFill>
                  <a:srgbClr val="0038FF"/>
                </a:solidFill>
                <a:uFillTx/>
                <a:latin typeface="Calibri"/>
                <a:ea typeface="Calibri"/>
                <a:cs typeface="Calibri"/>
              </a:rPr>
              <a:t>Introductory video</a:t>
            </a:r>
          </a:p>
        </p:txBody>
      </p:sp>
      <p:sp>
        <p:nvSpPr>
          <p:cNvPr id="5" name="Freeform 13">
            <a:extLst>
              <a:ext uri="{FF2B5EF4-FFF2-40B4-BE49-F238E27FC236}">
                <a16:creationId xmlns:a16="http://schemas.microsoft.com/office/drawing/2014/main" id="{F8BE9588-9EFA-E4A0-389A-D7C3AC7EECE3}"/>
              </a:ext>
            </a:extLst>
          </p:cNvPr>
          <p:cNvSpPr/>
          <p:nvPr/>
        </p:nvSpPr>
        <p:spPr>
          <a:xfrm>
            <a:off x="-16678" y="4354098"/>
            <a:ext cx="3048289" cy="2503901"/>
          </a:xfrm>
          <a:custGeom>
            <a:avLst/>
            <a:gdLst>
              <a:gd name="f0" fmla="val w"/>
              <a:gd name="f1" fmla="val h"/>
              <a:gd name="f2" fmla="val 0"/>
              <a:gd name="f3" fmla="val 3214523"/>
              <a:gd name="f4" fmla="val 3076567"/>
              <a:gd name="f5" fmla="val 3214524"/>
              <a:gd name="f6" fmla="*/ f0 1 3214523"/>
              <a:gd name="f7" fmla="*/ f1 1 3076567"/>
              <a:gd name="f8" fmla="+- f4 0 f2"/>
              <a:gd name="f9" fmla="+- f3 0 f2"/>
              <a:gd name="f10" fmla="*/ f9 1 3214523"/>
              <a:gd name="f11" fmla="*/ f8 1 3076567"/>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214523" h="3076567">
                <a:moveTo>
                  <a:pt x="f2" y="f2"/>
                </a:moveTo>
                <a:lnTo>
                  <a:pt x="f5" y="f2"/>
                </a:lnTo>
                <a:lnTo>
                  <a:pt x="f5" y="f4"/>
                </a:lnTo>
                <a:lnTo>
                  <a:pt x="f2" y="f4"/>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8" name="Rectangle 5">
            <a:extLst>
              <a:ext uri="{FF2B5EF4-FFF2-40B4-BE49-F238E27FC236}">
                <a16:creationId xmlns:a16="http://schemas.microsoft.com/office/drawing/2014/main" id="{2B20BF0E-755B-0DE9-0CDE-3459FAA4FDE0}"/>
              </a:ext>
            </a:extLst>
          </p:cNvPr>
          <p:cNvSpPr/>
          <p:nvPr/>
        </p:nvSpPr>
        <p:spPr>
          <a:xfrm>
            <a:off x="7550575" y="3194419"/>
            <a:ext cx="3604537" cy="1270001"/>
          </a:xfrm>
          <a:prstGeom prst="rect">
            <a:avLst/>
          </a:prstGeom>
          <a:solidFill>
            <a:srgbClr val="0038FF"/>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FFFFFF"/>
              </a:solidFill>
              <a:uFillTx/>
              <a:latin typeface="Calibri" pitchFamily="34"/>
            </a:endParaRPr>
          </a:p>
        </p:txBody>
      </p:sp>
      <p:sp>
        <p:nvSpPr>
          <p:cNvPr id="9" name="ZoneTexte 3">
            <a:extLst>
              <a:ext uri="{FF2B5EF4-FFF2-40B4-BE49-F238E27FC236}">
                <a16:creationId xmlns:a16="http://schemas.microsoft.com/office/drawing/2014/main" id="{AC52A588-8851-911B-150A-DB3F46747C6D}"/>
              </a:ext>
            </a:extLst>
          </p:cNvPr>
          <p:cNvSpPr txBox="1"/>
          <p:nvPr/>
        </p:nvSpPr>
        <p:spPr>
          <a:xfrm>
            <a:off x="7447842" y="3639586"/>
            <a:ext cx="3810003" cy="379658"/>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67" b="1" i="0" u="none" strike="noStrike" kern="1200" cap="none" spc="0" baseline="0" dirty="0">
                <a:solidFill>
                  <a:schemeClr val="bg1"/>
                </a:solidFill>
                <a:uFillTx/>
                <a:latin typeface="Calibri" pitchFamily="34"/>
                <a:hlinkClick r:id="rId6">
                  <a:extLst>
                    <a:ext uri="{A12FA001-AC4F-418D-AE19-62706E023703}">
                      <ahyp:hlinkClr xmlns:ahyp="http://schemas.microsoft.com/office/drawing/2018/hyperlinkcolor" val="tx"/>
                    </a:ext>
                  </a:extLst>
                </a:hlinkClick>
              </a:rPr>
              <a:t>Video clip</a:t>
            </a:r>
            <a:endParaRPr lang="en-CA" sz="1867" b="1" i="0" u="none" strike="noStrike" kern="1200" cap="none" spc="0" baseline="0" dirty="0">
              <a:solidFill>
                <a:schemeClr val="bg1"/>
              </a:solidFill>
              <a:uFillTx/>
              <a:latin typeface="Calibri" pitchFamily="34"/>
            </a:endParaRPr>
          </a:p>
        </p:txBody>
      </p:sp>
      <p:pic>
        <p:nvPicPr>
          <p:cNvPr id="10" name="Graphique 7" descr="Volume avec un remplissage uni">
            <a:extLst>
              <a:ext uri="{FF2B5EF4-FFF2-40B4-BE49-F238E27FC236}">
                <a16:creationId xmlns:a16="http://schemas.microsoft.com/office/drawing/2014/main" id="{5F29C630-CBAD-3B24-CB53-95A576DFBA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977096">
            <a:off x="10883684" y="2987609"/>
            <a:ext cx="609603" cy="609603"/>
          </a:xfrm>
          <a:prstGeom prst="rect">
            <a:avLst/>
          </a:prstGeom>
          <a:noFill/>
          <a:ln cap="flat">
            <a:noFill/>
          </a:ln>
        </p:spPr>
      </p:pic>
      <p:sp>
        <p:nvSpPr>
          <p:cNvPr id="11" name="Freeform 9">
            <a:extLst>
              <a:ext uri="{FF2B5EF4-FFF2-40B4-BE49-F238E27FC236}">
                <a16:creationId xmlns:a16="http://schemas.microsoft.com/office/drawing/2014/main" id="{89586DE1-EB97-C107-1521-6C4EC4884BF5}"/>
              </a:ext>
            </a:extLst>
          </p:cNvPr>
          <p:cNvSpPr/>
          <p:nvPr/>
        </p:nvSpPr>
        <p:spPr>
          <a:xfrm>
            <a:off x="6552380" y="1657816"/>
            <a:ext cx="600742" cy="706758"/>
          </a:xfrm>
          <a:custGeom>
            <a:avLst/>
            <a:gdLst>
              <a:gd name="f0" fmla="val w"/>
              <a:gd name="f1" fmla="val h"/>
              <a:gd name="f2" fmla="val 0"/>
              <a:gd name="f3" fmla="val 901115"/>
              <a:gd name="f4" fmla="val 1060135"/>
              <a:gd name="f5" fmla="val 1060136"/>
              <a:gd name="f6" fmla="*/ f0 1 901115"/>
              <a:gd name="f7" fmla="*/ f1 1 1060135"/>
              <a:gd name="f8" fmla="+- f4 0 f2"/>
              <a:gd name="f9" fmla="+- f3 0 f2"/>
              <a:gd name="f10" fmla="*/ f9 1 901115"/>
              <a:gd name="f11" fmla="*/ f8 1 106013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901115" h="1060135">
                <a:moveTo>
                  <a:pt x="f2" y="f2"/>
                </a:moveTo>
                <a:lnTo>
                  <a:pt x="f3" y="f2"/>
                </a:lnTo>
                <a:lnTo>
                  <a:pt x="f3" y="f5"/>
                </a:lnTo>
                <a:lnTo>
                  <a:pt x="f2" y="f5"/>
                </a:lnTo>
                <a:lnTo>
                  <a:pt x="f2" y="f2"/>
                </a:lnTo>
                <a:close/>
              </a:path>
            </a:pathLst>
          </a:custGeom>
          <a:blipFill>
            <a:blip>
              <a:alphaModFix/>
              <a:extLst>
                <a:ext uri="{96DAC541-7B7A-43D3-8B79-37D633B846F1}">
                  <asvg:svgBlip xmlns:asvg="http://schemas.microsoft.com/office/drawing/2016/SVG/main" r:embed="rId8"/>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12" name="Slide Number Placeholder 2">
            <a:extLst>
              <a:ext uri="{FF2B5EF4-FFF2-40B4-BE49-F238E27FC236}">
                <a16:creationId xmlns:a16="http://schemas.microsoft.com/office/drawing/2014/main" id="{03871981-1386-4AD4-4827-239792AFA697}"/>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3</a:t>
            </a:fld>
            <a:endParaRPr lang="en-CA" sz="1867" b="1" i="0" u="none" strike="noStrike" kern="1200" cap="none" spc="0" baseline="0" dirty="0">
              <a:solidFill>
                <a:srgbClr val="0038FF"/>
              </a:solidFill>
              <a:uFillTx/>
              <a:latin typeface="Calibri" pitchFamily="34"/>
            </a:endParaRPr>
          </a:p>
        </p:txBody>
      </p:sp>
      <p:pic>
        <p:nvPicPr>
          <p:cNvPr id="13" name="Image 12">
            <a:extLst>
              <a:ext uri="{FF2B5EF4-FFF2-40B4-BE49-F238E27FC236}">
                <a16:creationId xmlns:a16="http://schemas.microsoft.com/office/drawing/2014/main" id="{F0BA6FA1-8764-823D-B6FD-CE670F37B4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pic>
        <p:nvPicPr>
          <p:cNvPr id="3" name="Média en ligne 2" descr="Introduction_module">
            <a:hlinkClick r:id="" action="ppaction://media"/>
            <a:extLst>
              <a:ext uri="{FF2B5EF4-FFF2-40B4-BE49-F238E27FC236}">
                <a16:creationId xmlns:a16="http://schemas.microsoft.com/office/drawing/2014/main" id="{ECD1A246-4CED-43A3-FE20-0149B65A05BB}"/>
              </a:ext>
            </a:extLst>
          </p:cNvPr>
          <p:cNvPicPr>
            <a:picLocks noRot="1" noChangeAspect="1"/>
          </p:cNvPicPr>
          <p:nvPr>
            <a:videoFile r:link="rId1"/>
          </p:nvPr>
        </p:nvPicPr>
        <p:blipFill>
          <a:blip r:embed="rId10"/>
          <a:stretch>
            <a:fillRect/>
          </a:stretch>
        </p:blipFill>
        <p:spPr>
          <a:xfrm>
            <a:off x="778329" y="2280557"/>
            <a:ext cx="5410200" cy="304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67D2827-3A77-96D6-CF28-3E193EE82EE5}"/>
              </a:ext>
            </a:extLst>
          </p:cNvPr>
          <p:cNvSpPr>
            <a:spLocks noMove="1" noResize="1"/>
          </p:cNvSpPr>
          <p:nvPr/>
        </p:nvSpPr>
        <p:spPr>
          <a:xfrm>
            <a:off x="16678"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4" name="ZoneTexte 9">
            <a:extLst>
              <a:ext uri="{FF2B5EF4-FFF2-40B4-BE49-F238E27FC236}">
                <a16:creationId xmlns:a16="http://schemas.microsoft.com/office/drawing/2014/main" id="{9E1897A5-C726-46D1-091A-3A35BF73561F}"/>
              </a:ext>
            </a:extLst>
          </p:cNvPr>
          <p:cNvSpPr txBox="1"/>
          <p:nvPr/>
        </p:nvSpPr>
        <p:spPr>
          <a:xfrm>
            <a:off x="355601" y="533095"/>
            <a:ext cx="10902235" cy="99258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50" b="1" i="0" u="none" strike="noStrike" kern="0" cap="none" spc="0" baseline="0">
                <a:solidFill>
                  <a:srgbClr val="0038FF"/>
                </a:solidFill>
                <a:uFillTx/>
                <a:latin typeface="Calibri"/>
                <a:ea typeface="Calibri"/>
                <a:cs typeface="Calibri"/>
              </a:rPr>
              <a:t>Adolescence is a time of:</a:t>
            </a:r>
            <a:endParaRPr lang="en-CA" sz="5850" b="1" i="0" u="none" strike="noStrike" kern="1200" cap="none" spc="0" baseline="0">
              <a:solidFill>
                <a:srgbClr val="0038FF"/>
              </a:solidFill>
              <a:uFillTx/>
              <a:latin typeface="Calibri"/>
              <a:ea typeface="Calibri"/>
              <a:cs typeface="Calibri"/>
            </a:endParaRPr>
          </a:p>
        </p:txBody>
      </p:sp>
      <p:sp>
        <p:nvSpPr>
          <p:cNvPr id="6" name="ZoneTexte 3">
            <a:extLst>
              <a:ext uri="{FF2B5EF4-FFF2-40B4-BE49-F238E27FC236}">
                <a16:creationId xmlns:a16="http://schemas.microsoft.com/office/drawing/2014/main" id="{FDCF5C93-B769-E7D8-C571-4E6AA604D162}"/>
              </a:ext>
            </a:extLst>
          </p:cNvPr>
          <p:cNvSpPr txBox="1"/>
          <p:nvPr/>
        </p:nvSpPr>
        <p:spPr>
          <a:xfrm>
            <a:off x="7447842" y="3639586"/>
            <a:ext cx="3810003" cy="379658"/>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67" b="1" i="0" u="none" strike="noStrike" kern="1200" cap="none" spc="0" baseline="0">
                <a:solidFill>
                  <a:srgbClr val="FFFFFF"/>
                </a:solidFill>
                <a:uFillTx/>
                <a:latin typeface="Calibri" pitchFamily="34"/>
              </a:rPr>
              <a:t>Capsule audio bientôt disponible.</a:t>
            </a:r>
          </a:p>
        </p:txBody>
      </p:sp>
      <p:sp>
        <p:nvSpPr>
          <p:cNvPr id="7" name="Freeform 3">
            <a:extLst>
              <a:ext uri="{FF2B5EF4-FFF2-40B4-BE49-F238E27FC236}">
                <a16:creationId xmlns:a16="http://schemas.microsoft.com/office/drawing/2014/main" id="{3F8591F8-D463-4C94-603F-20B8F22141A7}"/>
              </a:ext>
            </a:extLst>
          </p:cNvPr>
          <p:cNvSpPr/>
          <p:nvPr/>
        </p:nvSpPr>
        <p:spPr>
          <a:xfrm>
            <a:off x="0" y="4276420"/>
            <a:ext cx="2817769" cy="2581579"/>
          </a:xfrm>
          <a:custGeom>
            <a:avLst/>
            <a:gdLst>
              <a:gd name="f0" fmla="val w"/>
              <a:gd name="f1" fmla="val h"/>
              <a:gd name="f2" fmla="val 0"/>
              <a:gd name="f3" fmla="val 5031231"/>
              <a:gd name="f4" fmla="val 5018653"/>
              <a:gd name="f5" fmla="*/ f0 1 5031231"/>
              <a:gd name="f6" fmla="*/ f1 1 5018653"/>
              <a:gd name="f7" fmla="+- f4 0 f2"/>
              <a:gd name="f8" fmla="+- f3 0 f2"/>
              <a:gd name="f9" fmla="*/ f8 1 5031231"/>
              <a:gd name="f10" fmla="*/ f7 1 501865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5031231" h="5018653">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8" name="ZoneTexte 10">
            <a:extLst>
              <a:ext uri="{FF2B5EF4-FFF2-40B4-BE49-F238E27FC236}">
                <a16:creationId xmlns:a16="http://schemas.microsoft.com/office/drawing/2014/main" id="{5F7F16FC-34E5-E1D2-96AB-068C85EC67D1}"/>
              </a:ext>
            </a:extLst>
          </p:cNvPr>
          <p:cNvSpPr txBox="1"/>
          <p:nvPr/>
        </p:nvSpPr>
        <p:spPr>
          <a:xfrm>
            <a:off x="766184" y="1561630"/>
            <a:ext cx="7844408" cy="14773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1200" cap="none" spc="0" baseline="0">
                <a:solidFill>
                  <a:srgbClr val="000000"/>
                </a:solidFill>
                <a:uFillTx/>
                <a:latin typeface="Calibri" pitchFamily="34"/>
                <a:ea typeface="Calibri" pitchFamily="34"/>
                <a:cs typeface="Calibri" pitchFamily="34"/>
              </a:rPr>
              <a:t>Significant physical and psychological changes;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1200" cap="none" spc="0" baseline="0">
                <a:solidFill>
                  <a:srgbClr val="000000"/>
                </a:solidFill>
                <a:uFillTx/>
                <a:latin typeface="Calibri" pitchFamily="34"/>
                <a:ea typeface="Calibri" pitchFamily="34"/>
                <a:cs typeface="Calibri" pitchFamily="34"/>
              </a:rPr>
              <a:t>Beautiful discoveries;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1200" cap="none" spc="0" baseline="0">
                <a:solidFill>
                  <a:srgbClr val="000000"/>
                </a:solidFill>
                <a:uFillTx/>
                <a:latin typeface="Calibri" pitchFamily="34"/>
                <a:ea typeface="Calibri" pitchFamily="34"/>
                <a:cs typeface="Calibri" pitchFamily="34"/>
              </a:rPr>
              <a:t>Major personal challenges.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9" name="Freeform 3">
            <a:extLst>
              <a:ext uri="{FF2B5EF4-FFF2-40B4-BE49-F238E27FC236}">
                <a16:creationId xmlns:a16="http://schemas.microsoft.com/office/drawing/2014/main" id="{9889F4FE-8065-EC8C-F0F3-5F0DBC05EEEA}"/>
              </a:ext>
            </a:extLst>
          </p:cNvPr>
          <p:cNvSpPr/>
          <p:nvPr/>
        </p:nvSpPr>
        <p:spPr>
          <a:xfrm>
            <a:off x="424875" y="165541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0" name="Freeform 3">
            <a:extLst>
              <a:ext uri="{FF2B5EF4-FFF2-40B4-BE49-F238E27FC236}">
                <a16:creationId xmlns:a16="http://schemas.microsoft.com/office/drawing/2014/main" id="{09AF4C2B-1744-FDC6-D0EC-1F921071BFC7}"/>
              </a:ext>
            </a:extLst>
          </p:cNvPr>
          <p:cNvSpPr/>
          <p:nvPr/>
        </p:nvSpPr>
        <p:spPr>
          <a:xfrm>
            <a:off x="424875" y="205877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1" name="Freeform 3">
            <a:extLst>
              <a:ext uri="{FF2B5EF4-FFF2-40B4-BE49-F238E27FC236}">
                <a16:creationId xmlns:a16="http://schemas.microsoft.com/office/drawing/2014/main" id="{89B83662-F39A-68DA-CB80-7D2A8F8BD416}"/>
              </a:ext>
            </a:extLst>
          </p:cNvPr>
          <p:cNvSpPr/>
          <p:nvPr/>
        </p:nvSpPr>
        <p:spPr>
          <a:xfrm>
            <a:off x="424875" y="2435074"/>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pic>
        <p:nvPicPr>
          <p:cNvPr id="12" name="Image 17">
            <a:extLst>
              <a:ext uri="{FF2B5EF4-FFF2-40B4-BE49-F238E27FC236}">
                <a16:creationId xmlns:a16="http://schemas.microsoft.com/office/drawing/2014/main" id="{E4967031-F3A2-A82A-BB35-A62C93A422A9}"/>
              </a:ext>
            </a:extLst>
          </p:cNvPr>
          <p:cNvPicPr>
            <a:picLocks noChangeAspect="1"/>
          </p:cNvPicPr>
          <p:nvPr/>
        </p:nvPicPr>
        <p:blipFill>
          <a:blip r:embed="rId6">
            <a:alphaModFix amt="70000"/>
          </a:blip>
          <a:stretch>
            <a:fillRect/>
          </a:stretch>
        </p:blipFill>
        <p:spPr>
          <a:xfrm>
            <a:off x="6525249" y="2182014"/>
            <a:ext cx="5557503" cy="2341302"/>
          </a:xfrm>
          <a:prstGeom prst="rect">
            <a:avLst/>
          </a:prstGeom>
          <a:solidFill>
            <a:srgbClr val="FFFFFF"/>
          </a:solidFill>
          <a:ln cap="flat">
            <a:noFill/>
          </a:ln>
        </p:spPr>
      </p:pic>
      <p:sp>
        <p:nvSpPr>
          <p:cNvPr id="13" name="ZoneTexte 16">
            <a:extLst>
              <a:ext uri="{FF2B5EF4-FFF2-40B4-BE49-F238E27FC236}">
                <a16:creationId xmlns:a16="http://schemas.microsoft.com/office/drawing/2014/main" id="{6BF05319-0089-BA3E-D738-13AA1C0C117B}"/>
              </a:ext>
            </a:extLst>
          </p:cNvPr>
          <p:cNvSpPr txBox="1"/>
          <p:nvPr/>
        </p:nvSpPr>
        <p:spPr>
          <a:xfrm>
            <a:off x="6870847" y="2732108"/>
            <a:ext cx="4978523" cy="1323438"/>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4000" b="1" i="0" u="none" strike="noStrike" kern="1200" cap="none" spc="0" baseline="0">
                <a:solidFill>
                  <a:srgbClr val="0038FF"/>
                </a:solidFill>
                <a:uFillTx/>
                <a:latin typeface="Calibri" pitchFamily="34"/>
                <a:ea typeface="Calibri" pitchFamily="34"/>
                <a:cs typeface="Calibri" pitchFamily="34"/>
              </a:rPr>
              <a:t>It’s a bit like climbing a mountain… </a:t>
            </a:r>
          </a:p>
        </p:txBody>
      </p:sp>
      <p:grpSp>
        <p:nvGrpSpPr>
          <p:cNvPr id="14" name="Group 4">
            <a:extLst>
              <a:ext uri="{FF2B5EF4-FFF2-40B4-BE49-F238E27FC236}">
                <a16:creationId xmlns:a16="http://schemas.microsoft.com/office/drawing/2014/main" id="{EC06CFE9-838D-D978-A3FC-003CE47D6A2C}"/>
              </a:ext>
            </a:extLst>
          </p:cNvPr>
          <p:cNvGrpSpPr/>
          <p:nvPr/>
        </p:nvGrpSpPr>
        <p:grpSpPr>
          <a:xfrm>
            <a:off x="512219" y="3566205"/>
            <a:ext cx="3950207" cy="1048780"/>
            <a:chOff x="512219" y="3566205"/>
            <a:chExt cx="3950207" cy="1048780"/>
          </a:xfrm>
        </p:grpSpPr>
        <p:sp>
          <p:nvSpPr>
            <p:cNvPr id="15" name="Freeform 5">
              <a:extLst>
                <a:ext uri="{FF2B5EF4-FFF2-40B4-BE49-F238E27FC236}">
                  <a16:creationId xmlns:a16="http://schemas.microsoft.com/office/drawing/2014/main" id="{E3D4D3B4-5E5B-4609-9D2A-A4C88C186439}"/>
                </a:ext>
              </a:extLst>
            </p:cNvPr>
            <p:cNvSpPr/>
            <p:nvPr/>
          </p:nvSpPr>
          <p:spPr>
            <a:xfrm>
              <a:off x="512219" y="3705999"/>
              <a:ext cx="3950207" cy="908977"/>
            </a:xfrm>
            <a:custGeom>
              <a:avLst/>
              <a:gdLst>
                <a:gd name="f0" fmla="val w"/>
                <a:gd name="f1" fmla="val h"/>
                <a:gd name="f2" fmla="val 0"/>
                <a:gd name="f3" fmla="val 2149108"/>
                <a:gd name="f4" fmla="val 495463"/>
                <a:gd name="f5" fmla="*/ f0 1 2149108"/>
                <a:gd name="f6" fmla="*/ f1 1 495463"/>
                <a:gd name="f7" fmla="+- f4 0 f2"/>
                <a:gd name="f8" fmla="+- f3 0 f2"/>
                <a:gd name="f9" fmla="*/ f8 1 2149108"/>
                <a:gd name="f10" fmla="*/ f7 1 49546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149108" h="495463">
                  <a:moveTo>
                    <a:pt x="f2" y="f2"/>
                  </a:moveTo>
                  <a:lnTo>
                    <a:pt x="f3" y="f2"/>
                  </a:lnTo>
                  <a:lnTo>
                    <a:pt x="f3" y="f4"/>
                  </a:lnTo>
                  <a:lnTo>
                    <a:pt x="f2" y="f4"/>
                  </a:lnTo>
                  <a:close/>
                </a:path>
              </a:pathLst>
            </a:custGeom>
            <a:solidFill>
              <a:srgbClr val="9BAD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16" name="TextBox 6">
              <a:extLst>
                <a:ext uri="{FF2B5EF4-FFF2-40B4-BE49-F238E27FC236}">
                  <a16:creationId xmlns:a16="http://schemas.microsoft.com/office/drawing/2014/main" id="{0CE9DFDB-EB4E-951F-6DEF-5D95308B5AAE}"/>
                </a:ext>
              </a:extLst>
            </p:cNvPr>
            <p:cNvSpPr txBox="1"/>
            <p:nvPr/>
          </p:nvSpPr>
          <p:spPr>
            <a:xfrm>
              <a:off x="512219" y="3566205"/>
              <a:ext cx="3950207" cy="1048780"/>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35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000000"/>
                </a:solidFill>
                <a:uFillTx/>
                <a:latin typeface="Aptos"/>
              </a:endParaRPr>
            </a:p>
          </p:txBody>
        </p:sp>
      </p:grpSp>
      <p:sp>
        <p:nvSpPr>
          <p:cNvPr id="17" name="Freeform 8">
            <a:extLst>
              <a:ext uri="{FF2B5EF4-FFF2-40B4-BE49-F238E27FC236}">
                <a16:creationId xmlns:a16="http://schemas.microsoft.com/office/drawing/2014/main" id="{821E858D-ADCD-4AE7-90E2-7523D1EC38EA}"/>
              </a:ext>
            </a:extLst>
          </p:cNvPr>
          <p:cNvSpPr/>
          <p:nvPr/>
        </p:nvSpPr>
        <p:spPr>
          <a:xfrm>
            <a:off x="4149400" y="3474025"/>
            <a:ext cx="626053" cy="626053"/>
          </a:xfrm>
          <a:custGeom>
            <a:avLst/>
            <a:gdLst>
              <a:gd name="f0" fmla="val w"/>
              <a:gd name="f1" fmla="val h"/>
              <a:gd name="f2" fmla="val 0"/>
              <a:gd name="f3" fmla="val 1243604"/>
              <a:gd name="f4" fmla="val 1243605"/>
              <a:gd name="f5" fmla="*/ f0 1 1243604"/>
              <a:gd name="f6" fmla="*/ f1 1 1243604"/>
              <a:gd name="f7" fmla="+- f3 0 f2"/>
              <a:gd name="f8" fmla="*/ f7 1 1243604"/>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1243604" h="1243604">
                <a:moveTo>
                  <a:pt x="f2" y="f2"/>
                </a:moveTo>
                <a:lnTo>
                  <a:pt x="f4" y="f2"/>
                </a:lnTo>
                <a:lnTo>
                  <a:pt x="f4" y="f3"/>
                </a:lnTo>
                <a:lnTo>
                  <a:pt x="f2" y="f3"/>
                </a:lnTo>
                <a:lnTo>
                  <a:pt x="f2" y="f2"/>
                </a:lnTo>
                <a:close/>
              </a:path>
            </a:pathLst>
          </a:custGeom>
          <a:blipFill>
            <a:blip>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18" name="ZoneTexte 22">
            <a:extLst>
              <a:ext uri="{FF2B5EF4-FFF2-40B4-BE49-F238E27FC236}">
                <a16:creationId xmlns:a16="http://schemas.microsoft.com/office/drawing/2014/main" id="{66979C36-8560-6B57-FF79-3538CD20F15E}"/>
              </a:ext>
            </a:extLst>
          </p:cNvPr>
          <p:cNvSpPr txBox="1"/>
          <p:nvPr/>
        </p:nvSpPr>
        <p:spPr>
          <a:xfrm>
            <a:off x="-1201082" y="3868104"/>
            <a:ext cx="6954322" cy="584777"/>
          </a:xfrm>
          <a:prstGeom prst="rect">
            <a:avLst/>
          </a:prstGeom>
          <a:noFill/>
          <a:ln cap="flat">
            <a:noFill/>
          </a:ln>
        </p:spPr>
        <p:txBody>
          <a:bodyPr vert="horz" wrap="square" lIns="91440" tIns="45720" rIns="91440" bIns="45720" anchor="t" anchorCtr="1" compatLnSpc="1">
            <a:spAutoFit/>
          </a:bodyPr>
          <a:lstStyle/>
          <a:p>
            <a:pPr marL="457200" marR="89538" lvl="1" indent="0" algn="ctr" defTabSz="914400" rtl="0" fontAlgn="auto" hangingPunct="1">
              <a:lnSpc>
                <a:spcPct val="100000"/>
              </a:lnSpc>
              <a:spcBef>
                <a:spcPts val="600"/>
              </a:spcBef>
              <a:spcAft>
                <a:spcPts val="600"/>
              </a:spcAft>
              <a:buNone/>
              <a:tabLst/>
              <a:defRPr sz="1800" b="0" i="0" u="none" strike="noStrike" kern="0" cap="none" spc="0" baseline="0">
                <a:solidFill>
                  <a:srgbClr val="000000"/>
                </a:solidFill>
                <a:uFillTx/>
              </a:defRPr>
            </a:pPr>
            <a:r>
              <a:rPr lang="en-CA" sz="3200" b="1" i="0" u="none" strike="noStrike" kern="1200" cap="none" spc="0" baseline="0">
                <a:solidFill>
                  <a:srgbClr val="FFFFFF"/>
                </a:solidFill>
                <a:uFillTx/>
                <a:latin typeface="Calibri" pitchFamily="34"/>
                <a:ea typeface="Trebuchet MS" pitchFamily="34"/>
                <a:cs typeface="Trebuchet MS" pitchFamily="34"/>
              </a:rPr>
              <a:t>Why, in your opinion?</a:t>
            </a:r>
          </a:p>
        </p:txBody>
      </p:sp>
      <p:grpSp>
        <p:nvGrpSpPr>
          <p:cNvPr id="19" name="Group 4">
            <a:extLst>
              <a:ext uri="{FF2B5EF4-FFF2-40B4-BE49-F238E27FC236}">
                <a16:creationId xmlns:a16="http://schemas.microsoft.com/office/drawing/2014/main" id="{6452560B-E9D6-3424-D7A2-6DF8A9FBC9D1}"/>
              </a:ext>
            </a:extLst>
          </p:cNvPr>
          <p:cNvGrpSpPr/>
          <p:nvPr/>
        </p:nvGrpSpPr>
        <p:grpSpPr>
          <a:xfrm>
            <a:off x="5410724" y="4509299"/>
            <a:ext cx="5663674" cy="1369570"/>
            <a:chOff x="5410724" y="4509299"/>
            <a:chExt cx="5663674" cy="1369570"/>
          </a:xfrm>
        </p:grpSpPr>
        <p:sp>
          <p:nvSpPr>
            <p:cNvPr id="20" name="Freeform 5">
              <a:extLst>
                <a:ext uri="{FF2B5EF4-FFF2-40B4-BE49-F238E27FC236}">
                  <a16:creationId xmlns:a16="http://schemas.microsoft.com/office/drawing/2014/main" id="{BBB0D083-B902-A0CE-FE5F-0B0A4B59F03A}"/>
                </a:ext>
              </a:extLst>
            </p:cNvPr>
            <p:cNvSpPr/>
            <p:nvPr/>
          </p:nvSpPr>
          <p:spPr>
            <a:xfrm>
              <a:off x="5410724" y="4691850"/>
              <a:ext cx="5663674" cy="1187010"/>
            </a:xfrm>
            <a:custGeom>
              <a:avLst/>
              <a:gdLst>
                <a:gd name="f0" fmla="val w"/>
                <a:gd name="f1" fmla="val h"/>
                <a:gd name="f2" fmla="val 0"/>
                <a:gd name="f3" fmla="val 2149108"/>
                <a:gd name="f4" fmla="val 495463"/>
                <a:gd name="f5" fmla="*/ f0 1 2149108"/>
                <a:gd name="f6" fmla="*/ f1 1 495463"/>
                <a:gd name="f7" fmla="+- f4 0 f2"/>
                <a:gd name="f8" fmla="+- f3 0 f2"/>
                <a:gd name="f9" fmla="*/ f8 1 2149108"/>
                <a:gd name="f10" fmla="*/ f7 1 49546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149108" h="495463">
                  <a:moveTo>
                    <a:pt x="f2" y="f2"/>
                  </a:moveTo>
                  <a:lnTo>
                    <a:pt x="f3" y="f2"/>
                  </a:lnTo>
                  <a:lnTo>
                    <a:pt x="f3" y="f4"/>
                  </a:lnTo>
                  <a:lnTo>
                    <a:pt x="f2" y="f4"/>
                  </a:lnTo>
                  <a:close/>
                </a:path>
              </a:pathLst>
            </a:custGeom>
            <a:solidFill>
              <a:srgbClr val="9BAD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21" name="TextBox 6">
              <a:extLst>
                <a:ext uri="{FF2B5EF4-FFF2-40B4-BE49-F238E27FC236}">
                  <a16:creationId xmlns:a16="http://schemas.microsoft.com/office/drawing/2014/main" id="{AAD3D802-18FE-BF7C-AA8C-19298103A0F0}"/>
                </a:ext>
              </a:extLst>
            </p:cNvPr>
            <p:cNvSpPr txBox="1"/>
            <p:nvPr/>
          </p:nvSpPr>
          <p:spPr>
            <a:xfrm>
              <a:off x="5410724" y="4509299"/>
              <a:ext cx="5663674" cy="1369570"/>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35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000000"/>
                </a:solidFill>
                <a:uFillTx/>
                <a:latin typeface="Aptos"/>
              </a:endParaRPr>
            </a:p>
          </p:txBody>
        </p:sp>
      </p:grpSp>
      <p:sp>
        <p:nvSpPr>
          <p:cNvPr id="22" name="Freeform 8">
            <a:extLst>
              <a:ext uri="{FF2B5EF4-FFF2-40B4-BE49-F238E27FC236}">
                <a16:creationId xmlns:a16="http://schemas.microsoft.com/office/drawing/2014/main" id="{30113AD0-0BAF-91F8-E2FE-0313339F7A94}"/>
              </a:ext>
            </a:extLst>
          </p:cNvPr>
          <p:cNvSpPr/>
          <p:nvPr/>
        </p:nvSpPr>
        <p:spPr>
          <a:xfrm>
            <a:off x="10672538" y="4501115"/>
            <a:ext cx="626053" cy="626053"/>
          </a:xfrm>
          <a:custGeom>
            <a:avLst/>
            <a:gdLst>
              <a:gd name="f0" fmla="val w"/>
              <a:gd name="f1" fmla="val h"/>
              <a:gd name="f2" fmla="val 0"/>
              <a:gd name="f3" fmla="val 1243604"/>
              <a:gd name="f4" fmla="val 1243605"/>
              <a:gd name="f5" fmla="*/ f0 1 1243604"/>
              <a:gd name="f6" fmla="*/ f1 1 1243604"/>
              <a:gd name="f7" fmla="+- f3 0 f2"/>
              <a:gd name="f8" fmla="*/ f7 1 1243604"/>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1243604" h="1243604">
                <a:moveTo>
                  <a:pt x="f2" y="f2"/>
                </a:moveTo>
                <a:lnTo>
                  <a:pt x="f4" y="f2"/>
                </a:lnTo>
                <a:lnTo>
                  <a:pt x="f4" y="f3"/>
                </a:lnTo>
                <a:lnTo>
                  <a:pt x="f2" y="f3"/>
                </a:lnTo>
                <a:lnTo>
                  <a:pt x="f2" y="f2"/>
                </a:lnTo>
                <a:close/>
              </a:path>
            </a:pathLst>
          </a:custGeom>
          <a:blipFill>
            <a:blip>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23" name="ZoneTexte 27">
            <a:extLst>
              <a:ext uri="{FF2B5EF4-FFF2-40B4-BE49-F238E27FC236}">
                <a16:creationId xmlns:a16="http://schemas.microsoft.com/office/drawing/2014/main" id="{3CCC8E96-84ED-B230-9D6E-F0E442327FBE}"/>
              </a:ext>
            </a:extLst>
          </p:cNvPr>
          <p:cNvSpPr txBox="1"/>
          <p:nvPr/>
        </p:nvSpPr>
        <p:spPr>
          <a:xfrm>
            <a:off x="5132399" y="4799018"/>
            <a:ext cx="5853165" cy="830997"/>
          </a:xfrm>
          <a:prstGeom prst="rect">
            <a:avLst/>
          </a:prstGeom>
          <a:noFill/>
          <a:ln cap="flat">
            <a:noFill/>
          </a:ln>
        </p:spPr>
        <p:txBody>
          <a:bodyPr vert="horz" wrap="square" lIns="91440" tIns="45720" rIns="91440" bIns="45720" anchor="t" anchorCtr="1" compatLnSpc="1">
            <a:spAutoFit/>
          </a:bodyPr>
          <a:lstStyle/>
          <a:p>
            <a:pPr marL="457200" marR="89538" lvl="1" indent="0" algn="ctr" defTabSz="914400" rtl="0" fontAlgn="auto" hangingPunct="1">
              <a:lnSpc>
                <a:spcPct val="100000"/>
              </a:lnSpc>
              <a:spcBef>
                <a:spcPts val="600"/>
              </a:spcBef>
              <a:spcAft>
                <a:spcPts val="600"/>
              </a:spcAft>
              <a:buNone/>
              <a:tabLst/>
              <a:defRPr sz="1800" b="0" i="0" u="none" strike="noStrike" kern="0" cap="none" spc="0" baseline="0">
                <a:solidFill>
                  <a:srgbClr val="000000"/>
                </a:solidFill>
                <a:uFillTx/>
              </a:defRPr>
            </a:pPr>
            <a:r>
              <a:rPr lang="en-CA" sz="2400" b="1" i="0" u="none" strike="noStrike" kern="0" cap="none" spc="0" baseline="0">
                <a:solidFill>
                  <a:srgbClr val="FFFFFF"/>
                </a:solidFill>
                <a:uFillTx/>
                <a:latin typeface="Calibri" pitchFamily="34"/>
                <a:ea typeface="Trebuchet MS" pitchFamily="34"/>
                <a:cs typeface="Trebuchet MS" pitchFamily="34"/>
              </a:rPr>
              <a:t> What challenges do you face </a:t>
            </a:r>
            <a:br>
              <a:rPr lang="en-CA" sz="2400" b="1" i="0" u="none" strike="noStrike" kern="0" cap="none" spc="0" baseline="0">
                <a:solidFill>
                  <a:srgbClr val="FFFFFF"/>
                </a:solidFill>
                <a:uFillTx/>
                <a:latin typeface="Calibri" pitchFamily="34"/>
                <a:ea typeface="Trebuchet MS" pitchFamily="34"/>
                <a:cs typeface="Trebuchet MS" pitchFamily="34"/>
              </a:rPr>
            </a:br>
            <a:r>
              <a:rPr lang="en-CA" sz="2400" b="1" i="0" u="none" strike="noStrike" kern="0" cap="none" spc="0" baseline="0">
                <a:solidFill>
                  <a:srgbClr val="FFFFFF"/>
                </a:solidFill>
                <a:uFillTx/>
                <a:latin typeface="Calibri" pitchFamily="34"/>
                <a:ea typeface="Trebuchet MS" pitchFamily="34"/>
                <a:cs typeface="Trebuchet MS" pitchFamily="34"/>
              </a:rPr>
              <a:t>along the way?</a:t>
            </a:r>
            <a:endParaRPr lang="en-CA" sz="2400" b="1" i="0" u="none" strike="noStrike" kern="1200" cap="none" spc="0" baseline="0">
              <a:solidFill>
                <a:srgbClr val="FFFFFF"/>
              </a:solidFill>
              <a:uFillTx/>
              <a:latin typeface="Calibri" pitchFamily="34"/>
              <a:ea typeface="Trebuchet MS" pitchFamily="34"/>
              <a:cs typeface="Trebuchet MS" pitchFamily="34"/>
            </a:endParaRPr>
          </a:p>
        </p:txBody>
      </p:sp>
      <p:grpSp>
        <p:nvGrpSpPr>
          <p:cNvPr id="24" name="Group 4">
            <a:extLst>
              <a:ext uri="{FF2B5EF4-FFF2-40B4-BE49-F238E27FC236}">
                <a16:creationId xmlns:a16="http://schemas.microsoft.com/office/drawing/2014/main" id="{DDF0984F-4699-5ECC-2DF5-EDF166C2C1A9}"/>
              </a:ext>
            </a:extLst>
          </p:cNvPr>
          <p:cNvGrpSpPr/>
          <p:nvPr/>
        </p:nvGrpSpPr>
        <p:grpSpPr>
          <a:xfrm>
            <a:off x="355601" y="4903067"/>
            <a:ext cx="4437272" cy="1668167"/>
            <a:chOff x="355601" y="4903067"/>
            <a:chExt cx="4437272" cy="1668167"/>
          </a:xfrm>
        </p:grpSpPr>
        <p:sp>
          <p:nvSpPr>
            <p:cNvPr id="25" name="Freeform 5">
              <a:extLst>
                <a:ext uri="{FF2B5EF4-FFF2-40B4-BE49-F238E27FC236}">
                  <a16:creationId xmlns:a16="http://schemas.microsoft.com/office/drawing/2014/main" id="{2C5F939D-717B-D506-A5CB-F5534E0CB8E4}"/>
                </a:ext>
              </a:extLst>
            </p:cNvPr>
            <p:cNvSpPr/>
            <p:nvPr/>
          </p:nvSpPr>
          <p:spPr>
            <a:xfrm>
              <a:off x="355601" y="5125422"/>
              <a:ext cx="4437272" cy="1445812"/>
            </a:xfrm>
            <a:custGeom>
              <a:avLst/>
              <a:gdLst>
                <a:gd name="f0" fmla="val w"/>
                <a:gd name="f1" fmla="val h"/>
                <a:gd name="f2" fmla="val 0"/>
                <a:gd name="f3" fmla="val 2149108"/>
                <a:gd name="f4" fmla="val 495463"/>
                <a:gd name="f5" fmla="*/ f0 1 2149108"/>
                <a:gd name="f6" fmla="*/ f1 1 495463"/>
                <a:gd name="f7" fmla="+- f4 0 f2"/>
                <a:gd name="f8" fmla="+- f3 0 f2"/>
                <a:gd name="f9" fmla="*/ f8 1 2149108"/>
                <a:gd name="f10" fmla="*/ f7 1 495463"/>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149108" h="495463">
                  <a:moveTo>
                    <a:pt x="f2" y="f2"/>
                  </a:moveTo>
                  <a:lnTo>
                    <a:pt x="f3" y="f2"/>
                  </a:lnTo>
                  <a:lnTo>
                    <a:pt x="f3" y="f4"/>
                  </a:lnTo>
                  <a:lnTo>
                    <a:pt x="f2" y="f4"/>
                  </a:lnTo>
                  <a:close/>
                </a:path>
              </a:pathLst>
            </a:custGeom>
            <a:solidFill>
              <a:srgbClr val="9BAD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26" name="TextBox 6">
              <a:extLst>
                <a:ext uri="{FF2B5EF4-FFF2-40B4-BE49-F238E27FC236}">
                  <a16:creationId xmlns:a16="http://schemas.microsoft.com/office/drawing/2014/main" id="{88C832B6-C4AD-E8C1-C089-5E8BF8E4BC3D}"/>
                </a:ext>
              </a:extLst>
            </p:cNvPr>
            <p:cNvSpPr txBox="1"/>
            <p:nvPr/>
          </p:nvSpPr>
          <p:spPr>
            <a:xfrm>
              <a:off x="355601" y="4903067"/>
              <a:ext cx="4437272" cy="1668167"/>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35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000000"/>
                </a:solidFill>
                <a:uFillTx/>
                <a:latin typeface="Aptos"/>
              </a:endParaRPr>
            </a:p>
          </p:txBody>
        </p:sp>
      </p:grpSp>
      <p:sp>
        <p:nvSpPr>
          <p:cNvPr id="27" name="Freeform 8">
            <a:extLst>
              <a:ext uri="{FF2B5EF4-FFF2-40B4-BE49-F238E27FC236}">
                <a16:creationId xmlns:a16="http://schemas.microsoft.com/office/drawing/2014/main" id="{9633804A-C153-D219-649A-C00E972B1CCC}"/>
              </a:ext>
            </a:extLst>
          </p:cNvPr>
          <p:cNvSpPr/>
          <p:nvPr/>
        </p:nvSpPr>
        <p:spPr>
          <a:xfrm>
            <a:off x="4417512" y="4881048"/>
            <a:ext cx="626053" cy="626053"/>
          </a:xfrm>
          <a:custGeom>
            <a:avLst/>
            <a:gdLst>
              <a:gd name="f0" fmla="val w"/>
              <a:gd name="f1" fmla="val h"/>
              <a:gd name="f2" fmla="val 0"/>
              <a:gd name="f3" fmla="val 1243604"/>
              <a:gd name="f4" fmla="val 1243605"/>
              <a:gd name="f5" fmla="*/ f0 1 1243604"/>
              <a:gd name="f6" fmla="*/ f1 1 1243604"/>
              <a:gd name="f7" fmla="+- f3 0 f2"/>
              <a:gd name="f8" fmla="*/ f7 1 1243604"/>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1243604" h="1243604">
                <a:moveTo>
                  <a:pt x="f2" y="f2"/>
                </a:moveTo>
                <a:lnTo>
                  <a:pt x="f4" y="f2"/>
                </a:lnTo>
                <a:lnTo>
                  <a:pt x="f4" y="f3"/>
                </a:lnTo>
                <a:lnTo>
                  <a:pt x="f2" y="f3"/>
                </a:lnTo>
                <a:lnTo>
                  <a:pt x="f2" y="f2"/>
                </a:lnTo>
                <a:close/>
              </a:path>
            </a:pathLst>
          </a:custGeom>
          <a:blipFill>
            <a:blip>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28" name="ZoneTexte 32">
            <a:extLst>
              <a:ext uri="{FF2B5EF4-FFF2-40B4-BE49-F238E27FC236}">
                <a16:creationId xmlns:a16="http://schemas.microsoft.com/office/drawing/2014/main" id="{373CBE1D-E7A4-F06A-3E6E-5ABE43244DEC}"/>
              </a:ext>
            </a:extLst>
          </p:cNvPr>
          <p:cNvSpPr txBox="1"/>
          <p:nvPr/>
        </p:nvSpPr>
        <p:spPr>
          <a:xfrm>
            <a:off x="2130" y="5245217"/>
            <a:ext cx="4521387" cy="830997"/>
          </a:xfrm>
          <a:prstGeom prst="rect">
            <a:avLst/>
          </a:prstGeom>
          <a:noFill/>
          <a:ln cap="flat">
            <a:noFill/>
          </a:ln>
        </p:spPr>
        <p:txBody>
          <a:bodyPr vert="horz" wrap="square" lIns="91440" tIns="45720" rIns="91440" bIns="45720" anchor="t" anchorCtr="1" compatLnSpc="1">
            <a:spAutoFit/>
          </a:bodyPr>
          <a:lstStyle/>
          <a:p>
            <a:pPr marL="457200" marR="89538" lvl="1" indent="0" algn="ctr" defTabSz="914400" rtl="0" fontAlgn="auto" hangingPunct="1">
              <a:lnSpc>
                <a:spcPct val="100000"/>
              </a:lnSpc>
              <a:spcBef>
                <a:spcPts val="600"/>
              </a:spcBef>
              <a:spcAft>
                <a:spcPts val="600"/>
              </a:spcAft>
              <a:buNone/>
              <a:tabLst/>
              <a:defRPr sz="1800" b="0" i="0" u="none" strike="noStrike" kern="0" cap="none" spc="0" baseline="0">
                <a:solidFill>
                  <a:srgbClr val="000000"/>
                </a:solidFill>
                <a:uFillTx/>
              </a:defRPr>
            </a:pPr>
            <a:r>
              <a:rPr lang="en-CA" sz="2400" b="1" i="0" u="none" strike="noStrike" kern="0" cap="none" spc="0" baseline="0">
                <a:solidFill>
                  <a:srgbClr val="FFFFFF"/>
                </a:solidFill>
                <a:uFillTx/>
                <a:latin typeface="Calibri" pitchFamily="34"/>
                <a:ea typeface="Trebuchet MS" pitchFamily="34"/>
                <a:cs typeface="Trebuchet MS" pitchFamily="34"/>
              </a:rPr>
              <a:t>Do you ever feel stressed or anxious about your  journey?</a:t>
            </a:r>
            <a:endParaRPr lang="en-CA" sz="2400" b="1" i="0" u="none" strike="noStrike" kern="1200" cap="none" spc="0" baseline="0">
              <a:solidFill>
                <a:srgbClr val="FFFFFF"/>
              </a:solidFill>
              <a:uFillTx/>
              <a:latin typeface="Calibri" pitchFamily="34"/>
              <a:ea typeface="Trebuchet MS" pitchFamily="34"/>
              <a:cs typeface="Trebuchet MS" pitchFamily="34"/>
            </a:endParaRPr>
          </a:p>
        </p:txBody>
      </p:sp>
      <p:sp>
        <p:nvSpPr>
          <p:cNvPr id="29" name="Slide Number Placeholder 2">
            <a:extLst>
              <a:ext uri="{FF2B5EF4-FFF2-40B4-BE49-F238E27FC236}">
                <a16:creationId xmlns:a16="http://schemas.microsoft.com/office/drawing/2014/main" id="{A3414C18-E3C1-F330-9404-C667F79ED6B2}"/>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4</a:t>
            </a:fld>
            <a:endParaRPr lang="en-CA" sz="1867" b="1" i="0" u="none" strike="noStrike" kern="1200" cap="none" spc="0" baseline="0" dirty="0">
              <a:solidFill>
                <a:srgbClr val="0038FF"/>
              </a:solidFill>
              <a:uFillTx/>
              <a:latin typeface="Calibri" pitchFamily="34"/>
            </a:endParaRPr>
          </a:p>
        </p:txBody>
      </p:sp>
      <p:pic>
        <p:nvPicPr>
          <p:cNvPr id="30" name="Image 29">
            <a:extLst>
              <a:ext uri="{FF2B5EF4-FFF2-40B4-BE49-F238E27FC236}">
                <a16:creationId xmlns:a16="http://schemas.microsoft.com/office/drawing/2014/main" id="{29D8DCCC-D115-A67E-F369-E4FF2A82F6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3" grpId="0"/>
      <p:bldP spid="17" grpId="0" animBg="1"/>
      <p:bldP spid="18" grpId="0"/>
      <p:bldP spid="22" grpId="0" animBg="1"/>
      <p:bldP spid="23" grpId="0"/>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E058758B-C66E-0F0C-5214-FBC76CA3F9D2}"/>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4" name="ZoneTexte 9">
            <a:extLst>
              <a:ext uri="{FF2B5EF4-FFF2-40B4-BE49-F238E27FC236}">
                <a16:creationId xmlns:a16="http://schemas.microsoft.com/office/drawing/2014/main" id="{A6D5BBCD-7DB8-B39A-3A1E-2A51FCBAB060}"/>
              </a:ext>
            </a:extLst>
          </p:cNvPr>
          <p:cNvSpPr txBox="1"/>
          <p:nvPr/>
        </p:nvSpPr>
        <p:spPr>
          <a:xfrm>
            <a:off x="400141" y="485738"/>
            <a:ext cx="10458358" cy="99520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a:solidFill>
                  <a:srgbClr val="0038FF"/>
                </a:solidFill>
                <a:uFillTx/>
                <a:latin typeface="Calibri" pitchFamily="34"/>
                <a:ea typeface="Calibri" pitchFamily="34"/>
                <a:cs typeface="Calibri" pitchFamily="34"/>
              </a:rPr>
              <a:t>What is the OFF-TRAIL program?</a:t>
            </a:r>
          </a:p>
        </p:txBody>
      </p:sp>
      <p:sp>
        <p:nvSpPr>
          <p:cNvPr id="6" name="ZoneTexte 5">
            <a:extLst>
              <a:ext uri="{FF2B5EF4-FFF2-40B4-BE49-F238E27FC236}">
                <a16:creationId xmlns:a16="http://schemas.microsoft.com/office/drawing/2014/main" id="{ADF9155D-F542-B68A-9265-399EEB423F1E}"/>
              </a:ext>
            </a:extLst>
          </p:cNvPr>
          <p:cNvSpPr txBox="1"/>
          <p:nvPr/>
        </p:nvSpPr>
        <p:spPr>
          <a:xfrm>
            <a:off x="1042416" y="2615184"/>
            <a:ext cx="7900415" cy="252377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800" b="0" i="0" u="none" strike="noStrike" kern="1200" cap="none" spc="0" baseline="0">
                <a:solidFill>
                  <a:srgbClr val="000000"/>
                </a:solidFill>
                <a:uFillTx/>
                <a:latin typeface="Calibri" pitchFamily="34"/>
                <a:ea typeface="Calibri" pitchFamily="34"/>
                <a:cs typeface="Calibri" pitchFamily="34"/>
              </a:rPr>
              <a:t> 10 workshops (5 per year)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CA" sz="2800" b="0" i="0" u="none" strike="noStrike" kern="1200" cap="none" spc="0" baseline="0">
              <a:solidFill>
                <a:srgbClr val="000000"/>
              </a:solidFill>
              <a:uFillTx/>
              <a:latin typeface="Calibri" pitchFamily="34"/>
              <a:ea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800" b="0" i="0" u="none" strike="noStrike" kern="1200" cap="none" spc="0" baseline="0">
                <a:solidFill>
                  <a:srgbClr val="000000"/>
                </a:solidFill>
                <a:uFillTx/>
                <a:latin typeface="Calibri" pitchFamily="34"/>
                <a:ea typeface="Calibri" pitchFamily="34"/>
                <a:cs typeface="Calibri" pitchFamily="34"/>
              </a:rPr>
              <a:t> During class hours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CA" sz="2800" b="0" i="0" u="none" strike="noStrike" kern="1200" cap="none" spc="0" baseline="0">
              <a:solidFill>
                <a:srgbClr val="000000"/>
              </a:solidFill>
              <a:uFillTx/>
              <a:latin typeface="Calibri" pitchFamily="34"/>
              <a:ea typeface="Calibri" pitchFamily="34"/>
              <a:cs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800" b="0" i="0" u="none" strike="noStrike" kern="1200" cap="none" spc="0" baseline="0">
                <a:solidFill>
                  <a:srgbClr val="000000"/>
                </a:solidFill>
                <a:uFillTx/>
                <a:latin typeface="Calibri" pitchFamily="34"/>
                <a:ea typeface="Calibri" pitchFamily="34"/>
                <a:cs typeface="Calibri" pitchFamily="34"/>
              </a:rPr>
              <a:t> Facilitated by members of the school team</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7" name="Freeform 3">
            <a:extLst>
              <a:ext uri="{FF2B5EF4-FFF2-40B4-BE49-F238E27FC236}">
                <a16:creationId xmlns:a16="http://schemas.microsoft.com/office/drawing/2014/main" id="{54ED790A-324E-7812-BAFF-9A996A68CA4F}"/>
              </a:ext>
            </a:extLst>
          </p:cNvPr>
          <p:cNvSpPr/>
          <p:nvPr/>
        </p:nvSpPr>
        <p:spPr>
          <a:xfrm>
            <a:off x="479739" y="2652317"/>
            <a:ext cx="462092" cy="434486"/>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8" name="Freeform 3">
            <a:extLst>
              <a:ext uri="{FF2B5EF4-FFF2-40B4-BE49-F238E27FC236}">
                <a16:creationId xmlns:a16="http://schemas.microsoft.com/office/drawing/2014/main" id="{40010500-70D7-3A9D-1274-B7044161D8AD}"/>
              </a:ext>
            </a:extLst>
          </p:cNvPr>
          <p:cNvSpPr/>
          <p:nvPr/>
        </p:nvSpPr>
        <p:spPr>
          <a:xfrm>
            <a:off x="479739" y="3553961"/>
            <a:ext cx="462092" cy="434486"/>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9" name="Freeform 3">
            <a:extLst>
              <a:ext uri="{FF2B5EF4-FFF2-40B4-BE49-F238E27FC236}">
                <a16:creationId xmlns:a16="http://schemas.microsoft.com/office/drawing/2014/main" id="{1E9A4AE2-A279-1F0E-5395-DD79AB684584}"/>
              </a:ext>
            </a:extLst>
          </p:cNvPr>
          <p:cNvSpPr/>
          <p:nvPr/>
        </p:nvSpPr>
        <p:spPr>
          <a:xfrm>
            <a:off x="479739" y="4403668"/>
            <a:ext cx="462092" cy="434486"/>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0" name="Slide Number Placeholder 2">
            <a:extLst>
              <a:ext uri="{FF2B5EF4-FFF2-40B4-BE49-F238E27FC236}">
                <a16:creationId xmlns:a16="http://schemas.microsoft.com/office/drawing/2014/main" id="{B6ACBB13-AB48-C549-52B3-80581AAD1EF6}"/>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5</a:t>
            </a:fld>
            <a:endParaRPr lang="en-CA" sz="1867" b="1" i="0" u="none" strike="noStrike" kern="1200" cap="none" spc="0" baseline="0" dirty="0">
              <a:solidFill>
                <a:srgbClr val="0038FF"/>
              </a:solidFill>
              <a:uFillTx/>
              <a:latin typeface="Calibri" pitchFamily="34"/>
            </a:endParaRPr>
          </a:p>
        </p:txBody>
      </p:sp>
      <p:pic>
        <p:nvPicPr>
          <p:cNvPr id="11" name="Image 10">
            <a:extLst>
              <a:ext uri="{FF2B5EF4-FFF2-40B4-BE49-F238E27FC236}">
                <a16:creationId xmlns:a16="http://schemas.microsoft.com/office/drawing/2014/main" id="{CFA226D5-39B9-F063-E19F-FCD98A4507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5F31BB2-677E-63B8-5D7B-D628C4BE7031}"/>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4" name="ZoneTexte 9">
            <a:extLst>
              <a:ext uri="{FF2B5EF4-FFF2-40B4-BE49-F238E27FC236}">
                <a16:creationId xmlns:a16="http://schemas.microsoft.com/office/drawing/2014/main" id="{2FFAB95D-0E3F-371A-494F-B953C7507332}"/>
              </a:ext>
            </a:extLst>
          </p:cNvPr>
          <p:cNvSpPr txBox="1"/>
          <p:nvPr/>
        </p:nvSpPr>
        <p:spPr>
          <a:xfrm>
            <a:off x="400141" y="485738"/>
            <a:ext cx="9960010" cy="189808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a:solidFill>
                  <a:srgbClr val="0038FF"/>
                </a:solidFill>
                <a:uFillTx/>
                <a:latin typeface="Calibri" pitchFamily="34"/>
                <a:ea typeface="Calibri" pitchFamily="34"/>
                <a:cs typeface="Calibri" pitchFamily="34"/>
              </a:rPr>
              <a:t>Thinking outside the box…</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0" cap="none" spc="0" baseline="0">
                <a:solidFill>
                  <a:srgbClr val="0038FF"/>
                </a:solidFill>
                <a:uFillTx/>
                <a:latin typeface="Calibri" pitchFamily="34"/>
                <a:ea typeface="Calibri" pitchFamily="34"/>
                <a:cs typeface="Calibri" pitchFamily="34"/>
              </a:rPr>
              <a:t>but how</a:t>
            </a:r>
            <a:r>
              <a:rPr lang="en-CA" sz="5867" b="1" i="0" u="none" strike="noStrike" kern="1200" cap="none" spc="0" baseline="0">
                <a:solidFill>
                  <a:srgbClr val="0038FF"/>
                </a:solidFill>
                <a:uFillTx/>
                <a:latin typeface="Calibri" pitchFamily="34"/>
                <a:ea typeface="Calibri" pitchFamily="34"/>
                <a:cs typeface="Calibri" pitchFamily="34"/>
              </a:rPr>
              <a:t>?</a:t>
            </a:r>
          </a:p>
        </p:txBody>
      </p:sp>
      <p:sp>
        <p:nvSpPr>
          <p:cNvPr id="6" name="ZoneTexte 2">
            <a:extLst>
              <a:ext uri="{FF2B5EF4-FFF2-40B4-BE49-F238E27FC236}">
                <a16:creationId xmlns:a16="http://schemas.microsoft.com/office/drawing/2014/main" id="{5FFC3D52-9340-179B-23BC-5E88BF319CA0}"/>
              </a:ext>
            </a:extLst>
          </p:cNvPr>
          <p:cNvSpPr txBox="1"/>
          <p:nvPr/>
        </p:nvSpPr>
        <p:spPr>
          <a:xfrm>
            <a:off x="400141" y="2227158"/>
            <a:ext cx="9388976"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1" i="0" u="none" strike="noStrike" kern="0" cap="none" spc="0" baseline="0">
                <a:solidFill>
                  <a:srgbClr val="002060"/>
                </a:solidFill>
                <a:uFillTx/>
                <a:latin typeface="Calibri" pitchFamily="34"/>
                <a:ea typeface="Calibri" pitchFamily="34"/>
                <a:cs typeface="Calibri" pitchFamily="34"/>
              </a:rPr>
              <a:t>Through workshops designed to encourage your active participation</a:t>
            </a:r>
            <a:endParaRPr lang="en-CA" sz="2400" b="1" i="0" u="none" strike="noStrike" kern="1200" cap="none" spc="0" baseline="0">
              <a:solidFill>
                <a:srgbClr val="002060"/>
              </a:solidFill>
              <a:uFillTx/>
              <a:latin typeface="Calibri" pitchFamily="34"/>
              <a:ea typeface="Calibri" pitchFamily="34"/>
              <a:cs typeface="Calibri" pitchFamily="34"/>
            </a:endParaRPr>
          </a:p>
        </p:txBody>
      </p:sp>
      <p:sp>
        <p:nvSpPr>
          <p:cNvPr id="7" name="Content Placeholder 5">
            <a:extLst>
              <a:ext uri="{FF2B5EF4-FFF2-40B4-BE49-F238E27FC236}">
                <a16:creationId xmlns:a16="http://schemas.microsoft.com/office/drawing/2014/main" id="{497A41CD-F812-32B3-47AF-161FFF375332}"/>
              </a:ext>
            </a:extLst>
          </p:cNvPr>
          <p:cNvSpPr txBox="1"/>
          <p:nvPr/>
        </p:nvSpPr>
        <p:spPr>
          <a:xfrm>
            <a:off x="788697" y="2499137"/>
            <a:ext cx="6259808" cy="4351336"/>
          </a:xfrm>
          <a:prstGeom prst="rect">
            <a:avLst/>
          </a:prstGeom>
          <a:noFill/>
          <a:ln cap="flat">
            <a:noFill/>
          </a:ln>
        </p:spPr>
        <p:txBody>
          <a:bodyPr vert="horz" wrap="square" lIns="91440" tIns="45720" rIns="91440" bIns="45720" anchor="t" anchorCtr="0" compatLnSpc="1">
            <a:normAutofit/>
          </a:bodyPr>
          <a:lstStyle/>
          <a:p>
            <a:pPr marL="0" marR="0" lvl="0" indent="0" algn="ctr"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CA" sz="1400" b="1" i="0" u="none" strike="noStrike" kern="1200" cap="none" spc="0" baseline="0">
              <a:solidFill>
                <a:srgbClr val="595959"/>
              </a:solidFill>
              <a:uFillTx/>
              <a:latin typeface="Aptos"/>
            </a:endParaRPr>
          </a:p>
          <a:p>
            <a:pPr marL="0" marR="0" lvl="0" indent="0" algn="l" defTabSz="914400" rtl="0" fontAlgn="auto" hangingPunct="1">
              <a:lnSpc>
                <a:spcPct val="90000"/>
              </a:lnSpc>
              <a:spcBef>
                <a:spcPts val="1000"/>
              </a:spcBef>
              <a:spcAft>
                <a:spcPts val="0"/>
              </a:spcAft>
              <a:buNone/>
              <a:tabLst>
                <a:tab pos="533396" algn="l"/>
              </a:tabLst>
              <a:defRPr sz="1800" b="0" i="0" u="none" strike="noStrike" kern="0" cap="none" spc="0" baseline="0">
                <a:solidFill>
                  <a:srgbClr val="000000"/>
                </a:solidFill>
                <a:uFillTx/>
              </a:defRPr>
            </a:pPr>
            <a:r>
              <a:rPr lang="en-CA" sz="2800" b="0" i="0" u="none" strike="noStrike" kern="1200" cap="none" spc="0" baseline="0">
                <a:solidFill>
                  <a:srgbClr val="002060"/>
                </a:solidFill>
                <a:uFillTx/>
                <a:latin typeface="Calibri" pitchFamily="34"/>
                <a:ea typeface="Calibri" pitchFamily="34"/>
                <a:cs typeface="Calibri" pitchFamily="34"/>
              </a:rPr>
              <a:t>The workshops in the OFF-TRAIL program are designed to help you… </a:t>
            </a:r>
          </a:p>
          <a:p>
            <a:pPr marL="876296" marR="0" lvl="1" indent="-342900" algn="l" defTabSz="914400" rtl="0" fontAlgn="auto" hangingPunct="1">
              <a:lnSpc>
                <a:spcPct val="90000"/>
              </a:lnSpc>
              <a:spcBef>
                <a:spcPts val="500"/>
              </a:spcBef>
              <a:spcAft>
                <a:spcPts val="0"/>
              </a:spcAft>
              <a:buSzPct val="100000"/>
              <a:buFont typeface="Courier New" pitchFamily="49"/>
              <a:buChar char="o"/>
              <a:tabLst>
                <a:tab pos="533396" algn="l"/>
              </a:tabLst>
              <a:defRPr sz="1800" b="0" i="0" u="none" strike="noStrike" kern="0" cap="none" spc="0" baseline="0">
                <a:solidFill>
                  <a:srgbClr val="000000"/>
                </a:solidFill>
                <a:uFillTx/>
              </a:defRPr>
            </a:pPr>
            <a:r>
              <a:rPr lang="en-CA" sz="2350" b="0" i="0" u="none" strike="noStrike" kern="1200" cap="none" spc="0" baseline="0">
                <a:solidFill>
                  <a:srgbClr val="002060"/>
                </a:solidFill>
                <a:uFillTx/>
                <a:latin typeface="Calibri" pitchFamily="34"/>
                <a:ea typeface="Calibri" pitchFamily="34"/>
                <a:cs typeface="Calibri" pitchFamily="34"/>
              </a:rPr>
              <a:t>	apply what you learn;</a:t>
            </a:r>
          </a:p>
          <a:p>
            <a:pPr marL="876296" marR="0" lvl="1" indent="-342900" algn="l" defTabSz="914400" rtl="0" fontAlgn="auto" hangingPunct="1">
              <a:lnSpc>
                <a:spcPct val="90000"/>
              </a:lnSpc>
              <a:spcBef>
                <a:spcPts val="500"/>
              </a:spcBef>
              <a:spcAft>
                <a:spcPts val="0"/>
              </a:spcAft>
              <a:buSzPct val="100000"/>
              <a:buFont typeface="Courier New" pitchFamily="49"/>
              <a:buChar char="o"/>
              <a:tabLst>
                <a:tab pos="533396" algn="l"/>
              </a:tabLst>
              <a:defRPr sz="1800" b="0" i="0" u="none" strike="noStrike" kern="0" cap="none" spc="0" baseline="0">
                <a:solidFill>
                  <a:srgbClr val="000000"/>
                </a:solidFill>
                <a:uFillTx/>
              </a:defRPr>
            </a:pPr>
            <a:r>
              <a:rPr lang="en-CA" sz="2350" b="0" i="0" u="none" strike="noStrike" kern="1200" cap="none" spc="0" baseline="0">
                <a:solidFill>
                  <a:srgbClr val="002060"/>
                </a:solidFill>
                <a:uFillTx/>
                <a:latin typeface="Calibri" pitchFamily="34"/>
                <a:ea typeface="Calibri" pitchFamily="34"/>
                <a:cs typeface="Calibri" pitchFamily="34"/>
              </a:rPr>
              <a:t>	develop your competencies.</a:t>
            </a:r>
          </a:p>
          <a:p>
            <a:pPr marL="0" marR="0" lvl="0" indent="0" algn="l"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2800" b="0" i="0" u="none" strike="noStrike" kern="1200" cap="none" spc="0" baseline="0">
              <a:solidFill>
                <a:srgbClr val="595959"/>
              </a:solidFill>
              <a:uFillTx/>
              <a:latin typeface="Aptos"/>
            </a:endParaRPr>
          </a:p>
        </p:txBody>
      </p:sp>
      <p:sp>
        <p:nvSpPr>
          <p:cNvPr id="8" name="ZoneTexte 4">
            <a:extLst>
              <a:ext uri="{FF2B5EF4-FFF2-40B4-BE49-F238E27FC236}">
                <a16:creationId xmlns:a16="http://schemas.microsoft.com/office/drawing/2014/main" id="{2E54145F-DDE9-559E-B54A-52CE119037F8}"/>
              </a:ext>
            </a:extLst>
          </p:cNvPr>
          <p:cNvSpPr txBox="1"/>
          <p:nvPr/>
        </p:nvSpPr>
        <p:spPr>
          <a:xfrm>
            <a:off x="8128641" y="3226396"/>
            <a:ext cx="1247003" cy="46166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1" i="0" u="none" strike="noStrike" kern="1200" cap="none" spc="0" baseline="0">
                <a:solidFill>
                  <a:srgbClr val="595959"/>
                </a:solidFill>
                <a:uFillTx/>
                <a:latin typeface="Calibri" pitchFamily="34"/>
                <a:ea typeface="Calibri" pitchFamily="34"/>
                <a:cs typeface="Calibri" pitchFamily="34"/>
              </a:rPr>
              <a:t>discover</a:t>
            </a:r>
          </a:p>
        </p:txBody>
      </p:sp>
      <p:sp>
        <p:nvSpPr>
          <p:cNvPr id="9" name="ZoneTexte 11">
            <a:extLst>
              <a:ext uri="{FF2B5EF4-FFF2-40B4-BE49-F238E27FC236}">
                <a16:creationId xmlns:a16="http://schemas.microsoft.com/office/drawing/2014/main" id="{87BF75A9-D8C2-7DD3-3839-27441BC47A24}"/>
              </a:ext>
            </a:extLst>
          </p:cNvPr>
          <p:cNvSpPr txBox="1"/>
          <p:nvPr/>
        </p:nvSpPr>
        <p:spPr>
          <a:xfrm>
            <a:off x="9123215" y="3577681"/>
            <a:ext cx="2344421" cy="646334"/>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3600" b="1" i="0" u="none" strike="noStrike" kern="1200" cap="none" spc="0" baseline="0">
                <a:solidFill>
                  <a:srgbClr val="2F5CEE"/>
                </a:solidFill>
                <a:uFillTx/>
                <a:latin typeface="Calibri" pitchFamily="34"/>
                <a:ea typeface="Calibri" pitchFamily="34"/>
                <a:cs typeface="Calibri" pitchFamily="34"/>
              </a:rPr>
              <a:t>take action</a:t>
            </a:r>
          </a:p>
        </p:txBody>
      </p:sp>
      <p:sp>
        <p:nvSpPr>
          <p:cNvPr id="10" name="ZoneTexte 12">
            <a:extLst>
              <a:ext uri="{FF2B5EF4-FFF2-40B4-BE49-F238E27FC236}">
                <a16:creationId xmlns:a16="http://schemas.microsoft.com/office/drawing/2014/main" id="{AB802F1C-56A2-F631-6780-B863B0176D17}"/>
              </a:ext>
            </a:extLst>
          </p:cNvPr>
          <p:cNvSpPr txBox="1"/>
          <p:nvPr/>
        </p:nvSpPr>
        <p:spPr>
          <a:xfrm>
            <a:off x="7581976" y="4059158"/>
            <a:ext cx="1235464"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800" b="1" i="0" u="none" strike="noStrike" kern="1200" cap="none" spc="0" baseline="0">
                <a:solidFill>
                  <a:srgbClr val="7FE0B6"/>
                </a:solidFill>
                <a:uFillTx/>
                <a:latin typeface="Calibri" pitchFamily="34"/>
                <a:ea typeface="Calibri" pitchFamily="34"/>
                <a:cs typeface="Calibri" pitchFamily="34"/>
              </a:rPr>
              <a:t>try out</a:t>
            </a:r>
          </a:p>
        </p:txBody>
      </p:sp>
      <p:sp>
        <p:nvSpPr>
          <p:cNvPr id="11" name="ZoneTexte 13">
            <a:extLst>
              <a:ext uri="{FF2B5EF4-FFF2-40B4-BE49-F238E27FC236}">
                <a16:creationId xmlns:a16="http://schemas.microsoft.com/office/drawing/2014/main" id="{ABAD10DF-1D2E-D659-3E57-D156075E3C35}"/>
              </a:ext>
            </a:extLst>
          </p:cNvPr>
          <p:cNvSpPr txBox="1"/>
          <p:nvPr/>
        </p:nvSpPr>
        <p:spPr>
          <a:xfrm>
            <a:off x="9690738" y="3140278"/>
            <a:ext cx="1117808" cy="584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3200" b="1" i="0" u="none" strike="noStrike" kern="1200" cap="none" spc="0" baseline="0">
                <a:solidFill>
                  <a:srgbClr val="7FE0B6"/>
                </a:solidFill>
                <a:uFillTx/>
                <a:latin typeface="Calibri" pitchFamily="34"/>
                <a:ea typeface="Calibri" pitchFamily="34"/>
                <a:cs typeface="Calibri" pitchFamily="34"/>
              </a:rPr>
              <a:t>share</a:t>
            </a:r>
          </a:p>
        </p:txBody>
      </p:sp>
      <p:sp>
        <p:nvSpPr>
          <p:cNvPr id="12" name="ZoneTexte 14">
            <a:extLst>
              <a:ext uri="{FF2B5EF4-FFF2-40B4-BE49-F238E27FC236}">
                <a16:creationId xmlns:a16="http://schemas.microsoft.com/office/drawing/2014/main" id="{3874C0FF-9C24-80DD-1242-09B640CB14ED}"/>
              </a:ext>
            </a:extLst>
          </p:cNvPr>
          <p:cNvSpPr txBox="1"/>
          <p:nvPr/>
        </p:nvSpPr>
        <p:spPr>
          <a:xfrm>
            <a:off x="8911294" y="2797734"/>
            <a:ext cx="742639"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800" b="1" i="0" u="none" strike="noStrike" kern="1200" cap="none" spc="0" baseline="0">
                <a:solidFill>
                  <a:srgbClr val="2F5CEE"/>
                </a:solidFill>
                <a:uFillTx/>
                <a:latin typeface="Calibri" pitchFamily="34"/>
                <a:ea typeface="Calibri" pitchFamily="34"/>
                <a:cs typeface="Calibri" pitchFamily="34"/>
              </a:rPr>
              <a:t>feel</a:t>
            </a:r>
          </a:p>
        </p:txBody>
      </p:sp>
      <p:sp>
        <p:nvSpPr>
          <p:cNvPr id="13" name="ZoneTexte 15">
            <a:extLst>
              <a:ext uri="{FF2B5EF4-FFF2-40B4-BE49-F238E27FC236}">
                <a16:creationId xmlns:a16="http://schemas.microsoft.com/office/drawing/2014/main" id="{95507527-0E35-6294-5FD5-6F03B328443A}"/>
              </a:ext>
            </a:extLst>
          </p:cNvPr>
          <p:cNvSpPr txBox="1"/>
          <p:nvPr/>
        </p:nvSpPr>
        <p:spPr>
          <a:xfrm>
            <a:off x="9690738" y="4060173"/>
            <a:ext cx="2520241"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4000" b="1" i="0" u="none" strike="noStrike" kern="1200" cap="none" spc="0" baseline="0">
                <a:solidFill>
                  <a:srgbClr val="595959"/>
                </a:solidFill>
                <a:uFillTx/>
                <a:latin typeface="Calibri" pitchFamily="34"/>
                <a:ea typeface="Calibri" pitchFamily="34"/>
                <a:cs typeface="Calibri" pitchFamily="34"/>
              </a:rPr>
              <a:t>experience</a:t>
            </a:r>
          </a:p>
        </p:txBody>
      </p:sp>
      <p:sp>
        <p:nvSpPr>
          <p:cNvPr id="14" name="Freeform 3">
            <a:extLst>
              <a:ext uri="{FF2B5EF4-FFF2-40B4-BE49-F238E27FC236}">
                <a16:creationId xmlns:a16="http://schemas.microsoft.com/office/drawing/2014/main" id="{889E7FE3-F293-B789-091B-DED9D4393DB1}"/>
              </a:ext>
            </a:extLst>
          </p:cNvPr>
          <p:cNvSpPr/>
          <p:nvPr/>
        </p:nvSpPr>
        <p:spPr>
          <a:xfrm>
            <a:off x="447397" y="2891149"/>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5" name="Freeform 3">
            <a:extLst>
              <a:ext uri="{FF2B5EF4-FFF2-40B4-BE49-F238E27FC236}">
                <a16:creationId xmlns:a16="http://schemas.microsoft.com/office/drawing/2014/main" id="{457F0F38-E06F-D687-F19F-780EC9DE6709}"/>
              </a:ext>
            </a:extLst>
          </p:cNvPr>
          <p:cNvSpPr/>
          <p:nvPr/>
        </p:nvSpPr>
        <p:spPr>
          <a:xfrm>
            <a:off x="1322167" y="370181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6" name="Freeform 3">
            <a:extLst>
              <a:ext uri="{FF2B5EF4-FFF2-40B4-BE49-F238E27FC236}">
                <a16:creationId xmlns:a16="http://schemas.microsoft.com/office/drawing/2014/main" id="{5A89BD60-4AA4-500F-07BA-43FC0A790E3E}"/>
              </a:ext>
            </a:extLst>
          </p:cNvPr>
          <p:cNvSpPr/>
          <p:nvPr/>
        </p:nvSpPr>
        <p:spPr>
          <a:xfrm>
            <a:off x="1322167" y="4094207"/>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7" name="Freeform 4">
            <a:extLst>
              <a:ext uri="{FF2B5EF4-FFF2-40B4-BE49-F238E27FC236}">
                <a16:creationId xmlns:a16="http://schemas.microsoft.com/office/drawing/2014/main" id="{9FE77465-2353-D4B5-B90C-2BDA2637DA53}"/>
              </a:ext>
            </a:extLst>
          </p:cNvPr>
          <p:cNvSpPr/>
          <p:nvPr/>
        </p:nvSpPr>
        <p:spPr>
          <a:xfrm rot="5400013">
            <a:off x="1786500" y="3297299"/>
            <a:ext cx="2040200" cy="5102745"/>
          </a:xfrm>
          <a:custGeom>
            <a:avLst/>
            <a:gdLst>
              <a:gd name="f0" fmla="val w"/>
              <a:gd name="f1" fmla="val h"/>
              <a:gd name="f2" fmla="val 0"/>
              <a:gd name="f3" fmla="val 3328680"/>
              <a:gd name="f4" fmla="val 8022683"/>
              <a:gd name="f5" fmla="val 8022682"/>
              <a:gd name="f6" fmla="*/ f0 1 3328680"/>
              <a:gd name="f7" fmla="*/ f1 1 8022683"/>
              <a:gd name="f8" fmla="+- f4 0 f2"/>
              <a:gd name="f9" fmla="+- f3 0 f2"/>
              <a:gd name="f10" fmla="*/ f9 1 3328680"/>
              <a:gd name="f11" fmla="*/ f8 1 8022683"/>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328680" h="8022683">
                <a:moveTo>
                  <a:pt x="f2" y="f2"/>
                </a:moveTo>
                <a:lnTo>
                  <a:pt x="f3" y="f2"/>
                </a:lnTo>
                <a:lnTo>
                  <a:pt x="f3" y="f5"/>
                </a:lnTo>
                <a:lnTo>
                  <a:pt x="f2" y="f5"/>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18" name="ZoneTexte 20">
            <a:extLst>
              <a:ext uri="{FF2B5EF4-FFF2-40B4-BE49-F238E27FC236}">
                <a16:creationId xmlns:a16="http://schemas.microsoft.com/office/drawing/2014/main" id="{3C0A253F-46B1-76EF-3A18-49AE8AF7E9EB}"/>
              </a:ext>
            </a:extLst>
          </p:cNvPr>
          <p:cNvSpPr txBox="1"/>
          <p:nvPr/>
        </p:nvSpPr>
        <p:spPr>
          <a:xfrm>
            <a:off x="319043" y="5256803"/>
            <a:ext cx="4975131" cy="181587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800" b="1" i="0" u="none" strike="noStrike" kern="0" cap="none" spc="0" baseline="0">
                <a:solidFill>
                  <a:srgbClr val="002060"/>
                </a:solidFill>
                <a:uFillTx/>
                <a:latin typeface="Calibri" pitchFamily="34"/>
                <a:cs typeface="Calibri" pitchFamily="34"/>
              </a:rPr>
              <a:t>There’s no room for laziness during the workshops in the OFF-TRAIL program!</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2800" b="1" i="0" u="none" strike="noStrike" kern="1200" cap="none" spc="0" baseline="0">
              <a:solidFill>
                <a:srgbClr val="002060"/>
              </a:solidFill>
              <a:uFillTx/>
              <a:latin typeface="Calibri" pitchFamily="34"/>
              <a:ea typeface="Calibri" pitchFamily="34"/>
              <a:cs typeface="Calibri" pitchFamily="34"/>
            </a:endParaRPr>
          </a:p>
        </p:txBody>
      </p:sp>
      <p:sp>
        <p:nvSpPr>
          <p:cNvPr id="19" name="Slide Number Placeholder 2">
            <a:extLst>
              <a:ext uri="{FF2B5EF4-FFF2-40B4-BE49-F238E27FC236}">
                <a16:creationId xmlns:a16="http://schemas.microsoft.com/office/drawing/2014/main" id="{48F41E6F-488B-CE0A-9EC6-77DC504A247F}"/>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6</a:t>
            </a:fld>
            <a:endParaRPr lang="en-CA" sz="1867" b="1" i="0" u="none" strike="noStrike" kern="1200" cap="none" spc="0" baseline="0" dirty="0">
              <a:solidFill>
                <a:srgbClr val="0038FF"/>
              </a:solidFill>
              <a:uFillTx/>
              <a:latin typeface="Calibri" pitchFamily="34"/>
            </a:endParaRPr>
          </a:p>
        </p:txBody>
      </p:sp>
      <p:pic>
        <p:nvPicPr>
          <p:cNvPr id="20" name="Image 19">
            <a:extLst>
              <a:ext uri="{FF2B5EF4-FFF2-40B4-BE49-F238E27FC236}">
                <a16:creationId xmlns:a16="http://schemas.microsoft.com/office/drawing/2014/main" id="{EEDA26B5-9B37-E1A0-C887-CD8E3751DF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475">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FBE7C3CC-107E-7BBA-F9F9-EBF27D2314F8}"/>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3" name="ZoneTexte 9">
            <a:extLst>
              <a:ext uri="{FF2B5EF4-FFF2-40B4-BE49-F238E27FC236}">
                <a16:creationId xmlns:a16="http://schemas.microsoft.com/office/drawing/2014/main" id="{818FBB26-D899-E0C8-2F14-6FD7A68C0CF4}"/>
              </a:ext>
            </a:extLst>
          </p:cNvPr>
          <p:cNvSpPr txBox="1"/>
          <p:nvPr/>
        </p:nvSpPr>
        <p:spPr>
          <a:xfrm>
            <a:off x="400141" y="485738"/>
            <a:ext cx="9960010" cy="99520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a:solidFill>
                  <a:srgbClr val="0038FF"/>
                </a:solidFill>
                <a:uFillTx/>
                <a:latin typeface="Calibri" pitchFamily="34"/>
                <a:ea typeface="Calibri" pitchFamily="34"/>
                <a:cs typeface="Calibri" pitchFamily="34"/>
              </a:rPr>
              <a:t>The workshops let you…</a:t>
            </a:r>
          </a:p>
        </p:txBody>
      </p:sp>
      <p:sp>
        <p:nvSpPr>
          <p:cNvPr id="5" name="Freeform 3">
            <a:extLst>
              <a:ext uri="{FF2B5EF4-FFF2-40B4-BE49-F238E27FC236}">
                <a16:creationId xmlns:a16="http://schemas.microsoft.com/office/drawing/2014/main" id="{91F043C6-CDA1-D066-6C37-6445F9E10DC4}"/>
              </a:ext>
            </a:extLst>
          </p:cNvPr>
          <p:cNvSpPr/>
          <p:nvPr/>
        </p:nvSpPr>
        <p:spPr>
          <a:xfrm>
            <a:off x="538837" y="1644813"/>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6" name="ZoneTexte 5">
            <a:extLst>
              <a:ext uri="{FF2B5EF4-FFF2-40B4-BE49-F238E27FC236}">
                <a16:creationId xmlns:a16="http://schemas.microsoft.com/office/drawing/2014/main" id="{A34C051E-1AEA-71C7-45A9-5B75B1B8F6B9}"/>
              </a:ext>
            </a:extLst>
          </p:cNvPr>
          <p:cNvSpPr txBox="1"/>
          <p:nvPr/>
        </p:nvSpPr>
        <p:spPr>
          <a:xfrm>
            <a:off x="880137" y="1570948"/>
            <a:ext cx="10580915" cy="452431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express yourself;</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get to know yourself;</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share your opinions;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find your place;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learn to love yourself;</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take a stand;</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connect with others;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ground yourself and refocus;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articulate your thoughts;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reflect;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open up and broaden your perspective;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etc.</a:t>
            </a:r>
            <a:endParaRPr lang="en-CA" sz="1800" b="0" i="0" u="none" strike="noStrike" kern="1200" cap="none" spc="0" baseline="0">
              <a:solidFill>
                <a:srgbClr val="000000"/>
              </a:solidFill>
              <a:uFillTx/>
              <a:latin typeface="Calibri" pitchFamily="34"/>
              <a:ea typeface="Calibri" pitchFamily="34"/>
              <a:cs typeface="Calibri" pitchFamily="34"/>
            </a:endParaRPr>
          </a:p>
        </p:txBody>
      </p:sp>
      <p:sp>
        <p:nvSpPr>
          <p:cNvPr id="7" name="Freeform 3">
            <a:extLst>
              <a:ext uri="{FF2B5EF4-FFF2-40B4-BE49-F238E27FC236}">
                <a16:creationId xmlns:a16="http://schemas.microsoft.com/office/drawing/2014/main" id="{5FB29907-4242-127B-FA87-BF3BEA1B215E}"/>
              </a:ext>
            </a:extLst>
          </p:cNvPr>
          <p:cNvSpPr/>
          <p:nvPr/>
        </p:nvSpPr>
        <p:spPr>
          <a:xfrm>
            <a:off x="538837" y="2056686"/>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8" name="Freeform 3">
            <a:extLst>
              <a:ext uri="{FF2B5EF4-FFF2-40B4-BE49-F238E27FC236}">
                <a16:creationId xmlns:a16="http://schemas.microsoft.com/office/drawing/2014/main" id="{324AA819-18CC-F6A3-AA07-8AA9B6A7C468}"/>
              </a:ext>
            </a:extLst>
          </p:cNvPr>
          <p:cNvSpPr/>
          <p:nvPr/>
        </p:nvSpPr>
        <p:spPr>
          <a:xfrm>
            <a:off x="538837" y="2418304"/>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9" name="Freeform 3">
            <a:extLst>
              <a:ext uri="{FF2B5EF4-FFF2-40B4-BE49-F238E27FC236}">
                <a16:creationId xmlns:a16="http://schemas.microsoft.com/office/drawing/2014/main" id="{B7DEFCF1-1555-685B-61C9-26E066457A75}"/>
              </a:ext>
            </a:extLst>
          </p:cNvPr>
          <p:cNvSpPr/>
          <p:nvPr/>
        </p:nvSpPr>
        <p:spPr>
          <a:xfrm>
            <a:off x="538837" y="277993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0" name="Freeform 3">
            <a:extLst>
              <a:ext uri="{FF2B5EF4-FFF2-40B4-BE49-F238E27FC236}">
                <a16:creationId xmlns:a16="http://schemas.microsoft.com/office/drawing/2014/main" id="{3AEE4C34-B194-3AB9-335C-DB06FA69D862}"/>
              </a:ext>
            </a:extLst>
          </p:cNvPr>
          <p:cNvSpPr/>
          <p:nvPr/>
        </p:nvSpPr>
        <p:spPr>
          <a:xfrm>
            <a:off x="538837" y="3141549"/>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1" name="Freeform 3">
            <a:extLst>
              <a:ext uri="{FF2B5EF4-FFF2-40B4-BE49-F238E27FC236}">
                <a16:creationId xmlns:a16="http://schemas.microsoft.com/office/drawing/2014/main" id="{AADC4AD4-617E-B774-E514-4A2155FCC17E}"/>
              </a:ext>
            </a:extLst>
          </p:cNvPr>
          <p:cNvSpPr/>
          <p:nvPr/>
        </p:nvSpPr>
        <p:spPr>
          <a:xfrm>
            <a:off x="538837" y="3511113"/>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2" name="Freeform 3">
            <a:extLst>
              <a:ext uri="{FF2B5EF4-FFF2-40B4-BE49-F238E27FC236}">
                <a16:creationId xmlns:a16="http://schemas.microsoft.com/office/drawing/2014/main" id="{73DB01E2-6418-C48C-CCB9-D30E96B6F575}"/>
              </a:ext>
            </a:extLst>
          </p:cNvPr>
          <p:cNvSpPr/>
          <p:nvPr/>
        </p:nvSpPr>
        <p:spPr>
          <a:xfrm>
            <a:off x="538837" y="3880667"/>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3" name="Freeform 3">
            <a:extLst>
              <a:ext uri="{FF2B5EF4-FFF2-40B4-BE49-F238E27FC236}">
                <a16:creationId xmlns:a16="http://schemas.microsoft.com/office/drawing/2014/main" id="{1A85305C-1A46-E3F0-8300-4C70318A00F6}"/>
              </a:ext>
            </a:extLst>
          </p:cNvPr>
          <p:cNvSpPr/>
          <p:nvPr/>
        </p:nvSpPr>
        <p:spPr>
          <a:xfrm>
            <a:off x="538837" y="425023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4" name="Freeform 3">
            <a:extLst>
              <a:ext uri="{FF2B5EF4-FFF2-40B4-BE49-F238E27FC236}">
                <a16:creationId xmlns:a16="http://schemas.microsoft.com/office/drawing/2014/main" id="{CA80F68D-18F7-C5E4-827C-E30FF79C009B}"/>
              </a:ext>
            </a:extLst>
          </p:cNvPr>
          <p:cNvSpPr/>
          <p:nvPr/>
        </p:nvSpPr>
        <p:spPr>
          <a:xfrm>
            <a:off x="538837" y="4619795"/>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5" name="Freeform 3">
            <a:extLst>
              <a:ext uri="{FF2B5EF4-FFF2-40B4-BE49-F238E27FC236}">
                <a16:creationId xmlns:a16="http://schemas.microsoft.com/office/drawing/2014/main" id="{ED4F47FA-850E-B58B-FB1F-BF8328496C72}"/>
              </a:ext>
            </a:extLst>
          </p:cNvPr>
          <p:cNvSpPr/>
          <p:nvPr/>
        </p:nvSpPr>
        <p:spPr>
          <a:xfrm>
            <a:off x="538837" y="498186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6" name="Freeform 3">
            <a:extLst>
              <a:ext uri="{FF2B5EF4-FFF2-40B4-BE49-F238E27FC236}">
                <a16:creationId xmlns:a16="http://schemas.microsoft.com/office/drawing/2014/main" id="{4D17BAC7-A1CD-ED34-DD45-CBF62F7EEA47}"/>
              </a:ext>
            </a:extLst>
          </p:cNvPr>
          <p:cNvSpPr/>
          <p:nvPr/>
        </p:nvSpPr>
        <p:spPr>
          <a:xfrm>
            <a:off x="538837" y="5355192"/>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7" name="Freeform 3">
            <a:extLst>
              <a:ext uri="{FF2B5EF4-FFF2-40B4-BE49-F238E27FC236}">
                <a16:creationId xmlns:a16="http://schemas.microsoft.com/office/drawing/2014/main" id="{07ECB22F-6D22-B367-17F1-E9C8BC5397FD}"/>
              </a:ext>
            </a:extLst>
          </p:cNvPr>
          <p:cNvSpPr/>
          <p:nvPr/>
        </p:nvSpPr>
        <p:spPr>
          <a:xfrm>
            <a:off x="533351" y="5702792"/>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20" name="Slide Number Placeholder 2">
            <a:extLst>
              <a:ext uri="{FF2B5EF4-FFF2-40B4-BE49-F238E27FC236}">
                <a16:creationId xmlns:a16="http://schemas.microsoft.com/office/drawing/2014/main" id="{CC9037F5-E38D-F0D6-F34F-A2ECC1556FB8}"/>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7</a:t>
            </a:fld>
            <a:endParaRPr lang="en-CA" sz="1867" b="1" i="0" u="none" strike="noStrike" kern="1200" cap="none" spc="0" baseline="0" dirty="0">
              <a:solidFill>
                <a:srgbClr val="0038FF"/>
              </a:solidFill>
              <a:uFillTx/>
              <a:latin typeface="Calibri" pitchFamily="34"/>
            </a:endParaRPr>
          </a:p>
        </p:txBody>
      </p:sp>
      <p:pic>
        <p:nvPicPr>
          <p:cNvPr id="21" name="Image 20">
            <a:extLst>
              <a:ext uri="{FF2B5EF4-FFF2-40B4-BE49-F238E27FC236}">
                <a16:creationId xmlns:a16="http://schemas.microsoft.com/office/drawing/2014/main" id="{A34D6AFE-14E8-8CA5-BB6A-343983524E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476">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7E270342-E8D0-17B4-FE03-075003F423F0}"/>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3" name="ZoneTexte 9">
            <a:extLst>
              <a:ext uri="{FF2B5EF4-FFF2-40B4-BE49-F238E27FC236}">
                <a16:creationId xmlns:a16="http://schemas.microsoft.com/office/drawing/2014/main" id="{68334C62-40AD-8DF2-A01B-F07E25E106D7}"/>
              </a:ext>
            </a:extLst>
          </p:cNvPr>
          <p:cNvSpPr txBox="1"/>
          <p:nvPr/>
        </p:nvSpPr>
        <p:spPr>
          <a:xfrm>
            <a:off x="400141" y="485738"/>
            <a:ext cx="9960010" cy="99520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dirty="0">
                <a:solidFill>
                  <a:srgbClr val="0038FF"/>
                </a:solidFill>
                <a:uFillTx/>
                <a:latin typeface="Calibri" pitchFamily="34"/>
                <a:ea typeface="Calibri" pitchFamily="34"/>
                <a:cs typeface="Calibri" pitchFamily="34"/>
              </a:rPr>
              <a:t>Methods</a:t>
            </a:r>
          </a:p>
        </p:txBody>
      </p:sp>
      <p:sp>
        <p:nvSpPr>
          <p:cNvPr id="5" name="Freeform 3">
            <a:extLst>
              <a:ext uri="{FF2B5EF4-FFF2-40B4-BE49-F238E27FC236}">
                <a16:creationId xmlns:a16="http://schemas.microsoft.com/office/drawing/2014/main" id="{024E1453-7B81-24CE-5B79-6160E5F66C8E}"/>
              </a:ext>
            </a:extLst>
          </p:cNvPr>
          <p:cNvSpPr/>
          <p:nvPr/>
        </p:nvSpPr>
        <p:spPr>
          <a:xfrm>
            <a:off x="538837" y="1644813"/>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6" name="ZoneTexte 5">
            <a:extLst>
              <a:ext uri="{FF2B5EF4-FFF2-40B4-BE49-F238E27FC236}">
                <a16:creationId xmlns:a16="http://schemas.microsoft.com/office/drawing/2014/main" id="{A54965AB-E964-283D-AD10-AFEDA2557E00}"/>
              </a:ext>
            </a:extLst>
          </p:cNvPr>
          <p:cNvSpPr txBox="1"/>
          <p:nvPr/>
        </p:nvSpPr>
        <p:spPr>
          <a:xfrm>
            <a:off x="880137" y="1570948"/>
            <a:ext cx="10580915" cy="415498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Theoretical lessons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Video clips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High-impact techniques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Quiz games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Scenarios and role-playing</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Interactive theater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Debates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Individual and group reflections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Group discussions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Mindfulness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0" i="0" u="none" strike="noStrike" kern="0" cap="none" spc="0" baseline="0">
                <a:solidFill>
                  <a:srgbClr val="000000"/>
                </a:solidFill>
                <a:uFillTx/>
                <a:latin typeface="Calibri" pitchFamily="34"/>
                <a:ea typeface="Calibri" pitchFamily="34"/>
                <a:cs typeface="Calibri" pitchFamily="34"/>
              </a:rPr>
              <a:t>OFF-TRAIL challenges</a:t>
            </a:r>
            <a:endParaRPr lang="en-CA" sz="1800" b="0" i="0" u="none" strike="noStrike" kern="1200" cap="none" spc="0" baseline="0">
              <a:solidFill>
                <a:srgbClr val="000000"/>
              </a:solidFill>
              <a:uFillTx/>
              <a:latin typeface="Calibri" pitchFamily="34"/>
              <a:ea typeface="Calibri" pitchFamily="34"/>
              <a:cs typeface="Calibri" pitchFamily="34"/>
            </a:endParaRPr>
          </a:p>
        </p:txBody>
      </p:sp>
      <p:sp>
        <p:nvSpPr>
          <p:cNvPr id="7" name="Freeform 3">
            <a:extLst>
              <a:ext uri="{FF2B5EF4-FFF2-40B4-BE49-F238E27FC236}">
                <a16:creationId xmlns:a16="http://schemas.microsoft.com/office/drawing/2014/main" id="{8F1720F0-4B85-82FF-25FA-6805A1F79A99}"/>
              </a:ext>
            </a:extLst>
          </p:cNvPr>
          <p:cNvSpPr/>
          <p:nvPr/>
        </p:nvSpPr>
        <p:spPr>
          <a:xfrm>
            <a:off x="538837" y="2056686"/>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8" name="Freeform 3">
            <a:extLst>
              <a:ext uri="{FF2B5EF4-FFF2-40B4-BE49-F238E27FC236}">
                <a16:creationId xmlns:a16="http://schemas.microsoft.com/office/drawing/2014/main" id="{19E3717F-8437-EF29-B568-CDF6D256B5DB}"/>
              </a:ext>
            </a:extLst>
          </p:cNvPr>
          <p:cNvSpPr/>
          <p:nvPr/>
        </p:nvSpPr>
        <p:spPr>
          <a:xfrm>
            <a:off x="538837" y="2418304"/>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9" name="Freeform 3">
            <a:extLst>
              <a:ext uri="{FF2B5EF4-FFF2-40B4-BE49-F238E27FC236}">
                <a16:creationId xmlns:a16="http://schemas.microsoft.com/office/drawing/2014/main" id="{A1160D6C-17DF-E00B-7E31-EF14A51FC275}"/>
              </a:ext>
            </a:extLst>
          </p:cNvPr>
          <p:cNvSpPr/>
          <p:nvPr/>
        </p:nvSpPr>
        <p:spPr>
          <a:xfrm>
            <a:off x="538837" y="277993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0" name="Freeform 3">
            <a:extLst>
              <a:ext uri="{FF2B5EF4-FFF2-40B4-BE49-F238E27FC236}">
                <a16:creationId xmlns:a16="http://schemas.microsoft.com/office/drawing/2014/main" id="{1308F61A-DCC8-A1DC-7F36-D4D528B853D2}"/>
              </a:ext>
            </a:extLst>
          </p:cNvPr>
          <p:cNvSpPr/>
          <p:nvPr/>
        </p:nvSpPr>
        <p:spPr>
          <a:xfrm>
            <a:off x="538837" y="3141549"/>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1" name="Freeform 3">
            <a:extLst>
              <a:ext uri="{FF2B5EF4-FFF2-40B4-BE49-F238E27FC236}">
                <a16:creationId xmlns:a16="http://schemas.microsoft.com/office/drawing/2014/main" id="{0CADAB2D-7730-5599-C124-B265BC2CA2A5}"/>
              </a:ext>
            </a:extLst>
          </p:cNvPr>
          <p:cNvSpPr/>
          <p:nvPr/>
        </p:nvSpPr>
        <p:spPr>
          <a:xfrm>
            <a:off x="538837" y="3511113"/>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2" name="Freeform 3">
            <a:extLst>
              <a:ext uri="{FF2B5EF4-FFF2-40B4-BE49-F238E27FC236}">
                <a16:creationId xmlns:a16="http://schemas.microsoft.com/office/drawing/2014/main" id="{18E149D2-ADF8-062E-FB3C-22BC8ECF9246}"/>
              </a:ext>
            </a:extLst>
          </p:cNvPr>
          <p:cNvSpPr/>
          <p:nvPr/>
        </p:nvSpPr>
        <p:spPr>
          <a:xfrm>
            <a:off x="538837" y="3880667"/>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3" name="Freeform 3">
            <a:extLst>
              <a:ext uri="{FF2B5EF4-FFF2-40B4-BE49-F238E27FC236}">
                <a16:creationId xmlns:a16="http://schemas.microsoft.com/office/drawing/2014/main" id="{1AFB128F-805C-DE38-E0DD-5872C8B34D3D}"/>
              </a:ext>
            </a:extLst>
          </p:cNvPr>
          <p:cNvSpPr/>
          <p:nvPr/>
        </p:nvSpPr>
        <p:spPr>
          <a:xfrm>
            <a:off x="538837" y="425023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4" name="Freeform 3">
            <a:extLst>
              <a:ext uri="{FF2B5EF4-FFF2-40B4-BE49-F238E27FC236}">
                <a16:creationId xmlns:a16="http://schemas.microsoft.com/office/drawing/2014/main" id="{94C257D5-4B9A-F35F-0C03-CA821B3446C5}"/>
              </a:ext>
            </a:extLst>
          </p:cNvPr>
          <p:cNvSpPr/>
          <p:nvPr/>
        </p:nvSpPr>
        <p:spPr>
          <a:xfrm>
            <a:off x="538837" y="4619795"/>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5" name="Freeform 3">
            <a:extLst>
              <a:ext uri="{FF2B5EF4-FFF2-40B4-BE49-F238E27FC236}">
                <a16:creationId xmlns:a16="http://schemas.microsoft.com/office/drawing/2014/main" id="{899048FE-DBB6-B680-1ACD-C626BBB5E9EC}"/>
              </a:ext>
            </a:extLst>
          </p:cNvPr>
          <p:cNvSpPr/>
          <p:nvPr/>
        </p:nvSpPr>
        <p:spPr>
          <a:xfrm>
            <a:off x="538837" y="498186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6" name="Freeform 3">
            <a:extLst>
              <a:ext uri="{FF2B5EF4-FFF2-40B4-BE49-F238E27FC236}">
                <a16:creationId xmlns:a16="http://schemas.microsoft.com/office/drawing/2014/main" id="{06874B1B-8DE8-D778-05FF-6F3C8936163D}"/>
              </a:ext>
            </a:extLst>
          </p:cNvPr>
          <p:cNvSpPr/>
          <p:nvPr/>
        </p:nvSpPr>
        <p:spPr>
          <a:xfrm>
            <a:off x="538837" y="5355192"/>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pic>
        <p:nvPicPr>
          <p:cNvPr id="19" name="Image 2">
            <a:extLst>
              <a:ext uri="{FF2B5EF4-FFF2-40B4-BE49-F238E27FC236}">
                <a16:creationId xmlns:a16="http://schemas.microsoft.com/office/drawing/2014/main" id="{9F835768-33D6-6124-3CE8-D0AB61B42829}"/>
              </a:ext>
            </a:extLst>
          </p:cNvPr>
          <p:cNvPicPr>
            <a:picLocks noChangeAspect="1"/>
          </p:cNvPicPr>
          <p:nvPr/>
        </p:nvPicPr>
        <p:blipFill>
          <a:blip r:embed="rId5"/>
          <a:srcRect b="8513"/>
          <a:stretch>
            <a:fillRect/>
          </a:stretch>
        </p:blipFill>
        <p:spPr>
          <a:xfrm flipH="1">
            <a:off x="7652604" y="2837227"/>
            <a:ext cx="2095256" cy="4065779"/>
          </a:xfrm>
          <a:prstGeom prst="rect">
            <a:avLst/>
          </a:prstGeom>
          <a:noFill/>
          <a:ln cap="flat">
            <a:noFill/>
          </a:ln>
        </p:spPr>
      </p:pic>
      <p:sp>
        <p:nvSpPr>
          <p:cNvPr id="22" name="Slide Number Placeholder 2">
            <a:extLst>
              <a:ext uri="{FF2B5EF4-FFF2-40B4-BE49-F238E27FC236}">
                <a16:creationId xmlns:a16="http://schemas.microsoft.com/office/drawing/2014/main" id="{AB053000-B2FA-566C-D261-9128BB587B77}"/>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8</a:t>
            </a:fld>
            <a:endParaRPr lang="en-CA" sz="1867" b="1" i="0" u="none" strike="noStrike" kern="1200" cap="none" spc="0" baseline="0" dirty="0">
              <a:solidFill>
                <a:srgbClr val="0038FF"/>
              </a:solidFill>
              <a:uFillTx/>
              <a:latin typeface="Calibri" pitchFamily="34"/>
            </a:endParaRPr>
          </a:p>
        </p:txBody>
      </p:sp>
      <p:pic>
        <p:nvPicPr>
          <p:cNvPr id="23" name="Image 22">
            <a:extLst>
              <a:ext uri="{FF2B5EF4-FFF2-40B4-BE49-F238E27FC236}">
                <a16:creationId xmlns:a16="http://schemas.microsoft.com/office/drawing/2014/main" id="{E15FF57C-F61C-C32D-FBB9-6E5C477497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477">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BFE54604-9660-6BA6-37A9-6DBC3714973A}"/>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3" name="ZoneTexte 9">
            <a:extLst>
              <a:ext uri="{FF2B5EF4-FFF2-40B4-BE49-F238E27FC236}">
                <a16:creationId xmlns:a16="http://schemas.microsoft.com/office/drawing/2014/main" id="{6C527080-46A6-C962-79C7-3D563EF49186}"/>
              </a:ext>
            </a:extLst>
          </p:cNvPr>
          <p:cNvSpPr txBox="1"/>
          <p:nvPr/>
        </p:nvSpPr>
        <p:spPr>
          <a:xfrm>
            <a:off x="400141" y="338501"/>
            <a:ext cx="9960010" cy="99520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a:solidFill>
                  <a:srgbClr val="0038FF"/>
                </a:solidFill>
                <a:uFillTx/>
                <a:latin typeface="Calibri" pitchFamily="34"/>
                <a:ea typeface="Calibri" pitchFamily="34"/>
                <a:cs typeface="Calibri" pitchFamily="34"/>
              </a:rPr>
              <a:t>Mindfulness</a:t>
            </a:r>
          </a:p>
        </p:txBody>
      </p:sp>
      <p:sp>
        <p:nvSpPr>
          <p:cNvPr id="6" name="Rectangle 3">
            <a:extLst>
              <a:ext uri="{FF2B5EF4-FFF2-40B4-BE49-F238E27FC236}">
                <a16:creationId xmlns:a16="http://schemas.microsoft.com/office/drawing/2014/main" id="{A6B2841C-9ABE-AC9F-A358-6B70C86039D1}"/>
              </a:ext>
            </a:extLst>
          </p:cNvPr>
          <p:cNvSpPr/>
          <p:nvPr/>
        </p:nvSpPr>
        <p:spPr>
          <a:xfrm>
            <a:off x="497707" y="1574779"/>
            <a:ext cx="5911321" cy="2029657"/>
          </a:xfrm>
          <a:prstGeom prst="rect">
            <a:avLst/>
          </a:prstGeom>
          <a:solidFill>
            <a:srgbClr val="FFFFFF"/>
          </a:solidFill>
          <a:ln w="38103" cap="flat">
            <a:solidFill>
              <a:srgbClr val="0038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FFFFFF"/>
              </a:solidFill>
              <a:uFillTx/>
              <a:latin typeface="Aptos"/>
            </a:endParaRPr>
          </a:p>
        </p:txBody>
      </p:sp>
      <p:sp>
        <p:nvSpPr>
          <p:cNvPr id="7" name="Freeform 11">
            <a:extLst>
              <a:ext uri="{FF2B5EF4-FFF2-40B4-BE49-F238E27FC236}">
                <a16:creationId xmlns:a16="http://schemas.microsoft.com/office/drawing/2014/main" id="{CC61C3A0-0BE9-4F6F-8BC5-4893D21DF463}"/>
              </a:ext>
            </a:extLst>
          </p:cNvPr>
          <p:cNvSpPr/>
          <p:nvPr/>
        </p:nvSpPr>
        <p:spPr>
          <a:xfrm>
            <a:off x="6008275" y="1622365"/>
            <a:ext cx="801508" cy="760369"/>
          </a:xfrm>
          <a:custGeom>
            <a:avLst/>
            <a:gdLst>
              <a:gd name="f0" fmla="val w"/>
              <a:gd name="f1" fmla="val h"/>
              <a:gd name="f2" fmla="val 0"/>
              <a:gd name="f3" fmla="val 2964353"/>
              <a:gd name="f4" fmla="val 2808725"/>
              <a:gd name="f5" fmla="val 2808724"/>
              <a:gd name="f6" fmla="*/ f0 1 2964353"/>
              <a:gd name="f7" fmla="*/ f1 1 2808725"/>
              <a:gd name="f8" fmla="+- f4 0 f2"/>
              <a:gd name="f9" fmla="+- f3 0 f2"/>
              <a:gd name="f10" fmla="*/ f9 1 2964353"/>
              <a:gd name="f11" fmla="*/ f8 1 280872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2964353" h="2808725">
                <a:moveTo>
                  <a:pt x="f2" y="f2"/>
                </a:moveTo>
                <a:lnTo>
                  <a:pt x="f3" y="f2"/>
                </a:lnTo>
                <a:lnTo>
                  <a:pt x="f3" y="f5"/>
                </a:lnTo>
                <a:lnTo>
                  <a:pt x="f2" y="f5"/>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grpSp>
        <p:nvGrpSpPr>
          <p:cNvPr id="8" name="Group 6">
            <a:extLst>
              <a:ext uri="{FF2B5EF4-FFF2-40B4-BE49-F238E27FC236}">
                <a16:creationId xmlns:a16="http://schemas.microsoft.com/office/drawing/2014/main" id="{9C3AF848-0E00-EB03-0218-2D82524F5292}"/>
              </a:ext>
            </a:extLst>
          </p:cNvPr>
          <p:cNvGrpSpPr/>
          <p:nvPr/>
        </p:nvGrpSpPr>
        <p:grpSpPr>
          <a:xfrm>
            <a:off x="725403" y="1287009"/>
            <a:ext cx="2240343" cy="496299"/>
            <a:chOff x="725403" y="1287009"/>
            <a:chExt cx="2240343" cy="496299"/>
          </a:xfrm>
        </p:grpSpPr>
        <p:sp>
          <p:nvSpPr>
            <p:cNvPr id="9" name="Freeform 7">
              <a:extLst>
                <a:ext uri="{FF2B5EF4-FFF2-40B4-BE49-F238E27FC236}">
                  <a16:creationId xmlns:a16="http://schemas.microsoft.com/office/drawing/2014/main" id="{E0A08A3D-3399-7EDF-92F0-506772CB7922}"/>
                </a:ext>
              </a:extLst>
            </p:cNvPr>
            <p:cNvSpPr/>
            <p:nvPr/>
          </p:nvSpPr>
          <p:spPr>
            <a:xfrm rot="21503656">
              <a:off x="726500" y="1364998"/>
              <a:ext cx="2239246" cy="418292"/>
            </a:xfrm>
            <a:custGeom>
              <a:avLst/>
              <a:gdLst>
                <a:gd name="f0" fmla="val w"/>
                <a:gd name="f1" fmla="val h"/>
                <a:gd name="f2" fmla="val 0"/>
                <a:gd name="f3" fmla="val 1656431"/>
                <a:gd name="f4" fmla="val 408605"/>
                <a:gd name="f5" fmla="*/ f0 1 1656431"/>
                <a:gd name="f6" fmla="*/ f1 1 408605"/>
                <a:gd name="f7" fmla="+- f4 0 f2"/>
                <a:gd name="f8" fmla="+- f3 0 f2"/>
                <a:gd name="f9" fmla="*/ f8 1 1656431"/>
                <a:gd name="f10" fmla="*/ f7 1 40860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656431" h="408605">
                  <a:moveTo>
                    <a:pt x="f2" y="f2"/>
                  </a:moveTo>
                  <a:lnTo>
                    <a:pt x="f3" y="f2"/>
                  </a:lnTo>
                  <a:lnTo>
                    <a:pt x="f3" y="f4"/>
                  </a:lnTo>
                  <a:lnTo>
                    <a:pt x="f2" y="f4"/>
                  </a:lnTo>
                  <a:close/>
                </a:path>
              </a:pathLst>
            </a:custGeom>
            <a:solidFill>
              <a:srgbClr val="9BAD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10" name="TextBox 8">
              <a:extLst>
                <a:ext uri="{FF2B5EF4-FFF2-40B4-BE49-F238E27FC236}">
                  <a16:creationId xmlns:a16="http://schemas.microsoft.com/office/drawing/2014/main" id="{91AF0904-046D-FF48-F171-77C1063FD82A}"/>
                </a:ext>
              </a:extLst>
            </p:cNvPr>
            <p:cNvSpPr txBox="1"/>
            <p:nvPr/>
          </p:nvSpPr>
          <p:spPr>
            <a:xfrm rot="21503656">
              <a:off x="725403" y="1287009"/>
              <a:ext cx="2239246" cy="496299"/>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35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a:solidFill>
                  <a:srgbClr val="000000"/>
                </a:solidFill>
                <a:uFillTx/>
                <a:latin typeface="Aptos"/>
              </a:endParaRPr>
            </a:p>
          </p:txBody>
        </p:sp>
      </p:grpSp>
      <p:sp>
        <p:nvSpPr>
          <p:cNvPr id="11" name="ZoneTexte 14">
            <a:extLst>
              <a:ext uri="{FF2B5EF4-FFF2-40B4-BE49-F238E27FC236}">
                <a16:creationId xmlns:a16="http://schemas.microsoft.com/office/drawing/2014/main" id="{2735460E-B304-44A4-9703-08BE79921FB8}"/>
              </a:ext>
            </a:extLst>
          </p:cNvPr>
          <p:cNvSpPr txBox="1"/>
          <p:nvPr/>
        </p:nvSpPr>
        <p:spPr>
          <a:xfrm>
            <a:off x="668700" y="1856579"/>
            <a:ext cx="5660648" cy="1569659"/>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1" i="0" u="none" strike="noStrike" kern="0" cap="none" spc="0" baseline="0">
                <a:solidFill>
                  <a:srgbClr val="000000"/>
                </a:solidFill>
                <a:uFillTx/>
                <a:latin typeface="Calibri" pitchFamily="34"/>
                <a:ea typeface="Calibri" pitchFamily="34"/>
                <a:cs typeface="Calibri" pitchFamily="34"/>
              </a:rPr>
              <a:t>Mindfulness is</a:t>
            </a:r>
            <a:r>
              <a:rPr lang="en-CA" sz="2400" b="1" i="0" u="none" strike="noStrike" kern="1200" cap="none" spc="0" baseline="0">
                <a:solidFill>
                  <a:srgbClr val="000000"/>
                </a:solidFill>
                <a:uFillTx/>
                <a:latin typeface="Calibri" pitchFamily="34"/>
                <a:ea typeface="Calibri" pitchFamily="34"/>
                <a:cs typeface="Calibri" pitchFamily="34"/>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0" cap="none" spc="0" baseline="0">
                <a:solidFill>
                  <a:srgbClr val="000000"/>
                </a:solidFill>
                <a:uFillTx/>
                <a:latin typeface="Calibri" pitchFamily="34"/>
                <a:ea typeface="Calibri" pitchFamily="34"/>
                <a:cs typeface="Calibri" pitchFamily="34"/>
              </a:rPr>
              <a:t>A state of mind, an attitude, a stance, a way of being and acting</a:t>
            </a:r>
            <a:br>
              <a:rPr lang="en-US" sz="2400" b="0" i="0" u="none" strike="noStrike" kern="0" cap="none" spc="0" baseline="0">
                <a:solidFill>
                  <a:srgbClr val="000000"/>
                </a:solidFill>
                <a:uFillTx/>
                <a:latin typeface="Calibri" pitchFamily="34"/>
                <a:ea typeface="Calibri" pitchFamily="34"/>
                <a:cs typeface="Calibri" pitchFamily="34"/>
              </a:rPr>
            </a:br>
            <a:r>
              <a:rPr lang="en-US" sz="2400" b="0" i="0" u="none" strike="noStrike" kern="0" cap="none" spc="0" baseline="0">
                <a:solidFill>
                  <a:srgbClr val="000000"/>
                </a:solidFill>
                <a:uFillTx/>
                <a:latin typeface="Calibri" pitchFamily="34"/>
                <a:ea typeface="Calibri" pitchFamily="34"/>
                <a:cs typeface="Calibri" pitchFamily="34"/>
              </a:rPr>
              <a:t>A method, a practice</a:t>
            </a:r>
            <a:endParaRPr lang="en-CA" sz="2400" b="0" i="0" u="none" strike="noStrike" kern="1200" cap="none" spc="0" baseline="0">
              <a:solidFill>
                <a:srgbClr val="000000"/>
              </a:solidFill>
              <a:uFillTx/>
              <a:latin typeface="Calibri" pitchFamily="34"/>
              <a:ea typeface="Calibri" pitchFamily="34"/>
              <a:cs typeface="Calibri" pitchFamily="34"/>
            </a:endParaRPr>
          </a:p>
        </p:txBody>
      </p:sp>
      <p:sp>
        <p:nvSpPr>
          <p:cNvPr id="12" name="ZoneTexte 15">
            <a:extLst>
              <a:ext uri="{FF2B5EF4-FFF2-40B4-BE49-F238E27FC236}">
                <a16:creationId xmlns:a16="http://schemas.microsoft.com/office/drawing/2014/main" id="{3A947997-8A1A-ACFD-40F9-0F8DCDF436CB}"/>
              </a:ext>
            </a:extLst>
          </p:cNvPr>
          <p:cNvSpPr txBox="1"/>
          <p:nvPr/>
        </p:nvSpPr>
        <p:spPr>
          <a:xfrm>
            <a:off x="417065" y="3686495"/>
            <a:ext cx="5625925" cy="309828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1000"/>
              </a:spcBef>
              <a:spcAft>
                <a:spcPts val="0"/>
              </a:spcAft>
              <a:buNone/>
              <a:tabLst/>
              <a:defRPr sz="1800" b="0" i="0" u="none" strike="noStrike" kern="0" cap="none" spc="0" baseline="0">
                <a:solidFill>
                  <a:srgbClr val="000000"/>
                </a:solidFill>
                <a:uFillTx/>
              </a:defRPr>
            </a:pPr>
            <a:r>
              <a:rPr lang="en-CA" sz="2400" b="1" i="0" u="none" strike="noStrike" kern="1200" cap="none" spc="0" baseline="0" dirty="0">
                <a:solidFill>
                  <a:srgbClr val="002060"/>
                </a:solidFill>
                <a:uFillTx/>
                <a:latin typeface="Calibri" pitchFamily="34"/>
                <a:ea typeface="Calibri" pitchFamily="34"/>
                <a:cs typeface="Calibri" pitchFamily="34"/>
              </a:rPr>
              <a:t>It helps… </a:t>
            </a:r>
          </a:p>
          <a:p>
            <a:pPr marL="285750" marR="0" lvl="0" indent="-285750" algn="l" defTabSz="914400" rtl="0" fontAlgn="auto" hangingPunct="1">
              <a:lnSpc>
                <a:spcPct val="10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US" sz="2400" b="0" i="0" u="none" strike="noStrike" kern="0" cap="none" spc="0" baseline="0" dirty="0">
                <a:solidFill>
                  <a:srgbClr val="002060"/>
                </a:solidFill>
                <a:uFillTx/>
                <a:latin typeface="Calibri" pitchFamily="34"/>
                <a:ea typeface="Calibri" pitchFamily="34"/>
                <a:cs typeface="Calibri" pitchFamily="34"/>
              </a:rPr>
              <a:t>Observe and be open to what is happening within and around you…</a:t>
            </a:r>
          </a:p>
          <a:p>
            <a:pPr marL="285750" marR="0" lvl="0" indent="-285750" algn="l" defTabSz="914400" rtl="0" fontAlgn="auto" hangingPunct="1">
              <a:lnSpc>
                <a:spcPct val="10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CA" sz="2400" b="0" i="0" u="none" strike="noStrike" kern="1200" cap="none" spc="0" baseline="0" dirty="0">
                <a:solidFill>
                  <a:srgbClr val="002060"/>
                </a:solidFill>
                <a:uFillTx/>
                <a:latin typeface="Calibri" pitchFamily="34"/>
                <a:ea typeface="Calibri" pitchFamily="34"/>
                <a:cs typeface="Calibri" pitchFamily="34"/>
              </a:rPr>
              <a:t>…in the present moment</a:t>
            </a:r>
          </a:p>
          <a:p>
            <a:pPr marL="457200" marR="0" lvl="1" indent="0" algn="l" defTabSz="914400" rtl="0" fontAlgn="auto" hangingPunct="1">
              <a:lnSpc>
                <a:spcPct val="100000"/>
              </a:lnSpc>
              <a:spcBef>
                <a:spcPts val="1000"/>
              </a:spcBef>
              <a:spcAft>
                <a:spcPts val="0"/>
              </a:spcAft>
              <a:buNone/>
              <a:tabLst/>
              <a:defRPr sz="1800" b="0" i="0" u="none" strike="noStrike" kern="0" cap="none" spc="0" baseline="0">
                <a:solidFill>
                  <a:srgbClr val="000000"/>
                </a:solidFill>
                <a:uFillTx/>
              </a:defRPr>
            </a:pPr>
            <a:r>
              <a:rPr lang="en-CA" sz="2400" b="0" i="0" u="none" strike="noStrike" kern="1200" cap="none" spc="0" baseline="0" dirty="0">
                <a:solidFill>
                  <a:srgbClr val="002060"/>
                </a:solidFill>
                <a:uFillTx/>
                <a:latin typeface="Calibri" pitchFamily="34"/>
                <a:ea typeface="Calibri" pitchFamily="34"/>
                <a:cs typeface="Calibri" pitchFamily="34"/>
              </a:rPr>
              <a:t>…without judgment</a:t>
            </a:r>
          </a:p>
          <a:p>
            <a:pPr marL="285750" marR="0" lvl="0" indent="-285750" algn="l" defTabSz="914400" rtl="0" fontAlgn="auto" hangingPunct="1">
              <a:lnSpc>
                <a:spcPct val="100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en-CA" sz="2400" b="0" i="0" u="none" strike="noStrike" kern="1200" cap="none" spc="0" baseline="0" dirty="0">
                <a:solidFill>
                  <a:srgbClr val="002060"/>
                </a:solidFill>
                <a:uFillTx/>
                <a:latin typeface="Calibri" pitchFamily="34"/>
                <a:ea typeface="Calibri" pitchFamily="34"/>
                <a:cs typeface="Calibri" pitchFamily="34"/>
              </a:rPr>
              <a:t>Make healthier and more mindful choices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dirty="0">
              <a:solidFill>
                <a:srgbClr val="000000"/>
              </a:solidFill>
              <a:uFillTx/>
              <a:latin typeface="Aptos"/>
            </a:endParaRPr>
          </a:p>
        </p:txBody>
      </p:sp>
      <p:sp>
        <p:nvSpPr>
          <p:cNvPr id="13" name="Freeform 3">
            <a:extLst>
              <a:ext uri="{FF2B5EF4-FFF2-40B4-BE49-F238E27FC236}">
                <a16:creationId xmlns:a16="http://schemas.microsoft.com/office/drawing/2014/main" id="{FC7F2968-8FF0-908C-25D3-E4F23D64181F}"/>
              </a:ext>
            </a:extLst>
          </p:cNvPr>
          <p:cNvSpPr/>
          <p:nvPr/>
        </p:nvSpPr>
        <p:spPr>
          <a:xfrm>
            <a:off x="408316" y="425664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4" name="Freeform 3">
            <a:extLst>
              <a:ext uri="{FF2B5EF4-FFF2-40B4-BE49-F238E27FC236}">
                <a16:creationId xmlns:a16="http://schemas.microsoft.com/office/drawing/2014/main" id="{21EC4F9A-B1F7-5640-2CA0-E7BB2AAECE98}"/>
              </a:ext>
            </a:extLst>
          </p:cNvPr>
          <p:cNvSpPr/>
          <p:nvPr/>
        </p:nvSpPr>
        <p:spPr>
          <a:xfrm>
            <a:off x="408316" y="6086090"/>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6" name="Slide Number Placeholder 2">
            <a:extLst>
              <a:ext uri="{FF2B5EF4-FFF2-40B4-BE49-F238E27FC236}">
                <a16:creationId xmlns:a16="http://schemas.microsoft.com/office/drawing/2014/main" id="{4A4E284C-1F8E-2B39-3B66-5E2C3894D727}"/>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9</a:t>
            </a:fld>
            <a:endParaRPr lang="en-CA" sz="1867" b="1" i="0" u="none" strike="noStrike" kern="1200" cap="none" spc="0" baseline="0" dirty="0">
              <a:solidFill>
                <a:srgbClr val="0038FF"/>
              </a:solidFill>
              <a:uFillTx/>
              <a:latin typeface="Calibri" pitchFamily="34"/>
            </a:endParaRPr>
          </a:p>
        </p:txBody>
      </p:sp>
      <p:pic>
        <p:nvPicPr>
          <p:cNvPr id="17" name="Image 16">
            <a:extLst>
              <a:ext uri="{FF2B5EF4-FFF2-40B4-BE49-F238E27FC236}">
                <a16:creationId xmlns:a16="http://schemas.microsoft.com/office/drawing/2014/main" id="{98C99BCD-F703-B2D6-C91E-34DC01D498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pic>
        <p:nvPicPr>
          <p:cNvPr id="18" name="Image 17">
            <a:extLst>
              <a:ext uri="{FF2B5EF4-FFF2-40B4-BE49-F238E27FC236}">
                <a16:creationId xmlns:a16="http://schemas.microsoft.com/office/drawing/2014/main" id="{410D57C8-CECB-C7B2-F30A-4366A600CB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59161" y="1974021"/>
            <a:ext cx="5026378" cy="35496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478">
    <p:spTree>
      <p:nvGrpSpPr>
        <p:cNvPr id="1" name=""/>
        <p:cNvGrpSpPr/>
        <p:nvPr/>
      </p:nvGrpSpPr>
      <p:grpSpPr>
        <a:xfrm>
          <a:off x="0" y="0"/>
          <a:ext cx="0" cy="0"/>
          <a:chOff x="0" y="0"/>
          <a:chExt cx="0" cy="0"/>
        </a:xfrm>
      </p:grpSpPr>
      <p:sp>
        <p:nvSpPr>
          <p:cNvPr id="19" name="Freeform 2">
            <a:extLst>
              <a:ext uri="{FF2B5EF4-FFF2-40B4-BE49-F238E27FC236}">
                <a16:creationId xmlns:a16="http://schemas.microsoft.com/office/drawing/2014/main" id="{7AF978F2-3F95-DA45-B63E-FC9CD52DEBD5}"/>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3" name="ZoneTexte 2">
            <a:extLst>
              <a:ext uri="{FF2B5EF4-FFF2-40B4-BE49-F238E27FC236}">
                <a16:creationId xmlns:a16="http://schemas.microsoft.com/office/drawing/2014/main" id="{22CD344D-F969-B55B-F739-395FA9CA0515}"/>
              </a:ext>
            </a:extLst>
          </p:cNvPr>
          <p:cNvSpPr txBox="1"/>
          <p:nvPr/>
        </p:nvSpPr>
        <p:spPr>
          <a:xfrm>
            <a:off x="400141" y="338501"/>
            <a:ext cx="10063008" cy="99520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a:solidFill>
                  <a:srgbClr val="0038FF"/>
                </a:solidFill>
                <a:uFillTx/>
                <a:latin typeface="Calibri" pitchFamily="34"/>
                <a:ea typeface="Calibri" pitchFamily="34"/>
                <a:cs typeface="Calibri" pitchFamily="34"/>
              </a:rPr>
              <a:t>Mindfulness</a:t>
            </a:r>
          </a:p>
        </p:txBody>
      </p:sp>
      <p:sp>
        <p:nvSpPr>
          <p:cNvPr id="6" name="ZoneTexte 5">
            <a:extLst>
              <a:ext uri="{FF2B5EF4-FFF2-40B4-BE49-F238E27FC236}">
                <a16:creationId xmlns:a16="http://schemas.microsoft.com/office/drawing/2014/main" id="{A2741D2E-52FD-15EA-9FFA-850BBEAFFDD2}"/>
              </a:ext>
            </a:extLst>
          </p:cNvPr>
          <p:cNvSpPr txBox="1"/>
          <p:nvPr/>
        </p:nvSpPr>
        <p:spPr>
          <a:xfrm>
            <a:off x="400141" y="1102876"/>
            <a:ext cx="6567586"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2400" b="1" i="0" u="none" strike="noStrike" kern="1200" cap="none" spc="0" baseline="0">
                <a:solidFill>
                  <a:srgbClr val="002060"/>
                </a:solidFill>
                <a:uFillTx/>
                <a:latin typeface="Calibri" pitchFamily="34"/>
                <a:ea typeface="Calibri" pitchFamily="34"/>
                <a:cs typeface="Calibri" pitchFamily="34"/>
              </a:rPr>
              <a:t>In OFF-TRAIL workshops…</a:t>
            </a:r>
          </a:p>
        </p:txBody>
      </p:sp>
      <p:sp>
        <p:nvSpPr>
          <p:cNvPr id="7" name="Freeform 4">
            <a:extLst>
              <a:ext uri="{FF2B5EF4-FFF2-40B4-BE49-F238E27FC236}">
                <a16:creationId xmlns:a16="http://schemas.microsoft.com/office/drawing/2014/main" id="{ABC62CA7-372E-C195-A508-C878433F55D2}"/>
              </a:ext>
            </a:extLst>
          </p:cNvPr>
          <p:cNvSpPr/>
          <p:nvPr/>
        </p:nvSpPr>
        <p:spPr>
          <a:xfrm>
            <a:off x="581649" y="1848852"/>
            <a:ext cx="10508111" cy="3906271"/>
          </a:xfrm>
          <a:custGeom>
            <a:avLst/>
            <a:gdLst>
              <a:gd name="f0" fmla="val w"/>
              <a:gd name="f1" fmla="val h"/>
              <a:gd name="f2" fmla="val 0"/>
              <a:gd name="f3" fmla="val 14004785"/>
              <a:gd name="f4" fmla="val 5206116"/>
              <a:gd name="f5" fmla="*/ f0 1 14004785"/>
              <a:gd name="f6" fmla="*/ f1 1 5206116"/>
              <a:gd name="f7" fmla="+- f4 0 f2"/>
              <a:gd name="f8" fmla="+- f3 0 f2"/>
              <a:gd name="f9" fmla="*/ f8 1 14004785"/>
              <a:gd name="f10" fmla="*/ f7 1 520611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4004785" h="5206116">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grpSp>
        <p:nvGrpSpPr>
          <p:cNvPr id="8" name="Group 5">
            <a:extLst>
              <a:ext uri="{FF2B5EF4-FFF2-40B4-BE49-F238E27FC236}">
                <a16:creationId xmlns:a16="http://schemas.microsoft.com/office/drawing/2014/main" id="{39137165-232B-6C21-98B0-F081D8A11C7C}"/>
              </a:ext>
            </a:extLst>
          </p:cNvPr>
          <p:cNvGrpSpPr/>
          <p:nvPr/>
        </p:nvGrpSpPr>
        <p:grpSpPr>
          <a:xfrm>
            <a:off x="5976730" y="4427268"/>
            <a:ext cx="5113030" cy="1552486"/>
            <a:chOff x="5976730" y="4427268"/>
            <a:chExt cx="5113030" cy="1552486"/>
          </a:xfrm>
        </p:grpSpPr>
        <p:sp>
          <p:nvSpPr>
            <p:cNvPr id="9" name="Freeform 6">
              <a:extLst>
                <a:ext uri="{FF2B5EF4-FFF2-40B4-BE49-F238E27FC236}">
                  <a16:creationId xmlns:a16="http://schemas.microsoft.com/office/drawing/2014/main" id="{A323E3E5-6495-B77A-55E4-BA76668CFF5F}"/>
                </a:ext>
              </a:extLst>
            </p:cNvPr>
            <p:cNvSpPr/>
            <p:nvPr/>
          </p:nvSpPr>
          <p:spPr>
            <a:xfrm>
              <a:off x="6113724" y="4698479"/>
              <a:ext cx="4976036" cy="1281275"/>
            </a:xfrm>
            <a:custGeom>
              <a:avLst/>
              <a:gdLst>
                <a:gd name="f0" fmla="val w"/>
                <a:gd name="f1" fmla="val h"/>
                <a:gd name="f2" fmla="val 0"/>
                <a:gd name="f3" fmla="val 1816195"/>
                <a:gd name="f4" fmla="val 359995"/>
                <a:gd name="f5" fmla="*/ f0 1 1816195"/>
                <a:gd name="f6" fmla="*/ f1 1 359995"/>
                <a:gd name="f7" fmla="+- f4 0 f2"/>
                <a:gd name="f8" fmla="+- f3 0 f2"/>
                <a:gd name="f9" fmla="*/ f8 1 1816195"/>
                <a:gd name="f10" fmla="*/ f7 1 35999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16195" h="359995">
                  <a:moveTo>
                    <a:pt x="f2" y="f2"/>
                  </a:moveTo>
                  <a:lnTo>
                    <a:pt x="f3" y="f2"/>
                  </a:lnTo>
                  <a:lnTo>
                    <a:pt x="f3" y="f4"/>
                  </a:lnTo>
                  <a:lnTo>
                    <a:pt x="f2" y="f4"/>
                  </a:lnTo>
                  <a:close/>
                </a:path>
              </a:pathLst>
            </a:custGeom>
            <a:solidFill>
              <a:srgbClr val="9BAD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Aptos"/>
              </a:endParaRPr>
            </a:p>
          </p:txBody>
        </p:sp>
        <p:sp>
          <p:nvSpPr>
            <p:cNvPr id="10" name="TextBox 7">
              <a:extLst>
                <a:ext uri="{FF2B5EF4-FFF2-40B4-BE49-F238E27FC236}">
                  <a16:creationId xmlns:a16="http://schemas.microsoft.com/office/drawing/2014/main" id="{5930DF3A-2FC6-1C1F-E301-EAEC29653C9F}"/>
                </a:ext>
              </a:extLst>
            </p:cNvPr>
            <p:cNvSpPr txBox="1"/>
            <p:nvPr/>
          </p:nvSpPr>
          <p:spPr>
            <a:xfrm>
              <a:off x="5976730" y="4427268"/>
              <a:ext cx="5113030" cy="1552477"/>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3500"/>
                </a:lnSpc>
                <a:spcBef>
                  <a:spcPts val="0"/>
                </a:spcBef>
                <a:spcAft>
                  <a:spcPts val="0"/>
                </a:spcAft>
                <a:buNone/>
                <a:tabLst/>
                <a:defRPr sz="1800" b="0" i="0" u="none" strike="noStrike" kern="0" cap="none" spc="0" baseline="0">
                  <a:solidFill>
                    <a:srgbClr val="000000"/>
                  </a:solidFill>
                  <a:uFillTx/>
                </a:defRPr>
              </a:pPr>
              <a:endParaRPr lang="en-CA" sz="1800" b="0" i="0" u="none" strike="noStrike" kern="1200" cap="none" spc="0" baseline="0" dirty="0">
                <a:solidFill>
                  <a:srgbClr val="000000"/>
                </a:solidFill>
                <a:uFillTx/>
                <a:latin typeface="Aptos"/>
              </a:endParaRPr>
            </a:p>
          </p:txBody>
        </p:sp>
      </p:grpSp>
      <p:sp>
        <p:nvSpPr>
          <p:cNvPr id="11" name="Rectangle : coins arrondis 11">
            <a:extLst>
              <a:ext uri="{FF2B5EF4-FFF2-40B4-BE49-F238E27FC236}">
                <a16:creationId xmlns:a16="http://schemas.microsoft.com/office/drawing/2014/main" id="{11684CE4-9032-D1CC-D4BF-CC208E3B7D7B}"/>
              </a:ext>
            </a:extLst>
          </p:cNvPr>
          <p:cNvSpPr/>
          <p:nvPr/>
        </p:nvSpPr>
        <p:spPr>
          <a:xfrm>
            <a:off x="1931660" y="2232388"/>
            <a:ext cx="5768218" cy="57976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0038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fr-CA" sz="2800" b="0" i="0" u="none" strike="noStrike" kern="1200" cap="none" spc="0" baseline="0">
                <a:solidFill>
                  <a:srgbClr val="000000"/>
                </a:solidFill>
                <a:uFillTx/>
                <a:latin typeface="Calibri" pitchFamily="34"/>
                <a:ea typeface="Calibri" pitchFamily="34"/>
                <a:cs typeface="Calibri" pitchFamily="34"/>
              </a:rPr>
              <a:t>Attitude </a:t>
            </a:r>
            <a:r>
              <a:rPr lang="en-US" sz="2800" b="0" i="0" u="none" strike="noStrike" kern="1200" cap="none" spc="0" baseline="0">
                <a:solidFill>
                  <a:srgbClr val="000000"/>
                </a:solidFill>
                <a:uFillTx/>
                <a:latin typeface="Calibri" pitchFamily="34"/>
                <a:ea typeface="Calibri" pitchFamily="34"/>
                <a:cs typeface="Calibri" pitchFamily="34"/>
              </a:rPr>
              <a:t>and stance in the workshops</a:t>
            </a:r>
            <a:endParaRPr lang="fr-FR" sz="2800" b="0" i="0" u="none" strike="noStrike" kern="1200" cap="none" spc="0" baseline="0">
              <a:solidFill>
                <a:srgbClr val="000000"/>
              </a:solidFill>
              <a:uFillTx/>
              <a:latin typeface="Calibri" pitchFamily="34"/>
              <a:ea typeface="Calibri" pitchFamily="34"/>
              <a:cs typeface="Calibri" pitchFamily="34"/>
            </a:endParaRPr>
          </a:p>
        </p:txBody>
      </p:sp>
      <p:sp>
        <p:nvSpPr>
          <p:cNvPr id="12" name="Rectangle : coins arrondis 13">
            <a:extLst>
              <a:ext uri="{FF2B5EF4-FFF2-40B4-BE49-F238E27FC236}">
                <a16:creationId xmlns:a16="http://schemas.microsoft.com/office/drawing/2014/main" id="{995A7931-7255-0231-6D12-5D3E2113E640}"/>
              </a:ext>
            </a:extLst>
          </p:cNvPr>
          <p:cNvSpPr/>
          <p:nvPr/>
        </p:nvSpPr>
        <p:spPr>
          <a:xfrm>
            <a:off x="1931661" y="3731611"/>
            <a:ext cx="5966636" cy="57976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0038FF"/>
            </a:solidFill>
            <a:prstDash val="solid"/>
            <a:miter/>
          </a:ln>
        </p:spPr>
        <p:txBody>
          <a:bodyPr vert="horz" wrap="square" lIns="91440" tIns="45720" rIns="91440" bIns="45720" anchor="ctr" anchorCtr="1" compatLnSpc="1">
            <a:noAutofit/>
          </a:bodyPr>
          <a:lstStyle/>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fr-FR" sz="2800" b="0" i="0" u="none" strike="noStrike" kern="1200" cap="none" spc="0" baseline="0">
                <a:solidFill>
                  <a:srgbClr val="000000"/>
                </a:solidFill>
                <a:uFillTx/>
                <a:latin typeface="Calibri" pitchFamily="34"/>
                <a:ea typeface="Calibri" pitchFamily="34"/>
                <a:cs typeface="Calibri" pitchFamily="34"/>
              </a:rPr>
              <a:t>Movement through the body and space</a:t>
            </a:r>
          </a:p>
        </p:txBody>
      </p:sp>
      <p:sp>
        <p:nvSpPr>
          <p:cNvPr id="13" name="Rectangle : coins arrondis 14">
            <a:extLst>
              <a:ext uri="{FF2B5EF4-FFF2-40B4-BE49-F238E27FC236}">
                <a16:creationId xmlns:a16="http://schemas.microsoft.com/office/drawing/2014/main" id="{511D978C-8876-A785-5595-4D15F3075F78}"/>
              </a:ext>
            </a:extLst>
          </p:cNvPr>
          <p:cNvSpPr/>
          <p:nvPr/>
        </p:nvSpPr>
        <p:spPr>
          <a:xfrm>
            <a:off x="1931660" y="2981995"/>
            <a:ext cx="3170427" cy="57976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0038FF"/>
            </a:solidFill>
            <a:prstDash val="solid"/>
            <a:miter/>
          </a:ln>
        </p:spPr>
        <p:txBody>
          <a:bodyPr vert="horz" wrap="square" lIns="91440" tIns="45720" rIns="91440" bIns="45720" anchor="ctr" anchorCtr="1" compatLnSpc="1">
            <a:noAutofit/>
          </a:bodyPr>
          <a:lstStyle/>
          <a:p>
            <a:pPr marL="0" marR="0" lvl="0" indent="0" algn="l" defTabSz="179386"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2800" b="0" i="0" u="none" strike="noStrike" kern="1200" cap="none" spc="0" baseline="0" dirty="0">
                <a:solidFill>
                  <a:srgbClr val="000000"/>
                </a:solidFill>
                <a:uFillTx/>
                <a:latin typeface="Calibri" pitchFamily="34"/>
                <a:ea typeface="Calibri" pitchFamily="34"/>
                <a:cs typeface="Calibri" pitchFamily="34"/>
              </a:rPr>
              <a:t>Breathing exercises</a:t>
            </a:r>
            <a:endParaRPr lang="fr-FR" sz="2800" b="0" i="0" u="none" strike="noStrike" kern="1200" cap="none" spc="0" baseline="0" dirty="0">
              <a:solidFill>
                <a:srgbClr val="000000"/>
              </a:solidFill>
              <a:uFillTx/>
              <a:latin typeface="Calibri" pitchFamily="34"/>
              <a:ea typeface="Calibri" pitchFamily="34"/>
              <a:cs typeface="Calibri" pitchFamily="34"/>
            </a:endParaRPr>
          </a:p>
        </p:txBody>
      </p:sp>
      <p:sp>
        <p:nvSpPr>
          <p:cNvPr id="14" name="Rectangle : coins arrondis 15">
            <a:extLst>
              <a:ext uri="{FF2B5EF4-FFF2-40B4-BE49-F238E27FC236}">
                <a16:creationId xmlns:a16="http://schemas.microsoft.com/office/drawing/2014/main" id="{94DB7D51-4AC5-5563-D621-B2417A5743FB}"/>
              </a:ext>
            </a:extLst>
          </p:cNvPr>
          <p:cNvSpPr/>
          <p:nvPr/>
        </p:nvSpPr>
        <p:spPr>
          <a:xfrm>
            <a:off x="1931660" y="4481227"/>
            <a:ext cx="3601080" cy="57976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38103" cap="flat">
            <a:solidFill>
              <a:srgbClr val="0038F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fr-FR" sz="2800" b="0" i="0" u="none" strike="noStrike" kern="1200" cap="none" spc="0" baseline="0">
                <a:solidFill>
                  <a:srgbClr val="000000"/>
                </a:solidFill>
                <a:uFillTx/>
                <a:latin typeface="Calibri" pitchFamily="34"/>
                <a:ea typeface="Calibri" pitchFamily="34"/>
                <a:cs typeface="Calibri" pitchFamily="34"/>
              </a:rPr>
              <a:t>Guided meditations</a:t>
            </a:r>
          </a:p>
        </p:txBody>
      </p:sp>
      <p:sp>
        <p:nvSpPr>
          <p:cNvPr id="15" name="Freeform 9">
            <a:extLst>
              <a:ext uri="{FF2B5EF4-FFF2-40B4-BE49-F238E27FC236}">
                <a16:creationId xmlns:a16="http://schemas.microsoft.com/office/drawing/2014/main" id="{C351F4F9-8A25-54C5-87B1-7F88BAB14FE1}"/>
              </a:ext>
            </a:extLst>
          </p:cNvPr>
          <p:cNvSpPr/>
          <p:nvPr/>
        </p:nvSpPr>
        <p:spPr>
          <a:xfrm>
            <a:off x="10719556" y="1622282"/>
            <a:ext cx="600742" cy="706758"/>
          </a:xfrm>
          <a:custGeom>
            <a:avLst/>
            <a:gdLst>
              <a:gd name="f0" fmla="val w"/>
              <a:gd name="f1" fmla="val h"/>
              <a:gd name="f2" fmla="val 0"/>
              <a:gd name="f3" fmla="val 901115"/>
              <a:gd name="f4" fmla="val 1060135"/>
              <a:gd name="f5" fmla="val 1060136"/>
              <a:gd name="f6" fmla="*/ f0 1 901115"/>
              <a:gd name="f7" fmla="*/ f1 1 1060135"/>
              <a:gd name="f8" fmla="+- f4 0 f2"/>
              <a:gd name="f9" fmla="+- f3 0 f2"/>
              <a:gd name="f10" fmla="*/ f9 1 901115"/>
              <a:gd name="f11" fmla="*/ f8 1 1060135"/>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901115" h="1060135">
                <a:moveTo>
                  <a:pt x="f2" y="f2"/>
                </a:moveTo>
                <a:lnTo>
                  <a:pt x="f3" y="f2"/>
                </a:lnTo>
                <a:lnTo>
                  <a:pt x="f3" y="f5"/>
                </a:lnTo>
                <a:lnTo>
                  <a:pt x="f2" y="f5"/>
                </a:lnTo>
                <a:lnTo>
                  <a:pt x="f2" y="f2"/>
                </a:lnTo>
                <a:close/>
              </a:path>
            </a:pathLst>
          </a:custGeom>
          <a:blipFill>
            <a:blip>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Calibri" pitchFamily="34"/>
            </a:endParaRPr>
          </a:p>
        </p:txBody>
      </p:sp>
      <p:sp>
        <p:nvSpPr>
          <p:cNvPr id="16" name="ZoneTexte 20">
            <a:extLst>
              <a:ext uri="{FF2B5EF4-FFF2-40B4-BE49-F238E27FC236}">
                <a16:creationId xmlns:a16="http://schemas.microsoft.com/office/drawing/2014/main" id="{2406122A-8A41-856D-0C87-1E5C44CEF73B}"/>
              </a:ext>
            </a:extLst>
          </p:cNvPr>
          <p:cNvSpPr txBox="1"/>
          <p:nvPr/>
        </p:nvSpPr>
        <p:spPr>
          <a:xfrm>
            <a:off x="6087270" y="4913162"/>
            <a:ext cx="4976036" cy="92333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1800" b="1" i="0" u="none" strike="noStrike" kern="0" cap="none" spc="0" baseline="0" dirty="0">
                <a:solidFill>
                  <a:srgbClr val="FFFFFF"/>
                </a:solidFill>
                <a:uFillTx/>
                <a:latin typeface="Calibri" pitchFamily="34"/>
                <a:ea typeface="Calibri" pitchFamily="34"/>
                <a:cs typeface="Calibri" pitchFamily="34"/>
              </a:rPr>
              <a:t>Above all, the idea is to try out a variety of strategies—at your own pace—so you can find the ones that work for you!</a:t>
            </a:r>
            <a:endParaRPr lang="en-CA" sz="1800" b="0" i="0" u="none" strike="noStrike" kern="1200" cap="none" spc="0" baseline="0" dirty="0">
              <a:solidFill>
                <a:srgbClr val="000000"/>
              </a:solidFill>
              <a:uFillTx/>
              <a:latin typeface="Aptos"/>
            </a:endParaRPr>
          </a:p>
        </p:txBody>
      </p:sp>
      <p:sp>
        <p:nvSpPr>
          <p:cNvPr id="17" name="Slide Number Placeholder 2">
            <a:extLst>
              <a:ext uri="{FF2B5EF4-FFF2-40B4-BE49-F238E27FC236}">
                <a16:creationId xmlns:a16="http://schemas.microsoft.com/office/drawing/2014/main" id="{27627F36-B3ED-0D2E-9537-816FF279995D}"/>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10</a:t>
            </a:fld>
            <a:endParaRPr lang="en-CA" sz="1867" b="1" i="0" u="none" strike="noStrike" kern="1200" cap="none" spc="0" baseline="0" dirty="0">
              <a:solidFill>
                <a:srgbClr val="0038FF"/>
              </a:solidFill>
              <a:uFillTx/>
              <a:latin typeface="Calibri" pitchFamily="34"/>
            </a:endParaRPr>
          </a:p>
        </p:txBody>
      </p:sp>
      <p:pic>
        <p:nvPicPr>
          <p:cNvPr id="18" name="Image 17">
            <a:extLst>
              <a:ext uri="{FF2B5EF4-FFF2-40B4-BE49-F238E27FC236}">
                <a16:creationId xmlns:a16="http://schemas.microsoft.com/office/drawing/2014/main" id="{F00B101F-5C1E-C1EF-94A7-EB232EDC46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79035" y="6135757"/>
            <a:ext cx="1782874" cy="53671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1" name="Freeform 2">
            <a:extLst>
              <a:ext uri="{FF2B5EF4-FFF2-40B4-BE49-F238E27FC236}">
                <a16:creationId xmlns:a16="http://schemas.microsoft.com/office/drawing/2014/main" id="{FE70C337-045E-E1F4-99C0-A9005B2BA3DA}"/>
              </a:ext>
            </a:extLst>
          </p:cNvPr>
          <p:cNvSpPr>
            <a:spLocks noMove="1" noResize="1"/>
          </p:cNvSpPr>
          <p:nvPr/>
        </p:nvSpPr>
        <p:spPr>
          <a:xfrm>
            <a:off x="1517" y="0"/>
            <a:ext cx="12191996" cy="6858000"/>
          </a:xfrm>
          <a:custGeom>
            <a:avLst/>
            <a:gdLst>
              <a:gd name="f0" fmla="val w"/>
              <a:gd name="f1" fmla="val h"/>
              <a:gd name="f2" fmla="val 0"/>
              <a:gd name="f3" fmla="val 18288000"/>
              <a:gd name="f4" fmla="val 10287000"/>
              <a:gd name="f5" fmla="*/ f0 1 18288000"/>
              <a:gd name="f6" fmla="*/ f1 1 10287000"/>
              <a:gd name="f7" fmla="+- f4 0 f2"/>
              <a:gd name="f8" fmla="+- f3 0 f2"/>
              <a:gd name="f9" fmla="*/ f8 1 18288000"/>
              <a:gd name="f10" fmla="*/ f7 1 1028700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8288000" h="10287000">
                <a:moveTo>
                  <a:pt x="f2" y="f2"/>
                </a:moveTo>
                <a:lnTo>
                  <a:pt x="f3" y="f2"/>
                </a:lnTo>
                <a:lnTo>
                  <a:pt x="f3" y="f4"/>
                </a:lnTo>
                <a:lnTo>
                  <a:pt x="f2" y="f4"/>
                </a:lnTo>
                <a:lnTo>
                  <a:pt x="f2" y="f2"/>
                </a:lnTo>
                <a:close/>
              </a:path>
            </a:pathLst>
          </a:custGeom>
          <a:blipFill>
            <a:blip r:embed="rId3">
              <a:alphaModFix amt="10999"/>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200" b="0" i="0" u="none" strike="noStrike" kern="1200" cap="none" spc="0" baseline="0">
              <a:solidFill>
                <a:srgbClr val="000000"/>
              </a:solidFill>
              <a:uFillTx/>
              <a:latin typeface="Aptos"/>
            </a:endParaRPr>
          </a:p>
        </p:txBody>
      </p:sp>
      <p:sp>
        <p:nvSpPr>
          <p:cNvPr id="3" name="ZoneTexte 2">
            <a:extLst>
              <a:ext uri="{FF2B5EF4-FFF2-40B4-BE49-F238E27FC236}">
                <a16:creationId xmlns:a16="http://schemas.microsoft.com/office/drawing/2014/main" id="{00ED7126-5CF6-5D43-FC2C-1981A77C4B19}"/>
              </a:ext>
            </a:extLst>
          </p:cNvPr>
          <p:cNvSpPr txBox="1"/>
          <p:nvPr/>
        </p:nvSpPr>
        <p:spPr>
          <a:xfrm>
            <a:off x="400141" y="338501"/>
            <a:ext cx="10063008" cy="99520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CA" sz="5867" b="1" i="0" u="none" strike="noStrike" kern="1200" cap="none" spc="0" baseline="0" dirty="0">
                <a:solidFill>
                  <a:srgbClr val="0038FF"/>
                </a:solidFill>
                <a:uFillTx/>
                <a:latin typeface="Calibri" pitchFamily="34"/>
                <a:ea typeface="Calibri" pitchFamily="34"/>
                <a:cs typeface="Calibri" pitchFamily="34"/>
              </a:rPr>
              <a:t>Student contract</a:t>
            </a:r>
          </a:p>
        </p:txBody>
      </p:sp>
      <p:sp>
        <p:nvSpPr>
          <p:cNvPr id="6" name="Espace réservé du contenu 6">
            <a:extLst>
              <a:ext uri="{FF2B5EF4-FFF2-40B4-BE49-F238E27FC236}">
                <a16:creationId xmlns:a16="http://schemas.microsoft.com/office/drawing/2014/main" id="{7706325F-1991-6F65-75E3-7421A8354B8A}"/>
              </a:ext>
            </a:extLst>
          </p:cNvPr>
          <p:cNvSpPr txBox="1"/>
          <p:nvPr/>
        </p:nvSpPr>
        <p:spPr>
          <a:xfrm>
            <a:off x="760287" y="1333716"/>
            <a:ext cx="10474506" cy="4805827"/>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respect others. Period. That’s non-negotiable.</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keep everything I hear confidential. In other words, what’s said in the workshops stays in the workshops.</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use “I” statements. (“I” is referring to you. Not the others. Talk about your experiences, your feelings.)</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only talk about the things I feel comfortable sharing. (Basically, no one is forcing you to say anything. But, trust us, it feels good to talk.)</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listen to others, without judgment. That’s expert-level respect.</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wait my turn before speaking. Once again, that’s just a given.</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help others express and share their opinions.</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participate in the workshops. Otherwise, what’s the point? No, but really ?</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Between meetings, I will practise the tips I’ve learned. I will continue to think about the topics discussed and do my weekly challenge.</a:t>
            </a:r>
          </a:p>
          <a:p>
            <a:pPr marL="0" marR="0" lvl="0" indent="0" algn="l"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0" i="0" u="none" strike="noStrike" kern="1200" cap="none" spc="0" baseline="0" dirty="0">
                <a:solidFill>
                  <a:srgbClr val="000000"/>
                </a:solidFill>
                <a:uFillTx/>
                <a:latin typeface="Calibri"/>
              </a:rPr>
              <a:t>I will remember that I am surrounded by friends, family, counsellors, and teachers I can confide in and ask for help.</a:t>
            </a:r>
          </a:p>
          <a:p>
            <a:pPr marL="0" marR="0" lvl="0" indent="0" algn="r" defTabSz="914400" rtl="0" fontAlgn="auto" hangingPunct="1">
              <a:spcBef>
                <a:spcPts val="600"/>
              </a:spcBef>
              <a:spcAft>
                <a:spcPts val="600"/>
              </a:spcAft>
              <a:buNone/>
              <a:tabLst/>
              <a:defRPr sz="1800" b="0" i="0" u="none" strike="noStrike" kern="0" cap="none" spc="0" baseline="0">
                <a:solidFill>
                  <a:srgbClr val="000000"/>
                </a:solidFill>
                <a:uFillTx/>
              </a:defRPr>
            </a:pPr>
            <a:r>
              <a:rPr lang="en-CA" sz="1600" b="1" i="0" u="none" strike="noStrike" kern="1200" cap="none" spc="0" baseline="0" dirty="0">
                <a:solidFill>
                  <a:srgbClr val="FFFFFF"/>
                </a:solidFill>
                <a:uFillTx/>
                <a:latin typeface="Calibri" pitchFamily="34"/>
                <a:ea typeface="Calibri" pitchFamily="34"/>
                <a:cs typeface="Calibri" pitchFamily="34"/>
              </a:rPr>
              <a:t>j</a:t>
            </a:r>
            <a:br>
              <a:rPr lang="en-CA" sz="1600" b="1" i="0" u="none" strike="noStrike" kern="1200" cap="none" spc="0" baseline="0" dirty="0">
                <a:solidFill>
                  <a:srgbClr val="000000"/>
                </a:solidFill>
                <a:uFillTx/>
                <a:latin typeface="Calibri" pitchFamily="34"/>
                <a:ea typeface="Calibri" pitchFamily="34"/>
                <a:cs typeface="Calibri" pitchFamily="34"/>
              </a:rPr>
            </a:br>
            <a:r>
              <a:rPr lang="en-CA" sz="1600" b="1" i="0" u="none" strike="noStrike" kern="1200" cap="none" spc="0" baseline="0" dirty="0">
                <a:solidFill>
                  <a:srgbClr val="000000"/>
                </a:solidFill>
                <a:uFillTx/>
                <a:latin typeface="Calibri" pitchFamily="34"/>
                <a:ea typeface="Calibri" pitchFamily="34"/>
                <a:cs typeface="Calibri" pitchFamily="34"/>
              </a:rPr>
              <a:t>I commit to following these 10 basic rules to the best of my ability.</a:t>
            </a:r>
          </a:p>
        </p:txBody>
      </p:sp>
      <p:sp>
        <p:nvSpPr>
          <p:cNvPr id="7" name="Freeform 3">
            <a:extLst>
              <a:ext uri="{FF2B5EF4-FFF2-40B4-BE49-F238E27FC236}">
                <a16:creationId xmlns:a16="http://schemas.microsoft.com/office/drawing/2014/main" id="{52697EE3-96CC-A167-5C55-3F0E8FB19F5F}"/>
              </a:ext>
            </a:extLst>
          </p:cNvPr>
          <p:cNvSpPr/>
          <p:nvPr/>
        </p:nvSpPr>
        <p:spPr>
          <a:xfrm>
            <a:off x="409559" y="1333716"/>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8" name="Freeform 3">
            <a:extLst>
              <a:ext uri="{FF2B5EF4-FFF2-40B4-BE49-F238E27FC236}">
                <a16:creationId xmlns:a16="http://schemas.microsoft.com/office/drawing/2014/main" id="{4B27C588-47B0-3727-17ED-F02595FB365A}"/>
              </a:ext>
            </a:extLst>
          </p:cNvPr>
          <p:cNvSpPr/>
          <p:nvPr/>
        </p:nvSpPr>
        <p:spPr>
          <a:xfrm>
            <a:off x="418986" y="174129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9" name="Freeform 3">
            <a:extLst>
              <a:ext uri="{FF2B5EF4-FFF2-40B4-BE49-F238E27FC236}">
                <a16:creationId xmlns:a16="http://schemas.microsoft.com/office/drawing/2014/main" id="{54388E6E-58CA-DBF9-9DCE-84D59651C28B}"/>
              </a:ext>
            </a:extLst>
          </p:cNvPr>
          <p:cNvSpPr/>
          <p:nvPr/>
        </p:nvSpPr>
        <p:spPr>
          <a:xfrm>
            <a:off x="423230" y="2130959"/>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0" name="Freeform 3">
            <a:extLst>
              <a:ext uri="{FF2B5EF4-FFF2-40B4-BE49-F238E27FC236}">
                <a16:creationId xmlns:a16="http://schemas.microsoft.com/office/drawing/2014/main" id="{82C1388D-92D4-5E10-4F5B-E89128C37AF1}"/>
              </a:ext>
            </a:extLst>
          </p:cNvPr>
          <p:cNvSpPr/>
          <p:nvPr/>
        </p:nvSpPr>
        <p:spPr>
          <a:xfrm>
            <a:off x="425351" y="2520608"/>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2" name="Freeform 3">
            <a:extLst>
              <a:ext uri="{FF2B5EF4-FFF2-40B4-BE49-F238E27FC236}">
                <a16:creationId xmlns:a16="http://schemas.microsoft.com/office/drawing/2014/main" id="{751B6A97-86C2-0D51-108A-7EBB5BB4AA48}"/>
              </a:ext>
            </a:extLst>
          </p:cNvPr>
          <p:cNvSpPr/>
          <p:nvPr/>
        </p:nvSpPr>
        <p:spPr>
          <a:xfrm>
            <a:off x="425351" y="3120101"/>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3" name="Freeform 3">
            <a:extLst>
              <a:ext uri="{FF2B5EF4-FFF2-40B4-BE49-F238E27FC236}">
                <a16:creationId xmlns:a16="http://schemas.microsoft.com/office/drawing/2014/main" id="{EB744635-E8BB-FBC1-0342-F3270BD0E8DD}"/>
              </a:ext>
            </a:extLst>
          </p:cNvPr>
          <p:cNvSpPr/>
          <p:nvPr/>
        </p:nvSpPr>
        <p:spPr>
          <a:xfrm>
            <a:off x="439048" y="3541380"/>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4" name="Freeform 3">
            <a:extLst>
              <a:ext uri="{FF2B5EF4-FFF2-40B4-BE49-F238E27FC236}">
                <a16:creationId xmlns:a16="http://schemas.microsoft.com/office/drawing/2014/main" id="{461DDC95-CED9-DACA-7965-D06313E215C2}"/>
              </a:ext>
            </a:extLst>
          </p:cNvPr>
          <p:cNvSpPr/>
          <p:nvPr/>
        </p:nvSpPr>
        <p:spPr>
          <a:xfrm>
            <a:off x="429009" y="3926296"/>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5" name="Freeform 3">
            <a:extLst>
              <a:ext uri="{FF2B5EF4-FFF2-40B4-BE49-F238E27FC236}">
                <a16:creationId xmlns:a16="http://schemas.microsoft.com/office/drawing/2014/main" id="{A72E221E-C9EC-296B-F03A-DB6540BBAC87}"/>
              </a:ext>
            </a:extLst>
          </p:cNvPr>
          <p:cNvSpPr/>
          <p:nvPr/>
        </p:nvSpPr>
        <p:spPr>
          <a:xfrm>
            <a:off x="433764" y="4359984"/>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6" name="Freeform 3">
            <a:extLst>
              <a:ext uri="{FF2B5EF4-FFF2-40B4-BE49-F238E27FC236}">
                <a16:creationId xmlns:a16="http://schemas.microsoft.com/office/drawing/2014/main" id="{8CE01A91-B226-55E3-6260-6671F50829C3}"/>
              </a:ext>
            </a:extLst>
          </p:cNvPr>
          <p:cNvSpPr/>
          <p:nvPr/>
        </p:nvSpPr>
        <p:spPr>
          <a:xfrm>
            <a:off x="433765" y="4801475"/>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
        <p:nvSpPr>
          <p:cNvPr id="19" name="Slide Number Placeholder 2">
            <a:extLst>
              <a:ext uri="{FF2B5EF4-FFF2-40B4-BE49-F238E27FC236}">
                <a16:creationId xmlns:a16="http://schemas.microsoft.com/office/drawing/2014/main" id="{FCF97FA6-BF6E-2B77-69D4-49D87D6434F1}"/>
              </a:ext>
            </a:extLst>
          </p:cNvPr>
          <p:cNvSpPr txBox="1"/>
          <p:nvPr/>
        </p:nvSpPr>
        <p:spPr>
          <a:xfrm>
            <a:off x="10159998" y="127001"/>
            <a:ext cx="1828800" cy="24341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EBBDB8E-9D88-154A-8B9A-488D67250823}" type="slidenum">
              <a:rPr b="1">
                <a:solidFill>
                  <a:srgbClr val="0038FF"/>
                </a:solidFill>
              </a:rPr>
              <a:t>11</a:t>
            </a:fld>
            <a:endParaRPr lang="en-CA" sz="1867" b="1" i="0" u="none" strike="noStrike" kern="1200" cap="none" spc="0" baseline="0" dirty="0">
              <a:solidFill>
                <a:srgbClr val="0038FF"/>
              </a:solidFill>
              <a:uFillTx/>
              <a:latin typeface="Calibri" pitchFamily="34"/>
            </a:endParaRPr>
          </a:p>
        </p:txBody>
      </p:sp>
      <p:pic>
        <p:nvPicPr>
          <p:cNvPr id="20" name="Image 19">
            <a:extLst>
              <a:ext uri="{FF2B5EF4-FFF2-40B4-BE49-F238E27FC236}">
                <a16:creationId xmlns:a16="http://schemas.microsoft.com/office/drawing/2014/main" id="{AE3DA2ED-C680-D046-978D-A0C760E7C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632" y="6207009"/>
            <a:ext cx="1782874" cy="536713"/>
          </a:xfrm>
          <a:prstGeom prst="rect">
            <a:avLst/>
          </a:prstGeom>
        </p:spPr>
      </p:pic>
      <p:sp>
        <p:nvSpPr>
          <p:cNvPr id="22" name="Freeform 3">
            <a:extLst>
              <a:ext uri="{FF2B5EF4-FFF2-40B4-BE49-F238E27FC236}">
                <a16:creationId xmlns:a16="http://schemas.microsoft.com/office/drawing/2014/main" id="{DFAF0A56-0B6A-941B-AA70-71E36C57D72F}"/>
              </a:ext>
            </a:extLst>
          </p:cNvPr>
          <p:cNvSpPr/>
          <p:nvPr/>
        </p:nvSpPr>
        <p:spPr>
          <a:xfrm>
            <a:off x="454190" y="5368655"/>
            <a:ext cx="341308" cy="321868"/>
          </a:xfrm>
          <a:custGeom>
            <a:avLst/>
            <a:gdLst>
              <a:gd name="f0" fmla="val w"/>
              <a:gd name="f1" fmla="val h"/>
              <a:gd name="f2" fmla="val 0"/>
              <a:gd name="f3" fmla="val 4388462"/>
              <a:gd name="f4" fmla="val 4377490"/>
              <a:gd name="f5" fmla="*/ f0 1 4388462"/>
              <a:gd name="f6" fmla="*/ f1 1 4377490"/>
              <a:gd name="f7" fmla="+- f4 0 f2"/>
              <a:gd name="f8" fmla="+- f3 0 f2"/>
              <a:gd name="f9" fmla="*/ f8 1 4388462"/>
              <a:gd name="f10" fmla="*/ f7 1 437749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4388462" h="4377490">
                <a:moveTo>
                  <a:pt x="f2" y="f2"/>
                </a:moveTo>
                <a:lnTo>
                  <a:pt x="f3" y="f2"/>
                </a:lnTo>
                <a:lnTo>
                  <a:pt x="f3" y="f4"/>
                </a:lnTo>
                <a:lnTo>
                  <a:pt x="f2" y="f4"/>
                </a:lnTo>
                <a:lnTo>
                  <a:pt x="f2" y="f2"/>
                </a:lnTo>
                <a:close/>
              </a:path>
            </a:pathLst>
          </a:custGeom>
          <a:blipFill>
            <a:blip>
              <a:alphaModFix/>
              <a:extLst>
                <a:ext uri="{96DAC541-7B7A-43D3-8B79-37D633B846F1}">
                  <asvg:svgBlip xmlns:asvg="http://schemas.microsoft.com/office/drawing/2016/SVG/main" r:embed="rId4"/>
                </a:ext>
              </a:extLst>
            </a:blip>
            <a:stretch>
              <a:fillRect/>
            </a:stretch>
          </a:blip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CA" sz="1800" b="0" i="0" u="none" strike="noStrike" kern="1200" cap="none" spc="0" baseline="0">
              <a:solidFill>
                <a:srgbClr val="000000"/>
              </a:solidFill>
              <a:uFillTx/>
              <a:latin typeface="Calibri" pitchFamily="3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127725E9-9417-AA6A-2388-A7F07CFD9439}"/>
              </a:ext>
            </a:extLst>
          </p:cNvPr>
          <p:cNvSpPr txBox="1">
            <a:spLocks noGrp="1"/>
          </p:cNvSpPr>
          <p:nvPr>
            <p:ph type="title"/>
          </p:nvPr>
        </p:nvSpPr>
        <p:spPr>
          <a:xfrm>
            <a:off x="1524003" y="3299191"/>
            <a:ext cx="9144000" cy="1370539"/>
          </a:xfrm>
        </p:spPr>
        <p:txBody>
          <a:bodyPr/>
          <a:lstStyle/>
          <a:p>
            <a:pPr lvl="0"/>
            <a:r>
              <a:rPr lang="en-CA" b="1">
                <a:solidFill>
                  <a:srgbClr val="0038FF"/>
                </a:solidFill>
                <a:latin typeface="Calibri" pitchFamily="34"/>
                <a:cs typeface="Calibri" pitchFamily="34"/>
              </a:rPr>
              <a:t>Thank you for your attention </a:t>
            </a:r>
            <a:br>
              <a:rPr lang="en-CA" b="1">
                <a:solidFill>
                  <a:srgbClr val="0038FF"/>
                </a:solidFill>
                <a:latin typeface="Calibri" pitchFamily="34"/>
                <a:cs typeface="Calibri" pitchFamily="34"/>
              </a:rPr>
            </a:br>
            <a:r>
              <a:rPr lang="en-CA" b="1">
                <a:solidFill>
                  <a:srgbClr val="0038FF"/>
                </a:solidFill>
                <a:latin typeface="Calibri" pitchFamily="34"/>
                <a:cs typeface="Calibri" pitchFamily="34"/>
              </a:rPr>
              <a:t>and see you soon!</a:t>
            </a:r>
          </a:p>
        </p:txBody>
      </p:sp>
      <p:pic>
        <p:nvPicPr>
          <p:cNvPr id="4" name="Image 3">
            <a:extLst>
              <a:ext uri="{FF2B5EF4-FFF2-40B4-BE49-F238E27FC236}">
                <a16:creationId xmlns:a16="http://schemas.microsoft.com/office/drawing/2014/main" id="{8AFF6C7A-D85C-6231-60BE-5DE10DC46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8230" y="1788069"/>
            <a:ext cx="4838254" cy="14564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9"/>
</p:tagLst>
</file>

<file path=ppt/tags/tag2.xml><?xml version="1.0" encoding="utf-8"?>
<p:tagLst xmlns:a="http://schemas.openxmlformats.org/drawingml/2006/main" xmlns:r="http://schemas.openxmlformats.org/officeDocument/2006/relationships" xmlns:p="http://schemas.openxmlformats.org/presentationml/2006/main">
  <p:tag name="NUM" val="10"/>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TotalTime>
  <Words>1541</Words>
  <Application>Microsoft Office PowerPoint</Application>
  <PresentationFormat>Grand écran</PresentationFormat>
  <Paragraphs>131</Paragraphs>
  <Slides>12</Slides>
  <Notes>11</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Aptos</vt:lpstr>
      <vt:lpstr>Aptos Display</vt:lpstr>
      <vt:lpstr>Arial</vt:lpstr>
      <vt:lpstr>Calibri</vt:lpstr>
      <vt:lpstr>Courier New</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 for your attention  and see you soon!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Audrey-Anne Marcotte</dc:creator>
  <cp:lastModifiedBy>Joelle Lepage</cp:lastModifiedBy>
  <cp:revision>8</cp:revision>
  <dcterms:created xsi:type="dcterms:W3CDTF">2025-08-19T11:49:06Z</dcterms:created>
  <dcterms:modified xsi:type="dcterms:W3CDTF">2026-08-31T17:37:56Z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0x010100327094C0290761458A235FC9382DE19C</vt:lpwstr>
  </property>
  <property fmtid="{D5CDD505-2E9C-101B-9397-08002B2CF9AE}" pid="3" name="MediaServiceImageTags">
    <vt:lpwstr/>
  </property>
</Properties>
</file>