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3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4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5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6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7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8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notesSlides/notesSlide9.xml" ContentType="application/vnd.openxmlformats-officedocument.presentationml.notesSlide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57" r:id="rId5"/>
    <p:sldId id="263" r:id="rId6"/>
    <p:sldId id="258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82" r:id="rId19"/>
    <p:sldId id="283" r:id="rId20"/>
    <p:sldId id="284" r:id="rId21"/>
    <p:sldId id="285" r:id="rId22"/>
    <p:sldId id="313" r:id="rId23"/>
  </p:sldIdLst>
  <p:sldSz cx="18000663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A4B612-B3E0-533B-F888-273DE3955D75}" name="Audrey April" initials="AA" userId="S::apra2743@usherbrooke.ca::333fe208-c15a-4089-9e73-21915c0a9d46" providerId="AD"/>
  <p188:author id="{A7E4A363-C50B-485D-F8B8-F7E9DC359A6C}" name="Emory Burton" initials="EB" userId="5c4ec18da2f24d4c" providerId="Windows Live"/>
  <p188:author id="{79BB73C9-C934-6D23-7689-C8670C0D5824}" name="Audrey Guy" initials="AG" userId="S::guya3801@usherbrooke.ca::eb08d5a7-8716-419d-a85f-d8b3373389b8" providerId="AD"/>
  <p188:author id="{79361FCF-C50C-4607-4A68-A6FAAAEE5232}" name="Audrey-Anne Marcotte" initials="AM" userId="S::mara3605@usherbrooke.ca::a8b27795-60fb-45e7-85ae-030ae331a8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DFF"/>
    <a:srgbClr val="0038FF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0EC427-403A-174C-9B15-FE43DB596937}" v="7" dt="2026-08-20T16:04:25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68"/>
    <p:restoredTop sz="79532" autoAdjust="0"/>
  </p:normalViewPr>
  <p:slideViewPr>
    <p:cSldViewPr snapToGrid="0">
      <p:cViewPr varScale="1">
        <p:scale>
          <a:sx n="47" d="100"/>
          <a:sy n="47" d="100"/>
        </p:scale>
        <p:origin x="27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drey April" userId="333fe208-c15a-4089-9e73-21915c0a9d46" providerId="ADAL" clId="{A162E600-BFB0-5A55-A81F-A6938A90D55B}"/>
    <pc:docChg chg="undo custSel modSld">
      <pc:chgData name="Audrey April" userId="333fe208-c15a-4089-9e73-21915c0a9d46" providerId="ADAL" clId="{A162E600-BFB0-5A55-A81F-A6938A90D55B}" dt="2026-08-20T16:04:23.566" v="39" actId="1076"/>
      <pc:docMkLst>
        <pc:docMk/>
      </pc:docMkLst>
      <pc:sldChg chg="addSp delSp modSp mod">
        <pc:chgData name="Audrey April" userId="333fe208-c15a-4089-9e73-21915c0a9d46" providerId="ADAL" clId="{A162E600-BFB0-5A55-A81F-A6938A90D55B}" dt="2026-07-31T15:44:37.728" v="27" actId="1037"/>
        <pc:sldMkLst>
          <pc:docMk/>
          <pc:sldMk cId="0" sldId="257"/>
        </pc:sldMkLst>
        <pc:spChg chg="mod">
          <ac:chgData name="Audrey April" userId="333fe208-c15a-4089-9e73-21915c0a9d46" providerId="ADAL" clId="{A162E600-BFB0-5A55-A81F-A6938A90D55B}" dt="2026-07-31T15:43:37.342" v="6" actId="34135"/>
          <ac:spMkLst>
            <pc:docMk/>
            <pc:sldMk cId="0" sldId="257"/>
            <ac:spMk id="2" creationId="{00000000-0000-0000-0000-000000000000}"/>
          </ac:spMkLst>
        </pc:spChg>
        <pc:spChg chg="mod">
          <ac:chgData name="Audrey April" userId="333fe208-c15a-4089-9e73-21915c0a9d46" providerId="ADAL" clId="{A162E600-BFB0-5A55-A81F-A6938A90D55B}" dt="2026-07-31T15:44:37.728" v="27" actId="1037"/>
          <ac:spMkLst>
            <pc:docMk/>
            <pc:sldMk cId="0" sldId="257"/>
            <ac:spMk id="5" creationId="{00000000-0000-0000-0000-000000000000}"/>
          </ac:spMkLst>
        </pc:spChg>
        <pc:spChg chg="mod">
          <ac:chgData name="Audrey April" userId="333fe208-c15a-4089-9e73-21915c0a9d46" providerId="ADAL" clId="{A162E600-BFB0-5A55-A81F-A6938A90D55B}" dt="2026-07-31T15:44:37.728" v="27" actId="1037"/>
          <ac:spMkLst>
            <pc:docMk/>
            <pc:sldMk cId="0" sldId="257"/>
            <ac:spMk id="10" creationId="{B7E9A1D8-EE4E-8CEC-9217-1F0063C5608A}"/>
          </ac:spMkLst>
        </pc:spChg>
        <pc:spChg chg="mod">
          <ac:chgData name="Audrey April" userId="333fe208-c15a-4089-9e73-21915c0a9d46" providerId="ADAL" clId="{A162E600-BFB0-5A55-A81F-A6938A90D55B}" dt="2026-07-31T15:44:27.345" v="13"/>
          <ac:spMkLst>
            <pc:docMk/>
            <pc:sldMk cId="0" sldId="257"/>
            <ac:spMk id="42" creationId="{79FC5ECF-5DC9-0FAB-2F76-D83F7777CD3F}"/>
          </ac:spMkLst>
        </pc:spChg>
        <pc:grpChg chg="add mod">
          <ac:chgData name="Audrey April" userId="333fe208-c15a-4089-9e73-21915c0a9d46" providerId="ADAL" clId="{A162E600-BFB0-5A55-A81F-A6938A90D55B}" dt="2026-07-31T15:44:32.182" v="18" actId="1037"/>
          <ac:grpSpMkLst>
            <pc:docMk/>
            <pc:sldMk cId="0" sldId="257"/>
            <ac:grpSpMk id="38" creationId="{74D57343-AF4C-B26E-C555-D2748514CEE5}"/>
          </ac:grpSpMkLst>
        </pc:grpChg>
        <pc:picChg chg="mod">
          <ac:chgData name="Audrey April" userId="333fe208-c15a-4089-9e73-21915c0a9d46" providerId="ADAL" clId="{A162E600-BFB0-5A55-A81F-A6938A90D55B}" dt="2026-07-31T15:44:27.345" v="13"/>
          <ac:picMkLst>
            <pc:docMk/>
            <pc:sldMk cId="0" sldId="257"/>
            <ac:picMk id="39" creationId="{66C4C274-0E01-453F-476C-2267465B2D02}"/>
          </ac:picMkLst>
        </pc:picChg>
        <pc:picChg chg="mod">
          <ac:chgData name="Audrey April" userId="333fe208-c15a-4089-9e73-21915c0a9d46" providerId="ADAL" clId="{A162E600-BFB0-5A55-A81F-A6938A90D55B}" dt="2026-07-31T15:44:27.345" v="13"/>
          <ac:picMkLst>
            <pc:docMk/>
            <pc:sldMk cId="0" sldId="257"/>
            <ac:picMk id="40" creationId="{D9DD6A98-D6C0-D935-43DB-3850E784C4A3}"/>
          </ac:picMkLst>
        </pc:picChg>
        <pc:picChg chg="mod">
          <ac:chgData name="Audrey April" userId="333fe208-c15a-4089-9e73-21915c0a9d46" providerId="ADAL" clId="{A162E600-BFB0-5A55-A81F-A6938A90D55B}" dt="2026-07-31T15:44:27.345" v="13"/>
          <ac:picMkLst>
            <pc:docMk/>
            <pc:sldMk cId="0" sldId="257"/>
            <ac:picMk id="41" creationId="{FF6E4126-B89F-6FFF-0E3A-C6AD75685C85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6:03:51.433" v="35" actId="170"/>
        <pc:sldMkLst>
          <pc:docMk/>
          <pc:sldMk cId="3717149564" sldId="267"/>
        </pc:sldMkLst>
        <pc:spChg chg="mod">
          <ac:chgData name="Audrey April" userId="333fe208-c15a-4089-9e73-21915c0a9d46" providerId="ADAL" clId="{A162E600-BFB0-5A55-A81F-A6938A90D55B}" dt="2026-08-20T16:03:51.433" v="35" actId="170"/>
          <ac:spMkLst>
            <pc:docMk/>
            <pc:sldMk cId="3717149564" sldId="267"/>
            <ac:spMk id="14" creationId="{C4E939F2-5FA5-9329-FFB3-00493234A7C3}"/>
          </ac:spMkLst>
        </pc:spChg>
        <pc:picChg chg="add mod">
          <ac:chgData name="Audrey April" userId="333fe208-c15a-4089-9e73-21915c0a9d46" providerId="ADAL" clId="{A162E600-BFB0-5A55-A81F-A6938A90D55B}" dt="2026-08-20T16:03:42.262" v="31" actId="1076"/>
          <ac:picMkLst>
            <pc:docMk/>
            <pc:sldMk cId="3717149564" sldId="267"/>
            <ac:picMk id="5" creationId="{E9C40194-C73A-50AE-8421-9DF8E3C2BC70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6:04:23.566" v="39" actId="1076"/>
        <pc:sldMkLst>
          <pc:docMk/>
          <pc:sldMk cId="1024867323" sldId="285"/>
        </pc:sldMkLst>
        <pc:picChg chg="add mod">
          <ac:chgData name="Audrey April" userId="333fe208-c15a-4089-9e73-21915c0a9d46" providerId="ADAL" clId="{A162E600-BFB0-5A55-A81F-A6938A90D55B}" dt="2026-08-20T16:04:23.566" v="39" actId="1076"/>
          <ac:picMkLst>
            <pc:docMk/>
            <pc:sldMk cId="1024867323" sldId="285"/>
            <ac:picMk id="9" creationId="{290FA8BE-A17C-AD4B-6776-8D2AEE99C12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F6BE7-C3CE-473F-AE8C-DD247987DEC0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8EF00-4E48-4ECB-806C-2E96D76AC061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46508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1pPr>
    <a:lvl2pPr marL="673913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2pPr>
    <a:lvl3pPr marL="1347826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3pPr>
    <a:lvl4pPr marL="2021738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4pPr>
    <a:lvl5pPr marL="2695651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5pPr>
    <a:lvl6pPr marL="3369564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6pPr>
    <a:lvl7pPr marL="4043477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7pPr>
    <a:lvl8pPr marL="4717390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8pPr>
    <a:lvl9pPr marL="5391302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2076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78EF00-4E48-4ECB-806C-2E96D76AC061}" type="slidenum">
              <a:rPr lang="fr-CA" smtClean="0"/>
              <a:t>3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77076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9970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5FA0D-96D0-35C4-D32A-CAE99042A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3048A5-636B-CD88-9C62-CDFE8DE1D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14F408-D62C-A3A2-B674-8B94E7A6F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20750D-7A79-039B-91E8-8DD2BD447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55939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 dirty="0"/>
              <a:t>NOTE!</a:t>
            </a:r>
          </a:p>
          <a:p>
            <a:pPr algn="l" rtl="0"/>
            <a:r>
              <a:rPr lang="en-ca" b="0" i="0" u="none" baseline="0" dirty="0"/>
              <a:t>Play the video clip </a:t>
            </a:r>
            <a:r>
              <a:rPr lang="en-ca" b="0" i="1" u="none" baseline="0" dirty="0"/>
              <a:t>Carving out your place</a:t>
            </a:r>
            <a:r>
              <a:rPr lang="en-ca" b="0" i="0" u="none" baseline="0" dirty="0"/>
              <a:t> </a:t>
            </a:r>
            <a:r>
              <a:rPr lang="en-ca" b="0" i="1" u="none" baseline="0" dirty="0"/>
              <a:t>– Part 1</a:t>
            </a:r>
            <a:r>
              <a:rPr lang="en-ca" b="0" i="0" u="none" baseline="0" dirty="0"/>
              <a:t> for your students. </a:t>
            </a:r>
          </a:p>
          <a:p>
            <a:pPr algn="l" rtl="0"/>
            <a:r>
              <a:rPr lang="en-ca" b="1" i="0" u="none" baseline="0" dirty="0"/>
              <a:t>To do so, look at the following two formats, and choose the one that you think will work best based on the needs and characteristics of your students.</a:t>
            </a:r>
            <a:r>
              <a:rPr lang="en-ca" b="0" i="0" u="none" baseline="0" dirty="0"/>
              <a:t> </a:t>
            </a:r>
          </a:p>
          <a:p>
            <a:pPr algn="l" rtl="0"/>
            <a:r>
              <a:rPr lang="en-ca" b="0" i="0" u="none" baseline="0" dirty="0"/>
              <a:t>Note that both formats contain essentially the same information.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8624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7960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18319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8109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 dirty="0"/>
              <a:t>NOTE! </a:t>
            </a:r>
          </a:p>
          <a:p>
            <a:pPr algn="l" rtl="0"/>
            <a:r>
              <a:rPr lang="en-ca" b="0" i="0" u="none" baseline="0" dirty="0"/>
              <a:t>Play the video clip </a:t>
            </a:r>
            <a:r>
              <a:rPr lang="en-ca" b="0" i="1" u="none" baseline="0" dirty="0"/>
              <a:t>Carving out your place</a:t>
            </a:r>
            <a:r>
              <a:rPr lang="en-ca" b="0" i="0" u="none" baseline="0" dirty="0"/>
              <a:t> </a:t>
            </a:r>
            <a:r>
              <a:rPr lang="en-ca" b="0" i="1" u="none" baseline="0" dirty="0"/>
              <a:t>– Part 2</a:t>
            </a:r>
            <a:r>
              <a:rPr lang="en-ca" b="0" i="0" u="none" baseline="0" dirty="0"/>
              <a:t> for your students. </a:t>
            </a:r>
          </a:p>
          <a:p>
            <a:pPr algn="l" rtl="0"/>
            <a:r>
              <a:rPr lang="en-ca" b="1" i="0" u="none" baseline="0" dirty="0"/>
              <a:t>Make sure you use the same format that you used for Part 1.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18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6646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  <p:txBody>
          <a:bodyPr/>
          <a:lstStyle/>
          <a:p>
            <a:endParaRPr lang="fr-C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3716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98912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4328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7961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74929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4593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453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9571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89264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0716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28285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1923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EB2E7-7F0D-4156-93D8-1DEAA51182CD}" type="datetimeFigureOut">
              <a:rPr lang="fr-CA" smtClean="0"/>
              <a:t>2026-08-20</a:t>
            </a:fld>
            <a:endParaRPr lang="fr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427799-F99A-4C7A-AE48-C930BECD64AC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7034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jpeg"/><Relationship Id="rId18" Type="http://schemas.openxmlformats.org/officeDocument/2006/relationships/image" Target="../media/image6.svg"/><Relationship Id="rId26" Type="http://schemas.openxmlformats.org/officeDocument/2006/relationships/image" Target="../media/image13.pn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5.svg"/><Relationship Id="rId25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1.jpeg"/><Relationship Id="rId5" Type="http://schemas.openxmlformats.org/officeDocument/2006/relationships/tags" Target="../tags/tag5.xml"/><Relationship Id="rId15" Type="http://schemas.openxmlformats.org/officeDocument/2006/relationships/image" Target="../media/image3.svg"/><Relationship Id="rId23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7.sv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svg"/><Relationship Id="rId22" Type="http://schemas.openxmlformats.org/officeDocument/2006/relationships/hyperlink" Target="https://sante-mentale-jeunesse.usherbrooke.ca/en/hors-piste/programme-secondaire/" TargetMode="External"/><Relationship Id="rId27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9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15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.jpeg"/><Relationship Id="rId5" Type="http://schemas.openxmlformats.org/officeDocument/2006/relationships/tags" Target="../tags/tag1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image" Target="../media/image16.sv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2.svg"/><Relationship Id="rId2" Type="http://schemas.openxmlformats.org/officeDocument/2006/relationships/tags" Target="../tags/tag21.xml"/><Relationship Id="rId16" Type="http://schemas.openxmlformats.org/officeDocument/2006/relationships/image" Target="../media/image1.jpeg"/><Relationship Id="rId20" Type="http://schemas.openxmlformats.org/officeDocument/2006/relationships/image" Target="../media/image9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29.xml"/><Relationship Id="rId19" Type="http://schemas.openxmlformats.org/officeDocument/2006/relationships/image" Target="../media/image17.sv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image" Target="../media/image18.svg"/><Relationship Id="rId3" Type="http://schemas.openxmlformats.org/officeDocument/2006/relationships/tags" Target="../tags/tag35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image" Target="../media/image16.svg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image" Target="../media/image2.svg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image" Target="../media/image1.jpeg"/><Relationship Id="rId28" Type="http://schemas.openxmlformats.org/officeDocument/2006/relationships/image" Target="../media/image9.png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notesSlide" Target="../notesSlides/notesSlide3.xml"/><Relationship Id="rId27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tags" Target="../tags/tag70.xml"/><Relationship Id="rId26" Type="http://schemas.openxmlformats.org/officeDocument/2006/relationships/image" Target="../media/image9.png"/><Relationship Id="rId3" Type="http://schemas.openxmlformats.org/officeDocument/2006/relationships/tags" Target="../tags/tag55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5" Type="http://schemas.openxmlformats.org/officeDocument/2006/relationships/image" Target="../media/image20.png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tags" Target="../tags/tag72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image" Target="../media/image18.svg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image" Target="../media/image1.jpeg"/><Relationship Id="rId10" Type="http://schemas.openxmlformats.org/officeDocument/2006/relationships/tags" Target="../tags/tag62.xml"/><Relationship Id="rId19" Type="http://schemas.openxmlformats.org/officeDocument/2006/relationships/tags" Target="../tags/tag71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image" Target="../media/image9.png"/><Relationship Id="rId5" Type="http://schemas.openxmlformats.org/officeDocument/2006/relationships/tags" Target="../tags/tag77.xml"/><Relationship Id="rId10" Type="http://schemas.openxmlformats.org/officeDocument/2006/relationships/image" Target="../media/image21.svg"/><Relationship Id="rId4" Type="http://schemas.openxmlformats.org/officeDocument/2006/relationships/tags" Target="../tags/tag76.xml"/><Relationship Id="rId9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8896246?h=d3d2064c40&amp;amp;app_id=122963" TargetMode="External"/><Relationship Id="rId13" Type="http://schemas.openxmlformats.org/officeDocument/2006/relationships/image" Target="../media/image22.svg"/><Relationship Id="rId18" Type="http://schemas.openxmlformats.org/officeDocument/2006/relationships/image" Target="../media/image25.svg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image" Target="../media/image1.jpeg"/><Relationship Id="rId17" Type="http://schemas.openxmlformats.org/officeDocument/2006/relationships/image" Target="../media/image24.jpeg"/><Relationship Id="rId2" Type="http://schemas.openxmlformats.org/officeDocument/2006/relationships/tags" Target="../tags/tag81.xml"/><Relationship Id="rId16" Type="http://schemas.openxmlformats.org/officeDocument/2006/relationships/image" Target="../media/image9.png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84.xml"/><Relationship Id="rId15" Type="http://schemas.openxmlformats.org/officeDocument/2006/relationships/image" Target="../media/image23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83.xml"/><Relationship Id="rId9" Type="http://schemas.openxmlformats.org/officeDocument/2006/relationships/tags" Target="../tags/tag87.xml"/><Relationship Id="rId14" Type="http://schemas.openxmlformats.org/officeDocument/2006/relationships/hyperlink" Target="https://vimeo.com/1218896246/d3d2064c40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notesSlide" Target="../notesSlides/notesSlide6.xml"/><Relationship Id="rId18" Type="http://schemas.openxmlformats.org/officeDocument/2006/relationships/image" Target="../media/image28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27.svg"/><Relationship Id="rId2" Type="http://schemas.openxmlformats.org/officeDocument/2006/relationships/tags" Target="../tags/tag89.xml"/><Relationship Id="rId16" Type="http://schemas.openxmlformats.org/officeDocument/2006/relationships/image" Target="../media/image26.svg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5" Type="http://schemas.openxmlformats.org/officeDocument/2006/relationships/image" Target="../media/image21.svg"/><Relationship Id="rId10" Type="http://schemas.openxmlformats.org/officeDocument/2006/relationships/tags" Target="../tags/tag97.xml"/><Relationship Id="rId19" Type="http://schemas.openxmlformats.org/officeDocument/2006/relationships/image" Target="../media/image9.png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notesSlide" Target="../notesSlides/notesSlide7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9.png"/><Relationship Id="rId2" Type="http://schemas.openxmlformats.org/officeDocument/2006/relationships/tags" Target="../tags/tag100.xml"/><Relationship Id="rId16" Type="http://schemas.openxmlformats.org/officeDocument/2006/relationships/image" Target="../media/image27.sv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5" Type="http://schemas.openxmlformats.org/officeDocument/2006/relationships/tags" Target="../tags/tag103.xml"/><Relationship Id="rId15" Type="http://schemas.openxmlformats.org/officeDocument/2006/relationships/image" Target="../media/image21.svg"/><Relationship Id="rId10" Type="http://schemas.openxmlformats.org/officeDocument/2006/relationships/tags" Target="../tags/tag108.xml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9.png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12" Type="http://schemas.openxmlformats.org/officeDocument/2006/relationships/image" Target="../media/image2.sv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image" Target="../media/image30.png"/><Relationship Id="rId5" Type="http://schemas.openxmlformats.org/officeDocument/2006/relationships/tags" Target="../tags/tag114.xml"/><Relationship Id="rId10" Type="http://schemas.openxmlformats.org/officeDocument/2006/relationships/image" Target="../media/image29.png"/><Relationship Id="rId4" Type="http://schemas.openxmlformats.org/officeDocument/2006/relationships/tags" Target="../tags/tag113.xml"/><Relationship Id="rId9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13" Type="http://schemas.openxmlformats.org/officeDocument/2006/relationships/tags" Target="../tags/tag129.xml"/><Relationship Id="rId18" Type="http://schemas.openxmlformats.org/officeDocument/2006/relationships/image" Target="../media/image1.jpeg"/><Relationship Id="rId3" Type="http://schemas.openxmlformats.org/officeDocument/2006/relationships/tags" Target="../tags/tag119.xml"/><Relationship Id="rId21" Type="http://schemas.openxmlformats.org/officeDocument/2006/relationships/image" Target="../media/image33.svg"/><Relationship Id="rId7" Type="http://schemas.openxmlformats.org/officeDocument/2006/relationships/tags" Target="../tags/tag123.xml"/><Relationship Id="rId12" Type="http://schemas.openxmlformats.org/officeDocument/2006/relationships/tags" Target="../tags/tag128.xml"/><Relationship Id="rId17" Type="http://schemas.openxmlformats.org/officeDocument/2006/relationships/notesSlide" Target="../notesSlides/notesSlide8.xml"/><Relationship Id="rId2" Type="http://schemas.openxmlformats.org/officeDocument/2006/relationships/tags" Target="../tags/tag118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32.svg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tags" Target="../tags/tag127.xml"/><Relationship Id="rId5" Type="http://schemas.openxmlformats.org/officeDocument/2006/relationships/tags" Target="../tags/tag121.xml"/><Relationship Id="rId15" Type="http://schemas.openxmlformats.org/officeDocument/2006/relationships/tags" Target="../tags/tag131.xml"/><Relationship Id="rId23" Type="http://schemas.openxmlformats.org/officeDocument/2006/relationships/image" Target="../media/image9.png"/><Relationship Id="rId10" Type="http://schemas.openxmlformats.org/officeDocument/2006/relationships/tags" Target="../tags/tag126.xml"/><Relationship Id="rId19" Type="http://schemas.openxmlformats.org/officeDocument/2006/relationships/image" Target="../media/image31.svg"/><Relationship Id="rId4" Type="http://schemas.openxmlformats.org/officeDocument/2006/relationships/tags" Target="../tags/tag120.xml"/><Relationship Id="rId9" Type="http://schemas.openxmlformats.org/officeDocument/2006/relationships/tags" Target="../tags/tag125.xml"/><Relationship Id="rId14" Type="http://schemas.openxmlformats.org/officeDocument/2006/relationships/tags" Target="../tags/tag130.xml"/><Relationship Id="rId22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image" Target="../media/image1.jpeg"/><Relationship Id="rId18" Type="http://schemas.openxmlformats.org/officeDocument/2006/relationships/image" Target="../media/image9.png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16.svg"/><Relationship Id="rId2" Type="http://schemas.openxmlformats.org/officeDocument/2006/relationships/tags" Target="../tags/tag133.xml"/><Relationship Id="rId16" Type="http://schemas.openxmlformats.org/officeDocument/2006/relationships/image" Target="../media/image34.svg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5" Type="http://schemas.openxmlformats.org/officeDocument/2006/relationships/tags" Target="../tags/tag136.xml"/><Relationship Id="rId15" Type="http://schemas.openxmlformats.org/officeDocument/2006/relationships/image" Target="../media/image36.png"/><Relationship Id="rId10" Type="http://schemas.openxmlformats.org/officeDocument/2006/relationships/tags" Target="../tags/tag141.xml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tags" Target="../tags/tag155.xml"/><Relationship Id="rId18" Type="http://schemas.openxmlformats.org/officeDocument/2006/relationships/tags" Target="../tags/tag160.xml"/><Relationship Id="rId3" Type="http://schemas.openxmlformats.org/officeDocument/2006/relationships/tags" Target="../tags/tag145.xml"/><Relationship Id="rId21" Type="http://schemas.openxmlformats.org/officeDocument/2006/relationships/image" Target="../media/image1.jpeg"/><Relationship Id="rId7" Type="http://schemas.openxmlformats.org/officeDocument/2006/relationships/tags" Target="../tags/tag149.xml"/><Relationship Id="rId12" Type="http://schemas.openxmlformats.org/officeDocument/2006/relationships/tags" Target="../tags/tag154.xml"/><Relationship Id="rId17" Type="http://schemas.openxmlformats.org/officeDocument/2006/relationships/tags" Target="../tags/tag159.xml"/><Relationship Id="rId2" Type="http://schemas.openxmlformats.org/officeDocument/2006/relationships/tags" Target="../tags/tag144.xml"/><Relationship Id="rId16" Type="http://schemas.openxmlformats.org/officeDocument/2006/relationships/tags" Target="../tags/tag158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tags" Target="../tags/tag153.xml"/><Relationship Id="rId24" Type="http://schemas.openxmlformats.org/officeDocument/2006/relationships/image" Target="../media/image9.png"/><Relationship Id="rId5" Type="http://schemas.openxmlformats.org/officeDocument/2006/relationships/tags" Target="../tags/tag147.xml"/><Relationship Id="rId15" Type="http://schemas.openxmlformats.org/officeDocument/2006/relationships/tags" Target="../tags/tag157.xml"/><Relationship Id="rId23" Type="http://schemas.openxmlformats.org/officeDocument/2006/relationships/image" Target="../media/image37.svg"/><Relationship Id="rId10" Type="http://schemas.openxmlformats.org/officeDocument/2006/relationships/tags" Target="../tags/tag152.xml"/><Relationship Id="rId19" Type="http://schemas.openxmlformats.org/officeDocument/2006/relationships/tags" Target="../tags/tag161.xml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tags" Target="../tags/tag156.xml"/><Relationship Id="rId22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12" Type="http://schemas.openxmlformats.org/officeDocument/2006/relationships/image" Target="../media/image9.pn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34.svg"/><Relationship Id="rId5" Type="http://schemas.openxmlformats.org/officeDocument/2006/relationships/tags" Target="../tags/tag166.xml"/><Relationship Id="rId10" Type="http://schemas.openxmlformats.org/officeDocument/2006/relationships/image" Target="../media/image36.png"/><Relationship Id="rId4" Type="http://schemas.openxmlformats.org/officeDocument/2006/relationships/tags" Target="../tags/tag165.xml"/><Relationship Id="rId9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71.xml"/><Relationship Id="rId21" Type="http://schemas.openxmlformats.org/officeDocument/2006/relationships/image" Target="../media/image31.svg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image" Target="../media/image38.sv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24" Type="http://schemas.openxmlformats.org/officeDocument/2006/relationships/image" Target="../media/image9.png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23" Type="http://schemas.openxmlformats.org/officeDocument/2006/relationships/image" Target="../media/image32.svg"/><Relationship Id="rId10" Type="http://schemas.openxmlformats.org/officeDocument/2006/relationships/tags" Target="../tags/tag178.xml"/><Relationship Id="rId19" Type="http://schemas.openxmlformats.org/officeDocument/2006/relationships/image" Target="../media/image1.jpeg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3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26" Type="http://schemas.openxmlformats.org/officeDocument/2006/relationships/image" Target="../media/image32.svg"/><Relationship Id="rId3" Type="http://schemas.openxmlformats.org/officeDocument/2006/relationships/tags" Target="../tags/tag188.xml"/><Relationship Id="rId21" Type="http://schemas.openxmlformats.org/officeDocument/2006/relationships/tags" Target="../tags/tag206.xml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5" Type="http://schemas.openxmlformats.org/officeDocument/2006/relationships/image" Target="../media/image33.svg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20" Type="http://schemas.openxmlformats.org/officeDocument/2006/relationships/tags" Target="../tags/tag205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24" Type="http://schemas.openxmlformats.org/officeDocument/2006/relationships/image" Target="../media/image31.svg"/><Relationship Id="rId5" Type="http://schemas.openxmlformats.org/officeDocument/2006/relationships/tags" Target="../tags/tag190.xml"/><Relationship Id="rId15" Type="http://schemas.openxmlformats.org/officeDocument/2006/relationships/tags" Target="../tags/tag200.xml"/><Relationship Id="rId23" Type="http://schemas.openxmlformats.org/officeDocument/2006/relationships/image" Target="../media/image1.jpeg"/><Relationship Id="rId28" Type="http://schemas.openxmlformats.org/officeDocument/2006/relationships/image" Target="../media/image9.png"/><Relationship Id="rId10" Type="http://schemas.openxmlformats.org/officeDocument/2006/relationships/tags" Target="../tags/tag195.xml"/><Relationship Id="rId19" Type="http://schemas.openxmlformats.org/officeDocument/2006/relationships/tags" Target="../tags/tag204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13" Type="http://schemas.openxmlformats.org/officeDocument/2006/relationships/tags" Target="../tags/tag219.xml"/><Relationship Id="rId18" Type="http://schemas.openxmlformats.org/officeDocument/2006/relationships/tags" Target="../tags/tag224.xml"/><Relationship Id="rId3" Type="http://schemas.openxmlformats.org/officeDocument/2006/relationships/tags" Target="../tags/tag209.xml"/><Relationship Id="rId21" Type="http://schemas.openxmlformats.org/officeDocument/2006/relationships/image" Target="../media/image33.svg"/><Relationship Id="rId7" Type="http://schemas.openxmlformats.org/officeDocument/2006/relationships/tags" Target="../tags/tag213.xml"/><Relationship Id="rId12" Type="http://schemas.openxmlformats.org/officeDocument/2006/relationships/tags" Target="../tags/tag218.xml"/><Relationship Id="rId17" Type="http://schemas.openxmlformats.org/officeDocument/2006/relationships/tags" Target="../tags/tag223.xml"/><Relationship Id="rId25" Type="http://schemas.openxmlformats.org/officeDocument/2006/relationships/image" Target="../media/image9.png"/><Relationship Id="rId2" Type="http://schemas.openxmlformats.org/officeDocument/2006/relationships/tags" Target="../tags/tag208.xml"/><Relationship Id="rId16" Type="http://schemas.openxmlformats.org/officeDocument/2006/relationships/tags" Target="../tags/tag222.xml"/><Relationship Id="rId20" Type="http://schemas.openxmlformats.org/officeDocument/2006/relationships/image" Target="../media/image1.jpeg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tags" Target="../tags/tag217.xml"/><Relationship Id="rId24" Type="http://schemas.openxmlformats.org/officeDocument/2006/relationships/image" Target="../media/image31.svg"/><Relationship Id="rId5" Type="http://schemas.openxmlformats.org/officeDocument/2006/relationships/tags" Target="../tags/tag211.xml"/><Relationship Id="rId15" Type="http://schemas.openxmlformats.org/officeDocument/2006/relationships/tags" Target="../tags/tag221.xml"/><Relationship Id="rId23" Type="http://schemas.openxmlformats.org/officeDocument/2006/relationships/image" Target="../media/image32.svg"/><Relationship Id="rId10" Type="http://schemas.openxmlformats.org/officeDocument/2006/relationships/tags" Target="../tags/tag216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10.xml"/><Relationship Id="rId9" Type="http://schemas.openxmlformats.org/officeDocument/2006/relationships/tags" Target="../tags/tag215.xml"/><Relationship Id="rId14" Type="http://schemas.openxmlformats.org/officeDocument/2006/relationships/tags" Target="../tags/tag220.xml"/><Relationship Id="rId22" Type="http://schemas.openxmlformats.org/officeDocument/2006/relationships/image" Target="../media/image39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8896251?h=dd2c32a8f7&amp;amp;app_id=122963" TargetMode="External"/><Relationship Id="rId13" Type="http://schemas.openxmlformats.org/officeDocument/2006/relationships/image" Target="../media/image23.svg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hyperlink" Target="https://vimeo.com/1218896251/dd2c32a8f7" TargetMode="External"/><Relationship Id="rId2" Type="http://schemas.openxmlformats.org/officeDocument/2006/relationships/tags" Target="../tags/tag226.xml"/><Relationship Id="rId16" Type="http://schemas.openxmlformats.org/officeDocument/2006/relationships/image" Target="../media/image41.jpeg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1.jpeg"/><Relationship Id="rId5" Type="http://schemas.openxmlformats.org/officeDocument/2006/relationships/tags" Target="../tags/tag229.xml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9.xml"/><Relationship Id="rId4" Type="http://schemas.openxmlformats.org/officeDocument/2006/relationships/tags" Target="../tags/tag228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13" Type="http://schemas.openxmlformats.org/officeDocument/2006/relationships/notesSlide" Target="../notesSlides/notesSlide10.xml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233.xml"/><Relationship Id="rId16" Type="http://schemas.openxmlformats.org/officeDocument/2006/relationships/image" Target="../media/image9.png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tags" Target="../tags/tag242.xml"/><Relationship Id="rId5" Type="http://schemas.openxmlformats.org/officeDocument/2006/relationships/tags" Target="../tags/tag236.xml"/><Relationship Id="rId15" Type="http://schemas.openxmlformats.org/officeDocument/2006/relationships/image" Target="../media/image42.svg"/><Relationship Id="rId10" Type="http://schemas.openxmlformats.org/officeDocument/2006/relationships/tags" Target="../tags/tag241.xml"/><Relationship Id="rId4" Type="http://schemas.openxmlformats.org/officeDocument/2006/relationships/tags" Target="../tags/tag235.xml"/><Relationship Id="rId9" Type="http://schemas.openxmlformats.org/officeDocument/2006/relationships/tags" Target="../tags/tag240.xml"/><Relationship Id="rId1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1765" y="-1"/>
            <a:ext cx="17978898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12342112" y="4303435"/>
            <a:ext cx="4930296" cy="4917971"/>
          </a:xfrm>
          <a:custGeom>
            <a:avLst/>
            <a:gdLst/>
            <a:ahLst/>
            <a:cxnLst/>
            <a:rect l="l" t="t" r="r" b="b"/>
            <a:pathLst>
              <a:path w="5031231" h="5018653">
                <a:moveTo>
                  <a:pt x="0" y="0"/>
                </a:moveTo>
                <a:lnTo>
                  <a:pt x="5031231" y="0"/>
                </a:lnTo>
                <a:lnTo>
                  <a:pt x="5031231" y="5018653"/>
                </a:lnTo>
                <a:lnTo>
                  <a:pt x="0" y="5018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 rot="21447362">
            <a:off x="1859982" y="2854513"/>
            <a:ext cx="14094713" cy="4689695"/>
          </a:xfrm>
          <a:custGeom>
            <a:avLst/>
            <a:gdLst/>
            <a:ahLst/>
            <a:cxnLst/>
            <a:rect l="l" t="t" r="r" b="b"/>
            <a:pathLst>
              <a:path w="14383266" h="4785705">
                <a:moveTo>
                  <a:pt x="0" y="0"/>
                </a:moveTo>
                <a:lnTo>
                  <a:pt x="14383266" y="0"/>
                </a:lnTo>
                <a:lnTo>
                  <a:pt x="14383266" y="4785705"/>
                </a:lnTo>
                <a:lnTo>
                  <a:pt x="0" y="4785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5" name="Freeform 5"/>
          <p:cNvSpPr/>
          <p:nvPr>
            <p:custDataLst>
              <p:tags r:id="rId4"/>
            </p:custDataLst>
          </p:nvPr>
        </p:nvSpPr>
        <p:spPr>
          <a:xfrm>
            <a:off x="-109077" y="-1"/>
            <a:ext cx="2996957" cy="3275977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37374" t="-23086" b="1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6" name="Freeform 6"/>
          <p:cNvSpPr/>
          <p:nvPr>
            <p:custDataLst>
              <p:tags r:id="rId5"/>
            </p:custDataLst>
          </p:nvPr>
        </p:nvSpPr>
        <p:spPr>
          <a:xfrm>
            <a:off x="14715221" y="1801185"/>
            <a:ext cx="1361127" cy="1601324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1549462" y="7280675"/>
            <a:ext cx="896169" cy="942859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E9A1D8-EE4E-8CEC-9217-1F0063C5608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18642" y="2644220"/>
            <a:ext cx="868210" cy="845010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solidFill>
                <a:srgbClr val="0038FF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1515F9-A44A-1ABF-669E-63C0530B966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rot="21442907">
            <a:off x="3621994" y="3352975"/>
            <a:ext cx="11764320" cy="253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7937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CARVING OUT </a:t>
            </a:r>
          </a:p>
          <a:p>
            <a:pPr algn="ctr" rtl="0"/>
            <a:r>
              <a:rPr lang="en-ca" sz="7937" b="1" dirty="0">
                <a:solidFill>
                  <a:srgbClr val="002060"/>
                </a:solidFill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PLACE!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1799846-F26F-A0CC-C8EA-7F98D631480D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rcRect b="38336"/>
          <a:stretch>
            <a:fillRect/>
          </a:stretch>
        </p:blipFill>
        <p:spPr>
          <a:xfrm>
            <a:off x="2454731" y="4489464"/>
            <a:ext cx="3254568" cy="557854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5B14114-C1AD-CBAA-DB65-1C4400D50DE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689">
            <a:off x="12575534" y="6243737"/>
            <a:ext cx="3239275" cy="97514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79EB2EC-9EA3-C60A-182F-741759E54CD6}"/>
              </a:ext>
            </a:extLst>
          </p:cNvPr>
          <p:cNvSpPr txBox="1"/>
          <p:nvPr/>
        </p:nvSpPr>
        <p:spPr>
          <a:xfrm>
            <a:off x="10516575" y="9577584"/>
            <a:ext cx="7707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Text is under a CC BY-NC 4.0 licence. Graphics designed with Canva are under Canva's content licence. </a:t>
            </a:r>
            <a:br>
              <a:rPr lang="en-CA" sz="1200" dirty="0"/>
            </a:br>
            <a:r>
              <a:rPr lang="en-CA" sz="1200" dirty="0"/>
              <a:t>© </a:t>
            </a:r>
            <a:r>
              <a:rPr lang="en-CA" sz="1200" dirty="0">
                <a:hlinkClick r:id="rId22"/>
              </a:rPr>
              <a:t>OFF-TRAIL program </a:t>
            </a:r>
            <a:r>
              <a:rPr lang="en-CA" sz="1200" dirty="0"/>
              <a:t>by Centre RBC </a:t>
            </a:r>
            <a:r>
              <a:rPr lang="en-CA" sz="1200" dirty="0" err="1"/>
              <a:t>d'expertise</a:t>
            </a:r>
            <a:r>
              <a:rPr lang="en-CA" sz="1200" dirty="0"/>
              <a:t> </a:t>
            </a:r>
            <a:r>
              <a:rPr lang="en-CA" sz="1200" dirty="0" err="1"/>
              <a:t>universitaire</a:t>
            </a:r>
            <a:r>
              <a:rPr lang="en-CA" sz="1200" dirty="0"/>
              <a:t> </a:t>
            </a:r>
            <a:r>
              <a:rPr lang="en-CA" sz="1200" dirty="0" err="1"/>
              <a:t>en</a:t>
            </a:r>
            <a:r>
              <a:rPr lang="en-CA" sz="1200" dirty="0"/>
              <a:t> santé </a:t>
            </a:r>
            <a:r>
              <a:rPr lang="en-CA" sz="1200" dirty="0" err="1"/>
              <a:t>mentale</a:t>
            </a:r>
            <a:r>
              <a:rPr lang="en-CA" sz="1200" dirty="0"/>
              <a:t> (2025), Université de Sherbrooke.</a:t>
            </a:r>
            <a:endParaRPr lang="en-ca" sz="1200" b="0" i="0" u="none" baseline="0" dirty="0"/>
          </a:p>
        </p:txBody>
      </p:sp>
      <p:pic>
        <p:nvPicPr>
          <p:cNvPr id="26" name="Picture 2" descr="Une image contenant symbole, Police, Graphique, capture d’écran&#10;&#10;Description générée automatiquement, Image">
            <a:extLst>
              <a:ext uri="{FF2B5EF4-FFF2-40B4-BE49-F238E27FC236}">
                <a16:creationId xmlns:a16="http://schemas.microsoft.com/office/drawing/2014/main" id="{C4B6D586-8577-86FF-5D11-FBF245536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200" y="9612080"/>
            <a:ext cx="1095375" cy="3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74D57343-AF4C-B26E-C555-D2748514CEE5}"/>
              </a:ext>
            </a:extLst>
          </p:cNvPr>
          <p:cNvGrpSpPr/>
          <p:nvPr/>
        </p:nvGrpSpPr>
        <p:grpSpPr>
          <a:xfrm>
            <a:off x="3062083" y="107577"/>
            <a:ext cx="14922370" cy="1344706"/>
            <a:chOff x="1205931" y="-79331"/>
            <a:chExt cx="10883213" cy="1000125"/>
          </a:xfrm>
        </p:grpSpPr>
        <p:pic>
          <p:nvPicPr>
            <p:cNvPr id="39" name="Image 38" descr="C:\Users\dupa2603\AppData\Local\Microsoft\Windows\INetCache\Content.MSO\295FE466.tmp">
              <a:extLst>
                <a:ext uri="{FF2B5EF4-FFF2-40B4-BE49-F238E27FC236}">
                  <a16:creationId xmlns:a16="http://schemas.microsoft.com/office/drawing/2014/main" id="{66C4C274-0E01-453F-476C-2267465B2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9570" y="155939"/>
              <a:ext cx="2679574" cy="560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9DD6A98-D6C0-D935-43DB-3850E784C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931" y="67999"/>
              <a:ext cx="3328976" cy="666916"/>
            </a:xfrm>
            <a:prstGeom prst="rect">
              <a:avLst/>
            </a:prstGeom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FF6E4126-B89F-6FFF-0E3A-C6AD75685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139" y="180359"/>
              <a:ext cx="1913654" cy="571809"/>
            </a:xfrm>
            <a:prstGeom prst="rect">
              <a:avLst/>
            </a:prstGeom>
          </p:spPr>
        </p:pic>
        <p:sp>
          <p:nvSpPr>
            <p:cNvPr id="42" name="Freeform 12" descr="Une image contenant Police, Graphique, capture d’écran, logo  Le contenu généré par l’IA peut être incorrect.">
              <a:extLst>
                <a:ext uri="{FF2B5EF4-FFF2-40B4-BE49-F238E27FC236}">
                  <a16:creationId xmlns:a16="http://schemas.microsoft.com/office/drawing/2014/main" id="{79FC5ECF-5DC9-0FAB-2F76-D83F7777CD3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668319" y="-79331"/>
              <a:ext cx="2677670" cy="10001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0924"/>
                <a:gd name="f4" fmla="val 1432052"/>
                <a:gd name="f5" fmla="*/ f0 1 4090924"/>
                <a:gd name="f6" fmla="*/ f1 1 143205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090924"/>
                <a:gd name="f13" fmla="*/ f10 1 143205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090924" h="143205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27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F6996-0CE4-9C9B-305E-12F25523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508EBB-8CCB-8CD4-FAAA-63B9204832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13C278-8533-690F-E8BD-A8F133E671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37144" y="3311428"/>
            <a:ext cx="1361127" cy="1269412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solidFill>
                <a:srgbClr val="0038FF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F3A09A-2EB2-3053-C517-0DF76F9A6BC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37146" y="729748"/>
            <a:ext cx="12777576" cy="2083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46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the end of the workshop, </a:t>
            </a:r>
          </a:p>
          <a:p>
            <a:pPr algn="l" rtl="0"/>
            <a:r>
              <a:rPr lang="en-ca" sz="646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you’ll be able to: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C3824C78-D969-DF27-170C-CA6F5618116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7145" y="5627962"/>
            <a:ext cx="1361127" cy="1269412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solidFill>
                <a:srgbClr val="0038FF"/>
              </a:solidFill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EE8E752-17A1-2AB4-A952-671EDEB5901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37144" y="7590265"/>
            <a:ext cx="1361127" cy="1269412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solidFill>
                <a:srgbClr val="0038FF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7F1576-74B6-3969-AF71-1CD597A2DD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30571" y="3311427"/>
            <a:ext cx="14454871" cy="1417255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just" rtl="0"/>
            <a:r>
              <a:rPr lang="en-ca" sz="4311" dirty="0">
                <a:cs typeface="Arial"/>
              </a:rPr>
              <a:t>understand the importance of prosocial behaviour for getting along and finding your rightful place in a group;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D389EC-C7AA-6284-022A-B635F99C290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30572" y="5579356"/>
            <a:ext cx="14454870" cy="1417255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just" rtl="0"/>
            <a:r>
              <a:rPr lang="en-ca" sz="4300" dirty="0">
                <a:cs typeface="Arial"/>
              </a:rPr>
              <a:t>recognize the importance of healthy friendships as a </a:t>
            </a:r>
            <a:r>
              <a:rPr lang="en-ca" sz="4300">
                <a:cs typeface="Arial"/>
              </a:rPr>
              <a:t>protective factor for tackling life’s challenges;</a:t>
            </a:r>
            <a:endParaRPr lang="en-ca" sz="4311" dirty="0">
              <a:cs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30F627-0B78-2386-1E2A-E9859481D9A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30570" y="7184586"/>
            <a:ext cx="14454870" cy="1402507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just" rtl="0"/>
            <a:r>
              <a:rPr lang="en-ca" sz="4263" dirty="0">
                <a:cs typeface="Arial"/>
              </a:rPr>
              <a:t>adopt new strategies for creating and maintaining healthy friendships and for leaving uncomfortable relationships.</a:t>
            </a: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E302C8F0-BC7F-C211-48F4-C1AF8615BC6E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2</a:t>
            </a:fld>
            <a:endParaRPr lang="en-ca" sz="2744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D192EC-0333-C1DE-5276-2A6F5D08CA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39776" y="6701042"/>
            <a:ext cx="3403978" cy="3379583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3026" b="-13557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86E24C-04FB-8166-4B68-D34E9CE32C4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97905" y="585093"/>
            <a:ext cx="12579478" cy="1459032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l" rtl="0"/>
            <a:r>
              <a:rPr lang="en-ca" sz="8599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Twelve skilled hands...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4FEBCD8B-BC03-B573-1C37-D814E09F4ABA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3</a:t>
            </a:fld>
            <a:endParaRPr lang="en-ca" sz="2744" b="1" dirty="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A38B7390-270C-F5E2-6709-DD7577DBA06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404279">
            <a:off x="755652" y="2383148"/>
            <a:ext cx="7360607" cy="2556006"/>
          </a:xfrm>
          <a:custGeom>
            <a:avLst/>
            <a:gdLst>
              <a:gd name="csX0" fmla="*/ 0 w 7360607"/>
              <a:gd name="csY0" fmla="*/ 0 h 2556006"/>
              <a:gd name="csX1" fmla="*/ 492594 w 7360607"/>
              <a:gd name="csY1" fmla="*/ 0 h 2556006"/>
              <a:gd name="csX2" fmla="*/ 1058795 w 7360607"/>
              <a:gd name="csY2" fmla="*/ 0 h 2556006"/>
              <a:gd name="csX3" fmla="*/ 1698602 w 7360607"/>
              <a:gd name="csY3" fmla="*/ 0 h 2556006"/>
              <a:gd name="csX4" fmla="*/ 2043984 w 7360607"/>
              <a:gd name="csY4" fmla="*/ 0 h 2556006"/>
              <a:gd name="csX5" fmla="*/ 2389366 w 7360607"/>
              <a:gd name="csY5" fmla="*/ 0 h 2556006"/>
              <a:gd name="csX6" fmla="*/ 2808355 w 7360607"/>
              <a:gd name="csY6" fmla="*/ 0 h 2556006"/>
              <a:gd name="csX7" fmla="*/ 3448161 w 7360607"/>
              <a:gd name="csY7" fmla="*/ 0 h 2556006"/>
              <a:gd name="csX8" fmla="*/ 3793544 w 7360607"/>
              <a:gd name="csY8" fmla="*/ 0 h 2556006"/>
              <a:gd name="csX9" fmla="*/ 4212532 w 7360607"/>
              <a:gd name="csY9" fmla="*/ 0 h 2556006"/>
              <a:gd name="csX10" fmla="*/ 4852339 w 7360607"/>
              <a:gd name="csY10" fmla="*/ 0 h 2556006"/>
              <a:gd name="csX11" fmla="*/ 5344933 w 7360607"/>
              <a:gd name="csY11" fmla="*/ 0 h 2556006"/>
              <a:gd name="csX12" fmla="*/ 5837528 w 7360607"/>
              <a:gd name="csY12" fmla="*/ 0 h 2556006"/>
              <a:gd name="csX13" fmla="*/ 6182910 w 7360607"/>
              <a:gd name="csY13" fmla="*/ 0 h 2556006"/>
              <a:gd name="csX14" fmla="*/ 7360607 w 7360607"/>
              <a:gd name="csY14" fmla="*/ 0 h 2556006"/>
              <a:gd name="csX15" fmla="*/ 7360607 w 7360607"/>
              <a:gd name="csY15" fmla="*/ 460081 h 2556006"/>
              <a:gd name="csX16" fmla="*/ 7360607 w 7360607"/>
              <a:gd name="csY16" fmla="*/ 894602 h 2556006"/>
              <a:gd name="csX17" fmla="*/ 7360607 w 7360607"/>
              <a:gd name="csY17" fmla="*/ 1380243 h 2556006"/>
              <a:gd name="csX18" fmla="*/ 7360607 w 7360607"/>
              <a:gd name="csY18" fmla="*/ 1814764 h 2556006"/>
              <a:gd name="csX19" fmla="*/ 7360607 w 7360607"/>
              <a:gd name="csY19" fmla="*/ 2556006 h 2556006"/>
              <a:gd name="csX20" fmla="*/ 6794406 w 7360607"/>
              <a:gd name="csY20" fmla="*/ 2556006 h 2556006"/>
              <a:gd name="csX21" fmla="*/ 6449024 w 7360607"/>
              <a:gd name="csY21" fmla="*/ 2556006 h 2556006"/>
              <a:gd name="csX22" fmla="*/ 5882824 w 7360607"/>
              <a:gd name="csY22" fmla="*/ 2556006 h 2556006"/>
              <a:gd name="csX23" fmla="*/ 5537441 w 7360607"/>
              <a:gd name="csY23" fmla="*/ 2556006 h 2556006"/>
              <a:gd name="csX24" fmla="*/ 4824029 w 7360607"/>
              <a:gd name="csY24" fmla="*/ 2556006 h 2556006"/>
              <a:gd name="csX25" fmla="*/ 4331434 w 7360607"/>
              <a:gd name="csY25" fmla="*/ 2556006 h 2556006"/>
              <a:gd name="csX26" fmla="*/ 3838840 w 7360607"/>
              <a:gd name="csY26" fmla="*/ 2556006 h 2556006"/>
              <a:gd name="csX27" fmla="*/ 3419851 w 7360607"/>
              <a:gd name="csY27" fmla="*/ 2556006 h 2556006"/>
              <a:gd name="csX28" fmla="*/ 3000863 w 7360607"/>
              <a:gd name="csY28" fmla="*/ 2556006 h 2556006"/>
              <a:gd name="csX29" fmla="*/ 2361056 w 7360607"/>
              <a:gd name="csY29" fmla="*/ 2556006 h 2556006"/>
              <a:gd name="csX30" fmla="*/ 1942068 w 7360607"/>
              <a:gd name="csY30" fmla="*/ 2556006 h 2556006"/>
              <a:gd name="csX31" fmla="*/ 1302261 w 7360607"/>
              <a:gd name="csY31" fmla="*/ 2556006 h 2556006"/>
              <a:gd name="csX32" fmla="*/ 809667 w 7360607"/>
              <a:gd name="csY32" fmla="*/ 2556006 h 2556006"/>
              <a:gd name="csX33" fmla="*/ 0 w 7360607"/>
              <a:gd name="csY33" fmla="*/ 2556006 h 2556006"/>
              <a:gd name="csX34" fmla="*/ 0 w 7360607"/>
              <a:gd name="csY34" fmla="*/ 2070365 h 2556006"/>
              <a:gd name="csX35" fmla="*/ 0 w 7360607"/>
              <a:gd name="csY35" fmla="*/ 1635844 h 2556006"/>
              <a:gd name="csX36" fmla="*/ 0 w 7360607"/>
              <a:gd name="csY36" fmla="*/ 1150203 h 2556006"/>
              <a:gd name="csX37" fmla="*/ 0 w 7360607"/>
              <a:gd name="csY37" fmla="*/ 664562 h 2556006"/>
              <a:gd name="csX38" fmla="*/ 0 w 7360607"/>
              <a:gd name="csY38" fmla="*/ 0 h 25560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360607" h="2556006" fill="none" extrusionOk="0">
                <a:moveTo>
                  <a:pt x="0" y="0"/>
                </a:moveTo>
                <a:cubicBezTo>
                  <a:pt x="135518" y="-45745"/>
                  <a:pt x="263839" y="346"/>
                  <a:pt x="492594" y="0"/>
                </a:cubicBezTo>
                <a:cubicBezTo>
                  <a:pt x="721349" y="-346"/>
                  <a:pt x="872550" y="15974"/>
                  <a:pt x="1058795" y="0"/>
                </a:cubicBezTo>
                <a:cubicBezTo>
                  <a:pt x="1245040" y="-15974"/>
                  <a:pt x="1450475" y="74765"/>
                  <a:pt x="1698602" y="0"/>
                </a:cubicBezTo>
                <a:cubicBezTo>
                  <a:pt x="1946729" y="-74765"/>
                  <a:pt x="1949828" y="26890"/>
                  <a:pt x="2043984" y="0"/>
                </a:cubicBezTo>
                <a:cubicBezTo>
                  <a:pt x="2138140" y="-26890"/>
                  <a:pt x="2290836" y="2221"/>
                  <a:pt x="2389366" y="0"/>
                </a:cubicBezTo>
                <a:cubicBezTo>
                  <a:pt x="2487896" y="-2221"/>
                  <a:pt x="2694721" y="25708"/>
                  <a:pt x="2808355" y="0"/>
                </a:cubicBezTo>
                <a:cubicBezTo>
                  <a:pt x="2921989" y="-25708"/>
                  <a:pt x="3244516" y="19408"/>
                  <a:pt x="3448161" y="0"/>
                </a:cubicBezTo>
                <a:cubicBezTo>
                  <a:pt x="3651806" y="-19408"/>
                  <a:pt x="3713984" y="9215"/>
                  <a:pt x="3793544" y="0"/>
                </a:cubicBezTo>
                <a:cubicBezTo>
                  <a:pt x="3873104" y="-9215"/>
                  <a:pt x="4061906" y="22645"/>
                  <a:pt x="4212532" y="0"/>
                </a:cubicBezTo>
                <a:cubicBezTo>
                  <a:pt x="4363158" y="-22645"/>
                  <a:pt x="4657524" y="17799"/>
                  <a:pt x="4852339" y="0"/>
                </a:cubicBezTo>
                <a:cubicBezTo>
                  <a:pt x="5047154" y="-17799"/>
                  <a:pt x="5241967" y="16000"/>
                  <a:pt x="5344933" y="0"/>
                </a:cubicBezTo>
                <a:cubicBezTo>
                  <a:pt x="5447899" y="-16000"/>
                  <a:pt x="5658043" y="24873"/>
                  <a:pt x="5837528" y="0"/>
                </a:cubicBezTo>
                <a:cubicBezTo>
                  <a:pt x="6017014" y="-24873"/>
                  <a:pt x="6044116" y="31139"/>
                  <a:pt x="6182910" y="0"/>
                </a:cubicBezTo>
                <a:cubicBezTo>
                  <a:pt x="6321704" y="-31139"/>
                  <a:pt x="6810132" y="124197"/>
                  <a:pt x="7360607" y="0"/>
                </a:cubicBezTo>
                <a:cubicBezTo>
                  <a:pt x="7362976" y="196277"/>
                  <a:pt x="7355579" y="282554"/>
                  <a:pt x="7360607" y="460081"/>
                </a:cubicBezTo>
                <a:cubicBezTo>
                  <a:pt x="7365635" y="637608"/>
                  <a:pt x="7312666" y="679752"/>
                  <a:pt x="7360607" y="894602"/>
                </a:cubicBezTo>
                <a:cubicBezTo>
                  <a:pt x="7408548" y="1109452"/>
                  <a:pt x="7321172" y="1244028"/>
                  <a:pt x="7360607" y="1380243"/>
                </a:cubicBezTo>
                <a:cubicBezTo>
                  <a:pt x="7400042" y="1516458"/>
                  <a:pt x="7312792" y="1715587"/>
                  <a:pt x="7360607" y="1814764"/>
                </a:cubicBezTo>
                <a:cubicBezTo>
                  <a:pt x="7408422" y="1913941"/>
                  <a:pt x="7329353" y="2249482"/>
                  <a:pt x="7360607" y="2556006"/>
                </a:cubicBezTo>
                <a:cubicBezTo>
                  <a:pt x="7174340" y="2598880"/>
                  <a:pt x="6934787" y="2549363"/>
                  <a:pt x="6794406" y="2556006"/>
                </a:cubicBezTo>
                <a:cubicBezTo>
                  <a:pt x="6654025" y="2562649"/>
                  <a:pt x="6527305" y="2543650"/>
                  <a:pt x="6449024" y="2556006"/>
                </a:cubicBezTo>
                <a:cubicBezTo>
                  <a:pt x="6370743" y="2568362"/>
                  <a:pt x="6048877" y="2528459"/>
                  <a:pt x="5882824" y="2556006"/>
                </a:cubicBezTo>
                <a:cubicBezTo>
                  <a:pt x="5716771" y="2583553"/>
                  <a:pt x="5691167" y="2546484"/>
                  <a:pt x="5537441" y="2556006"/>
                </a:cubicBezTo>
                <a:cubicBezTo>
                  <a:pt x="5383715" y="2565528"/>
                  <a:pt x="5064115" y="2473701"/>
                  <a:pt x="4824029" y="2556006"/>
                </a:cubicBezTo>
                <a:cubicBezTo>
                  <a:pt x="4583943" y="2638311"/>
                  <a:pt x="4465616" y="2531741"/>
                  <a:pt x="4331434" y="2556006"/>
                </a:cubicBezTo>
                <a:cubicBezTo>
                  <a:pt x="4197252" y="2580271"/>
                  <a:pt x="3949541" y="2522224"/>
                  <a:pt x="3838840" y="2556006"/>
                </a:cubicBezTo>
                <a:cubicBezTo>
                  <a:pt x="3728139" y="2589788"/>
                  <a:pt x="3624177" y="2529343"/>
                  <a:pt x="3419851" y="2556006"/>
                </a:cubicBezTo>
                <a:cubicBezTo>
                  <a:pt x="3215525" y="2582669"/>
                  <a:pt x="3146032" y="2530066"/>
                  <a:pt x="3000863" y="2556006"/>
                </a:cubicBezTo>
                <a:cubicBezTo>
                  <a:pt x="2855694" y="2581946"/>
                  <a:pt x="2673228" y="2502154"/>
                  <a:pt x="2361056" y="2556006"/>
                </a:cubicBezTo>
                <a:cubicBezTo>
                  <a:pt x="2048884" y="2609858"/>
                  <a:pt x="2033121" y="2520648"/>
                  <a:pt x="1942068" y="2556006"/>
                </a:cubicBezTo>
                <a:cubicBezTo>
                  <a:pt x="1851015" y="2591364"/>
                  <a:pt x="1432178" y="2529163"/>
                  <a:pt x="1302261" y="2556006"/>
                </a:cubicBezTo>
                <a:cubicBezTo>
                  <a:pt x="1172344" y="2582849"/>
                  <a:pt x="1048793" y="2517026"/>
                  <a:pt x="809667" y="2556006"/>
                </a:cubicBezTo>
                <a:cubicBezTo>
                  <a:pt x="570541" y="2594986"/>
                  <a:pt x="256591" y="2511457"/>
                  <a:pt x="0" y="2556006"/>
                </a:cubicBezTo>
                <a:cubicBezTo>
                  <a:pt x="-2218" y="2418990"/>
                  <a:pt x="52003" y="2202383"/>
                  <a:pt x="0" y="2070365"/>
                </a:cubicBezTo>
                <a:cubicBezTo>
                  <a:pt x="-52003" y="1938347"/>
                  <a:pt x="43942" y="1792346"/>
                  <a:pt x="0" y="1635844"/>
                </a:cubicBezTo>
                <a:cubicBezTo>
                  <a:pt x="-43942" y="1479342"/>
                  <a:pt x="44766" y="1249542"/>
                  <a:pt x="0" y="1150203"/>
                </a:cubicBezTo>
                <a:cubicBezTo>
                  <a:pt x="-44766" y="1050864"/>
                  <a:pt x="38020" y="822268"/>
                  <a:pt x="0" y="664562"/>
                </a:cubicBezTo>
                <a:cubicBezTo>
                  <a:pt x="-38020" y="506856"/>
                  <a:pt x="23692" y="140181"/>
                  <a:pt x="0" y="0"/>
                </a:cubicBezTo>
                <a:close/>
              </a:path>
              <a:path w="7360607" h="2556006" stroke="0" extrusionOk="0">
                <a:moveTo>
                  <a:pt x="0" y="0"/>
                </a:moveTo>
                <a:cubicBezTo>
                  <a:pt x="122733" y="-47363"/>
                  <a:pt x="296025" y="20722"/>
                  <a:pt x="418988" y="0"/>
                </a:cubicBezTo>
                <a:cubicBezTo>
                  <a:pt x="541951" y="-20722"/>
                  <a:pt x="831959" y="51434"/>
                  <a:pt x="1132401" y="0"/>
                </a:cubicBezTo>
                <a:cubicBezTo>
                  <a:pt x="1432843" y="-51434"/>
                  <a:pt x="1639884" y="42217"/>
                  <a:pt x="1845814" y="0"/>
                </a:cubicBezTo>
                <a:cubicBezTo>
                  <a:pt x="2051744" y="-42217"/>
                  <a:pt x="2092679" y="4490"/>
                  <a:pt x="2264802" y="0"/>
                </a:cubicBezTo>
                <a:cubicBezTo>
                  <a:pt x="2436925" y="-4490"/>
                  <a:pt x="2748308" y="40710"/>
                  <a:pt x="2904609" y="0"/>
                </a:cubicBezTo>
                <a:cubicBezTo>
                  <a:pt x="3060910" y="-40710"/>
                  <a:pt x="3178734" y="6396"/>
                  <a:pt x="3249991" y="0"/>
                </a:cubicBezTo>
                <a:cubicBezTo>
                  <a:pt x="3321248" y="-6396"/>
                  <a:pt x="3807028" y="85531"/>
                  <a:pt x="3963404" y="0"/>
                </a:cubicBezTo>
                <a:cubicBezTo>
                  <a:pt x="4119780" y="-85531"/>
                  <a:pt x="4286888" y="66691"/>
                  <a:pt x="4529604" y="0"/>
                </a:cubicBezTo>
                <a:cubicBezTo>
                  <a:pt x="4772320" y="-66691"/>
                  <a:pt x="4852858" y="41"/>
                  <a:pt x="4948593" y="0"/>
                </a:cubicBezTo>
                <a:cubicBezTo>
                  <a:pt x="5044328" y="-41"/>
                  <a:pt x="5214296" y="47032"/>
                  <a:pt x="5441187" y="0"/>
                </a:cubicBezTo>
                <a:cubicBezTo>
                  <a:pt x="5668078" y="-47032"/>
                  <a:pt x="5791655" y="25551"/>
                  <a:pt x="6007388" y="0"/>
                </a:cubicBezTo>
                <a:cubicBezTo>
                  <a:pt x="6223121" y="-25551"/>
                  <a:pt x="6286491" y="51195"/>
                  <a:pt x="6499982" y="0"/>
                </a:cubicBezTo>
                <a:cubicBezTo>
                  <a:pt x="6713473" y="-51195"/>
                  <a:pt x="6965657" y="13163"/>
                  <a:pt x="7360607" y="0"/>
                </a:cubicBezTo>
                <a:cubicBezTo>
                  <a:pt x="7408295" y="266957"/>
                  <a:pt x="7351228" y="358041"/>
                  <a:pt x="7360607" y="536761"/>
                </a:cubicBezTo>
                <a:cubicBezTo>
                  <a:pt x="7369986" y="715481"/>
                  <a:pt x="7324723" y="904950"/>
                  <a:pt x="7360607" y="1073523"/>
                </a:cubicBezTo>
                <a:cubicBezTo>
                  <a:pt x="7396491" y="1242096"/>
                  <a:pt x="7330953" y="1357232"/>
                  <a:pt x="7360607" y="1533604"/>
                </a:cubicBezTo>
                <a:cubicBezTo>
                  <a:pt x="7390261" y="1709976"/>
                  <a:pt x="7321780" y="1780899"/>
                  <a:pt x="7360607" y="1993685"/>
                </a:cubicBezTo>
                <a:cubicBezTo>
                  <a:pt x="7399434" y="2206471"/>
                  <a:pt x="7318048" y="2280197"/>
                  <a:pt x="7360607" y="2556006"/>
                </a:cubicBezTo>
                <a:cubicBezTo>
                  <a:pt x="7203240" y="2595755"/>
                  <a:pt x="7047616" y="2517657"/>
                  <a:pt x="6941619" y="2556006"/>
                </a:cubicBezTo>
                <a:cubicBezTo>
                  <a:pt x="6835622" y="2594355"/>
                  <a:pt x="6554286" y="2543024"/>
                  <a:pt x="6301812" y="2556006"/>
                </a:cubicBezTo>
                <a:cubicBezTo>
                  <a:pt x="6049338" y="2568988"/>
                  <a:pt x="6014913" y="2497798"/>
                  <a:pt x="5809218" y="2556006"/>
                </a:cubicBezTo>
                <a:cubicBezTo>
                  <a:pt x="5603523" y="2614214"/>
                  <a:pt x="5576906" y="2553177"/>
                  <a:pt x="5463835" y="2556006"/>
                </a:cubicBezTo>
                <a:cubicBezTo>
                  <a:pt x="5350764" y="2558835"/>
                  <a:pt x="4978439" y="2543453"/>
                  <a:pt x="4824029" y="2556006"/>
                </a:cubicBezTo>
                <a:cubicBezTo>
                  <a:pt x="4669619" y="2568559"/>
                  <a:pt x="4540707" y="2498097"/>
                  <a:pt x="4331434" y="2556006"/>
                </a:cubicBezTo>
                <a:cubicBezTo>
                  <a:pt x="4122162" y="2613915"/>
                  <a:pt x="4010024" y="2543757"/>
                  <a:pt x="3838840" y="2556006"/>
                </a:cubicBezTo>
                <a:cubicBezTo>
                  <a:pt x="3667656" y="2568255"/>
                  <a:pt x="3488883" y="2522857"/>
                  <a:pt x="3346245" y="2556006"/>
                </a:cubicBezTo>
                <a:cubicBezTo>
                  <a:pt x="3203607" y="2589155"/>
                  <a:pt x="2942800" y="2484621"/>
                  <a:pt x="2706439" y="2556006"/>
                </a:cubicBezTo>
                <a:cubicBezTo>
                  <a:pt x="2470078" y="2627391"/>
                  <a:pt x="2495073" y="2514240"/>
                  <a:pt x="2287450" y="2556006"/>
                </a:cubicBezTo>
                <a:cubicBezTo>
                  <a:pt x="2079827" y="2597772"/>
                  <a:pt x="1861455" y="2487850"/>
                  <a:pt x="1574037" y="2556006"/>
                </a:cubicBezTo>
                <a:cubicBezTo>
                  <a:pt x="1286619" y="2624162"/>
                  <a:pt x="1267570" y="2555746"/>
                  <a:pt x="1007837" y="2556006"/>
                </a:cubicBezTo>
                <a:cubicBezTo>
                  <a:pt x="748104" y="2556266"/>
                  <a:pt x="780722" y="2544807"/>
                  <a:pt x="588849" y="2556006"/>
                </a:cubicBezTo>
                <a:cubicBezTo>
                  <a:pt x="396976" y="2567205"/>
                  <a:pt x="293029" y="2532737"/>
                  <a:pt x="0" y="2556006"/>
                </a:cubicBezTo>
                <a:cubicBezTo>
                  <a:pt x="-6533" y="2376096"/>
                  <a:pt x="25320" y="2290458"/>
                  <a:pt x="0" y="2121485"/>
                </a:cubicBezTo>
                <a:cubicBezTo>
                  <a:pt x="-25320" y="1952512"/>
                  <a:pt x="7320" y="1706291"/>
                  <a:pt x="0" y="1559164"/>
                </a:cubicBezTo>
                <a:cubicBezTo>
                  <a:pt x="-7320" y="1412037"/>
                  <a:pt x="4297" y="1335626"/>
                  <a:pt x="0" y="1124643"/>
                </a:cubicBezTo>
                <a:cubicBezTo>
                  <a:pt x="-4297" y="913660"/>
                  <a:pt x="32188" y="854574"/>
                  <a:pt x="0" y="613441"/>
                </a:cubicBezTo>
                <a:cubicBezTo>
                  <a:pt x="-32188" y="372308"/>
                  <a:pt x="21935" y="26050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3900" dirty="0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EE8AEE98-D4BC-00BD-44B9-F7ED72AAA96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21441141">
            <a:off x="7668360" y="4118384"/>
            <a:ext cx="988829" cy="899569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568279-3B04-DBA6-9E32-E14863FDEEF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rot="21406535">
            <a:off x="1536226" y="3275657"/>
            <a:ext cx="5751007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41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 6-person teams</a:t>
            </a: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CEFE715E-4E52-4589-097C-0E3C96D9591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325412">
            <a:off x="1217736" y="6218273"/>
            <a:ext cx="7360607" cy="2556006"/>
          </a:xfrm>
          <a:custGeom>
            <a:avLst/>
            <a:gdLst>
              <a:gd name="csX0" fmla="*/ 0 w 7360607"/>
              <a:gd name="csY0" fmla="*/ 0 h 2556006"/>
              <a:gd name="csX1" fmla="*/ 492594 w 7360607"/>
              <a:gd name="csY1" fmla="*/ 0 h 2556006"/>
              <a:gd name="csX2" fmla="*/ 1058795 w 7360607"/>
              <a:gd name="csY2" fmla="*/ 0 h 2556006"/>
              <a:gd name="csX3" fmla="*/ 1698602 w 7360607"/>
              <a:gd name="csY3" fmla="*/ 0 h 2556006"/>
              <a:gd name="csX4" fmla="*/ 2043984 w 7360607"/>
              <a:gd name="csY4" fmla="*/ 0 h 2556006"/>
              <a:gd name="csX5" fmla="*/ 2389366 w 7360607"/>
              <a:gd name="csY5" fmla="*/ 0 h 2556006"/>
              <a:gd name="csX6" fmla="*/ 2808355 w 7360607"/>
              <a:gd name="csY6" fmla="*/ 0 h 2556006"/>
              <a:gd name="csX7" fmla="*/ 3448161 w 7360607"/>
              <a:gd name="csY7" fmla="*/ 0 h 2556006"/>
              <a:gd name="csX8" fmla="*/ 3793544 w 7360607"/>
              <a:gd name="csY8" fmla="*/ 0 h 2556006"/>
              <a:gd name="csX9" fmla="*/ 4212532 w 7360607"/>
              <a:gd name="csY9" fmla="*/ 0 h 2556006"/>
              <a:gd name="csX10" fmla="*/ 4852339 w 7360607"/>
              <a:gd name="csY10" fmla="*/ 0 h 2556006"/>
              <a:gd name="csX11" fmla="*/ 5344933 w 7360607"/>
              <a:gd name="csY11" fmla="*/ 0 h 2556006"/>
              <a:gd name="csX12" fmla="*/ 5837528 w 7360607"/>
              <a:gd name="csY12" fmla="*/ 0 h 2556006"/>
              <a:gd name="csX13" fmla="*/ 6182910 w 7360607"/>
              <a:gd name="csY13" fmla="*/ 0 h 2556006"/>
              <a:gd name="csX14" fmla="*/ 7360607 w 7360607"/>
              <a:gd name="csY14" fmla="*/ 0 h 2556006"/>
              <a:gd name="csX15" fmla="*/ 7360607 w 7360607"/>
              <a:gd name="csY15" fmla="*/ 460081 h 2556006"/>
              <a:gd name="csX16" fmla="*/ 7360607 w 7360607"/>
              <a:gd name="csY16" fmla="*/ 894602 h 2556006"/>
              <a:gd name="csX17" fmla="*/ 7360607 w 7360607"/>
              <a:gd name="csY17" fmla="*/ 1380243 h 2556006"/>
              <a:gd name="csX18" fmla="*/ 7360607 w 7360607"/>
              <a:gd name="csY18" fmla="*/ 1814764 h 2556006"/>
              <a:gd name="csX19" fmla="*/ 7360607 w 7360607"/>
              <a:gd name="csY19" fmla="*/ 2556006 h 2556006"/>
              <a:gd name="csX20" fmla="*/ 6794406 w 7360607"/>
              <a:gd name="csY20" fmla="*/ 2556006 h 2556006"/>
              <a:gd name="csX21" fmla="*/ 6449024 w 7360607"/>
              <a:gd name="csY21" fmla="*/ 2556006 h 2556006"/>
              <a:gd name="csX22" fmla="*/ 5882824 w 7360607"/>
              <a:gd name="csY22" fmla="*/ 2556006 h 2556006"/>
              <a:gd name="csX23" fmla="*/ 5537441 w 7360607"/>
              <a:gd name="csY23" fmla="*/ 2556006 h 2556006"/>
              <a:gd name="csX24" fmla="*/ 4824029 w 7360607"/>
              <a:gd name="csY24" fmla="*/ 2556006 h 2556006"/>
              <a:gd name="csX25" fmla="*/ 4331434 w 7360607"/>
              <a:gd name="csY25" fmla="*/ 2556006 h 2556006"/>
              <a:gd name="csX26" fmla="*/ 3838840 w 7360607"/>
              <a:gd name="csY26" fmla="*/ 2556006 h 2556006"/>
              <a:gd name="csX27" fmla="*/ 3419851 w 7360607"/>
              <a:gd name="csY27" fmla="*/ 2556006 h 2556006"/>
              <a:gd name="csX28" fmla="*/ 3000863 w 7360607"/>
              <a:gd name="csY28" fmla="*/ 2556006 h 2556006"/>
              <a:gd name="csX29" fmla="*/ 2361056 w 7360607"/>
              <a:gd name="csY29" fmla="*/ 2556006 h 2556006"/>
              <a:gd name="csX30" fmla="*/ 1942068 w 7360607"/>
              <a:gd name="csY30" fmla="*/ 2556006 h 2556006"/>
              <a:gd name="csX31" fmla="*/ 1302261 w 7360607"/>
              <a:gd name="csY31" fmla="*/ 2556006 h 2556006"/>
              <a:gd name="csX32" fmla="*/ 809667 w 7360607"/>
              <a:gd name="csY32" fmla="*/ 2556006 h 2556006"/>
              <a:gd name="csX33" fmla="*/ 0 w 7360607"/>
              <a:gd name="csY33" fmla="*/ 2556006 h 2556006"/>
              <a:gd name="csX34" fmla="*/ 0 w 7360607"/>
              <a:gd name="csY34" fmla="*/ 2070365 h 2556006"/>
              <a:gd name="csX35" fmla="*/ 0 w 7360607"/>
              <a:gd name="csY35" fmla="*/ 1635844 h 2556006"/>
              <a:gd name="csX36" fmla="*/ 0 w 7360607"/>
              <a:gd name="csY36" fmla="*/ 1150203 h 2556006"/>
              <a:gd name="csX37" fmla="*/ 0 w 7360607"/>
              <a:gd name="csY37" fmla="*/ 664562 h 2556006"/>
              <a:gd name="csX38" fmla="*/ 0 w 7360607"/>
              <a:gd name="csY38" fmla="*/ 0 h 25560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360607" h="2556006" fill="none" extrusionOk="0">
                <a:moveTo>
                  <a:pt x="0" y="0"/>
                </a:moveTo>
                <a:cubicBezTo>
                  <a:pt x="135518" y="-45745"/>
                  <a:pt x="263839" y="346"/>
                  <a:pt x="492594" y="0"/>
                </a:cubicBezTo>
                <a:cubicBezTo>
                  <a:pt x="721349" y="-346"/>
                  <a:pt x="872550" y="15974"/>
                  <a:pt x="1058795" y="0"/>
                </a:cubicBezTo>
                <a:cubicBezTo>
                  <a:pt x="1245040" y="-15974"/>
                  <a:pt x="1450475" y="74765"/>
                  <a:pt x="1698602" y="0"/>
                </a:cubicBezTo>
                <a:cubicBezTo>
                  <a:pt x="1946729" y="-74765"/>
                  <a:pt x="1949828" y="26890"/>
                  <a:pt x="2043984" y="0"/>
                </a:cubicBezTo>
                <a:cubicBezTo>
                  <a:pt x="2138140" y="-26890"/>
                  <a:pt x="2290836" y="2221"/>
                  <a:pt x="2389366" y="0"/>
                </a:cubicBezTo>
                <a:cubicBezTo>
                  <a:pt x="2487896" y="-2221"/>
                  <a:pt x="2694721" y="25708"/>
                  <a:pt x="2808355" y="0"/>
                </a:cubicBezTo>
                <a:cubicBezTo>
                  <a:pt x="2921989" y="-25708"/>
                  <a:pt x="3244516" y="19408"/>
                  <a:pt x="3448161" y="0"/>
                </a:cubicBezTo>
                <a:cubicBezTo>
                  <a:pt x="3651806" y="-19408"/>
                  <a:pt x="3713984" y="9215"/>
                  <a:pt x="3793544" y="0"/>
                </a:cubicBezTo>
                <a:cubicBezTo>
                  <a:pt x="3873104" y="-9215"/>
                  <a:pt x="4061906" y="22645"/>
                  <a:pt x="4212532" y="0"/>
                </a:cubicBezTo>
                <a:cubicBezTo>
                  <a:pt x="4363158" y="-22645"/>
                  <a:pt x="4657524" y="17799"/>
                  <a:pt x="4852339" y="0"/>
                </a:cubicBezTo>
                <a:cubicBezTo>
                  <a:pt x="5047154" y="-17799"/>
                  <a:pt x="5241967" y="16000"/>
                  <a:pt x="5344933" y="0"/>
                </a:cubicBezTo>
                <a:cubicBezTo>
                  <a:pt x="5447899" y="-16000"/>
                  <a:pt x="5658043" y="24873"/>
                  <a:pt x="5837528" y="0"/>
                </a:cubicBezTo>
                <a:cubicBezTo>
                  <a:pt x="6017014" y="-24873"/>
                  <a:pt x="6044116" y="31139"/>
                  <a:pt x="6182910" y="0"/>
                </a:cubicBezTo>
                <a:cubicBezTo>
                  <a:pt x="6321704" y="-31139"/>
                  <a:pt x="6810132" y="124197"/>
                  <a:pt x="7360607" y="0"/>
                </a:cubicBezTo>
                <a:cubicBezTo>
                  <a:pt x="7362976" y="196277"/>
                  <a:pt x="7355579" y="282554"/>
                  <a:pt x="7360607" y="460081"/>
                </a:cubicBezTo>
                <a:cubicBezTo>
                  <a:pt x="7365635" y="637608"/>
                  <a:pt x="7312666" y="679752"/>
                  <a:pt x="7360607" y="894602"/>
                </a:cubicBezTo>
                <a:cubicBezTo>
                  <a:pt x="7408548" y="1109452"/>
                  <a:pt x="7321172" y="1244028"/>
                  <a:pt x="7360607" y="1380243"/>
                </a:cubicBezTo>
                <a:cubicBezTo>
                  <a:pt x="7400042" y="1516458"/>
                  <a:pt x="7312792" y="1715587"/>
                  <a:pt x="7360607" y="1814764"/>
                </a:cubicBezTo>
                <a:cubicBezTo>
                  <a:pt x="7408422" y="1913941"/>
                  <a:pt x="7329353" y="2249482"/>
                  <a:pt x="7360607" y="2556006"/>
                </a:cubicBezTo>
                <a:cubicBezTo>
                  <a:pt x="7174340" y="2598880"/>
                  <a:pt x="6934787" y="2549363"/>
                  <a:pt x="6794406" y="2556006"/>
                </a:cubicBezTo>
                <a:cubicBezTo>
                  <a:pt x="6654025" y="2562649"/>
                  <a:pt x="6527305" y="2543650"/>
                  <a:pt x="6449024" y="2556006"/>
                </a:cubicBezTo>
                <a:cubicBezTo>
                  <a:pt x="6370743" y="2568362"/>
                  <a:pt x="6048877" y="2528459"/>
                  <a:pt x="5882824" y="2556006"/>
                </a:cubicBezTo>
                <a:cubicBezTo>
                  <a:pt x="5716771" y="2583553"/>
                  <a:pt x="5691167" y="2546484"/>
                  <a:pt x="5537441" y="2556006"/>
                </a:cubicBezTo>
                <a:cubicBezTo>
                  <a:pt x="5383715" y="2565528"/>
                  <a:pt x="5064115" y="2473701"/>
                  <a:pt x="4824029" y="2556006"/>
                </a:cubicBezTo>
                <a:cubicBezTo>
                  <a:pt x="4583943" y="2638311"/>
                  <a:pt x="4465616" y="2531741"/>
                  <a:pt x="4331434" y="2556006"/>
                </a:cubicBezTo>
                <a:cubicBezTo>
                  <a:pt x="4197252" y="2580271"/>
                  <a:pt x="3949541" y="2522224"/>
                  <a:pt x="3838840" y="2556006"/>
                </a:cubicBezTo>
                <a:cubicBezTo>
                  <a:pt x="3728139" y="2589788"/>
                  <a:pt x="3624177" y="2529343"/>
                  <a:pt x="3419851" y="2556006"/>
                </a:cubicBezTo>
                <a:cubicBezTo>
                  <a:pt x="3215525" y="2582669"/>
                  <a:pt x="3146032" y="2530066"/>
                  <a:pt x="3000863" y="2556006"/>
                </a:cubicBezTo>
                <a:cubicBezTo>
                  <a:pt x="2855694" y="2581946"/>
                  <a:pt x="2673228" y="2502154"/>
                  <a:pt x="2361056" y="2556006"/>
                </a:cubicBezTo>
                <a:cubicBezTo>
                  <a:pt x="2048884" y="2609858"/>
                  <a:pt x="2033121" y="2520648"/>
                  <a:pt x="1942068" y="2556006"/>
                </a:cubicBezTo>
                <a:cubicBezTo>
                  <a:pt x="1851015" y="2591364"/>
                  <a:pt x="1432178" y="2529163"/>
                  <a:pt x="1302261" y="2556006"/>
                </a:cubicBezTo>
                <a:cubicBezTo>
                  <a:pt x="1172344" y="2582849"/>
                  <a:pt x="1048793" y="2517026"/>
                  <a:pt x="809667" y="2556006"/>
                </a:cubicBezTo>
                <a:cubicBezTo>
                  <a:pt x="570541" y="2594986"/>
                  <a:pt x="256591" y="2511457"/>
                  <a:pt x="0" y="2556006"/>
                </a:cubicBezTo>
                <a:cubicBezTo>
                  <a:pt x="-2218" y="2418990"/>
                  <a:pt x="52003" y="2202383"/>
                  <a:pt x="0" y="2070365"/>
                </a:cubicBezTo>
                <a:cubicBezTo>
                  <a:pt x="-52003" y="1938347"/>
                  <a:pt x="43942" y="1792346"/>
                  <a:pt x="0" y="1635844"/>
                </a:cubicBezTo>
                <a:cubicBezTo>
                  <a:pt x="-43942" y="1479342"/>
                  <a:pt x="44766" y="1249542"/>
                  <a:pt x="0" y="1150203"/>
                </a:cubicBezTo>
                <a:cubicBezTo>
                  <a:pt x="-44766" y="1050864"/>
                  <a:pt x="38020" y="822268"/>
                  <a:pt x="0" y="664562"/>
                </a:cubicBezTo>
                <a:cubicBezTo>
                  <a:pt x="-38020" y="506856"/>
                  <a:pt x="23692" y="140181"/>
                  <a:pt x="0" y="0"/>
                </a:cubicBezTo>
                <a:close/>
              </a:path>
              <a:path w="7360607" h="2556006" stroke="0" extrusionOk="0">
                <a:moveTo>
                  <a:pt x="0" y="0"/>
                </a:moveTo>
                <a:cubicBezTo>
                  <a:pt x="122733" y="-47363"/>
                  <a:pt x="296025" y="20722"/>
                  <a:pt x="418988" y="0"/>
                </a:cubicBezTo>
                <a:cubicBezTo>
                  <a:pt x="541951" y="-20722"/>
                  <a:pt x="831959" y="51434"/>
                  <a:pt x="1132401" y="0"/>
                </a:cubicBezTo>
                <a:cubicBezTo>
                  <a:pt x="1432843" y="-51434"/>
                  <a:pt x="1639884" y="42217"/>
                  <a:pt x="1845814" y="0"/>
                </a:cubicBezTo>
                <a:cubicBezTo>
                  <a:pt x="2051744" y="-42217"/>
                  <a:pt x="2092679" y="4490"/>
                  <a:pt x="2264802" y="0"/>
                </a:cubicBezTo>
                <a:cubicBezTo>
                  <a:pt x="2436925" y="-4490"/>
                  <a:pt x="2748308" y="40710"/>
                  <a:pt x="2904609" y="0"/>
                </a:cubicBezTo>
                <a:cubicBezTo>
                  <a:pt x="3060910" y="-40710"/>
                  <a:pt x="3178734" y="6396"/>
                  <a:pt x="3249991" y="0"/>
                </a:cubicBezTo>
                <a:cubicBezTo>
                  <a:pt x="3321248" y="-6396"/>
                  <a:pt x="3807028" y="85531"/>
                  <a:pt x="3963404" y="0"/>
                </a:cubicBezTo>
                <a:cubicBezTo>
                  <a:pt x="4119780" y="-85531"/>
                  <a:pt x="4286888" y="66691"/>
                  <a:pt x="4529604" y="0"/>
                </a:cubicBezTo>
                <a:cubicBezTo>
                  <a:pt x="4772320" y="-66691"/>
                  <a:pt x="4852858" y="41"/>
                  <a:pt x="4948593" y="0"/>
                </a:cubicBezTo>
                <a:cubicBezTo>
                  <a:pt x="5044328" y="-41"/>
                  <a:pt x="5214296" y="47032"/>
                  <a:pt x="5441187" y="0"/>
                </a:cubicBezTo>
                <a:cubicBezTo>
                  <a:pt x="5668078" y="-47032"/>
                  <a:pt x="5791655" y="25551"/>
                  <a:pt x="6007388" y="0"/>
                </a:cubicBezTo>
                <a:cubicBezTo>
                  <a:pt x="6223121" y="-25551"/>
                  <a:pt x="6286491" y="51195"/>
                  <a:pt x="6499982" y="0"/>
                </a:cubicBezTo>
                <a:cubicBezTo>
                  <a:pt x="6713473" y="-51195"/>
                  <a:pt x="6965657" y="13163"/>
                  <a:pt x="7360607" y="0"/>
                </a:cubicBezTo>
                <a:cubicBezTo>
                  <a:pt x="7408295" y="266957"/>
                  <a:pt x="7351228" y="358041"/>
                  <a:pt x="7360607" y="536761"/>
                </a:cubicBezTo>
                <a:cubicBezTo>
                  <a:pt x="7369986" y="715481"/>
                  <a:pt x="7324723" y="904950"/>
                  <a:pt x="7360607" y="1073523"/>
                </a:cubicBezTo>
                <a:cubicBezTo>
                  <a:pt x="7396491" y="1242096"/>
                  <a:pt x="7330953" y="1357232"/>
                  <a:pt x="7360607" y="1533604"/>
                </a:cubicBezTo>
                <a:cubicBezTo>
                  <a:pt x="7390261" y="1709976"/>
                  <a:pt x="7321780" y="1780899"/>
                  <a:pt x="7360607" y="1993685"/>
                </a:cubicBezTo>
                <a:cubicBezTo>
                  <a:pt x="7399434" y="2206471"/>
                  <a:pt x="7318048" y="2280197"/>
                  <a:pt x="7360607" y="2556006"/>
                </a:cubicBezTo>
                <a:cubicBezTo>
                  <a:pt x="7203240" y="2595755"/>
                  <a:pt x="7047616" y="2517657"/>
                  <a:pt x="6941619" y="2556006"/>
                </a:cubicBezTo>
                <a:cubicBezTo>
                  <a:pt x="6835622" y="2594355"/>
                  <a:pt x="6554286" y="2543024"/>
                  <a:pt x="6301812" y="2556006"/>
                </a:cubicBezTo>
                <a:cubicBezTo>
                  <a:pt x="6049338" y="2568988"/>
                  <a:pt x="6014913" y="2497798"/>
                  <a:pt x="5809218" y="2556006"/>
                </a:cubicBezTo>
                <a:cubicBezTo>
                  <a:pt x="5603523" y="2614214"/>
                  <a:pt x="5576906" y="2553177"/>
                  <a:pt x="5463835" y="2556006"/>
                </a:cubicBezTo>
                <a:cubicBezTo>
                  <a:pt x="5350764" y="2558835"/>
                  <a:pt x="4978439" y="2543453"/>
                  <a:pt x="4824029" y="2556006"/>
                </a:cubicBezTo>
                <a:cubicBezTo>
                  <a:pt x="4669619" y="2568559"/>
                  <a:pt x="4540707" y="2498097"/>
                  <a:pt x="4331434" y="2556006"/>
                </a:cubicBezTo>
                <a:cubicBezTo>
                  <a:pt x="4122162" y="2613915"/>
                  <a:pt x="4010024" y="2543757"/>
                  <a:pt x="3838840" y="2556006"/>
                </a:cubicBezTo>
                <a:cubicBezTo>
                  <a:pt x="3667656" y="2568255"/>
                  <a:pt x="3488883" y="2522857"/>
                  <a:pt x="3346245" y="2556006"/>
                </a:cubicBezTo>
                <a:cubicBezTo>
                  <a:pt x="3203607" y="2589155"/>
                  <a:pt x="2942800" y="2484621"/>
                  <a:pt x="2706439" y="2556006"/>
                </a:cubicBezTo>
                <a:cubicBezTo>
                  <a:pt x="2470078" y="2627391"/>
                  <a:pt x="2495073" y="2514240"/>
                  <a:pt x="2287450" y="2556006"/>
                </a:cubicBezTo>
                <a:cubicBezTo>
                  <a:pt x="2079827" y="2597772"/>
                  <a:pt x="1861455" y="2487850"/>
                  <a:pt x="1574037" y="2556006"/>
                </a:cubicBezTo>
                <a:cubicBezTo>
                  <a:pt x="1286619" y="2624162"/>
                  <a:pt x="1267570" y="2555746"/>
                  <a:pt x="1007837" y="2556006"/>
                </a:cubicBezTo>
                <a:cubicBezTo>
                  <a:pt x="748104" y="2556266"/>
                  <a:pt x="780722" y="2544807"/>
                  <a:pt x="588849" y="2556006"/>
                </a:cubicBezTo>
                <a:cubicBezTo>
                  <a:pt x="396976" y="2567205"/>
                  <a:pt x="293029" y="2532737"/>
                  <a:pt x="0" y="2556006"/>
                </a:cubicBezTo>
                <a:cubicBezTo>
                  <a:pt x="-6533" y="2376096"/>
                  <a:pt x="25320" y="2290458"/>
                  <a:pt x="0" y="2121485"/>
                </a:cubicBezTo>
                <a:cubicBezTo>
                  <a:pt x="-25320" y="1952512"/>
                  <a:pt x="7320" y="1706291"/>
                  <a:pt x="0" y="1559164"/>
                </a:cubicBezTo>
                <a:cubicBezTo>
                  <a:pt x="-7320" y="1412037"/>
                  <a:pt x="4297" y="1335626"/>
                  <a:pt x="0" y="1124643"/>
                </a:cubicBezTo>
                <a:cubicBezTo>
                  <a:pt x="-4297" y="913660"/>
                  <a:pt x="32188" y="854574"/>
                  <a:pt x="0" y="613441"/>
                </a:cubicBezTo>
                <a:cubicBezTo>
                  <a:pt x="-32188" y="372308"/>
                  <a:pt x="21935" y="26050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3900" dirty="0"/>
          </a:p>
        </p:txBody>
      </p:sp>
      <p:sp>
        <p:nvSpPr>
          <p:cNvPr id="16" name="Freeform 19">
            <a:extLst>
              <a:ext uri="{FF2B5EF4-FFF2-40B4-BE49-F238E27FC236}">
                <a16:creationId xmlns:a16="http://schemas.microsoft.com/office/drawing/2014/main" id="{90083267-C544-000B-E731-66629FEE5CD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362274">
            <a:off x="7966934" y="8412739"/>
            <a:ext cx="988829" cy="899569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ABE0EB2-70CA-0A55-508B-E4BF9059FE5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327668">
            <a:off x="1998311" y="6726193"/>
            <a:ext cx="5751007" cy="1540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704" b="1" dirty="0">
                <a:solidFill>
                  <a:srgbClr val="2F5CE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Don't forget to do your secret mission!</a:t>
            </a:r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2E343D01-938A-A985-D4CE-AB8D2117DE1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408683" y="2754126"/>
            <a:ext cx="7337399" cy="4930821"/>
          </a:xfrm>
          <a:custGeom>
            <a:avLst/>
            <a:gdLst/>
            <a:ahLst/>
            <a:cxnLst/>
            <a:rect l="l" t="t" r="r" b="b"/>
            <a:pathLst>
              <a:path w="14004785" h="5206116">
                <a:moveTo>
                  <a:pt x="0" y="0"/>
                </a:moveTo>
                <a:lnTo>
                  <a:pt x="14004785" y="0"/>
                </a:lnTo>
                <a:lnTo>
                  <a:pt x="14004785" y="5206116"/>
                </a:lnTo>
                <a:lnTo>
                  <a:pt x="0" y="52061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r="-99830"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89866-6A3C-60D9-B1B1-E52339B586E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555748" y="3147722"/>
            <a:ext cx="5309951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41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challenge: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A42394C-8A7C-B01D-4407-D46464EC4E0C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0766359" y="4059124"/>
            <a:ext cx="5735513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a </a:t>
            </a:r>
            <a:r>
              <a:rPr lang="en-ca" sz="294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 drawing </a:t>
            </a:r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the theme of your choice (e.g., friendship, justice, music, arts, sports, environment, travel, etc.).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700DB4-1989-E1BD-1E45-422B738B60A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  <p:bldP spid="16" grpId="0" animBg="1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9A7DF-445F-CD89-0D61-BEBDFF33D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FD7218-EE71-B745-5593-5FD46D6012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B725321-C820-D8F4-B516-6C1FAE6C409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9776" y="6701042"/>
            <a:ext cx="3403978" cy="3379583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-13026" b="-13557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7E7C83-3695-D85D-0BAA-5408A7C68BC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97905" y="585093"/>
            <a:ext cx="12579478" cy="1459032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l" rtl="0"/>
            <a:r>
              <a:rPr lang="en-ca" sz="8599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Twelve skilled hands...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EAAF3A80-BA40-C46B-8236-175027FC03A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4</a:t>
            </a:fld>
            <a:endParaRPr lang="en-ca" sz="2744" b="1" dirty="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C21AB21F-333F-1C86-D524-A6479E6A52F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404279">
            <a:off x="755652" y="2383148"/>
            <a:ext cx="7360607" cy="2556006"/>
          </a:xfrm>
          <a:custGeom>
            <a:avLst/>
            <a:gdLst>
              <a:gd name="csX0" fmla="*/ 0 w 7360607"/>
              <a:gd name="csY0" fmla="*/ 0 h 2556006"/>
              <a:gd name="csX1" fmla="*/ 492594 w 7360607"/>
              <a:gd name="csY1" fmla="*/ 0 h 2556006"/>
              <a:gd name="csX2" fmla="*/ 1058795 w 7360607"/>
              <a:gd name="csY2" fmla="*/ 0 h 2556006"/>
              <a:gd name="csX3" fmla="*/ 1698602 w 7360607"/>
              <a:gd name="csY3" fmla="*/ 0 h 2556006"/>
              <a:gd name="csX4" fmla="*/ 2043984 w 7360607"/>
              <a:gd name="csY4" fmla="*/ 0 h 2556006"/>
              <a:gd name="csX5" fmla="*/ 2389366 w 7360607"/>
              <a:gd name="csY5" fmla="*/ 0 h 2556006"/>
              <a:gd name="csX6" fmla="*/ 2808355 w 7360607"/>
              <a:gd name="csY6" fmla="*/ 0 h 2556006"/>
              <a:gd name="csX7" fmla="*/ 3448161 w 7360607"/>
              <a:gd name="csY7" fmla="*/ 0 h 2556006"/>
              <a:gd name="csX8" fmla="*/ 3793544 w 7360607"/>
              <a:gd name="csY8" fmla="*/ 0 h 2556006"/>
              <a:gd name="csX9" fmla="*/ 4212532 w 7360607"/>
              <a:gd name="csY9" fmla="*/ 0 h 2556006"/>
              <a:gd name="csX10" fmla="*/ 4852339 w 7360607"/>
              <a:gd name="csY10" fmla="*/ 0 h 2556006"/>
              <a:gd name="csX11" fmla="*/ 5344933 w 7360607"/>
              <a:gd name="csY11" fmla="*/ 0 h 2556006"/>
              <a:gd name="csX12" fmla="*/ 5837528 w 7360607"/>
              <a:gd name="csY12" fmla="*/ 0 h 2556006"/>
              <a:gd name="csX13" fmla="*/ 6182910 w 7360607"/>
              <a:gd name="csY13" fmla="*/ 0 h 2556006"/>
              <a:gd name="csX14" fmla="*/ 7360607 w 7360607"/>
              <a:gd name="csY14" fmla="*/ 0 h 2556006"/>
              <a:gd name="csX15" fmla="*/ 7360607 w 7360607"/>
              <a:gd name="csY15" fmla="*/ 460081 h 2556006"/>
              <a:gd name="csX16" fmla="*/ 7360607 w 7360607"/>
              <a:gd name="csY16" fmla="*/ 894602 h 2556006"/>
              <a:gd name="csX17" fmla="*/ 7360607 w 7360607"/>
              <a:gd name="csY17" fmla="*/ 1380243 h 2556006"/>
              <a:gd name="csX18" fmla="*/ 7360607 w 7360607"/>
              <a:gd name="csY18" fmla="*/ 1814764 h 2556006"/>
              <a:gd name="csX19" fmla="*/ 7360607 w 7360607"/>
              <a:gd name="csY19" fmla="*/ 2556006 h 2556006"/>
              <a:gd name="csX20" fmla="*/ 6794406 w 7360607"/>
              <a:gd name="csY20" fmla="*/ 2556006 h 2556006"/>
              <a:gd name="csX21" fmla="*/ 6449024 w 7360607"/>
              <a:gd name="csY21" fmla="*/ 2556006 h 2556006"/>
              <a:gd name="csX22" fmla="*/ 5882824 w 7360607"/>
              <a:gd name="csY22" fmla="*/ 2556006 h 2556006"/>
              <a:gd name="csX23" fmla="*/ 5537441 w 7360607"/>
              <a:gd name="csY23" fmla="*/ 2556006 h 2556006"/>
              <a:gd name="csX24" fmla="*/ 4824029 w 7360607"/>
              <a:gd name="csY24" fmla="*/ 2556006 h 2556006"/>
              <a:gd name="csX25" fmla="*/ 4331434 w 7360607"/>
              <a:gd name="csY25" fmla="*/ 2556006 h 2556006"/>
              <a:gd name="csX26" fmla="*/ 3838840 w 7360607"/>
              <a:gd name="csY26" fmla="*/ 2556006 h 2556006"/>
              <a:gd name="csX27" fmla="*/ 3419851 w 7360607"/>
              <a:gd name="csY27" fmla="*/ 2556006 h 2556006"/>
              <a:gd name="csX28" fmla="*/ 3000863 w 7360607"/>
              <a:gd name="csY28" fmla="*/ 2556006 h 2556006"/>
              <a:gd name="csX29" fmla="*/ 2361056 w 7360607"/>
              <a:gd name="csY29" fmla="*/ 2556006 h 2556006"/>
              <a:gd name="csX30" fmla="*/ 1942068 w 7360607"/>
              <a:gd name="csY30" fmla="*/ 2556006 h 2556006"/>
              <a:gd name="csX31" fmla="*/ 1302261 w 7360607"/>
              <a:gd name="csY31" fmla="*/ 2556006 h 2556006"/>
              <a:gd name="csX32" fmla="*/ 809667 w 7360607"/>
              <a:gd name="csY32" fmla="*/ 2556006 h 2556006"/>
              <a:gd name="csX33" fmla="*/ 0 w 7360607"/>
              <a:gd name="csY33" fmla="*/ 2556006 h 2556006"/>
              <a:gd name="csX34" fmla="*/ 0 w 7360607"/>
              <a:gd name="csY34" fmla="*/ 2070365 h 2556006"/>
              <a:gd name="csX35" fmla="*/ 0 w 7360607"/>
              <a:gd name="csY35" fmla="*/ 1635844 h 2556006"/>
              <a:gd name="csX36" fmla="*/ 0 w 7360607"/>
              <a:gd name="csY36" fmla="*/ 1150203 h 2556006"/>
              <a:gd name="csX37" fmla="*/ 0 w 7360607"/>
              <a:gd name="csY37" fmla="*/ 664562 h 2556006"/>
              <a:gd name="csX38" fmla="*/ 0 w 7360607"/>
              <a:gd name="csY38" fmla="*/ 0 h 25560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360607" h="2556006" fill="none" extrusionOk="0">
                <a:moveTo>
                  <a:pt x="0" y="0"/>
                </a:moveTo>
                <a:cubicBezTo>
                  <a:pt x="135518" y="-45745"/>
                  <a:pt x="263839" y="346"/>
                  <a:pt x="492594" y="0"/>
                </a:cubicBezTo>
                <a:cubicBezTo>
                  <a:pt x="721349" y="-346"/>
                  <a:pt x="872550" y="15974"/>
                  <a:pt x="1058795" y="0"/>
                </a:cubicBezTo>
                <a:cubicBezTo>
                  <a:pt x="1245040" y="-15974"/>
                  <a:pt x="1450475" y="74765"/>
                  <a:pt x="1698602" y="0"/>
                </a:cubicBezTo>
                <a:cubicBezTo>
                  <a:pt x="1946729" y="-74765"/>
                  <a:pt x="1949828" y="26890"/>
                  <a:pt x="2043984" y="0"/>
                </a:cubicBezTo>
                <a:cubicBezTo>
                  <a:pt x="2138140" y="-26890"/>
                  <a:pt x="2290836" y="2221"/>
                  <a:pt x="2389366" y="0"/>
                </a:cubicBezTo>
                <a:cubicBezTo>
                  <a:pt x="2487896" y="-2221"/>
                  <a:pt x="2694721" y="25708"/>
                  <a:pt x="2808355" y="0"/>
                </a:cubicBezTo>
                <a:cubicBezTo>
                  <a:pt x="2921989" y="-25708"/>
                  <a:pt x="3244516" y="19408"/>
                  <a:pt x="3448161" y="0"/>
                </a:cubicBezTo>
                <a:cubicBezTo>
                  <a:pt x="3651806" y="-19408"/>
                  <a:pt x="3713984" y="9215"/>
                  <a:pt x="3793544" y="0"/>
                </a:cubicBezTo>
                <a:cubicBezTo>
                  <a:pt x="3873104" y="-9215"/>
                  <a:pt x="4061906" y="22645"/>
                  <a:pt x="4212532" y="0"/>
                </a:cubicBezTo>
                <a:cubicBezTo>
                  <a:pt x="4363158" y="-22645"/>
                  <a:pt x="4657524" y="17799"/>
                  <a:pt x="4852339" y="0"/>
                </a:cubicBezTo>
                <a:cubicBezTo>
                  <a:pt x="5047154" y="-17799"/>
                  <a:pt x="5241967" y="16000"/>
                  <a:pt x="5344933" y="0"/>
                </a:cubicBezTo>
                <a:cubicBezTo>
                  <a:pt x="5447899" y="-16000"/>
                  <a:pt x="5658043" y="24873"/>
                  <a:pt x="5837528" y="0"/>
                </a:cubicBezTo>
                <a:cubicBezTo>
                  <a:pt x="6017014" y="-24873"/>
                  <a:pt x="6044116" y="31139"/>
                  <a:pt x="6182910" y="0"/>
                </a:cubicBezTo>
                <a:cubicBezTo>
                  <a:pt x="6321704" y="-31139"/>
                  <a:pt x="6810132" y="124197"/>
                  <a:pt x="7360607" y="0"/>
                </a:cubicBezTo>
                <a:cubicBezTo>
                  <a:pt x="7362976" y="196277"/>
                  <a:pt x="7355579" y="282554"/>
                  <a:pt x="7360607" y="460081"/>
                </a:cubicBezTo>
                <a:cubicBezTo>
                  <a:pt x="7365635" y="637608"/>
                  <a:pt x="7312666" y="679752"/>
                  <a:pt x="7360607" y="894602"/>
                </a:cubicBezTo>
                <a:cubicBezTo>
                  <a:pt x="7408548" y="1109452"/>
                  <a:pt x="7321172" y="1244028"/>
                  <a:pt x="7360607" y="1380243"/>
                </a:cubicBezTo>
                <a:cubicBezTo>
                  <a:pt x="7400042" y="1516458"/>
                  <a:pt x="7312792" y="1715587"/>
                  <a:pt x="7360607" y="1814764"/>
                </a:cubicBezTo>
                <a:cubicBezTo>
                  <a:pt x="7408422" y="1913941"/>
                  <a:pt x="7329353" y="2249482"/>
                  <a:pt x="7360607" y="2556006"/>
                </a:cubicBezTo>
                <a:cubicBezTo>
                  <a:pt x="7174340" y="2598880"/>
                  <a:pt x="6934787" y="2549363"/>
                  <a:pt x="6794406" y="2556006"/>
                </a:cubicBezTo>
                <a:cubicBezTo>
                  <a:pt x="6654025" y="2562649"/>
                  <a:pt x="6527305" y="2543650"/>
                  <a:pt x="6449024" y="2556006"/>
                </a:cubicBezTo>
                <a:cubicBezTo>
                  <a:pt x="6370743" y="2568362"/>
                  <a:pt x="6048877" y="2528459"/>
                  <a:pt x="5882824" y="2556006"/>
                </a:cubicBezTo>
                <a:cubicBezTo>
                  <a:pt x="5716771" y="2583553"/>
                  <a:pt x="5691167" y="2546484"/>
                  <a:pt x="5537441" y="2556006"/>
                </a:cubicBezTo>
                <a:cubicBezTo>
                  <a:pt x="5383715" y="2565528"/>
                  <a:pt x="5064115" y="2473701"/>
                  <a:pt x="4824029" y="2556006"/>
                </a:cubicBezTo>
                <a:cubicBezTo>
                  <a:pt x="4583943" y="2638311"/>
                  <a:pt x="4465616" y="2531741"/>
                  <a:pt x="4331434" y="2556006"/>
                </a:cubicBezTo>
                <a:cubicBezTo>
                  <a:pt x="4197252" y="2580271"/>
                  <a:pt x="3949541" y="2522224"/>
                  <a:pt x="3838840" y="2556006"/>
                </a:cubicBezTo>
                <a:cubicBezTo>
                  <a:pt x="3728139" y="2589788"/>
                  <a:pt x="3624177" y="2529343"/>
                  <a:pt x="3419851" y="2556006"/>
                </a:cubicBezTo>
                <a:cubicBezTo>
                  <a:pt x="3215525" y="2582669"/>
                  <a:pt x="3146032" y="2530066"/>
                  <a:pt x="3000863" y="2556006"/>
                </a:cubicBezTo>
                <a:cubicBezTo>
                  <a:pt x="2855694" y="2581946"/>
                  <a:pt x="2673228" y="2502154"/>
                  <a:pt x="2361056" y="2556006"/>
                </a:cubicBezTo>
                <a:cubicBezTo>
                  <a:pt x="2048884" y="2609858"/>
                  <a:pt x="2033121" y="2520648"/>
                  <a:pt x="1942068" y="2556006"/>
                </a:cubicBezTo>
                <a:cubicBezTo>
                  <a:pt x="1851015" y="2591364"/>
                  <a:pt x="1432178" y="2529163"/>
                  <a:pt x="1302261" y="2556006"/>
                </a:cubicBezTo>
                <a:cubicBezTo>
                  <a:pt x="1172344" y="2582849"/>
                  <a:pt x="1048793" y="2517026"/>
                  <a:pt x="809667" y="2556006"/>
                </a:cubicBezTo>
                <a:cubicBezTo>
                  <a:pt x="570541" y="2594986"/>
                  <a:pt x="256591" y="2511457"/>
                  <a:pt x="0" y="2556006"/>
                </a:cubicBezTo>
                <a:cubicBezTo>
                  <a:pt x="-2218" y="2418990"/>
                  <a:pt x="52003" y="2202383"/>
                  <a:pt x="0" y="2070365"/>
                </a:cubicBezTo>
                <a:cubicBezTo>
                  <a:pt x="-52003" y="1938347"/>
                  <a:pt x="43942" y="1792346"/>
                  <a:pt x="0" y="1635844"/>
                </a:cubicBezTo>
                <a:cubicBezTo>
                  <a:pt x="-43942" y="1479342"/>
                  <a:pt x="44766" y="1249542"/>
                  <a:pt x="0" y="1150203"/>
                </a:cubicBezTo>
                <a:cubicBezTo>
                  <a:pt x="-44766" y="1050864"/>
                  <a:pt x="38020" y="822268"/>
                  <a:pt x="0" y="664562"/>
                </a:cubicBezTo>
                <a:cubicBezTo>
                  <a:pt x="-38020" y="506856"/>
                  <a:pt x="23692" y="140181"/>
                  <a:pt x="0" y="0"/>
                </a:cubicBezTo>
                <a:close/>
              </a:path>
              <a:path w="7360607" h="2556006" stroke="0" extrusionOk="0">
                <a:moveTo>
                  <a:pt x="0" y="0"/>
                </a:moveTo>
                <a:cubicBezTo>
                  <a:pt x="122733" y="-47363"/>
                  <a:pt x="296025" y="20722"/>
                  <a:pt x="418988" y="0"/>
                </a:cubicBezTo>
                <a:cubicBezTo>
                  <a:pt x="541951" y="-20722"/>
                  <a:pt x="831959" y="51434"/>
                  <a:pt x="1132401" y="0"/>
                </a:cubicBezTo>
                <a:cubicBezTo>
                  <a:pt x="1432843" y="-51434"/>
                  <a:pt x="1639884" y="42217"/>
                  <a:pt x="1845814" y="0"/>
                </a:cubicBezTo>
                <a:cubicBezTo>
                  <a:pt x="2051744" y="-42217"/>
                  <a:pt x="2092679" y="4490"/>
                  <a:pt x="2264802" y="0"/>
                </a:cubicBezTo>
                <a:cubicBezTo>
                  <a:pt x="2436925" y="-4490"/>
                  <a:pt x="2748308" y="40710"/>
                  <a:pt x="2904609" y="0"/>
                </a:cubicBezTo>
                <a:cubicBezTo>
                  <a:pt x="3060910" y="-40710"/>
                  <a:pt x="3178734" y="6396"/>
                  <a:pt x="3249991" y="0"/>
                </a:cubicBezTo>
                <a:cubicBezTo>
                  <a:pt x="3321248" y="-6396"/>
                  <a:pt x="3807028" y="85531"/>
                  <a:pt x="3963404" y="0"/>
                </a:cubicBezTo>
                <a:cubicBezTo>
                  <a:pt x="4119780" y="-85531"/>
                  <a:pt x="4286888" y="66691"/>
                  <a:pt x="4529604" y="0"/>
                </a:cubicBezTo>
                <a:cubicBezTo>
                  <a:pt x="4772320" y="-66691"/>
                  <a:pt x="4852858" y="41"/>
                  <a:pt x="4948593" y="0"/>
                </a:cubicBezTo>
                <a:cubicBezTo>
                  <a:pt x="5044328" y="-41"/>
                  <a:pt x="5214296" y="47032"/>
                  <a:pt x="5441187" y="0"/>
                </a:cubicBezTo>
                <a:cubicBezTo>
                  <a:pt x="5668078" y="-47032"/>
                  <a:pt x="5791655" y="25551"/>
                  <a:pt x="6007388" y="0"/>
                </a:cubicBezTo>
                <a:cubicBezTo>
                  <a:pt x="6223121" y="-25551"/>
                  <a:pt x="6286491" y="51195"/>
                  <a:pt x="6499982" y="0"/>
                </a:cubicBezTo>
                <a:cubicBezTo>
                  <a:pt x="6713473" y="-51195"/>
                  <a:pt x="6965657" y="13163"/>
                  <a:pt x="7360607" y="0"/>
                </a:cubicBezTo>
                <a:cubicBezTo>
                  <a:pt x="7408295" y="266957"/>
                  <a:pt x="7351228" y="358041"/>
                  <a:pt x="7360607" y="536761"/>
                </a:cubicBezTo>
                <a:cubicBezTo>
                  <a:pt x="7369986" y="715481"/>
                  <a:pt x="7324723" y="904950"/>
                  <a:pt x="7360607" y="1073523"/>
                </a:cubicBezTo>
                <a:cubicBezTo>
                  <a:pt x="7396491" y="1242096"/>
                  <a:pt x="7330953" y="1357232"/>
                  <a:pt x="7360607" y="1533604"/>
                </a:cubicBezTo>
                <a:cubicBezTo>
                  <a:pt x="7390261" y="1709976"/>
                  <a:pt x="7321780" y="1780899"/>
                  <a:pt x="7360607" y="1993685"/>
                </a:cubicBezTo>
                <a:cubicBezTo>
                  <a:pt x="7399434" y="2206471"/>
                  <a:pt x="7318048" y="2280197"/>
                  <a:pt x="7360607" y="2556006"/>
                </a:cubicBezTo>
                <a:cubicBezTo>
                  <a:pt x="7203240" y="2595755"/>
                  <a:pt x="7047616" y="2517657"/>
                  <a:pt x="6941619" y="2556006"/>
                </a:cubicBezTo>
                <a:cubicBezTo>
                  <a:pt x="6835622" y="2594355"/>
                  <a:pt x="6554286" y="2543024"/>
                  <a:pt x="6301812" y="2556006"/>
                </a:cubicBezTo>
                <a:cubicBezTo>
                  <a:pt x="6049338" y="2568988"/>
                  <a:pt x="6014913" y="2497798"/>
                  <a:pt x="5809218" y="2556006"/>
                </a:cubicBezTo>
                <a:cubicBezTo>
                  <a:pt x="5603523" y="2614214"/>
                  <a:pt x="5576906" y="2553177"/>
                  <a:pt x="5463835" y="2556006"/>
                </a:cubicBezTo>
                <a:cubicBezTo>
                  <a:pt x="5350764" y="2558835"/>
                  <a:pt x="4978439" y="2543453"/>
                  <a:pt x="4824029" y="2556006"/>
                </a:cubicBezTo>
                <a:cubicBezTo>
                  <a:pt x="4669619" y="2568559"/>
                  <a:pt x="4540707" y="2498097"/>
                  <a:pt x="4331434" y="2556006"/>
                </a:cubicBezTo>
                <a:cubicBezTo>
                  <a:pt x="4122162" y="2613915"/>
                  <a:pt x="4010024" y="2543757"/>
                  <a:pt x="3838840" y="2556006"/>
                </a:cubicBezTo>
                <a:cubicBezTo>
                  <a:pt x="3667656" y="2568255"/>
                  <a:pt x="3488883" y="2522857"/>
                  <a:pt x="3346245" y="2556006"/>
                </a:cubicBezTo>
                <a:cubicBezTo>
                  <a:pt x="3203607" y="2589155"/>
                  <a:pt x="2942800" y="2484621"/>
                  <a:pt x="2706439" y="2556006"/>
                </a:cubicBezTo>
                <a:cubicBezTo>
                  <a:pt x="2470078" y="2627391"/>
                  <a:pt x="2495073" y="2514240"/>
                  <a:pt x="2287450" y="2556006"/>
                </a:cubicBezTo>
                <a:cubicBezTo>
                  <a:pt x="2079827" y="2597772"/>
                  <a:pt x="1861455" y="2487850"/>
                  <a:pt x="1574037" y="2556006"/>
                </a:cubicBezTo>
                <a:cubicBezTo>
                  <a:pt x="1286619" y="2624162"/>
                  <a:pt x="1267570" y="2555746"/>
                  <a:pt x="1007837" y="2556006"/>
                </a:cubicBezTo>
                <a:cubicBezTo>
                  <a:pt x="748104" y="2556266"/>
                  <a:pt x="780722" y="2544807"/>
                  <a:pt x="588849" y="2556006"/>
                </a:cubicBezTo>
                <a:cubicBezTo>
                  <a:pt x="396976" y="2567205"/>
                  <a:pt x="293029" y="2532737"/>
                  <a:pt x="0" y="2556006"/>
                </a:cubicBezTo>
                <a:cubicBezTo>
                  <a:pt x="-6533" y="2376096"/>
                  <a:pt x="25320" y="2290458"/>
                  <a:pt x="0" y="2121485"/>
                </a:cubicBezTo>
                <a:cubicBezTo>
                  <a:pt x="-25320" y="1952512"/>
                  <a:pt x="7320" y="1706291"/>
                  <a:pt x="0" y="1559164"/>
                </a:cubicBezTo>
                <a:cubicBezTo>
                  <a:pt x="-7320" y="1412037"/>
                  <a:pt x="4297" y="1335626"/>
                  <a:pt x="0" y="1124643"/>
                </a:cubicBezTo>
                <a:cubicBezTo>
                  <a:pt x="-4297" y="913660"/>
                  <a:pt x="32188" y="854574"/>
                  <a:pt x="0" y="613441"/>
                </a:cubicBezTo>
                <a:cubicBezTo>
                  <a:pt x="-32188" y="372308"/>
                  <a:pt x="21935" y="26050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3900" dirty="0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124B3BB9-1DC9-004C-E0A8-5F9736B5AD2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21441141">
            <a:off x="7668360" y="4118384"/>
            <a:ext cx="988829" cy="899569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8B58B22-CA0F-E57F-D4CE-ED037C24E65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rot="21406535">
            <a:off x="932799" y="2947102"/>
            <a:ext cx="7016493" cy="13137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TIME’S UP!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12E19CE8-5513-02B2-0293-5A58A162BC85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575043" y="2405904"/>
            <a:ext cx="6860083" cy="1532259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B6F05C7-7613-DEE4-C26C-EA6A39B09ADB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18FCE9EA-E07A-3DDA-F83F-22DA4DFAF46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EFC3D71-1EEA-B790-5624-FE86ED07E3C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47840" y="2535078"/>
            <a:ext cx="6257901" cy="1221531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What did you think of this experience?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902D213-1091-CFB7-1C07-F1E2B1457A48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5793493" y="2158977"/>
            <a:ext cx="988832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98017E53-57A0-65E4-A51B-805F03A67F01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779181" y="5647433"/>
            <a:ext cx="6860083" cy="3263840"/>
            <a:chOff x="0" y="0"/>
            <a:chExt cx="2149108" cy="495463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8644DCF4-4650-BC78-4F59-29453DDBBCFA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E94EBDB8-9369-C858-1BA2-0B95F545242B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50572736-AA03-6DF3-DD74-630B0A8348FF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51978" y="5865104"/>
            <a:ext cx="6093102" cy="2806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Were you able to find your place in the group and participate in the exercise, despite the obstacles you encountered? Why or why not?</a:t>
            </a:r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57AE3D36-9863-6D7E-CB8F-5B2B6EC12F7A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058051" y="5364172"/>
            <a:ext cx="989002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2F6EFBDB-5DE5-16D0-73B9-D55CA960B389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9575043" y="4850969"/>
            <a:ext cx="6860083" cy="1767913"/>
            <a:chOff x="0" y="0"/>
            <a:chExt cx="2149108" cy="495463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4360A7DC-571E-6063-795C-3A654AC621B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1292D128-EB29-29FB-0A9F-42B36106BDE9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B0728004-437C-FD24-990A-228A5E47B5C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711440" y="5333438"/>
            <a:ext cx="6587286" cy="6352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did your secret mission go?</a:t>
            </a:r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2BD746F1-9657-388F-C5BC-11C2C4006EF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5853914" y="4567707"/>
            <a:ext cx="988830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2BFD9DD8-C7BD-6B5E-6801-7570C10C51EC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8113953" y="7170268"/>
            <a:ext cx="6860083" cy="2107215"/>
            <a:chOff x="0" y="0"/>
            <a:chExt cx="2149108" cy="495463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ACB1F4C-0E7D-B2DE-51DB-404C5FA3DEAA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34" name="TextBox 6">
              <a:extLst>
                <a:ext uri="{FF2B5EF4-FFF2-40B4-BE49-F238E27FC236}">
                  <a16:creationId xmlns:a16="http://schemas.microsoft.com/office/drawing/2014/main" id="{0B0F8D75-9546-7F1D-D83A-5B266C7CFE0B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79DB2723-8D20-CA2C-65CF-36A2C4EEF6A8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8331551" y="7405454"/>
            <a:ext cx="6257901" cy="1721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 you figure out what your team members’ secret missions were?</a:t>
            </a:r>
          </a:p>
        </p:txBody>
      </p:sp>
      <p:sp>
        <p:nvSpPr>
          <p:cNvPr id="36" name="Freeform 8">
            <a:extLst>
              <a:ext uri="{FF2B5EF4-FFF2-40B4-BE49-F238E27FC236}">
                <a16:creationId xmlns:a16="http://schemas.microsoft.com/office/drawing/2014/main" id="{8D34F475-944F-D57A-2F3D-E4A1CE18A74A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4385755" y="6891827"/>
            <a:ext cx="949690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37" name="Freeform 11">
            <a:extLst>
              <a:ext uri="{FF2B5EF4-FFF2-40B4-BE49-F238E27FC236}">
                <a16:creationId xmlns:a16="http://schemas.microsoft.com/office/drawing/2014/main" id="{2DA6481A-D7EF-D909-0477-2AAAAD6D933E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 rot="20517244">
            <a:off x="7715918" y="2044918"/>
            <a:ext cx="2126042" cy="1102356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D8DFB0B-BA2D-7547-BF11-29B9FF48A9B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9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7" grpId="0"/>
      <p:bldP spid="8" grpId="0" animBg="1"/>
      <p:bldP spid="25" grpId="0"/>
      <p:bldP spid="26" grpId="0" animBg="1"/>
      <p:bldP spid="30" grpId="0"/>
      <p:bldP spid="31" grpId="0" animBg="1"/>
      <p:bldP spid="35" grpId="0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69282-94D9-00FA-DFE1-4C52CAF39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0CA9683-7E26-7F20-963C-99282B4127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0AB4B91-A6BB-0D74-DC37-6EA49E9A911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727" y="541430"/>
            <a:ext cx="12579478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Twelve</a:t>
            </a:r>
            <a:r>
              <a:rPr lang="en-ca" sz="8624" b="1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 skilled hands...</a:t>
            </a:r>
            <a:endParaRPr lang="en-ca" sz="8624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9BE40A3A-7A20-A1F0-9ECA-F679F606ADA2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5</a:t>
            </a:fld>
            <a:endParaRPr lang="en-ca" sz="2744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7DF924-0D5E-A31A-9C27-203932AA826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60073" y="1619558"/>
            <a:ext cx="13330211" cy="81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704" b="1" dirty="0">
                <a:solidFill>
                  <a:srgbClr val="33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Continuing the conversation...</a:t>
            </a:r>
            <a:endParaRPr lang="en-ca" sz="4704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4FC4FF7-8EBA-30F2-724F-8AFE88D3E85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33667" y="2673190"/>
            <a:ext cx="15674203" cy="1678577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EA5848F-D81C-0B0D-1A5D-030B980C7B31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AAB777D3-7589-E2C5-469D-A6F96609488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571D5AE-86C1-7735-936C-68506DB3435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33667" y="2856236"/>
            <a:ext cx="15201921" cy="117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were your reactions (physical feelings, emotions, thoughts, behaviours) to the attitudes of some of your teammates?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C809741-405D-05EC-42D5-AC053B55149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6135590" y="2218248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7A9CA64E-328C-67B0-2158-2D45327F4F9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33668" y="4695526"/>
            <a:ext cx="6860083" cy="2167584"/>
            <a:chOff x="0" y="0"/>
            <a:chExt cx="2149108" cy="495463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199373E7-EBEA-0975-FF87-3B08BCBE6305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FC258897-EC3F-8558-2734-F7F1A3B160E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D9422278-4789-3879-6DBF-8DF22CA8B8C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70065" y="5231748"/>
            <a:ext cx="6587286" cy="11781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did you determine roles (who does what and how)? </a:t>
            </a:r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33855EC6-C70C-4C74-DEC1-F5E394D0DF0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212538" y="4412264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147D2EC5-366C-E3C5-EFB9-5416D50C454E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8449973" y="4695526"/>
            <a:ext cx="8834392" cy="2107215"/>
            <a:chOff x="0" y="0"/>
            <a:chExt cx="2149108" cy="495463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E9CFB944-F613-03CC-510B-0C2FC9C3EF41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34" name="TextBox 6">
              <a:extLst>
                <a:ext uri="{FF2B5EF4-FFF2-40B4-BE49-F238E27FC236}">
                  <a16:creationId xmlns:a16="http://schemas.microsoft.com/office/drawing/2014/main" id="{5C88BDC7-BBE7-F2AB-115A-41F42AF5B30D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36" name="Freeform 8">
            <a:extLst>
              <a:ext uri="{FF2B5EF4-FFF2-40B4-BE49-F238E27FC236}">
                <a16:creationId xmlns:a16="http://schemas.microsoft.com/office/drawing/2014/main" id="{1DDB1FC9-AA8E-6C6B-35D4-01A881F1CAB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6607871" y="4299599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pic>
        <p:nvPicPr>
          <p:cNvPr id="11" name="Image 10" descr="Image of a clock&#10;&#10;&#10;&#10;">
            <a:extLst>
              <a:ext uri="{FF2B5EF4-FFF2-40B4-BE49-F238E27FC236}">
                <a16:creationId xmlns:a16="http://schemas.microsoft.com/office/drawing/2014/main" id="{137135BB-90C0-0AAD-F52C-F1842B387656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02" y="883144"/>
            <a:ext cx="826719" cy="82671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E3AF732-B2F4-7D50-CB7D-66A530785364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526792" y="5146946"/>
            <a:ext cx="8540203" cy="11781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 everyone on your team participate equally or fairly in the group drawing?</a:t>
            </a: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0CDE86E9-F589-3F0D-4506-0B1F1815BD6E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933668" y="7260803"/>
            <a:ext cx="6860083" cy="2496598"/>
            <a:chOff x="0" y="0"/>
            <a:chExt cx="2149108" cy="495463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C74B84D-0DB8-10B5-178F-A98FBF43442C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EB87B247-53DD-7A91-8D4A-6B808073BDF6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EF305E3-463A-97C3-D6B1-75DC7EE78866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070065" y="7681234"/>
            <a:ext cx="6587286" cy="1764436"/>
          </a:xfrm>
          <a:prstGeom prst="rect">
            <a:avLst/>
          </a:prstGeom>
          <a:noFill/>
        </p:spPr>
        <p:txBody>
          <a:bodyPr wrap="square" lIns="134408" tIns="67204" rIns="134408" bIns="67204" rtlCol="0" anchor="ctr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How did the strengths and skills of those on your team help complete the task? 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18C8BC50-7DC5-5FDD-4FC5-E3ABEF585425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212538" y="6977542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grpSp>
        <p:nvGrpSpPr>
          <p:cNvPr id="38" name="Group 4">
            <a:extLst>
              <a:ext uri="{FF2B5EF4-FFF2-40B4-BE49-F238E27FC236}">
                <a16:creationId xmlns:a16="http://schemas.microsoft.com/office/drawing/2014/main" id="{5B9A061C-2EF3-9682-6D67-E90A34A35375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8449974" y="7247215"/>
            <a:ext cx="6455949" cy="2291980"/>
            <a:chOff x="0" y="0"/>
            <a:chExt cx="2149108" cy="495463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04294860-D87F-2181-078C-28A9FBD72D0B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40" name="TextBox 6">
              <a:extLst>
                <a:ext uri="{FF2B5EF4-FFF2-40B4-BE49-F238E27FC236}">
                  <a16:creationId xmlns:a16="http://schemas.microsoft.com/office/drawing/2014/main" id="{99BA468E-1F3F-11DF-DCCC-6258FD5A9AEA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41" name="Freeform 8">
            <a:extLst>
              <a:ext uri="{FF2B5EF4-FFF2-40B4-BE49-F238E27FC236}">
                <a16:creationId xmlns:a16="http://schemas.microsoft.com/office/drawing/2014/main" id="{5BCF806F-26F7-A262-ECB4-BD6607F3B823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4225012" y="7016442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4AB8CF5-DD73-9C5E-380D-451CAF1446EA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8833082" y="7501718"/>
            <a:ext cx="5760267" cy="17210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did you work as a team to resolve the challenges you faced?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CB6277-E7CD-EEA4-789F-CDD4A2C2EDE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3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 animBg="1"/>
      <p:bldP spid="30" grpId="0"/>
      <p:bldP spid="31" grpId="0" animBg="1"/>
      <p:bldP spid="36" grpId="0" animBg="1"/>
      <p:bldP spid="15" grpId="0"/>
      <p:bldP spid="20" grpId="0"/>
      <p:bldP spid="21" grpId="0" animBg="1"/>
      <p:bldP spid="41" grpId="0" animBg="1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39776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F9A3D5-4E7A-F8CB-058C-415E0A8D8C6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495607" y="3169851"/>
            <a:ext cx="15707871" cy="4827446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/>
          </a:p>
        </p:txBody>
      </p:sp>
      <p:sp>
        <p:nvSpPr>
          <p:cNvPr id="11" name="Freeform 11"/>
          <p:cNvSpPr/>
          <p:nvPr>
            <p:custDataLst>
              <p:tags r:id="rId3"/>
            </p:custDataLst>
          </p:nvPr>
        </p:nvSpPr>
        <p:spPr>
          <a:xfrm>
            <a:off x="763609" y="4433459"/>
            <a:ext cx="1463994" cy="1294352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922EF6-5EB2-F124-BAF5-10C139625D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81170" y="857430"/>
            <a:ext cx="13590176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forget!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85C9A6-6F89-31A7-8CD1-753E8F37153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06715" y="3615620"/>
            <a:ext cx="14928932" cy="3711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704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important to find a </a:t>
            </a:r>
            <a:r>
              <a:rPr lang="en-ca" sz="470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comfortable place </a:t>
            </a:r>
            <a:r>
              <a:rPr lang="en-ca" sz="4704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among your peers.</a:t>
            </a:r>
          </a:p>
          <a:p>
            <a:pPr algn="ctr" rtl="0"/>
            <a:r>
              <a:rPr lang="en-ca" sz="4704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sz="4704" dirty="0">
              <a:solidFill>
                <a:srgbClr val="2F5CE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sz="4704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group, each person has their own </a:t>
            </a:r>
            <a:r>
              <a:rPr lang="en-ca" sz="470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unique and important place to carve out.</a:t>
            </a:r>
          </a:p>
          <a:p>
            <a:pPr algn="ctr" rtl="0"/>
            <a:r>
              <a:rPr lang="en-ca" sz="4704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more, no less!</a:t>
            </a:r>
            <a:endParaRPr lang="en-ca" sz="4704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 6"/>
          <p:cNvGrpSpPr/>
          <p:nvPr>
            <p:custDataLst>
              <p:tags r:id="rId6"/>
            </p:custDataLst>
          </p:nvPr>
        </p:nvGrpSpPr>
        <p:grpSpPr>
          <a:xfrm rot="-96328">
            <a:off x="12114229" y="2764768"/>
            <a:ext cx="3708072" cy="676032"/>
            <a:chOff x="0" y="0"/>
            <a:chExt cx="1656431" cy="4086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764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49781" tIns="49781" rIns="49781" bIns="49781" rtlCol="0" anchor="ctr"/>
            <a:lstStyle/>
            <a:p>
              <a:pPr algn="ctr">
                <a:lnSpc>
                  <a:spcPts val="3432"/>
                </a:lnSpc>
              </a:pPr>
              <a:endParaRPr sz="1764" dirty="0"/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08C3FAD0-13C7-F559-47C3-2544F315C939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6</a:t>
            </a:fld>
            <a:endParaRPr lang="en-ca" sz="2744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5BED78-934C-E1AA-6D9D-B7196DECDC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5E65E-5448-DB65-C1D2-46BA74C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AEA42CA-C319-5000-8439-017DC54C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31932E1-CC4F-E665-7D9A-EAC13C22BC7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256" y="6400118"/>
            <a:ext cx="4480707" cy="3680509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0452D2-D7A7-1D0A-EAC0-1F8D16FDA965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7</a:t>
            </a:fld>
            <a:endParaRPr lang="en-ca" sz="2744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E189D-EFA7-61F6-5FF6-8273068A649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646507" y="4816298"/>
            <a:ext cx="5298330" cy="1866782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B08388-F221-A668-395C-56EEA7ABDCE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495497" y="5463522"/>
            <a:ext cx="5600347" cy="5146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744" b="1" dirty="0">
                <a:solidFill>
                  <a:schemeClr val="bg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2744" b="1" dirty="0">
              <a:solidFill>
                <a:schemeClr val="bg1"/>
              </a:solidFill>
            </a:endParaRPr>
          </a:p>
        </p:txBody>
      </p:sp>
      <p:pic>
        <p:nvPicPr>
          <p:cNvPr id="8" name="Graphique 7" descr="Speaker logo">
            <a:extLst>
              <a:ext uri="{FF2B5EF4-FFF2-40B4-BE49-F238E27FC236}">
                <a16:creationId xmlns:a16="http://schemas.microsoft.com/office/drawing/2014/main" id="{73060571-9FA9-F3F9-BFDB-C87FC77563C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977103">
            <a:off x="15540691" y="4390623"/>
            <a:ext cx="896056" cy="8960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7C2E33-5995-387A-1531-38FFAA2815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1F95EB-B576-4FA0-676C-9294D439A3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92713" y="878924"/>
            <a:ext cx="148360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Educational clip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 — 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Part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 </a:t>
            </a:r>
            <a:r>
              <a:rPr lang="en-CA" sz="8800" b="1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1</a:t>
            </a:r>
            <a:endParaRPr lang="en-ca" sz="8800" b="1" i="0" u="none" baseline="0" dirty="0">
              <a:solidFill>
                <a:srgbClr val="0038FF"/>
              </a:solidFill>
              <a:latin typeface="+mj-lt"/>
              <a:ea typeface="+mj-lt"/>
              <a:cs typeface="+mj-lt"/>
            </a:endParaRPr>
          </a:p>
        </p:txBody>
      </p:sp>
      <p:pic>
        <p:nvPicPr>
          <p:cNvPr id="5" name="Média en ligne 4" descr="Workshop 9.1">
            <a:hlinkClick r:id="" action="ppaction://media"/>
            <a:extLst>
              <a:ext uri="{FF2B5EF4-FFF2-40B4-BE49-F238E27FC236}">
                <a16:creationId xmlns:a16="http://schemas.microsoft.com/office/drawing/2014/main" id="{E9C40194-C73A-50AE-8421-9DF8E3C2BC70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7"/>
          <a:stretch>
            <a:fillRect/>
          </a:stretch>
        </p:blipFill>
        <p:spPr>
          <a:xfrm>
            <a:off x="309274" y="3351408"/>
            <a:ext cx="9194944" cy="518025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4E939F2-5FA5-9329-FFB3-00493234A7C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29185" y="2914250"/>
            <a:ext cx="883037" cy="1038867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/>
          </a:p>
        </p:txBody>
      </p:sp>
    </p:spTree>
    <p:extLst>
      <p:ext uri="{BB962C8B-B14F-4D97-AF65-F5344CB8AC3E}">
        <p14:creationId xmlns:p14="http://schemas.microsoft.com/office/powerpoint/2010/main" val="37171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754A7-680E-42A2-A47D-B9BBCC547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D7AE091-A555-7B61-364B-E80BA7EF8C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39776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7FF9D5-6109-670B-B93D-54C1262D983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81160" y="2586932"/>
            <a:ext cx="10210555" cy="5770374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82FFB24A-4CDB-718A-5DB3-C7260EA434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149163" y="2988648"/>
            <a:ext cx="1463994" cy="1294352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B19A150-C7D0-C0DF-E0B7-1CECFDC8655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3608" y="747106"/>
            <a:ext cx="16581032" cy="11781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7050" b="1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Real connections vs. virtual connections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FD18F61-EC5A-DF47-C7CE-63906891D82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927473" y="3322813"/>
            <a:ext cx="8335414" cy="3349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Friendships </a:t>
            </a:r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 an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</a:t>
            </a:r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your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ability to adapt</a:t>
            </a:r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all the changes that occur during adolescence.</a:t>
            </a:r>
          </a:p>
          <a:p>
            <a:pPr algn="ctr" rtl="0"/>
            <a:b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act as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protective factors </a:t>
            </a:r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against life's challenges, much like an umbrella!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1F06568-5346-F398-9A90-90C318703C03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 rot="-96328">
            <a:off x="13120000" y="2229233"/>
            <a:ext cx="3708072" cy="676032"/>
            <a:chOff x="0" y="0"/>
            <a:chExt cx="1656431" cy="40860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BB57C21-4043-6B29-73B6-4E08E7B47F48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764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1FBBE41-6B1F-3D2A-C010-0A3CEF69FCDD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49781" tIns="49781" rIns="49781" bIns="49781" rtlCol="0" anchor="ctr"/>
            <a:lstStyle/>
            <a:p>
              <a:pPr algn="ctr">
                <a:lnSpc>
                  <a:spcPts val="3432"/>
                </a:lnSpc>
              </a:pPr>
              <a:endParaRPr sz="1764" dirty="0"/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B953F10-8EC6-C28C-4796-8F1066B1AB22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8</a:t>
            </a:fld>
            <a:endParaRPr lang="en-ca" sz="2744" b="1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8A78CA0-3A53-9677-BF4A-2FC4DFCABFB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478527">
            <a:off x="15399302" y="7676046"/>
            <a:ext cx="2322707" cy="2174704"/>
          </a:xfrm>
          <a:custGeom>
            <a:avLst/>
            <a:gdLst/>
            <a:ahLst/>
            <a:cxnLst/>
            <a:rect l="l" t="t" r="r" b="b"/>
            <a:pathLst>
              <a:path w="3221337" h="2959603">
                <a:moveTo>
                  <a:pt x="0" y="0"/>
                </a:moveTo>
                <a:lnTo>
                  <a:pt x="3221337" y="0"/>
                </a:lnTo>
                <a:lnTo>
                  <a:pt x="3221337" y="2959603"/>
                </a:lnTo>
                <a:lnTo>
                  <a:pt x="0" y="2959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66D602CD-1F15-B3D4-84CA-1E347116128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670231" y="5530352"/>
            <a:ext cx="4373032" cy="4110160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643433-4C0F-0E7F-F1D7-7B38C1FCA6D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189091" y="6528618"/>
            <a:ext cx="321522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94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Friendships are crucial to your emotional needs during adolescence.</a:t>
            </a:r>
          </a:p>
          <a:p>
            <a:pPr algn="ctr" rtl="0"/>
            <a:endParaRPr lang="en-ca" sz="39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BDB8285-0540-EF12-1C39-7CD37626EEB8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42" y="2366322"/>
            <a:ext cx="4989002" cy="508071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02001E-FFB2-C572-4BBD-AF127FB8D05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82" y="9162295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4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7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50B7E-7E7E-5859-0465-F59D6036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2B87AE9-485B-61F2-6571-E72A048DA6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39776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FDFEDB-B476-4863-78F9-7B620029F34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81160" y="2586931"/>
            <a:ext cx="10210555" cy="6310899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66FC98C-2B69-1210-7F57-F3AC62B5F3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149163" y="2988648"/>
            <a:ext cx="1463994" cy="1294352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223CFD-8A5C-A8FE-8916-1369024A40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3608" y="747106"/>
            <a:ext cx="16581032" cy="11781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7050" b="1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Real connections vs. virtual connections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516892-8F57-53BB-224D-2AEBDF17278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959501" y="2957076"/>
            <a:ext cx="8358617" cy="5521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Conversely...</a:t>
            </a:r>
          </a:p>
          <a:p>
            <a:pPr algn="ctr" rtl="0"/>
            <a:endParaRPr lang="en-ca" sz="3528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Lacking friendships</a:t>
            </a:r>
          </a:p>
          <a:p>
            <a:pPr algn="ctr" rtl="0"/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Feeling left out in your group</a:t>
            </a:r>
          </a:p>
          <a:p>
            <a:pPr algn="ctr" rtl="0"/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Feeling like you don’t belong</a:t>
            </a:r>
          </a:p>
          <a:p>
            <a:pPr algn="ctr" rtl="0"/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pPr algn="ctr" rtl="0"/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affect your self-esteem </a:t>
            </a:r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lead to feelings of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sadness, isolation, helplessness, and stress</a:t>
            </a:r>
            <a:r>
              <a:rPr lang="en-ca" sz="3528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when it comes to dealing with life's challenges.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DCD6F15-6629-0BA6-EDB5-436F5E235EE3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 rot="-96328">
            <a:off x="13120000" y="2229233"/>
            <a:ext cx="3708072" cy="676032"/>
            <a:chOff x="0" y="0"/>
            <a:chExt cx="1656431" cy="40860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9A353AC-37C1-3D3B-C98A-FF6F560C0D8D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764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97594DF-947D-35CF-5DE1-8A971B16DB52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49781" tIns="49781" rIns="49781" bIns="49781" rtlCol="0" anchor="ctr"/>
            <a:lstStyle/>
            <a:p>
              <a:pPr algn="ctr">
                <a:lnSpc>
                  <a:spcPts val="3432"/>
                </a:lnSpc>
              </a:pPr>
              <a:endParaRPr sz="1764" dirty="0"/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4B73A314-FE54-28EB-54AA-0BD40925E3B0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9</a:t>
            </a:fld>
            <a:endParaRPr lang="en-ca" sz="2744" b="1" dirty="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A235CFD0-22BB-7FF4-4C9A-8CCFEB87C63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072604" y="6258908"/>
            <a:ext cx="3567137" cy="3352709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E70A24-E6B0-2BDE-EC02-6B7D9E98BD4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248560" y="6697693"/>
            <a:ext cx="3215225" cy="2290157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endParaRPr lang="en-ca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Helps your </a:t>
            </a:r>
          </a:p>
          <a:p>
            <a:pPr algn="ctr" rtl="0"/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self-esteem</a:t>
            </a:r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 rtl="0"/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</a:rPr>
              <a:t>confidence</a:t>
            </a:r>
            <a:r>
              <a:rPr lang="en-ca" sz="2800" b="1" dirty="0">
                <a:latin typeface="Calibri"/>
                <a:ea typeface="Calibri"/>
                <a:cs typeface="Calibri"/>
              </a:rPr>
              <a:t>, </a:t>
            </a:r>
          </a:p>
          <a:p>
            <a:pPr algn="ctr" rtl="0"/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courage</a:t>
            </a:r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71A4CAC9-B16F-9D2B-CEF4-C7FFAA9513F0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76119" y="2277755"/>
            <a:ext cx="4373032" cy="4110160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AD206A-BBC3-CA90-1863-2A66F372808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6624" y="3401906"/>
            <a:ext cx="32751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Having friends helps you feel like you have </a:t>
            </a:r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 and value</a:t>
            </a:r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a </a:t>
            </a:r>
            <a:r>
              <a:rPr lang="en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</a:t>
            </a:r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87D81A-3B47-4780-3BCD-E6BB63A202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82" y="9162295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7" grpId="0"/>
      <p:bldP spid="4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6B35B-FD70-6E22-EB4C-8384B593A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978E07-EC15-79D9-CC9F-51853CC94F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39776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735AC5-0C64-2DBC-19D2-8C4FD602F51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3608" y="747106"/>
            <a:ext cx="16581032" cy="11781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7050" b="1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Real connections vs. virtual connections 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AAD6E32-9C9B-1777-F151-DDD944846A1E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10</a:t>
            </a:fld>
            <a:endParaRPr lang="en-ca" sz="2744" b="1" dirty="0"/>
          </a:p>
        </p:txBody>
      </p:sp>
      <p:pic>
        <p:nvPicPr>
          <p:cNvPr id="3" name="Image 2" descr="Teens on their phones&#10;&#10;">
            <a:extLst>
              <a:ext uri="{FF2B5EF4-FFF2-40B4-BE49-F238E27FC236}">
                <a16:creationId xmlns:a16="http://schemas.microsoft.com/office/drawing/2014/main" id="{292A6F6C-4078-C361-DF95-15AEB274EEC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0"/>
          <a:srcRect l="9924" t="7665" r="10178" b="55258"/>
          <a:stretch/>
        </p:blipFill>
        <p:spPr>
          <a:xfrm>
            <a:off x="9269148" y="3020496"/>
            <a:ext cx="6892754" cy="4649364"/>
          </a:xfrm>
          <a:prstGeom prst="rect">
            <a:avLst/>
          </a:prstGeom>
        </p:spPr>
      </p:pic>
      <p:pic>
        <p:nvPicPr>
          <p:cNvPr id="15" name="Image 14" descr="Teens smiling and laughing with each other&#10;&#10;">
            <a:extLst>
              <a:ext uri="{FF2B5EF4-FFF2-40B4-BE49-F238E27FC236}">
                <a16:creationId xmlns:a16="http://schemas.microsoft.com/office/drawing/2014/main" id="{92F9F64D-F0AE-4F10-B51A-709463DA00F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1"/>
          <a:srcRect l="6341" t="3982" r="13579" b="58840"/>
          <a:stretch/>
        </p:blipFill>
        <p:spPr>
          <a:xfrm>
            <a:off x="1245909" y="3020497"/>
            <a:ext cx="7135745" cy="4680334"/>
          </a:xfrm>
          <a:prstGeom prst="rect">
            <a:avLst/>
          </a:prstGeom>
        </p:spPr>
      </p:pic>
      <p:grpSp>
        <p:nvGrpSpPr>
          <p:cNvPr id="18" name="Group 6">
            <a:extLst>
              <a:ext uri="{FF2B5EF4-FFF2-40B4-BE49-F238E27FC236}">
                <a16:creationId xmlns:a16="http://schemas.microsoft.com/office/drawing/2014/main" id="{6B50EAF9-C7B7-9877-3447-4517FB085EE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 rot="-96328">
            <a:off x="1572656" y="2682482"/>
            <a:ext cx="3708072" cy="676032"/>
            <a:chOff x="0" y="0"/>
            <a:chExt cx="1656431" cy="408605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B3365D-7300-C7AB-1AEE-7EBA3B1FD454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764" dirty="0"/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0A35A411-9A19-4E79-1FE6-029A5DA34CE0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49781" tIns="49781" rIns="49781" bIns="49781" rtlCol="0" anchor="ctr"/>
            <a:lstStyle/>
            <a:p>
              <a:pPr algn="ctr">
                <a:lnSpc>
                  <a:spcPts val="3432"/>
                </a:lnSpc>
              </a:pPr>
              <a:endParaRPr sz="1764" dirty="0"/>
            </a:p>
          </p:txBody>
        </p:sp>
      </p:grpSp>
      <p:sp>
        <p:nvSpPr>
          <p:cNvPr id="21" name="Freeform 3">
            <a:extLst>
              <a:ext uri="{FF2B5EF4-FFF2-40B4-BE49-F238E27FC236}">
                <a16:creationId xmlns:a16="http://schemas.microsoft.com/office/drawing/2014/main" id="{5BE8DDB0-0484-38C1-44E1-D7FFC95C5E3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5484338" y="6895148"/>
            <a:ext cx="1157584" cy="1129030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4610" t="2835" r="2932" b="2606"/>
            </a:stretch>
          </a:blipFill>
        </p:spPr>
        <p:txBody>
          <a:bodyPr/>
          <a:lstStyle/>
          <a:p>
            <a:endParaRPr lang="en-ca" sz="1764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A1A52E-87AC-B3E8-D1DF-0AEC96CA72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82" y="9162295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4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55330-E017-13EF-6D9D-7CD254E43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5D41201-F5ED-D130-89A4-74CFFCA680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39776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D7340AD-1811-0DCA-6555-26D8E386F81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3608" y="747106"/>
            <a:ext cx="16581032" cy="11781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7050" b="1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Real connections vs. virtual connections 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5E4C8855-F2E1-105D-7841-BA36B996DA7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11</a:t>
            </a:fld>
            <a:endParaRPr lang="en-ca" sz="2744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DF4D17-94A2-BBE2-8855-86443B1DBFC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22260" y="2372275"/>
            <a:ext cx="8730492" cy="2170725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id="{2EF77CCF-16E9-A630-C6C5-54A389D61D3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335338" y="3958523"/>
            <a:ext cx="834828" cy="746782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F8B774-FD18-CDD0-906C-B5D05DE4CA2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22259" y="2608608"/>
            <a:ext cx="8774884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Whether you’re </a:t>
            </a:r>
            <a:r>
              <a:rPr lang="en-ca" sz="294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connecting</a:t>
            </a:r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others on </a:t>
            </a:r>
            <a:r>
              <a:rPr lang="en-ca" sz="294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media</a:t>
            </a:r>
            <a:r>
              <a:rPr lang="en-ca" sz="294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94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in person...</a:t>
            </a:r>
          </a:p>
          <a:p>
            <a:pPr algn="ctr" rtl="0"/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the</a:t>
            </a:r>
            <a:r>
              <a:rPr lang="en-ca" sz="294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940" b="1" dirty="0">
                <a:solidFill>
                  <a:schemeClr val="bg1"/>
                </a:solidFill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of these relationship </a:t>
            </a:r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matters most,</a:t>
            </a:r>
            <a:endParaRPr lang="en-CA" sz="294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not the </a:t>
            </a:r>
            <a:r>
              <a:rPr lang="en-ca" sz="2940" b="1" dirty="0">
                <a:solidFill>
                  <a:schemeClr val="bg1"/>
                </a:solidFill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quantity</a:t>
            </a:r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5279A9-FF14-2D91-B7F6-DB11F24A8E6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022260" y="4810178"/>
            <a:ext cx="8730492" cy="1876782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3A1158-4007-57D6-9C46-B695110E385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148377" y="5025384"/>
            <a:ext cx="8478257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9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better to have </a:t>
            </a:r>
            <a:r>
              <a:rPr lang="en-ca" sz="294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few friends </a:t>
            </a:r>
            <a:r>
              <a:rPr lang="en-ca" sz="2940" b="1" dirty="0">
                <a:solidFill>
                  <a:schemeClr val="bg1"/>
                </a:solidFill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count on </a:t>
            </a:r>
            <a:r>
              <a:rPr lang="en-ca" sz="294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have a sincere, fulfilling and mutual relationship with...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F3CD28-A69E-1896-73F7-20F82EF2C7E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022260" y="6951191"/>
            <a:ext cx="8730492" cy="1876782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D7EF0A6-1FAB-C886-97BC-23D01010FBA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073195" y="6983281"/>
            <a:ext cx="8478257" cy="1945447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2940" dirty="0">
                <a:latin typeface="Calibri"/>
                <a:ea typeface="Calibri"/>
                <a:cs typeface="Calibri"/>
              </a:rPr>
              <a:t> than to have a bunch of </a:t>
            </a:r>
            <a:r>
              <a:rPr lang="en-ca" sz="2940" b="1" dirty="0">
                <a:solidFill>
                  <a:schemeClr val="bg1"/>
                </a:solidFill>
                <a:highlight>
                  <a:srgbClr val="9BADFF"/>
                </a:highlight>
                <a:latin typeface="Calibri"/>
                <a:ea typeface="Calibri"/>
                <a:cs typeface="Calibri"/>
              </a:rPr>
              <a:t>superficial relationships</a:t>
            </a:r>
            <a:r>
              <a:rPr lang="en-ca" sz="2940" dirty="0">
                <a:latin typeface="Calibri"/>
                <a:ea typeface="Calibri"/>
                <a:cs typeface="Calibri"/>
              </a:rPr>
              <a:t> with people who </a:t>
            </a:r>
            <a:r>
              <a:rPr lang="en-ca" sz="294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don’t care very much about you</a:t>
            </a:r>
            <a:r>
              <a:rPr lang="en-ca" sz="2940" dirty="0">
                <a:latin typeface="Calibri"/>
                <a:ea typeface="Calibri"/>
                <a:cs typeface="Calibri"/>
              </a:rPr>
              <a:t>, where you don’t feel that you’ve found your place or don’t feel like you can be yourself.</a:t>
            </a: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2498190B-6733-C56E-6AA1-9B60E1CB6256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662463" y="6171944"/>
            <a:ext cx="719595" cy="678605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1B77EC0D-E075-E75D-56ED-48B32B31CF3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335338" y="6772003"/>
            <a:ext cx="834828" cy="746782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F4883AD-E538-E37F-DCF4-EB222AFAF905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0584870" y="3308621"/>
            <a:ext cx="6040895" cy="4594588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id="{BA5A11F4-EA15-9BD9-7D1D-74B8CC9AD96B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5973486" y="3505023"/>
            <a:ext cx="1304555" cy="1136538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23A103D-A45E-89E3-3FB4-35C3BBC126C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691415" y="3671836"/>
            <a:ext cx="5827802" cy="4117323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dirty="0">
                <a:latin typeface="Calibri"/>
                <a:ea typeface="Calibri"/>
                <a:cs typeface="Calibri"/>
              </a:rPr>
              <a:t>Don’t forget! </a:t>
            </a:r>
          </a:p>
          <a:p>
            <a:pPr algn="ctr" rtl="0"/>
            <a:endParaRPr lang="en-ca" sz="3234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ca" sz="3200" dirty="0">
                <a:latin typeface="Calibri"/>
                <a:ea typeface="Calibri"/>
                <a:cs typeface="Calibri"/>
              </a:rPr>
              <a:t>It’s important to </a:t>
            </a:r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develop and nurture authentic </a:t>
            </a:r>
            <a:r>
              <a:rPr lang="en-ca" sz="3200" dirty="0">
                <a:latin typeface="Calibri"/>
                <a:ea typeface="Calibri"/>
                <a:cs typeface="Calibri"/>
              </a:rPr>
              <a:t>and meaningful relationships with other people by </a:t>
            </a:r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sharing experiences </a:t>
            </a:r>
            <a:r>
              <a:rPr lang="en-ca" sz="3200" dirty="0">
                <a:latin typeface="Calibri"/>
                <a:ea typeface="Calibri"/>
                <a:cs typeface="Calibri"/>
              </a:rPr>
              <a:t>in the real world, </a:t>
            </a:r>
            <a:br>
              <a:rPr lang="en-ca" sz="32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lang="en-ca" sz="3200" b="1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in </a:t>
            </a:r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person</a:t>
            </a:r>
            <a:r>
              <a:rPr lang="en-ca" sz="3200" dirty="0">
                <a:latin typeface="Calibri"/>
                <a:ea typeface="Calibri"/>
                <a:cs typeface="Calibri"/>
              </a:rPr>
              <a:t>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0EC8AB-8CCF-40EF-BFE9-0D128BC15EB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1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 animBg="1"/>
      <p:bldP spid="23" grpId="0" animBg="1"/>
      <p:bldP spid="26" grpId="0" animBg="1"/>
      <p:bldP spid="29" grpId="0" animBg="1"/>
      <p:bldP spid="30" grpId="0" animBg="1"/>
      <p:bldP spid="31" grpId="0" animBg="1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7FECF-704B-96DC-197C-9F15C5F7D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DDAAADE4-A163-6B51-1064-4A435695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B54F2D-82E8-BC35-BED2-35E97EA569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68511" y="658038"/>
            <a:ext cx="1411287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Navigating troubled waters...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A707035-D153-9769-96F6-9580F928D7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56" y="6400118"/>
            <a:ext cx="4480707" cy="3680509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EB0AB3-7C2E-045F-6DA9-872F7A4A2783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12</a:t>
            </a:fld>
            <a:endParaRPr lang="en-ca" sz="2744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CD4C95-492E-75DE-9615-D9F6519EF6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14" y="1039960"/>
            <a:ext cx="868898" cy="8688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E21F7E7-A0E4-9CF6-525F-B28318D547A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99615" y="2719668"/>
            <a:ext cx="8192089" cy="2604708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5BE42F1C-087B-F183-2B12-C3E2642BE19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453786" y="3129763"/>
            <a:ext cx="1275834" cy="1136538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9FDBD3-7928-F058-D23A-2F83EAEA2FD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334063" y="2931713"/>
            <a:ext cx="7226056" cy="2669363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44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Friendships are bound </a:t>
            </a:r>
            <a:br>
              <a:rPr lang="en-CA" sz="44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44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ca" sz="441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</a:t>
            </a:r>
            <a:r>
              <a:rPr lang="en-ca" sz="44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even </a:t>
            </a:r>
            <a:r>
              <a:rPr lang="en-ca" sz="441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</a:t>
            </a:r>
            <a:r>
              <a:rPr lang="en-ca" sz="44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CA" sz="44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44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 time!</a:t>
            </a:r>
          </a:p>
          <a:p>
            <a:pPr algn="ctr" rtl="0"/>
            <a:endParaRPr lang="en-ca" sz="3234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CD88707C-0AB4-339F-2ABC-54E8AAE2FD4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21404279">
            <a:off x="8085757" y="5682414"/>
            <a:ext cx="7360607" cy="2556006"/>
          </a:xfrm>
          <a:custGeom>
            <a:avLst/>
            <a:gdLst>
              <a:gd name="csX0" fmla="*/ 0 w 7360607"/>
              <a:gd name="csY0" fmla="*/ 0 h 2556006"/>
              <a:gd name="csX1" fmla="*/ 492594 w 7360607"/>
              <a:gd name="csY1" fmla="*/ 0 h 2556006"/>
              <a:gd name="csX2" fmla="*/ 1058795 w 7360607"/>
              <a:gd name="csY2" fmla="*/ 0 h 2556006"/>
              <a:gd name="csX3" fmla="*/ 1698602 w 7360607"/>
              <a:gd name="csY3" fmla="*/ 0 h 2556006"/>
              <a:gd name="csX4" fmla="*/ 2043984 w 7360607"/>
              <a:gd name="csY4" fmla="*/ 0 h 2556006"/>
              <a:gd name="csX5" fmla="*/ 2389366 w 7360607"/>
              <a:gd name="csY5" fmla="*/ 0 h 2556006"/>
              <a:gd name="csX6" fmla="*/ 2808355 w 7360607"/>
              <a:gd name="csY6" fmla="*/ 0 h 2556006"/>
              <a:gd name="csX7" fmla="*/ 3448161 w 7360607"/>
              <a:gd name="csY7" fmla="*/ 0 h 2556006"/>
              <a:gd name="csX8" fmla="*/ 3793544 w 7360607"/>
              <a:gd name="csY8" fmla="*/ 0 h 2556006"/>
              <a:gd name="csX9" fmla="*/ 4212532 w 7360607"/>
              <a:gd name="csY9" fmla="*/ 0 h 2556006"/>
              <a:gd name="csX10" fmla="*/ 4852339 w 7360607"/>
              <a:gd name="csY10" fmla="*/ 0 h 2556006"/>
              <a:gd name="csX11" fmla="*/ 5344933 w 7360607"/>
              <a:gd name="csY11" fmla="*/ 0 h 2556006"/>
              <a:gd name="csX12" fmla="*/ 5837528 w 7360607"/>
              <a:gd name="csY12" fmla="*/ 0 h 2556006"/>
              <a:gd name="csX13" fmla="*/ 6182910 w 7360607"/>
              <a:gd name="csY13" fmla="*/ 0 h 2556006"/>
              <a:gd name="csX14" fmla="*/ 7360607 w 7360607"/>
              <a:gd name="csY14" fmla="*/ 0 h 2556006"/>
              <a:gd name="csX15" fmla="*/ 7360607 w 7360607"/>
              <a:gd name="csY15" fmla="*/ 460081 h 2556006"/>
              <a:gd name="csX16" fmla="*/ 7360607 w 7360607"/>
              <a:gd name="csY16" fmla="*/ 894602 h 2556006"/>
              <a:gd name="csX17" fmla="*/ 7360607 w 7360607"/>
              <a:gd name="csY17" fmla="*/ 1380243 h 2556006"/>
              <a:gd name="csX18" fmla="*/ 7360607 w 7360607"/>
              <a:gd name="csY18" fmla="*/ 1814764 h 2556006"/>
              <a:gd name="csX19" fmla="*/ 7360607 w 7360607"/>
              <a:gd name="csY19" fmla="*/ 2556006 h 2556006"/>
              <a:gd name="csX20" fmla="*/ 6794406 w 7360607"/>
              <a:gd name="csY20" fmla="*/ 2556006 h 2556006"/>
              <a:gd name="csX21" fmla="*/ 6449024 w 7360607"/>
              <a:gd name="csY21" fmla="*/ 2556006 h 2556006"/>
              <a:gd name="csX22" fmla="*/ 5882824 w 7360607"/>
              <a:gd name="csY22" fmla="*/ 2556006 h 2556006"/>
              <a:gd name="csX23" fmla="*/ 5537441 w 7360607"/>
              <a:gd name="csY23" fmla="*/ 2556006 h 2556006"/>
              <a:gd name="csX24" fmla="*/ 4824029 w 7360607"/>
              <a:gd name="csY24" fmla="*/ 2556006 h 2556006"/>
              <a:gd name="csX25" fmla="*/ 4331434 w 7360607"/>
              <a:gd name="csY25" fmla="*/ 2556006 h 2556006"/>
              <a:gd name="csX26" fmla="*/ 3838840 w 7360607"/>
              <a:gd name="csY26" fmla="*/ 2556006 h 2556006"/>
              <a:gd name="csX27" fmla="*/ 3419851 w 7360607"/>
              <a:gd name="csY27" fmla="*/ 2556006 h 2556006"/>
              <a:gd name="csX28" fmla="*/ 3000863 w 7360607"/>
              <a:gd name="csY28" fmla="*/ 2556006 h 2556006"/>
              <a:gd name="csX29" fmla="*/ 2361056 w 7360607"/>
              <a:gd name="csY29" fmla="*/ 2556006 h 2556006"/>
              <a:gd name="csX30" fmla="*/ 1942068 w 7360607"/>
              <a:gd name="csY30" fmla="*/ 2556006 h 2556006"/>
              <a:gd name="csX31" fmla="*/ 1302261 w 7360607"/>
              <a:gd name="csY31" fmla="*/ 2556006 h 2556006"/>
              <a:gd name="csX32" fmla="*/ 809667 w 7360607"/>
              <a:gd name="csY32" fmla="*/ 2556006 h 2556006"/>
              <a:gd name="csX33" fmla="*/ 0 w 7360607"/>
              <a:gd name="csY33" fmla="*/ 2556006 h 2556006"/>
              <a:gd name="csX34" fmla="*/ 0 w 7360607"/>
              <a:gd name="csY34" fmla="*/ 2070365 h 2556006"/>
              <a:gd name="csX35" fmla="*/ 0 w 7360607"/>
              <a:gd name="csY35" fmla="*/ 1635844 h 2556006"/>
              <a:gd name="csX36" fmla="*/ 0 w 7360607"/>
              <a:gd name="csY36" fmla="*/ 1150203 h 2556006"/>
              <a:gd name="csX37" fmla="*/ 0 w 7360607"/>
              <a:gd name="csY37" fmla="*/ 664562 h 2556006"/>
              <a:gd name="csX38" fmla="*/ 0 w 7360607"/>
              <a:gd name="csY38" fmla="*/ 0 h 25560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360607" h="2556006" fill="none" extrusionOk="0">
                <a:moveTo>
                  <a:pt x="0" y="0"/>
                </a:moveTo>
                <a:cubicBezTo>
                  <a:pt x="135518" y="-45745"/>
                  <a:pt x="263839" y="346"/>
                  <a:pt x="492594" y="0"/>
                </a:cubicBezTo>
                <a:cubicBezTo>
                  <a:pt x="721349" y="-346"/>
                  <a:pt x="872550" y="15974"/>
                  <a:pt x="1058795" y="0"/>
                </a:cubicBezTo>
                <a:cubicBezTo>
                  <a:pt x="1245040" y="-15974"/>
                  <a:pt x="1450475" y="74765"/>
                  <a:pt x="1698602" y="0"/>
                </a:cubicBezTo>
                <a:cubicBezTo>
                  <a:pt x="1946729" y="-74765"/>
                  <a:pt x="1949828" y="26890"/>
                  <a:pt x="2043984" y="0"/>
                </a:cubicBezTo>
                <a:cubicBezTo>
                  <a:pt x="2138140" y="-26890"/>
                  <a:pt x="2290836" y="2221"/>
                  <a:pt x="2389366" y="0"/>
                </a:cubicBezTo>
                <a:cubicBezTo>
                  <a:pt x="2487896" y="-2221"/>
                  <a:pt x="2694721" y="25708"/>
                  <a:pt x="2808355" y="0"/>
                </a:cubicBezTo>
                <a:cubicBezTo>
                  <a:pt x="2921989" y="-25708"/>
                  <a:pt x="3244516" y="19408"/>
                  <a:pt x="3448161" y="0"/>
                </a:cubicBezTo>
                <a:cubicBezTo>
                  <a:pt x="3651806" y="-19408"/>
                  <a:pt x="3713984" y="9215"/>
                  <a:pt x="3793544" y="0"/>
                </a:cubicBezTo>
                <a:cubicBezTo>
                  <a:pt x="3873104" y="-9215"/>
                  <a:pt x="4061906" y="22645"/>
                  <a:pt x="4212532" y="0"/>
                </a:cubicBezTo>
                <a:cubicBezTo>
                  <a:pt x="4363158" y="-22645"/>
                  <a:pt x="4657524" y="17799"/>
                  <a:pt x="4852339" y="0"/>
                </a:cubicBezTo>
                <a:cubicBezTo>
                  <a:pt x="5047154" y="-17799"/>
                  <a:pt x="5241967" y="16000"/>
                  <a:pt x="5344933" y="0"/>
                </a:cubicBezTo>
                <a:cubicBezTo>
                  <a:pt x="5447899" y="-16000"/>
                  <a:pt x="5658043" y="24873"/>
                  <a:pt x="5837528" y="0"/>
                </a:cubicBezTo>
                <a:cubicBezTo>
                  <a:pt x="6017014" y="-24873"/>
                  <a:pt x="6044116" y="31139"/>
                  <a:pt x="6182910" y="0"/>
                </a:cubicBezTo>
                <a:cubicBezTo>
                  <a:pt x="6321704" y="-31139"/>
                  <a:pt x="6810132" y="124197"/>
                  <a:pt x="7360607" y="0"/>
                </a:cubicBezTo>
                <a:cubicBezTo>
                  <a:pt x="7362976" y="196277"/>
                  <a:pt x="7355579" y="282554"/>
                  <a:pt x="7360607" y="460081"/>
                </a:cubicBezTo>
                <a:cubicBezTo>
                  <a:pt x="7365635" y="637608"/>
                  <a:pt x="7312666" y="679752"/>
                  <a:pt x="7360607" y="894602"/>
                </a:cubicBezTo>
                <a:cubicBezTo>
                  <a:pt x="7408548" y="1109452"/>
                  <a:pt x="7321172" y="1244028"/>
                  <a:pt x="7360607" y="1380243"/>
                </a:cubicBezTo>
                <a:cubicBezTo>
                  <a:pt x="7400042" y="1516458"/>
                  <a:pt x="7312792" y="1715587"/>
                  <a:pt x="7360607" y="1814764"/>
                </a:cubicBezTo>
                <a:cubicBezTo>
                  <a:pt x="7408422" y="1913941"/>
                  <a:pt x="7329353" y="2249482"/>
                  <a:pt x="7360607" y="2556006"/>
                </a:cubicBezTo>
                <a:cubicBezTo>
                  <a:pt x="7174340" y="2598880"/>
                  <a:pt x="6934787" y="2549363"/>
                  <a:pt x="6794406" y="2556006"/>
                </a:cubicBezTo>
                <a:cubicBezTo>
                  <a:pt x="6654025" y="2562649"/>
                  <a:pt x="6527305" y="2543650"/>
                  <a:pt x="6449024" y="2556006"/>
                </a:cubicBezTo>
                <a:cubicBezTo>
                  <a:pt x="6370743" y="2568362"/>
                  <a:pt x="6048877" y="2528459"/>
                  <a:pt x="5882824" y="2556006"/>
                </a:cubicBezTo>
                <a:cubicBezTo>
                  <a:pt x="5716771" y="2583553"/>
                  <a:pt x="5691167" y="2546484"/>
                  <a:pt x="5537441" y="2556006"/>
                </a:cubicBezTo>
                <a:cubicBezTo>
                  <a:pt x="5383715" y="2565528"/>
                  <a:pt x="5064115" y="2473701"/>
                  <a:pt x="4824029" y="2556006"/>
                </a:cubicBezTo>
                <a:cubicBezTo>
                  <a:pt x="4583943" y="2638311"/>
                  <a:pt x="4465616" y="2531741"/>
                  <a:pt x="4331434" y="2556006"/>
                </a:cubicBezTo>
                <a:cubicBezTo>
                  <a:pt x="4197252" y="2580271"/>
                  <a:pt x="3949541" y="2522224"/>
                  <a:pt x="3838840" y="2556006"/>
                </a:cubicBezTo>
                <a:cubicBezTo>
                  <a:pt x="3728139" y="2589788"/>
                  <a:pt x="3624177" y="2529343"/>
                  <a:pt x="3419851" y="2556006"/>
                </a:cubicBezTo>
                <a:cubicBezTo>
                  <a:pt x="3215525" y="2582669"/>
                  <a:pt x="3146032" y="2530066"/>
                  <a:pt x="3000863" y="2556006"/>
                </a:cubicBezTo>
                <a:cubicBezTo>
                  <a:pt x="2855694" y="2581946"/>
                  <a:pt x="2673228" y="2502154"/>
                  <a:pt x="2361056" y="2556006"/>
                </a:cubicBezTo>
                <a:cubicBezTo>
                  <a:pt x="2048884" y="2609858"/>
                  <a:pt x="2033121" y="2520648"/>
                  <a:pt x="1942068" y="2556006"/>
                </a:cubicBezTo>
                <a:cubicBezTo>
                  <a:pt x="1851015" y="2591364"/>
                  <a:pt x="1432178" y="2529163"/>
                  <a:pt x="1302261" y="2556006"/>
                </a:cubicBezTo>
                <a:cubicBezTo>
                  <a:pt x="1172344" y="2582849"/>
                  <a:pt x="1048793" y="2517026"/>
                  <a:pt x="809667" y="2556006"/>
                </a:cubicBezTo>
                <a:cubicBezTo>
                  <a:pt x="570541" y="2594986"/>
                  <a:pt x="256591" y="2511457"/>
                  <a:pt x="0" y="2556006"/>
                </a:cubicBezTo>
                <a:cubicBezTo>
                  <a:pt x="-2218" y="2418990"/>
                  <a:pt x="52003" y="2202383"/>
                  <a:pt x="0" y="2070365"/>
                </a:cubicBezTo>
                <a:cubicBezTo>
                  <a:pt x="-52003" y="1938347"/>
                  <a:pt x="43942" y="1792346"/>
                  <a:pt x="0" y="1635844"/>
                </a:cubicBezTo>
                <a:cubicBezTo>
                  <a:pt x="-43942" y="1479342"/>
                  <a:pt x="44766" y="1249542"/>
                  <a:pt x="0" y="1150203"/>
                </a:cubicBezTo>
                <a:cubicBezTo>
                  <a:pt x="-44766" y="1050864"/>
                  <a:pt x="38020" y="822268"/>
                  <a:pt x="0" y="664562"/>
                </a:cubicBezTo>
                <a:cubicBezTo>
                  <a:pt x="-38020" y="506856"/>
                  <a:pt x="23692" y="140181"/>
                  <a:pt x="0" y="0"/>
                </a:cubicBezTo>
                <a:close/>
              </a:path>
              <a:path w="7360607" h="2556006" stroke="0" extrusionOk="0">
                <a:moveTo>
                  <a:pt x="0" y="0"/>
                </a:moveTo>
                <a:cubicBezTo>
                  <a:pt x="122733" y="-47363"/>
                  <a:pt x="296025" y="20722"/>
                  <a:pt x="418988" y="0"/>
                </a:cubicBezTo>
                <a:cubicBezTo>
                  <a:pt x="541951" y="-20722"/>
                  <a:pt x="831959" y="51434"/>
                  <a:pt x="1132401" y="0"/>
                </a:cubicBezTo>
                <a:cubicBezTo>
                  <a:pt x="1432843" y="-51434"/>
                  <a:pt x="1639884" y="42217"/>
                  <a:pt x="1845814" y="0"/>
                </a:cubicBezTo>
                <a:cubicBezTo>
                  <a:pt x="2051744" y="-42217"/>
                  <a:pt x="2092679" y="4490"/>
                  <a:pt x="2264802" y="0"/>
                </a:cubicBezTo>
                <a:cubicBezTo>
                  <a:pt x="2436925" y="-4490"/>
                  <a:pt x="2748308" y="40710"/>
                  <a:pt x="2904609" y="0"/>
                </a:cubicBezTo>
                <a:cubicBezTo>
                  <a:pt x="3060910" y="-40710"/>
                  <a:pt x="3178734" y="6396"/>
                  <a:pt x="3249991" y="0"/>
                </a:cubicBezTo>
                <a:cubicBezTo>
                  <a:pt x="3321248" y="-6396"/>
                  <a:pt x="3807028" y="85531"/>
                  <a:pt x="3963404" y="0"/>
                </a:cubicBezTo>
                <a:cubicBezTo>
                  <a:pt x="4119780" y="-85531"/>
                  <a:pt x="4286888" y="66691"/>
                  <a:pt x="4529604" y="0"/>
                </a:cubicBezTo>
                <a:cubicBezTo>
                  <a:pt x="4772320" y="-66691"/>
                  <a:pt x="4852858" y="41"/>
                  <a:pt x="4948593" y="0"/>
                </a:cubicBezTo>
                <a:cubicBezTo>
                  <a:pt x="5044328" y="-41"/>
                  <a:pt x="5214296" y="47032"/>
                  <a:pt x="5441187" y="0"/>
                </a:cubicBezTo>
                <a:cubicBezTo>
                  <a:pt x="5668078" y="-47032"/>
                  <a:pt x="5791655" y="25551"/>
                  <a:pt x="6007388" y="0"/>
                </a:cubicBezTo>
                <a:cubicBezTo>
                  <a:pt x="6223121" y="-25551"/>
                  <a:pt x="6286491" y="51195"/>
                  <a:pt x="6499982" y="0"/>
                </a:cubicBezTo>
                <a:cubicBezTo>
                  <a:pt x="6713473" y="-51195"/>
                  <a:pt x="6965657" y="13163"/>
                  <a:pt x="7360607" y="0"/>
                </a:cubicBezTo>
                <a:cubicBezTo>
                  <a:pt x="7408295" y="266957"/>
                  <a:pt x="7351228" y="358041"/>
                  <a:pt x="7360607" y="536761"/>
                </a:cubicBezTo>
                <a:cubicBezTo>
                  <a:pt x="7369986" y="715481"/>
                  <a:pt x="7324723" y="904950"/>
                  <a:pt x="7360607" y="1073523"/>
                </a:cubicBezTo>
                <a:cubicBezTo>
                  <a:pt x="7396491" y="1242096"/>
                  <a:pt x="7330953" y="1357232"/>
                  <a:pt x="7360607" y="1533604"/>
                </a:cubicBezTo>
                <a:cubicBezTo>
                  <a:pt x="7390261" y="1709976"/>
                  <a:pt x="7321780" y="1780899"/>
                  <a:pt x="7360607" y="1993685"/>
                </a:cubicBezTo>
                <a:cubicBezTo>
                  <a:pt x="7399434" y="2206471"/>
                  <a:pt x="7318048" y="2280197"/>
                  <a:pt x="7360607" y="2556006"/>
                </a:cubicBezTo>
                <a:cubicBezTo>
                  <a:pt x="7203240" y="2595755"/>
                  <a:pt x="7047616" y="2517657"/>
                  <a:pt x="6941619" y="2556006"/>
                </a:cubicBezTo>
                <a:cubicBezTo>
                  <a:pt x="6835622" y="2594355"/>
                  <a:pt x="6554286" y="2543024"/>
                  <a:pt x="6301812" y="2556006"/>
                </a:cubicBezTo>
                <a:cubicBezTo>
                  <a:pt x="6049338" y="2568988"/>
                  <a:pt x="6014913" y="2497798"/>
                  <a:pt x="5809218" y="2556006"/>
                </a:cubicBezTo>
                <a:cubicBezTo>
                  <a:pt x="5603523" y="2614214"/>
                  <a:pt x="5576906" y="2553177"/>
                  <a:pt x="5463835" y="2556006"/>
                </a:cubicBezTo>
                <a:cubicBezTo>
                  <a:pt x="5350764" y="2558835"/>
                  <a:pt x="4978439" y="2543453"/>
                  <a:pt x="4824029" y="2556006"/>
                </a:cubicBezTo>
                <a:cubicBezTo>
                  <a:pt x="4669619" y="2568559"/>
                  <a:pt x="4540707" y="2498097"/>
                  <a:pt x="4331434" y="2556006"/>
                </a:cubicBezTo>
                <a:cubicBezTo>
                  <a:pt x="4122162" y="2613915"/>
                  <a:pt x="4010024" y="2543757"/>
                  <a:pt x="3838840" y="2556006"/>
                </a:cubicBezTo>
                <a:cubicBezTo>
                  <a:pt x="3667656" y="2568255"/>
                  <a:pt x="3488883" y="2522857"/>
                  <a:pt x="3346245" y="2556006"/>
                </a:cubicBezTo>
                <a:cubicBezTo>
                  <a:pt x="3203607" y="2589155"/>
                  <a:pt x="2942800" y="2484621"/>
                  <a:pt x="2706439" y="2556006"/>
                </a:cubicBezTo>
                <a:cubicBezTo>
                  <a:pt x="2470078" y="2627391"/>
                  <a:pt x="2495073" y="2514240"/>
                  <a:pt x="2287450" y="2556006"/>
                </a:cubicBezTo>
                <a:cubicBezTo>
                  <a:pt x="2079827" y="2597772"/>
                  <a:pt x="1861455" y="2487850"/>
                  <a:pt x="1574037" y="2556006"/>
                </a:cubicBezTo>
                <a:cubicBezTo>
                  <a:pt x="1286619" y="2624162"/>
                  <a:pt x="1267570" y="2555746"/>
                  <a:pt x="1007837" y="2556006"/>
                </a:cubicBezTo>
                <a:cubicBezTo>
                  <a:pt x="748104" y="2556266"/>
                  <a:pt x="780722" y="2544807"/>
                  <a:pt x="588849" y="2556006"/>
                </a:cubicBezTo>
                <a:cubicBezTo>
                  <a:pt x="396976" y="2567205"/>
                  <a:pt x="293029" y="2532737"/>
                  <a:pt x="0" y="2556006"/>
                </a:cubicBezTo>
                <a:cubicBezTo>
                  <a:pt x="-6533" y="2376096"/>
                  <a:pt x="25320" y="2290458"/>
                  <a:pt x="0" y="2121485"/>
                </a:cubicBezTo>
                <a:cubicBezTo>
                  <a:pt x="-25320" y="1952512"/>
                  <a:pt x="7320" y="1706291"/>
                  <a:pt x="0" y="1559164"/>
                </a:cubicBezTo>
                <a:cubicBezTo>
                  <a:pt x="-7320" y="1412037"/>
                  <a:pt x="4297" y="1335626"/>
                  <a:pt x="0" y="1124643"/>
                </a:cubicBezTo>
                <a:cubicBezTo>
                  <a:pt x="-4297" y="913660"/>
                  <a:pt x="32188" y="854574"/>
                  <a:pt x="0" y="613441"/>
                </a:cubicBezTo>
                <a:cubicBezTo>
                  <a:pt x="-32188" y="372308"/>
                  <a:pt x="21935" y="26050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3900" dirty="0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F2FFD2DE-0214-D6D0-C826-49D0D03BD7F6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21441141">
            <a:off x="14998465" y="7417650"/>
            <a:ext cx="988829" cy="899569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8646AE5-B348-8AB7-2CB6-65A03207151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 rot="21406535">
            <a:off x="8616203" y="5882415"/>
            <a:ext cx="6301749" cy="212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41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 a step forward if you’ve ever experienced a similar situation.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DE47F9-AB64-75E6-CE39-0AAC8C2FD37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3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 animBg="1"/>
      <p:bldP spid="19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37193-E05A-F92E-D828-D2565AB1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6477F274-D12F-6CAA-707B-D017A2AD63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D550099-5B2D-CAB2-98BA-D13AD411AA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68511" y="658038"/>
            <a:ext cx="1411287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Navigating troubled waters...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F871D6-5A49-7D61-F230-3CD42A0C25F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13</a:t>
            </a:fld>
            <a:endParaRPr lang="en-ca" sz="2744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6B2BBB-797C-3B94-E362-20D6077ED34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14" y="955020"/>
            <a:ext cx="868898" cy="868898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56B3501A-AF37-0C6E-EAFD-6660A522B29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99615" y="2420945"/>
            <a:ext cx="7473478" cy="1532259"/>
            <a:chOff x="0" y="0"/>
            <a:chExt cx="2149108" cy="495463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7597DAA-4E90-F049-5E80-37BAA41B5BF7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9BF2817C-407E-B70A-79EA-4F2F719086C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0ED9C80-D4D2-AD2A-9331-EB2E2FABCF9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174763" y="2586551"/>
            <a:ext cx="6702293" cy="117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did this exercise teach you about yourself or about others?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18A07C89-430A-EDBD-B9FC-2C89FA3BB64F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99615" y="4330962"/>
            <a:ext cx="7473478" cy="1532259"/>
            <a:chOff x="0" y="0"/>
            <a:chExt cx="2149108" cy="495463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E0ABCF85-C04B-F26E-5C99-C6C3E818FA9B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23" name="TextBox 6">
              <a:extLst>
                <a:ext uri="{FF2B5EF4-FFF2-40B4-BE49-F238E27FC236}">
                  <a16:creationId xmlns:a16="http://schemas.microsoft.com/office/drawing/2014/main" id="{07E5C8DF-9C1E-AA8E-1589-04169F2CC64B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B2A9E7D2-2D64-8BB6-CA1C-A856B2C1BBD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507402" y="4727847"/>
            <a:ext cx="6257901" cy="6352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emotions did you feel?</a:t>
            </a:r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B427A499-D8FD-599B-C3C2-068093C276C9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899615" y="6270213"/>
            <a:ext cx="7473478" cy="3152375"/>
            <a:chOff x="0" y="0"/>
            <a:chExt cx="2149108" cy="495463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C998D462-7241-422C-6AB0-FDE54FBE31C9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28" name="TextBox 6">
              <a:extLst>
                <a:ext uri="{FF2B5EF4-FFF2-40B4-BE49-F238E27FC236}">
                  <a16:creationId xmlns:a16="http://schemas.microsoft.com/office/drawing/2014/main" id="{DF8D4982-3B50-958B-D5C3-FE44A5DD5FF2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7CCDEC2-9909-378C-9B3B-D1076234F3A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311153" y="6372250"/>
            <a:ext cx="6741824" cy="2806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you ever been in a situation where you put aside some of your personal values in order to stay part of a group? How did that make you feel inside? </a:t>
            </a:r>
          </a:p>
        </p:txBody>
      </p:sp>
      <p:sp>
        <p:nvSpPr>
          <p:cNvPr id="39" name="Freeform 8">
            <a:extLst>
              <a:ext uri="{FF2B5EF4-FFF2-40B4-BE49-F238E27FC236}">
                <a16:creationId xmlns:a16="http://schemas.microsoft.com/office/drawing/2014/main" id="{B35EFF57-F3BB-DA19-4751-688094CC3A9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7877056" y="2185289"/>
            <a:ext cx="776123" cy="776352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7FE7DF35-0C82-6FF2-0A39-B10C0344CD26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7900862" y="4099964"/>
            <a:ext cx="776123" cy="776352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41" name="Freeform 8">
            <a:extLst>
              <a:ext uri="{FF2B5EF4-FFF2-40B4-BE49-F238E27FC236}">
                <a16:creationId xmlns:a16="http://schemas.microsoft.com/office/drawing/2014/main" id="{0AEFEE32-5562-6950-AAF8-904A3A14EBD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877056" y="6079025"/>
            <a:ext cx="776123" cy="776352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grpSp>
        <p:nvGrpSpPr>
          <p:cNvPr id="42" name="Group 4">
            <a:extLst>
              <a:ext uri="{FF2B5EF4-FFF2-40B4-BE49-F238E27FC236}">
                <a16:creationId xmlns:a16="http://schemas.microsoft.com/office/drawing/2014/main" id="{C3A42102-7645-285A-C62A-F2E9C75F6DFF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9019783" y="2420944"/>
            <a:ext cx="7473478" cy="3070040"/>
            <a:chOff x="0" y="0"/>
            <a:chExt cx="2149108" cy="495463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AC52BFC7-E5F6-4B20-FC3D-CD1218620FBB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44" name="TextBox 6">
              <a:extLst>
                <a:ext uri="{FF2B5EF4-FFF2-40B4-BE49-F238E27FC236}">
                  <a16:creationId xmlns:a16="http://schemas.microsoft.com/office/drawing/2014/main" id="{3DE81B5A-97EC-EBCF-DB14-51CB9C471A2A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25B6ABC1-92F1-8DFF-1249-9196D493BF3D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627570" y="2524706"/>
            <a:ext cx="6257901" cy="2806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do you think someone might stay in a group of friends even when they start to feel uncomfortable or out of place there? </a:t>
            </a:r>
          </a:p>
        </p:txBody>
      </p:sp>
      <p:sp>
        <p:nvSpPr>
          <p:cNvPr id="46" name="Freeform 8">
            <a:extLst>
              <a:ext uri="{FF2B5EF4-FFF2-40B4-BE49-F238E27FC236}">
                <a16:creationId xmlns:a16="http://schemas.microsoft.com/office/drawing/2014/main" id="{10F73FD8-314E-5B7A-341F-5E43F412097A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5997224" y="2185289"/>
            <a:ext cx="776123" cy="776352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grpSp>
        <p:nvGrpSpPr>
          <p:cNvPr id="48" name="Group 4">
            <a:extLst>
              <a:ext uri="{FF2B5EF4-FFF2-40B4-BE49-F238E27FC236}">
                <a16:creationId xmlns:a16="http://schemas.microsoft.com/office/drawing/2014/main" id="{9BC2EB30-0D69-EC84-9888-FCA22029B64C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9019783" y="5860719"/>
            <a:ext cx="7473478" cy="2553244"/>
            <a:chOff x="0" y="0"/>
            <a:chExt cx="2149108" cy="495463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26E75BC0-91EF-C244-8729-36DDBBDD657A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50" name="TextBox 6">
              <a:extLst>
                <a:ext uri="{FF2B5EF4-FFF2-40B4-BE49-F238E27FC236}">
                  <a16:creationId xmlns:a16="http://schemas.microsoft.com/office/drawing/2014/main" id="{BB489E69-50AE-EA1C-FF1C-1FE22EC278E8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 dirty="0"/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EFF5DB9C-5A54-65E1-3FA0-7049308F5FB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627570" y="5964479"/>
            <a:ext cx="6257901" cy="2263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advice would you give to a young person in this kind of situation to help them get out of it?</a:t>
            </a:r>
          </a:p>
        </p:txBody>
      </p:sp>
      <p:sp>
        <p:nvSpPr>
          <p:cNvPr id="52" name="Freeform 8">
            <a:extLst>
              <a:ext uri="{FF2B5EF4-FFF2-40B4-BE49-F238E27FC236}">
                <a16:creationId xmlns:a16="http://schemas.microsoft.com/office/drawing/2014/main" id="{E5FC9221-CC93-5A97-7CE5-BFEEFDDBE827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5997224" y="5625062"/>
            <a:ext cx="776123" cy="776352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2BE58FF-A9F9-BE85-B1D0-5D429190A4A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4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  <p:bldP spid="29" grpId="0"/>
      <p:bldP spid="39" grpId="0" animBg="1"/>
      <p:bldP spid="40" grpId="0" animBg="1"/>
      <p:bldP spid="41" grpId="0" animBg="1"/>
      <p:bldP spid="45" grpId="0"/>
      <p:bldP spid="46" grpId="0" animBg="1"/>
      <p:bldP spid="51" grpId="0"/>
      <p:bldP spid="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39943-7DE8-C9AD-790B-F797C5C98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3BA5CD9D-C315-6D0C-F603-B5CFC10734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FD0B95-2DA9-AEC8-45B8-11807CDC803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68511" y="658038"/>
            <a:ext cx="1411287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Navigating troubled waters...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D37805-3C9E-C87F-0BA7-089718AFBAEF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14</a:t>
            </a:fld>
            <a:endParaRPr lang="en-ca" sz="2744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4D78A9-9DA6-9C89-AA2B-2CC7E705F11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14" y="1039960"/>
            <a:ext cx="868898" cy="8688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01A1A28-26CE-CC93-0FCC-5B1CB45468A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99615" y="2719667"/>
            <a:ext cx="10793364" cy="6205045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552FC5D3-E86C-EF95-85DC-34B88FB684E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1055061" y="2931711"/>
            <a:ext cx="1275834" cy="1136538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46A9C1-B4BD-5069-2E5A-C0B1F97A79A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455132" y="2948820"/>
            <a:ext cx="9682326" cy="5564771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5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forget! </a:t>
            </a:r>
          </a:p>
          <a:p>
            <a:pPr algn="ctr" rtl="0"/>
            <a:endParaRPr lang="en-ca" sz="3528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sz="3528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Fear of rejection, exclusion, loneliness, or judgment </a:t>
            </a:r>
            <a:r>
              <a:rPr lang="en-ca" sz="35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lead you to use strategies that might trap you in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relationships that are harmful or that affect you negatively</a:t>
            </a:r>
            <a:r>
              <a:rPr lang="en-ca" sz="3528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ca" sz="35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rtl="0"/>
            <a:endParaRPr lang="en-ca" sz="3528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sz="35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Try to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listen to yourself</a:t>
            </a:r>
            <a:r>
              <a:rPr lang="en-ca" sz="35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—to your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values</a:t>
            </a:r>
            <a:r>
              <a:rPr lang="en-ca" sz="35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your</a:t>
            </a:r>
            <a:r>
              <a:rPr lang="en-ca" sz="3528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needs</a:t>
            </a:r>
            <a:r>
              <a:rPr lang="en-ca" sz="35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—so you can act in a way that’s consistent with them and 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 your relationships</a:t>
            </a:r>
            <a:r>
              <a:rPr lang="en-ca" sz="352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38BE16-78D1-FE2A-9725-9832FBA633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0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05CF8F0-A9C7-2C83-5D8B-0893C714CC4F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55377" y="-1"/>
            <a:ext cx="17999595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0999"/>
            </a:blip>
            <a:stretch>
              <a:fillRect l="436" t="-38185" b="-3818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65168A03-3401-CE48-5B34-C21996A8923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15</a:t>
            </a:fld>
            <a:endParaRPr lang="en-ca" sz="2744" b="1" dirty="0">
              <a:latin typeface="Calibri" panose="020F0502020204030204" pitchFamily="34" charset="0"/>
            </a:endParaRPr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33E13EDA-087E-5A34-D113-B4EB5EE75E65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53868" y="1732733"/>
            <a:ext cx="15456958" cy="19484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ca" sz="4116" b="1" dirty="0">
                <a:solidFill>
                  <a:srgbClr val="33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Strategies for </a:t>
            </a:r>
            <a:r>
              <a:rPr lang="en-ca" sz="4116" b="1" dirty="0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friendships</a:t>
            </a:r>
            <a:r>
              <a:rPr lang="en-ca" sz="4116" b="1" dirty="0">
                <a:solidFill>
                  <a:srgbClr val="33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2B2EF6-B427-1659-8470-A633F65235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15681" y="2932982"/>
            <a:ext cx="7831277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Take the first steps to talk to someone.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5675026-FFE7-7FA3-17B6-74DE1BE808D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15675" y="3680069"/>
            <a:ext cx="7831277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Show interest and ask questions.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FD21DC-F6BA-48E7-D0B3-0742DBF49AB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15675" y="4441127"/>
            <a:ext cx="7831277" cy="210549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Use non-verbal cues to show openness (smiling, making eye contact, nodding, speaking with a calm and composed tone of voice, etc.)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E2A3F73-8629-6301-A6D2-2AB499FF3BE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15675" y="6658266"/>
            <a:ext cx="7831277" cy="12240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Make eye contact with the person you’re talking with.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18A6129-5583-048C-F8F8-ECF4460EDFC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065027" y="6278609"/>
            <a:ext cx="7245892" cy="1613048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Take the time to listen attentively to the other person before resuming the discussion.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D02A87-CDDF-FD86-58C0-84CFAB8AFFD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065027" y="2932982"/>
            <a:ext cx="7245892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Participate in the discussion.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06C794-174B-DB0F-72E2-96DEA7CCD28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065027" y="3657562"/>
            <a:ext cx="7245892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Use humour.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1C2E72F-CBA8-15C4-CE74-0235BAF9D0E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65027" y="4381454"/>
            <a:ext cx="7245892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Recognize the other person’s value and highlight their achievements and skills.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C11EFE-53D4-C222-ADFB-8DC4010622E4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087430" y="5567860"/>
            <a:ext cx="7223490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Identify your shared interests.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B4C5C648-D454-5BE4-A127-C0C25FBC4AA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209697" y="2578978"/>
            <a:ext cx="719595" cy="678605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C1FB83AD-2256-4A29-1B62-DACC6F39BFB5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6024745" y="5040974"/>
            <a:ext cx="692389" cy="681188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9B73EE85-E0F4-55E5-BC7B-EC6877C20CF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5939806" y="2718487"/>
            <a:ext cx="692389" cy="681188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BF85CD29-BF03-DF48-E4EE-AA6870B512B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395198" y="7641764"/>
            <a:ext cx="583521" cy="542884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21" name="Titre 5">
            <a:extLst>
              <a:ext uri="{FF2B5EF4-FFF2-40B4-BE49-F238E27FC236}">
                <a16:creationId xmlns:a16="http://schemas.microsoft.com/office/drawing/2014/main" id="{F673ADB6-2C1C-B77B-B618-1FDB0203CAA7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853868" y="715844"/>
            <a:ext cx="15456958" cy="19484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turn!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1624803-010E-69C6-7709-B93083C50B7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5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E8015-5C06-1C49-5705-280A7C409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AB082BF-CA92-674B-317A-496232A60739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39776" y="-1"/>
            <a:ext cx="17999595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10999"/>
            </a:blip>
            <a:stretch>
              <a:fillRect l="436" t="-38185" b="-3818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4C95F5E1-140F-BB24-220C-AA102289B37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16</a:t>
            </a:fld>
            <a:endParaRPr lang="en-ca" sz="2744" b="1" dirty="0">
              <a:latin typeface="Calibri" panose="020F0502020204030204" pitchFamily="34" charset="0"/>
            </a:endParaRPr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BF3FECDB-FD76-DBFA-E0E0-62B9CD905D3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53868" y="1732733"/>
            <a:ext cx="15456958" cy="19484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ca" sz="4116" b="1" dirty="0">
                <a:solidFill>
                  <a:srgbClr val="33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Strategies for </a:t>
            </a:r>
            <a:r>
              <a:rPr lang="en-ca" sz="4116" b="1" dirty="0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maintaining positive relationships</a:t>
            </a:r>
            <a:r>
              <a:rPr lang="en-ca" sz="4116" b="1" dirty="0">
                <a:solidFill>
                  <a:srgbClr val="33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0B4348-457A-9832-C356-EDFF8418CF0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15681" y="2735270"/>
            <a:ext cx="6798811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Be involved in the relationship and check in on the other person.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26CF28-E2FA-F463-9FD0-A520AFD4A6A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15676" y="3934228"/>
            <a:ext cx="6798811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Listen attentively to the other person.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EF74172-3882-BEA7-DC5C-3A517549A53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15676" y="4650168"/>
            <a:ext cx="6798811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Be sensitive to the other person (including their emotions and needs).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768109-EC02-C9E3-D854-92BCFF64001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15676" y="5840300"/>
            <a:ext cx="6798811" cy="11880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Respect the other person’s values and point of view.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549212B-3641-94FD-A680-29356E817A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956290" y="2721447"/>
            <a:ext cx="7193093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Express yourself clearly and honestly.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A47C71-3918-F253-AD99-72027ED2AAE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956290" y="3428209"/>
            <a:ext cx="7193093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Take initiative and talk about your ideas and projects.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34281F0-6C23-02C0-E6B6-9CFBEDFF465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956290" y="4630467"/>
            <a:ext cx="7193093" cy="1613048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Be critical of the other person’s behaviour and ideas, but without judging them as a person.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486C530-4128-4C72-DD41-66C0647CD83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956290" y="6320194"/>
            <a:ext cx="7193093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396000" tIns="67204" rIns="324000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Accept and welcome criticism directed at you.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374208-F49C-635C-1959-E2D0AD5D403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965597" y="7528620"/>
            <a:ext cx="7183851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Be able to apologize.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FC756847-CA64-1426-F2FB-20B6F0538E6D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4825502" y="6245951"/>
            <a:ext cx="861481" cy="770625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4091E915-62E8-9CD9-8DD7-1C410F51790D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4708032" y="2406629"/>
            <a:ext cx="861481" cy="770625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21" name="Titre 5">
            <a:extLst>
              <a:ext uri="{FF2B5EF4-FFF2-40B4-BE49-F238E27FC236}">
                <a16:creationId xmlns:a16="http://schemas.microsoft.com/office/drawing/2014/main" id="{4F6F2F55-B551-3266-6753-C0F752C00B27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853868" y="715844"/>
            <a:ext cx="15456958" cy="19484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turn!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AF020EC-CD69-D90F-B7E4-7BEDF2F48EF7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915676" y="7113734"/>
            <a:ext cx="6798811" cy="11880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Be tolerant of differences, including differences of opinion.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09ACBE33-D5D4-BC9A-906F-B4AF72A859F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343912" y="6737061"/>
            <a:ext cx="583521" cy="542884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D4B801D-EBA4-2AA3-3338-8DB98B819682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15676" y="8383846"/>
            <a:ext cx="6798811" cy="12240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Open up and learn to talk about yourself.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B4B71B7-1F23-8BCB-0D0B-0DBDB398E67B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956288" y="8238301"/>
            <a:ext cx="7193093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Encourage, help, and compliment others.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6F0B35A-5D98-2ABA-1171-AB6DF5937E7E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7952146" y="8978762"/>
            <a:ext cx="7193093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Have a sense of humour. </a:t>
            </a:r>
          </a:p>
        </p:txBody>
      </p:sp>
      <p:sp>
        <p:nvSpPr>
          <p:cNvPr id="25" name="Freeform 3">
            <a:extLst>
              <a:ext uri="{FF2B5EF4-FFF2-40B4-BE49-F238E27FC236}">
                <a16:creationId xmlns:a16="http://schemas.microsoft.com/office/drawing/2014/main" id="{A75765E9-0D22-C479-3E99-65625798E589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307930" y="2535822"/>
            <a:ext cx="583521" cy="542884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D8064B4-77F8-9631-18C8-EACA3F74A1D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8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15" grpId="0" animBg="1"/>
      <p:bldP spid="20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54281-70F5-C83E-0502-F4CA72A5C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49A5C23-83E7-6FD2-98B7-0C9EB8063BBB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55377" y="-1"/>
            <a:ext cx="17999595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10999"/>
            </a:blip>
            <a:stretch>
              <a:fillRect l="436" t="-38185" b="-3818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12AD9CDF-483B-CA46-FAA2-B71D1BA00E3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17</a:t>
            </a:fld>
            <a:endParaRPr lang="en-ca" sz="2744" b="1" dirty="0">
              <a:latin typeface="Calibri" panose="020F0502020204030204" pitchFamily="34" charset="0"/>
            </a:endParaRPr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2111B260-5F24-EA4C-7372-021BC28B4BED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53868" y="1732733"/>
            <a:ext cx="15456958" cy="19484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ca" sz="4116" b="1" dirty="0">
                <a:solidFill>
                  <a:srgbClr val="33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Strategies for</a:t>
            </a:r>
            <a:r>
              <a:rPr lang="en-ca" sz="4116" b="1" dirty="0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getting out of uncomfortable relationships</a:t>
            </a:r>
            <a:r>
              <a:rPr lang="en-ca" sz="4116" b="1" dirty="0">
                <a:solidFill>
                  <a:srgbClr val="33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4C8F721-8D81-2244-2FAF-D8B9103D43E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8646" y="2864568"/>
            <a:ext cx="6841230" cy="11520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Discuss the discomfort you feel in a</a:t>
            </a:r>
          </a:p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respectful manner.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868CB5-4F88-A25F-3284-12EF65BD796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15672" y="4103216"/>
            <a:ext cx="6819658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Identify and express your own emotions and needs.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9B8E68-7B34-536B-A6C9-926933F3525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15674" y="5309670"/>
            <a:ext cx="6819656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Actively look for solutions.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9408B0-A0D0-7A9D-36E6-C7CBDD95C80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98646" y="6024777"/>
            <a:ext cx="6861397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Choose activities where you feel more</a:t>
            </a:r>
          </a:p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comfortable.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826413-DA45-0E61-8385-FFEB0E4750B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007178" y="5735783"/>
            <a:ext cx="6824223" cy="628163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Find an ally.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37A70B-D770-A6CC-A05C-F0321527B13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15672" y="7230583"/>
            <a:ext cx="6860615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ctr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Develop other friendships at the same time.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45EB19-FD9D-DD49-8D50-26DA711FBD47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005716" y="2860167"/>
            <a:ext cx="6798811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Gradually distance yourself from harmful relationships.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D480A1-6494-2CCD-E24E-901D2548C19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005716" y="4050840"/>
            <a:ext cx="6798811" cy="1613048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Leave the group if behaviour goes over the line or no longer aligns with your values.</a:t>
            </a:r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5562E2DD-C7ED-EB56-87B7-105B5E652AE4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4435510" y="2520775"/>
            <a:ext cx="763301" cy="769701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21" name="Titre 5">
            <a:extLst>
              <a:ext uri="{FF2B5EF4-FFF2-40B4-BE49-F238E27FC236}">
                <a16:creationId xmlns:a16="http://schemas.microsoft.com/office/drawing/2014/main" id="{7C2255D2-EF96-D780-FEA6-B1D22A60BB97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853868" y="715844"/>
            <a:ext cx="15456958" cy="19484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turn!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D0E9D5-729A-9362-48A7-03D9582B841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007178" y="6445140"/>
            <a:ext cx="6797348" cy="1120606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Choose yourself, </a:t>
            </a:r>
            <a:b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</a:br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despite your fears and doubts.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39F5BDB-E717-AB11-E595-641D65C5BF7D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007178" y="7654142"/>
            <a:ext cx="6797349" cy="6840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3200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Ask for help.</a:t>
            </a:r>
            <a:endParaRPr lang="en-ca" sz="32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Freeform 3">
            <a:extLst>
              <a:ext uri="{FF2B5EF4-FFF2-40B4-BE49-F238E27FC236}">
                <a16:creationId xmlns:a16="http://schemas.microsoft.com/office/drawing/2014/main" id="{75CFDAE0-51DD-CCC4-6E47-EF8790CA8701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299406" y="2570205"/>
            <a:ext cx="658345" cy="623810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6BED6E74-392A-BA67-E94C-C797FB1E28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557459" y="7955975"/>
            <a:ext cx="777072" cy="644327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DABF4572-27FE-E772-CB82-42ADD9961003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7764590" y="6394179"/>
            <a:ext cx="712146" cy="649173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45A56C6-6D7E-E1AD-E15A-A20722ED096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9" grpId="0" animBg="1"/>
      <p:bldP spid="15" grpId="0" animBg="1"/>
      <p:bldP spid="23" grpId="0" animBg="1"/>
      <p:bldP spid="25" grpId="0" animBg="1"/>
      <p:bldP spid="20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8377E-D844-C762-2F14-80F30A7E0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D9904E4C-21AA-1BB8-CAF8-95991B2E38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EA3F3A-75E1-1D71-4FE6-BE5AF7FA799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18</a:t>
            </a:fld>
            <a:endParaRPr lang="en-ca" sz="2744" b="1" dirty="0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E5AD08-FB1D-240E-D990-4D68AE3E5E2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38419" y="4695495"/>
            <a:ext cx="5298330" cy="1866782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010E32-19DE-74C8-432A-91115C7022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987409" y="5349857"/>
            <a:ext cx="5600347" cy="5146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74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2744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Graphique 7" descr="speaker logo">
            <a:extLst>
              <a:ext uri="{FF2B5EF4-FFF2-40B4-BE49-F238E27FC236}">
                <a16:creationId xmlns:a16="http://schemas.microsoft.com/office/drawing/2014/main" id="{E3F059BA-EB58-2444-D754-26D2947E46F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977103">
            <a:off x="16037758" y="4391502"/>
            <a:ext cx="896056" cy="896056"/>
          </a:xfrm>
          <a:prstGeom prst="rect">
            <a:avLst/>
          </a:prstGeom>
        </p:spPr>
      </p:pic>
      <p:sp>
        <p:nvSpPr>
          <p:cNvPr id="12" name="Freeform 9">
            <a:extLst>
              <a:ext uri="{FF2B5EF4-FFF2-40B4-BE49-F238E27FC236}">
                <a16:creationId xmlns:a16="http://schemas.microsoft.com/office/drawing/2014/main" id="{6A5170AE-9C80-1BC1-79D3-F9F48449A13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895534">
            <a:off x="-370390" y="6855864"/>
            <a:ext cx="6182776" cy="3524182"/>
          </a:xfrm>
          <a:custGeom>
            <a:avLst/>
            <a:gdLst/>
            <a:ahLst/>
            <a:cxnLst/>
            <a:rect l="l" t="t" r="r" b="b"/>
            <a:pathLst>
              <a:path w="4206235" h="2397554">
                <a:moveTo>
                  <a:pt x="0" y="0"/>
                </a:moveTo>
                <a:lnTo>
                  <a:pt x="4206235" y="0"/>
                </a:lnTo>
                <a:lnTo>
                  <a:pt x="4206235" y="2397554"/>
                </a:lnTo>
                <a:lnTo>
                  <a:pt x="0" y="2397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>
              <a:latin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31F6A4-BD40-4AB5-7713-F8D536B3692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DBE250D-0E56-76B2-7BFD-0042B4B093B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92713" y="878924"/>
            <a:ext cx="148360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Educational clip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 — 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Part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 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2</a:t>
            </a:r>
          </a:p>
        </p:txBody>
      </p:sp>
      <p:pic>
        <p:nvPicPr>
          <p:cNvPr id="9" name="Média en ligne 8" descr="Workshop 9.2">
            <a:hlinkClick r:id="" action="ppaction://media"/>
            <a:extLst>
              <a:ext uri="{FF2B5EF4-FFF2-40B4-BE49-F238E27FC236}">
                <a16:creationId xmlns:a16="http://schemas.microsoft.com/office/drawing/2014/main" id="{290FA8BE-A17C-AD4B-6776-8D2AEE99C12A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6"/>
          <a:stretch>
            <a:fillRect/>
          </a:stretch>
        </p:blipFill>
        <p:spPr>
          <a:xfrm>
            <a:off x="558657" y="3156665"/>
            <a:ext cx="10081634" cy="567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6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id="{4FB4A7D5-1A8D-FE0A-6E84-D687034ED6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2005" y="3449204"/>
            <a:ext cx="17921111" cy="663142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4"/>
            <a:srcRect/>
            <a:stretch>
              <a:fillRect t="-110059" b="-58046"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C8E91B-9136-E689-EF50-3928B6C8D5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0502" y="709377"/>
            <a:ext cx="1214067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OFF-TRAIL Challenge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B551717D-BEA3-190F-9C55-E5A9C9F5B9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1063149">
            <a:off x="3084549" y="4085613"/>
            <a:ext cx="5901234" cy="5006122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D7E7F4-FC14-21FC-6CC8-BBE6DDA8FE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rot="21084090">
            <a:off x="3741824" y="4833408"/>
            <a:ext cx="3210866" cy="1268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588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F8171EDE-64A6-A5DD-D318-CF59F169A74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521135" y="4273413"/>
            <a:ext cx="1219262" cy="1270869"/>
          </a:xfrm>
          <a:prstGeom prst="ellipse">
            <a:avLst/>
          </a:prstGeom>
        </p:spPr>
        <p:txBody>
          <a:bodyPr lIns="49781" tIns="49781" rIns="49781" bIns="49781" rtlCol="0" anchor="ctr"/>
          <a:lstStyle/>
          <a:p>
            <a:pPr algn="ctr">
              <a:lnSpc>
                <a:spcPts val="3432"/>
              </a:lnSpc>
            </a:pPr>
            <a:endParaRPr sz="1764" dirty="0">
              <a:latin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E7E688-FCE1-C183-E47F-ED62DD53849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21133826">
            <a:off x="3059253" y="6360070"/>
            <a:ext cx="5278333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94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 on your friendships...</a:t>
            </a:r>
          </a:p>
          <a:p>
            <a:pPr algn="ctr" rtl="0"/>
            <a:r>
              <a:rPr lang="en-ca" sz="294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(How do you feel about your friendships or friend group?)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208FA4-1509-1B28-6C38-9C442190E2FC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19</a:t>
            </a:fld>
            <a:endParaRPr lang="en-ca" sz="2744" b="1" dirty="0">
              <a:latin typeface="Calibri" panose="020F050202020403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DDF4D2CA-8CB6-EBF2-FDA0-6B0FA9D29B3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97355">
            <a:off x="9375991" y="3673212"/>
            <a:ext cx="5006602" cy="4874185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08CD01-99F2-C1F8-D644-340F89AE1AE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348882">
            <a:off x="9652391" y="5279455"/>
            <a:ext cx="3568781" cy="28069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294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 two strategies you could use to improve the quality of your friendships.</a:t>
            </a:r>
          </a:p>
          <a:p>
            <a:endParaRPr lang="en-ca" sz="2940" dirty="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13BF1FB-357B-17BF-DB54-502D9BB05A1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423155">
            <a:off x="10094971" y="4167195"/>
            <a:ext cx="3210866" cy="1268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588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  <a:p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677486-2657-F3F4-5BBC-5BBD60667685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10502" y="1856466"/>
            <a:ext cx="13440833" cy="691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44077">
              <a:defRPr/>
            </a:pPr>
            <a:r>
              <a:rPr lang="en-ca" sz="3895" b="1" dirty="0">
                <a:solidFill>
                  <a:srgbClr val="044F80"/>
                </a:solidFill>
                <a:latin typeface="Calibri"/>
                <a:ea typeface="Calibri"/>
                <a:cs typeface="Calibri"/>
              </a:rPr>
              <a:t>This week...</a:t>
            </a:r>
            <a:endParaRPr lang="en-ca" sz="3895" dirty="0">
              <a:solidFill>
                <a:srgbClr val="044F8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F373A5-F220-DD5E-003D-72685BB9994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028" y="9122564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4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6bbcd1-905b-4b72-9787-879f2b1cbf08" xsi:nil="true"/>
    <lcf76f155ced4ddcb4097134ff3c332f xmlns="46590783-275d-4e7e-820c-073db9b06ce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3" ma:contentTypeDescription="Crée un document." ma:contentTypeScope="" ma:versionID="c5481c0797b2de6d9f16ebab17dfcf27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cc43b8a1ac7f0794bbf9654e58fae4d5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2ADB23-D969-48B9-AEF0-8C09589A45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E6410F-44CB-4D7A-B126-C830CA96CE2D}">
  <ds:schemaRefs>
    <ds:schemaRef ds:uri="http://purl.org/dc/elements/1.1/"/>
    <ds:schemaRef ds:uri="706bbcd1-905b-4b72-9787-879f2b1cbf08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6590783-275d-4e7e-820c-073db9b06ce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1E4EFAE-915C-42FC-85FD-9FE350B8A8DB}">
  <ds:schemaRefs>
    <ds:schemaRef ds:uri="46590783-275d-4e7e-820c-073db9b06cee"/>
    <ds:schemaRef ds:uri="706bbcd1-905b-4b72-9787-879f2b1cbf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1279</Words>
  <Application>Microsoft Macintosh PowerPoint</Application>
  <PresentationFormat>Personnalisé</PresentationFormat>
  <Paragraphs>160</Paragraphs>
  <Slides>19</Slides>
  <Notes>10</Notes>
  <HiddenSlides>0</HiddenSlides>
  <MMClips>2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Audrey-Anne Marcotte</dc:creator>
  <cp:lastModifiedBy>Audrey April</cp:lastModifiedBy>
  <cp:revision>14</cp:revision>
  <dcterms:created xsi:type="dcterms:W3CDTF">2025-08-18T14:04:03Z</dcterms:created>
  <dcterms:modified xsi:type="dcterms:W3CDTF">2026-08-20T16:04:29Z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</Properties>
</file>