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2.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3.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xml" ContentType="application/vnd.openxmlformats-officedocument.presentationml.notesSlid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56" r:id="rId5"/>
    <p:sldId id="263" r:id="rId6"/>
    <p:sldId id="258" r:id="rId7"/>
    <p:sldId id="325" r:id="rId8"/>
    <p:sldId id="326" r:id="rId9"/>
    <p:sldId id="264" r:id="rId10"/>
    <p:sldId id="257" r:id="rId11"/>
    <p:sldId id="265" r:id="rId12"/>
    <p:sldId id="267" r:id="rId13"/>
    <p:sldId id="328" r:id="rId14"/>
    <p:sldId id="329" r:id="rId15"/>
    <p:sldId id="330" r:id="rId16"/>
    <p:sldId id="331" r:id="rId17"/>
    <p:sldId id="332" r:id="rId18"/>
    <p:sldId id="333" r:id="rId19"/>
    <p:sldId id="334" r:id="rId20"/>
    <p:sldId id="335" r:id="rId21"/>
    <p:sldId id="322" r:id="rId22"/>
    <p:sldId id="323" r:id="rId23"/>
    <p:sldId id="324" r:id="rId24"/>
    <p:sldId id="336" r:id="rId25"/>
    <p:sldId id="273" r:id="rId26"/>
    <p:sldId id="313" r:id="rId27"/>
  </p:sldIdLst>
  <p:sldSz cx="18288000" cy="10287000"/>
  <p:notesSz cx="6858000" cy="9144000"/>
  <p:embeddedFontLst>
    <p:embeddedFont>
      <p:font typeface="Raleway" pitchFamily="2" charset="77"/>
      <p:regular r:id="rId29"/>
      <p:bold r:id="rId30"/>
      <p:italic r:id="rId31"/>
    </p:embeddedFont>
    <p:embeddedFont>
      <p:font typeface="Trebuchet MS" panose="020B0703020202090204" pitchFamily="34" charset="0"/>
      <p:regular r:id="rId32"/>
      <p:bold r:id="rId33"/>
      <p: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A4B612-B3E0-533B-F888-273DE3955D75}" name="Audrey April" initials="AA" userId="S::apra2743@usherbrooke.ca::333fe208-c15a-4089-9e73-21915c0a9d46" providerId="AD"/>
  <p188:author id="{A7E4A363-C50B-485D-F8B8-F7E9DC359A6C}" name="Emory Burton" initials="EB" userId="5c4ec18da2f24d4c" providerId="Windows Live"/>
  <p188:author id="{910CDA81-00C8-8709-4E85-6A97516AC1ED}" name="Joelle Lepage" initials="JL" userId="S::lepj1802@usherbrooke.ca::0171402b-baed-4880-b438-773c90760392" providerId="AD"/>
  <p188:author id="{79BB73C9-C934-6D23-7689-C8670C0D5824}" name="Audrey Guy" initials="AG" userId="S::guya3801@usherbrooke.ca::eb08d5a7-8716-419d-a85f-d8b3373389b8" providerId="AD"/>
  <p188:author id="{79361FCF-C50C-4607-4A68-A6FAAAEE5232}" name="Audrey-Anne Marcotte" initials="AM" userId="S::mara3605@usherbrooke.ca::a8b27795-60fb-45e7-85ae-030ae331a8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DFF"/>
    <a:srgbClr val="FFFFFF"/>
    <a:srgbClr val="0038FF"/>
    <a:srgbClr val="1A427C"/>
    <a:srgbClr val="365A8E"/>
    <a:srgbClr val="044F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B037F3-6D80-F242-AE21-EA885DD0C614}" v="7" dt="2026-08-20T15:59:46.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82"/>
    <p:restoredTop sz="94664"/>
  </p:normalViewPr>
  <p:slideViewPr>
    <p:cSldViewPr snapToGrid="0">
      <p:cViewPr varScale="1">
        <p:scale>
          <a:sx n="57" d="100"/>
          <a:sy n="57" d="100"/>
        </p:scale>
        <p:origin x="184" y="6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font" Target="fonts/font6.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rey April" userId="333fe208-c15a-4089-9e73-21915c0a9d46" providerId="ADAL" clId="{A162E600-BFB0-5A55-A81F-A6938A90D55B}"/>
    <pc:docChg chg="undo custSel delSld modSld">
      <pc:chgData name="Audrey April" userId="333fe208-c15a-4089-9e73-21915c0a9d46" providerId="ADAL" clId="{A162E600-BFB0-5A55-A81F-A6938A90D55B}" dt="2026-08-20T15:59:42.986" v="640" actId="1076"/>
      <pc:docMkLst>
        <pc:docMk/>
      </pc:docMkLst>
      <pc:sldChg chg="addSp delSp modSp mod">
        <pc:chgData name="Audrey April" userId="333fe208-c15a-4089-9e73-21915c0a9d46" providerId="ADAL" clId="{A162E600-BFB0-5A55-A81F-A6938A90D55B}" dt="2026-07-31T15:42:39.751" v="628" actId="13926"/>
        <pc:sldMkLst>
          <pc:docMk/>
          <pc:sldMk cId="0" sldId="256"/>
        </pc:sldMkLst>
        <pc:spChg chg="mod">
          <ac:chgData name="Audrey April" userId="333fe208-c15a-4089-9e73-21915c0a9d46" providerId="ADAL" clId="{A162E600-BFB0-5A55-A81F-A6938A90D55B}" dt="2026-07-31T15:42:39.751" v="628" actId="13926"/>
          <ac:spMkLst>
            <pc:docMk/>
            <pc:sldMk cId="0" sldId="256"/>
            <ac:spMk id="9" creationId="{DB1515F9-A44A-1ABF-669E-63C0530B966B}"/>
          </ac:spMkLst>
        </pc:spChg>
        <pc:spChg chg="mod">
          <ac:chgData name="Audrey April" userId="333fe208-c15a-4089-9e73-21915c0a9d46" providerId="ADAL" clId="{A162E600-BFB0-5A55-A81F-A6938A90D55B}" dt="2026-07-31T15:41:44.013" v="625"/>
          <ac:spMkLst>
            <pc:docMk/>
            <pc:sldMk cId="0" sldId="256"/>
            <ac:spMk id="28" creationId="{0359BEC6-C0E8-162B-3C65-5217F847C143}"/>
          </ac:spMkLst>
        </pc:spChg>
        <pc:grpChg chg="add mod">
          <ac:chgData name="Audrey April" userId="333fe208-c15a-4089-9e73-21915c0a9d46" providerId="ADAL" clId="{A162E600-BFB0-5A55-A81F-A6938A90D55B}" dt="2026-07-31T15:41:44.013" v="625"/>
          <ac:grpSpMkLst>
            <pc:docMk/>
            <pc:sldMk cId="0" sldId="256"/>
            <ac:grpSpMk id="23" creationId="{C3C2DEEA-4A92-5020-A8F3-E5E9D5ADDEC5}"/>
          </ac:grpSpMkLst>
        </pc:grpChg>
        <pc:picChg chg="mod">
          <ac:chgData name="Audrey April" userId="333fe208-c15a-4089-9e73-21915c0a9d46" providerId="ADAL" clId="{A162E600-BFB0-5A55-A81F-A6938A90D55B}" dt="2026-07-31T15:41:44.013" v="625"/>
          <ac:picMkLst>
            <pc:docMk/>
            <pc:sldMk cId="0" sldId="256"/>
            <ac:picMk id="25" creationId="{7730ECCE-B55D-F480-2E8E-14599E642115}"/>
          </ac:picMkLst>
        </pc:picChg>
        <pc:picChg chg="mod">
          <ac:chgData name="Audrey April" userId="333fe208-c15a-4089-9e73-21915c0a9d46" providerId="ADAL" clId="{A162E600-BFB0-5A55-A81F-A6938A90D55B}" dt="2026-07-31T15:41:44.013" v="625"/>
          <ac:picMkLst>
            <pc:docMk/>
            <pc:sldMk cId="0" sldId="256"/>
            <ac:picMk id="26" creationId="{3E04C518-1E40-4A02-C265-C66E85E851A4}"/>
          </ac:picMkLst>
        </pc:picChg>
        <pc:picChg chg="mod">
          <ac:chgData name="Audrey April" userId="333fe208-c15a-4089-9e73-21915c0a9d46" providerId="ADAL" clId="{A162E600-BFB0-5A55-A81F-A6938A90D55B}" dt="2026-07-31T15:41:44.013" v="625"/>
          <ac:picMkLst>
            <pc:docMk/>
            <pc:sldMk cId="0" sldId="256"/>
            <ac:picMk id="27" creationId="{0A4740D6-1CB3-9B32-0E52-F923EE758582}"/>
          </ac:picMkLst>
        </pc:picChg>
      </pc:sldChg>
      <pc:sldChg chg="addSp modSp mod modAnim">
        <pc:chgData name="Audrey April" userId="333fe208-c15a-4089-9e73-21915c0a9d46" providerId="ADAL" clId="{A162E600-BFB0-5A55-A81F-A6938A90D55B}" dt="2026-08-20T15:59:11.093" v="636" actId="170"/>
        <pc:sldMkLst>
          <pc:docMk/>
          <pc:sldMk cId="3717149564" sldId="265"/>
        </pc:sldMkLst>
        <pc:spChg chg="mod">
          <ac:chgData name="Audrey April" userId="333fe208-c15a-4089-9e73-21915c0a9d46" providerId="ADAL" clId="{A162E600-BFB0-5A55-A81F-A6938A90D55B}" dt="2026-08-20T15:59:11.093" v="636" actId="170"/>
          <ac:spMkLst>
            <pc:docMk/>
            <pc:sldMk cId="3717149564" sldId="265"/>
            <ac:spMk id="14" creationId="{C4E939F2-5FA5-9329-FFB3-00493234A7C3}"/>
          </ac:spMkLst>
        </pc:spChg>
        <pc:picChg chg="add mod">
          <ac:chgData name="Audrey April" userId="333fe208-c15a-4089-9e73-21915c0a9d46" providerId="ADAL" clId="{A162E600-BFB0-5A55-A81F-A6938A90D55B}" dt="2026-08-20T15:59:05.119" v="632" actId="1076"/>
          <ac:picMkLst>
            <pc:docMk/>
            <pc:sldMk cId="3717149564" sldId="265"/>
            <ac:picMk id="10" creationId="{42B9E774-15EB-FBC5-DEA4-A24157149C28}"/>
          </ac:picMkLst>
        </pc:picChg>
      </pc:sldChg>
      <pc:sldChg chg="addSp modSp mod modAnim">
        <pc:chgData name="Audrey April" userId="333fe208-c15a-4089-9e73-21915c0a9d46" providerId="ADAL" clId="{A162E600-BFB0-5A55-A81F-A6938A90D55B}" dt="2026-08-20T15:59:42.986" v="640" actId="1076"/>
        <pc:sldMkLst>
          <pc:docMk/>
          <pc:sldMk cId="2808569601" sldId="273"/>
        </pc:sldMkLst>
        <pc:picChg chg="add mod">
          <ac:chgData name="Audrey April" userId="333fe208-c15a-4089-9e73-21915c0a9d46" providerId="ADAL" clId="{A162E600-BFB0-5A55-A81F-A6938A90D55B}" dt="2026-08-20T15:59:42.986" v="640" actId="1076"/>
          <ac:picMkLst>
            <pc:docMk/>
            <pc:sldMk cId="2808569601" sldId="273"/>
            <ac:picMk id="4" creationId="{46155BAF-B844-FA11-7D83-6C8966C5BCA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6EE5E798-22B1-48DA-8B47-1671FC0DF240}" type="datetimeFigureOut">
              <a:rPr lang="fr-CA" smtClean="0"/>
              <a:pPr/>
              <a:t>2026-08-20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D05CF359-2D4C-43BD-8EC5-439DED17BC95}" type="slidenum">
              <a:rPr lang="fr-CA" smtClean="0"/>
              <a:pPr/>
              <a:t>‹n°›</a:t>
            </a:fld>
            <a:endParaRPr lang="fr-CA"/>
          </a:p>
        </p:txBody>
      </p:sp>
    </p:spTree>
    <p:extLst>
      <p:ext uri="{BB962C8B-B14F-4D97-AF65-F5344CB8AC3E}">
        <p14:creationId xmlns:p14="http://schemas.microsoft.com/office/powerpoint/2010/main" val="507344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t>1</a:t>
            </a:fld>
            <a:endParaRPr lang="en-ca"/>
          </a:p>
        </p:txBody>
      </p:sp>
    </p:spTree>
    <p:extLst>
      <p:ext uri="{BB962C8B-B14F-4D97-AF65-F5344CB8AC3E}">
        <p14:creationId xmlns:p14="http://schemas.microsoft.com/office/powerpoint/2010/main" val="402076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dirty="0"/>
              <a:t>ATTENTION!</a:t>
            </a:r>
          </a:p>
          <a:p>
            <a:pPr algn="l" rtl="0"/>
            <a:r>
              <a:rPr lang="en-ca" b="0" i="0" u="none" baseline="0" dirty="0"/>
              <a:t>Play the educational clip </a:t>
            </a:r>
            <a:r>
              <a:rPr lang="en-ca" b="0" i="1" u="none" baseline="0" dirty="0"/>
              <a:t>Not right or wrong: it’s a matter of perception!</a:t>
            </a:r>
            <a:r>
              <a:rPr lang="en-ca" b="0" i="0" u="none" baseline="0" dirty="0"/>
              <a:t> </a:t>
            </a:r>
            <a:r>
              <a:rPr lang="en-ca" b="0" i="1" u="none" baseline="0" dirty="0"/>
              <a:t>– Part 1</a:t>
            </a:r>
            <a:r>
              <a:rPr lang="en-ca" b="0" i="0" u="none" baseline="0" dirty="0"/>
              <a:t> for your students. </a:t>
            </a:r>
          </a:p>
          <a:p>
            <a:pPr algn="l" rtl="0"/>
            <a:r>
              <a:rPr lang="en-ca" b="1" i="0" u="none" baseline="0" dirty="0"/>
              <a:t>To do so, look at the following two formats, and choose the one that you think will work best based on the needs and characteristics of your students. </a:t>
            </a:r>
          </a:p>
          <a:p>
            <a:pPr algn="l" rtl="0"/>
            <a:r>
              <a:rPr lang="en-ca" b="0" i="0" u="none" baseline="0" dirty="0"/>
              <a:t>Note that both formats contain essentially the same information. </a:t>
            </a:r>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pPr algn="l" rtl="0"/>
              <a:t>8</a:t>
            </a:fld>
            <a:endParaRPr lang="en-ca"/>
          </a:p>
        </p:txBody>
      </p:sp>
    </p:spTree>
    <p:extLst>
      <p:ext uri="{BB962C8B-B14F-4D97-AF65-F5344CB8AC3E}">
        <p14:creationId xmlns:p14="http://schemas.microsoft.com/office/powerpoint/2010/main" val="3166455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pPr algn="l" rtl="0"/>
              <a:t>13</a:t>
            </a:fld>
            <a:endParaRPr lang="en-ca"/>
          </a:p>
        </p:txBody>
      </p:sp>
    </p:spTree>
    <p:extLst>
      <p:ext uri="{BB962C8B-B14F-4D97-AF65-F5344CB8AC3E}">
        <p14:creationId xmlns:p14="http://schemas.microsoft.com/office/powerpoint/2010/main" val="1672195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a:t>ATTENTION! </a:t>
            </a:r>
          </a:p>
          <a:p>
            <a:pPr algn="l" rtl="0"/>
            <a:r>
              <a:rPr lang="en-ca" b="0" i="0" u="none" baseline="0"/>
              <a:t>Play the educational clip </a:t>
            </a:r>
            <a:r>
              <a:rPr lang="en-ca" b="0" i="1" u="none" baseline="0"/>
              <a:t>Not right or wrong: it’s a matter of perception!</a:t>
            </a:r>
            <a:r>
              <a:rPr lang="en-ca" b="0" i="0" u="none" baseline="0"/>
              <a:t> </a:t>
            </a:r>
            <a:r>
              <a:rPr lang="en-ca" b="0" i="1" u="none" baseline="0"/>
              <a:t>– Part 2</a:t>
            </a:r>
            <a:r>
              <a:rPr lang="en-ca" b="0" i="0" u="none" baseline="0"/>
              <a:t> for your students. </a:t>
            </a:r>
          </a:p>
          <a:p>
            <a:pPr algn="l" rtl="0"/>
            <a:r>
              <a:rPr lang="en-ca" b="0" i="0" u="none" baseline="0"/>
              <a:t>Make sure you use the same format that you used for Part 1.</a:t>
            </a:r>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pPr algn="l" rtl="0"/>
              <a:t>22</a:t>
            </a:fld>
            <a:endParaRPr lang="en-ca"/>
          </a:p>
        </p:txBody>
      </p:sp>
    </p:spTree>
    <p:extLst>
      <p:ext uri="{BB962C8B-B14F-4D97-AF65-F5344CB8AC3E}">
        <p14:creationId xmlns:p14="http://schemas.microsoft.com/office/powerpoint/2010/main" val="57787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t>23</a:t>
            </a:fld>
            <a:endParaRPr lang="en-ca"/>
          </a:p>
        </p:txBody>
      </p:sp>
    </p:spTree>
    <p:extLst>
      <p:ext uri="{BB962C8B-B14F-4D97-AF65-F5344CB8AC3E}">
        <p14:creationId xmlns:p14="http://schemas.microsoft.com/office/powerpoint/2010/main" val="43716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5A4AF7-9545-454A-8E5B-23F071E09604}" type="datetime1">
              <a:rPr lang="en-US" smtClean="0"/>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CAC57D-0F17-4436-8DAE-287B7A5A6721}" type="datetime1">
              <a:rPr lang="en-US" smtClean="0"/>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06B3A0-2259-465D-8DED-5AFD961A3579}" type="datetime1">
              <a:rPr lang="en-US" smtClean="0"/>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F13541-4130-411D-B2EF-92E011ABDBB2}" type="datetime1">
              <a:rPr lang="en-US" smtClean="0"/>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003F11-DCDC-4E19-BAB4-72A452BAAD7C}" type="datetime1">
              <a:rPr lang="en-US" smtClean="0"/>
              <a:t>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35852-7667-4058-8185-86CA90F22F89}" type="datetime1">
              <a:rPr lang="en-US" smtClean="0"/>
              <a:t>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D30E8-E7E1-4447-AE0F-B295096A7609}" type="datetime1">
              <a:rPr lang="en-US" smtClean="0"/>
              <a:t>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3E5DE8-B579-4780-B678-0EC0830236A7}" type="datetime1">
              <a:rPr lang="en-US" smtClean="0"/>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522225-5A6C-4CA3-A07D-751C89050312}" type="datetime1">
              <a:rPr lang="en-US" smtClean="0"/>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134444-7C27-43A6-B42C-6AAC7D3FEE0E}" type="datetime1">
              <a:rPr lang="en-US" smtClean="0"/>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07E456-C132-480C-ABBD-8EF68804A517}" type="datetime1">
              <a:rPr lang="en-US" smtClean="0"/>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64EE6-B1E2-4BCD-B383-4C451C80F10F}" type="datetime1">
              <a:rPr lang="en-US" smtClean="0"/>
              <a:t>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jpeg"/><Relationship Id="rId18" Type="http://schemas.openxmlformats.org/officeDocument/2006/relationships/image" Target="../media/image6.svg"/><Relationship Id="rId26" Type="http://schemas.openxmlformats.org/officeDocument/2006/relationships/image" Target="../media/image13.png"/><Relationship Id="rId3" Type="http://schemas.openxmlformats.org/officeDocument/2006/relationships/tags" Target="../tags/tag3.xml"/><Relationship Id="rId21" Type="http://schemas.openxmlformats.org/officeDocument/2006/relationships/hyperlink" Target="https://sante-mentale-jeunesse.usherbrooke.ca/en/hors-piste/programme-secondaire/" TargetMode="External"/><Relationship Id="rId7" Type="http://schemas.openxmlformats.org/officeDocument/2006/relationships/tags" Target="../tags/tag7.xml"/><Relationship Id="rId12" Type="http://schemas.openxmlformats.org/officeDocument/2006/relationships/notesSlide" Target="../notesSlides/notesSlide1.xml"/><Relationship Id="rId17" Type="http://schemas.openxmlformats.org/officeDocument/2006/relationships/image" Target="../media/image5.svg"/><Relationship Id="rId25" Type="http://schemas.openxmlformats.org/officeDocument/2006/relationships/image" Target="../media/image12.png"/><Relationship Id="rId2" Type="http://schemas.openxmlformats.org/officeDocument/2006/relationships/tags" Target="../tags/tag2.xml"/><Relationship Id="rId16" Type="http://schemas.openxmlformats.org/officeDocument/2006/relationships/image" Target="../media/image4.svg"/><Relationship Id="rId20" Type="http://schemas.openxmlformats.org/officeDocument/2006/relationships/image" Target="../media/image8.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7.xml"/><Relationship Id="rId24" Type="http://schemas.openxmlformats.org/officeDocument/2006/relationships/image" Target="../media/image11.jpeg"/><Relationship Id="rId5" Type="http://schemas.openxmlformats.org/officeDocument/2006/relationships/tags" Target="../tags/tag5.xml"/><Relationship Id="rId15" Type="http://schemas.openxmlformats.org/officeDocument/2006/relationships/image" Target="../media/image3.svg"/><Relationship Id="rId23" Type="http://schemas.openxmlformats.org/officeDocument/2006/relationships/image" Target="../media/image10.png"/><Relationship Id="rId10" Type="http://schemas.openxmlformats.org/officeDocument/2006/relationships/tags" Target="../tags/tag10.xml"/><Relationship Id="rId19" Type="http://schemas.openxmlformats.org/officeDocument/2006/relationships/image" Target="../media/image7.sv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2.svg"/><Relationship Id="rId22" Type="http://schemas.openxmlformats.org/officeDocument/2006/relationships/image" Target="../media/image9.png"/><Relationship Id="rId27"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image" Target="../media/image1.jpe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image" Target="../media/image10.png"/><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image" Target="../media/image6.svg"/><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image" Target="../media/image2.svg"/><Relationship Id="rId2" Type="http://schemas.openxmlformats.org/officeDocument/2006/relationships/tags" Target="../tags/tag23.xml"/><Relationship Id="rId16" Type="http://schemas.openxmlformats.org/officeDocument/2006/relationships/image" Target="../media/image10.png"/><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1.jpeg"/><Relationship Id="rId5" Type="http://schemas.openxmlformats.org/officeDocument/2006/relationships/tags" Target="../tags/tag26.xml"/><Relationship Id="rId15" Type="http://schemas.openxmlformats.org/officeDocument/2006/relationships/image" Target="../media/image17.jpeg"/><Relationship Id="rId10" Type="http://schemas.openxmlformats.org/officeDocument/2006/relationships/slideLayout" Target="../slideLayouts/slideLayout7.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18.jpe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16.sv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image" Target="../media/image6.svg"/><Relationship Id="rId5" Type="http://schemas.openxmlformats.org/officeDocument/2006/relationships/tags" Target="../tags/tag35.xml"/><Relationship Id="rId10" Type="http://schemas.openxmlformats.org/officeDocument/2006/relationships/image" Target="../media/image1.jpeg"/><Relationship Id="rId4" Type="http://schemas.openxmlformats.org/officeDocument/2006/relationships/tags" Target="../tags/tag34.xml"/><Relationship Id="rId9" Type="http://schemas.openxmlformats.org/officeDocument/2006/relationships/slideLayout" Target="../slideLayouts/slideLayout7.xml"/><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image" Target="../media/image19.jpeg"/><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image" Target="../media/image16.sv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image" Target="../media/image6.svg"/><Relationship Id="rId5" Type="http://schemas.openxmlformats.org/officeDocument/2006/relationships/tags" Target="../tags/tag43.xml"/><Relationship Id="rId10" Type="http://schemas.openxmlformats.org/officeDocument/2006/relationships/image" Target="../media/image1.jpeg"/><Relationship Id="rId4" Type="http://schemas.openxmlformats.org/officeDocument/2006/relationships/tags" Target="../tags/tag42.xml"/><Relationship Id="rId9" Type="http://schemas.openxmlformats.org/officeDocument/2006/relationships/slideLayout" Target="../slideLayouts/slideLayout7.xml"/><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18" Type="http://schemas.openxmlformats.org/officeDocument/2006/relationships/slideLayout" Target="../slideLayouts/slideLayout7.xml"/><Relationship Id="rId3" Type="http://schemas.openxmlformats.org/officeDocument/2006/relationships/tags" Target="../tags/tag49.xml"/><Relationship Id="rId21" Type="http://schemas.openxmlformats.org/officeDocument/2006/relationships/image" Target="../media/image4.svg"/><Relationship Id="rId7" Type="http://schemas.openxmlformats.org/officeDocument/2006/relationships/tags" Target="../tags/tag53.xml"/><Relationship Id="rId12" Type="http://schemas.openxmlformats.org/officeDocument/2006/relationships/tags" Target="../tags/tag58.xml"/><Relationship Id="rId17" Type="http://schemas.openxmlformats.org/officeDocument/2006/relationships/tags" Target="../tags/tag63.xml"/><Relationship Id="rId2" Type="http://schemas.openxmlformats.org/officeDocument/2006/relationships/tags" Target="../tags/tag48.xml"/><Relationship Id="rId16" Type="http://schemas.openxmlformats.org/officeDocument/2006/relationships/tags" Target="../tags/tag62.xml"/><Relationship Id="rId20" Type="http://schemas.openxmlformats.org/officeDocument/2006/relationships/image" Target="../media/image2.svg"/><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tags" Target="../tags/tag61.xml"/><Relationship Id="rId23" Type="http://schemas.openxmlformats.org/officeDocument/2006/relationships/image" Target="../media/image10.png"/><Relationship Id="rId10" Type="http://schemas.openxmlformats.org/officeDocument/2006/relationships/tags" Target="../tags/tag56.xml"/><Relationship Id="rId19" Type="http://schemas.openxmlformats.org/officeDocument/2006/relationships/image" Target="../media/image1.jpeg"/><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 Id="rId22"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1.jpe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slideLayout" Target="../slideLayouts/slideLayout7.xml"/><Relationship Id="rId2" Type="http://schemas.openxmlformats.org/officeDocument/2006/relationships/tags" Target="../tags/tag65.xml"/><Relationship Id="rId16" Type="http://schemas.openxmlformats.org/officeDocument/2006/relationships/image" Target="../media/image10.pn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ags" Target="../tags/tag68.xml"/><Relationship Id="rId15" Type="http://schemas.openxmlformats.org/officeDocument/2006/relationships/image" Target="../media/image21.svg"/><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20.svg"/></Relationships>
</file>

<file path=ppt/slides/_rels/slide8.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1.jpeg"/><Relationship Id="rId18" Type="http://schemas.openxmlformats.org/officeDocument/2006/relationships/image" Target="../media/image24.jpe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notesSlide" Target="../notesSlides/notesSlide2.xml"/><Relationship Id="rId17" Type="http://schemas.openxmlformats.org/officeDocument/2006/relationships/image" Target="../media/image10.png"/><Relationship Id="rId2" Type="http://schemas.openxmlformats.org/officeDocument/2006/relationships/tags" Target="../tags/tag76.xml"/><Relationship Id="rId16" Type="http://schemas.openxmlformats.org/officeDocument/2006/relationships/image" Target="../media/image23.svg"/><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slideLayout" Target="../slideLayouts/slideLayout7.xml"/><Relationship Id="rId5" Type="http://schemas.openxmlformats.org/officeDocument/2006/relationships/tags" Target="../tags/tag79.xml"/><Relationship Id="rId15" Type="http://schemas.openxmlformats.org/officeDocument/2006/relationships/hyperlink" Target="https://vimeo.com/1218388548/8aa0e1c982" TargetMode="External"/><Relationship Id="rId10" Type="http://schemas.openxmlformats.org/officeDocument/2006/relationships/tags" Target="../tags/tag83.xml"/><Relationship Id="rId19" Type="http://schemas.openxmlformats.org/officeDocument/2006/relationships/image" Target="../media/image25.svg"/><Relationship Id="rId4" Type="http://schemas.openxmlformats.org/officeDocument/2006/relationships/tags" Target="../tags/tag78.xml"/><Relationship Id="rId9" Type="http://schemas.openxmlformats.org/officeDocument/2006/relationships/video" Target="https://player.vimeo.com/video/1218388548?h=8aa0e1c982&amp;amp;app_id=122963" TargetMode="External"/><Relationship Id="rId14" Type="http://schemas.openxmlformats.org/officeDocument/2006/relationships/image" Target="../media/image22.svg"/></Relationships>
</file>

<file path=ppt/slides/_rels/slide9.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slideLayout" Target="../slideLayouts/slideLayout7.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tags" Target="../tags/tag95.xml"/><Relationship Id="rId2" Type="http://schemas.openxmlformats.org/officeDocument/2006/relationships/tags" Target="../tags/tag85.xml"/><Relationship Id="rId16" Type="http://schemas.openxmlformats.org/officeDocument/2006/relationships/image" Target="../media/image10.png"/><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5" Type="http://schemas.openxmlformats.org/officeDocument/2006/relationships/tags" Target="../tags/tag88.xml"/><Relationship Id="rId15" Type="http://schemas.openxmlformats.org/officeDocument/2006/relationships/image" Target="../media/image16.svg"/><Relationship Id="rId10" Type="http://schemas.openxmlformats.org/officeDocument/2006/relationships/tags" Target="../tags/tag93.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image" Target="../media/image1.jpeg"/></Relationships>
</file>

<file path=ppt/slides/_rels/slide10.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image" Target="../media/image10.pn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image" Target="../media/image21.svg"/><Relationship Id="rId5" Type="http://schemas.openxmlformats.org/officeDocument/2006/relationships/tags" Target="../tags/tag100.xml"/><Relationship Id="rId10" Type="http://schemas.openxmlformats.org/officeDocument/2006/relationships/image" Target="../media/image1.jpeg"/><Relationship Id="rId4" Type="http://schemas.openxmlformats.org/officeDocument/2006/relationships/tags" Target="../tags/tag99.xml"/><Relationship Id="rId9"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tags" Target="../tags/tag121.xml"/><Relationship Id="rId26" Type="http://schemas.openxmlformats.org/officeDocument/2006/relationships/image" Target="../media/image28.png"/><Relationship Id="rId3" Type="http://schemas.openxmlformats.org/officeDocument/2006/relationships/tags" Target="../tags/tag106.xml"/><Relationship Id="rId21" Type="http://schemas.openxmlformats.org/officeDocument/2006/relationships/tags" Target="../tags/tag124.xml"/><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5" Type="http://schemas.openxmlformats.org/officeDocument/2006/relationships/image" Target="../media/image27.svg"/><Relationship Id="rId2" Type="http://schemas.openxmlformats.org/officeDocument/2006/relationships/tags" Target="../tags/tag105.xml"/><Relationship Id="rId16" Type="http://schemas.openxmlformats.org/officeDocument/2006/relationships/tags" Target="../tags/tag119.xml"/><Relationship Id="rId20" Type="http://schemas.openxmlformats.org/officeDocument/2006/relationships/tags" Target="../tags/tag123.xml"/><Relationship Id="rId29" Type="http://schemas.openxmlformats.org/officeDocument/2006/relationships/image" Target="../media/image10.png"/><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24" Type="http://schemas.openxmlformats.org/officeDocument/2006/relationships/image" Target="../media/image26.svg"/><Relationship Id="rId5" Type="http://schemas.openxmlformats.org/officeDocument/2006/relationships/tags" Target="../tags/tag108.xml"/><Relationship Id="rId15" Type="http://schemas.openxmlformats.org/officeDocument/2006/relationships/tags" Target="../tags/tag118.xml"/><Relationship Id="rId23" Type="http://schemas.openxmlformats.org/officeDocument/2006/relationships/image" Target="../media/image1.jpeg"/><Relationship Id="rId28" Type="http://schemas.openxmlformats.org/officeDocument/2006/relationships/image" Target="../media/image30.svg"/><Relationship Id="rId10" Type="http://schemas.openxmlformats.org/officeDocument/2006/relationships/tags" Target="../tags/tag113.xml"/><Relationship Id="rId19" Type="http://schemas.openxmlformats.org/officeDocument/2006/relationships/tags" Target="../tags/tag122.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 Id="rId22" Type="http://schemas.openxmlformats.org/officeDocument/2006/relationships/slideLayout" Target="../slideLayouts/slideLayout7.xml"/><Relationship Id="rId27"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tags" Target="../tags/tag137.xml"/><Relationship Id="rId18" Type="http://schemas.openxmlformats.org/officeDocument/2006/relationships/tags" Target="../tags/tag142.xml"/><Relationship Id="rId3" Type="http://schemas.openxmlformats.org/officeDocument/2006/relationships/tags" Target="../tags/tag127.xml"/><Relationship Id="rId21" Type="http://schemas.openxmlformats.org/officeDocument/2006/relationships/image" Target="../media/image1.jpeg"/><Relationship Id="rId7" Type="http://schemas.openxmlformats.org/officeDocument/2006/relationships/tags" Target="../tags/tag131.xml"/><Relationship Id="rId12" Type="http://schemas.openxmlformats.org/officeDocument/2006/relationships/tags" Target="../tags/tag136.xml"/><Relationship Id="rId17" Type="http://schemas.openxmlformats.org/officeDocument/2006/relationships/tags" Target="../tags/tag141.xml"/><Relationship Id="rId25" Type="http://schemas.openxmlformats.org/officeDocument/2006/relationships/image" Target="../media/image10.png"/><Relationship Id="rId2" Type="http://schemas.openxmlformats.org/officeDocument/2006/relationships/tags" Target="../tags/tag126.xml"/><Relationship Id="rId16" Type="http://schemas.openxmlformats.org/officeDocument/2006/relationships/tags" Target="../tags/tag140.xml"/><Relationship Id="rId20" Type="http://schemas.openxmlformats.org/officeDocument/2006/relationships/slideLayout" Target="../slideLayouts/slideLayout7.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24" Type="http://schemas.openxmlformats.org/officeDocument/2006/relationships/image" Target="../media/image32.svg"/><Relationship Id="rId5" Type="http://schemas.openxmlformats.org/officeDocument/2006/relationships/tags" Target="../tags/tag129.xml"/><Relationship Id="rId15" Type="http://schemas.openxmlformats.org/officeDocument/2006/relationships/tags" Target="../tags/tag139.xml"/><Relationship Id="rId23" Type="http://schemas.openxmlformats.org/officeDocument/2006/relationships/image" Target="../media/image31.svg"/><Relationship Id="rId10" Type="http://schemas.openxmlformats.org/officeDocument/2006/relationships/tags" Target="../tags/tag134.xml"/><Relationship Id="rId19" Type="http://schemas.openxmlformats.org/officeDocument/2006/relationships/tags" Target="../tags/tag143.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tags" Target="../tags/tag138.xml"/><Relationship Id="rId22" Type="http://schemas.openxmlformats.org/officeDocument/2006/relationships/image" Target="../media/image27.svg"/></Relationships>
</file>

<file path=ppt/slides/_rels/slide13.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tags" Target="../tags/tag156.xml"/><Relationship Id="rId18" Type="http://schemas.openxmlformats.org/officeDocument/2006/relationships/tags" Target="../tags/tag161.xml"/><Relationship Id="rId26" Type="http://schemas.openxmlformats.org/officeDocument/2006/relationships/image" Target="../media/image1.jpeg"/><Relationship Id="rId3" Type="http://schemas.openxmlformats.org/officeDocument/2006/relationships/tags" Target="../tags/tag146.xml"/><Relationship Id="rId21" Type="http://schemas.openxmlformats.org/officeDocument/2006/relationships/tags" Target="../tags/tag164.xml"/><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tags" Target="../tags/tag160.xml"/><Relationship Id="rId25" Type="http://schemas.openxmlformats.org/officeDocument/2006/relationships/notesSlide" Target="../notesSlides/notesSlide3.xml"/><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tags" Target="../tags/tag163.xml"/><Relationship Id="rId29" Type="http://schemas.openxmlformats.org/officeDocument/2006/relationships/image" Target="../media/image10.png"/><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24" Type="http://schemas.openxmlformats.org/officeDocument/2006/relationships/slideLayout" Target="../slideLayouts/slideLayout7.xml"/><Relationship Id="rId5" Type="http://schemas.openxmlformats.org/officeDocument/2006/relationships/tags" Target="../tags/tag148.xml"/><Relationship Id="rId15" Type="http://schemas.openxmlformats.org/officeDocument/2006/relationships/tags" Target="../tags/tag158.xml"/><Relationship Id="rId23" Type="http://schemas.openxmlformats.org/officeDocument/2006/relationships/tags" Target="../tags/tag166.xml"/><Relationship Id="rId28" Type="http://schemas.openxmlformats.org/officeDocument/2006/relationships/image" Target="../media/image32.svg"/><Relationship Id="rId10" Type="http://schemas.openxmlformats.org/officeDocument/2006/relationships/tags" Target="../tags/tag153.xml"/><Relationship Id="rId19" Type="http://schemas.openxmlformats.org/officeDocument/2006/relationships/tags" Target="../tags/tag162.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 Id="rId22" Type="http://schemas.openxmlformats.org/officeDocument/2006/relationships/tags" Target="../tags/tag165.xml"/><Relationship Id="rId27"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tags" Target="../tags/tag179.xml"/><Relationship Id="rId18" Type="http://schemas.openxmlformats.org/officeDocument/2006/relationships/tags" Target="../tags/tag184.xml"/><Relationship Id="rId26" Type="http://schemas.openxmlformats.org/officeDocument/2006/relationships/image" Target="../media/image32.svg"/><Relationship Id="rId3" Type="http://schemas.openxmlformats.org/officeDocument/2006/relationships/tags" Target="../tags/tag169.xml"/><Relationship Id="rId21" Type="http://schemas.openxmlformats.org/officeDocument/2006/relationships/tags" Target="../tags/tag187.xml"/><Relationship Id="rId7" Type="http://schemas.openxmlformats.org/officeDocument/2006/relationships/tags" Target="../tags/tag173.xml"/><Relationship Id="rId12" Type="http://schemas.openxmlformats.org/officeDocument/2006/relationships/tags" Target="../tags/tag178.xml"/><Relationship Id="rId17" Type="http://schemas.openxmlformats.org/officeDocument/2006/relationships/tags" Target="../tags/tag183.xml"/><Relationship Id="rId25" Type="http://schemas.openxmlformats.org/officeDocument/2006/relationships/image" Target="../media/image30.svg"/><Relationship Id="rId2" Type="http://schemas.openxmlformats.org/officeDocument/2006/relationships/tags" Target="../tags/tag168.xml"/><Relationship Id="rId16" Type="http://schemas.openxmlformats.org/officeDocument/2006/relationships/tags" Target="../tags/tag182.xml"/><Relationship Id="rId20" Type="http://schemas.openxmlformats.org/officeDocument/2006/relationships/tags" Target="../tags/tag186.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24" Type="http://schemas.openxmlformats.org/officeDocument/2006/relationships/image" Target="../media/image29.svg"/><Relationship Id="rId5" Type="http://schemas.openxmlformats.org/officeDocument/2006/relationships/tags" Target="../tags/tag171.xml"/><Relationship Id="rId15" Type="http://schemas.openxmlformats.org/officeDocument/2006/relationships/tags" Target="../tags/tag181.xml"/><Relationship Id="rId23" Type="http://schemas.openxmlformats.org/officeDocument/2006/relationships/image" Target="../media/image1.jpeg"/><Relationship Id="rId10" Type="http://schemas.openxmlformats.org/officeDocument/2006/relationships/tags" Target="../tags/tag176.xml"/><Relationship Id="rId19" Type="http://schemas.openxmlformats.org/officeDocument/2006/relationships/tags" Target="../tags/tag185.xml"/><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tags" Target="../tags/tag180.xml"/><Relationship Id="rId22" Type="http://schemas.openxmlformats.org/officeDocument/2006/relationships/slideLayout" Target="../slideLayouts/slideLayout7.xml"/><Relationship Id="rId27"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slideLayout" Target="../slideLayouts/slideLayout7.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tags" Target="../tags/tag199.xml"/><Relationship Id="rId17" Type="http://schemas.openxmlformats.org/officeDocument/2006/relationships/image" Target="../media/image10.png"/><Relationship Id="rId2" Type="http://schemas.openxmlformats.org/officeDocument/2006/relationships/tags" Target="../tags/tag189.xml"/><Relationship Id="rId16" Type="http://schemas.openxmlformats.org/officeDocument/2006/relationships/image" Target="../media/image32.svg"/><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5" Type="http://schemas.openxmlformats.org/officeDocument/2006/relationships/tags" Target="../tags/tag192.xml"/><Relationship Id="rId15" Type="http://schemas.openxmlformats.org/officeDocument/2006/relationships/image" Target="../media/image30.svg"/><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tags" Target="../tags/tag207.xml"/><Relationship Id="rId13" Type="http://schemas.openxmlformats.org/officeDocument/2006/relationships/image" Target="../media/image1.jpeg"/><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slideLayout" Target="../slideLayouts/slideLayout7.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tags" Target="../tags/tag210.xml"/><Relationship Id="rId5" Type="http://schemas.openxmlformats.org/officeDocument/2006/relationships/tags" Target="../tags/tag204.xml"/><Relationship Id="rId15" Type="http://schemas.openxmlformats.org/officeDocument/2006/relationships/image" Target="../media/image10.png"/><Relationship Id="rId10" Type="http://schemas.openxmlformats.org/officeDocument/2006/relationships/tags" Target="../tags/tag209.xml"/><Relationship Id="rId4" Type="http://schemas.openxmlformats.org/officeDocument/2006/relationships/tags" Target="../tags/tag203.xml"/><Relationship Id="rId9" Type="http://schemas.openxmlformats.org/officeDocument/2006/relationships/tags" Target="../tags/tag208.xml"/><Relationship Id="rId14" Type="http://schemas.openxmlformats.org/officeDocument/2006/relationships/image" Target="../media/image21.svg"/></Relationships>
</file>

<file path=ppt/slides/_rels/slide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13.xml"/><Relationship Id="rId7" Type="http://schemas.openxmlformats.org/officeDocument/2006/relationships/slideLayout" Target="../slideLayouts/slideLayout7.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10" Type="http://schemas.openxmlformats.org/officeDocument/2006/relationships/image" Target="../media/image10.png"/><Relationship Id="rId4" Type="http://schemas.openxmlformats.org/officeDocument/2006/relationships/tags" Target="../tags/tag214.xml"/><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8" Type="http://schemas.openxmlformats.org/officeDocument/2006/relationships/tags" Target="../tags/tag224.xml"/><Relationship Id="rId13" Type="http://schemas.openxmlformats.org/officeDocument/2006/relationships/image" Target="../media/image10.png"/><Relationship Id="rId3" Type="http://schemas.openxmlformats.org/officeDocument/2006/relationships/tags" Target="../tags/tag219.xml"/><Relationship Id="rId7" Type="http://schemas.openxmlformats.org/officeDocument/2006/relationships/tags" Target="../tags/tag223.xml"/><Relationship Id="rId12" Type="http://schemas.openxmlformats.org/officeDocument/2006/relationships/image" Target="../media/image35.sv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11" Type="http://schemas.openxmlformats.org/officeDocument/2006/relationships/image" Target="../media/image34.svg"/><Relationship Id="rId5" Type="http://schemas.openxmlformats.org/officeDocument/2006/relationships/tags" Target="../tags/tag221.xml"/><Relationship Id="rId10" Type="http://schemas.openxmlformats.org/officeDocument/2006/relationships/image" Target="../media/image1.jpeg"/><Relationship Id="rId4" Type="http://schemas.openxmlformats.org/officeDocument/2006/relationships/tags" Target="../tags/tag220.xml"/><Relationship Id="rId9"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image" Target="../media/image37.svg"/><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image" Target="../media/image36.png"/><Relationship Id="rId2" Type="http://schemas.openxmlformats.org/officeDocument/2006/relationships/tags" Target="../tags/tag226.xml"/><Relationship Id="rId16" Type="http://schemas.openxmlformats.org/officeDocument/2006/relationships/image" Target="../media/image1.jpeg"/><Relationship Id="rId20" Type="http://schemas.openxmlformats.org/officeDocument/2006/relationships/image" Target="../media/image10.png"/><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slideLayout" Target="../slideLayouts/slideLayout7.xml"/><Relationship Id="rId10" Type="http://schemas.openxmlformats.org/officeDocument/2006/relationships/tags" Target="../tags/tag234.xml"/><Relationship Id="rId19" Type="http://schemas.openxmlformats.org/officeDocument/2006/relationships/image" Target="../media/image38.svg"/><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20.xml.rels><?xml version="1.0" encoding="UTF-8" standalone="yes"?>
<Relationships xmlns="http://schemas.openxmlformats.org/package/2006/relationships"><Relationship Id="rId8" Type="http://schemas.openxmlformats.org/officeDocument/2006/relationships/tags" Target="../tags/tag246.xml"/><Relationship Id="rId13" Type="http://schemas.openxmlformats.org/officeDocument/2006/relationships/image" Target="../media/image1.jpeg"/><Relationship Id="rId3" Type="http://schemas.openxmlformats.org/officeDocument/2006/relationships/tags" Target="../tags/tag241.xml"/><Relationship Id="rId7" Type="http://schemas.openxmlformats.org/officeDocument/2006/relationships/tags" Target="../tags/tag245.xml"/><Relationship Id="rId12" Type="http://schemas.openxmlformats.org/officeDocument/2006/relationships/slideLayout" Target="../slideLayouts/slideLayout7.xml"/><Relationship Id="rId17" Type="http://schemas.openxmlformats.org/officeDocument/2006/relationships/image" Target="../media/image10.png"/><Relationship Id="rId2" Type="http://schemas.openxmlformats.org/officeDocument/2006/relationships/tags" Target="../tags/tag240.xml"/><Relationship Id="rId16" Type="http://schemas.openxmlformats.org/officeDocument/2006/relationships/image" Target="../media/image40.png"/><Relationship Id="rId1" Type="http://schemas.openxmlformats.org/officeDocument/2006/relationships/tags" Target="../tags/tag239.xml"/><Relationship Id="rId6" Type="http://schemas.openxmlformats.org/officeDocument/2006/relationships/tags" Target="../tags/tag244.xml"/><Relationship Id="rId11" Type="http://schemas.openxmlformats.org/officeDocument/2006/relationships/tags" Target="../tags/tag249.xml"/><Relationship Id="rId5" Type="http://schemas.openxmlformats.org/officeDocument/2006/relationships/tags" Target="../tags/tag243.xml"/><Relationship Id="rId15" Type="http://schemas.openxmlformats.org/officeDocument/2006/relationships/image" Target="../media/image39.svg"/><Relationship Id="rId10" Type="http://schemas.openxmlformats.org/officeDocument/2006/relationships/tags" Target="../tags/tag248.xml"/><Relationship Id="rId4" Type="http://schemas.openxmlformats.org/officeDocument/2006/relationships/tags" Target="../tags/tag242.xml"/><Relationship Id="rId9" Type="http://schemas.openxmlformats.org/officeDocument/2006/relationships/tags" Target="../tags/tag247.xml"/><Relationship Id="rId14" Type="http://schemas.openxmlformats.org/officeDocument/2006/relationships/image" Target="../media/image34.svg"/></Relationships>
</file>

<file path=ppt/slides/_rels/slide21.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image" Target="../media/image1.jpeg"/><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slideLayout" Target="../slideLayouts/slideLayout7.xml"/><Relationship Id="rId17" Type="http://schemas.openxmlformats.org/officeDocument/2006/relationships/image" Target="../media/image10.png"/><Relationship Id="rId2" Type="http://schemas.openxmlformats.org/officeDocument/2006/relationships/tags" Target="../tags/tag251.xml"/><Relationship Id="rId16" Type="http://schemas.openxmlformats.org/officeDocument/2006/relationships/image" Target="../media/image40.png"/><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5" Type="http://schemas.openxmlformats.org/officeDocument/2006/relationships/tags" Target="../tags/tag254.xml"/><Relationship Id="rId15" Type="http://schemas.openxmlformats.org/officeDocument/2006/relationships/image" Target="../media/image39.svg"/><Relationship Id="rId10" Type="http://schemas.openxmlformats.org/officeDocument/2006/relationships/tags" Target="../tags/tag259.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image" Target="../media/image34.sv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10.png"/><Relationship Id="rId3" Type="http://schemas.openxmlformats.org/officeDocument/2006/relationships/tags" Target="../tags/tag263.xml"/><Relationship Id="rId7" Type="http://schemas.openxmlformats.org/officeDocument/2006/relationships/video" Target="https://player.vimeo.com/video/1218388688?h=679f4ede23&amp;amp;app_id=122963" TargetMode="External"/><Relationship Id="rId12" Type="http://schemas.openxmlformats.org/officeDocument/2006/relationships/image" Target="../media/image23.svg"/><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hyperlink" Target="https://vimeo.com/1218388688/679f4ede23" TargetMode="External"/><Relationship Id="rId5" Type="http://schemas.openxmlformats.org/officeDocument/2006/relationships/tags" Target="../tags/tag265.xml"/><Relationship Id="rId10" Type="http://schemas.openxmlformats.org/officeDocument/2006/relationships/image" Target="../media/image1.jpeg"/><Relationship Id="rId4" Type="http://schemas.openxmlformats.org/officeDocument/2006/relationships/tags" Target="../tags/tag264.xml"/><Relationship Id="rId9" Type="http://schemas.openxmlformats.org/officeDocument/2006/relationships/notesSlide" Target="../notesSlides/notesSlide4.xml"/><Relationship Id="rId14" Type="http://schemas.openxmlformats.org/officeDocument/2006/relationships/image" Target="../media/image41.jpeg"/></Relationships>
</file>

<file path=ppt/slides/_rels/slide23.xml.rels><?xml version="1.0" encoding="UTF-8" standalone="yes"?>
<Relationships xmlns="http://schemas.openxmlformats.org/package/2006/relationships"><Relationship Id="rId8" Type="http://schemas.openxmlformats.org/officeDocument/2006/relationships/tags" Target="../tags/tag274.xml"/><Relationship Id="rId13" Type="http://schemas.openxmlformats.org/officeDocument/2006/relationships/tags" Target="../tags/tag279.xml"/><Relationship Id="rId18" Type="http://schemas.openxmlformats.org/officeDocument/2006/relationships/image" Target="../media/image1.jpeg"/><Relationship Id="rId3" Type="http://schemas.openxmlformats.org/officeDocument/2006/relationships/tags" Target="../tags/tag269.xml"/><Relationship Id="rId7" Type="http://schemas.openxmlformats.org/officeDocument/2006/relationships/tags" Target="../tags/tag273.xml"/><Relationship Id="rId12" Type="http://schemas.openxmlformats.org/officeDocument/2006/relationships/tags" Target="../tags/tag278.xml"/><Relationship Id="rId17" Type="http://schemas.openxmlformats.org/officeDocument/2006/relationships/notesSlide" Target="../notesSlides/notesSlide5.xml"/><Relationship Id="rId2" Type="http://schemas.openxmlformats.org/officeDocument/2006/relationships/tags" Target="../tags/tag268.xml"/><Relationship Id="rId16" Type="http://schemas.openxmlformats.org/officeDocument/2006/relationships/slideLayout" Target="../slideLayouts/slideLayout4.xml"/><Relationship Id="rId20" Type="http://schemas.openxmlformats.org/officeDocument/2006/relationships/image" Target="../media/image10.png"/><Relationship Id="rId1" Type="http://schemas.openxmlformats.org/officeDocument/2006/relationships/tags" Target="../tags/tag267.xml"/><Relationship Id="rId6" Type="http://schemas.openxmlformats.org/officeDocument/2006/relationships/tags" Target="../tags/tag272.xml"/><Relationship Id="rId11" Type="http://schemas.openxmlformats.org/officeDocument/2006/relationships/tags" Target="../tags/tag277.xml"/><Relationship Id="rId5" Type="http://schemas.openxmlformats.org/officeDocument/2006/relationships/tags" Target="../tags/tag271.xml"/><Relationship Id="rId15" Type="http://schemas.openxmlformats.org/officeDocument/2006/relationships/tags" Target="../tags/tag281.xml"/><Relationship Id="rId10" Type="http://schemas.openxmlformats.org/officeDocument/2006/relationships/tags" Target="../tags/tag276.xml"/><Relationship Id="rId19" Type="http://schemas.openxmlformats.org/officeDocument/2006/relationships/image" Target="../media/image42.svg"/><Relationship Id="rId4" Type="http://schemas.openxmlformats.org/officeDocument/2006/relationships/tags" Target="../tags/tag270.xml"/><Relationship Id="rId9" Type="http://schemas.openxmlformats.org/officeDocument/2006/relationships/tags" Target="../tags/tag275.xml"/><Relationship Id="rId14" Type="http://schemas.openxmlformats.org/officeDocument/2006/relationships/tags" Target="../tags/tag2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2502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3" name="Freeform 3"/>
          <p:cNvSpPr/>
          <p:nvPr>
            <p:custDataLst>
              <p:tags r:id="rId2"/>
            </p:custDataLst>
          </p:nvPr>
        </p:nvSpPr>
        <p:spPr>
          <a:xfrm>
            <a:off x="12554195" y="4391536"/>
            <a:ext cx="5031231" cy="5018653"/>
          </a:xfrm>
          <a:custGeom>
            <a:avLst/>
            <a:gdLst/>
            <a:ahLst/>
            <a:cxnLst/>
            <a:rect l="l" t="t" r="r" b="b"/>
            <a:pathLst>
              <a:path w="5031231" h="5018653">
                <a:moveTo>
                  <a:pt x="0" y="0"/>
                </a:moveTo>
                <a:lnTo>
                  <a:pt x="5031231" y="0"/>
                </a:lnTo>
                <a:lnTo>
                  <a:pt x="5031231" y="5018653"/>
                </a:lnTo>
                <a:lnTo>
                  <a:pt x="0" y="501865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p>
        </p:txBody>
      </p:sp>
      <p:sp>
        <p:nvSpPr>
          <p:cNvPr id="4" name="Freeform 4"/>
          <p:cNvSpPr/>
          <p:nvPr>
            <p:custDataLst>
              <p:tags r:id="rId3"/>
            </p:custDataLst>
          </p:nvPr>
        </p:nvSpPr>
        <p:spPr>
          <a:xfrm rot="21447362">
            <a:off x="1857471" y="2912952"/>
            <a:ext cx="14383266" cy="4785705"/>
          </a:xfrm>
          <a:custGeom>
            <a:avLst/>
            <a:gdLst/>
            <a:ahLst/>
            <a:cxnLst/>
            <a:rect l="l" t="t" r="r" b="b"/>
            <a:pathLst>
              <a:path w="14383266" h="4785705">
                <a:moveTo>
                  <a:pt x="0" y="0"/>
                </a:moveTo>
                <a:lnTo>
                  <a:pt x="14383266" y="0"/>
                </a:lnTo>
                <a:lnTo>
                  <a:pt x="14383266" y="4785705"/>
                </a:lnTo>
                <a:lnTo>
                  <a:pt x="0" y="478570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sp>
        <p:nvSpPr>
          <p:cNvPr id="5" name="Freeform 5"/>
          <p:cNvSpPr/>
          <p:nvPr>
            <p:custDataLst>
              <p:tags r:id="rId4"/>
            </p:custDataLst>
          </p:nvPr>
        </p:nvSpPr>
        <p:spPr>
          <a:xfrm>
            <a:off x="0" y="0"/>
            <a:ext cx="3058313" cy="3343044"/>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16"/>
                </a:ext>
              </a:extLst>
            </a:blip>
            <a:stretch>
              <a:fillRect l="-37374" t="-23086" b="1"/>
            </a:stretch>
          </a:blipFill>
        </p:spPr>
        <p:txBody>
          <a:bodyPr/>
          <a:lstStyle/>
          <a:p>
            <a:endParaRPr lang="en-ca"/>
          </a:p>
        </p:txBody>
      </p:sp>
      <p:sp>
        <p:nvSpPr>
          <p:cNvPr id="6" name="Freeform 6"/>
          <p:cNvSpPr/>
          <p:nvPr>
            <p:custDataLst>
              <p:tags r:id="rId5"/>
            </p:custDataLst>
          </p:nvPr>
        </p:nvSpPr>
        <p:spPr>
          <a:xfrm>
            <a:off x="14975888" y="1838059"/>
            <a:ext cx="1388992" cy="1634108"/>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a:p>
        </p:txBody>
      </p:sp>
      <p:sp>
        <p:nvSpPr>
          <p:cNvPr id="7" name="Freeform 7"/>
          <p:cNvSpPr/>
          <p:nvPr>
            <p:custDataLst>
              <p:tags r:id="rId6"/>
            </p:custDataLst>
          </p:nvPr>
        </p:nvSpPr>
        <p:spPr>
          <a:xfrm>
            <a:off x="1540592" y="7429728"/>
            <a:ext cx="914515" cy="962162"/>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a:p>
        </p:txBody>
      </p:sp>
      <p:sp>
        <p:nvSpPr>
          <p:cNvPr id="10" name="Freeform 7">
            <a:extLst>
              <a:ext uri="{FF2B5EF4-FFF2-40B4-BE49-F238E27FC236}">
                <a16:creationId xmlns:a16="http://schemas.microsoft.com/office/drawing/2014/main" id="{B7E9A1D8-EE4E-8CEC-9217-1F0063C5608A}"/>
              </a:ext>
            </a:extLst>
          </p:cNvPr>
          <p:cNvSpPr/>
          <p:nvPr>
            <p:custDataLst>
              <p:tags r:id="rId7"/>
            </p:custDataLst>
          </p:nvPr>
        </p:nvSpPr>
        <p:spPr>
          <a:xfrm>
            <a:off x="538526" y="2698353"/>
            <a:ext cx="885984" cy="862309"/>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ca">
              <a:solidFill>
                <a:srgbClr val="0038FF"/>
              </a:solidFill>
            </a:endParaRPr>
          </a:p>
        </p:txBody>
      </p:sp>
      <p:sp>
        <p:nvSpPr>
          <p:cNvPr id="9" name="ZoneTexte 8">
            <a:extLst>
              <a:ext uri="{FF2B5EF4-FFF2-40B4-BE49-F238E27FC236}">
                <a16:creationId xmlns:a16="http://schemas.microsoft.com/office/drawing/2014/main" id="{DB1515F9-A44A-1ABF-669E-63C0530B966B}"/>
              </a:ext>
            </a:extLst>
          </p:cNvPr>
          <p:cNvSpPr txBox="1"/>
          <p:nvPr>
            <p:custDataLst>
              <p:tags r:id="rId8"/>
            </p:custDataLst>
          </p:nvPr>
        </p:nvSpPr>
        <p:spPr>
          <a:xfrm rot="21442907">
            <a:off x="3512373" y="3833553"/>
            <a:ext cx="12209317" cy="1938992"/>
          </a:xfrm>
          <a:prstGeom prst="rect">
            <a:avLst/>
          </a:prstGeom>
          <a:noFill/>
        </p:spPr>
        <p:txBody>
          <a:bodyPr wrap="square" rtlCol="0">
            <a:spAutoFit/>
          </a:bodyPr>
          <a:lstStyle/>
          <a:p>
            <a:pPr algn="ctr" rtl="0"/>
            <a:r>
              <a:rPr lang="en-ca" sz="6000" b="1" i="0" u="none" baseline="0" dirty="0">
                <a:solidFill>
                  <a:srgbClr val="002060"/>
                </a:solidFill>
              </a:rPr>
              <a:t>NOT RIGHT OR WRONG: IT’S A MATTER OF </a:t>
            </a:r>
            <a:r>
              <a:rPr lang="en-ca" sz="6000" b="1" i="0" u="none" baseline="0" dirty="0">
                <a:solidFill>
                  <a:srgbClr val="002060"/>
                </a:solidFill>
                <a:highlight>
                  <a:srgbClr val="9BADFF"/>
                </a:highlight>
              </a:rPr>
              <a:t>PERCEPTION</a:t>
            </a:r>
            <a:r>
              <a:rPr lang="en-ca" sz="6000" b="1" i="0" u="none" baseline="0" dirty="0">
                <a:solidFill>
                  <a:srgbClr val="002060"/>
                </a:solidFill>
              </a:rPr>
              <a:t>! ​</a:t>
            </a:r>
            <a:endParaRPr lang="en-ca" sz="6000" b="1" dirty="0">
              <a:solidFill>
                <a:srgbClr val="002060"/>
              </a:solidFill>
            </a:endParaRPr>
          </a:p>
        </p:txBody>
      </p:sp>
      <p:pic>
        <p:nvPicPr>
          <p:cNvPr id="13" name="Picture 2">
            <a:extLst>
              <a:ext uri="{FF2B5EF4-FFF2-40B4-BE49-F238E27FC236}">
                <a16:creationId xmlns:a16="http://schemas.microsoft.com/office/drawing/2014/main" id="{45A10AE7-03C4-0F0B-1FF6-8B85BA9679F9}"/>
              </a:ext>
            </a:extLst>
          </p:cNvPr>
          <p:cNvPicPr>
            <a:picLocks noChangeAspect="1" noChangeArrowheads="1"/>
          </p:cNvPicPr>
          <p:nvPr>
            <p:custDataLst>
              <p:tags r:id="rId9"/>
            </p:custDataLst>
          </p:nvPr>
        </p:nvPicPr>
        <p:blipFill rotWithShape="1">
          <a:blip r:embed="rId20">
            <a:extLst>
              <a:ext uri="{28A0092B-C50C-407E-A947-70E740481C1C}">
                <a14:useLocalDpi xmlns:a14="http://schemas.microsoft.com/office/drawing/2010/main" val="0"/>
              </a:ext>
            </a:extLst>
          </a:blip>
          <a:srcRect b="6421"/>
          <a:stretch>
            <a:fillRect/>
          </a:stretch>
        </p:blipFill>
        <p:spPr bwMode="auto">
          <a:xfrm flipH="1">
            <a:off x="1775204" y="5609811"/>
            <a:ext cx="3600680" cy="4685814"/>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6A7A59D1-CBC2-6199-A05F-75C68DF747E0}"/>
              </a:ext>
            </a:extLst>
          </p:cNvPr>
          <p:cNvSpPr txBox="1"/>
          <p:nvPr/>
        </p:nvSpPr>
        <p:spPr>
          <a:xfrm>
            <a:off x="11037827" y="9713276"/>
            <a:ext cx="7250173" cy="461665"/>
          </a:xfrm>
          <a:prstGeom prst="rect">
            <a:avLst/>
          </a:prstGeom>
          <a:noFill/>
        </p:spPr>
        <p:txBody>
          <a:bodyPr wrap="square" rtlCol="0">
            <a:spAutoFit/>
          </a:bodyPr>
          <a:lstStyle/>
          <a:p>
            <a:r>
              <a:rPr lang="en-CA" sz="1200"/>
              <a:t>Text is under a CC BY-NC 4.0 licence. Graphics designed with Canva are under Canva's content licence. </a:t>
            </a:r>
            <a:br>
              <a:rPr lang="en-CA" sz="1200"/>
            </a:br>
            <a:r>
              <a:rPr lang="en-CA" sz="1200"/>
              <a:t>© </a:t>
            </a:r>
            <a:r>
              <a:rPr lang="en-CA" sz="1200">
                <a:hlinkClick r:id="rId21"/>
              </a:rPr>
              <a:t>OFF-TRAIL program </a:t>
            </a:r>
            <a:r>
              <a:rPr lang="en-CA" sz="1200"/>
              <a:t>by Centre RBC </a:t>
            </a:r>
            <a:r>
              <a:rPr lang="en-CA" sz="1200" err="1"/>
              <a:t>d'expertise</a:t>
            </a:r>
            <a:r>
              <a:rPr lang="en-CA" sz="1200"/>
              <a:t> </a:t>
            </a:r>
            <a:r>
              <a:rPr lang="en-CA" sz="1200" err="1"/>
              <a:t>universitaire</a:t>
            </a:r>
            <a:r>
              <a:rPr lang="en-CA" sz="1200"/>
              <a:t> </a:t>
            </a:r>
            <a:r>
              <a:rPr lang="en-CA" sz="1200" err="1"/>
              <a:t>en</a:t>
            </a:r>
            <a:r>
              <a:rPr lang="en-CA" sz="1200"/>
              <a:t> santé </a:t>
            </a:r>
            <a:r>
              <a:rPr lang="en-CA" sz="1200" err="1"/>
              <a:t>mentale</a:t>
            </a:r>
            <a:r>
              <a:rPr lang="en-CA" sz="1200"/>
              <a:t> (2025), Université de Sherbrooke.</a:t>
            </a:r>
            <a:endParaRPr lang="en-ca" sz="1200" b="0" i="0" u="none" baseline="0"/>
          </a:p>
        </p:txBody>
      </p:sp>
      <p:pic>
        <p:nvPicPr>
          <p:cNvPr id="19" name="Picture 2" descr="Une image contenant symbole, Police, Graphique, capture d’écran&#10;&#10;Description générée automatiquement, Image">
            <a:extLst>
              <a:ext uri="{FF2B5EF4-FFF2-40B4-BE49-F238E27FC236}">
                <a16:creationId xmlns:a16="http://schemas.microsoft.com/office/drawing/2014/main" id="{A0956557-E2D6-DBA9-C91E-05B37B11FB93}"/>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942452" y="9747773"/>
            <a:ext cx="1095375" cy="384199"/>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1">
            <a:extLst>
              <a:ext uri="{FF2B5EF4-FFF2-40B4-BE49-F238E27FC236}">
                <a16:creationId xmlns:a16="http://schemas.microsoft.com/office/drawing/2014/main" id="{10565F1B-E351-FF7D-57CF-B4BB9C8FE51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21406689">
            <a:off x="13538337" y="6475952"/>
            <a:ext cx="2726850" cy="820886"/>
          </a:xfrm>
          <a:prstGeom prst="rect">
            <a:avLst/>
          </a:prstGeom>
        </p:spPr>
      </p:pic>
      <p:grpSp>
        <p:nvGrpSpPr>
          <p:cNvPr id="23" name="Groupe 22">
            <a:extLst>
              <a:ext uri="{FF2B5EF4-FFF2-40B4-BE49-F238E27FC236}">
                <a16:creationId xmlns:a16="http://schemas.microsoft.com/office/drawing/2014/main" id="{C3C2DEEA-4A92-5020-A8F3-E5E9D5ADDEC5}"/>
              </a:ext>
            </a:extLst>
          </p:cNvPr>
          <p:cNvGrpSpPr/>
          <p:nvPr/>
        </p:nvGrpSpPr>
        <p:grpSpPr>
          <a:xfrm>
            <a:off x="3168408" y="107577"/>
            <a:ext cx="14922370" cy="1344706"/>
            <a:chOff x="1205931" y="-79331"/>
            <a:chExt cx="10883213" cy="1000125"/>
          </a:xfrm>
        </p:grpSpPr>
        <p:pic>
          <p:nvPicPr>
            <p:cNvPr id="25" name="Image 24" descr="C:\Users\dupa2603\AppData\Local\Microsoft\Windows\INetCache\Content.MSO\295FE466.tmp">
              <a:extLst>
                <a:ext uri="{FF2B5EF4-FFF2-40B4-BE49-F238E27FC236}">
                  <a16:creationId xmlns:a16="http://schemas.microsoft.com/office/drawing/2014/main" id="{7730ECCE-B55D-F480-2E8E-14599E642115}"/>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409570" y="155939"/>
              <a:ext cx="2679574" cy="560907"/>
            </a:xfrm>
            <a:prstGeom prst="rect">
              <a:avLst/>
            </a:prstGeom>
            <a:noFill/>
            <a:ln>
              <a:noFill/>
            </a:ln>
          </p:spPr>
        </p:pic>
        <p:pic>
          <p:nvPicPr>
            <p:cNvPr id="26" name="Image 25">
              <a:extLst>
                <a:ext uri="{FF2B5EF4-FFF2-40B4-BE49-F238E27FC236}">
                  <a16:creationId xmlns:a16="http://schemas.microsoft.com/office/drawing/2014/main" id="{3E04C518-1E40-4A02-C265-C66E85E851A4}"/>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05931" y="67999"/>
              <a:ext cx="3328976" cy="666916"/>
            </a:xfrm>
            <a:prstGeom prst="rect">
              <a:avLst/>
            </a:prstGeom>
          </p:spPr>
        </p:pic>
        <p:pic>
          <p:nvPicPr>
            <p:cNvPr id="27" name="Image 26">
              <a:extLst>
                <a:ext uri="{FF2B5EF4-FFF2-40B4-BE49-F238E27FC236}">
                  <a16:creationId xmlns:a16="http://schemas.microsoft.com/office/drawing/2014/main" id="{0A4740D6-1CB3-9B32-0E52-F923EE75858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711139" y="180359"/>
              <a:ext cx="1913654" cy="571809"/>
            </a:xfrm>
            <a:prstGeom prst="rect">
              <a:avLst/>
            </a:prstGeom>
          </p:spPr>
        </p:pic>
        <p:sp>
          <p:nvSpPr>
            <p:cNvPr id="28" name="Freeform 12" descr="Une image contenant Police, Graphique, capture d’écran, logo  Le contenu généré par l’IA peut être incorrect.">
              <a:extLst>
                <a:ext uri="{FF2B5EF4-FFF2-40B4-BE49-F238E27FC236}">
                  <a16:creationId xmlns:a16="http://schemas.microsoft.com/office/drawing/2014/main" id="{0359BEC6-C0E8-162B-3C65-5217F847C143}"/>
                </a:ext>
              </a:extLst>
            </p:cNvPr>
            <p:cNvSpPr/>
            <p:nvPr>
              <p:custDataLst>
                <p:tags r:id="rId10"/>
              </p:custDataLst>
            </p:nvPr>
          </p:nvSpPr>
          <p:spPr>
            <a:xfrm>
              <a:off x="6668319" y="-79331"/>
              <a:ext cx="2677670" cy="1000125"/>
            </a:xfrm>
            <a:custGeom>
              <a:avLst/>
              <a:gdLst>
                <a:gd name="f0" fmla="val w"/>
                <a:gd name="f1" fmla="val h"/>
                <a:gd name="f2" fmla="val 0"/>
                <a:gd name="f3" fmla="val 4090924"/>
                <a:gd name="f4" fmla="val 1432052"/>
                <a:gd name="f5" fmla="*/ f0 1 4090924"/>
                <a:gd name="f6" fmla="*/ f1 1 1432052"/>
                <a:gd name="f7" fmla="val f2"/>
                <a:gd name="f8" fmla="val f3"/>
                <a:gd name="f9" fmla="val f4"/>
                <a:gd name="f10" fmla="+- f9 0 f7"/>
                <a:gd name="f11" fmla="+- f8 0 f7"/>
                <a:gd name="f12" fmla="*/ f11 1 4090924"/>
                <a:gd name="f13" fmla="*/ f10 1 1432052"/>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4090924" h="1432052">
                  <a:moveTo>
                    <a:pt x="f2" y="f2"/>
                  </a:moveTo>
                  <a:lnTo>
                    <a:pt x="f3" y="f2"/>
                  </a:lnTo>
                  <a:lnTo>
                    <a:pt x="f3" y="f4"/>
                  </a:lnTo>
                  <a:lnTo>
                    <a:pt x="f2" y="f4"/>
                  </a:lnTo>
                  <a:lnTo>
                    <a:pt x="f2" y="f2"/>
                  </a:lnTo>
                  <a:close/>
                </a:path>
              </a:pathLst>
            </a:custGeom>
            <a:blipFill>
              <a:blip r:embed="rId27">
                <a:alphaModFix/>
              </a:blip>
              <a:stretch>
                <a:fillRect/>
              </a:stretch>
            </a:blipFill>
            <a:ln cap="flat">
              <a:noFill/>
              <a:prstDash val="solid"/>
            </a:ln>
          </p:spPr>
          <p:txBody>
            <a:bodyPr lIns="0" tIns="0" rIns="0" bIns="0"/>
            <a:lstStyle/>
            <a:p>
              <a:endParaRPr lang="en-CA"/>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6996-0CE4-9C9B-305E-12F25523AE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508EBB-8CCB-8CD4-FAAA-63B920483285}"/>
              </a:ext>
            </a:extLst>
          </p:cNvPr>
          <p:cNvSpPr>
            <a:spLocks noGrp="1" noRot="1" noMove="1" noResize="1" noEditPoints="1" noAdjustHandles="1" noChangeArrowheads="1" noChangeShapeType="1"/>
          </p:cNvSpPr>
          <p:nvPr>
            <p:custDataLst>
              <p:tags r:id="rId1"/>
            </p:custDataLst>
          </p:nvPr>
        </p:nvSpPr>
        <p:spPr>
          <a:xfrm>
            <a:off x="2502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6" name="Freeform 6">
            <a:extLst>
              <a:ext uri="{FF2B5EF4-FFF2-40B4-BE49-F238E27FC236}">
                <a16:creationId xmlns:a16="http://schemas.microsoft.com/office/drawing/2014/main" id="{D913C278-8533-690F-E8BD-A8F133E6716F}"/>
              </a:ext>
            </a:extLst>
          </p:cNvPr>
          <p:cNvSpPr/>
          <p:nvPr>
            <p:custDataLst>
              <p:tags r:id="rId2"/>
            </p:custDataLst>
          </p:nvPr>
        </p:nvSpPr>
        <p:spPr>
          <a:xfrm>
            <a:off x="609600" y="3177735"/>
            <a:ext cx="1388992" cy="12954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solidFill>
                <a:srgbClr val="0038FF"/>
              </a:solidFill>
            </a:endParaRPr>
          </a:p>
        </p:txBody>
      </p:sp>
      <p:sp>
        <p:nvSpPr>
          <p:cNvPr id="9" name="ZoneTexte 8">
            <a:extLst>
              <a:ext uri="{FF2B5EF4-FFF2-40B4-BE49-F238E27FC236}">
                <a16:creationId xmlns:a16="http://schemas.microsoft.com/office/drawing/2014/main" id="{7AF3A09A-2EB2-3053-C517-0DF76F9A6BCF}"/>
              </a:ext>
            </a:extLst>
          </p:cNvPr>
          <p:cNvSpPr txBox="1"/>
          <p:nvPr>
            <p:custDataLst>
              <p:tags r:id="rId3"/>
            </p:custDataLst>
          </p:nvPr>
        </p:nvSpPr>
        <p:spPr>
          <a:xfrm>
            <a:off x="609600" y="744687"/>
            <a:ext cx="10790903" cy="2123658"/>
          </a:xfrm>
          <a:prstGeom prst="rect">
            <a:avLst/>
          </a:prstGeom>
          <a:noFill/>
        </p:spPr>
        <p:txBody>
          <a:bodyPr wrap="square" rtlCol="0">
            <a:spAutoFit/>
          </a:bodyPr>
          <a:lstStyle/>
          <a:p>
            <a:pPr algn="l" rtl="0"/>
            <a:r>
              <a:rPr lang="en-ca" sz="6600" b="1">
                <a:solidFill>
                  <a:srgbClr val="0038FF"/>
                </a:solidFill>
                <a:latin typeface="+mj-lt"/>
                <a:ea typeface="+mj-lt"/>
                <a:cs typeface="+mj-lt"/>
              </a:rPr>
              <a:t>By</a:t>
            </a:r>
            <a:r>
              <a:rPr lang="en-ca" sz="6600" b="1" i="0" u="none" baseline="0">
                <a:solidFill>
                  <a:srgbClr val="0038FF"/>
                </a:solidFill>
                <a:latin typeface="+mj-lt"/>
                <a:ea typeface="+mj-lt"/>
                <a:cs typeface="+mj-lt"/>
              </a:rPr>
              <a:t> the end of the workshop, </a:t>
            </a:r>
          </a:p>
          <a:p>
            <a:pPr algn="l" rtl="0"/>
            <a:r>
              <a:rPr lang="en-ca" sz="6600" b="1" i="0" u="none" baseline="0">
                <a:solidFill>
                  <a:srgbClr val="0038FF"/>
                </a:solidFill>
                <a:latin typeface="+mj-lt"/>
                <a:ea typeface="+mj-lt"/>
                <a:cs typeface="+mj-lt"/>
              </a:rPr>
              <a:t>you’ll be able to:</a:t>
            </a:r>
            <a:endParaRPr lang="en-ca" sz="6600" b="1">
              <a:solidFill>
                <a:srgbClr val="0038FF"/>
              </a:solidFill>
              <a:latin typeface="+mj-lt"/>
            </a:endParaRPr>
          </a:p>
        </p:txBody>
      </p:sp>
      <p:sp>
        <p:nvSpPr>
          <p:cNvPr id="10" name="Freeform 6">
            <a:extLst>
              <a:ext uri="{FF2B5EF4-FFF2-40B4-BE49-F238E27FC236}">
                <a16:creationId xmlns:a16="http://schemas.microsoft.com/office/drawing/2014/main" id="{9164C76F-C851-E884-5A2F-778D29D082C0}"/>
              </a:ext>
            </a:extLst>
          </p:cNvPr>
          <p:cNvSpPr/>
          <p:nvPr>
            <p:custDataLst>
              <p:tags r:id="rId4"/>
            </p:custDataLst>
          </p:nvPr>
        </p:nvSpPr>
        <p:spPr>
          <a:xfrm>
            <a:off x="627797" y="4760347"/>
            <a:ext cx="1388992" cy="12954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solidFill>
                <a:srgbClr val="0038FF"/>
              </a:solidFill>
            </a:endParaRPr>
          </a:p>
        </p:txBody>
      </p:sp>
      <p:sp>
        <p:nvSpPr>
          <p:cNvPr id="11" name="Freeform 6">
            <a:extLst>
              <a:ext uri="{FF2B5EF4-FFF2-40B4-BE49-F238E27FC236}">
                <a16:creationId xmlns:a16="http://schemas.microsoft.com/office/drawing/2014/main" id="{C3824C78-D969-DF27-170C-CA6F56181168}"/>
              </a:ext>
            </a:extLst>
          </p:cNvPr>
          <p:cNvSpPr/>
          <p:nvPr>
            <p:custDataLst>
              <p:tags r:id="rId5"/>
            </p:custDataLst>
          </p:nvPr>
        </p:nvSpPr>
        <p:spPr>
          <a:xfrm>
            <a:off x="609600" y="6307134"/>
            <a:ext cx="1388992" cy="12954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solidFill>
                <a:srgbClr val="0038FF"/>
              </a:solidFill>
            </a:endParaRPr>
          </a:p>
        </p:txBody>
      </p:sp>
      <p:sp>
        <p:nvSpPr>
          <p:cNvPr id="12" name="Freeform 6">
            <a:extLst>
              <a:ext uri="{FF2B5EF4-FFF2-40B4-BE49-F238E27FC236}">
                <a16:creationId xmlns:a16="http://schemas.microsoft.com/office/drawing/2014/main" id="{CEE8E752-17A1-2AB4-A952-671EDEB59013}"/>
              </a:ext>
            </a:extLst>
          </p:cNvPr>
          <p:cNvSpPr/>
          <p:nvPr>
            <p:custDataLst>
              <p:tags r:id="rId6"/>
            </p:custDataLst>
          </p:nvPr>
        </p:nvSpPr>
        <p:spPr>
          <a:xfrm>
            <a:off x="609600" y="7837430"/>
            <a:ext cx="1388992" cy="12954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solidFill>
                <a:srgbClr val="0038FF"/>
              </a:solidFill>
            </a:endParaRPr>
          </a:p>
        </p:txBody>
      </p:sp>
      <p:sp>
        <p:nvSpPr>
          <p:cNvPr id="13" name="ZoneTexte 12">
            <a:extLst>
              <a:ext uri="{FF2B5EF4-FFF2-40B4-BE49-F238E27FC236}">
                <a16:creationId xmlns:a16="http://schemas.microsoft.com/office/drawing/2014/main" id="{3B7F1576-74B6-3969-AF71-1CD597A2DDC7}"/>
              </a:ext>
            </a:extLst>
          </p:cNvPr>
          <p:cNvSpPr txBox="1"/>
          <p:nvPr>
            <p:custDataLst>
              <p:tags r:id="rId7"/>
            </p:custDataLst>
          </p:nvPr>
        </p:nvSpPr>
        <p:spPr>
          <a:xfrm>
            <a:off x="2133600" y="3379221"/>
            <a:ext cx="13956890" cy="769441"/>
          </a:xfrm>
          <a:prstGeom prst="rect">
            <a:avLst/>
          </a:prstGeom>
          <a:noFill/>
        </p:spPr>
        <p:txBody>
          <a:bodyPr wrap="square" lIns="91440" tIns="45720" rIns="91440" bIns="45720" rtlCol="0" anchor="t">
            <a:spAutoFit/>
          </a:bodyPr>
          <a:lstStyle/>
          <a:p>
            <a:pPr algn="l" rtl="0"/>
            <a:r>
              <a:rPr lang="en-ca" sz="4400" b="0" i="0" u="none" baseline="0">
                <a:cs typeface="Arial"/>
              </a:rPr>
              <a:t>understand the role that perceptions play during conflicts;​</a:t>
            </a:r>
          </a:p>
        </p:txBody>
      </p:sp>
      <p:sp>
        <p:nvSpPr>
          <p:cNvPr id="14" name="ZoneTexte 13">
            <a:extLst>
              <a:ext uri="{FF2B5EF4-FFF2-40B4-BE49-F238E27FC236}">
                <a16:creationId xmlns:a16="http://schemas.microsoft.com/office/drawing/2014/main" id="{0724E310-00A0-A91B-6096-9B66B0A9CA7C}"/>
              </a:ext>
            </a:extLst>
          </p:cNvPr>
          <p:cNvSpPr txBox="1"/>
          <p:nvPr>
            <p:custDataLst>
              <p:tags r:id="rId8"/>
            </p:custDataLst>
          </p:nvPr>
        </p:nvSpPr>
        <p:spPr>
          <a:xfrm>
            <a:off x="2133600" y="4801016"/>
            <a:ext cx="15849600" cy="1446550"/>
          </a:xfrm>
          <a:prstGeom prst="rect">
            <a:avLst/>
          </a:prstGeom>
          <a:noFill/>
        </p:spPr>
        <p:txBody>
          <a:bodyPr wrap="square" lIns="91440" tIns="45720" rIns="91440" bIns="45720" rtlCol="0" anchor="t">
            <a:spAutoFit/>
          </a:bodyPr>
          <a:lstStyle/>
          <a:p>
            <a:pPr algn="l" rtl="0"/>
            <a:r>
              <a:rPr lang="en-ca" sz="4400" b="0" i="0" u="none" baseline="0">
                <a:cs typeface="Arial"/>
              </a:rPr>
              <a:t>become aware of your own attitudes and behavio</a:t>
            </a:r>
            <a:r>
              <a:rPr lang="en-CA" sz="4400" b="0" i="0" u="none" baseline="0">
                <a:cs typeface="Arial"/>
              </a:rPr>
              <a:t>ur</a:t>
            </a:r>
            <a:r>
              <a:rPr lang="en-ca" sz="4400" b="0" i="0" u="none" baseline="0">
                <a:cs typeface="Arial"/>
              </a:rPr>
              <a:t>s that worsen conflicts;</a:t>
            </a:r>
            <a:endParaRPr lang="en-ca"/>
          </a:p>
        </p:txBody>
      </p:sp>
      <p:sp>
        <p:nvSpPr>
          <p:cNvPr id="15" name="ZoneTexte 14">
            <a:extLst>
              <a:ext uri="{FF2B5EF4-FFF2-40B4-BE49-F238E27FC236}">
                <a16:creationId xmlns:a16="http://schemas.microsoft.com/office/drawing/2014/main" id="{A5D389EC-C7AA-6284-022A-B635F99C2905}"/>
              </a:ext>
            </a:extLst>
          </p:cNvPr>
          <p:cNvSpPr txBox="1"/>
          <p:nvPr>
            <p:custDataLst>
              <p:tags r:id="rId9"/>
            </p:custDataLst>
          </p:nvPr>
        </p:nvSpPr>
        <p:spPr>
          <a:xfrm>
            <a:off x="2133600" y="6390880"/>
            <a:ext cx="15392400" cy="1446550"/>
          </a:xfrm>
          <a:prstGeom prst="rect">
            <a:avLst/>
          </a:prstGeom>
          <a:noFill/>
        </p:spPr>
        <p:txBody>
          <a:bodyPr wrap="square" lIns="91440" tIns="45720" rIns="91440" bIns="45720" rtlCol="0" anchor="t">
            <a:spAutoFit/>
          </a:bodyPr>
          <a:lstStyle/>
          <a:p>
            <a:pPr algn="l" rtl="0"/>
            <a:r>
              <a:rPr lang="en-ca" sz="4400" b="0" i="0" u="none" baseline="0">
                <a:cs typeface="Arial"/>
              </a:rPr>
              <a:t>use an approach to conflict resolution based on compassionate communication;</a:t>
            </a:r>
            <a:endParaRPr lang="en-ca"/>
          </a:p>
        </p:txBody>
      </p:sp>
      <p:sp>
        <p:nvSpPr>
          <p:cNvPr id="16" name="ZoneTexte 15">
            <a:extLst>
              <a:ext uri="{FF2B5EF4-FFF2-40B4-BE49-F238E27FC236}">
                <a16:creationId xmlns:a16="http://schemas.microsoft.com/office/drawing/2014/main" id="{F630F627-0B78-2386-1E2A-E9859481D9A4}"/>
              </a:ext>
            </a:extLst>
          </p:cNvPr>
          <p:cNvSpPr txBox="1"/>
          <p:nvPr>
            <p:custDataLst>
              <p:tags r:id="rId10"/>
            </p:custDataLst>
          </p:nvPr>
        </p:nvSpPr>
        <p:spPr>
          <a:xfrm>
            <a:off x="2133599" y="8208549"/>
            <a:ext cx="15849599" cy="769441"/>
          </a:xfrm>
          <a:prstGeom prst="rect">
            <a:avLst/>
          </a:prstGeom>
          <a:noFill/>
        </p:spPr>
        <p:txBody>
          <a:bodyPr wrap="square" lIns="91440" tIns="45720" rIns="91440" bIns="45720" rtlCol="0" anchor="t">
            <a:spAutoFit/>
          </a:bodyPr>
          <a:lstStyle/>
          <a:p>
            <a:pPr algn="l" rtl="0"/>
            <a:r>
              <a:rPr lang="en-ca" sz="4400" b="0" i="0" u="none" baseline="0">
                <a:cs typeface="Arial"/>
              </a:rPr>
              <a:t>use positive strategies for listening to others and expressing yourself.</a:t>
            </a:r>
            <a:endParaRPr lang="en-ca"/>
          </a:p>
        </p:txBody>
      </p:sp>
      <p:sp>
        <p:nvSpPr>
          <p:cNvPr id="22" name="Slide Number Placeholder 2">
            <a:extLst>
              <a:ext uri="{FF2B5EF4-FFF2-40B4-BE49-F238E27FC236}">
                <a16:creationId xmlns:a16="http://schemas.microsoft.com/office/drawing/2014/main" id="{E302C8F0-BC7F-C211-48F4-C1AF8615BC6E}"/>
              </a:ext>
            </a:extLst>
          </p:cNvPr>
          <p:cNvSpPr txBox="1">
            <a:spLocks/>
          </p:cNvSpPr>
          <p:nvPr>
            <p:custDataLst>
              <p:tags r:id="rId11"/>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2</a:t>
            </a:fld>
            <a:endParaRPr lang="en-ca" sz="2800" b="1"/>
          </a:p>
        </p:txBody>
      </p:sp>
      <p:pic>
        <p:nvPicPr>
          <p:cNvPr id="3" name="Image 2">
            <a:extLst>
              <a:ext uri="{FF2B5EF4-FFF2-40B4-BE49-F238E27FC236}">
                <a16:creationId xmlns:a16="http://schemas.microsoft.com/office/drawing/2014/main" id="{6332832F-64C6-FC70-DCAD-9B967A4F869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57086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1">
              <a:alphaModFix amt="10999"/>
            </a:blip>
            <a:stretch>
              <a:fillRect t="-38185" b="-38185"/>
            </a:stretch>
          </a:blipFill>
        </p:spPr>
        <p:txBody>
          <a:bodyPr/>
          <a:lstStyle/>
          <a:p>
            <a:endParaRPr lang="en-ca"/>
          </a:p>
        </p:txBody>
      </p:sp>
      <p:sp>
        <p:nvSpPr>
          <p:cNvPr id="3" name="Freeform 3"/>
          <p:cNvSpPr/>
          <p:nvPr>
            <p:custDataLst>
              <p:tags r:id="rId2"/>
            </p:custDataLst>
          </p:nvPr>
        </p:nvSpPr>
        <p:spPr>
          <a:xfrm>
            <a:off x="0" y="6838228"/>
            <a:ext cx="3473665" cy="3448772"/>
          </a:xfrm>
          <a:custGeom>
            <a:avLst/>
            <a:gdLst/>
            <a:ahLst/>
            <a:cxnLst/>
            <a:rect l="l" t="t" r="r" b="b"/>
            <a:pathLst>
              <a:path w="3926135" h="3916320">
                <a:moveTo>
                  <a:pt x="0" y="0"/>
                </a:moveTo>
                <a:lnTo>
                  <a:pt x="3926135" y="0"/>
                </a:lnTo>
                <a:lnTo>
                  <a:pt x="3926135" y="3916320"/>
                </a:lnTo>
                <a:lnTo>
                  <a:pt x="0" y="3916320"/>
                </a:lnTo>
                <a:lnTo>
                  <a:pt x="0" y="0"/>
                </a:lnTo>
                <a:close/>
              </a:path>
            </a:pathLst>
          </a:custGeom>
          <a:blipFill>
            <a:blip>
              <a:extLst>
                <a:ext uri="{96DAC541-7B7A-43D3-8B79-37D633B846F1}">
                  <asvg:svgBlip xmlns:asvg="http://schemas.microsoft.com/office/drawing/2016/SVG/main" r:embed="rId12"/>
                </a:ext>
              </a:extLst>
            </a:blip>
            <a:stretch>
              <a:fillRect l="-13026" b="-13557"/>
            </a:stretch>
          </a:blipFill>
        </p:spPr>
        <p:txBody>
          <a:bodyPr/>
          <a:lstStyle/>
          <a:p>
            <a:endParaRPr lang="en-ca"/>
          </a:p>
        </p:txBody>
      </p:sp>
      <p:grpSp>
        <p:nvGrpSpPr>
          <p:cNvPr id="4" name="Group 4"/>
          <p:cNvGrpSpPr/>
          <p:nvPr>
            <p:custDataLst>
              <p:tags r:id="rId3"/>
            </p:custDataLst>
          </p:nvPr>
        </p:nvGrpSpPr>
        <p:grpSpPr>
          <a:xfrm>
            <a:off x="10626982" y="4609466"/>
            <a:ext cx="5654550" cy="1628673"/>
            <a:chOff x="0" y="0"/>
            <a:chExt cx="2149108" cy="495463"/>
          </a:xfrm>
        </p:grpSpPr>
        <p:sp>
          <p:nvSpPr>
            <p:cNvPr id="5" name="Freeform 5"/>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6" name="TextBox 6"/>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7" name="Freeform 7"/>
          <p:cNvSpPr/>
          <p:nvPr>
            <p:custDataLst>
              <p:tags r:id="rId4"/>
            </p:custDataLst>
          </p:nvPr>
        </p:nvSpPr>
        <p:spPr>
          <a:xfrm rot="598403">
            <a:off x="15528956" y="5708071"/>
            <a:ext cx="901115" cy="1060135"/>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ca"/>
          </a:p>
        </p:txBody>
      </p:sp>
      <p:sp>
        <p:nvSpPr>
          <p:cNvPr id="8" name="Freeform 8"/>
          <p:cNvSpPr/>
          <p:nvPr>
            <p:custDataLst>
              <p:tags r:id="rId5"/>
            </p:custDataLst>
          </p:nvPr>
        </p:nvSpPr>
        <p:spPr>
          <a:xfrm>
            <a:off x="10318696" y="3987664"/>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p>
        </p:txBody>
      </p:sp>
      <p:sp>
        <p:nvSpPr>
          <p:cNvPr id="10" name="ZoneTexte 9">
            <a:extLst>
              <a:ext uri="{FF2B5EF4-FFF2-40B4-BE49-F238E27FC236}">
                <a16:creationId xmlns:a16="http://schemas.microsoft.com/office/drawing/2014/main" id="{0F86E24C-04FB-8166-4B68-D34E9CE32C4D}"/>
              </a:ext>
            </a:extLst>
          </p:cNvPr>
          <p:cNvSpPr txBox="1"/>
          <p:nvPr>
            <p:custDataLst>
              <p:tags r:id="rId6"/>
            </p:custDataLst>
          </p:nvPr>
        </p:nvSpPr>
        <p:spPr>
          <a:xfrm>
            <a:off x="467509" y="597070"/>
            <a:ext cx="9742299"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Perceptions</a:t>
            </a:r>
            <a:endParaRPr lang="en-ca" sz="8800" b="1">
              <a:solidFill>
                <a:srgbClr val="0038FF"/>
              </a:solidFill>
              <a:latin typeface="+mj-lt"/>
            </a:endParaRPr>
          </a:p>
        </p:txBody>
      </p:sp>
      <p:sp>
        <p:nvSpPr>
          <p:cNvPr id="11" name="ZoneTexte 10">
            <a:extLst>
              <a:ext uri="{FF2B5EF4-FFF2-40B4-BE49-F238E27FC236}">
                <a16:creationId xmlns:a16="http://schemas.microsoft.com/office/drawing/2014/main" id="{0C3F71A8-45B9-B7C6-3BA7-1D167C6F2023}"/>
              </a:ext>
            </a:extLst>
          </p:cNvPr>
          <p:cNvSpPr txBox="1"/>
          <p:nvPr>
            <p:custDataLst>
              <p:tags r:id="rId7"/>
            </p:custDataLst>
          </p:nvPr>
        </p:nvSpPr>
        <p:spPr>
          <a:xfrm>
            <a:off x="8557348" y="5024186"/>
            <a:ext cx="9829800" cy="707886"/>
          </a:xfrm>
          <a:prstGeom prst="rect">
            <a:avLst/>
          </a:prstGeom>
          <a:noFill/>
        </p:spPr>
        <p:txBody>
          <a:bodyPr wrap="square" rtlCol="0">
            <a:spAutoFit/>
          </a:bodyPr>
          <a:lstStyle/>
          <a:p>
            <a:pPr algn="ctr" rtl="0"/>
            <a:r>
              <a:rPr lang="en-ca" sz="4000" b="1" i="0" u="none" baseline="0">
                <a:solidFill>
                  <a:schemeClr val="bg1"/>
                </a:solidFill>
                <a:latin typeface="+mj-lt"/>
                <a:cs typeface="Arial" panose="020B0604020202020204" pitchFamily="34" charset="0"/>
              </a:rPr>
              <a:t>What do you see?</a:t>
            </a:r>
            <a:endParaRPr lang="en-ca" sz="3600">
              <a:solidFill>
                <a:schemeClr val="bg1"/>
              </a:solidFill>
              <a:latin typeface="+mj-lt"/>
              <a:cs typeface="Arial" panose="020B0604020202020204" pitchFamily="34" charset="0"/>
            </a:endParaRPr>
          </a:p>
        </p:txBody>
      </p:sp>
      <p:sp>
        <p:nvSpPr>
          <p:cNvPr id="17" name="Slide Number Placeholder 2">
            <a:extLst>
              <a:ext uri="{FF2B5EF4-FFF2-40B4-BE49-F238E27FC236}">
                <a16:creationId xmlns:a16="http://schemas.microsoft.com/office/drawing/2014/main" id="{4FEBCD8B-BC03-B573-1C37-D814E09F4ABA}"/>
              </a:ext>
            </a:extLst>
          </p:cNvPr>
          <p:cNvSpPr txBox="1">
            <a:spLocks/>
          </p:cNvSpPr>
          <p:nvPr>
            <p:custDataLst>
              <p:tags r:id="rId8"/>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3</a:t>
            </a:fld>
            <a:endParaRPr lang="en-ca" sz="2800" b="1"/>
          </a:p>
        </p:txBody>
      </p:sp>
      <p:pic>
        <p:nvPicPr>
          <p:cNvPr id="2050" name="Picture 2">
            <a:extLst>
              <a:ext uri="{FF2B5EF4-FFF2-40B4-BE49-F238E27FC236}">
                <a16:creationId xmlns:a16="http://schemas.microsoft.com/office/drawing/2014/main" id="{7EE0D149-A465-5E0A-D5B2-CC836B48A304}"/>
              </a:ext>
            </a:extLst>
          </p:cNvPr>
          <p:cNvPicPr>
            <a:picLocks noChangeAspect="1" noChangeArrowheads="1"/>
          </p:cNvPicPr>
          <p:nvPr>
            <p:custDataLst>
              <p:tags r:id="rId9"/>
            </p:custDataLst>
          </p:nvPr>
        </p:nvPicPr>
        <p:blipFill>
          <a:blip r:embed="rId15">
            <a:extLst>
              <a:ext uri="{28A0092B-C50C-407E-A947-70E740481C1C}">
                <a14:useLocalDpi xmlns:a14="http://schemas.microsoft.com/office/drawing/2010/main" val="0"/>
              </a:ext>
            </a:extLst>
          </a:blip>
          <a:srcRect/>
          <a:stretch>
            <a:fillRect/>
          </a:stretch>
        </p:blipFill>
        <p:spPr bwMode="auto">
          <a:xfrm>
            <a:off x="1471468" y="2580529"/>
            <a:ext cx="7182753" cy="630131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7E932045-3074-F397-1F90-49DE121C75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EFD4B-9905-0625-BB59-4574DD282B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A5D2653-3C39-ACF1-5053-9232964D3AF3}"/>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endParaRPr lang="en-ca"/>
          </a:p>
        </p:txBody>
      </p:sp>
      <p:grpSp>
        <p:nvGrpSpPr>
          <p:cNvPr id="4" name="Group 4">
            <a:extLst>
              <a:ext uri="{FF2B5EF4-FFF2-40B4-BE49-F238E27FC236}">
                <a16:creationId xmlns:a16="http://schemas.microsoft.com/office/drawing/2014/main" id="{1C62F626-01E1-B294-DD54-5F8ED4773C90}"/>
              </a:ext>
            </a:extLst>
          </p:cNvPr>
          <p:cNvGrpSpPr/>
          <p:nvPr>
            <p:custDataLst>
              <p:tags r:id="rId2"/>
            </p:custDataLst>
          </p:nvPr>
        </p:nvGrpSpPr>
        <p:grpSpPr>
          <a:xfrm>
            <a:off x="1762928" y="4441153"/>
            <a:ext cx="5654550" cy="1628673"/>
            <a:chOff x="0" y="0"/>
            <a:chExt cx="2149108" cy="495463"/>
          </a:xfrm>
        </p:grpSpPr>
        <p:sp>
          <p:nvSpPr>
            <p:cNvPr id="5" name="Freeform 5">
              <a:extLst>
                <a:ext uri="{FF2B5EF4-FFF2-40B4-BE49-F238E27FC236}">
                  <a16:creationId xmlns:a16="http://schemas.microsoft.com/office/drawing/2014/main" id="{518B678C-9066-4FC6-C803-3C6A5CE914FE}"/>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6" name="TextBox 6">
              <a:extLst>
                <a:ext uri="{FF2B5EF4-FFF2-40B4-BE49-F238E27FC236}">
                  <a16:creationId xmlns:a16="http://schemas.microsoft.com/office/drawing/2014/main" id="{80BF82F4-683B-D443-4C29-4BB28D39E57A}"/>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7" name="Freeform 7">
            <a:extLst>
              <a:ext uri="{FF2B5EF4-FFF2-40B4-BE49-F238E27FC236}">
                <a16:creationId xmlns:a16="http://schemas.microsoft.com/office/drawing/2014/main" id="{BDBFA774-840C-473A-63F1-E0800E4E4CEE}"/>
              </a:ext>
            </a:extLst>
          </p:cNvPr>
          <p:cNvSpPr/>
          <p:nvPr>
            <p:custDataLst>
              <p:tags r:id="rId3"/>
            </p:custDataLst>
          </p:nvPr>
        </p:nvSpPr>
        <p:spPr>
          <a:xfrm rot="598403">
            <a:off x="6664902" y="5539758"/>
            <a:ext cx="901115" cy="1060135"/>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ca"/>
          </a:p>
        </p:txBody>
      </p:sp>
      <p:sp>
        <p:nvSpPr>
          <p:cNvPr id="8" name="Freeform 8">
            <a:extLst>
              <a:ext uri="{FF2B5EF4-FFF2-40B4-BE49-F238E27FC236}">
                <a16:creationId xmlns:a16="http://schemas.microsoft.com/office/drawing/2014/main" id="{D46A3834-2AC6-D8EE-24DC-68DAAC65DEFD}"/>
              </a:ext>
            </a:extLst>
          </p:cNvPr>
          <p:cNvSpPr/>
          <p:nvPr>
            <p:custDataLst>
              <p:tags r:id="rId4"/>
            </p:custDataLst>
          </p:nvPr>
        </p:nvSpPr>
        <p:spPr>
          <a:xfrm>
            <a:off x="1454642" y="3819351"/>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a:p>
        </p:txBody>
      </p:sp>
      <p:sp>
        <p:nvSpPr>
          <p:cNvPr id="10" name="ZoneTexte 9">
            <a:extLst>
              <a:ext uri="{FF2B5EF4-FFF2-40B4-BE49-F238E27FC236}">
                <a16:creationId xmlns:a16="http://schemas.microsoft.com/office/drawing/2014/main" id="{60E5ED1F-9592-E058-34EF-F710C5A87B68}"/>
              </a:ext>
            </a:extLst>
          </p:cNvPr>
          <p:cNvSpPr txBox="1"/>
          <p:nvPr>
            <p:custDataLst>
              <p:tags r:id="rId5"/>
            </p:custDataLst>
          </p:nvPr>
        </p:nvSpPr>
        <p:spPr>
          <a:xfrm>
            <a:off x="467509" y="597070"/>
            <a:ext cx="9742299"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Perceptions</a:t>
            </a:r>
            <a:endParaRPr lang="en-ca" sz="8800" b="1">
              <a:solidFill>
                <a:srgbClr val="0038FF"/>
              </a:solidFill>
              <a:latin typeface="+mj-lt"/>
            </a:endParaRPr>
          </a:p>
        </p:txBody>
      </p:sp>
      <p:sp>
        <p:nvSpPr>
          <p:cNvPr id="11" name="ZoneTexte 10">
            <a:extLst>
              <a:ext uri="{FF2B5EF4-FFF2-40B4-BE49-F238E27FC236}">
                <a16:creationId xmlns:a16="http://schemas.microsoft.com/office/drawing/2014/main" id="{4DB57DE7-9919-3BE7-DD14-8BD9FAFF5144}"/>
              </a:ext>
            </a:extLst>
          </p:cNvPr>
          <p:cNvSpPr txBox="1"/>
          <p:nvPr>
            <p:custDataLst>
              <p:tags r:id="rId6"/>
            </p:custDataLst>
          </p:nvPr>
        </p:nvSpPr>
        <p:spPr>
          <a:xfrm>
            <a:off x="-306706" y="4855873"/>
            <a:ext cx="9829800" cy="707886"/>
          </a:xfrm>
          <a:prstGeom prst="rect">
            <a:avLst/>
          </a:prstGeom>
          <a:noFill/>
        </p:spPr>
        <p:txBody>
          <a:bodyPr wrap="square" rtlCol="0">
            <a:spAutoFit/>
          </a:bodyPr>
          <a:lstStyle/>
          <a:p>
            <a:pPr algn="ctr" rtl="0"/>
            <a:r>
              <a:rPr lang="en-ca" sz="4000" b="1" i="0" u="none" baseline="0">
                <a:solidFill>
                  <a:schemeClr val="bg1"/>
                </a:solidFill>
                <a:latin typeface="+mj-lt"/>
                <a:cs typeface="Arial" panose="020B0604020202020204" pitchFamily="34" charset="0"/>
              </a:rPr>
              <a:t>What do you see?</a:t>
            </a:r>
            <a:endParaRPr lang="en-ca" sz="3600">
              <a:solidFill>
                <a:schemeClr val="bg1"/>
              </a:solidFill>
              <a:latin typeface="+mj-lt"/>
              <a:cs typeface="Arial" panose="020B0604020202020204" pitchFamily="34" charset="0"/>
            </a:endParaRPr>
          </a:p>
        </p:txBody>
      </p:sp>
      <p:sp>
        <p:nvSpPr>
          <p:cNvPr id="17" name="Slide Number Placeholder 2">
            <a:extLst>
              <a:ext uri="{FF2B5EF4-FFF2-40B4-BE49-F238E27FC236}">
                <a16:creationId xmlns:a16="http://schemas.microsoft.com/office/drawing/2014/main" id="{D030EAA7-B7AF-6A45-FA82-4CE65FC2BA79}"/>
              </a:ext>
            </a:extLst>
          </p:cNvPr>
          <p:cNvSpPr txBox="1">
            <a:spLocks/>
          </p:cNvSpPr>
          <p:nvPr>
            <p:custDataLst>
              <p:tags r:id="rId7"/>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4</a:t>
            </a:fld>
            <a:endParaRPr lang="en-ca" sz="2800" b="1"/>
          </a:p>
        </p:txBody>
      </p:sp>
      <p:pic>
        <p:nvPicPr>
          <p:cNvPr id="3" name="Image 2">
            <a:extLst>
              <a:ext uri="{FF2B5EF4-FFF2-40B4-BE49-F238E27FC236}">
                <a16:creationId xmlns:a16="http://schemas.microsoft.com/office/drawing/2014/main" id="{F44B1026-B4DF-1595-5B1B-F173AF65171F}"/>
              </a:ext>
            </a:extLst>
          </p:cNvPr>
          <p:cNvPicPr>
            <a:picLocks noChangeAspect="1"/>
          </p:cNvPicPr>
          <p:nvPr>
            <p:custDataLst>
              <p:tags r:id="rId8"/>
            </p:custDataLst>
          </p:nvPr>
        </p:nvPicPr>
        <p:blipFill>
          <a:blip r:embed="rId13"/>
          <a:stretch>
            <a:fillRect/>
          </a:stretch>
        </p:blipFill>
        <p:spPr>
          <a:xfrm>
            <a:off x="7974419" y="2724593"/>
            <a:ext cx="9874989" cy="5502350"/>
          </a:xfrm>
          <a:prstGeom prst="rect">
            <a:avLst/>
          </a:prstGeom>
        </p:spPr>
      </p:pic>
      <p:pic>
        <p:nvPicPr>
          <p:cNvPr id="12" name="Image 11">
            <a:extLst>
              <a:ext uri="{FF2B5EF4-FFF2-40B4-BE49-F238E27FC236}">
                <a16:creationId xmlns:a16="http://schemas.microsoft.com/office/drawing/2014/main" id="{D34E060B-8362-A500-D423-D6FDD27F42D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2809575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8A330-41D8-21AB-6642-DD027AA3A7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53A358-3802-9DA6-ED83-9C7245D5C145}"/>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endParaRPr lang="en-ca"/>
          </a:p>
        </p:txBody>
      </p:sp>
      <p:grpSp>
        <p:nvGrpSpPr>
          <p:cNvPr id="4" name="Group 4">
            <a:extLst>
              <a:ext uri="{FF2B5EF4-FFF2-40B4-BE49-F238E27FC236}">
                <a16:creationId xmlns:a16="http://schemas.microsoft.com/office/drawing/2014/main" id="{90E264AE-FCD3-D09B-5FEC-969B773D37FC}"/>
              </a:ext>
            </a:extLst>
          </p:cNvPr>
          <p:cNvGrpSpPr/>
          <p:nvPr>
            <p:custDataLst>
              <p:tags r:id="rId2"/>
            </p:custDataLst>
          </p:nvPr>
        </p:nvGrpSpPr>
        <p:grpSpPr>
          <a:xfrm>
            <a:off x="6371390" y="2499470"/>
            <a:ext cx="5654550" cy="1628673"/>
            <a:chOff x="0" y="0"/>
            <a:chExt cx="2149108" cy="495463"/>
          </a:xfrm>
        </p:grpSpPr>
        <p:sp>
          <p:nvSpPr>
            <p:cNvPr id="5" name="Freeform 5">
              <a:extLst>
                <a:ext uri="{FF2B5EF4-FFF2-40B4-BE49-F238E27FC236}">
                  <a16:creationId xmlns:a16="http://schemas.microsoft.com/office/drawing/2014/main" id="{51C2E5D0-6224-52E5-CE5B-85BBBF2DF2F9}"/>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6" name="TextBox 6">
              <a:extLst>
                <a:ext uri="{FF2B5EF4-FFF2-40B4-BE49-F238E27FC236}">
                  <a16:creationId xmlns:a16="http://schemas.microsoft.com/office/drawing/2014/main" id="{7F02A58E-D9BE-78F1-6947-17D4CCE4E760}"/>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7" name="Freeform 7">
            <a:extLst>
              <a:ext uri="{FF2B5EF4-FFF2-40B4-BE49-F238E27FC236}">
                <a16:creationId xmlns:a16="http://schemas.microsoft.com/office/drawing/2014/main" id="{B4093A9E-7F1E-00C4-A8DA-12044AB1B11E}"/>
              </a:ext>
            </a:extLst>
          </p:cNvPr>
          <p:cNvSpPr/>
          <p:nvPr>
            <p:custDataLst>
              <p:tags r:id="rId3"/>
            </p:custDataLst>
          </p:nvPr>
        </p:nvSpPr>
        <p:spPr>
          <a:xfrm rot="598403">
            <a:off x="11348117" y="3551064"/>
            <a:ext cx="901115" cy="1060135"/>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ca"/>
          </a:p>
        </p:txBody>
      </p:sp>
      <p:sp>
        <p:nvSpPr>
          <p:cNvPr id="8" name="Freeform 8">
            <a:extLst>
              <a:ext uri="{FF2B5EF4-FFF2-40B4-BE49-F238E27FC236}">
                <a16:creationId xmlns:a16="http://schemas.microsoft.com/office/drawing/2014/main" id="{A46D5800-E78F-516D-2D8D-81BE7B4CEEAB}"/>
              </a:ext>
            </a:extLst>
          </p:cNvPr>
          <p:cNvSpPr/>
          <p:nvPr>
            <p:custDataLst>
              <p:tags r:id="rId4"/>
            </p:custDataLst>
          </p:nvPr>
        </p:nvSpPr>
        <p:spPr>
          <a:xfrm>
            <a:off x="6063104" y="1877668"/>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a:p>
        </p:txBody>
      </p:sp>
      <p:sp>
        <p:nvSpPr>
          <p:cNvPr id="10" name="ZoneTexte 9">
            <a:extLst>
              <a:ext uri="{FF2B5EF4-FFF2-40B4-BE49-F238E27FC236}">
                <a16:creationId xmlns:a16="http://schemas.microsoft.com/office/drawing/2014/main" id="{EDC5D131-F3E2-7B8B-8D14-1620EDB6607A}"/>
              </a:ext>
            </a:extLst>
          </p:cNvPr>
          <p:cNvSpPr txBox="1"/>
          <p:nvPr>
            <p:custDataLst>
              <p:tags r:id="rId5"/>
            </p:custDataLst>
          </p:nvPr>
        </p:nvSpPr>
        <p:spPr>
          <a:xfrm>
            <a:off x="467509" y="597070"/>
            <a:ext cx="9742299"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Perceptions</a:t>
            </a:r>
            <a:endParaRPr lang="en-ca" sz="8800" b="1">
              <a:solidFill>
                <a:srgbClr val="0038FF"/>
              </a:solidFill>
              <a:latin typeface="+mj-lt"/>
            </a:endParaRPr>
          </a:p>
        </p:txBody>
      </p:sp>
      <p:sp>
        <p:nvSpPr>
          <p:cNvPr id="11" name="ZoneTexte 10">
            <a:extLst>
              <a:ext uri="{FF2B5EF4-FFF2-40B4-BE49-F238E27FC236}">
                <a16:creationId xmlns:a16="http://schemas.microsoft.com/office/drawing/2014/main" id="{D5C67F3B-E661-041E-3489-45C893C0D2B8}"/>
              </a:ext>
            </a:extLst>
          </p:cNvPr>
          <p:cNvSpPr txBox="1"/>
          <p:nvPr>
            <p:custDataLst>
              <p:tags r:id="rId6"/>
            </p:custDataLst>
          </p:nvPr>
        </p:nvSpPr>
        <p:spPr>
          <a:xfrm>
            <a:off x="4301756" y="2914190"/>
            <a:ext cx="9829800" cy="707886"/>
          </a:xfrm>
          <a:prstGeom prst="rect">
            <a:avLst/>
          </a:prstGeom>
          <a:noFill/>
        </p:spPr>
        <p:txBody>
          <a:bodyPr wrap="square" rtlCol="0">
            <a:spAutoFit/>
          </a:bodyPr>
          <a:lstStyle/>
          <a:p>
            <a:pPr algn="ctr" rtl="0"/>
            <a:r>
              <a:rPr lang="en-ca" sz="4000" b="1" i="0" u="none" baseline="0">
                <a:solidFill>
                  <a:schemeClr val="bg1"/>
                </a:solidFill>
                <a:latin typeface="+mj-lt"/>
                <a:cs typeface="Arial" panose="020B0604020202020204" pitchFamily="34" charset="0"/>
              </a:rPr>
              <a:t>What do you see?</a:t>
            </a:r>
            <a:endParaRPr lang="en-ca" sz="3600">
              <a:solidFill>
                <a:schemeClr val="bg1"/>
              </a:solidFill>
              <a:latin typeface="+mj-lt"/>
              <a:cs typeface="Arial" panose="020B0604020202020204" pitchFamily="34" charset="0"/>
            </a:endParaRPr>
          </a:p>
        </p:txBody>
      </p:sp>
      <p:sp>
        <p:nvSpPr>
          <p:cNvPr id="17" name="Slide Number Placeholder 2">
            <a:extLst>
              <a:ext uri="{FF2B5EF4-FFF2-40B4-BE49-F238E27FC236}">
                <a16:creationId xmlns:a16="http://schemas.microsoft.com/office/drawing/2014/main" id="{8F3572E3-26DD-26A6-6DDA-65C1196D238B}"/>
              </a:ext>
            </a:extLst>
          </p:cNvPr>
          <p:cNvSpPr txBox="1">
            <a:spLocks/>
          </p:cNvSpPr>
          <p:nvPr>
            <p:custDataLst>
              <p:tags r:id="rId7"/>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5</a:t>
            </a:fld>
            <a:endParaRPr lang="en-ca" sz="2800" b="1"/>
          </a:p>
        </p:txBody>
      </p:sp>
      <p:pic>
        <p:nvPicPr>
          <p:cNvPr id="4100" name="Picture 4">
            <a:extLst>
              <a:ext uri="{FF2B5EF4-FFF2-40B4-BE49-F238E27FC236}">
                <a16:creationId xmlns:a16="http://schemas.microsoft.com/office/drawing/2014/main" id="{3ACAC483-B6E8-62B6-E7BB-78051BB21741}"/>
              </a:ext>
            </a:extLst>
          </p:cNvPr>
          <p:cNvPicPr>
            <a:picLocks noChangeAspect="1" noChangeArrowheads="1"/>
          </p:cNvPicPr>
          <p:nvPr>
            <p:custDataLst>
              <p:tags r:id="rId8"/>
            </p:custDataLst>
          </p:nvPr>
        </p:nvPicPr>
        <p:blipFill>
          <a:blip r:embed="rId13">
            <a:extLst>
              <a:ext uri="{28A0092B-C50C-407E-A947-70E740481C1C}">
                <a14:useLocalDpi xmlns:a14="http://schemas.microsoft.com/office/drawing/2010/main" val="0"/>
              </a:ext>
            </a:extLst>
          </a:blip>
          <a:srcRect/>
          <a:stretch>
            <a:fillRect/>
          </a:stretch>
        </p:blipFill>
        <p:spPr bwMode="auto">
          <a:xfrm flipH="1">
            <a:off x="6915149" y="4245537"/>
            <a:ext cx="4389745" cy="568315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C1858680-9E85-55C7-CB35-F949A50ED3F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200695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AD8A2-227E-53FF-96D6-D8E8EEF0A89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35F0DD-CB34-1606-35AF-0D75D7424FB6}"/>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9">
              <a:alphaModFix amt="10999"/>
            </a:blip>
            <a:stretch>
              <a:fillRect t="-38185" b="-38185"/>
            </a:stretch>
          </a:blipFill>
        </p:spPr>
        <p:txBody>
          <a:bodyPr/>
          <a:lstStyle/>
          <a:p>
            <a:endParaRPr lang="en-ca"/>
          </a:p>
        </p:txBody>
      </p:sp>
      <p:sp>
        <p:nvSpPr>
          <p:cNvPr id="3" name="Freeform 3">
            <a:extLst>
              <a:ext uri="{FF2B5EF4-FFF2-40B4-BE49-F238E27FC236}">
                <a16:creationId xmlns:a16="http://schemas.microsoft.com/office/drawing/2014/main" id="{F9189B7E-B286-21D2-E02E-05FA2D0825D7}"/>
              </a:ext>
            </a:extLst>
          </p:cNvPr>
          <p:cNvSpPr/>
          <p:nvPr>
            <p:custDataLst>
              <p:tags r:id="rId2"/>
            </p:custDataLst>
          </p:nvPr>
        </p:nvSpPr>
        <p:spPr>
          <a:xfrm rot="19977159">
            <a:off x="13698713" y="1039615"/>
            <a:ext cx="4102995" cy="3964054"/>
          </a:xfrm>
          <a:custGeom>
            <a:avLst/>
            <a:gdLst/>
            <a:ahLst/>
            <a:cxnLst/>
            <a:rect l="l" t="t" r="r" b="b"/>
            <a:pathLst>
              <a:path w="3926135" h="3916320">
                <a:moveTo>
                  <a:pt x="0" y="0"/>
                </a:moveTo>
                <a:lnTo>
                  <a:pt x="3926135" y="0"/>
                </a:lnTo>
                <a:lnTo>
                  <a:pt x="3926135" y="3916320"/>
                </a:lnTo>
                <a:lnTo>
                  <a:pt x="0" y="3916320"/>
                </a:lnTo>
                <a:lnTo>
                  <a:pt x="0" y="0"/>
                </a:lnTo>
                <a:close/>
              </a:path>
            </a:pathLst>
          </a:custGeom>
          <a:blipFill>
            <a:blip>
              <a:extLst>
                <a:ext uri="{96DAC541-7B7A-43D3-8B79-37D633B846F1}">
                  <asvg:svgBlip xmlns:asvg="http://schemas.microsoft.com/office/drawing/2016/SVG/main" r:embed="rId20"/>
                </a:ext>
              </a:extLst>
            </a:blip>
            <a:stretch>
              <a:fillRect l="4310" b="1204"/>
            </a:stretch>
          </a:blipFill>
        </p:spPr>
        <p:txBody>
          <a:bodyPr/>
          <a:lstStyle/>
          <a:p>
            <a:endParaRPr lang="en-ca"/>
          </a:p>
        </p:txBody>
      </p:sp>
      <p:sp>
        <p:nvSpPr>
          <p:cNvPr id="10" name="ZoneTexte 9">
            <a:extLst>
              <a:ext uri="{FF2B5EF4-FFF2-40B4-BE49-F238E27FC236}">
                <a16:creationId xmlns:a16="http://schemas.microsoft.com/office/drawing/2014/main" id="{415332EE-010F-3EB5-D206-1286A0A65A42}"/>
              </a:ext>
            </a:extLst>
          </p:cNvPr>
          <p:cNvSpPr txBox="1"/>
          <p:nvPr>
            <p:custDataLst>
              <p:tags r:id="rId3"/>
            </p:custDataLst>
          </p:nvPr>
        </p:nvSpPr>
        <p:spPr>
          <a:xfrm>
            <a:off x="467509" y="650600"/>
            <a:ext cx="9742299"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Perceptions</a:t>
            </a:r>
            <a:endParaRPr lang="en-ca" sz="8800" b="1">
              <a:solidFill>
                <a:srgbClr val="0038FF"/>
              </a:solidFill>
              <a:latin typeface="+mj-lt"/>
            </a:endParaRPr>
          </a:p>
        </p:txBody>
      </p:sp>
      <p:sp>
        <p:nvSpPr>
          <p:cNvPr id="16" name="Freeform 5">
            <a:extLst>
              <a:ext uri="{FF2B5EF4-FFF2-40B4-BE49-F238E27FC236}">
                <a16:creationId xmlns:a16="http://schemas.microsoft.com/office/drawing/2014/main" id="{B5910CF0-1810-AC53-593B-C2061A0ACCD4}"/>
              </a:ext>
            </a:extLst>
          </p:cNvPr>
          <p:cNvSpPr/>
          <p:nvPr>
            <p:custDataLst>
              <p:tags r:id="rId4"/>
            </p:custDataLst>
          </p:nvPr>
        </p:nvSpPr>
        <p:spPr>
          <a:xfrm rot="16200000">
            <a:off x="-50412" y="6692485"/>
            <a:ext cx="3654278" cy="3583656"/>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21"/>
                </a:ext>
              </a:extLst>
            </a:blip>
            <a:stretch>
              <a:fillRect l="-12884" t="-14823" b="2"/>
            </a:stretch>
          </a:blipFill>
        </p:spPr>
        <p:txBody>
          <a:bodyPr/>
          <a:lstStyle/>
          <a:p>
            <a:endParaRPr lang="en-ca"/>
          </a:p>
        </p:txBody>
      </p:sp>
      <p:grpSp>
        <p:nvGrpSpPr>
          <p:cNvPr id="4" name="Group 4">
            <a:extLst>
              <a:ext uri="{FF2B5EF4-FFF2-40B4-BE49-F238E27FC236}">
                <a16:creationId xmlns:a16="http://schemas.microsoft.com/office/drawing/2014/main" id="{DE28D7CC-E1C5-EE63-0D53-0E30CB15DACA}"/>
              </a:ext>
            </a:extLst>
          </p:cNvPr>
          <p:cNvGrpSpPr/>
          <p:nvPr>
            <p:custDataLst>
              <p:tags r:id="rId5"/>
            </p:custDataLst>
          </p:nvPr>
        </p:nvGrpSpPr>
        <p:grpSpPr>
          <a:xfrm>
            <a:off x="1474418" y="2614333"/>
            <a:ext cx="7209404" cy="2529168"/>
            <a:chOff x="0" y="0"/>
            <a:chExt cx="2149108" cy="495463"/>
          </a:xfrm>
        </p:grpSpPr>
        <p:sp>
          <p:nvSpPr>
            <p:cNvPr id="5" name="Freeform 5">
              <a:extLst>
                <a:ext uri="{FF2B5EF4-FFF2-40B4-BE49-F238E27FC236}">
                  <a16:creationId xmlns:a16="http://schemas.microsoft.com/office/drawing/2014/main" id="{EF9D3701-BA98-5A03-5B00-9E9DD745A721}"/>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6" name="TextBox 6">
              <a:extLst>
                <a:ext uri="{FF2B5EF4-FFF2-40B4-BE49-F238E27FC236}">
                  <a16:creationId xmlns:a16="http://schemas.microsoft.com/office/drawing/2014/main" id="{E3FA5D76-BAAD-0F72-703B-0BABE0E3FDAE}"/>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1" name="ZoneTexte 10">
            <a:extLst>
              <a:ext uri="{FF2B5EF4-FFF2-40B4-BE49-F238E27FC236}">
                <a16:creationId xmlns:a16="http://schemas.microsoft.com/office/drawing/2014/main" id="{DEA99F0D-E1C6-D59D-5894-EBBCC6851A27}"/>
              </a:ext>
            </a:extLst>
          </p:cNvPr>
          <p:cNvSpPr txBox="1"/>
          <p:nvPr>
            <p:custDataLst>
              <p:tags r:id="rId6"/>
            </p:custDataLst>
          </p:nvPr>
        </p:nvSpPr>
        <p:spPr>
          <a:xfrm>
            <a:off x="1997956" y="2966391"/>
            <a:ext cx="6540221" cy="1754326"/>
          </a:xfrm>
          <a:prstGeom prst="rect">
            <a:avLst/>
          </a:prstGeom>
          <a:noFill/>
        </p:spPr>
        <p:txBody>
          <a:bodyPr wrap="square" rtlCol="0">
            <a:spAutoFit/>
          </a:bodyPr>
          <a:lstStyle/>
          <a:p>
            <a:pPr algn="ctr" rtl="0"/>
            <a:r>
              <a:rPr lang="en-ca" sz="3600" b="1" i="0" u="none" baseline="0">
                <a:solidFill>
                  <a:schemeClr val="bg1"/>
                </a:solidFill>
                <a:latin typeface="+mj-lt"/>
                <a:ea typeface="+mj-lt"/>
                <a:cs typeface="+mj-lt"/>
              </a:rPr>
              <a:t>When looking at the images, did everyone see the same thing at first glance? Why or why not?​</a:t>
            </a:r>
          </a:p>
        </p:txBody>
      </p:sp>
      <p:sp>
        <p:nvSpPr>
          <p:cNvPr id="8" name="Freeform 8">
            <a:extLst>
              <a:ext uri="{FF2B5EF4-FFF2-40B4-BE49-F238E27FC236}">
                <a16:creationId xmlns:a16="http://schemas.microsoft.com/office/drawing/2014/main" id="{8E462245-5AA9-4BDC-CC89-AA618312D891}"/>
              </a:ext>
            </a:extLst>
          </p:cNvPr>
          <p:cNvSpPr/>
          <p:nvPr>
            <p:custDataLst>
              <p:tags r:id="rId7"/>
            </p:custDataLst>
          </p:nvPr>
        </p:nvSpPr>
        <p:spPr>
          <a:xfrm>
            <a:off x="1060212" y="2039139"/>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ca"/>
          </a:p>
        </p:txBody>
      </p:sp>
      <p:sp>
        <p:nvSpPr>
          <p:cNvPr id="12" name="Slide Number Placeholder 2">
            <a:extLst>
              <a:ext uri="{FF2B5EF4-FFF2-40B4-BE49-F238E27FC236}">
                <a16:creationId xmlns:a16="http://schemas.microsoft.com/office/drawing/2014/main" id="{430A9A4D-9C2D-E362-6F42-A3F33EBC49C9}"/>
              </a:ext>
            </a:extLst>
          </p:cNvPr>
          <p:cNvSpPr txBox="1">
            <a:spLocks/>
          </p:cNvSpPr>
          <p:nvPr>
            <p:custDataLst>
              <p:tags r:id="rId8"/>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6</a:t>
            </a:fld>
            <a:endParaRPr lang="en-ca" sz="2800" b="1"/>
          </a:p>
        </p:txBody>
      </p:sp>
      <p:grpSp>
        <p:nvGrpSpPr>
          <p:cNvPr id="7" name="Group 4">
            <a:extLst>
              <a:ext uri="{FF2B5EF4-FFF2-40B4-BE49-F238E27FC236}">
                <a16:creationId xmlns:a16="http://schemas.microsoft.com/office/drawing/2014/main" id="{93D55E36-5F4A-6A5C-F542-84BE362FF1EC}"/>
              </a:ext>
            </a:extLst>
          </p:cNvPr>
          <p:cNvGrpSpPr/>
          <p:nvPr>
            <p:custDataLst>
              <p:tags r:id="rId9"/>
            </p:custDataLst>
          </p:nvPr>
        </p:nvGrpSpPr>
        <p:grpSpPr>
          <a:xfrm>
            <a:off x="9604179" y="2037491"/>
            <a:ext cx="5974073" cy="3444642"/>
            <a:chOff x="0" y="0"/>
            <a:chExt cx="2149108" cy="495463"/>
          </a:xfrm>
        </p:grpSpPr>
        <p:sp>
          <p:nvSpPr>
            <p:cNvPr id="14" name="Freeform 5">
              <a:extLst>
                <a:ext uri="{FF2B5EF4-FFF2-40B4-BE49-F238E27FC236}">
                  <a16:creationId xmlns:a16="http://schemas.microsoft.com/office/drawing/2014/main" id="{9DDEE678-A9BC-63F7-26F5-957B3C5772BD}"/>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17" name="TextBox 6">
              <a:extLst>
                <a:ext uri="{FF2B5EF4-FFF2-40B4-BE49-F238E27FC236}">
                  <a16:creationId xmlns:a16="http://schemas.microsoft.com/office/drawing/2014/main" id="{98AD6CAE-0A32-861B-9BE7-A902671258EE}"/>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8" name="ZoneTexte 17">
            <a:extLst>
              <a:ext uri="{FF2B5EF4-FFF2-40B4-BE49-F238E27FC236}">
                <a16:creationId xmlns:a16="http://schemas.microsoft.com/office/drawing/2014/main" id="{F27213A2-9DBD-3A61-C018-F9613EBC6CE3}"/>
              </a:ext>
            </a:extLst>
          </p:cNvPr>
          <p:cNvSpPr txBox="1"/>
          <p:nvPr>
            <p:custDataLst>
              <p:tags r:id="rId10"/>
            </p:custDataLst>
          </p:nvPr>
        </p:nvSpPr>
        <p:spPr>
          <a:xfrm>
            <a:off x="10095590" y="2561816"/>
            <a:ext cx="5081727" cy="2308324"/>
          </a:xfrm>
          <a:prstGeom prst="rect">
            <a:avLst/>
          </a:prstGeom>
          <a:noFill/>
        </p:spPr>
        <p:txBody>
          <a:bodyPr wrap="square" rtlCol="0">
            <a:spAutoFit/>
          </a:bodyPr>
          <a:lstStyle/>
          <a:p>
            <a:pPr algn="ctr" rtl="0"/>
            <a:r>
              <a:rPr lang="en-ca" sz="3600" b="1" i="0" u="none" baseline="0">
                <a:solidFill>
                  <a:schemeClr val="bg1"/>
                </a:solidFill>
                <a:latin typeface="+mj-lt"/>
                <a:ea typeface="+mj-lt"/>
                <a:cs typeface="+mj-lt"/>
              </a:rPr>
              <a:t>Can you change your perspective to see how others interpreted the images differently?​</a:t>
            </a:r>
          </a:p>
        </p:txBody>
      </p:sp>
      <p:sp>
        <p:nvSpPr>
          <p:cNvPr id="19" name="Freeform 8">
            <a:extLst>
              <a:ext uri="{FF2B5EF4-FFF2-40B4-BE49-F238E27FC236}">
                <a16:creationId xmlns:a16="http://schemas.microsoft.com/office/drawing/2014/main" id="{5ACE427E-9E64-D263-6DD5-7107EB409587}"/>
              </a:ext>
            </a:extLst>
          </p:cNvPr>
          <p:cNvSpPr/>
          <p:nvPr>
            <p:custDataLst>
              <p:tags r:id="rId11"/>
            </p:custDataLst>
          </p:nvPr>
        </p:nvSpPr>
        <p:spPr>
          <a:xfrm>
            <a:off x="9212769" y="1526853"/>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ca"/>
          </a:p>
        </p:txBody>
      </p:sp>
      <p:grpSp>
        <p:nvGrpSpPr>
          <p:cNvPr id="20" name="Group 4">
            <a:extLst>
              <a:ext uri="{FF2B5EF4-FFF2-40B4-BE49-F238E27FC236}">
                <a16:creationId xmlns:a16="http://schemas.microsoft.com/office/drawing/2014/main" id="{9F288107-CBA7-DEB4-84FE-F7C219F144EC}"/>
              </a:ext>
            </a:extLst>
          </p:cNvPr>
          <p:cNvGrpSpPr/>
          <p:nvPr>
            <p:custDataLst>
              <p:tags r:id="rId12"/>
            </p:custDataLst>
          </p:nvPr>
        </p:nvGrpSpPr>
        <p:grpSpPr>
          <a:xfrm>
            <a:off x="560758" y="6141492"/>
            <a:ext cx="7491421" cy="2782463"/>
            <a:chOff x="0" y="0"/>
            <a:chExt cx="2149108" cy="495463"/>
          </a:xfrm>
        </p:grpSpPr>
        <p:sp>
          <p:nvSpPr>
            <p:cNvPr id="21" name="Freeform 5">
              <a:extLst>
                <a:ext uri="{FF2B5EF4-FFF2-40B4-BE49-F238E27FC236}">
                  <a16:creationId xmlns:a16="http://schemas.microsoft.com/office/drawing/2014/main" id="{20B0298E-9505-7E17-FAEC-5597AB444F4F}"/>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22" name="TextBox 6">
              <a:extLst>
                <a:ext uri="{FF2B5EF4-FFF2-40B4-BE49-F238E27FC236}">
                  <a16:creationId xmlns:a16="http://schemas.microsoft.com/office/drawing/2014/main" id="{7F6CF2AD-91F1-18DA-57CA-B20583AC7EB1}"/>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23" name="ZoneTexte 22">
            <a:extLst>
              <a:ext uri="{FF2B5EF4-FFF2-40B4-BE49-F238E27FC236}">
                <a16:creationId xmlns:a16="http://schemas.microsoft.com/office/drawing/2014/main" id="{BE5C1110-137C-9562-E7ED-C53906E425D5}"/>
              </a:ext>
            </a:extLst>
          </p:cNvPr>
          <p:cNvSpPr txBox="1"/>
          <p:nvPr>
            <p:custDataLst>
              <p:tags r:id="rId13"/>
            </p:custDataLst>
          </p:nvPr>
        </p:nvSpPr>
        <p:spPr>
          <a:xfrm>
            <a:off x="749736" y="6446000"/>
            <a:ext cx="6754604" cy="2308324"/>
          </a:xfrm>
          <a:prstGeom prst="rect">
            <a:avLst/>
          </a:prstGeom>
          <a:noFill/>
        </p:spPr>
        <p:txBody>
          <a:bodyPr wrap="square" rtlCol="0">
            <a:spAutoFit/>
          </a:bodyPr>
          <a:lstStyle/>
          <a:p>
            <a:pPr algn="ctr" rtl="0"/>
            <a:r>
              <a:rPr lang="en-ca" sz="3600" b="1" i="0" u="none" baseline="0">
                <a:solidFill>
                  <a:schemeClr val="bg1"/>
                </a:solidFill>
                <a:latin typeface="+mj-lt"/>
                <a:ea typeface="+mj-lt"/>
                <a:cs typeface="+mj-lt"/>
              </a:rPr>
              <a:t>Has there ever been a time where you and another person had different perceptions of the same situation?​</a:t>
            </a:r>
          </a:p>
        </p:txBody>
      </p:sp>
      <p:sp>
        <p:nvSpPr>
          <p:cNvPr id="24" name="Freeform 8">
            <a:extLst>
              <a:ext uri="{FF2B5EF4-FFF2-40B4-BE49-F238E27FC236}">
                <a16:creationId xmlns:a16="http://schemas.microsoft.com/office/drawing/2014/main" id="{E29A5938-DF12-6526-DCCF-00C4A1C2F250}"/>
              </a:ext>
            </a:extLst>
          </p:cNvPr>
          <p:cNvSpPr/>
          <p:nvPr>
            <p:custDataLst>
              <p:tags r:id="rId14"/>
            </p:custDataLst>
          </p:nvPr>
        </p:nvSpPr>
        <p:spPr>
          <a:xfrm>
            <a:off x="7294574" y="5656367"/>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ca"/>
          </a:p>
        </p:txBody>
      </p:sp>
      <p:grpSp>
        <p:nvGrpSpPr>
          <p:cNvPr id="25" name="Group 4">
            <a:extLst>
              <a:ext uri="{FF2B5EF4-FFF2-40B4-BE49-F238E27FC236}">
                <a16:creationId xmlns:a16="http://schemas.microsoft.com/office/drawing/2014/main" id="{48FFD3E6-28EB-6FE3-FF0B-7509B76B00FA}"/>
              </a:ext>
            </a:extLst>
          </p:cNvPr>
          <p:cNvGrpSpPr/>
          <p:nvPr>
            <p:custDataLst>
              <p:tags r:id="rId15"/>
            </p:custDataLst>
          </p:nvPr>
        </p:nvGrpSpPr>
        <p:grpSpPr>
          <a:xfrm>
            <a:off x="9388399" y="7159347"/>
            <a:ext cx="5974073" cy="2309834"/>
            <a:chOff x="0" y="0"/>
            <a:chExt cx="2149108" cy="495463"/>
          </a:xfrm>
        </p:grpSpPr>
        <p:sp>
          <p:nvSpPr>
            <p:cNvPr id="26" name="Freeform 5">
              <a:extLst>
                <a:ext uri="{FF2B5EF4-FFF2-40B4-BE49-F238E27FC236}">
                  <a16:creationId xmlns:a16="http://schemas.microsoft.com/office/drawing/2014/main" id="{000D2921-8560-43C6-6ABC-364E51EDEBB8}"/>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27" name="TextBox 6">
              <a:extLst>
                <a:ext uri="{FF2B5EF4-FFF2-40B4-BE49-F238E27FC236}">
                  <a16:creationId xmlns:a16="http://schemas.microsoft.com/office/drawing/2014/main" id="{D69A9DC9-4F59-0536-8DC6-7E190F0CA09F}"/>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28" name="ZoneTexte 27">
            <a:extLst>
              <a:ext uri="{FF2B5EF4-FFF2-40B4-BE49-F238E27FC236}">
                <a16:creationId xmlns:a16="http://schemas.microsoft.com/office/drawing/2014/main" id="{9E48CEFE-9EC8-DE7F-F12A-C38164DB8C76}"/>
              </a:ext>
            </a:extLst>
          </p:cNvPr>
          <p:cNvSpPr txBox="1"/>
          <p:nvPr>
            <p:custDataLst>
              <p:tags r:id="rId16"/>
            </p:custDataLst>
          </p:nvPr>
        </p:nvSpPr>
        <p:spPr>
          <a:xfrm>
            <a:off x="9834571" y="7447016"/>
            <a:ext cx="5081727" cy="1754326"/>
          </a:xfrm>
          <a:prstGeom prst="rect">
            <a:avLst/>
          </a:prstGeom>
          <a:noFill/>
        </p:spPr>
        <p:txBody>
          <a:bodyPr wrap="square" rtlCol="0">
            <a:spAutoFit/>
          </a:bodyPr>
          <a:lstStyle/>
          <a:p>
            <a:pPr algn="ctr" rtl="0"/>
            <a:r>
              <a:rPr lang="en-ca" sz="3600" b="1" i="0" u="none" baseline="0">
                <a:solidFill>
                  <a:schemeClr val="bg1"/>
                </a:solidFill>
                <a:latin typeface="+mj-lt"/>
                <a:ea typeface="+mj-lt"/>
                <a:cs typeface="+mj-lt"/>
              </a:rPr>
              <a:t>What might this exercise teach us about our perceptions?​</a:t>
            </a:r>
          </a:p>
        </p:txBody>
      </p:sp>
      <p:sp>
        <p:nvSpPr>
          <p:cNvPr id="29" name="Freeform 8">
            <a:extLst>
              <a:ext uri="{FF2B5EF4-FFF2-40B4-BE49-F238E27FC236}">
                <a16:creationId xmlns:a16="http://schemas.microsoft.com/office/drawing/2014/main" id="{CE4713A3-3585-D504-8313-268AF689EF0B}"/>
              </a:ext>
            </a:extLst>
          </p:cNvPr>
          <p:cNvSpPr/>
          <p:nvPr>
            <p:custDataLst>
              <p:tags r:id="rId17"/>
            </p:custDataLst>
          </p:nvPr>
        </p:nvSpPr>
        <p:spPr>
          <a:xfrm>
            <a:off x="14650192" y="6719390"/>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ca"/>
          </a:p>
        </p:txBody>
      </p:sp>
      <p:pic>
        <p:nvPicPr>
          <p:cNvPr id="13" name="Image 12">
            <a:extLst>
              <a:ext uri="{FF2B5EF4-FFF2-40B4-BE49-F238E27FC236}">
                <a16:creationId xmlns:a16="http://schemas.microsoft.com/office/drawing/2014/main" id="{0E5FF769-49AF-E1D3-25D3-A2BA5D0C155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319591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P spid="18" grpId="0"/>
      <p:bldP spid="19" grpId="0" animBg="1"/>
      <p:bldP spid="23" grpId="0"/>
      <p:bldP spid="24" grpId="0" animBg="1"/>
      <p:bldP spid="28" grpId="0"/>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3" name="Freeform 3"/>
          <p:cNvSpPr/>
          <p:nvPr>
            <p:custDataLst>
              <p:tags r:id="rId2"/>
            </p:custDataLst>
          </p:nvPr>
        </p:nvSpPr>
        <p:spPr>
          <a:xfrm>
            <a:off x="6478448" y="5909510"/>
            <a:ext cx="3931516" cy="4377490"/>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4"/>
                </a:ext>
              </a:extLst>
            </a:blip>
            <a:stretch>
              <a:fillRect l="-11622" r="-1"/>
            </a:stretch>
          </a:blipFill>
        </p:spPr>
        <p:txBody>
          <a:bodyPr/>
          <a:lstStyle/>
          <a:p>
            <a:endParaRPr lang="en-ca"/>
          </a:p>
        </p:txBody>
      </p:sp>
      <p:sp>
        <p:nvSpPr>
          <p:cNvPr id="10" name="Rectangle 9">
            <a:extLst>
              <a:ext uri="{FF2B5EF4-FFF2-40B4-BE49-F238E27FC236}">
                <a16:creationId xmlns:a16="http://schemas.microsoft.com/office/drawing/2014/main" id="{84F9A3D5-4E7A-F8CB-058C-415E0A8D8C6C}"/>
              </a:ext>
            </a:extLst>
          </p:cNvPr>
          <p:cNvSpPr/>
          <p:nvPr>
            <p:custDataLst>
              <p:tags r:id="rId3"/>
            </p:custDataLst>
          </p:nvPr>
        </p:nvSpPr>
        <p:spPr>
          <a:xfrm>
            <a:off x="1169905" y="3193596"/>
            <a:ext cx="7974095" cy="5657311"/>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1" name="Freeform 11"/>
          <p:cNvSpPr/>
          <p:nvPr>
            <p:custDataLst>
              <p:tags r:id="rId4"/>
            </p:custDataLst>
          </p:nvPr>
        </p:nvSpPr>
        <p:spPr>
          <a:xfrm>
            <a:off x="0" y="5143500"/>
            <a:ext cx="2125429" cy="2087045"/>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sp>
        <p:nvSpPr>
          <p:cNvPr id="16" name="ZoneTexte 15">
            <a:extLst>
              <a:ext uri="{FF2B5EF4-FFF2-40B4-BE49-F238E27FC236}">
                <a16:creationId xmlns:a16="http://schemas.microsoft.com/office/drawing/2014/main" id="{4C922EF6-5EB2-F124-BAF5-10C139625D5A}"/>
              </a:ext>
            </a:extLst>
          </p:cNvPr>
          <p:cNvSpPr txBox="1"/>
          <p:nvPr>
            <p:custDataLst>
              <p:tags r:id="rId5"/>
            </p:custDataLst>
          </p:nvPr>
        </p:nvSpPr>
        <p:spPr>
          <a:xfrm>
            <a:off x="1062714" y="874982"/>
            <a:ext cx="13868400" cy="1446550"/>
          </a:xfrm>
          <a:prstGeom prst="rect">
            <a:avLst/>
          </a:prstGeom>
          <a:noFill/>
        </p:spPr>
        <p:txBody>
          <a:bodyPr wrap="square" rtlCol="0">
            <a:spAutoFit/>
          </a:bodyPr>
          <a:lstStyle/>
          <a:p>
            <a:pPr algn="l" rtl="0"/>
            <a:r>
              <a:rPr lang="en-ca" sz="8800" b="1" i="0" u="none" baseline="0">
                <a:solidFill>
                  <a:srgbClr val="0038FF"/>
                </a:solidFill>
              </a:rPr>
              <a:t>Perceptions</a:t>
            </a:r>
          </a:p>
        </p:txBody>
      </p:sp>
      <p:sp>
        <p:nvSpPr>
          <p:cNvPr id="17" name="ZoneTexte 16">
            <a:extLst>
              <a:ext uri="{FF2B5EF4-FFF2-40B4-BE49-F238E27FC236}">
                <a16:creationId xmlns:a16="http://schemas.microsoft.com/office/drawing/2014/main" id="{E885C9A6-6F89-31A7-8CD1-753E8F371530}"/>
              </a:ext>
            </a:extLst>
          </p:cNvPr>
          <p:cNvSpPr txBox="1"/>
          <p:nvPr>
            <p:custDataLst>
              <p:tags r:id="rId6"/>
            </p:custDataLst>
          </p:nvPr>
        </p:nvSpPr>
        <p:spPr>
          <a:xfrm>
            <a:off x="1433933" y="3321684"/>
            <a:ext cx="7567331" cy="5262979"/>
          </a:xfrm>
          <a:prstGeom prst="rect">
            <a:avLst/>
          </a:prstGeom>
          <a:noFill/>
        </p:spPr>
        <p:txBody>
          <a:bodyPr wrap="square" rtlCol="0">
            <a:spAutoFit/>
          </a:bodyPr>
          <a:lstStyle/>
          <a:p>
            <a:pPr algn="ctr" rtl="0"/>
            <a:r>
              <a:rPr lang="en-ca" sz="4200" b="0" i="0" u="none" baseline="0"/>
              <a:t>There might be multiple </a:t>
            </a:r>
            <a:r>
              <a:rPr lang="en-ca" sz="4200" b="1" i="0" u="none" baseline="0">
                <a:solidFill>
                  <a:srgbClr val="0038FF"/>
                </a:solidFill>
              </a:rPr>
              <a:t>perceptions</a:t>
            </a:r>
            <a:r>
              <a:rPr lang="en-ca" sz="4200" b="1" i="0" u="none" baseline="0"/>
              <a:t>, </a:t>
            </a:r>
            <a:r>
              <a:rPr lang="en-ca" sz="4200" b="1" i="0" u="none" baseline="0">
                <a:solidFill>
                  <a:srgbClr val="0038FF"/>
                </a:solidFill>
              </a:rPr>
              <a:t>perspectives</a:t>
            </a:r>
            <a:r>
              <a:rPr lang="en-ca" sz="4200" b="0" i="0" u="none" baseline="0"/>
              <a:t> or </a:t>
            </a:r>
            <a:r>
              <a:rPr lang="en-ca" sz="4200" b="1" i="0" u="none" baseline="0">
                <a:solidFill>
                  <a:srgbClr val="0038FF"/>
                </a:solidFill>
              </a:rPr>
              <a:t>points of view</a:t>
            </a:r>
            <a:r>
              <a:rPr lang="en-ca" sz="4200" b="0" i="0" u="none" baseline="0"/>
              <a:t> about a single situation.​</a:t>
            </a:r>
          </a:p>
          <a:p>
            <a:pPr algn="ctr" rtl="0"/>
            <a:endParaRPr lang="en-ca" sz="4200"/>
          </a:p>
          <a:p>
            <a:pPr algn="ctr" rtl="0"/>
            <a:r>
              <a:rPr lang="en-ca" sz="4200" b="0" i="0" u="none" baseline="0"/>
              <a:t>So</a:t>
            </a:r>
            <a:r>
              <a:rPr lang="en-ca" sz="4200"/>
              <a:t>,</a:t>
            </a:r>
            <a:r>
              <a:rPr lang="en-ca" sz="4200" b="0" i="0" u="none" baseline="0"/>
              <a:t> there</a:t>
            </a:r>
            <a:r>
              <a:rPr lang="en-CA" sz="4200" b="0" i="0" u="none" baseline="0"/>
              <a:t>’</a:t>
            </a:r>
            <a:r>
              <a:rPr lang="en-ca" sz="4200" b="0" i="0" u="none" baseline="0"/>
              <a:t>s </a:t>
            </a:r>
            <a:r>
              <a:rPr lang="en-ca" sz="4200" b="1" i="0" u="none" baseline="0">
                <a:solidFill>
                  <a:srgbClr val="0038FF"/>
                </a:solidFill>
              </a:rPr>
              <a:t>no point</a:t>
            </a:r>
            <a:r>
              <a:rPr lang="en-ca" sz="4200" b="0" i="0" u="none" baseline="0"/>
              <a:t> trying to figure out who</a:t>
            </a:r>
            <a:r>
              <a:rPr lang="en-CA" sz="4200" b="0" i="0" u="none" baseline="0"/>
              <a:t>’</a:t>
            </a:r>
            <a:r>
              <a:rPr lang="en-ca" sz="4200" b="0" i="0" u="none" baseline="0"/>
              <a:t>s right and who</a:t>
            </a:r>
            <a:r>
              <a:rPr lang="en-CA" sz="4200" b="0" i="0" u="none" baseline="0"/>
              <a:t>’</a:t>
            </a:r>
            <a:r>
              <a:rPr lang="en-ca" sz="4200" b="0" i="0" u="none" baseline="0"/>
              <a:t>s wrong!</a:t>
            </a:r>
            <a:endParaRPr lang="en-ca" sz="4200"/>
          </a:p>
        </p:txBody>
      </p:sp>
      <p:grpSp>
        <p:nvGrpSpPr>
          <p:cNvPr id="6" name="Group 6"/>
          <p:cNvGrpSpPr/>
          <p:nvPr>
            <p:custDataLst>
              <p:tags r:id="rId7"/>
            </p:custDataLst>
          </p:nvPr>
        </p:nvGrpSpPr>
        <p:grpSpPr>
          <a:xfrm rot="-96328">
            <a:off x="5065621" y="8485948"/>
            <a:ext cx="3783986" cy="689872"/>
            <a:chOff x="0" y="0"/>
            <a:chExt cx="1656431" cy="408605"/>
          </a:xfrm>
        </p:grpSpPr>
        <p:sp>
          <p:nvSpPr>
            <p:cNvPr id="7" name="Freeform 7"/>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a:p>
          </p:txBody>
        </p:sp>
        <p:sp>
          <p:nvSpPr>
            <p:cNvPr id="8" name="TextBox 8"/>
            <p:cNvSpPr txBox="1"/>
            <p:nvPr/>
          </p:nvSpPr>
          <p:spPr>
            <a:xfrm>
              <a:off x="0" y="-76200"/>
              <a:ext cx="1656431" cy="484805"/>
            </a:xfrm>
            <a:prstGeom prst="rect">
              <a:avLst/>
            </a:prstGeom>
          </p:spPr>
          <p:txBody>
            <a:bodyPr lIns="50800" tIns="50800" rIns="50800" bIns="50800" rtlCol="0" anchor="ctr"/>
            <a:lstStyle/>
            <a:p>
              <a:pPr algn="ctr" rtl="0">
                <a:lnSpc>
                  <a:spcPts val="3502"/>
                </a:lnSpc>
              </a:pPr>
              <a:endParaRPr/>
            </a:p>
          </p:txBody>
        </p:sp>
      </p:grpSp>
      <p:sp>
        <p:nvSpPr>
          <p:cNvPr id="13" name="Slide Number Placeholder 2">
            <a:extLst>
              <a:ext uri="{FF2B5EF4-FFF2-40B4-BE49-F238E27FC236}">
                <a16:creationId xmlns:a16="http://schemas.microsoft.com/office/drawing/2014/main" id="{08C3FAD0-13C7-F559-47C3-2544F315C939}"/>
              </a:ext>
            </a:extLst>
          </p:cNvPr>
          <p:cNvSpPr txBox="1">
            <a:spLocks/>
          </p:cNvSpPr>
          <p:nvPr>
            <p:custDataLst>
              <p:tags r:id="rId8"/>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7</a:t>
            </a:fld>
            <a:endParaRPr lang="en-ca" sz="2800" b="1"/>
          </a:p>
        </p:txBody>
      </p:sp>
      <p:sp>
        <p:nvSpPr>
          <p:cNvPr id="4" name="Rectangle 3">
            <a:extLst>
              <a:ext uri="{FF2B5EF4-FFF2-40B4-BE49-F238E27FC236}">
                <a16:creationId xmlns:a16="http://schemas.microsoft.com/office/drawing/2014/main" id="{050CA291-B970-488C-8894-0144D40C12D8}"/>
              </a:ext>
            </a:extLst>
          </p:cNvPr>
          <p:cNvSpPr/>
          <p:nvPr>
            <p:custDataLst>
              <p:tags r:id="rId9"/>
            </p:custDataLst>
          </p:nvPr>
        </p:nvSpPr>
        <p:spPr>
          <a:xfrm>
            <a:off x="9408028" y="3211751"/>
            <a:ext cx="7974095" cy="5657311"/>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5" name="ZoneTexte 4">
            <a:extLst>
              <a:ext uri="{FF2B5EF4-FFF2-40B4-BE49-F238E27FC236}">
                <a16:creationId xmlns:a16="http://schemas.microsoft.com/office/drawing/2014/main" id="{B5FDB00E-3F76-9E2C-7A65-4EFF8095C23B}"/>
              </a:ext>
            </a:extLst>
          </p:cNvPr>
          <p:cNvSpPr txBox="1"/>
          <p:nvPr>
            <p:custDataLst>
              <p:tags r:id="rId10"/>
            </p:custDataLst>
          </p:nvPr>
        </p:nvSpPr>
        <p:spPr>
          <a:xfrm>
            <a:off x="9814791" y="4616693"/>
            <a:ext cx="7160568" cy="2800767"/>
          </a:xfrm>
          <a:prstGeom prst="rect">
            <a:avLst/>
          </a:prstGeom>
          <a:noFill/>
        </p:spPr>
        <p:txBody>
          <a:bodyPr wrap="square" rtlCol="0">
            <a:spAutoFit/>
          </a:bodyPr>
          <a:lstStyle/>
          <a:p>
            <a:pPr algn="ctr" rtl="0"/>
            <a:r>
              <a:rPr lang="en-ca" sz="4400" b="0" i="0" u="none" baseline="0"/>
              <a:t>But these differences in perception are often at the root of </a:t>
            </a:r>
            <a:r>
              <a:rPr lang="en-ca" sz="4400" b="1" i="0" u="none" baseline="0">
                <a:solidFill>
                  <a:srgbClr val="0038FF"/>
                </a:solidFill>
              </a:rPr>
              <a:t>interpersonal conflicts</a:t>
            </a:r>
            <a:r>
              <a:rPr lang="en-CA" sz="4400" b="0" i="0" u="none" baseline="0">
                <a:solidFill>
                  <a:srgbClr val="0038FF"/>
                </a:solidFill>
              </a:rPr>
              <a:t>…</a:t>
            </a:r>
            <a:endParaRPr lang="en-ca" sz="4400" b="0" i="0" u="none" baseline="0">
              <a:solidFill>
                <a:srgbClr val="0038FF"/>
              </a:solidFill>
            </a:endParaRPr>
          </a:p>
        </p:txBody>
      </p:sp>
      <p:grpSp>
        <p:nvGrpSpPr>
          <p:cNvPr id="9" name="Group 6">
            <a:extLst>
              <a:ext uri="{FF2B5EF4-FFF2-40B4-BE49-F238E27FC236}">
                <a16:creationId xmlns:a16="http://schemas.microsoft.com/office/drawing/2014/main" id="{558FD2AF-21FB-2202-298B-E68E527D7F26}"/>
              </a:ext>
            </a:extLst>
          </p:cNvPr>
          <p:cNvGrpSpPr/>
          <p:nvPr>
            <p:custDataLst>
              <p:tags r:id="rId11"/>
            </p:custDataLst>
          </p:nvPr>
        </p:nvGrpSpPr>
        <p:grpSpPr>
          <a:xfrm rot="-96328">
            <a:off x="9995762" y="2773313"/>
            <a:ext cx="3783986" cy="689872"/>
            <a:chOff x="0" y="0"/>
            <a:chExt cx="1656431" cy="408605"/>
          </a:xfrm>
        </p:grpSpPr>
        <p:sp>
          <p:nvSpPr>
            <p:cNvPr id="14" name="Freeform 7">
              <a:extLst>
                <a:ext uri="{FF2B5EF4-FFF2-40B4-BE49-F238E27FC236}">
                  <a16:creationId xmlns:a16="http://schemas.microsoft.com/office/drawing/2014/main" id="{9DCDDCDB-D843-A7D9-DEEC-BA8149690911}"/>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a:p>
          </p:txBody>
        </p:sp>
        <p:sp>
          <p:nvSpPr>
            <p:cNvPr id="15" name="TextBox 8">
              <a:extLst>
                <a:ext uri="{FF2B5EF4-FFF2-40B4-BE49-F238E27FC236}">
                  <a16:creationId xmlns:a16="http://schemas.microsoft.com/office/drawing/2014/main" id="{E87D7948-A193-E9D9-A235-2F459CA81AB5}"/>
                </a:ext>
              </a:extLst>
            </p:cNvPr>
            <p:cNvSpPr txBox="1"/>
            <p:nvPr/>
          </p:nvSpPr>
          <p:spPr>
            <a:xfrm>
              <a:off x="0" y="-76200"/>
              <a:ext cx="1656431" cy="484805"/>
            </a:xfrm>
            <a:prstGeom prst="rect">
              <a:avLst/>
            </a:prstGeom>
          </p:spPr>
          <p:txBody>
            <a:bodyPr lIns="50800" tIns="50800" rIns="50800" bIns="50800" rtlCol="0" anchor="ctr"/>
            <a:lstStyle/>
            <a:p>
              <a:pPr algn="ctr" rtl="0">
                <a:lnSpc>
                  <a:spcPts val="3502"/>
                </a:lnSpc>
              </a:pPr>
              <a:endParaRPr/>
            </a:p>
          </p:txBody>
        </p:sp>
      </p:grpSp>
      <p:pic>
        <p:nvPicPr>
          <p:cNvPr id="18" name="Image 17">
            <a:extLst>
              <a:ext uri="{FF2B5EF4-FFF2-40B4-BE49-F238E27FC236}">
                <a16:creationId xmlns:a16="http://schemas.microsoft.com/office/drawing/2014/main" id="{9F2EF730-B9E7-AA1E-829E-8E8872620F9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7" grpId="0"/>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5E65E-5448-DB65-C1D2-46BA74C677B9}"/>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AAEA42CA-C319-5000-8439-017DC54C2BAF}"/>
              </a:ext>
            </a:extLst>
          </p:cNvPr>
          <p:cNvSpPr>
            <a:spLocks noGrp="1" noRot="1" noMove="1" noResize="1" noEditPoints="1" noAdjustHandles="1" noChangeArrowheads="1" noChangeShapeType="1"/>
          </p:cNvSpPr>
          <p:nvPr>
            <p:custDataLst>
              <p:tags r:id="rId1"/>
            </p:custDataLst>
          </p:nvPr>
        </p:nvSpPr>
        <p:spPr>
          <a:xfrm>
            <a:off x="2502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13" name="Freeform 13">
            <a:extLst>
              <a:ext uri="{FF2B5EF4-FFF2-40B4-BE49-F238E27FC236}">
                <a16:creationId xmlns:a16="http://schemas.microsoft.com/office/drawing/2014/main" id="{631932E1-CC4F-E665-7D9A-EAC13C22BC7E}"/>
              </a:ext>
            </a:extLst>
          </p:cNvPr>
          <p:cNvSpPr/>
          <p:nvPr>
            <p:custDataLst>
              <p:tags r:id="rId2"/>
            </p:custDataLst>
          </p:nvPr>
        </p:nvSpPr>
        <p:spPr>
          <a:xfrm>
            <a:off x="-25021" y="6531143"/>
            <a:ext cx="4572438" cy="3755857"/>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14"/>
                </a:ext>
              </a:extLst>
            </a:blip>
            <a:stretch>
              <a:fillRect l="-28320" r="-1" b="-38308"/>
            </a:stretch>
          </a:blipFill>
        </p:spPr>
        <p:txBody>
          <a:bodyPr/>
          <a:lstStyle/>
          <a:p>
            <a:endParaRPr lang="en-ca"/>
          </a:p>
        </p:txBody>
      </p:sp>
      <p:sp>
        <p:nvSpPr>
          <p:cNvPr id="2" name="Espace réservé du numéro de diapositive 1">
            <a:extLst>
              <a:ext uri="{FF2B5EF4-FFF2-40B4-BE49-F238E27FC236}">
                <a16:creationId xmlns:a16="http://schemas.microsoft.com/office/drawing/2014/main" id="{B434490C-F0D6-C963-B291-85066DDE427B}"/>
              </a:ext>
            </a:extLst>
          </p:cNvPr>
          <p:cNvSpPr>
            <a:spLocks noGrp="1"/>
          </p:cNvSpPr>
          <p:nvPr>
            <p:ph type="sldNum" sz="quarter" idx="12"/>
            <p:custDataLst>
              <p:tags r:id="rId3"/>
            </p:custDataLst>
          </p:nvPr>
        </p:nvSpPr>
        <p:spPr/>
        <p:txBody>
          <a:bodyPr/>
          <a:lstStyle/>
          <a:p>
            <a:pPr algn="r" rtl="0"/>
            <a:fld id="{B6F15528-21DE-4FAA-801E-634DDDAF4B2B}" type="slidenum">
              <a:rPr/>
              <a:pPr algn="r" rtl="0"/>
              <a:t>8</a:t>
            </a:fld>
            <a:endParaRPr lang="en-ca"/>
          </a:p>
        </p:txBody>
      </p:sp>
      <p:sp>
        <p:nvSpPr>
          <p:cNvPr id="3" name="Slide Number Placeholder 2">
            <a:extLst>
              <a:ext uri="{FF2B5EF4-FFF2-40B4-BE49-F238E27FC236}">
                <a16:creationId xmlns:a16="http://schemas.microsoft.com/office/drawing/2014/main" id="{FE0452D2-D7A7-1D0A-EAC0-1F8D16FDA965}"/>
              </a:ext>
            </a:extLst>
          </p:cNvPr>
          <p:cNvSpPr txBox="1">
            <a:spLocks/>
          </p:cNvSpPr>
          <p:nvPr>
            <p:custDataLst>
              <p:tags r:id="rId4"/>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8</a:t>
            </a:fld>
            <a:endParaRPr lang="en-ca" sz="2800" b="1"/>
          </a:p>
        </p:txBody>
      </p:sp>
      <p:sp>
        <p:nvSpPr>
          <p:cNvPr id="6" name="Rectangle 5">
            <a:extLst>
              <a:ext uri="{FF2B5EF4-FFF2-40B4-BE49-F238E27FC236}">
                <a16:creationId xmlns:a16="http://schemas.microsoft.com/office/drawing/2014/main" id="{926E189D-EFA7-61F6-5FF6-8273068A6495}"/>
              </a:ext>
            </a:extLst>
          </p:cNvPr>
          <p:cNvSpPr/>
          <p:nvPr>
            <p:custDataLst>
              <p:tags r:id="rId5"/>
            </p:custDataLst>
          </p:nvPr>
        </p:nvSpPr>
        <p:spPr>
          <a:xfrm>
            <a:off x="10823877" y="4914900"/>
            <a:ext cx="5406799" cy="1905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4" name="ZoneTexte 3">
            <a:extLst>
              <a:ext uri="{FF2B5EF4-FFF2-40B4-BE49-F238E27FC236}">
                <a16:creationId xmlns:a16="http://schemas.microsoft.com/office/drawing/2014/main" id="{91B08388-F221-A668-395C-56EEA7ABDCEC}"/>
              </a:ext>
            </a:extLst>
          </p:cNvPr>
          <p:cNvSpPr txBox="1"/>
          <p:nvPr>
            <p:custDataLst>
              <p:tags r:id="rId6"/>
            </p:custDataLst>
          </p:nvPr>
        </p:nvSpPr>
        <p:spPr>
          <a:xfrm>
            <a:off x="10669776" y="5580127"/>
            <a:ext cx="5715000" cy="523220"/>
          </a:xfrm>
          <a:prstGeom prst="rect">
            <a:avLst/>
          </a:prstGeom>
        </p:spPr>
        <p:txBody>
          <a:bodyPr wrap="square" rtlCol="0">
            <a:spAutoFit/>
          </a:bodyPr>
          <a:lstStyle/>
          <a:p>
            <a:pPr algn="ctr" rtl="0"/>
            <a:r>
              <a:rPr lang="en-ca" sz="2800" b="1" i="0" u="none" baseline="0" dirty="0">
                <a:solidFill>
                  <a:schemeClr val="bg1"/>
                </a:solidFill>
                <a:hlinkClick r:id="rId15">
                  <a:extLst>
                    <a:ext uri="{A12FA001-AC4F-418D-AE19-62706E023703}">
                      <ahyp:hlinkClr xmlns:ahyp="http://schemas.microsoft.com/office/drawing/2018/hyperlinkcolor" val="tx"/>
                    </a:ext>
                  </a:extLst>
                </a:hlinkClick>
              </a:rPr>
              <a:t>Video clip</a:t>
            </a:r>
            <a:endParaRPr lang="en-ca" sz="2800" b="1" dirty="0">
              <a:solidFill>
                <a:schemeClr val="bg1"/>
              </a:solidFill>
            </a:endParaRPr>
          </a:p>
        </p:txBody>
      </p:sp>
      <p:pic>
        <p:nvPicPr>
          <p:cNvPr id="8" name="Graphique 7" descr="Star shape">
            <a:extLst>
              <a:ext uri="{FF2B5EF4-FFF2-40B4-BE49-F238E27FC236}">
                <a16:creationId xmlns:a16="http://schemas.microsoft.com/office/drawing/2014/main" id="{73060571-9FA9-F3F9-BFDB-C87FC77563CE}"/>
              </a:ext>
            </a:extLst>
          </p:cNvPr>
          <p:cNvPicPr>
            <a:picLocks noChangeAspect="1"/>
          </p:cNvPicPr>
          <p:nvPr>
            <p:custDataLst>
              <p:tags r:id="rId7"/>
            </p:custDataLst>
          </p:nvPr>
        </p:nvPicPr>
        <p:blipFill>
          <a:blip>
            <a:extLst>
              <a:ext uri="{96DAC541-7B7A-43D3-8B79-37D633B846F1}">
                <asvg:svgBlip xmlns:asvg="http://schemas.microsoft.com/office/drawing/2016/SVG/main" r:embed="rId16"/>
              </a:ext>
            </a:extLst>
          </a:blip>
          <a:stretch>
            <a:fillRect/>
          </a:stretch>
        </p:blipFill>
        <p:spPr>
          <a:xfrm rot="20977103">
            <a:off x="15818258" y="4480511"/>
            <a:ext cx="914400" cy="914400"/>
          </a:xfrm>
          <a:prstGeom prst="rect">
            <a:avLst/>
          </a:prstGeom>
        </p:spPr>
      </p:pic>
      <p:pic>
        <p:nvPicPr>
          <p:cNvPr id="5" name="Image 4">
            <a:extLst>
              <a:ext uri="{FF2B5EF4-FFF2-40B4-BE49-F238E27FC236}">
                <a16:creationId xmlns:a16="http://schemas.microsoft.com/office/drawing/2014/main" id="{4CB42A4C-115E-978A-4EC9-2E42C043A26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
        <p:nvSpPr>
          <p:cNvPr id="9" name="ZoneTexte 8">
            <a:extLst>
              <a:ext uri="{FF2B5EF4-FFF2-40B4-BE49-F238E27FC236}">
                <a16:creationId xmlns:a16="http://schemas.microsoft.com/office/drawing/2014/main" id="{C2A96B74-2C31-F8A7-9B43-78D2F14CE67B}"/>
              </a:ext>
            </a:extLst>
          </p:cNvPr>
          <p:cNvSpPr txBox="1"/>
          <p:nvPr>
            <p:custDataLst>
              <p:tags r:id="rId8"/>
            </p:custDataLst>
          </p:nvPr>
        </p:nvSpPr>
        <p:spPr>
          <a:xfrm>
            <a:off x="692713" y="878924"/>
            <a:ext cx="14836045"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Educational clip</a:t>
            </a:r>
            <a:r>
              <a:rPr lang="en-CA" sz="8800" b="1" i="0" u="none" baseline="0">
                <a:solidFill>
                  <a:srgbClr val="0038FF"/>
                </a:solidFill>
                <a:latin typeface="+mj-lt"/>
                <a:ea typeface="+mj-lt"/>
                <a:cs typeface="+mj-lt"/>
              </a:rPr>
              <a:t>—</a:t>
            </a:r>
            <a:r>
              <a:rPr lang="en-ca" sz="8800" b="1" i="0" u="none" baseline="0">
                <a:solidFill>
                  <a:srgbClr val="0038FF"/>
                </a:solidFill>
                <a:latin typeface="+mj-lt"/>
                <a:ea typeface="+mj-lt"/>
                <a:cs typeface="+mj-lt"/>
              </a:rPr>
              <a:t>Part</a:t>
            </a:r>
            <a:r>
              <a:rPr lang="en-CA" sz="8800" b="1" i="0" u="none" baseline="0">
                <a:solidFill>
                  <a:srgbClr val="0038FF"/>
                </a:solidFill>
                <a:latin typeface="+mj-lt"/>
                <a:ea typeface="+mj-lt"/>
                <a:cs typeface="+mj-lt"/>
              </a:rPr>
              <a:t> </a:t>
            </a:r>
            <a:r>
              <a:rPr lang="en-CA" sz="8800" b="1">
                <a:solidFill>
                  <a:srgbClr val="0038FF"/>
                </a:solidFill>
                <a:latin typeface="+mj-lt"/>
                <a:ea typeface="+mj-lt"/>
                <a:cs typeface="+mj-lt"/>
              </a:rPr>
              <a:t>1</a:t>
            </a:r>
            <a:endParaRPr lang="en-ca" sz="8800" b="1" i="0" u="none" baseline="0">
              <a:solidFill>
                <a:srgbClr val="0038FF"/>
              </a:solidFill>
              <a:latin typeface="+mj-lt"/>
              <a:ea typeface="+mj-lt"/>
              <a:cs typeface="+mj-lt"/>
            </a:endParaRPr>
          </a:p>
        </p:txBody>
      </p:sp>
      <p:pic>
        <p:nvPicPr>
          <p:cNvPr id="10" name="Média en ligne 9" descr="Workshop_8.1">
            <a:hlinkClick r:id="" action="ppaction://media"/>
            <a:extLst>
              <a:ext uri="{FF2B5EF4-FFF2-40B4-BE49-F238E27FC236}">
                <a16:creationId xmlns:a16="http://schemas.microsoft.com/office/drawing/2014/main" id="{42B9E774-15EB-FBC5-DEA4-A24157149C28}"/>
              </a:ext>
            </a:extLst>
          </p:cNvPr>
          <p:cNvPicPr>
            <a:picLocks noRot="1" noChangeAspect="1"/>
          </p:cNvPicPr>
          <p:nvPr>
            <a:videoFile r:link="rId9"/>
          </p:nvPr>
        </p:nvPicPr>
        <p:blipFill>
          <a:blip r:embed="rId18"/>
          <a:stretch>
            <a:fillRect/>
          </a:stretch>
        </p:blipFill>
        <p:spPr>
          <a:xfrm>
            <a:off x="328032" y="2896293"/>
            <a:ext cx="9306622" cy="5243167"/>
          </a:xfrm>
          <a:prstGeom prst="rect">
            <a:avLst/>
          </a:prstGeom>
        </p:spPr>
      </p:pic>
      <p:sp>
        <p:nvSpPr>
          <p:cNvPr id="14" name="Freeform 9">
            <a:extLst>
              <a:ext uri="{FF2B5EF4-FFF2-40B4-BE49-F238E27FC236}">
                <a16:creationId xmlns:a16="http://schemas.microsoft.com/office/drawing/2014/main" id="{C4E939F2-5FA5-9329-FFB3-00493234A7C3}"/>
              </a:ext>
            </a:extLst>
          </p:cNvPr>
          <p:cNvSpPr/>
          <p:nvPr>
            <p:custDataLst>
              <p:tags r:id="rId10"/>
            </p:custDataLst>
          </p:nvPr>
        </p:nvSpPr>
        <p:spPr>
          <a:xfrm>
            <a:off x="9364196" y="2614911"/>
            <a:ext cx="901115" cy="1060135"/>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ca"/>
          </a:p>
        </p:txBody>
      </p:sp>
    </p:spTree>
    <p:extLst>
      <p:ext uri="{BB962C8B-B14F-4D97-AF65-F5344CB8AC3E}">
        <p14:creationId xmlns:p14="http://schemas.microsoft.com/office/powerpoint/2010/main" val="371714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15CA-0D0B-7883-6924-497C129770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7CC8C3-5E9B-B91B-3833-9EE4452EA4F0}"/>
              </a:ext>
            </a:extLst>
          </p:cNvPr>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alphaModFix amt="10999"/>
            </a:blip>
            <a:stretch>
              <a:fillRect t="-38185" b="-38185"/>
            </a:stretch>
          </a:blipFill>
        </p:spPr>
        <p:txBody>
          <a:bodyPr/>
          <a:lstStyle/>
          <a:p>
            <a:endParaRPr lang="en-ca"/>
          </a:p>
        </p:txBody>
      </p:sp>
      <p:sp>
        <p:nvSpPr>
          <p:cNvPr id="16" name="ZoneTexte 15">
            <a:extLst>
              <a:ext uri="{FF2B5EF4-FFF2-40B4-BE49-F238E27FC236}">
                <a16:creationId xmlns:a16="http://schemas.microsoft.com/office/drawing/2014/main" id="{1E31FFB9-BCB2-B236-5039-E70018E6175C}"/>
              </a:ext>
            </a:extLst>
          </p:cNvPr>
          <p:cNvSpPr txBox="1"/>
          <p:nvPr>
            <p:custDataLst>
              <p:tags r:id="rId2"/>
            </p:custDataLst>
          </p:nvPr>
        </p:nvSpPr>
        <p:spPr>
          <a:xfrm>
            <a:off x="663331" y="893287"/>
            <a:ext cx="13052668"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sp>
        <p:nvSpPr>
          <p:cNvPr id="10" name="Slide Number Placeholder 2">
            <a:extLst>
              <a:ext uri="{FF2B5EF4-FFF2-40B4-BE49-F238E27FC236}">
                <a16:creationId xmlns:a16="http://schemas.microsoft.com/office/drawing/2014/main" id="{040F62A3-FF7E-242D-6D2F-85665B389161}"/>
              </a:ext>
            </a:extLst>
          </p:cNvPr>
          <p:cNvSpPr txBox="1">
            <a:spLocks/>
          </p:cNvSpPr>
          <p:nvPr>
            <p:custDataLst>
              <p:tags r:id="rId3"/>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9</a:t>
            </a:fld>
            <a:endParaRPr lang="en-ca" sz="2800" b="1"/>
          </a:p>
        </p:txBody>
      </p:sp>
      <p:grpSp>
        <p:nvGrpSpPr>
          <p:cNvPr id="3" name="Group 4">
            <a:extLst>
              <a:ext uri="{FF2B5EF4-FFF2-40B4-BE49-F238E27FC236}">
                <a16:creationId xmlns:a16="http://schemas.microsoft.com/office/drawing/2014/main" id="{FB1A70AB-7114-589D-BD34-A27DE1727FB5}"/>
              </a:ext>
            </a:extLst>
          </p:cNvPr>
          <p:cNvGrpSpPr/>
          <p:nvPr>
            <p:custDataLst>
              <p:tags r:id="rId4"/>
            </p:custDataLst>
          </p:nvPr>
        </p:nvGrpSpPr>
        <p:grpSpPr>
          <a:xfrm>
            <a:off x="1180241" y="3500420"/>
            <a:ext cx="7433544" cy="2434278"/>
            <a:chOff x="0" y="0"/>
            <a:chExt cx="2149108" cy="495463"/>
          </a:xfrm>
        </p:grpSpPr>
        <p:sp>
          <p:nvSpPr>
            <p:cNvPr id="4" name="Freeform 5">
              <a:extLst>
                <a:ext uri="{FF2B5EF4-FFF2-40B4-BE49-F238E27FC236}">
                  <a16:creationId xmlns:a16="http://schemas.microsoft.com/office/drawing/2014/main" id="{7B01E34B-931F-0C00-2802-9A3E5C120A12}"/>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13" name="TextBox 6">
              <a:extLst>
                <a:ext uri="{FF2B5EF4-FFF2-40B4-BE49-F238E27FC236}">
                  <a16:creationId xmlns:a16="http://schemas.microsoft.com/office/drawing/2014/main" id="{3CAEAFEF-C971-E88D-0C1C-3440BB7E5F09}"/>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4" name="ZoneTexte 13">
            <a:extLst>
              <a:ext uri="{FF2B5EF4-FFF2-40B4-BE49-F238E27FC236}">
                <a16:creationId xmlns:a16="http://schemas.microsoft.com/office/drawing/2014/main" id="{CF0EB440-8F3C-0C95-1477-CB49DB32A9C1}"/>
              </a:ext>
            </a:extLst>
          </p:cNvPr>
          <p:cNvSpPr txBox="1"/>
          <p:nvPr>
            <p:custDataLst>
              <p:tags r:id="rId5"/>
            </p:custDataLst>
          </p:nvPr>
        </p:nvSpPr>
        <p:spPr>
          <a:xfrm>
            <a:off x="1466233" y="4049566"/>
            <a:ext cx="6861559" cy="1938992"/>
          </a:xfrm>
          <a:prstGeom prst="rect">
            <a:avLst/>
          </a:prstGeom>
          <a:noFill/>
        </p:spPr>
        <p:txBody>
          <a:bodyPr wrap="square" rtlCol="0">
            <a:spAutoFit/>
          </a:bodyPr>
          <a:lstStyle/>
          <a:p>
            <a:pPr algn="ctr" rtl="0"/>
            <a:r>
              <a:rPr lang="en-ca" sz="4000" b="1" i="0" u="none" baseline="0">
                <a:solidFill>
                  <a:schemeClr val="bg1"/>
                </a:solidFill>
                <a:latin typeface="+mj-lt"/>
                <a:ea typeface="+mj-lt"/>
                <a:cs typeface="+mj-lt"/>
              </a:rPr>
              <a:t>Examples of conflicts that got out of hand or were harmful?​</a:t>
            </a:r>
          </a:p>
        </p:txBody>
      </p:sp>
      <p:sp>
        <p:nvSpPr>
          <p:cNvPr id="15" name="Freeform 8">
            <a:extLst>
              <a:ext uri="{FF2B5EF4-FFF2-40B4-BE49-F238E27FC236}">
                <a16:creationId xmlns:a16="http://schemas.microsoft.com/office/drawing/2014/main" id="{B6D2D21B-254A-BCF0-93AA-989F7E8DA7A3}"/>
              </a:ext>
            </a:extLst>
          </p:cNvPr>
          <p:cNvSpPr/>
          <p:nvPr>
            <p:custDataLst>
              <p:tags r:id="rId6"/>
            </p:custDataLst>
          </p:nvPr>
        </p:nvSpPr>
        <p:spPr>
          <a:xfrm>
            <a:off x="7787268" y="3112699"/>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grpSp>
        <p:nvGrpSpPr>
          <p:cNvPr id="23" name="Group 4">
            <a:extLst>
              <a:ext uri="{FF2B5EF4-FFF2-40B4-BE49-F238E27FC236}">
                <a16:creationId xmlns:a16="http://schemas.microsoft.com/office/drawing/2014/main" id="{49FFECF4-FB5F-2DE8-1F03-B45F4FAF7E61}"/>
              </a:ext>
            </a:extLst>
          </p:cNvPr>
          <p:cNvGrpSpPr/>
          <p:nvPr>
            <p:custDataLst>
              <p:tags r:id="rId7"/>
            </p:custDataLst>
          </p:nvPr>
        </p:nvGrpSpPr>
        <p:grpSpPr>
          <a:xfrm>
            <a:off x="9249821" y="3464000"/>
            <a:ext cx="7433544" cy="2434278"/>
            <a:chOff x="0" y="0"/>
            <a:chExt cx="2149108" cy="495463"/>
          </a:xfrm>
        </p:grpSpPr>
        <p:sp>
          <p:nvSpPr>
            <p:cNvPr id="24" name="Freeform 5">
              <a:extLst>
                <a:ext uri="{FF2B5EF4-FFF2-40B4-BE49-F238E27FC236}">
                  <a16:creationId xmlns:a16="http://schemas.microsoft.com/office/drawing/2014/main" id="{B0B050BC-D98E-67A0-8A29-A9FE0CDA9A7B}"/>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25" name="TextBox 6">
              <a:extLst>
                <a:ext uri="{FF2B5EF4-FFF2-40B4-BE49-F238E27FC236}">
                  <a16:creationId xmlns:a16="http://schemas.microsoft.com/office/drawing/2014/main" id="{0679D02B-DC9B-9492-81FA-EC6A70C536D1}"/>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26" name="ZoneTexte 25">
            <a:extLst>
              <a:ext uri="{FF2B5EF4-FFF2-40B4-BE49-F238E27FC236}">
                <a16:creationId xmlns:a16="http://schemas.microsoft.com/office/drawing/2014/main" id="{7A3D3575-F3FE-636C-D53C-957119DEACE5}"/>
              </a:ext>
            </a:extLst>
          </p:cNvPr>
          <p:cNvSpPr txBox="1"/>
          <p:nvPr>
            <p:custDataLst>
              <p:tags r:id="rId8"/>
            </p:custDataLst>
          </p:nvPr>
        </p:nvSpPr>
        <p:spPr>
          <a:xfrm>
            <a:off x="9744357" y="3724768"/>
            <a:ext cx="6444472" cy="1938992"/>
          </a:xfrm>
          <a:prstGeom prst="rect">
            <a:avLst/>
          </a:prstGeom>
          <a:noFill/>
        </p:spPr>
        <p:txBody>
          <a:bodyPr wrap="square" rtlCol="0">
            <a:spAutoFit/>
          </a:bodyPr>
          <a:lstStyle/>
          <a:p>
            <a:pPr algn="ctr" rtl="0"/>
            <a:r>
              <a:rPr lang="en-ca" sz="4000" b="1" i="0" u="none" baseline="0">
                <a:solidFill>
                  <a:schemeClr val="bg1"/>
                </a:solidFill>
                <a:latin typeface="+mj-lt"/>
                <a:ea typeface="+mj-lt"/>
                <a:cs typeface="+mj-lt"/>
              </a:rPr>
              <a:t>Examples of conflicts that were resolved positively or were helpful?​</a:t>
            </a:r>
          </a:p>
        </p:txBody>
      </p:sp>
      <p:sp>
        <p:nvSpPr>
          <p:cNvPr id="27" name="Freeform 8">
            <a:extLst>
              <a:ext uri="{FF2B5EF4-FFF2-40B4-BE49-F238E27FC236}">
                <a16:creationId xmlns:a16="http://schemas.microsoft.com/office/drawing/2014/main" id="{A701293D-00F9-0AC4-C557-586376D9D84A}"/>
              </a:ext>
            </a:extLst>
          </p:cNvPr>
          <p:cNvSpPr/>
          <p:nvPr>
            <p:custDataLst>
              <p:tags r:id="rId9"/>
            </p:custDataLst>
          </p:nvPr>
        </p:nvSpPr>
        <p:spPr>
          <a:xfrm>
            <a:off x="15856848" y="3076279"/>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grpSp>
        <p:nvGrpSpPr>
          <p:cNvPr id="28" name="Group 4">
            <a:extLst>
              <a:ext uri="{FF2B5EF4-FFF2-40B4-BE49-F238E27FC236}">
                <a16:creationId xmlns:a16="http://schemas.microsoft.com/office/drawing/2014/main" id="{A161D1D7-7409-4738-8A91-8CAEC680315E}"/>
              </a:ext>
            </a:extLst>
          </p:cNvPr>
          <p:cNvGrpSpPr/>
          <p:nvPr>
            <p:custDataLst>
              <p:tags r:id="rId10"/>
            </p:custDataLst>
          </p:nvPr>
        </p:nvGrpSpPr>
        <p:grpSpPr>
          <a:xfrm>
            <a:off x="2829428" y="6489677"/>
            <a:ext cx="12177992" cy="2434278"/>
            <a:chOff x="0" y="0"/>
            <a:chExt cx="2149108" cy="495463"/>
          </a:xfrm>
        </p:grpSpPr>
        <p:sp>
          <p:nvSpPr>
            <p:cNvPr id="29" name="Freeform 5">
              <a:extLst>
                <a:ext uri="{FF2B5EF4-FFF2-40B4-BE49-F238E27FC236}">
                  <a16:creationId xmlns:a16="http://schemas.microsoft.com/office/drawing/2014/main" id="{7C806C8E-476C-1F84-CE51-328F469FEEA3}"/>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30" name="TextBox 6">
              <a:extLst>
                <a:ext uri="{FF2B5EF4-FFF2-40B4-BE49-F238E27FC236}">
                  <a16:creationId xmlns:a16="http://schemas.microsoft.com/office/drawing/2014/main" id="{64C100E6-AA50-0E96-2BCB-377DAC95F7B9}"/>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31" name="ZoneTexte 30">
            <a:extLst>
              <a:ext uri="{FF2B5EF4-FFF2-40B4-BE49-F238E27FC236}">
                <a16:creationId xmlns:a16="http://schemas.microsoft.com/office/drawing/2014/main" id="{328F0208-2761-6D0F-4CD5-30B9FBB5FA93}"/>
              </a:ext>
            </a:extLst>
          </p:cNvPr>
          <p:cNvSpPr txBox="1"/>
          <p:nvPr>
            <p:custDataLst>
              <p:tags r:id="rId11"/>
            </p:custDataLst>
          </p:nvPr>
        </p:nvSpPr>
        <p:spPr>
          <a:xfrm>
            <a:off x="3216001" y="7025928"/>
            <a:ext cx="11169617" cy="1323439"/>
          </a:xfrm>
          <a:prstGeom prst="rect">
            <a:avLst/>
          </a:prstGeom>
          <a:noFill/>
        </p:spPr>
        <p:txBody>
          <a:bodyPr wrap="square" rtlCol="0">
            <a:spAutoFit/>
          </a:bodyPr>
          <a:lstStyle/>
          <a:p>
            <a:pPr algn="ctr" rtl="0"/>
            <a:r>
              <a:rPr lang="en-ca" sz="4000" b="1" i="0" u="none" baseline="0">
                <a:solidFill>
                  <a:schemeClr val="bg1"/>
                </a:solidFill>
                <a:latin typeface="+mj-lt"/>
                <a:ea typeface="+mj-lt"/>
                <a:cs typeface="+mj-lt"/>
              </a:rPr>
              <a:t>Why were the outcomes of these conflicts different? ​</a:t>
            </a:r>
          </a:p>
        </p:txBody>
      </p:sp>
      <p:sp>
        <p:nvSpPr>
          <p:cNvPr id="32" name="Freeform 8">
            <a:extLst>
              <a:ext uri="{FF2B5EF4-FFF2-40B4-BE49-F238E27FC236}">
                <a16:creationId xmlns:a16="http://schemas.microsoft.com/office/drawing/2014/main" id="{631714E6-4939-E9F8-1259-5B53BEF15295}"/>
              </a:ext>
            </a:extLst>
          </p:cNvPr>
          <p:cNvSpPr/>
          <p:nvPr>
            <p:custDataLst>
              <p:tags r:id="rId12"/>
            </p:custDataLst>
          </p:nvPr>
        </p:nvSpPr>
        <p:spPr>
          <a:xfrm>
            <a:off x="14385618" y="6055491"/>
            <a:ext cx="1243604" cy="124360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pic>
        <p:nvPicPr>
          <p:cNvPr id="5" name="Image 4">
            <a:extLst>
              <a:ext uri="{FF2B5EF4-FFF2-40B4-BE49-F238E27FC236}">
                <a16:creationId xmlns:a16="http://schemas.microsoft.com/office/drawing/2014/main" id="{7BA481BC-510C-5825-274A-133F7D5F097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38176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26" grpId="0"/>
      <p:bldP spid="27" grpId="0" animBg="1"/>
      <p:bldP spid="31" grpId="0"/>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20D49-D619-3856-873D-B969575110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313150-85E5-F6D3-85F3-7CB69770B384}"/>
              </a:ext>
            </a:extLst>
          </p:cNvPr>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endParaRPr lang="en-ca"/>
          </a:p>
        </p:txBody>
      </p:sp>
      <p:sp>
        <p:nvSpPr>
          <p:cNvPr id="10" name="Rectangle 9">
            <a:extLst>
              <a:ext uri="{FF2B5EF4-FFF2-40B4-BE49-F238E27FC236}">
                <a16:creationId xmlns:a16="http://schemas.microsoft.com/office/drawing/2014/main" id="{E7464316-0A92-1318-D762-E27CC7D19994}"/>
              </a:ext>
            </a:extLst>
          </p:cNvPr>
          <p:cNvSpPr/>
          <p:nvPr>
            <p:custDataLst>
              <p:tags r:id="rId2"/>
            </p:custDataLst>
          </p:nvPr>
        </p:nvSpPr>
        <p:spPr>
          <a:xfrm>
            <a:off x="1169905" y="3193597"/>
            <a:ext cx="13868400" cy="4983168"/>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1" name="Freeform 11">
            <a:extLst>
              <a:ext uri="{FF2B5EF4-FFF2-40B4-BE49-F238E27FC236}">
                <a16:creationId xmlns:a16="http://schemas.microsoft.com/office/drawing/2014/main" id="{A1CB50DF-87BC-8827-1447-2B4CCB68A620}"/>
              </a:ext>
            </a:extLst>
          </p:cNvPr>
          <p:cNvSpPr/>
          <p:nvPr>
            <p:custDataLst>
              <p:tags r:id="rId3"/>
            </p:custDataLst>
          </p:nvPr>
        </p:nvSpPr>
        <p:spPr>
          <a:xfrm>
            <a:off x="107190" y="5367263"/>
            <a:ext cx="2125429" cy="2087045"/>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ca"/>
          </a:p>
        </p:txBody>
      </p:sp>
      <p:sp>
        <p:nvSpPr>
          <p:cNvPr id="16" name="ZoneTexte 15">
            <a:extLst>
              <a:ext uri="{FF2B5EF4-FFF2-40B4-BE49-F238E27FC236}">
                <a16:creationId xmlns:a16="http://schemas.microsoft.com/office/drawing/2014/main" id="{E17E88C3-C858-D492-8322-E0F6FE34C726}"/>
              </a:ext>
            </a:extLst>
          </p:cNvPr>
          <p:cNvSpPr txBox="1"/>
          <p:nvPr>
            <p:custDataLst>
              <p:tags r:id="rId4"/>
            </p:custDataLst>
          </p:nvPr>
        </p:nvSpPr>
        <p:spPr>
          <a:xfrm>
            <a:off x="1062714" y="963933"/>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sp>
        <p:nvSpPr>
          <p:cNvPr id="17" name="ZoneTexte 16">
            <a:extLst>
              <a:ext uri="{FF2B5EF4-FFF2-40B4-BE49-F238E27FC236}">
                <a16:creationId xmlns:a16="http://schemas.microsoft.com/office/drawing/2014/main" id="{DC1BA60D-5CA3-5CEB-4E90-E25E32964282}"/>
              </a:ext>
            </a:extLst>
          </p:cNvPr>
          <p:cNvSpPr txBox="1"/>
          <p:nvPr>
            <p:custDataLst>
              <p:tags r:id="rId5"/>
            </p:custDataLst>
          </p:nvPr>
        </p:nvSpPr>
        <p:spPr>
          <a:xfrm>
            <a:off x="1587668" y="3633160"/>
            <a:ext cx="13343446" cy="3970318"/>
          </a:xfrm>
          <a:prstGeom prst="rect">
            <a:avLst/>
          </a:prstGeom>
          <a:noFill/>
        </p:spPr>
        <p:txBody>
          <a:bodyPr wrap="square" rtlCol="0">
            <a:spAutoFit/>
          </a:bodyPr>
          <a:lstStyle/>
          <a:p>
            <a:pPr algn="ctr" rtl="0"/>
            <a:r>
              <a:rPr lang="en-ca" sz="3600" b="0" i="0" u="none" baseline="0"/>
              <a:t>The way you </a:t>
            </a:r>
            <a:r>
              <a:rPr lang="en-ca" sz="3600" b="1" i="0" u="none" baseline="0">
                <a:solidFill>
                  <a:srgbClr val="0038FF"/>
                </a:solidFill>
              </a:rPr>
              <a:t>react</a:t>
            </a:r>
            <a:r>
              <a:rPr lang="en-ca" sz="3600" b="0" i="0" u="none" baseline="0"/>
              <a:t> to a conflict can influence its outcome!​</a:t>
            </a:r>
          </a:p>
          <a:p>
            <a:pPr algn="ctr" rtl="0"/>
            <a:endParaRPr lang="en-ca" sz="3600"/>
          </a:p>
          <a:p>
            <a:pPr algn="ctr" rtl="0"/>
            <a:r>
              <a:rPr lang="en-ca" sz="3600" b="0" i="0" u="none" baseline="0"/>
              <a:t>Your </a:t>
            </a:r>
            <a:r>
              <a:rPr lang="en-ca" sz="3600" b="1" i="0" u="none" baseline="0">
                <a:solidFill>
                  <a:srgbClr val="0038FF"/>
                </a:solidFill>
              </a:rPr>
              <a:t>spontaneous reactions </a:t>
            </a:r>
            <a:r>
              <a:rPr lang="en-ca" sz="3600" b="0" i="0" u="none" baseline="0"/>
              <a:t>(attitudes and behaviours adopted without thinking) can make conflicts worse</a:t>
            </a:r>
            <a:r>
              <a:rPr lang="en-CA" sz="3600" b="0" i="0" u="none" baseline="0"/>
              <a:t>…</a:t>
            </a:r>
            <a:r>
              <a:rPr lang="en-ca" sz="3600" b="0" i="0" u="none" baseline="0"/>
              <a:t> ​</a:t>
            </a:r>
          </a:p>
          <a:p>
            <a:pPr algn="ctr" rtl="0"/>
            <a:endParaRPr lang="en-ca" sz="3600"/>
          </a:p>
          <a:p>
            <a:pPr algn="ctr" rtl="0"/>
            <a:r>
              <a:rPr lang="en-ca" sz="3600" b="0" i="0" u="none" baseline="0"/>
              <a:t>Positive strategies help you resolve your conflicts in an </a:t>
            </a:r>
            <a:r>
              <a:rPr lang="en-ca" sz="3600" b="1" i="0" u="none" baseline="0">
                <a:solidFill>
                  <a:srgbClr val="0038FF"/>
                </a:solidFill>
              </a:rPr>
              <a:t>effective</a:t>
            </a:r>
            <a:r>
              <a:rPr lang="en-ca" sz="3600" b="0" i="0" u="none" baseline="0"/>
              <a:t> and </a:t>
            </a:r>
            <a:r>
              <a:rPr lang="en-ca" sz="3600" b="1" i="0" u="none" baseline="0">
                <a:solidFill>
                  <a:srgbClr val="0038FF"/>
                </a:solidFill>
              </a:rPr>
              <a:t>helpful</a:t>
            </a:r>
            <a:r>
              <a:rPr lang="en-ca" sz="3600" b="0" i="0" u="none" baseline="0"/>
              <a:t> way!</a:t>
            </a:r>
            <a:endParaRPr lang="en-ca" sz="1400"/>
          </a:p>
        </p:txBody>
      </p:sp>
      <p:grpSp>
        <p:nvGrpSpPr>
          <p:cNvPr id="6" name="Group 6">
            <a:extLst>
              <a:ext uri="{FF2B5EF4-FFF2-40B4-BE49-F238E27FC236}">
                <a16:creationId xmlns:a16="http://schemas.microsoft.com/office/drawing/2014/main" id="{835B2B73-7A76-C13D-0823-D6106734F47A}"/>
              </a:ext>
            </a:extLst>
          </p:cNvPr>
          <p:cNvGrpSpPr/>
          <p:nvPr>
            <p:custDataLst>
              <p:tags r:id="rId6"/>
            </p:custDataLst>
          </p:nvPr>
        </p:nvGrpSpPr>
        <p:grpSpPr>
          <a:xfrm rot="-96328">
            <a:off x="10461047" y="2788434"/>
            <a:ext cx="3783986" cy="689872"/>
            <a:chOff x="0" y="0"/>
            <a:chExt cx="1656431" cy="408605"/>
          </a:xfrm>
        </p:grpSpPr>
        <p:sp>
          <p:nvSpPr>
            <p:cNvPr id="7" name="Freeform 7">
              <a:extLst>
                <a:ext uri="{FF2B5EF4-FFF2-40B4-BE49-F238E27FC236}">
                  <a16:creationId xmlns:a16="http://schemas.microsoft.com/office/drawing/2014/main" id="{6D3553AD-C632-B693-C74A-D2A8C932A620}"/>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a:p>
          </p:txBody>
        </p:sp>
        <p:sp>
          <p:nvSpPr>
            <p:cNvPr id="8" name="TextBox 8">
              <a:extLst>
                <a:ext uri="{FF2B5EF4-FFF2-40B4-BE49-F238E27FC236}">
                  <a16:creationId xmlns:a16="http://schemas.microsoft.com/office/drawing/2014/main" id="{76679262-6701-58CD-6611-A25B86A55A4C}"/>
                </a:ext>
              </a:extLst>
            </p:cNvPr>
            <p:cNvSpPr txBox="1"/>
            <p:nvPr/>
          </p:nvSpPr>
          <p:spPr>
            <a:xfrm>
              <a:off x="0" y="-76200"/>
              <a:ext cx="1656431" cy="484805"/>
            </a:xfrm>
            <a:prstGeom prst="rect">
              <a:avLst/>
            </a:prstGeom>
          </p:spPr>
          <p:txBody>
            <a:bodyPr lIns="50800" tIns="50800" rIns="50800" bIns="50800" rtlCol="0" anchor="ctr"/>
            <a:lstStyle/>
            <a:p>
              <a:pPr algn="ctr" rtl="0">
                <a:lnSpc>
                  <a:spcPts val="3502"/>
                </a:lnSpc>
              </a:pPr>
              <a:endParaRPr/>
            </a:p>
          </p:txBody>
        </p:sp>
      </p:grpSp>
      <p:sp>
        <p:nvSpPr>
          <p:cNvPr id="13" name="Slide Number Placeholder 2">
            <a:extLst>
              <a:ext uri="{FF2B5EF4-FFF2-40B4-BE49-F238E27FC236}">
                <a16:creationId xmlns:a16="http://schemas.microsoft.com/office/drawing/2014/main" id="{DAADD5FE-006A-800A-7987-3FF97E986CAF}"/>
              </a:ext>
            </a:extLst>
          </p:cNvPr>
          <p:cNvSpPr txBox="1">
            <a:spLocks/>
          </p:cNvSpPr>
          <p:nvPr>
            <p:custDataLst>
              <p:tags r:id="rId7"/>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10</a:t>
            </a:fld>
            <a:endParaRPr lang="en-ca" sz="2800" b="1"/>
          </a:p>
        </p:txBody>
      </p:sp>
      <p:sp>
        <p:nvSpPr>
          <p:cNvPr id="18" name="ZoneTexte 7">
            <a:extLst>
              <a:ext uri="{FF2B5EF4-FFF2-40B4-BE49-F238E27FC236}">
                <a16:creationId xmlns:a16="http://schemas.microsoft.com/office/drawing/2014/main" id="{5AA61CEE-7152-2813-4340-AE51FC8A8062}"/>
              </a:ext>
            </a:extLst>
          </p:cNvPr>
          <p:cNvSpPr txBox="1"/>
          <p:nvPr>
            <p:custDataLst>
              <p:tags r:id="rId8"/>
            </p:custDataLst>
          </p:nvPr>
        </p:nvSpPr>
        <p:spPr>
          <a:xfrm>
            <a:off x="1471392" y="7792044"/>
            <a:ext cx="8628973" cy="769441"/>
          </a:xfrm>
          <a:prstGeom prst="rect">
            <a:avLst/>
          </a:prstGeom>
          <a:solidFill>
            <a:srgbClr val="9BADFF"/>
          </a:solidFill>
        </p:spPr>
        <p:txBody>
          <a:bodyPr wrap="square" rtlCol="0">
            <a:spAutoFit/>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en-ca" sz="4400" b="1" i="0" u="none" baseline="0">
                <a:solidFill>
                  <a:srgbClr val="FFFFFF"/>
                </a:solidFill>
              </a:rPr>
              <a:t>“Communication is the key!” </a:t>
            </a:r>
          </a:p>
        </p:txBody>
      </p:sp>
      <p:pic>
        <p:nvPicPr>
          <p:cNvPr id="3" name="Image 2">
            <a:extLst>
              <a:ext uri="{FF2B5EF4-FFF2-40B4-BE49-F238E27FC236}">
                <a16:creationId xmlns:a16="http://schemas.microsoft.com/office/drawing/2014/main" id="{71EC63BB-FE26-D036-08B3-B657DCBA5B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264816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7"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3">
              <a:alphaModFix amt="10999"/>
            </a:blip>
            <a:stretch>
              <a:fillRect t="-38185" b="-38185"/>
            </a:stretch>
          </a:blipFill>
        </p:spPr>
        <p:txBody>
          <a:bodyPr/>
          <a:lstStyle/>
          <a:p>
            <a:endParaRPr lang="en-ca"/>
          </a:p>
        </p:txBody>
      </p:sp>
      <p:grpSp>
        <p:nvGrpSpPr>
          <p:cNvPr id="3" name="Group 3"/>
          <p:cNvGrpSpPr/>
          <p:nvPr>
            <p:custDataLst>
              <p:tags r:id="rId2"/>
            </p:custDataLst>
          </p:nvPr>
        </p:nvGrpSpPr>
        <p:grpSpPr>
          <a:xfrm>
            <a:off x="942318" y="3783875"/>
            <a:ext cx="3936072" cy="4709600"/>
            <a:chOff x="0" y="0"/>
            <a:chExt cx="1036661" cy="1787743"/>
          </a:xfrm>
        </p:grpSpPr>
        <p:sp>
          <p:nvSpPr>
            <p:cNvPr id="4" name="Freeform 4"/>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5" name="TextBox 5"/>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7" name="Freeform 7"/>
          <p:cNvSpPr/>
          <p:nvPr>
            <p:custDataLst>
              <p:tags r:id="rId3"/>
            </p:custDataLst>
          </p:nvPr>
        </p:nvSpPr>
        <p:spPr>
          <a:xfrm>
            <a:off x="622977" y="9087290"/>
            <a:ext cx="678674" cy="798439"/>
          </a:xfrm>
          <a:custGeom>
            <a:avLst/>
            <a:gdLst/>
            <a:ahLst/>
            <a:cxnLst/>
            <a:rect l="l" t="t" r="r" b="b"/>
            <a:pathLst>
              <a:path w="678674" h="798439">
                <a:moveTo>
                  <a:pt x="0" y="0"/>
                </a:moveTo>
                <a:lnTo>
                  <a:pt x="678674" y="0"/>
                </a:lnTo>
                <a:lnTo>
                  <a:pt x="678674" y="798439"/>
                </a:lnTo>
                <a:lnTo>
                  <a:pt x="0" y="798439"/>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grpSp>
        <p:nvGrpSpPr>
          <p:cNvPr id="9" name="Group 9"/>
          <p:cNvGrpSpPr/>
          <p:nvPr>
            <p:custDataLst>
              <p:tags r:id="rId4"/>
            </p:custDataLst>
          </p:nvPr>
        </p:nvGrpSpPr>
        <p:grpSpPr>
          <a:xfrm>
            <a:off x="5065140" y="3783875"/>
            <a:ext cx="3936072" cy="4709600"/>
            <a:chOff x="0" y="0"/>
            <a:chExt cx="1036661" cy="1787743"/>
          </a:xfrm>
        </p:grpSpPr>
        <p:sp>
          <p:nvSpPr>
            <p:cNvPr id="10" name="Freeform 10"/>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11" name="TextBox 11"/>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12" name="Freeform 12"/>
          <p:cNvSpPr/>
          <p:nvPr>
            <p:custDataLst>
              <p:tags r:id="rId5"/>
            </p:custDataLst>
          </p:nvPr>
        </p:nvSpPr>
        <p:spPr>
          <a:xfrm>
            <a:off x="2450188" y="3287359"/>
            <a:ext cx="2395916" cy="1587294"/>
          </a:xfrm>
          <a:custGeom>
            <a:avLst/>
            <a:gdLst/>
            <a:ahLst/>
            <a:cxnLst/>
            <a:rect l="l" t="t" r="r" b="b"/>
            <a:pathLst>
              <a:path w="2395916" h="1587294">
                <a:moveTo>
                  <a:pt x="0" y="0"/>
                </a:moveTo>
                <a:lnTo>
                  <a:pt x="2395916" y="0"/>
                </a:lnTo>
                <a:lnTo>
                  <a:pt x="2395916" y="1587294"/>
                </a:lnTo>
                <a:lnTo>
                  <a:pt x="0" y="1587294"/>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p>
        </p:txBody>
      </p:sp>
      <p:sp>
        <p:nvSpPr>
          <p:cNvPr id="13" name="Freeform 13"/>
          <p:cNvSpPr/>
          <p:nvPr>
            <p:custDataLst>
              <p:tags r:id="rId6"/>
            </p:custDataLst>
          </p:nvPr>
        </p:nvSpPr>
        <p:spPr>
          <a:xfrm>
            <a:off x="7332589" y="2547208"/>
            <a:ext cx="1945778" cy="1818378"/>
          </a:xfrm>
          <a:custGeom>
            <a:avLst/>
            <a:gdLst/>
            <a:ahLst/>
            <a:cxnLst/>
            <a:rect l="l" t="t" r="r" b="b"/>
            <a:pathLst>
              <a:path w="1945778" h="1818378">
                <a:moveTo>
                  <a:pt x="0" y="0"/>
                </a:moveTo>
                <a:lnTo>
                  <a:pt x="1945777" y="0"/>
                </a:lnTo>
                <a:lnTo>
                  <a:pt x="1945777" y="1818378"/>
                </a:lnTo>
                <a:lnTo>
                  <a:pt x="0" y="1818378"/>
                </a:lnTo>
                <a:lnTo>
                  <a:pt x="0" y="0"/>
                </a:lnTo>
                <a:close/>
              </a:path>
            </a:pathLst>
          </a:custGeom>
          <a:blipFill>
            <a:blip r:embed="rId26"/>
            <a:stretch>
              <a:fillRect r="-3341" b="-19386"/>
            </a:stretch>
          </a:blipFill>
        </p:spPr>
        <p:txBody>
          <a:bodyPr/>
          <a:lstStyle/>
          <a:p>
            <a:endParaRPr lang="en-ca"/>
          </a:p>
        </p:txBody>
      </p:sp>
      <p:grpSp>
        <p:nvGrpSpPr>
          <p:cNvPr id="14" name="Group 14"/>
          <p:cNvGrpSpPr/>
          <p:nvPr>
            <p:custDataLst>
              <p:tags r:id="rId7"/>
            </p:custDataLst>
          </p:nvPr>
        </p:nvGrpSpPr>
        <p:grpSpPr>
          <a:xfrm>
            <a:off x="9191711" y="3783875"/>
            <a:ext cx="3936072" cy="4709600"/>
            <a:chOff x="0" y="0"/>
            <a:chExt cx="1036661" cy="1787743"/>
          </a:xfrm>
        </p:grpSpPr>
        <p:sp>
          <p:nvSpPr>
            <p:cNvPr id="15" name="Freeform 15"/>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16" name="TextBox 16"/>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grpSp>
        <p:nvGrpSpPr>
          <p:cNvPr id="17" name="Group 17"/>
          <p:cNvGrpSpPr/>
          <p:nvPr>
            <p:custDataLst>
              <p:tags r:id="rId8"/>
            </p:custDataLst>
          </p:nvPr>
        </p:nvGrpSpPr>
        <p:grpSpPr>
          <a:xfrm>
            <a:off x="13318283" y="3783875"/>
            <a:ext cx="3936072" cy="4709600"/>
            <a:chOff x="0" y="0"/>
            <a:chExt cx="1036661" cy="1787743"/>
          </a:xfrm>
        </p:grpSpPr>
        <p:sp>
          <p:nvSpPr>
            <p:cNvPr id="18" name="Freeform 18"/>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19" name="TextBox 19"/>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20" name="Freeform 20"/>
          <p:cNvSpPr/>
          <p:nvPr>
            <p:custDataLst>
              <p:tags r:id="rId9"/>
            </p:custDataLst>
          </p:nvPr>
        </p:nvSpPr>
        <p:spPr>
          <a:xfrm>
            <a:off x="9278367" y="6904985"/>
            <a:ext cx="2248033" cy="1981079"/>
          </a:xfrm>
          <a:custGeom>
            <a:avLst/>
            <a:gdLst/>
            <a:ahLst/>
            <a:cxnLst/>
            <a:rect l="l" t="t" r="r" b="b"/>
            <a:pathLst>
              <a:path w="2248033" h="1981079">
                <a:moveTo>
                  <a:pt x="0" y="0"/>
                </a:moveTo>
                <a:lnTo>
                  <a:pt x="2248032" y="0"/>
                </a:lnTo>
                <a:lnTo>
                  <a:pt x="2248032" y="1981079"/>
                </a:lnTo>
                <a:lnTo>
                  <a:pt x="0" y="1981079"/>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ca"/>
          </a:p>
        </p:txBody>
      </p:sp>
      <p:sp>
        <p:nvSpPr>
          <p:cNvPr id="21" name="Freeform 21"/>
          <p:cNvSpPr/>
          <p:nvPr>
            <p:custDataLst>
              <p:tags r:id="rId10"/>
            </p:custDataLst>
          </p:nvPr>
        </p:nvSpPr>
        <p:spPr>
          <a:xfrm>
            <a:off x="13252980" y="3213384"/>
            <a:ext cx="2214158" cy="1818378"/>
          </a:xfrm>
          <a:custGeom>
            <a:avLst/>
            <a:gdLst/>
            <a:ahLst/>
            <a:cxnLst/>
            <a:rect l="l" t="t" r="r" b="b"/>
            <a:pathLst>
              <a:path w="2214158" h="1818378">
                <a:moveTo>
                  <a:pt x="0" y="0"/>
                </a:moveTo>
                <a:lnTo>
                  <a:pt x="2214158" y="0"/>
                </a:lnTo>
                <a:lnTo>
                  <a:pt x="2214158" y="1818377"/>
                </a:lnTo>
                <a:lnTo>
                  <a:pt x="0" y="1818377"/>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22" name="ZoneTexte 21">
            <a:extLst>
              <a:ext uri="{FF2B5EF4-FFF2-40B4-BE49-F238E27FC236}">
                <a16:creationId xmlns:a16="http://schemas.microsoft.com/office/drawing/2014/main" id="{2CE4100C-1566-4E98-D314-4C38610F8CA4}"/>
              </a:ext>
            </a:extLst>
          </p:cNvPr>
          <p:cNvSpPr txBox="1"/>
          <p:nvPr>
            <p:custDataLst>
              <p:tags r:id="rId11"/>
            </p:custDataLst>
          </p:nvPr>
        </p:nvSpPr>
        <p:spPr>
          <a:xfrm>
            <a:off x="398389" y="391751"/>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sp>
        <p:nvSpPr>
          <p:cNvPr id="23" name="ZoneTexte 22">
            <a:extLst>
              <a:ext uri="{FF2B5EF4-FFF2-40B4-BE49-F238E27FC236}">
                <a16:creationId xmlns:a16="http://schemas.microsoft.com/office/drawing/2014/main" id="{CDBE13E4-E7A3-7166-68E7-243A15FB736B}"/>
              </a:ext>
            </a:extLst>
          </p:cNvPr>
          <p:cNvSpPr txBox="1"/>
          <p:nvPr>
            <p:custDataLst>
              <p:tags r:id="rId12"/>
            </p:custDataLst>
          </p:nvPr>
        </p:nvSpPr>
        <p:spPr>
          <a:xfrm>
            <a:off x="1599868" y="5232502"/>
            <a:ext cx="2620972" cy="1200329"/>
          </a:xfrm>
          <a:prstGeom prst="rect">
            <a:avLst/>
          </a:prstGeom>
        </p:spPr>
        <p:txBody>
          <a:bodyPr wrap="square" rtlCol="0">
            <a:spAutoFit/>
          </a:bodyPr>
          <a:lstStyle/>
          <a:p>
            <a:pPr algn="ctr" rtl="0"/>
            <a:r>
              <a:rPr lang="en-ca" sz="3600" b="1" i="0" u="none" baseline="0"/>
              <a:t>Calm yourself and refocus​</a:t>
            </a:r>
          </a:p>
        </p:txBody>
      </p:sp>
      <p:sp>
        <p:nvSpPr>
          <p:cNvPr id="24" name="ZoneTexte 23">
            <a:extLst>
              <a:ext uri="{FF2B5EF4-FFF2-40B4-BE49-F238E27FC236}">
                <a16:creationId xmlns:a16="http://schemas.microsoft.com/office/drawing/2014/main" id="{87A04A01-3423-969C-76C1-58995D549698}"/>
              </a:ext>
            </a:extLst>
          </p:cNvPr>
          <p:cNvSpPr txBox="1"/>
          <p:nvPr>
            <p:custDataLst>
              <p:tags r:id="rId13"/>
            </p:custDataLst>
          </p:nvPr>
        </p:nvSpPr>
        <p:spPr>
          <a:xfrm>
            <a:off x="5481741" y="5161142"/>
            <a:ext cx="3019964" cy="1754326"/>
          </a:xfrm>
          <a:prstGeom prst="rect">
            <a:avLst/>
          </a:prstGeom>
        </p:spPr>
        <p:txBody>
          <a:bodyPr wrap="square" rtlCol="0">
            <a:spAutoFit/>
          </a:bodyPr>
          <a:lstStyle/>
          <a:p>
            <a:pPr algn="ctr" rtl="0"/>
            <a:r>
              <a:rPr lang="en-ca" sz="3600" b="1" i="0" u="none" baseline="0"/>
              <a:t>Communicate with compassion</a:t>
            </a:r>
          </a:p>
        </p:txBody>
      </p:sp>
      <p:sp>
        <p:nvSpPr>
          <p:cNvPr id="25" name="ZoneTexte 24">
            <a:extLst>
              <a:ext uri="{FF2B5EF4-FFF2-40B4-BE49-F238E27FC236}">
                <a16:creationId xmlns:a16="http://schemas.microsoft.com/office/drawing/2014/main" id="{117F9C74-45BF-98BC-520B-D62C1D8B4AE7}"/>
              </a:ext>
            </a:extLst>
          </p:cNvPr>
          <p:cNvSpPr txBox="1"/>
          <p:nvPr>
            <p:custDataLst>
              <p:tags r:id="rId14"/>
            </p:custDataLst>
          </p:nvPr>
        </p:nvSpPr>
        <p:spPr>
          <a:xfrm>
            <a:off x="9649765" y="5438140"/>
            <a:ext cx="3019964" cy="1200329"/>
          </a:xfrm>
          <a:prstGeom prst="rect">
            <a:avLst/>
          </a:prstGeom>
        </p:spPr>
        <p:txBody>
          <a:bodyPr wrap="square" rtlCol="0">
            <a:spAutoFit/>
          </a:bodyPr>
          <a:lstStyle/>
          <a:p>
            <a:pPr algn="ctr" rtl="0"/>
            <a:r>
              <a:rPr lang="en-ca" sz="3600" b="1" i="0" u="none" baseline="0"/>
              <a:t>Look for solutions​</a:t>
            </a:r>
          </a:p>
        </p:txBody>
      </p:sp>
      <p:sp>
        <p:nvSpPr>
          <p:cNvPr id="26" name="ZoneTexte 25">
            <a:extLst>
              <a:ext uri="{FF2B5EF4-FFF2-40B4-BE49-F238E27FC236}">
                <a16:creationId xmlns:a16="http://schemas.microsoft.com/office/drawing/2014/main" id="{63C4CFCA-EDB7-C8E3-4A23-0A52A58BC450}"/>
              </a:ext>
            </a:extLst>
          </p:cNvPr>
          <p:cNvSpPr txBox="1"/>
          <p:nvPr>
            <p:custDataLst>
              <p:tags r:id="rId15"/>
            </p:custDataLst>
          </p:nvPr>
        </p:nvSpPr>
        <p:spPr>
          <a:xfrm>
            <a:off x="13776337" y="5232502"/>
            <a:ext cx="3019964" cy="1754326"/>
          </a:xfrm>
          <a:prstGeom prst="rect">
            <a:avLst/>
          </a:prstGeom>
        </p:spPr>
        <p:txBody>
          <a:bodyPr wrap="square" rtlCol="0">
            <a:spAutoFit/>
          </a:bodyPr>
          <a:lstStyle/>
          <a:p>
            <a:pPr algn="ctr" rtl="0"/>
            <a:r>
              <a:rPr lang="en-ca" sz="3600" b="1" i="0" u="none" baseline="0"/>
              <a:t>Choose and implement a solution</a:t>
            </a:r>
          </a:p>
        </p:txBody>
      </p:sp>
      <p:sp>
        <p:nvSpPr>
          <p:cNvPr id="27" name="Ellipse 26">
            <a:extLst>
              <a:ext uri="{FF2B5EF4-FFF2-40B4-BE49-F238E27FC236}">
                <a16:creationId xmlns:a16="http://schemas.microsoft.com/office/drawing/2014/main" id="{FEE70793-A599-33CA-5B42-6E1A7964F3A4}"/>
              </a:ext>
            </a:extLst>
          </p:cNvPr>
          <p:cNvSpPr/>
          <p:nvPr>
            <p:custDataLst>
              <p:tags r:id="rId16"/>
            </p:custDataLst>
          </p:nvPr>
        </p:nvSpPr>
        <p:spPr>
          <a:xfrm>
            <a:off x="752243" y="3583135"/>
            <a:ext cx="713786" cy="713786"/>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2400" b="1" i="0" u="none" baseline="0"/>
              <a:t>01</a:t>
            </a:r>
          </a:p>
        </p:txBody>
      </p:sp>
      <p:sp>
        <p:nvSpPr>
          <p:cNvPr id="28" name="Ellipse 27">
            <a:extLst>
              <a:ext uri="{FF2B5EF4-FFF2-40B4-BE49-F238E27FC236}">
                <a16:creationId xmlns:a16="http://schemas.microsoft.com/office/drawing/2014/main" id="{19D8E48D-F94A-49ED-F28F-FDA959D436BF}"/>
              </a:ext>
            </a:extLst>
          </p:cNvPr>
          <p:cNvSpPr/>
          <p:nvPr>
            <p:custDataLst>
              <p:tags r:id="rId17"/>
            </p:custDataLst>
          </p:nvPr>
        </p:nvSpPr>
        <p:spPr>
          <a:xfrm>
            <a:off x="4965046" y="7935842"/>
            <a:ext cx="713786" cy="713786"/>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2400" b="1" i="0" u="none" baseline="0"/>
              <a:t>02</a:t>
            </a:r>
          </a:p>
        </p:txBody>
      </p:sp>
      <p:sp>
        <p:nvSpPr>
          <p:cNvPr id="29" name="Ellipse 28">
            <a:extLst>
              <a:ext uri="{FF2B5EF4-FFF2-40B4-BE49-F238E27FC236}">
                <a16:creationId xmlns:a16="http://schemas.microsoft.com/office/drawing/2014/main" id="{7F733E3D-C5DD-3D1D-759F-EC1DFADDE048}"/>
              </a:ext>
            </a:extLst>
          </p:cNvPr>
          <p:cNvSpPr/>
          <p:nvPr>
            <p:custDataLst>
              <p:tags r:id="rId18"/>
            </p:custDataLst>
          </p:nvPr>
        </p:nvSpPr>
        <p:spPr>
          <a:xfrm>
            <a:off x="10846182" y="3377760"/>
            <a:ext cx="713786" cy="713786"/>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2400" b="1" i="0" u="none" baseline="0"/>
              <a:t>03</a:t>
            </a:r>
          </a:p>
        </p:txBody>
      </p:sp>
      <p:sp>
        <p:nvSpPr>
          <p:cNvPr id="30" name="Ellipse 29">
            <a:extLst>
              <a:ext uri="{FF2B5EF4-FFF2-40B4-BE49-F238E27FC236}">
                <a16:creationId xmlns:a16="http://schemas.microsoft.com/office/drawing/2014/main" id="{43FC9C7C-5BF5-256F-E03C-E485279B9AC7}"/>
              </a:ext>
            </a:extLst>
          </p:cNvPr>
          <p:cNvSpPr/>
          <p:nvPr>
            <p:custDataLst>
              <p:tags r:id="rId19"/>
            </p:custDataLst>
          </p:nvPr>
        </p:nvSpPr>
        <p:spPr>
          <a:xfrm>
            <a:off x="16881200" y="6738839"/>
            <a:ext cx="713786" cy="713786"/>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2400" b="1" i="0" u="none" baseline="0"/>
              <a:t>04</a:t>
            </a:r>
          </a:p>
        </p:txBody>
      </p:sp>
      <p:sp>
        <p:nvSpPr>
          <p:cNvPr id="31" name="Slide Number Placeholder 2">
            <a:extLst>
              <a:ext uri="{FF2B5EF4-FFF2-40B4-BE49-F238E27FC236}">
                <a16:creationId xmlns:a16="http://schemas.microsoft.com/office/drawing/2014/main" id="{ED5592F8-E68D-A6AF-72F6-A244AA7B3E76}"/>
              </a:ext>
            </a:extLst>
          </p:cNvPr>
          <p:cNvSpPr txBox="1">
            <a:spLocks/>
          </p:cNvSpPr>
          <p:nvPr>
            <p:custDataLst>
              <p:tags r:id="rId20"/>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11</a:t>
            </a:fld>
            <a:endParaRPr lang="en-ca" sz="2800" b="1"/>
          </a:p>
        </p:txBody>
      </p:sp>
      <p:sp>
        <p:nvSpPr>
          <p:cNvPr id="33" name="ZoneTexte 32">
            <a:extLst>
              <a:ext uri="{FF2B5EF4-FFF2-40B4-BE49-F238E27FC236}">
                <a16:creationId xmlns:a16="http://schemas.microsoft.com/office/drawing/2014/main" id="{4734261F-8A29-8BDD-C937-D475634993E3}"/>
              </a:ext>
            </a:extLst>
          </p:cNvPr>
          <p:cNvSpPr txBox="1"/>
          <p:nvPr>
            <p:custDataLst>
              <p:tags r:id="rId21"/>
            </p:custDataLst>
          </p:nvPr>
        </p:nvSpPr>
        <p:spPr>
          <a:xfrm>
            <a:off x="1914526" y="1922892"/>
            <a:ext cx="14046428" cy="584775"/>
          </a:xfrm>
          <a:prstGeom prst="rect">
            <a:avLst/>
          </a:prstGeom>
        </p:spPr>
        <p:txBody>
          <a:bodyPr wrap="square" rtlCol="0">
            <a:spAutoFit/>
          </a:bodyPr>
          <a:lstStyle/>
          <a:p>
            <a:pPr algn="ctr" rtl="0"/>
            <a:r>
              <a:rPr lang="en-ca" sz="3200" b="1" i="0" u="none" baseline="0"/>
              <a:t>Approach to conflict resolution based on compassionate communication </a:t>
            </a:r>
          </a:p>
        </p:txBody>
      </p:sp>
      <p:pic>
        <p:nvPicPr>
          <p:cNvPr id="6" name="Image 5">
            <a:extLst>
              <a:ext uri="{FF2B5EF4-FFF2-40B4-BE49-F238E27FC236}">
                <a16:creationId xmlns:a16="http://schemas.microsoft.com/office/drawing/2014/main" id="{59A32E2A-EB9A-924B-1BF8-988C059E9AB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0" grpId="0" animBg="1"/>
      <p:bldP spid="21" grpId="0" animBg="1"/>
      <p:bldP spid="23" grpId="0"/>
      <p:bldP spid="24" grpId="0"/>
      <p:bldP spid="25" grpId="0"/>
      <p:bldP spid="26" grpId="0"/>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6F44D6E-8388-2606-583F-3C639C2EA8E2}"/>
              </a:ext>
            </a:extLst>
          </p:cNvPr>
          <p:cNvSpPr>
            <a:spLocks noGrp="1"/>
          </p:cNvSpPr>
          <p:nvPr>
            <p:ph type="sldNum" sz="quarter" idx="12"/>
            <p:custDataLst>
              <p:tags r:id="rId1"/>
            </p:custDataLst>
          </p:nvPr>
        </p:nvSpPr>
        <p:spPr/>
        <p:txBody>
          <a:bodyPr/>
          <a:lstStyle/>
          <a:p>
            <a:pPr algn="r" rtl="0"/>
            <a:fld id="{B6F15528-21DE-4FAA-801E-634DDDAF4B2B}" type="slidenum">
              <a:rPr/>
              <a:pPr algn="r" rtl="0"/>
              <a:t>12</a:t>
            </a:fld>
            <a:endParaRPr lang="en-ca"/>
          </a:p>
        </p:txBody>
      </p:sp>
      <p:sp>
        <p:nvSpPr>
          <p:cNvPr id="3" name="Freeform 2">
            <a:extLst>
              <a:ext uri="{FF2B5EF4-FFF2-40B4-BE49-F238E27FC236}">
                <a16:creationId xmlns:a16="http://schemas.microsoft.com/office/drawing/2014/main" id="{0627D471-B8F8-CD19-19B3-46A76A8B9C81}"/>
              </a:ext>
            </a:extLst>
          </p:cNvPr>
          <p:cNvSpPr>
            <a:spLocks noGrp="1" noRot="1" noMove="1" noResize="1" noEditPoints="1" noAdjustHandles="1" noChangeArrowheads="1" noChangeShapeType="1"/>
          </p:cNvSpPr>
          <p:nvPr>
            <p:custDataLst>
              <p:tags r:id="rId2"/>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1">
              <a:alphaModFix amt="10999"/>
            </a:blip>
            <a:stretch>
              <a:fillRect t="-38185" b="-38185"/>
            </a:stretch>
          </a:blipFill>
        </p:spPr>
        <p:txBody>
          <a:bodyPr/>
          <a:lstStyle/>
          <a:p>
            <a:endParaRPr lang="en-ca"/>
          </a:p>
        </p:txBody>
      </p:sp>
      <p:sp>
        <p:nvSpPr>
          <p:cNvPr id="5" name="ZoneTexte 4">
            <a:extLst>
              <a:ext uri="{FF2B5EF4-FFF2-40B4-BE49-F238E27FC236}">
                <a16:creationId xmlns:a16="http://schemas.microsoft.com/office/drawing/2014/main" id="{5F480496-7454-62BC-0750-909DA32F173D}"/>
              </a:ext>
            </a:extLst>
          </p:cNvPr>
          <p:cNvSpPr txBox="1"/>
          <p:nvPr>
            <p:custDataLst>
              <p:tags r:id="rId3"/>
            </p:custDataLst>
          </p:nvPr>
        </p:nvSpPr>
        <p:spPr>
          <a:xfrm>
            <a:off x="652383" y="745918"/>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grpSp>
        <p:nvGrpSpPr>
          <p:cNvPr id="6" name="Group 3">
            <a:extLst>
              <a:ext uri="{FF2B5EF4-FFF2-40B4-BE49-F238E27FC236}">
                <a16:creationId xmlns:a16="http://schemas.microsoft.com/office/drawing/2014/main" id="{89CE8462-E9CE-5EF4-A725-A7D1103B9987}"/>
              </a:ext>
            </a:extLst>
          </p:cNvPr>
          <p:cNvGrpSpPr/>
          <p:nvPr>
            <p:custDataLst>
              <p:tags r:id="rId4"/>
            </p:custDataLst>
          </p:nvPr>
        </p:nvGrpSpPr>
        <p:grpSpPr>
          <a:xfrm>
            <a:off x="775665" y="2938385"/>
            <a:ext cx="13622724" cy="5567129"/>
            <a:chOff x="0" y="0"/>
            <a:chExt cx="1036661" cy="1787743"/>
          </a:xfrm>
        </p:grpSpPr>
        <p:sp>
          <p:nvSpPr>
            <p:cNvPr id="7" name="Freeform 4">
              <a:extLst>
                <a:ext uri="{FF2B5EF4-FFF2-40B4-BE49-F238E27FC236}">
                  <a16:creationId xmlns:a16="http://schemas.microsoft.com/office/drawing/2014/main" id="{9DDE23FB-4782-2651-4C36-56941CDC843F}"/>
                </a:ext>
              </a:extLst>
            </p:cNvPr>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8" name="TextBox 5">
              <a:extLst>
                <a:ext uri="{FF2B5EF4-FFF2-40B4-BE49-F238E27FC236}">
                  <a16:creationId xmlns:a16="http://schemas.microsoft.com/office/drawing/2014/main" id="{6492AFF7-2771-677B-3114-ADE8B1BE9932}"/>
                </a:ext>
              </a:extLst>
            </p:cNvPr>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9" name="Freeform 12">
            <a:extLst>
              <a:ext uri="{FF2B5EF4-FFF2-40B4-BE49-F238E27FC236}">
                <a16:creationId xmlns:a16="http://schemas.microsoft.com/office/drawing/2014/main" id="{4C8FE4BB-0BF7-CA04-9646-75BA7683B7ED}"/>
              </a:ext>
            </a:extLst>
          </p:cNvPr>
          <p:cNvSpPr/>
          <p:nvPr>
            <p:custDataLst>
              <p:tags r:id="rId5"/>
            </p:custDataLst>
          </p:nvPr>
        </p:nvSpPr>
        <p:spPr>
          <a:xfrm>
            <a:off x="12335426" y="7198737"/>
            <a:ext cx="2952215" cy="1788935"/>
          </a:xfrm>
          <a:custGeom>
            <a:avLst/>
            <a:gdLst/>
            <a:ahLst/>
            <a:cxnLst/>
            <a:rect l="l" t="t" r="r" b="b"/>
            <a:pathLst>
              <a:path w="2395916" h="1587294">
                <a:moveTo>
                  <a:pt x="0" y="0"/>
                </a:moveTo>
                <a:lnTo>
                  <a:pt x="2395916" y="0"/>
                </a:lnTo>
                <a:lnTo>
                  <a:pt x="2395916" y="1587294"/>
                </a:lnTo>
                <a:lnTo>
                  <a:pt x="0" y="158729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ca"/>
          </a:p>
        </p:txBody>
      </p:sp>
      <p:sp>
        <p:nvSpPr>
          <p:cNvPr id="12" name="Rectangle 11">
            <a:extLst>
              <a:ext uri="{FF2B5EF4-FFF2-40B4-BE49-F238E27FC236}">
                <a16:creationId xmlns:a16="http://schemas.microsoft.com/office/drawing/2014/main" id="{3F77A911-3B47-CB8B-6007-E17F0A57FBDA}"/>
              </a:ext>
            </a:extLst>
          </p:cNvPr>
          <p:cNvSpPr/>
          <p:nvPr>
            <p:custDataLst>
              <p:tags r:id="rId6"/>
            </p:custDataLst>
          </p:nvPr>
        </p:nvSpPr>
        <p:spPr>
          <a:xfrm>
            <a:off x="775665" y="2938387"/>
            <a:ext cx="5898090" cy="1213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1" name="Ellipse 10">
            <a:extLst>
              <a:ext uri="{FF2B5EF4-FFF2-40B4-BE49-F238E27FC236}">
                <a16:creationId xmlns:a16="http://schemas.microsoft.com/office/drawing/2014/main" id="{9BC0F768-E003-2310-51D6-B5A8C2516C1A}"/>
              </a:ext>
            </a:extLst>
          </p:cNvPr>
          <p:cNvSpPr/>
          <p:nvPr>
            <p:custDataLst>
              <p:tags r:id="rId7"/>
            </p:custDataLst>
          </p:nvPr>
        </p:nvSpPr>
        <p:spPr>
          <a:xfrm>
            <a:off x="363759" y="2505375"/>
            <a:ext cx="1101742" cy="1101742"/>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4400" b="1" i="0" u="none" baseline="0"/>
              <a:t>01</a:t>
            </a:r>
          </a:p>
        </p:txBody>
      </p:sp>
      <p:sp>
        <p:nvSpPr>
          <p:cNvPr id="10" name="ZoneTexte 9">
            <a:extLst>
              <a:ext uri="{FF2B5EF4-FFF2-40B4-BE49-F238E27FC236}">
                <a16:creationId xmlns:a16="http://schemas.microsoft.com/office/drawing/2014/main" id="{8BF89734-3DFE-B8DB-7D83-2488FFB914CE}"/>
              </a:ext>
            </a:extLst>
          </p:cNvPr>
          <p:cNvSpPr txBox="1"/>
          <p:nvPr>
            <p:custDataLst>
              <p:tags r:id="rId8"/>
            </p:custDataLst>
          </p:nvPr>
        </p:nvSpPr>
        <p:spPr>
          <a:xfrm>
            <a:off x="1345143" y="3260820"/>
            <a:ext cx="5740517" cy="646331"/>
          </a:xfrm>
          <a:prstGeom prst="rect">
            <a:avLst/>
          </a:prstGeom>
        </p:spPr>
        <p:txBody>
          <a:bodyPr wrap="square" rtlCol="0">
            <a:spAutoFit/>
          </a:bodyPr>
          <a:lstStyle/>
          <a:p>
            <a:pPr algn="l" rtl="0"/>
            <a:r>
              <a:rPr lang="en-ca" sz="3600" b="1" i="0" u="none" baseline="0"/>
              <a:t>Calm yourself and refocus​</a:t>
            </a:r>
          </a:p>
        </p:txBody>
      </p:sp>
      <p:sp>
        <p:nvSpPr>
          <p:cNvPr id="16" name="ZoneTexte 15">
            <a:extLst>
              <a:ext uri="{FF2B5EF4-FFF2-40B4-BE49-F238E27FC236}">
                <a16:creationId xmlns:a16="http://schemas.microsoft.com/office/drawing/2014/main" id="{B942D956-ECAA-064A-253B-D3AF2E03125B}"/>
              </a:ext>
            </a:extLst>
          </p:cNvPr>
          <p:cNvSpPr txBox="1"/>
          <p:nvPr>
            <p:custDataLst>
              <p:tags r:id="rId9"/>
            </p:custDataLst>
          </p:nvPr>
        </p:nvSpPr>
        <p:spPr>
          <a:xfrm>
            <a:off x="1345141" y="4452330"/>
            <a:ext cx="12466392" cy="3539430"/>
          </a:xfrm>
          <a:prstGeom prst="rect">
            <a:avLst/>
          </a:prstGeom>
          <a:noFill/>
        </p:spPr>
        <p:txBody>
          <a:bodyPr wrap="square">
            <a:spAutoFit/>
          </a:bodyPr>
          <a:lstStyle/>
          <a:p>
            <a:pPr marL="285750" indent="-285750" algn="just" rtl="0">
              <a:buFont typeface="Arial" panose="020B0604020202020204" pitchFamily="34" charset="0"/>
              <a:buChar char="•"/>
            </a:pPr>
            <a:r>
              <a:rPr lang="en-ca" sz="2800" b="0" i="0" u="none" baseline="0"/>
              <a:t>Stop and take a break;​</a:t>
            </a:r>
          </a:p>
          <a:p>
            <a:pPr marL="285750" indent="-285750" algn="just" rtl="0">
              <a:buFont typeface="Arial" panose="020B0604020202020204" pitchFamily="34" charset="0"/>
              <a:buChar char="•"/>
            </a:pPr>
            <a:r>
              <a:rPr lang="en-ca" sz="2800" b="0" i="0" u="none" baseline="0"/>
              <a:t>Remove yourself from the conflict and go somewhere quiet;​</a:t>
            </a:r>
          </a:p>
          <a:p>
            <a:pPr marL="285750" indent="-285750" algn="just" rtl="0">
              <a:buFont typeface="Arial" panose="020B0604020202020204" pitchFamily="34" charset="0"/>
              <a:buChar char="•"/>
            </a:pPr>
            <a:r>
              <a:rPr lang="en-ca" sz="2800" b="0" i="0" u="none" baseline="0"/>
              <a:t>Take a deep breath;​</a:t>
            </a:r>
          </a:p>
          <a:p>
            <a:pPr marL="285750" indent="-285750" algn="just" rtl="0">
              <a:buFont typeface="Arial" panose="020B0604020202020204" pitchFamily="34" charset="0"/>
              <a:buChar char="•"/>
            </a:pPr>
            <a:r>
              <a:rPr lang="en-ca" sz="2800" b="0" i="0" u="none" baseline="0"/>
              <a:t>Take a look at what’s happening inside yourself;​</a:t>
            </a:r>
          </a:p>
          <a:p>
            <a:pPr marL="285750" indent="-285750" algn="just" rtl="0">
              <a:buFont typeface="Arial" panose="020B0604020202020204" pitchFamily="34" charset="0"/>
              <a:buChar char="•"/>
            </a:pPr>
            <a:r>
              <a:rPr lang="en-ca" sz="2800" b="0" i="0" u="none" baseline="0"/>
              <a:t>Identify your own emotions and needs regarding the conflict;​</a:t>
            </a:r>
          </a:p>
          <a:p>
            <a:pPr marL="285750" indent="-285750" algn="just" rtl="0">
              <a:buFont typeface="Arial" panose="020B0604020202020204" pitchFamily="34" charset="0"/>
              <a:buChar char="•"/>
            </a:pPr>
            <a:r>
              <a:rPr lang="en-ca" sz="2800" b="0" i="0" u="none" baseline="0"/>
              <a:t>Release your emotions in a healthy way (exercising, drawing, writing, listening to soothing music, etc.);​</a:t>
            </a:r>
          </a:p>
          <a:p>
            <a:pPr marL="285750" indent="-285750" algn="just" rtl="0">
              <a:buFont typeface="Arial" panose="020B0604020202020204" pitchFamily="34" charset="0"/>
              <a:buChar char="•"/>
            </a:pPr>
            <a:r>
              <a:rPr lang="en-ca" sz="2800" b="0" i="0" u="none" baseline="0"/>
              <a:t>Refocus your attention on what is important to you and on your values.</a:t>
            </a:r>
          </a:p>
        </p:txBody>
      </p:sp>
      <p:sp>
        <p:nvSpPr>
          <p:cNvPr id="17" name="Freeform 13">
            <a:extLst>
              <a:ext uri="{FF2B5EF4-FFF2-40B4-BE49-F238E27FC236}">
                <a16:creationId xmlns:a16="http://schemas.microsoft.com/office/drawing/2014/main" id="{F0BE11A8-8F54-9119-C6AB-753B172E3B2C}"/>
              </a:ext>
            </a:extLst>
          </p:cNvPr>
          <p:cNvSpPr/>
          <p:nvPr>
            <p:custDataLst>
              <p:tags r:id="rId10"/>
            </p:custDataLst>
          </p:nvPr>
        </p:nvSpPr>
        <p:spPr>
          <a:xfrm>
            <a:off x="11534774" y="1352550"/>
            <a:ext cx="5800725" cy="5257800"/>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ca"/>
          </a:p>
        </p:txBody>
      </p:sp>
      <p:sp>
        <p:nvSpPr>
          <p:cNvPr id="18" name="ZoneTexte 6">
            <a:extLst>
              <a:ext uri="{FF2B5EF4-FFF2-40B4-BE49-F238E27FC236}">
                <a16:creationId xmlns:a16="http://schemas.microsoft.com/office/drawing/2014/main" id="{5049484C-6FD2-5B5F-40D1-5AB8CECEB1FB}"/>
              </a:ext>
            </a:extLst>
          </p:cNvPr>
          <p:cNvSpPr txBox="1"/>
          <p:nvPr>
            <p:custDataLst>
              <p:tags r:id="rId11"/>
            </p:custDataLst>
          </p:nvPr>
        </p:nvSpPr>
        <p:spPr>
          <a:xfrm>
            <a:off x="13063545" y="2067236"/>
            <a:ext cx="2717230" cy="1077218"/>
          </a:xfrm>
          <a:prstGeom prst="rect">
            <a:avLst/>
          </a:prstGeom>
          <a:noFill/>
        </p:spPr>
        <p:txBody>
          <a:bodyPr wrap="square">
            <a:spAutoFit/>
          </a:bodyPr>
          <a:lstStyle>
            <a:defPPr>
              <a:defRPr lang="en-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r>
              <a:rPr lang="en-ca" sz="3200" b="1" i="0" u="none" baseline="0">
                <a:solidFill>
                  <a:srgbClr val="0038FF"/>
                </a:solidFill>
                <a:effectLst/>
                <a:latin typeface="Calibri" panose="020F0502020204030204" pitchFamily="34" charset="0"/>
                <a:ea typeface="Trebuchet MS" panose="020B0603020202020204" pitchFamily="34" charset="0"/>
              </a:rPr>
              <a:t>Quick reminder</a:t>
            </a:r>
            <a:endParaRPr lang="en-CA" sz="3200" b="0" i="0" u="none" baseline="0">
              <a:solidFill>
                <a:srgbClr val="0038FF"/>
              </a:solidFill>
              <a:effectLst/>
              <a:latin typeface="Calibri" panose="020F0502020204030204" pitchFamily="34" charset="0"/>
              <a:ea typeface="Trebuchet MS" panose="020B0603020202020204" pitchFamily="34" charset="0"/>
            </a:endParaRPr>
          </a:p>
        </p:txBody>
      </p:sp>
      <p:sp>
        <p:nvSpPr>
          <p:cNvPr id="19" name="Slide Number Placeholder 2">
            <a:extLst>
              <a:ext uri="{FF2B5EF4-FFF2-40B4-BE49-F238E27FC236}">
                <a16:creationId xmlns:a16="http://schemas.microsoft.com/office/drawing/2014/main" id="{DD968826-A02E-0A94-114D-A5F084F96DDB}"/>
              </a:ext>
            </a:extLst>
          </p:cNvPr>
          <p:cNvSpPr txBox="1">
            <a:spLocks/>
          </p:cNvSpPr>
          <p:nvPr>
            <p:custDataLst>
              <p:tags r:id="rId12"/>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12</a:t>
            </a:fld>
            <a:endParaRPr lang="en-ca" sz="2800" b="1"/>
          </a:p>
        </p:txBody>
      </p:sp>
      <p:sp>
        <p:nvSpPr>
          <p:cNvPr id="13" name="Freeform 6">
            <a:extLst>
              <a:ext uri="{FF2B5EF4-FFF2-40B4-BE49-F238E27FC236}">
                <a16:creationId xmlns:a16="http://schemas.microsoft.com/office/drawing/2014/main" id="{4A12EC28-862E-F65F-DDBC-A97CB48D6DA1}"/>
              </a:ext>
            </a:extLst>
          </p:cNvPr>
          <p:cNvSpPr/>
          <p:nvPr>
            <p:custDataLst>
              <p:tags r:id="rId13"/>
            </p:custDataLst>
          </p:nvPr>
        </p:nvSpPr>
        <p:spPr>
          <a:xfrm>
            <a:off x="1268210" y="4527332"/>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14" name="Freeform 6">
            <a:extLst>
              <a:ext uri="{FF2B5EF4-FFF2-40B4-BE49-F238E27FC236}">
                <a16:creationId xmlns:a16="http://schemas.microsoft.com/office/drawing/2014/main" id="{9A6E00F5-9782-63C6-305F-3B514B91BFBB}"/>
              </a:ext>
            </a:extLst>
          </p:cNvPr>
          <p:cNvSpPr/>
          <p:nvPr>
            <p:custDataLst>
              <p:tags r:id="rId14"/>
            </p:custDataLst>
          </p:nvPr>
        </p:nvSpPr>
        <p:spPr>
          <a:xfrm>
            <a:off x="1268210" y="4961873"/>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15" name="Freeform 6">
            <a:extLst>
              <a:ext uri="{FF2B5EF4-FFF2-40B4-BE49-F238E27FC236}">
                <a16:creationId xmlns:a16="http://schemas.microsoft.com/office/drawing/2014/main" id="{AD837FBC-949D-D154-95CF-4ACC54403207}"/>
              </a:ext>
            </a:extLst>
          </p:cNvPr>
          <p:cNvSpPr/>
          <p:nvPr>
            <p:custDataLst>
              <p:tags r:id="rId15"/>
            </p:custDataLst>
          </p:nvPr>
        </p:nvSpPr>
        <p:spPr>
          <a:xfrm>
            <a:off x="1268210" y="5433141"/>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20" name="Freeform 6">
            <a:extLst>
              <a:ext uri="{FF2B5EF4-FFF2-40B4-BE49-F238E27FC236}">
                <a16:creationId xmlns:a16="http://schemas.microsoft.com/office/drawing/2014/main" id="{F1380846-03C9-945E-15BB-BFAA17B0E867}"/>
              </a:ext>
            </a:extLst>
          </p:cNvPr>
          <p:cNvSpPr/>
          <p:nvPr>
            <p:custDataLst>
              <p:tags r:id="rId16"/>
            </p:custDataLst>
          </p:nvPr>
        </p:nvSpPr>
        <p:spPr>
          <a:xfrm>
            <a:off x="1268210" y="5833566"/>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21" name="Freeform 6">
            <a:extLst>
              <a:ext uri="{FF2B5EF4-FFF2-40B4-BE49-F238E27FC236}">
                <a16:creationId xmlns:a16="http://schemas.microsoft.com/office/drawing/2014/main" id="{362EAA00-1E5D-C454-B1AC-97B12202685B}"/>
              </a:ext>
            </a:extLst>
          </p:cNvPr>
          <p:cNvSpPr/>
          <p:nvPr>
            <p:custDataLst>
              <p:tags r:id="rId17"/>
            </p:custDataLst>
          </p:nvPr>
        </p:nvSpPr>
        <p:spPr>
          <a:xfrm>
            <a:off x="1268210" y="6276463"/>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22" name="Freeform 6">
            <a:extLst>
              <a:ext uri="{FF2B5EF4-FFF2-40B4-BE49-F238E27FC236}">
                <a16:creationId xmlns:a16="http://schemas.microsoft.com/office/drawing/2014/main" id="{1DB313C9-3705-0FA0-DA7A-A48FF83E38AA}"/>
              </a:ext>
            </a:extLst>
          </p:cNvPr>
          <p:cNvSpPr/>
          <p:nvPr>
            <p:custDataLst>
              <p:tags r:id="rId18"/>
            </p:custDataLst>
          </p:nvPr>
        </p:nvSpPr>
        <p:spPr>
          <a:xfrm>
            <a:off x="1268210" y="6689162"/>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23" name="Freeform 6">
            <a:extLst>
              <a:ext uri="{FF2B5EF4-FFF2-40B4-BE49-F238E27FC236}">
                <a16:creationId xmlns:a16="http://schemas.microsoft.com/office/drawing/2014/main" id="{AD6B9B69-319A-B52E-E6D9-21625FFFD056}"/>
              </a:ext>
            </a:extLst>
          </p:cNvPr>
          <p:cNvSpPr/>
          <p:nvPr>
            <p:custDataLst>
              <p:tags r:id="rId19"/>
            </p:custDataLst>
          </p:nvPr>
        </p:nvSpPr>
        <p:spPr>
          <a:xfrm>
            <a:off x="1262042" y="7453546"/>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sp>
        <p:nvSpPr>
          <p:cNvPr id="24" name="TextBox 23">
            <a:extLst>
              <a:ext uri="{FF2B5EF4-FFF2-40B4-BE49-F238E27FC236}">
                <a16:creationId xmlns:a16="http://schemas.microsoft.com/office/drawing/2014/main" id="{51EBBF3C-230F-F740-53A1-A1FE21918189}"/>
              </a:ext>
            </a:extLst>
          </p:cNvPr>
          <p:cNvSpPr txBox="1"/>
          <p:nvPr/>
        </p:nvSpPr>
        <p:spPr>
          <a:xfrm>
            <a:off x="12449601" y="3195393"/>
            <a:ext cx="3945117" cy="2677656"/>
          </a:xfrm>
          <a:prstGeom prst="rect">
            <a:avLst/>
          </a:prstGeom>
        </p:spPr>
        <p:txBody>
          <a:bodyPr wrap="square" rtlCol="0">
            <a:spAutoFit/>
          </a:bodyPr>
          <a:lstStyle/>
          <a:p>
            <a:pPr algn="ctr"/>
            <a:r>
              <a:rPr lang="en-ca" sz="2800">
                <a:latin typeface="Calibri" panose="020F0502020204030204" pitchFamily="34" charset="0"/>
                <a:ea typeface="Trebuchet MS" panose="020B0603020202020204" pitchFamily="34" charset="0"/>
              </a:rPr>
              <a:t>Your emotions speak to you! They </a:t>
            </a:r>
            <a:r>
              <a:rPr lang="en-ca" sz="2800">
                <a:latin typeface="Calibri" panose="020F0502020204030204" pitchFamily="34" charset="0"/>
                <a:ea typeface="Raleway" pitchFamily="2" charset="0"/>
              </a:rPr>
              <a:t>send you an important message: </a:t>
            </a:r>
            <a:r>
              <a:rPr lang="en-ca" sz="2800" b="1">
                <a:latin typeface="Calibri" panose="020F0502020204030204" pitchFamily="34" charset="0"/>
                <a:ea typeface="Raleway" pitchFamily="2" charset="0"/>
              </a:rPr>
              <a:t>“There’s a need that requires your attention!”</a:t>
            </a:r>
            <a:endParaRPr lang="en-ca" sz="2800"/>
          </a:p>
          <a:p>
            <a:pPr algn="ctr"/>
            <a:endParaRPr lang="en-CA" sz="2800" b="1"/>
          </a:p>
        </p:txBody>
      </p:sp>
      <p:pic>
        <p:nvPicPr>
          <p:cNvPr id="25" name="Image 24">
            <a:extLst>
              <a:ext uri="{FF2B5EF4-FFF2-40B4-BE49-F238E27FC236}">
                <a16:creationId xmlns:a16="http://schemas.microsoft.com/office/drawing/2014/main" id="{F2355CCD-D55A-DB9D-4DFE-8FB8A2E9723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191247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1" grpId="0" animBg="1"/>
      <p:bldP spid="10" grpId="0"/>
      <p:bldP spid="16" grpId="0"/>
      <p:bldP spid="17" grpId="0" animBg="1"/>
      <p:bldP spid="18" grpId="0"/>
      <p:bldP spid="13" grpId="0" animBg="1"/>
      <p:bldP spid="14" grpId="0" animBg="1"/>
      <p:bldP spid="15" grpId="0" animBg="1"/>
      <p:bldP spid="20" grpId="0" animBg="1"/>
      <p:bldP spid="21" grpId="0" animBg="1"/>
      <p:bldP spid="22"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104B-0892-50D8-204D-9A7D2EA046BB}"/>
            </a:ext>
          </a:extLst>
        </p:cNvPr>
        <p:cNvGrpSpPr/>
        <p:nvPr/>
      </p:nvGrpSpPr>
      <p:grpSpPr>
        <a:xfrm>
          <a:off x="0" y="0"/>
          <a:ext cx="0" cy="0"/>
          <a:chOff x="0" y="0"/>
          <a:chExt cx="0" cy="0"/>
        </a:xfrm>
      </p:grpSpPr>
      <p:sp>
        <p:nvSpPr>
          <p:cNvPr id="29" name="Freeform 2">
            <a:extLst>
              <a:ext uri="{FF2B5EF4-FFF2-40B4-BE49-F238E27FC236}">
                <a16:creationId xmlns:a16="http://schemas.microsoft.com/office/drawing/2014/main" id="{4969EC16-6664-890C-B774-8C2775C29186}"/>
              </a:ext>
            </a:extLst>
          </p:cNvPr>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6">
              <a:alphaModFix amt="10999"/>
            </a:blip>
            <a:stretch>
              <a:fillRect t="-38185" b="-38185"/>
            </a:stretch>
          </a:blipFill>
        </p:spPr>
        <p:txBody>
          <a:bodyPr/>
          <a:lstStyle/>
          <a:p>
            <a:endParaRPr lang="en-ca"/>
          </a:p>
        </p:txBody>
      </p:sp>
      <p:sp>
        <p:nvSpPr>
          <p:cNvPr id="2" name="Espace réservé du numéro de diapositive 1">
            <a:extLst>
              <a:ext uri="{FF2B5EF4-FFF2-40B4-BE49-F238E27FC236}">
                <a16:creationId xmlns:a16="http://schemas.microsoft.com/office/drawing/2014/main" id="{9B5DC32C-8D28-050E-481F-E35E06878643}"/>
              </a:ext>
            </a:extLst>
          </p:cNvPr>
          <p:cNvSpPr>
            <a:spLocks noGrp="1"/>
          </p:cNvSpPr>
          <p:nvPr>
            <p:ph type="sldNum" sz="quarter" idx="12"/>
            <p:custDataLst>
              <p:tags r:id="rId2"/>
            </p:custDataLst>
          </p:nvPr>
        </p:nvSpPr>
        <p:spPr/>
        <p:txBody>
          <a:bodyPr/>
          <a:lstStyle/>
          <a:p>
            <a:pPr algn="r" rtl="0"/>
            <a:fld id="{B6F15528-21DE-4FAA-801E-634DDDAF4B2B}" type="slidenum">
              <a:rPr/>
              <a:pPr algn="r" rtl="0"/>
              <a:t>13</a:t>
            </a:fld>
            <a:endParaRPr lang="en-ca"/>
          </a:p>
        </p:txBody>
      </p:sp>
      <p:sp>
        <p:nvSpPr>
          <p:cNvPr id="5" name="ZoneTexte 4">
            <a:extLst>
              <a:ext uri="{FF2B5EF4-FFF2-40B4-BE49-F238E27FC236}">
                <a16:creationId xmlns:a16="http://schemas.microsoft.com/office/drawing/2014/main" id="{13810253-E1F4-B72A-16F8-AF8226DB01BA}"/>
              </a:ext>
            </a:extLst>
          </p:cNvPr>
          <p:cNvSpPr txBox="1"/>
          <p:nvPr>
            <p:custDataLst>
              <p:tags r:id="rId3"/>
            </p:custDataLst>
          </p:nvPr>
        </p:nvSpPr>
        <p:spPr>
          <a:xfrm>
            <a:off x="643543" y="480779"/>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grpSp>
        <p:nvGrpSpPr>
          <p:cNvPr id="6" name="Group 3">
            <a:extLst>
              <a:ext uri="{FF2B5EF4-FFF2-40B4-BE49-F238E27FC236}">
                <a16:creationId xmlns:a16="http://schemas.microsoft.com/office/drawing/2014/main" id="{0580FAEA-F16C-ECBA-F1EE-80827CCA6393}"/>
              </a:ext>
            </a:extLst>
          </p:cNvPr>
          <p:cNvGrpSpPr/>
          <p:nvPr>
            <p:custDataLst>
              <p:tags r:id="rId4"/>
            </p:custDataLst>
          </p:nvPr>
        </p:nvGrpSpPr>
        <p:grpSpPr>
          <a:xfrm>
            <a:off x="775664" y="2929018"/>
            <a:ext cx="16270389" cy="5985570"/>
            <a:chOff x="0" y="0"/>
            <a:chExt cx="1036661" cy="1787743"/>
          </a:xfrm>
        </p:grpSpPr>
        <p:sp>
          <p:nvSpPr>
            <p:cNvPr id="7" name="Freeform 4">
              <a:extLst>
                <a:ext uri="{FF2B5EF4-FFF2-40B4-BE49-F238E27FC236}">
                  <a16:creationId xmlns:a16="http://schemas.microsoft.com/office/drawing/2014/main" id="{95187CE3-E2CC-9A94-A9B8-F3861FFDA7AD}"/>
                </a:ext>
              </a:extLst>
            </p:cNvPr>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8" name="TextBox 5">
              <a:extLst>
                <a:ext uri="{FF2B5EF4-FFF2-40B4-BE49-F238E27FC236}">
                  <a16:creationId xmlns:a16="http://schemas.microsoft.com/office/drawing/2014/main" id="{4F34D823-0784-C755-BB11-9A8C12D36781}"/>
                </a:ext>
              </a:extLst>
            </p:cNvPr>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12" name="Rectangle 11">
            <a:extLst>
              <a:ext uri="{FF2B5EF4-FFF2-40B4-BE49-F238E27FC236}">
                <a16:creationId xmlns:a16="http://schemas.microsoft.com/office/drawing/2014/main" id="{5DDECA48-1F44-95DC-A8AB-6A7C4BA2FA52}"/>
              </a:ext>
            </a:extLst>
          </p:cNvPr>
          <p:cNvSpPr/>
          <p:nvPr>
            <p:custDataLst>
              <p:tags r:id="rId5"/>
            </p:custDataLst>
          </p:nvPr>
        </p:nvSpPr>
        <p:spPr>
          <a:xfrm>
            <a:off x="775664" y="2496489"/>
            <a:ext cx="7290162" cy="1213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1" name="Ellipse 10">
            <a:extLst>
              <a:ext uri="{FF2B5EF4-FFF2-40B4-BE49-F238E27FC236}">
                <a16:creationId xmlns:a16="http://schemas.microsoft.com/office/drawing/2014/main" id="{ECD9BFD7-FB11-674E-29C7-2B7E7C94CAF0}"/>
              </a:ext>
            </a:extLst>
          </p:cNvPr>
          <p:cNvSpPr/>
          <p:nvPr>
            <p:custDataLst>
              <p:tags r:id="rId6"/>
            </p:custDataLst>
          </p:nvPr>
        </p:nvSpPr>
        <p:spPr>
          <a:xfrm>
            <a:off x="395799" y="2045468"/>
            <a:ext cx="1101742" cy="1101742"/>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4400" b="1" i="0" u="none" baseline="0"/>
              <a:t>02</a:t>
            </a:r>
          </a:p>
        </p:txBody>
      </p:sp>
      <p:sp>
        <p:nvSpPr>
          <p:cNvPr id="10" name="ZoneTexte 9">
            <a:extLst>
              <a:ext uri="{FF2B5EF4-FFF2-40B4-BE49-F238E27FC236}">
                <a16:creationId xmlns:a16="http://schemas.microsoft.com/office/drawing/2014/main" id="{49C35D38-8BFB-556A-4890-3E054D7BE643}"/>
              </a:ext>
            </a:extLst>
          </p:cNvPr>
          <p:cNvSpPr txBox="1"/>
          <p:nvPr>
            <p:custDataLst>
              <p:tags r:id="rId7"/>
            </p:custDataLst>
          </p:nvPr>
        </p:nvSpPr>
        <p:spPr>
          <a:xfrm>
            <a:off x="1399422" y="2789176"/>
            <a:ext cx="7116469" cy="646331"/>
          </a:xfrm>
          <a:prstGeom prst="rect">
            <a:avLst/>
          </a:prstGeom>
        </p:spPr>
        <p:txBody>
          <a:bodyPr wrap="square" rtlCol="0">
            <a:spAutoFit/>
          </a:bodyPr>
          <a:lstStyle/>
          <a:p>
            <a:pPr algn="l" rtl="0"/>
            <a:r>
              <a:rPr lang="en-ca" sz="3600" b="1" i="0" u="none" baseline="0"/>
              <a:t>Communicate with compassion</a:t>
            </a:r>
          </a:p>
        </p:txBody>
      </p:sp>
      <p:sp>
        <p:nvSpPr>
          <p:cNvPr id="16" name="ZoneTexte 15">
            <a:extLst>
              <a:ext uri="{FF2B5EF4-FFF2-40B4-BE49-F238E27FC236}">
                <a16:creationId xmlns:a16="http://schemas.microsoft.com/office/drawing/2014/main" id="{A5407370-9353-F97D-2987-A8EA3FF9929E}"/>
              </a:ext>
            </a:extLst>
          </p:cNvPr>
          <p:cNvSpPr txBox="1"/>
          <p:nvPr>
            <p:custDataLst>
              <p:tags r:id="rId8"/>
            </p:custDataLst>
          </p:nvPr>
        </p:nvSpPr>
        <p:spPr>
          <a:xfrm>
            <a:off x="9028029" y="3710397"/>
            <a:ext cx="7967964" cy="4893647"/>
          </a:xfrm>
          <a:prstGeom prst="rect">
            <a:avLst/>
          </a:prstGeom>
          <a:noFill/>
        </p:spPr>
        <p:txBody>
          <a:bodyPr wrap="square">
            <a:spAutoFit/>
          </a:bodyPr>
          <a:lstStyle/>
          <a:p>
            <a:pPr algn="just" rtl="0"/>
            <a:r>
              <a:rPr lang="en-ca" sz="2400" b="1" i="0" u="none" baseline="0"/>
              <a:t>Expressing yourself:​</a:t>
            </a:r>
          </a:p>
          <a:p>
            <a:pPr marL="342900" indent="-250825" algn="just" rtl="0">
              <a:buFont typeface="Arial" panose="020B0604020202020204" pitchFamily="34" charset="0"/>
              <a:buChar char="•"/>
            </a:pPr>
            <a:r>
              <a:rPr lang="en-ca" sz="2400" b="0" i="0" u="none" baseline="0"/>
              <a:t>Describe the facts of the situation without making judgments or interpretations;​</a:t>
            </a:r>
          </a:p>
          <a:p>
            <a:pPr marL="342900" indent="-250825" algn="just" rtl="0">
              <a:buFont typeface="Arial" panose="020B0604020202020204" pitchFamily="34" charset="0"/>
              <a:buChar char="•"/>
            </a:pPr>
            <a:r>
              <a:rPr lang="en-ca" sz="2400" b="0" i="0" u="none" baseline="0"/>
              <a:t>Avoid making assumptions about the other person</a:t>
            </a:r>
            <a:r>
              <a:rPr lang="en-CA" sz="2400" b="0" i="0" u="none" baseline="0"/>
              <a:t>’</a:t>
            </a:r>
            <a:r>
              <a:rPr lang="en-ca" sz="2400" b="0" i="0" u="none" baseline="0"/>
              <a:t>s intentions; ​</a:t>
            </a:r>
          </a:p>
          <a:p>
            <a:pPr marL="342900" indent="-250825" algn="just" rtl="0">
              <a:buFont typeface="Arial" panose="020B0604020202020204" pitchFamily="34" charset="0"/>
              <a:buChar char="•"/>
            </a:pPr>
            <a:r>
              <a:rPr lang="en-ca" sz="2400" b="0" i="0" u="none" baseline="0"/>
              <a:t>Use “I” statements about yourself, rather than “You” statements about the other person;​</a:t>
            </a:r>
          </a:p>
          <a:p>
            <a:pPr marL="342900" indent="-250825" algn="just" rtl="0">
              <a:buFont typeface="Arial" panose="020B0604020202020204" pitchFamily="34" charset="0"/>
              <a:buChar char="•"/>
            </a:pPr>
            <a:r>
              <a:rPr lang="en-ca" sz="2400" b="0" i="0" u="none" baseline="0"/>
              <a:t>Clearly express your emotions and needs regarding the conflict;​</a:t>
            </a:r>
          </a:p>
          <a:p>
            <a:pPr marL="342900" indent="-250825" algn="just" rtl="0">
              <a:buFont typeface="Arial" panose="020B0604020202020204" pitchFamily="34" charset="0"/>
              <a:buChar char="•"/>
            </a:pPr>
            <a:r>
              <a:rPr lang="en-ca" sz="2400" b="0" i="0" u="none" baseline="0"/>
              <a:t>Don’t blame the other person for your emotions and feelings; ​</a:t>
            </a:r>
          </a:p>
          <a:p>
            <a:pPr marL="342900" indent="-250825" algn="just" rtl="0">
              <a:buFont typeface="Arial" panose="020B0604020202020204" pitchFamily="34" charset="0"/>
              <a:buChar char="•"/>
            </a:pPr>
            <a:r>
              <a:rPr lang="en-ca" sz="2400" b="0" i="0" u="none" baseline="0"/>
              <a:t>Admit your own faults in the situation and be able to apologize.</a:t>
            </a:r>
          </a:p>
        </p:txBody>
      </p:sp>
      <p:sp>
        <p:nvSpPr>
          <p:cNvPr id="13" name="Freeform 13">
            <a:extLst>
              <a:ext uri="{FF2B5EF4-FFF2-40B4-BE49-F238E27FC236}">
                <a16:creationId xmlns:a16="http://schemas.microsoft.com/office/drawing/2014/main" id="{D8C4774F-C51F-547B-A164-DF4AB6AEB09A}"/>
              </a:ext>
            </a:extLst>
          </p:cNvPr>
          <p:cNvSpPr/>
          <p:nvPr>
            <p:custDataLst>
              <p:tags r:id="rId9"/>
            </p:custDataLst>
          </p:nvPr>
        </p:nvSpPr>
        <p:spPr>
          <a:xfrm>
            <a:off x="7716828" y="1951904"/>
            <a:ext cx="2133600" cy="2040916"/>
          </a:xfrm>
          <a:custGeom>
            <a:avLst/>
            <a:gdLst/>
            <a:ahLst/>
            <a:cxnLst/>
            <a:rect l="l" t="t" r="r" b="b"/>
            <a:pathLst>
              <a:path w="1945778" h="1818378">
                <a:moveTo>
                  <a:pt x="0" y="0"/>
                </a:moveTo>
                <a:lnTo>
                  <a:pt x="1945777" y="0"/>
                </a:lnTo>
                <a:lnTo>
                  <a:pt x="1945777" y="1818378"/>
                </a:lnTo>
                <a:lnTo>
                  <a:pt x="0" y="1818378"/>
                </a:lnTo>
                <a:lnTo>
                  <a:pt x="0" y="0"/>
                </a:lnTo>
                <a:close/>
              </a:path>
            </a:pathLst>
          </a:custGeom>
          <a:blipFill>
            <a:blip r:embed="rId27"/>
            <a:stretch>
              <a:fillRect r="-3341" b="-19386"/>
            </a:stretch>
          </a:blipFill>
        </p:spPr>
        <p:txBody>
          <a:bodyPr/>
          <a:lstStyle/>
          <a:p>
            <a:endParaRPr lang="en-ca"/>
          </a:p>
        </p:txBody>
      </p:sp>
      <p:sp>
        <p:nvSpPr>
          <p:cNvPr id="14" name="ZoneTexte 13">
            <a:extLst>
              <a:ext uri="{FF2B5EF4-FFF2-40B4-BE49-F238E27FC236}">
                <a16:creationId xmlns:a16="http://schemas.microsoft.com/office/drawing/2014/main" id="{F9BFEDAB-C688-C1F6-3DD8-8F8BC280B8E6}"/>
              </a:ext>
            </a:extLst>
          </p:cNvPr>
          <p:cNvSpPr txBox="1"/>
          <p:nvPr>
            <p:custDataLst>
              <p:tags r:id="rId10"/>
            </p:custDataLst>
          </p:nvPr>
        </p:nvSpPr>
        <p:spPr>
          <a:xfrm>
            <a:off x="1450430" y="3710397"/>
            <a:ext cx="7116471" cy="5262979"/>
          </a:xfrm>
          <a:prstGeom prst="rect">
            <a:avLst/>
          </a:prstGeom>
          <a:noFill/>
        </p:spPr>
        <p:txBody>
          <a:bodyPr wrap="square">
            <a:spAutoFit/>
          </a:bodyPr>
          <a:lstStyle/>
          <a:p>
            <a:pPr algn="just" rtl="0"/>
            <a:r>
              <a:rPr lang="en-ca" sz="2400" b="1" i="0" u="none" baseline="0"/>
              <a:t>Listening to the other person:​</a:t>
            </a:r>
          </a:p>
          <a:p>
            <a:pPr marL="285750" indent="-285750" algn="just" rtl="0">
              <a:buFont typeface="Arial" panose="020B0604020202020204" pitchFamily="34" charset="0"/>
              <a:buChar char="•"/>
            </a:pPr>
            <a:r>
              <a:rPr lang="en-ca" sz="2400" b="0" i="0" u="none" baseline="0"/>
              <a:t>Use nonverbal communication (e.g., eye contact, facial expressions, tone of voice) that shows your interest;​</a:t>
            </a:r>
          </a:p>
          <a:p>
            <a:pPr marL="285750" indent="-285750" algn="just" rtl="0">
              <a:buFont typeface="Arial" panose="020B0604020202020204" pitchFamily="34" charset="0"/>
              <a:buChar char="•"/>
            </a:pPr>
            <a:r>
              <a:rPr lang="en-ca" sz="2400" b="0" i="0" u="none" baseline="0"/>
              <a:t>Be open and receptive to what the other person has to say; ​</a:t>
            </a:r>
          </a:p>
          <a:p>
            <a:pPr marL="285750" indent="-285750" algn="just" rtl="0">
              <a:buFont typeface="Arial" panose="020B0604020202020204" pitchFamily="34" charset="0"/>
              <a:buChar char="•"/>
            </a:pPr>
            <a:r>
              <a:rPr lang="en-ca" sz="2400" b="0" i="0" u="none" baseline="0"/>
              <a:t>Give the other person time to speak without interrupting them; ​</a:t>
            </a:r>
          </a:p>
          <a:p>
            <a:pPr marL="285750" indent="-285750" algn="just" rtl="0">
              <a:buFont typeface="Arial" panose="020B0604020202020204" pitchFamily="34" charset="0"/>
              <a:buChar char="•"/>
            </a:pPr>
            <a:r>
              <a:rPr lang="en-ca" sz="2400" b="0" i="0" u="none" baseline="0"/>
              <a:t>Try to understand the other person</a:t>
            </a:r>
            <a:r>
              <a:rPr lang="en-CA" sz="2400" b="0" i="0" u="none" baseline="0"/>
              <a:t>’</a:t>
            </a:r>
            <a:r>
              <a:rPr lang="en-ca" sz="2400" b="0" i="0" u="none" baseline="0"/>
              <a:t>s point of view without judging them;​</a:t>
            </a:r>
          </a:p>
          <a:p>
            <a:pPr marL="285750" indent="-285750" algn="just" rtl="0">
              <a:buFont typeface="Arial" panose="020B0604020202020204" pitchFamily="34" charset="0"/>
              <a:buChar char="•"/>
            </a:pPr>
            <a:r>
              <a:rPr lang="en-ca" sz="2400" b="0" i="0" u="none" baseline="0"/>
              <a:t>Put yourself in the other person’s shoes and be sensitive to their emotions and needs; ​</a:t>
            </a:r>
          </a:p>
          <a:p>
            <a:pPr marL="285750" indent="-285750" algn="just" rtl="0">
              <a:buFont typeface="Arial" panose="020B0604020202020204" pitchFamily="34" charset="0"/>
              <a:buChar char="•"/>
            </a:pPr>
            <a:r>
              <a:rPr lang="en-ca" sz="2400" b="0" i="0" u="none" baseline="0"/>
              <a:t>In short, listen to the other person just like you want them to listen to you!</a:t>
            </a:r>
          </a:p>
        </p:txBody>
      </p:sp>
      <p:sp>
        <p:nvSpPr>
          <p:cNvPr id="15" name="Slide Number Placeholder 2">
            <a:extLst>
              <a:ext uri="{FF2B5EF4-FFF2-40B4-BE49-F238E27FC236}">
                <a16:creationId xmlns:a16="http://schemas.microsoft.com/office/drawing/2014/main" id="{F4086908-7BC5-4B20-8C8F-130D0B74C0FE}"/>
              </a:ext>
            </a:extLst>
          </p:cNvPr>
          <p:cNvSpPr txBox="1">
            <a:spLocks/>
          </p:cNvSpPr>
          <p:nvPr>
            <p:custDataLst>
              <p:tags r:id="rId11"/>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13</a:t>
            </a:fld>
            <a:endParaRPr lang="en-ca" sz="2800" b="1"/>
          </a:p>
        </p:txBody>
      </p:sp>
      <p:grpSp>
        <p:nvGrpSpPr>
          <p:cNvPr id="30" name="Groupe 29">
            <a:extLst>
              <a:ext uri="{FF2B5EF4-FFF2-40B4-BE49-F238E27FC236}">
                <a16:creationId xmlns:a16="http://schemas.microsoft.com/office/drawing/2014/main" id="{2326EBBB-8C95-6058-B842-F5CB75E88CCA}"/>
              </a:ext>
            </a:extLst>
          </p:cNvPr>
          <p:cNvGrpSpPr/>
          <p:nvPr/>
        </p:nvGrpSpPr>
        <p:grpSpPr>
          <a:xfrm>
            <a:off x="1330531" y="4106025"/>
            <a:ext cx="436023" cy="4404680"/>
            <a:chOff x="1330531" y="4106025"/>
            <a:chExt cx="436023" cy="4404680"/>
          </a:xfrm>
        </p:grpSpPr>
        <p:sp>
          <p:nvSpPr>
            <p:cNvPr id="9" name="Freeform 6">
              <a:extLst>
                <a:ext uri="{FF2B5EF4-FFF2-40B4-BE49-F238E27FC236}">
                  <a16:creationId xmlns:a16="http://schemas.microsoft.com/office/drawing/2014/main" id="{8617530F-D04B-7158-8183-1141F500CCD1}"/>
                </a:ext>
              </a:extLst>
            </p:cNvPr>
            <p:cNvSpPr/>
            <p:nvPr>
              <p:custDataLst>
                <p:tags r:id="rId18"/>
              </p:custDataLst>
            </p:nvPr>
          </p:nvSpPr>
          <p:spPr>
            <a:xfrm>
              <a:off x="1330531" y="4106025"/>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17" name="Freeform 6">
              <a:extLst>
                <a:ext uri="{FF2B5EF4-FFF2-40B4-BE49-F238E27FC236}">
                  <a16:creationId xmlns:a16="http://schemas.microsoft.com/office/drawing/2014/main" id="{B6028AA2-58A5-CE87-6812-FA38EA140D88}"/>
                </a:ext>
              </a:extLst>
            </p:cNvPr>
            <p:cNvSpPr/>
            <p:nvPr>
              <p:custDataLst>
                <p:tags r:id="rId19"/>
              </p:custDataLst>
            </p:nvPr>
          </p:nvSpPr>
          <p:spPr>
            <a:xfrm>
              <a:off x="1361322" y="5209825"/>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18" name="Freeform 6">
              <a:extLst>
                <a:ext uri="{FF2B5EF4-FFF2-40B4-BE49-F238E27FC236}">
                  <a16:creationId xmlns:a16="http://schemas.microsoft.com/office/drawing/2014/main" id="{A8866AFA-BF01-2391-9B72-B2C36DB547B9}"/>
                </a:ext>
              </a:extLst>
            </p:cNvPr>
            <p:cNvSpPr/>
            <p:nvPr>
              <p:custDataLst>
                <p:tags r:id="rId20"/>
              </p:custDataLst>
            </p:nvPr>
          </p:nvSpPr>
          <p:spPr>
            <a:xfrm>
              <a:off x="1371972" y="5939935"/>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19" name="Freeform 6">
              <a:extLst>
                <a:ext uri="{FF2B5EF4-FFF2-40B4-BE49-F238E27FC236}">
                  <a16:creationId xmlns:a16="http://schemas.microsoft.com/office/drawing/2014/main" id="{F2C4CFAC-0DDA-BCD6-44E4-56EF4DC602C9}"/>
                </a:ext>
              </a:extLst>
            </p:cNvPr>
            <p:cNvSpPr/>
            <p:nvPr>
              <p:custDataLst>
                <p:tags r:id="rId21"/>
              </p:custDataLst>
            </p:nvPr>
          </p:nvSpPr>
          <p:spPr>
            <a:xfrm>
              <a:off x="1366644" y="6706987"/>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20" name="Freeform 6">
              <a:extLst>
                <a:ext uri="{FF2B5EF4-FFF2-40B4-BE49-F238E27FC236}">
                  <a16:creationId xmlns:a16="http://schemas.microsoft.com/office/drawing/2014/main" id="{493AC8FA-60F0-91E6-F7D0-AD332EDF9C28}"/>
                </a:ext>
              </a:extLst>
            </p:cNvPr>
            <p:cNvSpPr/>
            <p:nvPr>
              <p:custDataLst>
                <p:tags r:id="rId22"/>
              </p:custDataLst>
            </p:nvPr>
          </p:nvSpPr>
          <p:spPr>
            <a:xfrm>
              <a:off x="1361322" y="7453116"/>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21" name="Freeform 6">
              <a:extLst>
                <a:ext uri="{FF2B5EF4-FFF2-40B4-BE49-F238E27FC236}">
                  <a16:creationId xmlns:a16="http://schemas.microsoft.com/office/drawing/2014/main" id="{CB27DF0D-F76D-AC3E-E52A-83D4ED0E68BA}"/>
                </a:ext>
              </a:extLst>
            </p:cNvPr>
            <p:cNvSpPr/>
            <p:nvPr>
              <p:custDataLst>
                <p:tags r:id="rId23"/>
              </p:custDataLst>
            </p:nvPr>
          </p:nvSpPr>
          <p:spPr>
            <a:xfrm>
              <a:off x="1361322" y="8123781"/>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grpSp>
      <p:sp>
        <p:nvSpPr>
          <p:cNvPr id="22" name="Freeform 6">
            <a:extLst>
              <a:ext uri="{FF2B5EF4-FFF2-40B4-BE49-F238E27FC236}">
                <a16:creationId xmlns:a16="http://schemas.microsoft.com/office/drawing/2014/main" id="{3C5828A9-8593-B62A-722A-8598511EBF1A}"/>
              </a:ext>
            </a:extLst>
          </p:cNvPr>
          <p:cNvSpPr/>
          <p:nvPr>
            <p:custDataLst>
              <p:tags r:id="rId12"/>
            </p:custDataLst>
          </p:nvPr>
        </p:nvSpPr>
        <p:spPr>
          <a:xfrm>
            <a:off x="9054187" y="4164022"/>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pic>
        <p:nvPicPr>
          <p:cNvPr id="28" name="Image 27">
            <a:extLst>
              <a:ext uri="{FF2B5EF4-FFF2-40B4-BE49-F238E27FC236}">
                <a16:creationId xmlns:a16="http://schemas.microsoft.com/office/drawing/2014/main" id="{9869BCF0-1B29-5853-2B86-ABD77204A1C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
        <p:nvSpPr>
          <p:cNvPr id="31" name="Freeform 6">
            <a:extLst>
              <a:ext uri="{FF2B5EF4-FFF2-40B4-BE49-F238E27FC236}">
                <a16:creationId xmlns:a16="http://schemas.microsoft.com/office/drawing/2014/main" id="{8F089E83-B49A-1034-0BC4-35CF622F7E79}"/>
              </a:ext>
            </a:extLst>
          </p:cNvPr>
          <p:cNvSpPr/>
          <p:nvPr>
            <p:custDataLst>
              <p:tags r:id="rId13"/>
            </p:custDataLst>
          </p:nvPr>
        </p:nvSpPr>
        <p:spPr>
          <a:xfrm>
            <a:off x="9054187" y="4902571"/>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32" name="Freeform 6">
            <a:extLst>
              <a:ext uri="{FF2B5EF4-FFF2-40B4-BE49-F238E27FC236}">
                <a16:creationId xmlns:a16="http://schemas.microsoft.com/office/drawing/2014/main" id="{AF22787F-FF8A-8FA1-E458-17A71FE0E680}"/>
              </a:ext>
            </a:extLst>
          </p:cNvPr>
          <p:cNvSpPr/>
          <p:nvPr>
            <p:custDataLst>
              <p:tags r:id="rId14"/>
            </p:custDataLst>
          </p:nvPr>
        </p:nvSpPr>
        <p:spPr>
          <a:xfrm>
            <a:off x="9054187" y="6309336"/>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33" name="Freeform 6">
            <a:extLst>
              <a:ext uri="{FF2B5EF4-FFF2-40B4-BE49-F238E27FC236}">
                <a16:creationId xmlns:a16="http://schemas.microsoft.com/office/drawing/2014/main" id="{7D4F1D1F-6B2F-2EF3-871D-4897E0817115}"/>
              </a:ext>
            </a:extLst>
          </p:cNvPr>
          <p:cNvSpPr/>
          <p:nvPr>
            <p:custDataLst>
              <p:tags r:id="rId15"/>
            </p:custDataLst>
          </p:nvPr>
        </p:nvSpPr>
        <p:spPr>
          <a:xfrm>
            <a:off x="9054187" y="5547340"/>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34" name="Freeform 6">
            <a:extLst>
              <a:ext uri="{FF2B5EF4-FFF2-40B4-BE49-F238E27FC236}">
                <a16:creationId xmlns:a16="http://schemas.microsoft.com/office/drawing/2014/main" id="{F301C8B9-BA73-0177-9B03-A2BABC0B229E}"/>
              </a:ext>
            </a:extLst>
          </p:cNvPr>
          <p:cNvSpPr/>
          <p:nvPr>
            <p:custDataLst>
              <p:tags r:id="rId16"/>
            </p:custDataLst>
          </p:nvPr>
        </p:nvSpPr>
        <p:spPr>
          <a:xfrm>
            <a:off x="9054187" y="7059608"/>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
        <p:nvSpPr>
          <p:cNvPr id="35" name="Freeform 6">
            <a:extLst>
              <a:ext uri="{FF2B5EF4-FFF2-40B4-BE49-F238E27FC236}">
                <a16:creationId xmlns:a16="http://schemas.microsoft.com/office/drawing/2014/main" id="{8EF4DAA3-0DCE-C187-5059-EA1CE5D34B28}"/>
              </a:ext>
            </a:extLst>
          </p:cNvPr>
          <p:cNvSpPr/>
          <p:nvPr>
            <p:custDataLst>
              <p:tags r:id="rId17"/>
            </p:custDataLst>
          </p:nvPr>
        </p:nvSpPr>
        <p:spPr>
          <a:xfrm>
            <a:off x="9054187" y="7786434"/>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p>
        </p:txBody>
      </p:sp>
    </p:spTree>
    <p:extLst>
      <p:ext uri="{BB962C8B-B14F-4D97-AF65-F5344CB8AC3E}">
        <p14:creationId xmlns:p14="http://schemas.microsoft.com/office/powerpoint/2010/main" val="72427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1" grpId="0" animBg="1"/>
      <p:bldP spid="10" grpId="0"/>
      <p:bldP spid="16" grpId="0"/>
      <p:bldP spid="14" grpId="0"/>
      <p:bldP spid="22" grpId="0" animBg="1"/>
      <p:bldP spid="31" grpId="0" animBg="1"/>
      <p:bldP spid="32" grpId="0" animBg="1"/>
      <p:bldP spid="33" grpId="0" animBg="1"/>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278C-11BF-5B0D-E350-09AABD6C6B49}"/>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7F839F-AF64-3D43-BCE7-CEA9AAD4A25A}"/>
              </a:ext>
            </a:extLst>
          </p:cNvPr>
          <p:cNvSpPr>
            <a:spLocks noGrp="1"/>
          </p:cNvSpPr>
          <p:nvPr>
            <p:ph type="sldNum" sz="quarter" idx="12"/>
            <p:custDataLst>
              <p:tags r:id="rId1"/>
            </p:custDataLst>
          </p:nvPr>
        </p:nvSpPr>
        <p:spPr/>
        <p:txBody>
          <a:bodyPr/>
          <a:lstStyle/>
          <a:p>
            <a:pPr algn="r" rtl="0"/>
            <a:fld id="{B6F15528-21DE-4FAA-801E-634DDDAF4B2B}" type="slidenum">
              <a:rPr/>
              <a:pPr algn="r" rtl="0"/>
              <a:t>14</a:t>
            </a:fld>
            <a:endParaRPr lang="en-ca"/>
          </a:p>
        </p:txBody>
      </p:sp>
      <p:sp>
        <p:nvSpPr>
          <p:cNvPr id="3" name="Freeform 2">
            <a:extLst>
              <a:ext uri="{FF2B5EF4-FFF2-40B4-BE49-F238E27FC236}">
                <a16:creationId xmlns:a16="http://schemas.microsoft.com/office/drawing/2014/main" id="{26AD2D94-3065-7DFD-E81B-AA2316F7EAC4}"/>
              </a:ext>
            </a:extLst>
          </p:cNvPr>
          <p:cNvSpPr>
            <a:spLocks noGrp="1" noRot="1" noMove="1" noResize="1" noEditPoints="1" noAdjustHandles="1" noChangeArrowheads="1" noChangeShapeType="1"/>
          </p:cNvSpPr>
          <p:nvPr>
            <p:custDataLst>
              <p:tags r:id="rId2"/>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3">
              <a:alphaModFix amt="10999"/>
            </a:blip>
            <a:stretch>
              <a:fillRect t="-38185" b="-38185"/>
            </a:stretch>
          </a:blipFill>
        </p:spPr>
        <p:txBody>
          <a:bodyPr/>
          <a:lstStyle/>
          <a:p>
            <a:endParaRPr lang="en-ca"/>
          </a:p>
        </p:txBody>
      </p:sp>
      <p:sp>
        <p:nvSpPr>
          <p:cNvPr id="5" name="ZoneTexte 4">
            <a:extLst>
              <a:ext uri="{FF2B5EF4-FFF2-40B4-BE49-F238E27FC236}">
                <a16:creationId xmlns:a16="http://schemas.microsoft.com/office/drawing/2014/main" id="{4DB8228F-6DA1-27B8-DE05-26FFEC3B3542}"/>
              </a:ext>
            </a:extLst>
          </p:cNvPr>
          <p:cNvSpPr txBox="1"/>
          <p:nvPr>
            <p:custDataLst>
              <p:tags r:id="rId3"/>
            </p:custDataLst>
          </p:nvPr>
        </p:nvSpPr>
        <p:spPr>
          <a:xfrm>
            <a:off x="652383" y="745918"/>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grpSp>
        <p:nvGrpSpPr>
          <p:cNvPr id="6" name="Group 3">
            <a:extLst>
              <a:ext uri="{FF2B5EF4-FFF2-40B4-BE49-F238E27FC236}">
                <a16:creationId xmlns:a16="http://schemas.microsoft.com/office/drawing/2014/main" id="{3E4A7680-7886-17B0-28BC-2318D206F0E1}"/>
              </a:ext>
            </a:extLst>
          </p:cNvPr>
          <p:cNvGrpSpPr/>
          <p:nvPr>
            <p:custDataLst>
              <p:tags r:id="rId4"/>
            </p:custDataLst>
          </p:nvPr>
        </p:nvGrpSpPr>
        <p:grpSpPr>
          <a:xfrm>
            <a:off x="775665" y="2938385"/>
            <a:ext cx="7838347" cy="5985570"/>
            <a:chOff x="0" y="0"/>
            <a:chExt cx="1036661" cy="1787743"/>
          </a:xfrm>
        </p:grpSpPr>
        <p:sp>
          <p:nvSpPr>
            <p:cNvPr id="7" name="Freeform 4">
              <a:extLst>
                <a:ext uri="{FF2B5EF4-FFF2-40B4-BE49-F238E27FC236}">
                  <a16:creationId xmlns:a16="http://schemas.microsoft.com/office/drawing/2014/main" id="{71D2B3AA-AFD9-184A-ED75-16A0C70EC28F}"/>
                </a:ext>
              </a:extLst>
            </p:cNvPr>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8" name="TextBox 5">
              <a:extLst>
                <a:ext uri="{FF2B5EF4-FFF2-40B4-BE49-F238E27FC236}">
                  <a16:creationId xmlns:a16="http://schemas.microsoft.com/office/drawing/2014/main" id="{DF0F4FBB-24A2-A6C7-4BFE-CA5AD81FDD17}"/>
                </a:ext>
              </a:extLst>
            </p:cNvPr>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12" name="Rectangle 11">
            <a:extLst>
              <a:ext uri="{FF2B5EF4-FFF2-40B4-BE49-F238E27FC236}">
                <a16:creationId xmlns:a16="http://schemas.microsoft.com/office/drawing/2014/main" id="{F58313E9-71F4-2327-E5FB-4C42305F1380}"/>
              </a:ext>
            </a:extLst>
          </p:cNvPr>
          <p:cNvSpPr/>
          <p:nvPr>
            <p:custDataLst>
              <p:tags r:id="rId5"/>
            </p:custDataLst>
          </p:nvPr>
        </p:nvSpPr>
        <p:spPr>
          <a:xfrm>
            <a:off x="775665" y="2938387"/>
            <a:ext cx="4548503" cy="1213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1" name="Ellipse 10">
            <a:extLst>
              <a:ext uri="{FF2B5EF4-FFF2-40B4-BE49-F238E27FC236}">
                <a16:creationId xmlns:a16="http://schemas.microsoft.com/office/drawing/2014/main" id="{A9F40BCA-2907-D96B-F926-BE9A52E971F6}"/>
              </a:ext>
            </a:extLst>
          </p:cNvPr>
          <p:cNvSpPr/>
          <p:nvPr>
            <p:custDataLst>
              <p:tags r:id="rId6"/>
            </p:custDataLst>
          </p:nvPr>
        </p:nvSpPr>
        <p:spPr>
          <a:xfrm>
            <a:off x="363759" y="2505375"/>
            <a:ext cx="1101742" cy="1101742"/>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4400" b="1" i="0" u="none" baseline="0"/>
              <a:t>03</a:t>
            </a:r>
          </a:p>
        </p:txBody>
      </p:sp>
      <p:sp>
        <p:nvSpPr>
          <p:cNvPr id="10" name="ZoneTexte 9">
            <a:extLst>
              <a:ext uri="{FF2B5EF4-FFF2-40B4-BE49-F238E27FC236}">
                <a16:creationId xmlns:a16="http://schemas.microsoft.com/office/drawing/2014/main" id="{58DEC20B-90E5-E53E-1A61-68F01CB48DE0}"/>
              </a:ext>
            </a:extLst>
          </p:cNvPr>
          <p:cNvSpPr txBox="1"/>
          <p:nvPr>
            <p:custDataLst>
              <p:tags r:id="rId7"/>
            </p:custDataLst>
          </p:nvPr>
        </p:nvSpPr>
        <p:spPr>
          <a:xfrm>
            <a:off x="1345143" y="3260820"/>
            <a:ext cx="7116469" cy="646331"/>
          </a:xfrm>
          <a:prstGeom prst="rect">
            <a:avLst/>
          </a:prstGeom>
        </p:spPr>
        <p:txBody>
          <a:bodyPr wrap="square" rtlCol="0">
            <a:spAutoFit/>
          </a:bodyPr>
          <a:lstStyle/>
          <a:p>
            <a:pPr algn="l" rtl="0"/>
            <a:r>
              <a:rPr lang="en-ca" sz="3600" b="1" i="0" u="none" baseline="0"/>
              <a:t>Look for solutions</a:t>
            </a:r>
          </a:p>
        </p:txBody>
      </p:sp>
      <p:sp>
        <p:nvSpPr>
          <p:cNvPr id="14" name="ZoneTexte 13">
            <a:extLst>
              <a:ext uri="{FF2B5EF4-FFF2-40B4-BE49-F238E27FC236}">
                <a16:creationId xmlns:a16="http://schemas.microsoft.com/office/drawing/2014/main" id="{204B9D3C-A694-9F0B-C66B-96E5B732D1AC}"/>
              </a:ext>
            </a:extLst>
          </p:cNvPr>
          <p:cNvSpPr txBox="1"/>
          <p:nvPr>
            <p:custDataLst>
              <p:tags r:id="rId8"/>
            </p:custDataLst>
          </p:nvPr>
        </p:nvSpPr>
        <p:spPr>
          <a:xfrm>
            <a:off x="928049" y="4431433"/>
            <a:ext cx="7251295" cy="1815882"/>
          </a:xfrm>
          <a:prstGeom prst="rect">
            <a:avLst/>
          </a:prstGeom>
          <a:noFill/>
        </p:spPr>
        <p:txBody>
          <a:bodyPr wrap="square">
            <a:spAutoFit/>
          </a:bodyPr>
          <a:lstStyle/>
          <a:p>
            <a:pPr marL="342900" indent="-342900" algn="just" rtl="0">
              <a:buFont typeface="Arial" panose="020B0604020202020204" pitchFamily="34" charset="0"/>
              <a:buChar char="•"/>
            </a:pPr>
            <a:r>
              <a:rPr lang="en-ca" sz="2800" b="0" i="0" u="none" baseline="0"/>
              <a:t>Propose realistic ideas, solutions or actions that would meet the needs of everyone involved in the conflict;​</a:t>
            </a:r>
          </a:p>
          <a:p>
            <a:pPr marL="342900" indent="-342900" algn="just" rtl="0">
              <a:buFont typeface="Arial" panose="020B0604020202020204" pitchFamily="34" charset="0"/>
              <a:buChar char="•"/>
            </a:pPr>
            <a:r>
              <a:rPr lang="en-ca" sz="2800" b="0" i="0" u="none" baseline="0"/>
              <a:t>Come up with a range of solutions.</a:t>
            </a:r>
          </a:p>
        </p:txBody>
      </p:sp>
      <p:sp>
        <p:nvSpPr>
          <p:cNvPr id="9" name="Freeform 20">
            <a:extLst>
              <a:ext uri="{FF2B5EF4-FFF2-40B4-BE49-F238E27FC236}">
                <a16:creationId xmlns:a16="http://schemas.microsoft.com/office/drawing/2014/main" id="{4D05AFCE-ED0E-4EA3-6509-0CC39326536D}"/>
              </a:ext>
            </a:extLst>
          </p:cNvPr>
          <p:cNvSpPr/>
          <p:nvPr>
            <p:custDataLst>
              <p:tags r:id="rId9"/>
            </p:custDataLst>
          </p:nvPr>
        </p:nvSpPr>
        <p:spPr>
          <a:xfrm>
            <a:off x="1038035" y="6378441"/>
            <a:ext cx="2833980" cy="2619148"/>
          </a:xfrm>
          <a:custGeom>
            <a:avLst/>
            <a:gdLst/>
            <a:ahLst/>
            <a:cxnLst/>
            <a:rect l="l" t="t" r="r" b="b"/>
            <a:pathLst>
              <a:path w="2248033" h="1981079">
                <a:moveTo>
                  <a:pt x="0" y="0"/>
                </a:moveTo>
                <a:lnTo>
                  <a:pt x="2248032" y="0"/>
                </a:lnTo>
                <a:lnTo>
                  <a:pt x="2248032" y="1981079"/>
                </a:lnTo>
                <a:lnTo>
                  <a:pt x="0" y="1981079"/>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a:p>
        </p:txBody>
      </p:sp>
      <p:grpSp>
        <p:nvGrpSpPr>
          <p:cNvPr id="15" name="Group 3">
            <a:extLst>
              <a:ext uri="{FF2B5EF4-FFF2-40B4-BE49-F238E27FC236}">
                <a16:creationId xmlns:a16="http://schemas.microsoft.com/office/drawing/2014/main" id="{C2F8834E-A666-88FA-092A-6BEF14097332}"/>
              </a:ext>
            </a:extLst>
          </p:cNvPr>
          <p:cNvGrpSpPr/>
          <p:nvPr>
            <p:custDataLst>
              <p:tags r:id="rId10"/>
            </p:custDataLst>
          </p:nvPr>
        </p:nvGrpSpPr>
        <p:grpSpPr>
          <a:xfrm>
            <a:off x="9114438" y="2938385"/>
            <a:ext cx="8368336" cy="5985570"/>
            <a:chOff x="0" y="0"/>
            <a:chExt cx="1036661" cy="1787743"/>
          </a:xfrm>
        </p:grpSpPr>
        <p:sp>
          <p:nvSpPr>
            <p:cNvPr id="17" name="Freeform 4">
              <a:extLst>
                <a:ext uri="{FF2B5EF4-FFF2-40B4-BE49-F238E27FC236}">
                  <a16:creationId xmlns:a16="http://schemas.microsoft.com/office/drawing/2014/main" id="{A4EF5E98-F568-EB19-7307-CEDE3ABF6F64}"/>
                </a:ext>
              </a:extLst>
            </p:cNvPr>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18" name="TextBox 5">
              <a:extLst>
                <a:ext uri="{FF2B5EF4-FFF2-40B4-BE49-F238E27FC236}">
                  <a16:creationId xmlns:a16="http://schemas.microsoft.com/office/drawing/2014/main" id="{34C279A9-4FEB-8870-69B5-CCF20363F490}"/>
                </a:ext>
              </a:extLst>
            </p:cNvPr>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19" name="Rectangle 18">
            <a:extLst>
              <a:ext uri="{FF2B5EF4-FFF2-40B4-BE49-F238E27FC236}">
                <a16:creationId xmlns:a16="http://schemas.microsoft.com/office/drawing/2014/main" id="{2AA06184-56DE-34FC-E9D1-AFA517FA7C76}"/>
              </a:ext>
            </a:extLst>
          </p:cNvPr>
          <p:cNvSpPr/>
          <p:nvPr>
            <p:custDataLst>
              <p:tags r:id="rId11"/>
            </p:custDataLst>
          </p:nvPr>
        </p:nvSpPr>
        <p:spPr>
          <a:xfrm>
            <a:off x="9114438" y="2938387"/>
            <a:ext cx="7828419" cy="1213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20" name="Ellipse 19">
            <a:extLst>
              <a:ext uri="{FF2B5EF4-FFF2-40B4-BE49-F238E27FC236}">
                <a16:creationId xmlns:a16="http://schemas.microsoft.com/office/drawing/2014/main" id="{EB9297CD-0078-380A-597C-E341DA5BB2E4}"/>
              </a:ext>
            </a:extLst>
          </p:cNvPr>
          <p:cNvSpPr/>
          <p:nvPr>
            <p:custDataLst>
              <p:tags r:id="rId12"/>
            </p:custDataLst>
          </p:nvPr>
        </p:nvSpPr>
        <p:spPr>
          <a:xfrm>
            <a:off x="8927956" y="2505375"/>
            <a:ext cx="1101742" cy="1101742"/>
          </a:xfrm>
          <a:prstGeom prst="ellipse">
            <a:avLst/>
          </a:prstGeom>
          <a:solidFill>
            <a:srgbClr val="0038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ca" sz="4400" b="1" i="0" u="none" baseline="0"/>
              <a:t>04</a:t>
            </a:r>
          </a:p>
        </p:txBody>
      </p:sp>
      <p:sp>
        <p:nvSpPr>
          <p:cNvPr id="21" name="ZoneTexte 20">
            <a:extLst>
              <a:ext uri="{FF2B5EF4-FFF2-40B4-BE49-F238E27FC236}">
                <a16:creationId xmlns:a16="http://schemas.microsoft.com/office/drawing/2014/main" id="{34422AED-A5B8-69FD-87D4-DEFCF81840DA}"/>
              </a:ext>
            </a:extLst>
          </p:cNvPr>
          <p:cNvSpPr txBox="1"/>
          <p:nvPr>
            <p:custDataLst>
              <p:tags r:id="rId13"/>
            </p:custDataLst>
          </p:nvPr>
        </p:nvSpPr>
        <p:spPr>
          <a:xfrm>
            <a:off x="9849977" y="3215912"/>
            <a:ext cx="7116469" cy="646331"/>
          </a:xfrm>
          <a:prstGeom prst="rect">
            <a:avLst/>
          </a:prstGeom>
        </p:spPr>
        <p:txBody>
          <a:bodyPr wrap="square" lIns="91440" tIns="45720" rIns="91440" bIns="45720" rtlCol="0" anchor="t">
            <a:spAutoFit/>
          </a:bodyPr>
          <a:lstStyle/>
          <a:p>
            <a:r>
              <a:rPr lang="en-ca" sz="3600" b="1" i="0" u="none" baseline="0"/>
              <a:t>Choose and implement </a:t>
            </a:r>
            <a:r>
              <a:rPr lang="en-ca" sz="3600" b="1"/>
              <a:t>a solution</a:t>
            </a:r>
            <a:endParaRPr lang="en-ca" sz="3600" b="1" i="0" u="none" baseline="0"/>
          </a:p>
        </p:txBody>
      </p:sp>
      <p:sp>
        <p:nvSpPr>
          <p:cNvPr id="23" name="Freeform 21">
            <a:extLst>
              <a:ext uri="{FF2B5EF4-FFF2-40B4-BE49-F238E27FC236}">
                <a16:creationId xmlns:a16="http://schemas.microsoft.com/office/drawing/2014/main" id="{2B112F0F-12D4-DF5F-A79E-99368E1F5F08}"/>
              </a:ext>
            </a:extLst>
          </p:cNvPr>
          <p:cNvSpPr/>
          <p:nvPr>
            <p:custDataLst>
              <p:tags r:id="rId14"/>
            </p:custDataLst>
          </p:nvPr>
        </p:nvSpPr>
        <p:spPr>
          <a:xfrm>
            <a:off x="15093558" y="7238826"/>
            <a:ext cx="2930864" cy="2366652"/>
          </a:xfrm>
          <a:custGeom>
            <a:avLst/>
            <a:gdLst/>
            <a:ahLst/>
            <a:cxnLst/>
            <a:rect l="l" t="t" r="r" b="b"/>
            <a:pathLst>
              <a:path w="2214158" h="1818378">
                <a:moveTo>
                  <a:pt x="0" y="0"/>
                </a:moveTo>
                <a:lnTo>
                  <a:pt x="2214158" y="0"/>
                </a:lnTo>
                <a:lnTo>
                  <a:pt x="2214158" y="1818377"/>
                </a:lnTo>
                <a:lnTo>
                  <a:pt x="0" y="1818377"/>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p>
        </p:txBody>
      </p:sp>
      <p:sp>
        <p:nvSpPr>
          <p:cNvPr id="24" name="ZoneTexte 23">
            <a:extLst>
              <a:ext uri="{FF2B5EF4-FFF2-40B4-BE49-F238E27FC236}">
                <a16:creationId xmlns:a16="http://schemas.microsoft.com/office/drawing/2014/main" id="{355419CE-F393-349C-7D4C-421B148FB1A0}"/>
              </a:ext>
            </a:extLst>
          </p:cNvPr>
          <p:cNvSpPr txBox="1"/>
          <p:nvPr>
            <p:custDataLst>
              <p:tags r:id="rId15"/>
            </p:custDataLst>
          </p:nvPr>
        </p:nvSpPr>
        <p:spPr>
          <a:xfrm>
            <a:off x="9431211" y="4407421"/>
            <a:ext cx="7116469" cy="2677656"/>
          </a:xfrm>
          <a:prstGeom prst="rect">
            <a:avLst/>
          </a:prstGeom>
          <a:noFill/>
        </p:spPr>
        <p:txBody>
          <a:bodyPr wrap="square">
            <a:spAutoFit/>
          </a:bodyPr>
          <a:lstStyle/>
          <a:p>
            <a:pPr marL="342900" indent="-342900" algn="just" rtl="0">
              <a:buFont typeface="Arial" panose="020B0604020202020204" pitchFamily="34" charset="0"/>
              <a:buChar char="•"/>
            </a:pPr>
            <a:r>
              <a:rPr lang="en-ca" sz="2800" b="0" i="0" u="none" baseline="0"/>
              <a:t>Consider the pros and cons of each proposed idea, solution or action. ​</a:t>
            </a:r>
          </a:p>
          <a:p>
            <a:pPr marL="342900" indent="-342900" algn="just" rtl="0">
              <a:buFont typeface="Arial" panose="020B0604020202020204" pitchFamily="34" charset="0"/>
              <a:buChar char="•"/>
            </a:pPr>
            <a:r>
              <a:rPr lang="en-ca" sz="2800" b="0" i="0" u="none" baseline="0"/>
              <a:t>Work together to choose the solution(s) that best meet(s) the needs of everyone involved in the conflict;​</a:t>
            </a:r>
          </a:p>
          <a:p>
            <a:pPr marL="342900" indent="-342900" algn="just" rtl="0">
              <a:buFont typeface="Arial" panose="020B0604020202020204" pitchFamily="34" charset="0"/>
              <a:buChar char="•"/>
            </a:pPr>
            <a:r>
              <a:rPr lang="en-ca" sz="2800" b="0" i="0" u="none" baseline="0"/>
              <a:t>Implement the solution.</a:t>
            </a:r>
          </a:p>
        </p:txBody>
      </p:sp>
      <p:sp>
        <p:nvSpPr>
          <p:cNvPr id="25" name="Slide Number Placeholder 2">
            <a:extLst>
              <a:ext uri="{FF2B5EF4-FFF2-40B4-BE49-F238E27FC236}">
                <a16:creationId xmlns:a16="http://schemas.microsoft.com/office/drawing/2014/main" id="{7E1C07E0-2464-DB1E-6E2D-BCE8DC5E2C41}"/>
              </a:ext>
            </a:extLst>
          </p:cNvPr>
          <p:cNvSpPr txBox="1">
            <a:spLocks/>
          </p:cNvSpPr>
          <p:nvPr>
            <p:custDataLst>
              <p:tags r:id="rId16"/>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14</a:t>
            </a:fld>
            <a:endParaRPr lang="en-ca" sz="2800" b="1"/>
          </a:p>
        </p:txBody>
      </p:sp>
      <p:sp>
        <p:nvSpPr>
          <p:cNvPr id="13" name="Freeform 6">
            <a:extLst>
              <a:ext uri="{FF2B5EF4-FFF2-40B4-BE49-F238E27FC236}">
                <a16:creationId xmlns:a16="http://schemas.microsoft.com/office/drawing/2014/main" id="{371FDCA2-2898-AC35-6573-12C42B91BF7D}"/>
              </a:ext>
            </a:extLst>
          </p:cNvPr>
          <p:cNvSpPr/>
          <p:nvPr>
            <p:custDataLst>
              <p:tags r:id="rId17"/>
            </p:custDataLst>
          </p:nvPr>
        </p:nvSpPr>
        <p:spPr>
          <a:xfrm>
            <a:off x="866984" y="4515609"/>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p>
        </p:txBody>
      </p:sp>
      <p:sp>
        <p:nvSpPr>
          <p:cNvPr id="16" name="Freeform 6">
            <a:extLst>
              <a:ext uri="{FF2B5EF4-FFF2-40B4-BE49-F238E27FC236}">
                <a16:creationId xmlns:a16="http://schemas.microsoft.com/office/drawing/2014/main" id="{A8ED9B8C-6CEA-5C2F-D1E6-AA11B3943CCF}"/>
              </a:ext>
            </a:extLst>
          </p:cNvPr>
          <p:cNvSpPr/>
          <p:nvPr>
            <p:custDataLst>
              <p:tags r:id="rId18"/>
            </p:custDataLst>
          </p:nvPr>
        </p:nvSpPr>
        <p:spPr>
          <a:xfrm>
            <a:off x="878707" y="5769560"/>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p>
        </p:txBody>
      </p:sp>
      <p:sp>
        <p:nvSpPr>
          <p:cNvPr id="22" name="Freeform 6">
            <a:extLst>
              <a:ext uri="{FF2B5EF4-FFF2-40B4-BE49-F238E27FC236}">
                <a16:creationId xmlns:a16="http://schemas.microsoft.com/office/drawing/2014/main" id="{47B8357B-9DFA-4466-1129-DF0A62084FB0}"/>
              </a:ext>
            </a:extLst>
          </p:cNvPr>
          <p:cNvSpPr/>
          <p:nvPr>
            <p:custDataLst>
              <p:tags r:id="rId19"/>
            </p:custDataLst>
          </p:nvPr>
        </p:nvSpPr>
        <p:spPr>
          <a:xfrm>
            <a:off x="9354508" y="4452239"/>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p>
        </p:txBody>
      </p:sp>
      <p:sp>
        <p:nvSpPr>
          <p:cNvPr id="26" name="Freeform 6">
            <a:extLst>
              <a:ext uri="{FF2B5EF4-FFF2-40B4-BE49-F238E27FC236}">
                <a16:creationId xmlns:a16="http://schemas.microsoft.com/office/drawing/2014/main" id="{D8393AF9-8535-1560-CD22-F300E56B3D83}"/>
              </a:ext>
            </a:extLst>
          </p:cNvPr>
          <p:cNvSpPr/>
          <p:nvPr>
            <p:custDataLst>
              <p:tags r:id="rId20"/>
            </p:custDataLst>
          </p:nvPr>
        </p:nvSpPr>
        <p:spPr>
          <a:xfrm>
            <a:off x="9361611" y="5337968"/>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p>
        </p:txBody>
      </p:sp>
      <p:sp>
        <p:nvSpPr>
          <p:cNvPr id="27" name="Freeform 6">
            <a:extLst>
              <a:ext uri="{FF2B5EF4-FFF2-40B4-BE49-F238E27FC236}">
                <a16:creationId xmlns:a16="http://schemas.microsoft.com/office/drawing/2014/main" id="{A47954B1-8277-BB14-81AA-80E9D201FB56}"/>
              </a:ext>
            </a:extLst>
          </p:cNvPr>
          <p:cNvSpPr/>
          <p:nvPr>
            <p:custDataLst>
              <p:tags r:id="rId21"/>
            </p:custDataLst>
          </p:nvPr>
        </p:nvSpPr>
        <p:spPr>
          <a:xfrm>
            <a:off x="9362731" y="6562829"/>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p>
        </p:txBody>
      </p:sp>
      <p:pic>
        <p:nvPicPr>
          <p:cNvPr id="28" name="Image 27">
            <a:extLst>
              <a:ext uri="{FF2B5EF4-FFF2-40B4-BE49-F238E27FC236}">
                <a16:creationId xmlns:a16="http://schemas.microsoft.com/office/drawing/2014/main" id="{A4C79F35-F3E6-2E82-C84F-AD16D54F71EC}"/>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3682030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0" grpId="0"/>
      <p:bldP spid="14" grpId="0"/>
      <p:bldP spid="19" grpId="0" animBg="1"/>
      <p:bldP spid="20" grpId="0" animBg="1"/>
      <p:bldP spid="21" grpId="0"/>
      <p:bldP spid="24" grpId="0"/>
      <p:bldP spid="13" grpId="0" animBg="1"/>
      <p:bldP spid="16" grpId="0" animBg="1"/>
      <p:bldP spid="22"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64023-DC97-963A-9C6F-CCCC7F2C127A}"/>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0F69944-4E87-DD4D-C20C-F948F5CC110E}"/>
              </a:ext>
            </a:extLst>
          </p:cNvPr>
          <p:cNvSpPr>
            <a:spLocks noGrp="1"/>
          </p:cNvSpPr>
          <p:nvPr>
            <p:ph type="sldNum" sz="quarter" idx="12"/>
            <p:custDataLst>
              <p:tags r:id="rId1"/>
            </p:custDataLst>
          </p:nvPr>
        </p:nvSpPr>
        <p:spPr/>
        <p:txBody>
          <a:bodyPr/>
          <a:lstStyle/>
          <a:p>
            <a:pPr algn="r" rtl="0"/>
            <a:fld id="{B6F15528-21DE-4FAA-801E-634DDDAF4B2B}" type="slidenum">
              <a:rPr/>
              <a:pPr algn="r" rtl="0"/>
              <a:t>15</a:t>
            </a:fld>
            <a:endParaRPr lang="en-ca"/>
          </a:p>
        </p:txBody>
      </p:sp>
      <p:sp>
        <p:nvSpPr>
          <p:cNvPr id="3" name="Freeform 2">
            <a:extLst>
              <a:ext uri="{FF2B5EF4-FFF2-40B4-BE49-F238E27FC236}">
                <a16:creationId xmlns:a16="http://schemas.microsoft.com/office/drawing/2014/main" id="{D2E03610-947F-D2E1-260D-F798F7412597}"/>
              </a:ext>
            </a:extLst>
          </p:cNvPr>
          <p:cNvSpPr>
            <a:spLocks noGrp="1" noRot="1" noMove="1" noResize="1" noEditPoints="1" noAdjustHandles="1" noChangeArrowheads="1" noChangeShapeType="1"/>
          </p:cNvSpPr>
          <p:nvPr>
            <p:custDataLst>
              <p:tags r:id="rId2"/>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alphaModFix amt="10999"/>
            </a:blip>
            <a:stretch>
              <a:fillRect t="-38185" b="-38185"/>
            </a:stretch>
          </a:blipFill>
        </p:spPr>
        <p:txBody>
          <a:bodyPr/>
          <a:lstStyle/>
          <a:p>
            <a:endParaRPr lang="en-ca"/>
          </a:p>
        </p:txBody>
      </p:sp>
      <p:sp>
        <p:nvSpPr>
          <p:cNvPr id="5" name="ZoneTexte 4">
            <a:extLst>
              <a:ext uri="{FF2B5EF4-FFF2-40B4-BE49-F238E27FC236}">
                <a16:creationId xmlns:a16="http://schemas.microsoft.com/office/drawing/2014/main" id="{40350845-79AE-004C-1801-16DC67659BB7}"/>
              </a:ext>
            </a:extLst>
          </p:cNvPr>
          <p:cNvSpPr txBox="1"/>
          <p:nvPr>
            <p:custDataLst>
              <p:tags r:id="rId3"/>
            </p:custDataLst>
          </p:nvPr>
        </p:nvSpPr>
        <p:spPr>
          <a:xfrm>
            <a:off x="652383" y="745918"/>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grpSp>
        <p:nvGrpSpPr>
          <p:cNvPr id="15" name="Group 3">
            <a:extLst>
              <a:ext uri="{FF2B5EF4-FFF2-40B4-BE49-F238E27FC236}">
                <a16:creationId xmlns:a16="http://schemas.microsoft.com/office/drawing/2014/main" id="{76E9CE1F-41A6-972C-1059-840382C4535F}"/>
              </a:ext>
            </a:extLst>
          </p:cNvPr>
          <p:cNvGrpSpPr/>
          <p:nvPr>
            <p:custDataLst>
              <p:tags r:id="rId4"/>
            </p:custDataLst>
          </p:nvPr>
        </p:nvGrpSpPr>
        <p:grpSpPr>
          <a:xfrm>
            <a:off x="978670" y="2625478"/>
            <a:ext cx="11822930" cy="5713304"/>
            <a:chOff x="0" y="0"/>
            <a:chExt cx="1036661" cy="1787743"/>
          </a:xfrm>
        </p:grpSpPr>
        <p:sp>
          <p:nvSpPr>
            <p:cNvPr id="17" name="Freeform 4">
              <a:extLst>
                <a:ext uri="{FF2B5EF4-FFF2-40B4-BE49-F238E27FC236}">
                  <a16:creationId xmlns:a16="http://schemas.microsoft.com/office/drawing/2014/main" id="{ACE1BCE7-35F0-EF97-61D3-2BB549DAB1E0}"/>
                </a:ext>
              </a:extLst>
            </p:cNvPr>
            <p:cNvSpPr/>
            <p:nvPr/>
          </p:nvSpPr>
          <p:spPr>
            <a:xfrm>
              <a:off x="0" y="0"/>
              <a:ext cx="1036661" cy="1787743"/>
            </a:xfrm>
            <a:custGeom>
              <a:avLst/>
              <a:gdLst/>
              <a:ahLst/>
              <a:cxnLst/>
              <a:rect l="l" t="t" r="r" b="b"/>
              <a:pathLst>
                <a:path w="1036661" h="1787743">
                  <a:moveTo>
                    <a:pt x="0" y="0"/>
                  </a:moveTo>
                  <a:lnTo>
                    <a:pt x="1036661" y="0"/>
                  </a:lnTo>
                  <a:lnTo>
                    <a:pt x="1036661" y="1787743"/>
                  </a:lnTo>
                  <a:lnTo>
                    <a:pt x="0" y="1787743"/>
                  </a:lnTo>
                  <a:close/>
                </a:path>
              </a:pathLst>
            </a:custGeom>
            <a:solidFill>
              <a:srgbClr val="88BBDC"/>
            </a:solidFill>
          </p:spPr>
          <p:txBody>
            <a:bodyPr/>
            <a:lstStyle/>
            <a:p>
              <a:endParaRPr lang="en-ca"/>
            </a:p>
          </p:txBody>
        </p:sp>
        <p:sp>
          <p:nvSpPr>
            <p:cNvPr id="18" name="TextBox 5">
              <a:extLst>
                <a:ext uri="{FF2B5EF4-FFF2-40B4-BE49-F238E27FC236}">
                  <a16:creationId xmlns:a16="http://schemas.microsoft.com/office/drawing/2014/main" id="{291221CF-DC3C-E4E2-ABF9-FB16885ADFFF}"/>
                </a:ext>
              </a:extLst>
            </p:cNvPr>
            <p:cNvSpPr txBox="1"/>
            <p:nvPr/>
          </p:nvSpPr>
          <p:spPr>
            <a:xfrm>
              <a:off x="0" y="-76200"/>
              <a:ext cx="1036661" cy="1863943"/>
            </a:xfrm>
            <a:prstGeom prst="rect">
              <a:avLst/>
            </a:prstGeom>
          </p:spPr>
          <p:txBody>
            <a:bodyPr lIns="50800" tIns="50800" rIns="50800" bIns="50800" rtlCol="0" anchor="ctr"/>
            <a:lstStyle/>
            <a:p>
              <a:pPr algn="ctr" rtl="0">
                <a:lnSpc>
                  <a:spcPts val="3502"/>
                </a:lnSpc>
              </a:pPr>
              <a:endParaRPr/>
            </a:p>
          </p:txBody>
        </p:sp>
      </p:grpSp>
      <p:sp>
        <p:nvSpPr>
          <p:cNvPr id="19" name="Rectangle 18">
            <a:extLst>
              <a:ext uri="{FF2B5EF4-FFF2-40B4-BE49-F238E27FC236}">
                <a16:creationId xmlns:a16="http://schemas.microsoft.com/office/drawing/2014/main" id="{FB4326A0-9D7E-6EEB-39EF-552A84B90D08}"/>
              </a:ext>
            </a:extLst>
          </p:cNvPr>
          <p:cNvSpPr/>
          <p:nvPr>
            <p:custDataLst>
              <p:tags r:id="rId5"/>
            </p:custDataLst>
          </p:nvPr>
        </p:nvSpPr>
        <p:spPr>
          <a:xfrm>
            <a:off x="978670" y="2625480"/>
            <a:ext cx="3279431" cy="12139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21" name="ZoneTexte 20">
            <a:extLst>
              <a:ext uri="{FF2B5EF4-FFF2-40B4-BE49-F238E27FC236}">
                <a16:creationId xmlns:a16="http://schemas.microsoft.com/office/drawing/2014/main" id="{EE8633E9-60D7-16B7-6A03-BEB67B208EE3}"/>
              </a:ext>
            </a:extLst>
          </p:cNvPr>
          <p:cNvSpPr txBox="1"/>
          <p:nvPr>
            <p:custDataLst>
              <p:tags r:id="rId6"/>
            </p:custDataLst>
          </p:nvPr>
        </p:nvSpPr>
        <p:spPr>
          <a:xfrm>
            <a:off x="1295443" y="2905195"/>
            <a:ext cx="7116469" cy="646331"/>
          </a:xfrm>
          <a:prstGeom prst="rect">
            <a:avLst/>
          </a:prstGeom>
        </p:spPr>
        <p:txBody>
          <a:bodyPr wrap="square" rtlCol="0">
            <a:spAutoFit/>
          </a:bodyPr>
          <a:lstStyle/>
          <a:p>
            <a:pPr algn="l" rtl="0"/>
            <a:r>
              <a:rPr lang="en-ca" sz="3600" b="1" i="0" u="none" baseline="0"/>
              <a:t>Don’t forget!</a:t>
            </a:r>
          </a:p>
        </p:txBody>
      </p:sp>
      <p:sp>
        <p:nvSpPr>
          <p:cNvPr id="23" name="Freeform 21">
            <a:extLst>
              <a:ext uri="{FF2B5EF4-FFF2-40B4-BE49-F238E27FC236}">
                <a16:creationId xmlns:a16="http://schemas.microsoft.com/office/drawing/2014/main" id="{1DD744C0-EDD4-7037-B972-AB97EDFFF5F5}"/>
              </a:ext>
            </a:extLst>
          </p:cNvPr>
          <p:cNvSpPr/>
          <p:nvPr>
            <p:custDataLst>
              <p:tags r:id="rId7"/>
            </p:custDataLst>
          </p:nvPr>
        </p:nvSpPr>
        <p:spPr>
          <a:xfrm>
            <a:off x="11017537" y="6855302"/>
            <a:ext cx="3222194" cy="2532021"/>
          </a:xfrm>
          <a:custGeom>
            <a:avLst/>
            <a:gdLst/>
            <a:ahLst/>
            <a:cxnLst/>
            <a:rect l="l" t="t" r="r" b="b"/>
            <a:pathLst>
              <a:path w="2214158" h="1818378">
                <a:moveTo>
                  <a:pt x="0" y="0"/>
                </a:moveTo>
                <a:lnTo>
                  <a:pt x="2214158" y="0"/>
                </a:lnTo>
                <a:lnTo>
                  <a:pt x="2214158" y="1818377"/>
                </a:lnTo>
                <a:lnTo>
                  <a:pt x="0" y="181837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sp>
        <p:nvSpPr>
          <p:cNvPr id="24" name="ZoneTexte 23">
            <a:extLst>
              <a:ext uri="{FF2B5EF4-FFF2-40B4-BE49-F238E27FC236}">
                <a16:creationId xmlns:a16="http://schemas.microsoft.com/office/drawing/2014/main" id="{6B9CF6B0-8CD9-83EE-2071-BC8A31BA7D96}"/>
              </a:ext>
            </a:extLst>
          </p:cNvPr>
          <p:cNvSpPr txBox="1"/>
          <p:nvPr>
            <p:custDataLst>
              <p:tags r:id="rId8"/>
            </p:custDataLst>
          </p:nvPr>
        </p:nvSpPr>
        <p:spPr>
          <a:xfrm>
            <a:off x="1335649" y="4175438"/>
            <a:ext cx="11228459" cy="3970318"/>
          </a:xfrm>
          <a:prstGeom prst="rect">
            <a:avLst/>
          </a:prstGeom>
          <a:noFill/>
        </p:spPr>
        <p:txBody>
          <a:bodyPr wrap="square">
            <a:spAutoFit/>
          </a:bodyPr>
          <a:lstStyle/>
          <a:p>
            <a:pPr marL="342900" indent="-342900" algn="l" rtl="0">
              <a:buFont typeface="Arial" panose="020B0604020202020204" pitchFamily="34" charset="0"/>
              <a:buChar char="•"/>
            </a:pPr>
            <a:r>
              <a:rPr lang="en-ca" sz="3600" b="0" i="0" u="none" baseline="0"/>
              <a:t>Use the strategies for </a:t>
            </a:r>
            <a:r>
              <a:rPr lang="en-ca" sz="3600" b="1" i="0" u="none" baseline="0">
                <a:solidFill>
                  <a:srgbClr val="FFFFFF"/>
                </a:solidFill>
              </a:rPr>
              <a:t>compassionate communication </a:t>
            </a:r>
            <a:r>
              <a:rPr lang="en-ca" sz="3600" b="0" i="0" u="none" baseline="0"/>
              <a:t>(expressing yourself and listening to the other person) </a:t>
            </a:r>
            <a:r>
              <a:rPr lang="en-ca" sz="3600" b="1" i="0" u="none" baseline="0">
                <a:solidFill>
                  <a:srgbClr val="FFFFFF"/>
                </a:solidFill>
              </a:rPr>
              <a:t>throughout</a:t>
            </a:r>
            <a:r>
              <a:rPr lang="en-ca" sz="3600" b="0" i="0" u="none" baseline="0"/>
              <a:t> the conflict resolution process.​</a:t>
            </a:r>
          </a:p>
          <a:p>
            <a:pPr marL="342900" indent="-342900" algn="l" rtl="0">
              <a:buFont typeface="Arial" panose="020B0604020202020204" pitchFamily="34" charset="0"/>
              <a:buChar char="•"/>
            </a:pPr>
            <a:r>
              <a:rPr lang="en-ca" sz="3600" b="0" i="0" u="none" baseline="0"/>
              <a:t>If your emotions start to get the better of you </a:t>
            </a:r>
            <a:r>
              <a:rPr lang="en-ca" sz="3600" b="1" i="0" u="none" baseline="0">
                <a:solidFill>
                  <a:srgbClr val="FFFFFF"/>
                </a:solidFill>
              </a:rPr>
              <a:t>at any point</a:t>
            </a:r>
            <a:r>
              <a:rPr lang="en-ca" sz="3600" b="0" i="0" u="none" baseline="0">
                <a:solidFill>
                  <a:srgbClr val="FFFFFF"/>
                </a:solidFill>
              </a:rPr>
              <a:t>,</a:t>
            </a:r>
            <a:r>
              <a:rPr lang="en-ca" sz="3600" b="1" i="0" u="none" baseline="0">
                <a:solidFill>
                  <a:srgbClr val="FFFFFF"/>
                </a:solidFill>
              </a:rPr>
              <a:t> go back to step 1 </a:t>
            </a:r>
            <a:r>
              <a:rPr lang="en-ca" sz="3600" b="0" i="0" u="none" baseline="0"/>
              <a:t>and give yourself time to calm down again.​</a:t>
            </a:r>
          </a:p>
          <a:p>
            <a:pPr marL="342900" indent="-342900" algn="l" rtl="0">
              <a:buFont typeface="Arial" panose="020B0604020202020204" pitchFamily="34" charset="0"/>
              <a:buChar char="•"/>
            </a:pPr>
            <a:r>
              <a:rPr lang="en-ca" sz="3600" b="1" i="0" u="none" baseline="0">
                <a:solidFill>
                  <a:srgbClr val="FFFFFF"/>
                </a:solidFill>
              </a:rPr>
              <a:t>Ask for help </a:t>
            </a:r>
            <a:r>
              <a:rPr lang="en-ca" sz="3600" b="0" i="0" u="none" baseline="0"/>
              <a:t>whenever you need it.</a:t>
            </a:r>
          </a:p>
        </p:txBody>
      </p:sp>
      <p:sp>
        <p:nvSpPr>
          <p:cNvPr id="13" name="Slide Number Placeholder 2">
            <a:extLst>
              <a:ext uri="{FF2B5EF4-FFF2-40B4-BE49-F238E27FC236}">
                <a16:creationId xmlns:a16="http://schemas.microsoft.com/office/drawing/2014/main" id="{DF9A9470-0903-00B9-3F43-05F8248574D8}"/>
              </a:ext>
            </a:extLst>
          </p:cNvPr>
          <p:cNvSpPr txBox="1">
            <a:spLocks/>
          </p:cNvSpPr>
          <p:nvPr>
            <p:custDataLst>
              <p:tags r:id="rId9"/>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15</a:t>
            </a:fld>
            <a:endParaRPr lang="en-ca" sz="2800" b="1"/>
          </a:p>
        </p:txBody>
      </p:sp>
      <p:sp>
        <p:nvSpPr>
          <p:cNvPr id="6" name="Freeform 6">
            <a:extLst>
              <a:ext uri="{FF2B5EF4-FFF2-40B4-BE49-F238E27FC236}">
                <a16:creationId xmlns:a16="http://schemas.microsoft.com/office/drawing/2014/main" id="{D3BF1C5B-D324-24DA-C4EA-6328CD56F91F}"/>
              </a:ext>
            </a:extLst>
          </p:cNvPr>
          <p:cNvSpPr/>
          <p:nvPr>
            <p:custDataLst>
              <p:tags r:id="rId10"/>
            </p:custDataLst>
          </p:nvPr>
        </p:nvSpPr>
        <p:spPr>
          <a:xfrm>
            <a:off x="1335649" y="4308990"/>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a:p>
        </p:txBody>
      </p:sp>
      <p:sp>
        <p:nvSpPr>
          <p:cNvPr id="7" name="Freeform 6">
            <a:extLst>
              <a:ext uri="{FF2B5EF4-FFF2-40B4-BE49-F238E27FC236}">
                <a16:creationId xmlns:a16="http://schemas.microsoft.com/office/drawing/2014/main" id="{56D3625B-DE06-93A4-29F3-DF01A24DC463}"/>
              </a:ext>
            </a:extLst>
          </p:cNvPr>
          <p:cNvSpPr/>
          <p:nvPr>
            <p:custDataLst>
              <p:tags r:id="rId11"/>
            </p:custDataLst>
          </p:nvPr>
        </p:nvSpPr>
        <p:spPr>
          <a:xfrm>
            <a:off x="1295443" y="5948340"/>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a:p>
        </p:txBody>
      </p:sp>
      <p:sp>
        <p:nvSpPr>
          <p:cNvPr id="8" name="Freeform 6">
            <a:extLst>
              <a:ext uri="{FF2B5EF4-FFF2-40B4-BE49-F238E27FC236}">
                <a16:creationId xmlns:a16="http://schemas.microsoft.com/office/drawing/2014/main" id="{EC9BFE85-74A3-DBD1-EC21-9C5067E80F0F}"/>
              </a:ext>
            </a:extLst>
          </p:cNvPr>
          <p:cNvSpPr/>
          <p:nvPr>
            <p:custDataLst>
              <p:tags r:id="rId12"/>
            </p:custDataLst>
          </p:nvPr>
        </p:nvSpPr>
        <p:spPr>
          <a:xfrm>
            <a:off x="1295443" y="7587690"/>
            <a:ext cx="394582" cy="386924"/>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a:p>
        </p:txBody>
      </p:sp>
      <p:pic>
        <p:nvPicPr>
          <p:cNvPr id="9" name="Image 8">
            <a:extLst>
              <a:ext uri="{FF2B5EF4-FFF2-40B4-BE49-F238E27FC236}">
                <a16:creationId xmlns:a16="http://schemas.microsoft.com/office/drawing/2014/main" id="{E748C3BA-9EE7-372A-DBFC-50BE755D58E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37274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4" grpId="0"/>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2D7D3-2DAA-F952-779D-C630C945E78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1217F47-908A-CF83-FA65-65DAF0A07573}"/>
              </a:ext>
            </a:extLst>
          </p:cNvPr>
          <p:cNvSpPr>
            <a:spLocks noGrp="1"/>
          </p:cNvSpPr>
          <p:nvPr>
            <p:ph type="sldNum" sz="quarter" idx="12"/>
            <p:custDataLst>
              <p:tags r:id="rId1"/>
            </p:custDataLst>
          </p:nvPr>
        </p:nvSpPr>
        <p:spPr/>
        <p:txBody>
          <a:bodyPr/>
          <a:lstStyle/>
          <a:p>
            <a:pPr algn="r" rtl="0"/>
            <a:fld id="{B6F15528-21DE-4FAA-801E-634DDDAF4B2B}" type="slidenum">
              <a:rPr/>
              <a:pPr algn="r" rtl="0"/>
              <a:t>16</a:t>
            </a:fld>
            <a:endParaRPr lang="en-ca"/>
          </a:p>
        </p:txBody>
      </p:sp>
      <p:sp>
        <p:nvSpPr>
          <p:cNvPr id="3" name="Freeform 2">
            <a:extLst>
              <a:ext uri="{FF2B5EF4-FFF2-40B4-BE49-F238E27FC236}">
                <a16:creationId xmlns:a16="http://schemas.microsoft.com/office/drawing/2014/main" id="{B6311824-A237-318D-89B5-2C6DF67809F6}"/>
              </a:ext>
            </a:extLst>
          </p:cNvPr>
          <p:cNvSpPr>
            <a:spLocks noGrp="1" noRot="1" noMove="1" noResize="1" noEditPoints="1" noAdjustHandles="1" noChangeArrowheads="1" noChangeShapeType="1"/>
          </p:cNvSpPr>
          <p:nvPr>
            <p:custDataLst>
              <p:tags r:id="rId2"/>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5" name="ZoneTexte 4">
            <a:extLst>
              <a:ext uri="{FF2B5EF4-FFF2-40B4-BE49-F238E27FC236}">
                <a16:creationId xmlns:a16="http://schemas.microsoft.com/office/drawing/2014/main" id="{07883EB7-1DF9-B27B-1D52-9E20595CA67C}"/>
              </a:ext>
            </a:extLst>
          </p:cNvPr>
          <p:cNvSpPr txBox="1"/>
          <p:nvPr>
            <p:custDataLst>
              <p:tags r:id="rId3"/>
            </p:custDataLst>
          </p:nvPr>
        </p:nvSpPr>
        <p:spPr>
          <a:xfrm>
            <a:off x="652383" y="745918"/>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sp>
        <p:nvSpPr>
          <p:cNvPr id="7" name="Rectangle 6">
            <a:extLst>
              <a:ext uri="{FF2B5EF4-FFF2-40B4-BE49-F238E27FC236}">
                <a16:creationId xmlns:a16="http://schemas.microsoft.com/office/drawing/2014/main" id="{32F6967B-8570-3B35-89BC-EC64CC65BB49}"/>
              </a:ext>
            </a:extLst>
          </p:cNvPr>
          <p:cNvSpPr/>
          <p:nvPr>
            <p:custDataLst>
              <p:tags r:id="rId4"/>
            </p:custDataLst>
          </p:nvPr>
        </p:nvSpPr>
        <p:spPr>
          <a:xfrm>
            <a:off x="1109409" y="2321072"/>
            <a:ext cx="7898113" cy="6360184"/>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8" name="Freeform 11">
            <a:extLst>
              <a:ext uri="{FF2B5EF4-FFF2-40B4-BE49-F238E27FC236}">
                <a16:creationId xmlns:a16="http://schemas.microsoft.com/office/drawing/2014/main" id="{0196E929-125C-DA85-8BC0-1097E38D890C}"/>
              </a:ext>
            </a:extLst>
          </p:cNvPr>
          <p:cNvSpPr/>
          <p:nvPr>
            <p:custDataLst>
              <p:tags r:id="rId5"/>
            </p:custDataLst>
          </p:nvPr>
        </p:nvSpPr>
        <p:spPr>
          <a:xfrm>
            <a:off x="453352" y="4379554"/>
            <a:ext cx="1312112" cy="1240120"/>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p>
        </p:txBody>
      </p:sp>
      <p:grpSp>
        <p:nvGrpSpPr>
          <p:cNvPr id="9" name="Group 6">
            <a:extLst>
              <a:ext uri="{FF2B5EF4-FFF2-40B4-BE49-F238E27FC236}">
                <a16:creationId xmlns:a16="http://schemas.microsoft.com/office/drawing/2014/main" id="{D30C9156-8315-2847-994B-8DFC6FE460C9}"/>
              </a:ext>
            </a:extLst>
          </p:cNvPr>
          <p:cNvGrpSpPr/>
          <p:nvPr>
            <p:custDataLst>
              <p:tags r:id="rId6"/>
            </p:custDataLst>
          </p:nvPr>
        </p:nvGrpSpPr>
        <p:grpSpPr>
          <a:xfrm rot="-96328">
            <a:off x="4661207" y="8336319"/>
            <a:ext cx="3783986" cy="689872"/>
            <a:chOff x="0" y="0"/>
            <a:chExt cx="1656431" cy="408605"/>
          </a:xfrm>
        </p:grpSpPr>
        <p:sp>
          <p:nvSpPr>
            <p:cNvPr id="10" name="Freeform 7">
              <a:extLst>
                <a:ext uri="{FF2B5EF4-FFF2-40B4-BE49-F238E27FC236}">
                  <a16:creationId xmlns:a16="http://schemas.microsoft.com/office/drawing/2014/main" id="{B4F14C59-9DD5-9E27-E374-A83B7D80616B}"/>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a:p>
          </p:txBody>
        </p:sp>
        <p:sp>
          <p:nvSpPr>
            <p:cNvPr id="11" name="TextBox 8">
              <a:extLst>
                <a:ext uri="{FF2B5EF4-FFF2-40B4-BE49-F238E27FC236}">
                  <a16:creationId xmlns:a16="http://schemas.microsoft.com/office/drawing/2014/main" id="{961304C4-F226-8B13-D3D2-53A1C5EE47BA}"/>
                </a:ext>
              </a:extLst>
            </p:cNvPr>
            <p:cNvSpPr txBox="1"/>
            <p:nvPr/>
          </p:nvSpPr>
          <p:spPr>
            <a:xfrm>
              <a:off x="0" y="-76200"/>
              <a:ext cx="1656431" cy="484805"/>
            </a:xfrm>
            <a:prstGeom prst="rect">
              <a:avLst/>
            </a:prstGeom>
          </p:spPr>
          <p:txBody>
            <a:bodyPr lIns="50800" tIns="50800" rIns="50800" bIns="50800" rtlCol="0" anchor="ctr"/>
            <a:lstStyle/>
            <a:p>
              <a:pPr algn="ctr" rtl="0">
                <a:lnSpc>
                  <a:spcPts val="3502"/>
                </a:lnSpc>
              </a:pPr>
              <a:endParaRPr/>
            </a:p>
          </p:txBody>
        </p:sp>
      </p:grpSp>
      <p:sp>
        <p:nvSpPr>
          <p:cNvPr id="12" name="ZoneTexte 11">
            <a:extLst>
              <a:ext uri="{FF2B5EF4-FFF2-40B4-BE49-F238E27FC236}">
                <a16:creationId xmlns:a16="http://schemas.microsoft.com/office/drawing/2014/main" id="{9A780185-FAB0-8841-7B9E-5822EE4CDBCB}"/>
              </a:ext>
            </a:extLst>
          </p:cNvPr>
          <p:cNvSpPr txBox="1"/>
          <p:nvPr>
            <p:custDataLst>
              <p:tags r:id="rId7"/>
            </p:custDataLst>
          </p:nvPr>
        </p:nvSpPr>
        <p:spPr>
          <a:xfrm>
            <a:off x="1558855" y="2676865"/>
            <a:ext cx="6999219" cy="5940088"/>
          </a:xfrm>
          <a:prstGeom prst="rect">
            <a:avLst/>
          </a:prstGeom>
        </p:spPr>
        <p:txBody>
          <a:bodyPr wrap="square" rtlCol="0">
            <a:spAutoFit/>
          </a:bodyPr>
          <a:lstStyle/>
          <a:p>
            <a:pPr algn="ctr" rtl="0" fontAlgn="base"/>
            <a:r>
              <a:rPr lang="en-ca" sz="3200" b="0" i="0" u="none" baseline="0"/>
              <a:t>A </a:t>
            </a:r>
            <a:r>
              <a:rPr lang="en-ca" sz="3200" b="1" i="0" u="none" baseline="0">
                <a:solidFill>
                  <a:srgbClr val="0038FF"/>
                </a:solidFill>
              </a:rPr>
              <a:t>poorly managed </a:t>
            </a:r>
            <a:r>
              <a:rPr lang="en-ca" sz="3200" b="0" i="0" u="none" baseline="0"/>
              <a:t>conflict</a:t>
            </a:r>
            <a:r>
              <a:rPr lang="en-CA" sz="3200" b="0" i="0" u="none" baseline="0"/>
              <a:t>…</a:t>
            </a:r>
            <a:r>
              <a:rPr lang="en-ca" sz="3200" b="1" i="0" u="none" baseline="0"/>
              <a:t> </a:t>
            </a:r>
            <a:r>
              <a:rPr lang="en-ca" sz="3200" b="0" i="0" u="none" baseline="0"/>
              <a:t>​</a:t>
            </a:r>
          </a:p>
          <a:p>
            <a:pPr algn="ctr" rtl="0" fontAlgn="base"/>
            <a:r>
              <a:rPr lang="en-ca" sz="3200" b="0" i="0" u="none" baseline="0"/>
              <a:t>​</a:t>
            </a:r>
          </a:p>
          <a:p>
            <a:pPr algn="ctr" rtl="0" fontAlgn="base"/>
            <a:r>
              <a:rPr lang="en-ca" sz="3200" b="1" i="0" u="none" baseline="0">
                <a:solidFill>
                  <a:srgbClr val="0038FF"/>
                </a:solidFill>
              </a:rPr>
              <a:t>affects and weakens</a:t>
            </a:r>
            <a:r>
              <a:rPr lang="en-ca" sz="3200" b="0" i="0" u="none" baseline="0"/>
              <a:t> the relationship between those involved.</a:t>
            </a:r>
          </a:p>
          <a:p>
            <a:pPr algn="ctr" rtl="0" fontAlgn="base"/>
            <a:r>
              <a:rPr lang="en-ca" sz="3200" b="0" i="0" u="none" baseline="0"/>
              <a:t>​</a:t>
            </a:r>
          </a:p>
          <a:p>
            <a:pPr algn="ctr" rtl="0" fontAlgn="base"/>
            <a:r>
              <a:rPr lang="en-ca" sz="3200" b="0" i="0" u="none" baseline="0"/>
              <a:t>Examples of attitudes and behaviours </a:t>
            </a:r>
            <a:r>
              <a:rPr lang="en-ca" sz="3200" b="1" i="0" u="none" baseline="0">
                <a:solidFill>
                  <a:srgbClr val="0038FF"/>
                </a:solidFill>
              </a:rPr>
              <a:t>to avoid</a:t>
            </a:r>
            <a:r>
              <a:rPr lang="en-ca" sz="3200"/>
              <a:t>:​</a:t>
            </a:r>
          </a:p>
          <a:p>
            <a:pPr algn="ctr" rtl="0" fontAlgn="base"/>
            <a:r>
              <a:rPr lang="en-ca" sz="3200" b="0" i="0" u="none" baseline="0"/>
              <a:t>​</a:t>
            </a:r>
          </a:p>
          <a:p>
            <a:pPr marL="457200" indent="-457200" algn="ctr" rtl="0" fontAlgn="base">
              <a:buFont typeface="Arial" panose="020B0604020202020204" pitchFamily="34" charset="0"/>
              <a:buChar char="•"/>
            </a:pPr>
            <a:r>
              <a:rPr lang="en-ca" sz="3200" b="0" i="0" u="none" baseline="0"/>
              <a:t>Ignoring the other person​</a:t>
            </a:r>
          </a:p>
          <a:p>
            <a:pPr marL="457200" indent="-457200" algn="ctr" rtl="0" fontAlgn="base">
              <a:buFont typeface="Arial" panose="020B0604020202020204" pitchFamily="34" charset="0"/>
              <a:buChar char="•"/>
            </a:pPr>
            <a:r>
              <a:rPr lang="en-ca" sz="3200" b="0" i="0" u="none" baseline="0"/>
              <a:t>Running away from the conflict​</a:t>
            </a:r>
          </a:p>
          <a:p>
            <a:pPr marL="457200" indent="-457200" algn="ctr" rtl="0" fontAlgn="base">
              <a:buFont typeface="Arial" panose="020B0604020202020204" pitchFamily="34" charset="0"/>
              <a:buChar char="•"/>
            </a:pPr>
            <a:r>
              <a:rPr lang="en-ca" sz="3200" b="0" i="0" u="none" baseline="0"/>
              <a:t>Trying to control the other person</a:t>
            </a:r>
            <a:endParaRPr lang="en-ca" sz="3200"/>
          </a:p>
          <a:p>
            <a:endParaRPr lang="en-ca" sz="2800" b="1"/>
          </a:p>
        </p:txBody>
      </p:sp>
      <p:sp>
        <p:nvSpPr>
          <p:cNvPr id="26" name="Rectangle 25">
            <a:extLst>
              <a:ext uri="{FF2B5EF4-FFF2-40B4-BE49-F238E27FC236}">
                <a16:creationId xmlns:a16="http://schemas.microsoft.com/office/drawing/2014/main" id="{73EB28CB-1177-9970-E3A6-CD1A658E45DB}"/>
              </a:ext>
            </a:extLst>
          </p:cNvPr>
          <p:cNvSpPr/>
          <p:nvPr>
            <p:custDataLst>
              <p:tags r:id="rId8"/>
            </p:custDataLst>
          </p:nvPr>
        </p:nvSpPr>
        <p:spPr>
          <a:xfrm>
            <a:off x="9370677" y="2321072"/>
            <a:ext cx="7898113" cy="6360184"/>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grpSp>
        <p:nvGrpSpPr>
          <p:cNvPr id="28" name="Group 6">
            <a:extLst>
              <a:ext uri="{FF2B5EF4-FFF2-40B4-BE49-F238E27FC236}">
                <a16:creationId xmlns:a16="http://schemas.microsoft.com/office/drawing/2014/main" id="{0C46648E-EB31-70A7-E5E4-454AA4573F0C}"/>
              </a:ext>
            </a:extLst>
          </p:cNvPr>
          <p:cNvGrpSpPr/>
          <p:nvPr>
            <p:custDataLst>
              <p:tags r:id="rId9"/>
            </p:custDataLst>
          </p:nvPr>
        </p:nvGrpSpPr>
        <p:grpSpPr>
          <a:xfrm rot="16200000">
            <a:off x="15286598" y="5274738"/>
            <a:ext cx="3783986" cy="689872"/>
            <a:chOff x="0" y="0"/>
            <a:chExt cx="1656431" cy="408605"/>
          </a:xfrm>
        </p:grpSpPr>
        <p:sp>
          <p:nvSpPr>
            <p:cNvPr id="29" name="Freeform 7">
              <a:extLst>
                <a:ext uri="{FF2B5EF4-FFF2-40B4-BE49-F238E27FC236}">
                  <a16:creationId xmlns:a16="http://schemas.microsoft.com/office/drawing/2014/main" id="{8C00F948-F84B-A9EA-F712-99F854015D79}"/>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a:p>
          </p:txBody>
        </p:sp>
        <p:sp>
          <p:nvSpPr>
            <p:cNvPr id="30" name="TextBox 8">
              <a:extLst>
                <a:ext uri="{FF2B5EF4-FFF2-40B4-BE49-F238E27FC236}">
                  <a16:creationId xmlns:a16="http://schemas.microsoft.com/office/drawing/2014/main" id="{4F35C5FE-BFC1-1CDA-8E00-1F322D868613}"/>
                </a:ext>
              </a:extLst>
            </p:cNvPr>
            <p:cNvSpPr txBox="1"/>
            <p:nvPr/>
          </p:nvSpPr>
          <p:spPr>
            <a:xfrm>
              <a:off x="0" y="-76200"/>
              <a:ext cx="1656431" cy="484805"/>
            </a:xfrm>
            <a:prstGeom prst="rect">
              <a:avLst/>
            </a:prstGeom>
          </p:spPr>
          <p:txBody>
            <a:bodyPr lIns="50800" tIns="50800" rIns="50800" bIns="50800" rtlCol="0" anchor="ctr"/>
            <a:lstStyle/>
            <a:p>
              <a:pPr algn="ctr" rtl="0">
                <a:lnSpc>
                  <a:spcPts val="3502"/>
                </a:lnSpc>
              </a:pPr>
              <a:endParaRPr/>
            </a:p>
          </p:txBody>
        </p:sp>
      </p:grpSp>
      <p:sp>
        <p:nvSpPr>
          <p:cNvPr id="31" name="ZoneTexte 30">
            <a:extLst>
              <a:ext uri="{FF2B5EF4-FFF2-40B4-BE49-F238E27FC236}">
                <a16:creationId xmlns:a16="http://schemas.microsoft.com/office/drawing/2014/main" id="{95D71B7C-E018-3206-48F4-26B71C10217F}"/>
              </a:ext>
            </a:extLst>
          </p:cNvPr>
          <p:cNvSpPr txBox="1"/>
          <p:nvPr>
            <p:custDataLst>
              <p:tags r:id="rId10"/>
            </p:custDataLst>
          </p:nvPr>
        </p:nvSpPr>
        <p:spPr>
          <a:xfrm>
            <a:off x="10151431" y="2992785"/>
            <a:ext cx="6336604" cy="4524315"/>
          </a:xfrm>
          <a:prstGeom prst="rect">
            <a:avLst/>
          </a:prstGeom>
        </p:spPr>
        <p:txBody>
          <a:bodyPr wrap="square" rtlCol="0">
            <a:spAutoFit/>
          </a:bodyPr>
          <a:lstStyle/>
          <a:p>
            <a:pPr algn="ctr" rtl="0" fontAlgn="base"/>
            <a:r>
              <a:rPr lang="en-ca" sz="3200" b="0" i="0" u="none" baseline="0"/>
              <a:t>A </a:t>
            </a:r>
            <a:r>
              <a:rPr lang="en-ca" sz="3200" b="1" i="0" u="none" baseline="0">
                <a:solidFill>
                  <a:srgbClr val="0038FF"/>
                </a:solidFill>
              </a:rPr>
              <a:t>properly managed </a:t>
            </a:r>
            <a:r>
              <a:rPr lang="en-ca" sz="3200" b="0" i="0" u="none" baseline="0"/>
              <a:t>conflict</a:t>
            </a:r>
            <a:r>
              <a:rPr lang="en-CA" sz="3200" b="0" i="0" u="none" baseline="0"/>
              <a:t>…</a:t>
            </a:r>
            <a:r>
              <a:rPr lang="en-ca" sz="3200" b="1" i="0" u="none" baseline="0"/>
              <a:t> ​</a:t>
            </a:r>
          </a:p>
          <a:p>
            <a:pPr algn="ctr" rtl="0" fontAlgn="base"/>
            <a:endParaRPr lang="en-ca" sz="3200" b="1"/>
          </a:p>
          <a:p>
            <a:pPr algn="ctr" rtl="0" fontAlgn="base"/>
            <a:r>
              <a:rPr lang="en-ca" sz="3200" b="1" i="0" u="none" baseline="0">
                <a:solidFill>
                  <a:srgbClr val="0038FF"/>
                </a:solidFill>
              </a:rPr>
              <a:t>strengthens the relationship </a:t>
            </a:r>
            <a:r>
              <a:rPr lang="en-ca" sz="3200" b="0" i="0" u="none" baseline="0"/>
              <a:t>between those involved.​</a:t>
            </a:r>
          </a:p>
          <a:p>
            <a:pPr algn="ctr" rtl="0" fontAlgn="base"/>
            <a:endParaRPr lang="en-ca" sz="3200"/>
          </a:p>
          <a:p>
            <a:pPr algn="ctr" rtl="0" fontAlgn="base"/>
            <a:r>
              <a:rPr lang="en-ca" sz="3200" b="0" i="0" u="none" baseline="0"/>
              <a:t>It helps you</a:t>
            </a:r>
            <a:r>
              <a:rPr lang="en-CA" sz="3200" b="1" i="0" u="none" baseline="0">
                <a:solidFill>
                  <a:srgbClr val="0038FF"/>
                </a:solidFill>
              </a:rPr>
              <a:t> k</a:t>
            </a:r>
            <a:r>
              <a:rPr lang="en-ca" sz="3200" b="1" i="0" u="none" baseline="0">
                <a:solidFill>
                  <a:srgbClr val="0038FF"/>
                </a:solidFill>
              </a:rPr>
              <a:t>now </a:t>
            </a:r>
            <a:r>
              <a:rPr lang="en-ca" sz="3200" b="0" i="0" u="none" baseline="0"/>
              <a:t>and </a:t>
            </a:r>
            <a:r>
              <a:rPr lang="en-ca" sz="3200" b="1" i="0" u="none" baseline="0">
                <a:solidFill>
                  <a:srgbClr val="0038FF"/>
                </a:solidFill>
              </a:rPr>
              <a:t>understand each other better</a:t>
            </a:r>
            <a:r>
              <a:rPr lang="en-ca" sz="3200" b="0" i="0" u="none" baseline="0"/>
              <a:t>.</a:t>
            </a:r>
          </a:p>
          <a:p>
            <a:pPr algn="ctr" rtl="0" fontAlgn="base"/>
            <a:endParaRPr lang="en-ca" sz="3200"/>
          </a:p>
          <a:p>
            <a:pPr algn="ctr" rtl="0" fontAlgn="base"/>
            <a:r>
              <a:rPr lang="en-ca" sz="3200" b="0" i="0" u="none" baseline="0"/>
              <a:t>It helps find </a:t>
            </a:r>
            <a:r>
              <a:rPr lang="en-ca" sz="3200" b="1" i="0" u="none" baseline="0">
                <a:solidFill>
                  <a:srgbClr val="0038FF"/>
                </a:solidFill>
              </a:rPr>
              <a:t>new solutions</a:t>
            </a:r>
            <a:r>
              <a:rPr lang="en-ca" sz="3200" b="0" i="0" u="none" baseline="0"/>
              <a:t>!</a:t>
            </a:r>
            <a:endParaRPr lang="en-ca" sz="2800"/>
          </a:p>
        </p:txBody>
      </p:sp>
      <p:sp>
        <p:nvSpPr>
          <p:cNvPr id="32" name="Slide Number Placeholder 2">
            <a:extLst>
              <a:ext uri="{FF2B5EF4-FFF2-40B4-BE49-F238E27FC236}">
                <a16:creationId xmlns:a16="http://schemas.microsoft.com/office/drawing/2014/main" id="{C386E536-A9D2-EAB2-2008-FDCF6A548B3B}"/>
              </a:ext>
            </a:extLst>
          </p:cNvPr>
          <p:cNvSpPr txBox="1">
            <a:spLocks/>
          </p:cNvSpPr>
          <p:nvPr>
            <p:custDataLst>
              <p:tags r:id="rId11"/>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16</a:t>
            </a:fld>
            <a:endParaRPr lang="en-ca" sz="2800" b="1"/>
          </a:p>
        </p:txBody>
      </p:sp>
      <p:pic>
        <p:nvPicPr>
          <p:cNvPr id="6" name="Image 5">
            <a:extLst>
              <a:ext uri="{FF2B5EF4-FFF2-40B4-BE49-F238E27FC236}">
                <a16:creationId xmlns:a16="http://schemas.microsoft.com/office/drawing/2014/main" id="{84C643A2-208C-93A4-2F56-D0B9C32E00C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381547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26" grpId="0" animBg="1"/>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00C95-F8F4-CF0C-0683-BE74112E8669}"/>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49C7727B-CD08-F4EB-663B-303559DB21B8}"/>
              </a:ext>
            </a:extLst>
          </p:cNvPr>
          <p:cNvSpPr>
            <a:spLocks noGrp="1" noRot="1" noMove="1" noResize="1" noEditPoints="1" noAdjustHandles="1" noChangeArrowheads="1" noChangeShapeType="1"/>
          </p:cNvSpPr>
          <p:nvPr>
            <p:custDataLst>
              <p:tags r:id="rId1"/>
            </p:custDataLst>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8">
              <a:alphaModFix amt="10999"/>
            </a:blip>
            <a:stretch>
              <a:fillRect t="-38185" b="-38185"/>
            </a:stretch>
          </a:blipFill>
        </p:spPr>
        <p:txBody>
          <a:bodyPr/>
          <a:lstStyle/>
          <a:p>
            <a:endParaRPr lang="en-ca"/>
          </a:p>
        </p:txBody>
      </p:sp>
      <p:sp>
        <p:nvSpPr>
          <p:cNvPr id="5" name="ZoneTexte 4">
            <a:extLst>
              <a:ext uri="{FF2B5EF4-FFF2-40B4-BE49-F238E27FC236}">
                <a16:creationId xmlns:a16="http://schemas.microsoft.com/office/drawing/2014/main" id="{2AEBA4E4-70EC-648E-EE1B-3612A84CC08B}"/>
              </a:ext>
            </a:extLst>
          </p:cNvPr>
          <p:cNvSpPr txBox="1"/>
          <p:nvPr>
            <p:custDataLst>
              <p:tags r:id="rId2"/>
            </p:custDataLst>
          </p:nvPr>
        </p:nvSpPr>
        <p:spPr>
          <a:xfrm>
            <a:off x="652383" y="745918"/>
            <a:ext cx="13868400" cy="1446550"/>
          </a:xfrm>
          <a:prstGeom prst="rect">
            <a:avLst/>
          </a:prstGeom>
          <a:noFill/>
        </p:spPr>
        <p:txBody>
          <a:bodyPr wrap="square" rtlCol="0">
            <a:spAutoFit/>
          </a:bodyPr>
          <a:lstStyle/>
          <a:p>
            <a:pPr algn="l" rtl="0"/>
            <a:r>
              <a:rPr lang="en-ca" sz="8800" b="1" i="0" u="none" baseline="0">
                <a:solidFill>
                  <a:srgbClr val="0038FF"/>
                </a:solidFill>
              </a:rPr>
              <a:t>Communication is the key!</a:t>
            </a:r>
          </a:p>
        </p:txBody>
      </p:sp>
      <p:sp>
        <p:nvSpPr>
          <p:cNvPr id="6" name="Freeform 4">
            <a:extLst>
              <a:ext uri="{FF2B5EF4-FFF2-40B4-BE49-F238E27FC236}">
                <a16:creationId xmlns:a16="http://schemas.microsoft.com/office/drawing/2014/main" id="{D3348A3B-4FA7-195A-B62A-A4EE98F903C2}"/>
              </a:ext>
            </a:extLst>
          </p:cNvPr>
          <p:cNvSpPr/>
          <p:nvPr>
            <p:custDataLst>
              <p:tags r:id="rId3"/>
            </p:custDataLst>
          </p:nvPr>
        </p:nvSpPr>
        <p:spPr>
          <a:xfrm>
            <a:off x="1783130" y="3028871"/>
            <a:ext cx="14485001" cy="5378149"/>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9"/>
                </a:ext>
              </a:extLst>
            </a:blip>
            <a:stretch>
              <a:fillRect r="-11724"/>
            </a:stretch>
          </a:blipFill>
        </p:spPr>
        <p:txBody>
          <a:bodyPr/>
          <a:lstStyle/>
          <a:p>
            <a:endParaRPr lang="en-ca"/>
          </a:p>
        </p:txBody>
      </p:sp>
      <p:sp>
        <p:nvSpPr>
          <p:cNvPr id="14" name="ZoneTexte 13">
            <a:extLst>
              <a:ext uri="{FF2B5EF4-FFF2-40B4-BE49-F238E27FC236}">
                <a16:creationId xmlns:a16="http://schemas.microsoft.com/office/drawing/2014/main" id="{8BA3EB02-37B6-383B-EC9C-03A1A88E6736}"/>
              </a:ext>
            </a:extLst>
          </p:cNvPr>
          <p:cNvSpPr txBox="1"/>
          <p:nvPr>
            <p:custDataLst>
              <p:tags r:id="rId4"/>
            </p:custDataLst>
          </p:nvPr>
        </p:nvSpPr>
        <p:spPr>
          <a:xfrm>
            <a:off x="3534769" y="3298869"/>
            <a:ext cx="13868400" cy="769441"/>
          </a:xfrm>
          <a:prstGeom prst="rect">
            <a:avLst/>
          </a:prstGeom>
          <a:noFill/>
        </p:spPr>
        <p:txBody>
          <a:bodyPr wrap="square" rtlCol="0">
            <a:spAutoFit/>
          </a:bodyPr>
          <a:lstStyle/>
          <a:p>
            <a:pPr algn="l" rtl="0"/>
            <a:r>
              <a:rPr lang="en-ca" sz="4400" b="1" i="0" u="none" baseline="0">
                <a:solidFill>
                  <a:srgbClr val="0038FF"/>
                </a:solidFill>
              </a:rPr>
              <a:t>Conflicts vs. situations of violence and bullying ​</a:t>
            </a:r>
          </a:p>
        </p:txBody>
      </p:sp>
      <p:sp>
        <p:nvSpPr>
          <p:cNvPr id="13" name="ZoneTexte 12">
            <a:extLst>
              <a:ext uri="{FF2B5EF4-FFF2-40B4-BE49-F238E27FC236}">
                <a16:creationId xmlns:a16="http://schemas.microsoft.com/office/drawing/2014/main" id="{8961E9C3-BC11-4423-844B-CD0CE999E35E}"/>
              </a:ext>
            </a:extLst>
          </p:cNvPr>
          <p:cNvSpPr txBox="1"/>
          <p:nvPr>
            <p:custDataLst>
              <p:tags r:id="rId5"/>
            </p:custDataLst>
          </p:nvPr>
        </p:nvSpPr>
        <p:spPr>
          <a:xfrm>
            <a:off x="3534769" y="4068310"/>
            <a:ext cx="12487703" cy="3970318"/>
          </a:xfrm>
          <a:prstGeom prst="rect">
            <a:avLst/>
          </a:prstGeom>
        </p:spPr>
        <p:txBody>
          <a:bodyPr wrap="square" rtlCol="0">
            <a:spAutoFit/>
          </a:bodyPr>
          <a:lstStyle/>
          <a:p>
            <a:pPr algn="l" rtl="0" fontAlgn="base"/>
            <a:r>
              <a:rPr lang="en-ca" sz="2800" b="0" i="0" u="none" baseline="0"/>
              <a:t>A </a:t>
            </a:r>
            <a:r>
              <a:rPr lang="en-ca" sz="2800" b="1" i="0" u="none" baseline="0"/>
              <a:t>conflict</a:t>
            </a:r>
            <a:r>
              <a:rPr lang="en-ca" sz="2800" b="0" i="0" u="none" baseline="0"/>
              <a:t> can be resolved between </a:t>
            </a:r>
            <a:r>
              <a:rPr lang="en-ca" sz="2800" b="1" i="0" u="none" baseline="0">
                <a:highlight>
                  <a:srgbClr val="9BADFF"/>
                </a:highlight>
              </a:rPr>
              <a:t>two people acting honestly and in good faith</a:t>
            </a:r>
            <a:r>
              <a:rPr lang="en-ca" sz="2800" b="0" i="0" u="none" baseline="0">
                <a:highlight>
                  <a:srgbClr val="9BADFF"/>
                </a:highlight>
              </a:rPr>
              <a:t> </a:t>
            </a:r>
            <a:r>
              <a:rPr lang="en-ca" sz="2800" b="0" i="0" u="none" baseline="0"/>
              <a:t>who are willing to meet each other halfway! ​</a:t>
            </a:r>
          </a:p>
          <a:p>
            <a:pPr algn="l" rtl="0" fontAlgn="base"/>
            <a:r>
              <a:rPr lang="en-ca" sz="2800" b="0" i="0" u="none" baseline="0"/>
              <a:t>​</a:t>
            </a:r>
          </a:p>
          <a:p>
            <a:pPr algn="l" rtl="0" fontAlgn="base"/>
            <a:r>
              <a:rPr lang="en-ca" sz="2800" b="0" i="0" u="none" baseline="0"/>
              <a:t>If there’s a power imbalance or some form of violence from one person toward another (like bullying), </a:t>
            </a:r>
            <a:r>
              <a:rPr lang="en-ca" sz="2800" b="1" i="0" u="none" baseline="0">
                <a:highlight>
                  <a:srgbClr val="9BADFF"/>
                </a:highlight>
              </a:rPr>
              <a:t>it is not a conflict.</a:t>
            </a:r>
            <a:r>
              <a:rPr lang="en-ca" sz="2800" b="0" i="0" u="none" baseline="0">
                <a:highlight>
                  <a:srgbClr val="9BADFF"/>
                </a:highlight>
              </a:rPr>
              <a:t> </a:t>
            </a:r>
            <a:r>
              <a:rPr lang="en-ca" sz="2800" b="0" i="0" u="none" baseline="0"/>
              <a:t>​</a:t>
            </a:r>
          </a:p>
          <a:p>
            <a:pPr algn="l" rtl="0" fontAlgn="base"/>
            <a:r>
              <a:rPr lang="en-ca" sz="2800" b="0" i="0" u="none" baseline="0"/>
              <a:t>​</a:t>
            </a:r>
          </a:p>
          <a:p>
            <a:pPr algn="l" rtl="0" fontAlgn="base"/>
            <a:r>
              <a:rPr lang="en-ca" sz="2800" b="0" i="0" u="none" baseline="0"/>
              <a:t>If you’re a witness to or a victim of such violence or bullying, it’s best to distance yourself from that situation or person in order to protect yourself, then </a:t>
            </a:r>
            <a:r>
              <a:rPr lang="en-ca" sz="2800" b="1" i="0" u="none" baseline="0">
                <a:highlight>
                  <a:srgbClr val="9BADFF"/>
                </a:highlight>
              </a:rPr>
              <a:t>go ask for help.</a:t>
            </a:r>
            <a:endParaRPr lang="en-ca" sz="2800">
              <a:highlight>
                <a:srgbClr val="9BADFF"/>
              </a:highlight>
            </a:endParaRPr>
          </a:p>
        </p:txBody>
      </p:sp>
      <p:sp>
        <p:nvSpPr>
          <p:cNvPr id="18" name="Slide Number Placeholder 2">
            <a:extLst>
              <a:ext uri="{FF2B5EF4-FFF2-40B4-BE49-F238E27FC236}">
                <a16:creationId xmlns:a16="http://schemas.microsoft.com/office/drawing/2014/main" id="{89500E77-303A-6B7B-430A-4508C2F14587}"/>
              </a:ext>
            </a:extLst>
          </p:cNvPr>
          <p:cNvSpPr txBox="1">
            <a:spLocks/>
          </p:cNvSpPr>
          <p:nvPr>
            <p:custDataLst>
              <p:tags r:id="rId6"/>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17</a:t>
            </a:fld>
            <a:endParaRPr lang="en-ca" sz="2800" b="1"/>
          </a:p>
        </p:txBody>
      </p:sp>
      <p:pic>
        <p:nvPicPr>
          <p:cNvPr id="2" name="Image 1">
            <a:extLst>
              <a:ext uri="{FF2B5EF4-FFF2-40B4-BE49-F238E27FC236}">
                <a16:creationId xmlns:a16="http://schemas.microsoft.com/office/drawing/2014/main" id="{5D03C3BC-377E-66B9-0917-1C0CACB0C9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7716" y="9203995"/>
            <a:ext cx="2611341" cy="786113"/>
          </a:xfrm>
          <a:prstGeom prst="rect">
            <a:avLst/>
          </a:prstGeom>
        </p:spPr>
      </p:pic>
    </p:spTree>
    <p:extLst>
      <p:ext uri="{BB962C8B-B14F-4D97-AF65-F5344CB8AC3E}">
        <p14:creationId xmlns:p14="http://schemas.microsoft.com/office/powerpoint/2010/main" val="95764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855F2-7EBD-9D2A-BF26-B85CE32458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40545C3-F300-6E5B-B75F-092AC3C719EE}"/>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pPr algn="ctr" rtl="0"/>
            <a:endParaRPr lang="en-ca" b="0" i="0" u="none" baseline="0">
              <a:solidFill>
                <a:schemeClr val="bg1"/>
              </a:solidFill>
              <a:latin typeface="Raleway" panose="020B0003030101060003" pitchFamily="34" charset="0"/>
              <a:ea typeface="Raleway" panose="020B0003030101060003" pitchFamily="34" charset="0"/>
              <a:cs typeface="Raleway" panose="020B0003030101060003" pitchFamily="34" charset="0"/>
            </a:endParaRPr>
          </a:p>
        </p:txBody>
      </p:sp>
      <p:grpSp>
        <p:nvGrpSpPr>
          <p:cNvPr id="4" name="Group 4">
            <a:extLst>
              <a:ext uri="{FF2B5EF4-FFF2-40B4-BE49-F238E27FC236}">
                <a16:creationId xmlns:a16="http://schemas.microsoft.com/office/drawing/2014/main" id="{7F90FC62-AF49-1394-16DC-95A787394904}"/>
              </a:ext>
            </a:extLst>
          </p:cNvPr>
          <p:cNvGrpSpPr/>
          <p:nvPr>
            <p:custDataLst>
              <p:tags r:id="rId2"/>
            </p:custDataLst>
          </p:nvPr>
        </p:nvGrpSpPr>
        <p:grpSpPr>
          <a:xfrm>
            <a:off x="4135446" y="2763694"/>
            <a:ext cx="12266139" cy="5261321"/>
            <a:chOff x="0" y="0"/>
            <a:chExt cx="2149108" cy="495463"/>
          </a:xfrm>
        </p:grpSpPr>
        <p:sp>
          <p:nvSpPr>
            <p:cNvPr id="5" name="Freeform 5">
              <a:extLst>
                <a:ext uri="{FF2B5EF4-FFF2-40B4-BE49-F238E27FC236}">
                  <a16:creationId xmlns:a16="http://schemas.microsoft.com/office/drawing/2014/main" id="{BEC8ACFD-7AF8-2ADE-F4D8-48A0D78CE793}"/>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6" name="TextBox 6">
              <a:extLst>
                <a:ext uri="{FF2B5EF4-FFF2-40B4-BE49-F238E27FC236}">
                  <a16:creationId xmlns:a16="http://schemas.microsoft.com/office/drawing/2014/main" id="{8AA2B239-13D5-34C7-A199-7737A997D0C0}"/>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5" name="Freeform 4">
            <a:extLst>
              <a:ext uri="{FF2B5EF4-FFF2-40B4-BE49-F238E27FC236}">
                <a16:creationId xmlns:a16="http://schemas.microsoft.com/office/drawing/2014/main" id="{D2872E55-8DA0-E25F-FDA7-A04C2A9B1750}"/>
              </a:ext>
            </a:extLst>
          </p:cNvPr>
          <p:cNvSpPr/>
          <p:nvPr>
            <p:custDataLst>
              <p:tags r:id="rId3"/>
            </p:custDataLst>
          </p:nvPr>
        </p:nvSpPr>
        <p:spPr>
          <a:xfrm flipH="1" flipV="1">
            <a:off x="2141608" y="2791854"/>
            <a:ext cx="14004785" cy="5206116"/>
          </a:xfrm>
          <a:custGeom>
            <a:avLst/>
            <a:gdLst/>
            <a:ahLst/>
            <a:cxnLst/>
            <a:rect l="l" t="t" r="r" b="b"/>
            <a:pathLst>
              <a:path w="14004785" h="5206116">
                <a:moveTo>
                  <a:pt x="14004784" y="5206116"/>
                </a:moveTo>
                <a:lnTo>
                  <a:pt x="0" y="5206116"/>
                </a:lnTo>
                <a:lnTo>
                  <a:pt x="0" y="0"/>
                </a:lnTo>
                <a:lnTo>
                  <a:pt x="14004784" y="0"/>
                </a:lnTo>
                <a:lnTo>
                  <a:pt x="14004784" y="5206116"/>
                </a:lnTo>
                <a:close/>
              </a:path>
            </a:pathLst>
          </a:custGeom>
          <a:blipFill>
            <a:blip>
              <a:extLst>
                <a:ext uri="{96DAC541-7B7A-43D3-8B79-37D633B846F1}">
                  <asvg:svgBlip xmlns:asvg="http://schemas.microsoft.com/office/drawing/2016/SVG/main" r:embed="rId11"/>
                </a:ext>
              </a:extLst>
            </a:blip>
            <a:stretch>
              <a:fillRect r="-11724"/>
            </a:stretch>
          </a:blipFill>
          <a:ln w="38100" cap="sq">
            <a:solidFill>
              <a:srgbClr val="0038FF"/>
            </a:solidFill>
            <a:prstDash val="solid"/>
            <a:miter/>
          </a:ln>
        </p:spPr>
        <p:txBody>
          <a:bodyPr/>
          <a:lstStyle/>
          <a:p>
            <a:endParaRPr lang="en-ca"/>
          </a:p>
        </p:txBody>
      </p:sp>
      <p:sp>
        <p:nvSpPr>
          <p:cNvPr id="10" name="ZoneTexte 9">
            <a:extLst>
              <a:ext uri="{FF2B5EF4-FFF2-40B4-BE49-F238E27FC236}">
                <a16:creationId xmlns:a16="http://schemas.microsoft.com/office/drawing/2014/main" id="{493C06FB-A59A-4A6D-AF70-F76E5E561501}"/>
              </a:ext>
            </a:extLst>
          </p:cNvPr>
          <p:cNvSpPr txBox="1"/>
          <p:nvPr>
            <p:custDataLst>
              <p:tags r:id="rId4"/>
            </p:custDataLst>
          </p:nvPr>
        </p:nvSpPr>
        <p:spPr>
          <a:xfrm>
            <a:off x="524308" y="875182"/>
            <a:ext cx="9742299" cy="1446550"/>
          </a:xfrm>
          <a:prstGeom prst="rect">
            <a:avLst/>
          </a:prstGeom>
          <a:noFill/>
        </p:spPr>
        <p:txBody>
          <a:bodyPr wrap="square" rtlCol="0">
            <a:spAutoFit/>
          </a:bodyPr>
          <a:lstStyle/>
          <a:p>
            <a:pPr algn="l" rtl="0"/>
            <a:r>
              <a:rPr lang="en-ca" sz="8800" b="1" i="0" u="none" baseline="0">
                <a:solidFill>
                  <a:srgbClr val="0038FF"/>
                </a:solidFill>
              </a:rPr>
              <a:t>Your turn!</a:t>
            </a:r>
            <a:endParaRPr lang="en-ca" sz="8800">
              <a:solidFill>
                <a:srgbClr val="0038FF"/>
              </a:solidFill>
            </a:endParaRPr>
          </a:p>
        </p:txBody>
      </p:sp>
      <p:sp>
        <p:nvSpPr>
          <p:cNvPr id="11" name="ZoneTexte 10">
            <a:extLst>
              <a:ext uri="{FF2B5EF4-FFF2-40B4-BE49-F238E27FC236}">
                <a16:creationId xmlns:a16="http://schemas.microsoft.com/office/drawing/2014/main" id="{96C0CFDE-8C81-4934-049F-3663A8652650}"/>
              </a:ext>
            </a:extLst>
          </p:cNvPr>
          <p:cNvSpPr txBox="1"/>
          <p:nvPr>
            <p:custDataLst>
              <p:tags r:id="rId5"/>
            </p:custDataLst>
          </p:nvPr>
        </p:nvSpPr>
        <p:spPr>
          <a:xfrm>
            <a:off x="3050991" y="3378417"/>
            <a:ext cx="11750196" cy="4031873"/>
          </a:xfrm>
          <a:prstGeom prst="rect">
            <a:avLst/>
          </a:prstGeom>
          <a:noFill/>
        </p:spPr>
        <p:txBody>
          <a:bodyPr wrap="square" lIns="91440" tIns="45720" rIns="91440" bIns="45720" rtlCol="0" anchor="t">
            <a:spAutoFit/>
          </a:bodyPr>
          <a:lstStyle/>
          <a:p>
            <a:pPr algn="ctr" rtl="0"/>
            <a:r>
              <a:rPr lang="en-ca" sz="3200" b="0" i="0" u="none" baseline="0"/>
              <a:t>“You get home from school and notice that the books on your desk have been moved. Right away, you assume your sister went into your room </a:t>
            </a:r>
            <a:r>
              <a:rPr lang="en-ca" sz="3200" b="0" i="1" u="none" baseline="0"/>
              <a:t>yet again</a:t>
            </a:r>
            <a:r>
              <a:rPr lang="en-ca" sz="3200" b="0" i="0" u="none" baseline="0"/>
              <a:t> without asking for permission. You run to her room, barge in without knocking, and loudly accuse her of snooping around your room. Your sister asks you what your problem is and tells you that you always get worked up over nothing. She says she didn’t go in your room, but you don’t believe her. A conflict breaks out between you and your sister…”​</a:t>
            </a:r>
            <a:endParaRPr lang="en-ca" sz="3200">
              <a:solidFill>
                <a:schemeClr val="bg1"/>
              </a:solidFill>
            </a:endParaRPr>
          </a:p>
        </p:txBody>
      </p:sp>
      <p:sp>
        <p:nvSpPr>
          <p:cNvPr id="30" name="Freeform 4">
            <a:extLst>
              <a:ext uri="{FF2B5EF4-FFF2-40B4-BE49-F238E27FC236}">
                <a16:creationId xmlns:a16="http://schemas.microsoft.com/office/drawing/2014/main" id="{EC4D9574-7C8B-CD82-F32C-8232BA89037C}"/>
              </a:ext>
            </a:extLst>
          </p:cNvPr>
          <p:cNvSpPr/>
          <p:nvPr>
            <p:custDataLst>
              <p:tags r:id="rId6"/>
            </p:custDataLst>
          </p:nvPr>
        </p:nvSpPr>
        <p:spPr>
          <a:xfrm rot="5592061">
            <a:off x="2569172" y="5221642"/>
            <a:ext cx="2000254" cy="6173992"/>
          </a:xfrm>
          <a:custGeom>
            <a:avLst/>
            <a:gdLst/>
            <a:ahLst/>
            <a:cxnLst/>
            <a:rect l="l" t="t" r="r" b="b"/>
            <a:pathLst>
              <a:path w="3328680" h="8022683">
                <a:moveTo>
                  <a:pt x="0" y="0"/>
                </a:moveTo>
                <a:lnTo>
                  <a:pt x="3328680" y="0"/>
                </a:lnTo>
                <a:lnTo>
                  <a:pt x="3328680" y="8022682"/>
                </a:lnTo>
                <a:lnTo>
                  <a:pt x="0" y="8022682"/>
                </a:lnTo>
                <a:lnTo>
                  <a:pt x="0" y="0"/>
                </a:lnTo>
                <a:close/>
              </a:path>
            </a:pathLst>
          </a:custGeom>
          <a:blipFill>
            <a:blip>
              <a:extLst>
                <a:ext uri="{96DAC541-7B7A-43D3-8B79-37D633B846F1}">
                  <asvg:svgBlip xmlns:asvg="http://schemas.microsoft.com/office/drawing/2016/SVG/main" r:embed="rId12"/>
                </a:ext>
              </a:extLst>
            </a:blip>
            <a:stretch>
              <a:fillRect r="-124506"/>
            </a:stretch>
          </a:blipFill>
        </p:spPr>
        <p:txBody>
          <a:bodyPr/>
          <a:lstStyle/>
          <a:p>
            <a:endParaRPr lang="en-ca"/>
          </a:p>
        </p:txBody>
      </p:sp>
      <p:sp>
        <p:nvSpPr>
          <p:cNvPr id="29" name="ZoneTexte 28">
            <a:extLst>
              <a:ext uri="{FF2B5EF4-FFF2-40B4-BE49-F238E27FC236}">
                <a16:creationId xmlns:a16="http://schemas.microsoft.com/office/drawing/2014/main" id="{0DAA9DE5-5946-A7A1-7502-BA98E6B68DE5}"/>
              </a:ext>
            </a:extLst>
          </p:cNvPr>
          <p:cNvSpPr txBox="1"/>
          <p:nvPr>
            <p:custDataLst>
              <p:tags r:id="rId7"/>
            </p:custDataLst>
          </p:nvPr>
        </p:nvSpPr>
        <p:spPr>
          <a:xfrm rot="191317">
            <a:off x="603402" y="7836943"/>
            <a:ext cx="5931792" cy="1200329"/>
          </a:xfrm>
          <a:prstGeom prst="rect">
            <a:avLst/>
          </a:prstGeom>
          <a:noFill/>
        </p:spPr>
        <p:txBody>
          <a:bodyPr wrap="square" lIns="91440" tIns="45720" rIns="91440" bIns="45720" rtlCol="0" anchor="t">
            <a:spAutoFit/>
          </a:bodyPr>
          <a:lstStyle/>
          <a:p>
            <a:pPr algn="ctr" rtl="0"/>
            <a:r>
              <a:rPr lang="en-ca" sz="2400" b="1" i="0" u="none" baseline="0">
                <a:solidFill>
                  <a:srgbClr val="0038FF"/>
                </a:solidFill>
              </a:rPr>
              <a:t>Use the strategies you’ve learned in order </a:t>
            </a:r>
            <a:br>
              <a:rPr lang="en-ca" sz="2400" b="1" i="0" u="none" baseline="0">
                <a:solidFill>
                  <a:srgbClr val="0038FF"/>
                </a:solidFill>
              </a:rPr>
            </a:br>
            <a:r>
              <a:rPr lang="en-ca" sz="2400" b="1" i="0" u="none" baseline="0">
                <a:solidFill>
                  <a:srgbClr val="0038FF"/>
                </a:solidFill>
              </a:rPr>
              <a:t>to resolve the conflict step by step, with compassionate communication!​</a:t>
            </a:r>
            <a:endParaRPr lang="en-ca" b="1"/>
          </a:p>
        </p:txBody>
      </p:sp>
      <p:sp>
        <p:nvSpPr>
          <p:cNvPr id="32" name="Slide Number Placeholder 2">
            <a:extLst>
              <a:ext uri="{FF2B5EF4-FFF2-40B4-BE49-F238E27FC236}">
                <a16:creationId xmlns:a16="http://schemas.microsoft.com/office/drawing/2014/main" id="{6CDDFC0F-846E-756D-9237-C6AFFA422D7A}"/>
              </a:ext>
            </a:extLst>
          </p:cNvPr>
          <p:cNvSpPr txBox="1">
            <a:spLocks/>
          </p:cNvSpPr>
          <p:nvPr>
            <p:custDataLst>
              <p:tags r:id="rId8"/>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18</a:t>
            </a:fld>
            <a:endParaRPr lang="en-ca" sz="2800" b="1"/>
          </a:p>
        </p:txBody>
      </p:sp>
      <p:pic>
        <p:nvPicPr>
          <p:cNvPr id="3" name="Image 2">
            <a:extLst>
              <a:ext uri="{FF2B5EF4-FFF2-40B4-BE49-F238E27FC236}">
                <a16:creationId xmlns:a16="http://schemas.microsoft.com/office/drawing/2014/main" id="{7DA06D7D-6D0C-FC7F-E843-8AEF47CD900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137556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P spid="30"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4483-B6D5-9CA6-64FD-38E752DB65B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0C5A77-EFA6-9864-DD30-176B4831EACE}"/>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6">
              <a:alphaModFix amt="10999"/>
            </a:blip>
            <a:stretch>
              <a:fillRect t="-38185" b="-38185"/>
            </a:stretch>
          </a:blipFill>
        </p:spPr>
        <p:txBody>
          <a:bodyPr/>
          <a:lstStyle/>
          <a:p>
            <a:endParaRPr lang="en-ca"/>
          </a:p>
        </p:txBody>
      </p:sp>
      <p:sp>
        <p:nvSpPr>
          <p:cNvPr id="7" name="ZoneTexte 6">
            <a:extLst>
              <a:ext uri="{FF2B5EF4-FFF2-40B4-BE49-F238E27FC236}">
                <a16:creationId xmlns:a16="http://schemas.microsoft.com/office/drawing/2014/main" id="{A6FEC46C-8398-FE99-D4C9-93B12AC102F2}"/>
              </a:ext>
            </a:extLst>
          </p:cNvPr>
          <p:cNvSpPr txBox="1"/>
          <p:nvPr>
            <p:custDataLst>
              <p:tags r:id="rId2"/>
            </p:custDataLst>
          </p:nvPr>
        </p:nvSpPr>
        <p:spPr>
          <a:xfrm>
            <a:off x="1835579" y="613353"/>
            <a:ext cx="12912807" cy="1446550"/>
          </a:xfrm>
          <a:prstGeom prst="rect">
            <a:avLst/>
          </a:prstGeom>
          <a:noFill/>
        </p:spPr>
        <p:txBody>
          <a:bodyPr wrap="square" rtlCol="0">
            <a:spAutoFit/>
          </a:bodyPr>
          <a:lstStyle/>
          <a:p>
            <a:pPr algn="l" rtl="0"/>
            <a:r>
              <a:rPr lang="en-ca" sz="8800" b="1" i="0" u="none" baseline="0">
                <a:solidFill>
                  <a:srgbClr val="0038FF"/>
                </a:solidFill>
              </a:rPr>
              <a:t>A dramatic turn of events!</a:t>
            </a:r>
          </a:p>
        </p:txBody>
      </p:sp>
      <p:sp>
        <p:nvSpPr>
          <p:cNvPr id="24" name="Slide Number Placeholder 2">
            <a:extLst>
              <a:ext uri="{FF2B5EF4-FFF2-40B4-BE49-F238E27FC236}">
                <a16:creationId xmlns:a16="http://schemas.microsoft.com/office/drawing/2014/main" id="{B02D6ECA-67EA-1B7F-7B43-CE1F0F303EAD}"/>
              </a:ext>
            </a:extLst>
          </p:cNvPr>
          <p:cNvSpPr txBox="1">
            <a:spLocks/>
          </p:cNvSpPr>
          <p:nvPr>
            <p:custDataLst>
              <p:tags r:id="rId3"/>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19</a:t>
            </a:fld>
            <a:endParaRPr lang="en-ca" sz="2800" b="1"/>
          </a:p>
        </p:txBody>
      </p:sp>
      <p:pic>
        <p:nvPicPr>
          <p:cNvPr id="4" name="Image 3" descr="Image of a clock&#10;&#10;">
            <a:extLst>
              <a:ext uri="{FF2B5EF4-FFF2-40B4-BE49-F238E27FC236}">
                <a16:creationId xmlns:a16="http://schemas.microsoft.com/office/drawing/2014/main" id="{68F62766-A66B-8645-8CD9-4ED6F4D4CB2F}"/>
              </a:ext>
            </a:extLst>
          </p:cNvPr>
          <p:cNvPicPr>
            <a:picLocks noChangeAspect="1"/>
          </p:cNvPicPr>
          <p:nvPr>
            <p:custDataLst>
              <p:tags r:id="rId4"/>
            </p:custDataLst>
          </p:nvPr>
        </p:nvPicPr>
        <p:blipFill>
          <a:blip r:embed="rId17" cstate="print">
            <a:extLst>
              <a:ext uri="{28A0092B-C50C-407E-A947-70E740481C1C}">
                <a14:useLocalDpi xmlns:a14="http://schemas.microsoft.com/office/drawing/2010/main" val="0"/>
              </a:ext>
            </a:extLst>
          </a:blip>
          <a:stretch>
            <a:fillRect/>
          </a:stretch>
        </p:blipFill>
        <p:spPr>
          <a:xfrm>
            <a:off x="942975" y="922692"/>
            <a:ext cx="841164" cy="827873"/>
          </a:xfrm>
          <a:prstGeom prst="rect">
            <a:avLst/>
          </a:prstGeom>
        </p:spPr>
      </p:pic>
      <p:sp>
        <p:nvSpPr>
          <p:cNvPr id="5" name="Freeform 10">
            <a:extLst>
              <a:ext uri="{FF2B5EF4-FFF2-40B4-BE49-F238E27FC236}">
                <a16:creationId xmlns:a16="http://schemas.microsoft.com/office/drawing/2014/main" id="{F56F56FC-A089-70BE-0EF6-C102A64FCDE4}"/>
              </a:ext>
            </a:extLst>
          </p:cNvPr>
          <p:cNvSpPr/>
          <p:nvPr>
            <p:custDataLst>
              <p:tags r:id="rId5"/>
            </p:custDataLst>
          </p:nvPr>
        </p:nvSpPr>
        <p:spPr>
          <a:xfrm>
            <a:off x="2395126" y="5294820"/>
            <a:ext cx="3138625" cy="2954000"/>
          </a:xfrm>
          <a:custGeom>
            <a:avLst/>
            <a:gdLst/>
            <a:ahLst/>
            <a:cxnLst/>
            <a:rect l="l" t="t" r="r" b="b"/>
            <a:pathLst>
              <a:path w="1979545" h="1979545">
                <a:moveTo>
                  <a:pt x="0" y="0"/>
                </a:moveTo>
                <a:lnTo>
                  <a:pt x="1979545" y="0"/>
                </a:lnTo>
                <a:lnTo>
                  <a:pt x="1979545" y="1979546"/>
                </a:lnTo>
                <a:lnTo>
                  <a:pt x="0" y="19795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a:p>
        </p:txBody>
      </p:sp>
      <p:sp>
        <p:nvSpPr>
          <p:cNvPr id="6" name="ZoneTexte 5">
            <a:extLst>
              <a:ext uri="{FF2B5EF4-FFF2-40B4-BE49-F238E27FC236}">
                <a16:creationId xmlns:a16="http://schemas.microsoft.com/office/drawing/2014/main" id="{8730D06C-DED8-86F1-5747-C52974A270FB}"/>
              </a:ext>
            </a:extLst>
          </p:cNvPr>
          <p:cNvSpPr txBox="1"/>
          <p:nvPr>
            <p:custDataLst>
              <p:tags r:id="rId6"/>
            </p:custDataLst>
          </p:nvPr>
        </p:nvSpPr>
        <p:spPr>
          <a:xfrm>
            <a:off x="2630938" y="6233211"/>
            <a:ext cx="2667000" cy="1077218"/>
          </a:xfrm>
          <a:prstGeom prst="rect">
            <a:avLst/>
          </a:prstGeom>
          <a:noFill/>
        </p:spPr>
        <p:txBody>
          <a:bodyPr wrap="square" rtlCol="0">
            <a:spAutoFit/>
          </a:bodyPr>
          <a:lstStyle/>
          <a:p>
            <a:pPr algn="ctr" rtl="0"/>
            <a:r>
              <a:rPr lang="en-ca" sz="3200" b="1" i="0" u="none" baseline="0">
                <a:solidFill>
                  <a:schemeClr val="bg1"/>
                </a:solidFill>
                <a:ea typeface="Trebuchet MS" panose="020B0603020202020204" pitchFamily="34" charset="0"/>
                <a:cs typeface="Trebuchet MS" panose="020B0603020202020204" pitchFamily="34" charset="0"/>
              </a:rPr>
              <a:t>One scene​</a:t>
            </a:r>
            <a:endParaRPr lang="en-ca" sz="3600" b="1">
              <a:solidFill>
                <a:schemeClr val="bg1"/>
              </a:solidFill>
              <a:ea typeface="Trebuchet MS" panose="020B0603020202020204" pitchFamily="34" charset="0"/>
              <a:cs typeface="Trebuchet MS" panose="020B0603020202020204" pitchFamily="34" charset="0"/>
            </a:endParaRPr>
          </a:p>
        </p:txBody>
      </p:sp>
      <p:sp>
        <p:nvSpPr>
          <p:cNvPr id="8" name="Freeform 10">
            <a:extLst>
              <a:ext uri="{FF2B5EF4-FFF2-40B4-BE49-F238E27FC236}">
                <a16:creationId xmlns:a16="http://schemas.microsoft.com/office/drawing/2014/main" id="{FF51DBC8-B5CA-9F5D-F938-7711763E5518}"/>
              </a:ext>
            </a:extLst>
          </p:cNvPr>
          <p:cNvSpPr/>
          <p:nvPr>
            <p:custDataLst>
              <p:tags r:id="rId7"/>
            </p:custDataLst>
          </p:nvPr>
        </p:nvSpPr>
        <p:spPr>
          <a:xfrm>
            <a:off x="5769563" y="5294820"/>
            <a:ext cx="3138625" cy="2954000"/>
          </a:xfrm>
          <a:custGeom>
            <a:avLst/>
            <a:gdLst/>
            <a:ahLst/>
            <a:cxnLst/>
            <a:rect l="l" t="t" r="r" b="b"/>
            <a:pathLst>
              <a:path w="1979545" h="1979545">
                <a:moveTo>
                  <a:pt x="0" y="0"/>
                </a:moveTo>
                <a:lnTo>
                  <a:pt x="1979545" y="0"/>
                </a:lnTo>
                <a:lnTo>
                  <a:pt x="1979545" y="1979546"/>
                </a:lnTo>
                <a:lnTo>
                  <a:pt x="0" y="19795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a:p>
        </p:txBody>
      </p:sp>
      <p:sp>
        <p:nvSpPr>
          <p:cNvPr id="11" name="ZoneTexte 10">
            <a:extLst>
              <a:ext uri="{FF2B5EF4-FFF2-40B4-BE49-F238E27FC236}">
                <a16:creationId xmlns:a16="http://schemas.microsoft.com/office/drawing/2014/main" id="{F94C753D-0715-F5BA-5F39-0D5F537C7477}"/>
              </a:ext>
            </a:extLst>
          </p:cNvPr>
          <p:cNvSpPr txBox="1"/>
          <p:nvPr>
            <p:custDataLst>
              <p:tags r:id="rId8"/>
            </p:custDataLst>
          </p:nvPr>
        </p:nvSpPr>
        <p:spPr>
          <a:xfrm>
            <a:off x="6005375" y="6233211"/>
            <a:ext cx="2667000" cy="1077218"/>
          </a:xfrm>
          <a:prstGeom prst="rect">
            <a:avLst/>
          </a:prstGeom>
          <a:noFill/>
        </p:spPr>
        <p:txBody>
          <a:bodyPr wrap="square" rtlCol="0">
            <a:spAutoFit/>
          </a:bodyPr>
          <a:lstStyle/>
          <a:p>
            <a:pPr algn="ctr" rtl="0"/>
            <a:r>
              <a:rPr lang="en-ca" sz="3200" b="1" i="0" u="none" baseline="0">
                <a:solidFill>
                  <a:schemeClr val="bg1"/>
                </a:solidFill>
                <a:ea typeface="Trebuchet MS" panose="020B0603020202020204" pitchFamily="34" charset="0"/>
                <a:cs typeface="Trebuchet MS" panose="020B0603020202020204" pitchFamily="34" charset="0"/>
              </a:rPr>
              <a:t>Two characters​</a:t>
            </a:r>
            <a:endParaRPr lang="en-ca" sz="3600" b="1">
              <a:solidFill>
                <a:schemeClr val="bg1"/>
              </a:solidFill>
              <a:ea typeface="Trebuchet MS" panose="020B0603020202020204" pitchFamily="34" charset="0"/>
              <a:cs typeface="Trebuchet MS" panose="020B0603020202020204" pitchFamily="34" charset="0"/>
            </a:endParaRPr>
          </a:p>
        </p:txBody>
      </p:sp>
      <p:sp>
        <p:nvSpPr>
          <p:cNvPr id="16" name="Freeform 10">
            <a:extLst>
              <a:ext uri="{FF2B5EF4-FFF2-40B4-BE49-F238E27FC236}">
                <a16:creationId xmlns:a16="http://schemas.microsoft.com/office/drawing/2014/main" id="{6A402B67-4378-10BE-8031-725B74668B17}"/>
              </a:ext>
            </a:extLst>
          </p:cNvPr>
          <p:cNvSpPr/>
          <p:nvPr>
            <p:custDataLst>
              <p:tags r:id="rId9"/>
            </p:custDataLst>
          </p:nvPr>
        </p:nvSpPr>
        <p:spPr>
          <a:xfrm>
            <a:off x="9144000" y="5294820"/>
            <a:ext cx="3138625" cy="2954000"/>
          </a:xfrm>
          <a:custGeom>
            <a:avLst/>
            <a:gdLst/>
            <a:ahLst/>
            <a:cxnLst/>
            <a:rect l="l" t="t" r="r" b="b"/>
            <a:pathLst>
              <a:path w="1979545" h="1979545">
                <a:moveTo>
                  <a:pt x="0" y="0"/>
                </a:moveTo>
                <a:lnTo>
                  <a:pt x="1979545" y="0"/>
                </a:lnTo>
                <a:lnTo>
                  <a:pt x="1979545" y="1979546"/>
                </a:lnTo>
                <a:lnTo>
                  <a:pt x="0" y="19795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a:p>
        </p:txBody>
      </p:sp>
      <p:sp>
        <p:nvSpPr>
          <p:cNvPr id="19" name="ZoneTexte 18">
            <a:extLst>
              <a:ext uri="{FF2B5EF4-FFF2-40B4-BE49-F238E27FC236}">
                <a16:creationId xmlns:a16="http://schemas.microsoft.com/office/drawing/2014/main" id="{BB06B846-D9BA-840E-1B43-F8E194B86A01}"/>
              </a:ext>
            </a:extLst>
          </p:cNvPr>
          <p:cNvSpPr txBox="1"/>
          <p:nvPr>
            <p:custDataLst>
              <p:tags r:id="rId10"/>
            </p:custDataLst>
          </p:nvPr>
        </p:nvSpPr>
        <p:spPr>
          <a:xfrm>
            <a:off x="9379812" y="5965266"/>
            <a:ext cx="2667000" cy="1569660"/>
          </a:xfrm>
          <a:prstGeom prst="rect">
            <a:avLst/>
          </a:prstGeom>
          <a:noFill/>
        </p:spPr>
        <p:txBody>
          <a:bodyPr wrap="square" rtlCol="0">
            <a:spAutoFit/>
          </a:bodyPr>
          <a:lstStyle/>
          <a:p>
            <a:pPr algn="ctr" rtl="0"/>
            <a:r>
              <a:rPr lang="en-ca" sz="3200" b="1" i="0" u="none" baseline="0">
                <a:solidFill>
                  <a:schemeClr val="bg1"/>
                </a:solidFill>
                <a:ea typeface="Trebuchet MS" panose="020B0603020202020204" pitchFamily="34" charset="0"/>
                <a:cs typeface="Trebuchet MS" panose="020B0603020202020204" pitchFamily="34" charset="0"/>
              </a:rPr>
              <a:t>Multiple directors ​</a:t>
            </a:r>
          </a:p>
          <a:p>
            <a:pPr algn="ctr" rtl="0"/>
            <a:r>
              <a:rPr lang="en-CA" sz="3200" b="1" i="0" u="none" baseline="0">
                <a:solidFill>
                  <a:schemeClr val="bg1"/>
                </a:solidFill>
                <a:ea typeface="Trebuchet MS" panose="020B0603020202020204" pitchFamily="34" charset="0"/>
                <a:cs typeface="Trebuchet MS" panose="020B0603020202020204" pitchFamily="34" charset="0"/>
              </a:rPr>
              <a:t>“</a:t>
            </a:r>
            <a:r>
              <a:rPr lang="en-ca" sz="3200" b="1" i="0" u="none" baseline="0">
                <a:solidFill>
                  <a:schemeClr val="bg1"/>
                </a:solidFill>
                <a:ea typeface="Trebuchet MS" panose="020B0603020202020204" pitchFamily="34" charset="0"/>
                <a:cs typeface="Trebuchet MS" panose="020B0603020202020204" pitchFamily="34" charset="0"/>
              </a:rPr>
              <a:t>CUT</a:t>
            </a:r>
            <a:r>
              <a:rPr lang="en-CA" sz="3200" b="1" i="0" u="none" baseline="0">
                <a:solidFill>
                  <a:schemeClr val="bg1"/>
                </a:solidFill>
                <a:ea typeface="Trebuchet MS" panose="020B0603020202020204" pitchFamily="34" charset="0"/>
                <a:cs typeface="Trebuchet MS" panose="020B0603020202020204" pitchFamily="34" charset="0"/>
              </a:rPr>
              <a:t>”</a:t>
            </a:r>
            <a:endParaRPr lang="en-ca" sz="3600" b="1">
              <a:solidFill>
                <a:schemeClr val="bg1"/>
              </a:solidFill>
              <a:ea typeface="Trebuchet MS" panose="020B0603020202020204" pitchFamily="34" charset="0"/>
              <a:cs typeface="Trebuchet MS" panose="020B0603020202020204" pitchFamily="34" charset="0"/>
            </a:endParaRPr>
          </a:p>
        </p:txBody>
      </p:sp>
      <p:sp>
        <p:nvSpPr>
          <p:cNvPr id="20" name="Freeform 10">
            <a:extLst>
              <a:ext uri="{FF2B5EF4-FFF2-40B4-BE49-F238E27FC236}">
                <a16:creationId xmlns:a16="http://schemas.microsoft.com/office/drawing/2014/main" id="{7B4E28DC-BC13-3552-1586-7C68012D1F91}"/>
              </a:ext>
            </a:extLst>
          </p:cNvPr>
          <p:cNvSpPr/>
          <p:nvPr>
            <p:custDataLst>
              <p:tags r:id="rId11"/>
            </p:custDataLst>
          </p:nvPr>
        </p:nvSpPr>
        <p:spPr>
          <a:xfrm>
            <a:off x="12491052" y="5273097"/>
            <a:ext cx="3138625" cy="2954000"/>
          </a:xfrm>
          <a:custGeom>
            <a:avLst/>
            <a:gdLst/>
            <a:ahLst/>
            <a:cxnLst/>
            <a:rect l="l" t="t" r="r" b="b"/>
            <a:pathLst>
              <a:path w="1979545" h="1979545">
                <a:moveTo>
                  <a:pt x="0" y="0"/>
                </a:moveTo>
                <a:lnTo>
                  <a:pt x="1979545" y="0"/>
                </a:lnTo>
                <a:lnTo>
                  <a:pt x="1979545" y="1979546"/>
                </a:lnTo>
                <a:lnTo>
                  <a:pt x="0" y="19795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a:p>
        </p:txBody>
      </p:sp>
      <p:sp>
        <p:nvSpPr>
          <p:cNvPr id="21" name="ZoneTexte 20">
            <a:extLst>
              <a:ext uri="{FF2B5EF4-FFF2-40B4-BE49-F238E27FC236}">
                <a16:creationId xmlns:a16="http://schemas.microsoft.com/office/drawing/2014/main" id="{9A88FBAB-E28C-622A-6534-68BC8E86DE43}"/>
              </a:ext>
            </a:extLst>
          </p:cNvPr>
          <p:cNvSpPr txBox="1"/>
          <p:nvPr>
            <p:custDataLst>
              <p:tags r:id="rId12"/>
            </p:custDataLst>
          </p:nvPr>
        </p:nvSpPr>
        <p:spPr>
          <a:xfrm>
            <a:off x="12726864" y="5719045"/>
            <a:ext cx="2667000" cy="2062103"/>
          </a:xfrm>
          <a:prstGeom prst="rect">
            <a:avLst/>
          </a:prstGeom>
          <a:noFill/>
        </p:spPr>
        <p:txBody>
          <a:bodyPr wrap="square" rtlCol="0">
            <a:spAutoFit/>
          </a:bodyPr>
          <a:lstStyle/>
          <a:p>
            <a:pPr algn="ctr" rtl="0"/>
            <a:r>
              <a:rPr lang="en-ca" sz="3200" b="1" i="0" u="none" baseline="0">
                <a:solidFill>
                  <a:schemeClr val="bg1"/>
                </a:solidFill>
                <a:ea typeface="Trebuchet MS" panose="020B0603020202020204" pitchFamily="34" charset="0"/>
                <a:cs typeface="Trebuchet MS" panose="020B0603020202020204" pitchFamily="34" charset="0"/>
              </a:rPr>
              <a:t>Intervene in the scene to help resolve the conflict!​</a:t>
            </a:r>
            <a:endParaRPr lang="en-ca" sz="3600" b="1">
              <a:solidFill>
                <a:schemeClr val="bg1"/>
              </a:solidFill>
              <a:ea typeface="Trebuchet MS" panose="020B0603020202020204" pitchFamily="34" charset="0"/>
              <a:cs typeface="Trebuchet MS" panose="020B0603020202020204" pitchFamily="34" charset="0"/>
            </a:endParaRPr>
          </a:p>
        </p:txBody>
      </p:sp>
      <p:sp>
        <p:nvSpPr>
          <p:cNvPr id="22" name="Rectangle 21">
            <a:extLst>
              <a:ext uri="{FF2B5EF4-FFF2-40B4-BE49-F238E27FC236}">
                <a16:creationId xmlns:a16="http://schemas.microsoft.com/office/drawing/2014/main" id="{B817B715-8334-164D-AE4F-063049E7A263}"/>
              </a:ext>
            </a:extLst>
          </p:cNvPr>
          <p:cNvSpPr/>
          <p:nvPr>
            <p:custDataLst>
              <p:tags r:id="rId13"/>
            </p:custDataLst>
          </p:nvPr>
        </p:nvSpPr>
        <p:spPr>
          <a:xfrm>
            <a:off x="4179692" y="3478820"/>
            <a:ext cx="9456992" cy="85588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c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ca" sz="2400" b="1">
              <a:solidFill>
                <a:schemeClr val="tx1"/>
              </a:solidFill>
              <a:latin typeface="Raleway" panose="020B0003030101060003" pitchFamily="34" charset="0"/>
            </a:endParaRPr>
          </a:p>
          <a:p>
            <a:pPr algn="ctr" rtl="0"/>
            <a:r>
              <a:rPr lang="en-ca" sz="4000" b="1" i="0" u="none" baseline="0">
                <a:solidFill>
                  <a:schemeClr val="tx1"/>
                </a:solidFill>
                <a:latin typeface="+mj-lt"/>
                <a:ea typeface="+mj-lt"/>
                <a:cs typeface="+mj-lt"/>
              </a:rPr>
              <a:t>Interactive theatre to help learn how to use conflict resolution strategies</a:t>
            </a:r>
            <a:endParaRPr lang="en-ca" sz="4000" b="1">
              <a:solidFill>
                <a:schemeClr val="tx1"/>
              </a:solidFill>
              <a:latin typeface="+mj-lt"/>
            </a:endParaRPr>
          </a:p>
          <a:p>
            <a:pPr algn="ctr" rtl="0"/>
            <a:endParaRPr lang="en-ca" sz="2400" b="1">
              <a:solidFill>
                <a:schemeClr val="tx1"/>
              </a:solidFill>
              <a:latin typeface="Raleway" panose="020B0003030101060003" pitchFamily="34" charset="0"/>
            </a:endParaRPr>
          </a:p>
        </p:txBody>
      </p:sp>
      <p:pic>
        <p:nvPicPr>
          <p:cNvPr id="10" name="Graphique 9" descr="Star shape">
            <a:extLst>
              <a:ext uri="{FF2B5EF4-FFF2-40B4-BE49-F238E27FC236}">
                <a16:creationId xmlns:a16="http://schemas.microsoft.com/office/drawing/2014/main" id="{6918F58E-1974-A267-DF07-1F44E5062FC8}"/>
              </a:ext>
            </a:extLst>
          </p:cNvPr>
          <p:cNvPicPr>
            <a:picLocks noChangeAspect="1"/>
          </p:cNvPicPr>
          <p:nvPr>
            <p:custDataLst>
              <p:tags r:id="rId14"/>
            </p:custDataLst>
          </p:nvPr>
        </p:nvPicPr>
        <p:blipFill>
          <a:blip>
            <a:extLst>
              <a:ext uri="{96DAC541-7B7A-43D3-8B79-37D633B846F1}">
                <asvg:svgBlip xmlns:asvg="http://schemas.microsoft.com/office/drawing/2016/SVG/main" r:embed="rId19"/>
              </a:ext>
            </a:extLst>
          </a:blip>
          <a:stretch>
            <a:fillRect/>
          </a:stretch>
        </p:blipFill>
        <p:spPr>
          <a:xfrm>
            <a:off x="14443261" y="2413000"/>
            <a:ext cx="3441923" cy="3441923"/>
          </a:xfrm>
          <a:prstGeom prst="rect">
            <a:avLst/>
          </a:prstGeom>
        </p:spPr>
      </p:pic>
      <p:pic>
        <p:nvPicPr>
          <p:cNvPr id="3" name="Image 2">
            <a:extLst>
              <a:ext uri="{FF2B5EF4-FFF2-40B4-BE49-F238E27FC236}">
                <a16:creationId xmlns:a16="http://schemas.microsoft.com/office/drawing/2014/main" id="{3487905F-B6F9-A475-6744-392F836126C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182642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11" grpId="0"/>
      <p:bldP spid="16" grpId="0" animBg="1"/>
      <p:bldP spid="19" grpId="0"/>
      <p:bldP spid="20" grpId="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AB181-F875-05C1-EEF7-ECE455B1ED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A1EB92-4CDC-E868-1E9D-71968E9CE561}"/>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7" name="ZoneTexte 6">
            <a:extLst>
              <a:ext uri="{FF2B5EF4-FFF2-40B4-BE49-F238E27FC236}">
                <a16:creationId xmlns:a16="http://schemas.microsoft.com/office/drawing/2014/main" id="{E827939C-01B3-406C-4E11-97C6C93F648E}"/>
              </a:ext>
            </a:extLst>
          </p:cNvPr>
          <p:cNvSpPr txBox="1"/>
          <p:nvPr>
            <p:custDataLst>
              <p:tags r:id="rId2"/>
            </p:custDataLst>
          </p:nvPr>
        </p:nvSpPr>
        <p:spPr>
          <a:xfrm>
            <a:off x="1653518" y="550859"/>
            <a:ext cx="12888563" cy="1446550"/>
          </a:xfrm>
          <a:prstGeom prst="rect">
            <a:avLst/>
          </a:prstGeom>
          <a:noFill/>
        </p:spPr>
        <p:txBody>
          <a:bodyPr wrap="square" rtlCol="0">
            <a:spAutoFit/>
          </a:bodyPr>
          <a:lstStyle/>
          <a:p>
            <a:pPr algn="l" rtl="0"/>
            <a:r>
              <a:rPr lang="en-ca" sz="8800" b="1" i="0" u="none" baseline="0">
                <a:solidFill>
                  <a:srgbClr val="0038FF"/>
                </a:solidFill>
              </a:rPr>
              <a:t>A dramatic turn of events!</a:t>
            </a:r>
          </a:p>
        </p:txBody>
      </p:sp>
      <p:sp>
        <p:nvSpPr>
          <p:cNvPr id="21" name="Slide Number Placeholder 2">
            <a:extLst>
              <a:ext uri="{FF2B5EF4-FFF2-40B4-BE49-F238E27FC236}">
                <a16:creationId xmlns:a16="http://schemas.microsoft.com/office/drawing/2014/main" id="{19EDA273-AB3B-F11D-28DD-D699B1799696}"/>
              </a:ext>
            </a:extLst>
          </p:cNvPr>
          <p:cNvSpPr txBox="1">
            <a:spLocks/>
          </p:cNvSpPr>
          <p:nvPr>
            <p:custDataLst>
              <p:tags r:id="rId3"/>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20</a:t>
            </a:fld>
            <a:endParaRPr lang="en-ca" sz="2800" b="1"/>
          </a:p>
        </p:txBody>
      </p:sp>
      <p:grpSp>
        <p:nvGrpSpPr>
          <p:cNvPr id="13" name="Group 4">
            <a:extLst>
              <a:ext uri="{FF2B5EF4-FFF2-40B4-BE49-F238E27FC236}">
                <a16:creationId xmlns:a16="http://schemas.microsoft.com/office/drawing/2014/main" id="{5B6D6A9C-F742-ADDA-8623-A3DDA8C8D566}"/>
              </a:ext>
            </a:extLst>
          </p:cNvPr>
          <p:cNvGrpSpPr/>
          <p:nvPr>
            <p:custDataLst>
              <p:tags r:id="rId4"/>
            </p:custDataLst>
          </p:nvPr>
        </p:nvGrpSpPr>
        <p:grpSpPr>
          <a:xfrm>
            <a:off x="4558525" y="2769471"/>
            <a:ext cx="12266139" cy="6022192"/>
            <a:chOff x="0" y="0"/>
            <a:chExt cx="2149108" cy="495463"/>
          </a:xfrm>
        </p:grpSpPr>
        <p:sp>
          <p:nvSpPr>
            <p:cNvPr id="14" name="Freeform 5">
              <a:extLst>
                <a:ext uri="{FF2B5EF4-FFF2-40B4-BE49-F238E27FC236}">
                  <a16:creationId xmlns:a16="http://schemas.microsoft.com/office/drawing/2014/main" id="{DCF7B31C-DD3D-7122-F2D0-F84D5DD186F1}"/>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17" name="TextBox 6">
              <a:extLst>
                <a:ext uri="{FF2B5EF4-FFF2-40B4-BE49-F238E27FC236}">
                  <a16:creationId xmlns:a16="http://schemas.microsoft.com/office/drawing/2014/main" id="{88A45ADA-83E7-545D-6930-B1015CF3AFE7}"/>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8" name="Freeform 4">
            <a:extLst>
              <a:ext uri="{FF2B5EF4-FFF2-40B4-BE49-F238E27FC236}">
                <a16:creationId xmlns:a16="http://schemas.microsoft.com/office/drawing/2014/main" id="{63404363-E6FC-99FF-A6AB-F9D3F88502B2}"/>
              </a:ext>
            </a:extLst>
          </p:cNvPr>
          <p:cNvSpPr/>
          <p:nvPr>
            <p:custDataLst>
              <p:tags r:id="rId5"/>
            </p:custDataLst>
          </p:nvPr>
        </p:nvSpPr>
        <p:spPr>
          <a:xfrm flipH="1" flipV="1">
            <a:off x="1434152" y="2797630"/>
            <a:ext cx="15135320" cy="5994033"/>
          </a:xfrm>
          <a:custGeom>
            <a:avLst/>
            <a:gdLst/>
            <a:ahLst/>
            <a:cxnLst/>
            <a:rect l="l" t="t" r="r" b="b"/>
            <a:pathLst>
              <a:path w="14004785" h="5206116">
                <a:moveTo>
                  <a:pt x="14004784" y="5206116"/>
                </a:moveTo>
                <a:lnTo>
                  <a:pt x="0" y="5206116"/>
                </a:lnTo>
                <a:lnTo>
                  <a:pt x="0" y="0"/>
                </a:lnTo>
                <a:lnTo>
                  <a:pt x="14004784" y="0"/>
                </a:lnTo>
                <a:lnTo>
                  <a:pt x="14004784" y="5206116"/>
                </a:lnTo>
                <a:close/>
              </a:path>
            </a:pathLst>
          </a:custGeom>
          <a:blipFill>
            <a:blip>
              <a:extLst>
                <a:ext uri="{96DAC541-7B7A-43D3-8B79-37D633B846F1}">
                  <asvg:svgBlip xmlns:asvg="http://schemas.microsoft.com/office/drawing/2016/SVG/main" r:embed="rId14"/>
                </a:ext>
              </a:extLst>
            </a:blip>
            <a:stretch>
              <a:fillRect r="-11724"/>
            </a:stretch>
          </a:blipFill>
          <a:ln w="38100" cap="sq">
            <a:solidFill>
              <a:srgbClr val="0038FF"/>
            </a:solidFill>
            <a:prstDash val="solid"/>
            <a:miter/>
          </a:ln>
        </p:spPr>
        <p:txBody>
          <a:bodyPr/>
          <a:lstStyle/>
          <a:p>
            <a:endParaRPr lang="en-ca"/>
          </a:p>
        </p:txBody>
      </p:sp>
      <p:sp>
        <p:nvSpPr>
          <p:cNvPr id="20" name="ZoneTexte 19">
            <a:extLst>
              <a:ext uri="{FF2B5EF4-FFF2-40B4-BE49-F238E27FC236}">
                <a16:creationId xmlns:a16="http://schemas.microsoft.com/office/drawing/2014/main" id="{1FD27477-1532-2603-80B5-AB9904BF1121}"/>
              </a:ext>
            </a:extLst>
          </p:cNvPr>
          <p:cNvSpPr txBox="1"/>
          <p:nvPr>
            <p:custDataLst>
              <p:tags r:id="rId6"/>
            </p:custDataLst>
          </p:nvPr>
        </p:nvSpPr>
        <p:spPr>
          <a:xfrm>
            <a:off x="1653519" y="3289835"/>
            <a:ext cx="13799480" cy="4832092"/>
          </a:xfrm>
          <a:prstGeom prst="rect">
            <a:avLst/>
          </a:prstGeom>
        </p:spPr>
        <p:txBody>
          <a:bodyPr wrap="square" rtlCol="0">
            <a:spAutoFit/>
          </a:bodyPr>
          <a:lstStyle/>
          <a:p>
            <a:pPr algn="ctr" rtl="0"/>
            <a:r>
              <a:rPr lang="en-ca" sz="2800" b="0" i="0" u="none" baseline="0"/>
              <a:t>Emil invites his friend Ophelia to the movies to see a new film that just came out. Ophelia tells him she can’t go with him this evening because she’s going to visit her grandparents. That night, before going to bed, Emil sees on social media that Ophelia has posted photos of herself hanging out with other friends at a party. Emil feels his anger rising quickly. He feels ashamed that his friend lied to him. The next day at school, he ignores Ophelia when they cross paths in the hall. Ophelia snaps at him and yells, “Hey, you could try saying, ‘hi’!” Emil tells her that he doesn’t know why he would say “hi” to her when clearly she has better things to do than spend time with him. Seeing the puzzled look on Ophelia’s face, Emil tells her that he saw her photos on Facebook and knows that she lied to get out of going to the movies with him. Ophelia tells him that those photos are from last week. Emil doesn’t believe her—why would she post old photos? He accuses her of lying again. The tension is building…</a:t>
            </a:r>
          </a:p>
        </p:txBody>
      </p:sp>
      <p:sp>
        <p:nvSpPr>
          <p:cNvPr id="25" name="ZoneTexte 24">
            <a:extLst>
              <a:ext uri="{FF2B5EF4-FFF2-40B4-BE49-F238E27FC236}">
                <a16:creationId xmlns:a16="http://schemas.microsoft.com/office/drawing/2014/main" id="{5B9D2C77-1D15-F389-B7E9-91B7875E1429}"/>
              </a:ext>
            </a:extLst>
          </p:cNvPr>
          <p:cNvSpPr txBox="1"/>
          <p:nvPr>
            <p:custDataLst>
              <p:tags r:id="rId7"/>
            </p:custDataLst>
          </p:nvPr>
        </p:nvSpPr>
        <p:spPr>
          <a:xfrm>
            <a:off x="4784375" y="8513886"/>
            <a:ext cx="3514813" cy="523220"/>
          </a:xfrm>
          <a:prstGeom prst="rect">
            <a:avLst/>
          </a:prstGeom>
          <a:solidFill>
            <a:srgbClr val="9BADFF"/>
          </a:solidFill>
        </p:spPr>
        <p:txBody>
          <a:bodyPr wrap="square" rtlCol="0">
            <a:spAutoFit/>
          </a:bodyPr>
          <a:lstStyle/>
          <a:p>
            <a:pPr algn="ctr" rtl="0"/>
            <a:r>
              <a:rPr lang="en-ca" sz="2800" b="1" i="0" u="none" baseline="0"/>
              <a:t>Character</a:t>
            </a:r>
            <a:r>
              <a:rPr lang="en-CA" sz="2800" b="1" i="0" u="none" baseline="0"/>
              <a:t> </a:t>
            </a:r>
            <a:r>
              <a:rPr lang="en-ca" sz="2800" b="1" i="0" u="none" baseline="0"/>
              <a:t>1: Emil</a:t>
            </a:r>
          </a:p>
        </p:txBody>
      </p:sp>
      <p:sp>
        <p:nvSpPr>
          <p:cNvPr id="26" name="ZoneTexte 25">
            <a:extLst>
              <a:ext uri="{FF2B5EF4-FFF2-40B4-BE49-F238E27FC236}">
                <a16:creationId xmlns:a16="http://schemas.microsoft.com/office/drawing/2014/main" id="{2C634A93-DA27-8C69-71B6-42C3C196C21C}"/>
              </a:ext>
            </a:extLst>
          </p:cNvPr>
          <p:cNvSpPr txBox="1"/>
          <p:nvPr>
            <p:custDataLst>
              <p:tags r:id="rId8"/>
            </p:custDataLst>
          </p:nvPr>
        </p:nvSpPr>
        <p:spPr>
          <a:xfrm>
            <a:off x="8860954" y="8513886"/>
            <a:ext cx="3994484" cy="523220"/>
          </a:xfrm>
          <a:prstGeom prst="rect">
            <a:avLst/>
          </a:prstGeom>
          <a:solidFill>
            <a:srgbClr val="9BADFF"/>
          </a:solidFill>
        </p:spPr>
        <p:txBody>
          <a:bodyPr wrap="square" rtlCol="0">
            <a:spAutoFit/>
          </a:bodyPr>
          <a:lstStyle/>
          <a:p>
            <a:pPr algn="ctr" rtl="0"/>
            <a:r>
              <a:rPr lang="en-ca" sz="2800" b="1" i="0" u="none" baseline="0"/>
              <a:t>Character</a:t>
            </a:r>
            <a:r>
              <a:rPr lang="en-CA" sz="2800" b="1" i="0" u="none" baseline="0"/>
              <a:t> </a:t>
            </a:r>
            <a:r>
              <a:rPr lang="en-ca" sz="2800" b="1" i="0" u="none" baseline="0"/>
              <a:t>2: Ophelia</a:t>
            </a:r>
          </a:p>
        </p:txBody>
      </p:sp>
      <p:sp>
        <p:nvSpPr>
          <p:cNvPr id="27" name="Freeform 13">
            <a:extLst>
              <a:ext uri="{FF2B5EF4-FFF2-40B4-BE49-F238E27FC236}">
                <a16:creationId xmlns:a16="http://schemas.microsoft.com/office/drawing/2014/main" id="{B8B139FC-DFB3-8F76-8AE6-69C0EF91F368}"/>
              </a:ext>
            </a:extLst>
          </p:cNvPr>
          <p:cNvSpPr/>
          <p:nvPr>
            <p:custDataLst>
              <p:tags r:id="rId9"/>
            </p:custDataLst>
          </p:nvPr>
        </p:nvSpPr>
        <p:spPr>
          <a:xfrm rot="320256">
            <a:off x="15125196" y="2013426"/>
            <a:ext cx="2434663" cy="2248944"/>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sp>
        <p:nvSpPr>
          <p:cNvPr id="28" name="ZoneTexte 27">
            <a:extLst>
              <a:ext uri="{FF2B5EF4-FFF2-40B4-BE49-F238E27FC236}">
                <a16:creationId xmlns:a16="http://schemas.microsoft.com/office/drawing/2014/main" id="{DDD7C7E6-564C-FDEF-B8A8-111AC6B98979}"/>
              </a:ext>
            </a:extLst>
          </p:cNvPr>
          <p:cNvSpPr txBox="1"/>
          <p:nvPr>
            <p:custDataLst>
              <p:tags r:id="rId10"/>
            </p:custDataLst>
          </p:nvPr>
        </p:nvSpPr>
        <p:spPr>
          <a:xfrm rot="320256">
            <a:off x="15448036" y="2890910"/>
            <a:ext cx="1855923" cy="954107"/>
          </a:xfrm>
          <a:prstGeom prst="rect">
            <a:avLst/>
          </a:prstGeom>
        </p:spPr>
        <p:txBody>
          <a:bodyPr wrap="square" rtlCol="0">
            <a:spAutoFit/>
          </a:bodyPr>
          <a:lstStyle/>
          <a:p>
            <a:pPr algn="ctr" rtl="0"/>
            <a:r>
              <a:rPr lang="en-ca" sz="2800" b="1" i="0" u="none" baseline="0"/>
              <a:t>Action!</a:t>
            </a:r>
          </a:p>
        </p:txBody>
      </p:sp>
      <p:pic>
        <p:nvPicPr>
          <p:cNvPr id="3" name="Image 2">
            <a:extLst>
              <a:ext uri="{FF2B5EF4-FFF2-40B4-BE49-F238E27FC236}">
                <a16:creationId xmlns:a16="http://schemas.microsoft.com/office/drawing/2014/main" id="{B4F1240A-15B9-ED8A-2108-60D7D228FABE}"/>
              </a:ext>
            </a:extLst>
          </p:cNvPr>
          <p:cNvPicPr>
            <a:picLocks noChangeAspect="1"/>
          </p:cNvPicPr>
          <p:nvPr>
            <p:custDataLst>
              <p:tags r:id="rId11"/>
            </p:custDataLst>
          </p:nvPr>
        </p:nvPicPr>
        <p:blipFill>
          <a:blip r:embed="rId16"/>
          <a:stretch>
            <a:fillRect/>
          </a:stretch>
        </p:blipFill>
        <p:spPr>
          <a:xfrm>
            <a:off x="788134" y="869600"/>
            <a:ext cx="865385" cy="865385"/>
          </a:xfrm>
          <a:prstGeom prst="rect">
            <a:avLst/>
          </a:prstGeom>
        </p:spPr>
      </p:pic>
      <p:pic>
        <p:nvPicPr>
          <p:cNvPr id="4" name="Image 3">
            <a:extLst>
              <a:ext uri="{FF2B5EF4-FFF2-40B4-BE49-F238E27FC236}">
                <a16:creationId xmlns:a16="http://schemas.microsoft.com/office/drawing/2014/main" id="{2F62CFA9-D6D9-227C-5BEF-9D5362DEB21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341308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25" grpId="0" animBg="1"/>
      <p:bldP spid="26" grpId="0" animBg="1"/>
      <p:bldP spid="27" grpId="0" animBg="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6F153-E4D7-BF0C-24F6-070D0B8672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BF6516D-4839-E2D4-6D3B-5F5D7DEE3025}"/>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a:p>
        </p:txBody>
      </p:sp>
      <p:sp>
        <p:nvSpPr>
          <p:cNvPr id="7" name="ZoneTexte 6">
            <a:extLst>
              <a:ext uri="{FF2B5EF4-FFF2-40B4-BE49-F238E27FC236}">
                <a16:creationId xmlns:a16="http://schemas.microsoft.com/office/drawing/2014/main" id="{9D7A6EFF-FABE-FF07-4A05-9EEB4E6C987D}"/>
              </a:ext>
            </a:extLst>
          </p:cNvPr>
          <p:cNvSpPr txBox="1"/>
          <p:nvPr>
            <p:custDataLst>
              <p:tags r:id="rId2"/>
            </p:custDataLst>
          </p:nvPr>
        </p:nvSpPr>
        <p:spPr>
          <a:xfrm>
            <a:off x="1835333" y="582831"/>
            <a:ext cx="13149027" cy="1446550"/>
          </a:xfrm>
          <a:prstGeom prst="rect">
            <a:avLst/>
          </a:prstGeom>
          <a:noFill/>
        </p:spPr>
        <p:txBody>
          <a:bodyPr wrap="square" rtlCol="0">
            <a:spAutoFit/>
          </a:bodyPr>
          <a:lstStyle/>
          <a:p>
            <a:pPr algn="l" rtl="0"/>
            <a:r>
              <a:rPr lang="en-ca" sz="8800" b="1" i="0" u="none" baseline="0">
                <a:solidFill>
                  <a:srgbClr val="0038FF"/>
                </a:solidFill>
              </a:rPr>
              <a:t>A dramatic turn of events!</a:t>
            </a:r>
          </a:p>
        </p:txBody>
      </p:sp>
      <p:sp>
        <p:nvSpPr>
          <p:cNvPr id="21" name="Slide Number Placeholder 2">
            <a:extLst>
              <a:ext uri="{FF2B5EF4-FFF2-40B4-BE49-F238E27FC236}">
                <a16:creationId xmlns:a16="http://schemas.microsoft.com/office/drawing/2014/main" id="{88EC351F-8FEE-7AB0-E801-8C5E551F28C9}"/>
              </a:ext>
            </a:extLst>
          </p:cNvPr>
          <p:cNvSpPr txBox="1">
            <a:spLocks/>
          </p:cNvSpPr>
          <p:nvPr>
            <p:custDataLst>
              <p:tags r:id="rId3"/>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21</a:t>
            </a:fld>
            <a:endParaRPr lang="en-ca" sz="2800" b="1"/>
          </a:p>
        </p:txBody>
      </p:sp>
      <p:grpSp>
        <p:nvGrpSpPr>
          <p:cNvPr id="13" name="Group 4">
            <a:extLst>
              <a:ext uri="{FF2B5EF4-FFF2-40B4-BE49-F238E27FC236}">
                <a16:creationId xmlns:a16="http://schemas.microsoft.com/office/drawing/2014/main" id="{EA4A597F-6BD6-E37E-59E6-83C4A606135A}"/>
              </a:ext>
            </a:extLst>
          </p:cNvPr>
          <p:cNvGrpSpPr/>
          <p:nvPr>
            <p:custDataLst>
              <p:tags r:id="rId4"/>
            </p:custDataLst>
          </p:nvPr>
        </p:nvGrpSpPr>
        <p:grpSpPr>
          <a:xfrm>
            <a:off x="4558525" y="2769471"/>
            <a:ext cx="12266139" cy="5794964"/>
            <a:chOff x="0" y="0"/>
            <a:chExt cx="2149108" cy="495463"/>
          </a:xfrm>
        </p:grpSpPr>
        <p:sp>
          <p:nvSpPr>
            <p:cNvPr id="14" name="Freeform 5">
              <a:extLst>
                <a:ext uri="{FF2B5EF4-FFF2-40B4-BE49-F238E27FC236}">
                  <a16:creationId xmlns:a16="http://schemas.microsoft.com/office/drawing/2014/main" id="{9620C792-D156-2335-1133-A844374AA0C8}"/>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a:p>
          </p:txBody>
        </p:sp>
        <p:sp>
          <p:nvSpPr>
            <p:cNvPr id="17" name="TextBox 6">
              <a:extLst>
                <a:ext uri="{FF2B5EF4-FFF2-40B4-BE49-F238E27FC236}">
                  <a16:creationId xmlns:a16="http://schemas.microsoft.com/office/drawing/2014/main" id="{46A40E1F-0BB0-F201-96EF-ED3344CB68EC}"/>
                </a:ext>
              </a:extLst>
            </p:cNvPr>
            <p:cNvSpPr txBox="1"/>
            <p:nvPr/>
          </p:nvSpPr>
          <p:spPr>
            <a:xfrm>
              <a:off x="0" y="-76200"/>
              <a:ext cx="2149108" cy="571663"/>
            </a:xfrm>
            <a:prstGeom prst="rect">
              <a:avLst/>
            </a:prstGeom>
          </p:spPr>
          <p:txBody>
            <a:bodyPr lIns="50800" tIns="50800" rIns="50800" bIns="50800" rtlCol="0" anchor="ctr"/>
            <a:lstStyle/>
            <a:p>
              <a:pPr algn="ctr" rtl="0">
                <a:lnSpc>
                  <a:spcPts val="3502"/>
                </a:lnSpc>
              </a:pPr>
              <a:endParaRPr/>
            </a:p>
          </p:txBody>
        </p:sp>
      </p:grpSp>
      <p:sp>
        <p:nvSpPr>
          <p:cNvPr id="18" name="Freeform 4">
            <a:extLst>
              <a:ext uri="{FF2B5EF4-FFF2-40B4-BE49-F238E27FC236}">
                <a16:creationId xmlns:a16="http://schemas.microsoft.com/office/drawing/2014/main" id="{87BD60AC-9F6E-EC31-249D-ECA71CD6E55E}"/>
              </a:ext>
            </a:extLst>
          </p:cNvPr>
          <p:cNvSpPr/>
          <p:nvPr>
            <p:custDataLst>
              <p:tags r:id="rId5"/>
            </p:custDataLst>
          </p:nvPr>
        </p:nvSpPr>
        <p:spPr>
          <a:xfrm flipH="1" flipV="1">
            <a:off x="1434152" y="2797631"/>
            <a:ext cx="15135320" cy="5794964"/>
          </a:xfrm>
          <a:custGeom>
            <a:avLst/>
            <a:gdLst/>
            <a:ahLst/>
            <a:cxnLst/>
            <a:rect l="l" t="t" r="r" b="b"/>
            <a:pathLst>
              <a:path w="14004785" h="5206116">
                <a:moveTo>
                  <a:pt x="14004784" y="5206116"/>
                </a:moveTo>
                <a:lnTo>
                  <a:pt x="0" y="5206116"/>
                </a:lnTo>
                <a:lnTo>
                  <a:pt x="0" y="0"/>
                </a:lnTo>
                <a:lnTo>
                  <a:pt x="14004784" y="0"/>
                </a:lnTo>
                <a:lnTo>
                  <a:pt x="14004784" y="5206116"/>
                </a:lnTo>
                <a:close/>
              </a:path>
            </a:pathLst>
          </a:custGeom>
          <a:blipFill>
            <a:blip>
              <a:extLst>
                <a:ext uri="{96DAC541-7B7A-43D3-8B79-37D633B846F1}">
                  <asvg:svgBlip xmlns:asvg="http://schemas.microsoft.com/office/drawing/2016/SVG/main" r:embed="rId14"/>
                </a:ext>
              </a:extLst>
            </a:blip>
            <a:stretch>
              <a:fillRect r="-11724"/>
            </a:stretch>
          </a:blipFill>
          <a:ln w="38100" cap="sq">
            <a:solidFill>
              <a:srgbClr val="0038FF"/>
            </a:solidFill>
            <a:prstDash val="solid"/>
            <a:miter/>
          </a:ln>
        </p:spPr>
        <p:txBody>
          <a:bodyPr/>
          <a:lstStyle/>
          <a:p>
            <a:endParaRPr lang="en-ca"/>
          </a:p>
        </p:txBody>
      </p:sp>
      <p:sp>
        <p:nvSpPr>
          <p:cNvPr id="20" name="ZoneTexte 19">
            <a:extLst>
              <a:ext uri="{FF2B5EF4-FFF2-40B4-BE49-F238E27FC236}">
                <a16:creationId xmlns:a16="http://schemas.microsoft.com/office/drawing/2014/main" id="{86773A8D-86F4-1C71-7364-06B13F4013CA}"/>
              </a:ext>
            </a:extLst>
          </p:cNvPr>
          <p:cNvSpPr txBox="1"/>
          <p:nvPr>
            <p:custDataLst>
              <p:tags r:id="rId6"/>
            </p:custDataLst>
          </p:nvPr>
        </p:nvSpPr>
        <p:spPr>
          <a:xfrm>
            <a:off x="1832406" y="3250907"/>
            <a:ext cx="13407594" cy="4401205"/>
          </a:xfrm>
          <a:prstGeom prst="rect">
            <a:avLst/>
          </a:prstGeom>
        </p:spPr>
        <p:txBody>
          <a:bodyPr wrap="square" rtlCol="0">
            <a:spAutoFit/>
          </a:bodyPr>
          <a:lstStyle/>
          <a:p>
            <a:pPr algn="ctr" rtl="0"/>
            <a:r>
              <a:rPr lang="en-ca" sz="2800" b="0" i="0" u="none" baseline="0"/>
              <a:t>Leo is going out with his friends this Friday for a special occasion. He wants to be able to come home around midnight instead of 10</a:t>
            </a:r>
            <a:r>
              <a:rPr lang="en-CA" sz="2800" b="0" i="0" u="none" baseline="0"/>
              <a:t> </a:t>
            </a:r>
            <a:r>
              <a:rPr lang="en-ca" sz="2800" b="0" i="0" u="none" baseline="0"/>
              <a:t>p.m., his usual curfew. Everyone else has permission from their parents to come home late, but Leo talked with his parents at breakfast this morning and their answer was a big, fat “no.” At dinner, he tries to bring up the topic again. The response is still “no.” Leo feels a growing sense that this is really unfair. He raises his voice, saying that it’s totally unfair and humiliating that he’s the only one not to have this freedom. His parents remain firm: it</a:t>
            </a:r>
            <a:r>
              <a:rPr lang="en-CA" sz="2800" b="0" i="0" u="none" baseline="0"/>
              <a:t>’</a:t>
            </a:r>
            <a:r>
              <a:rPr lang="en-ca" sz="2800" b="0" i="0" u="none" baseline="0"/>
              <a:t>s a no. They tell him that they’re still the ones in charge and that he doesn’t get to negotiate these kinds of decisions at his age. They go on to say that he needs to learn to take no for an answer and that he can do what he wants when he turns 18. Leo is seething with rage inside. The tension is building…</a:t>
            </a:r>
          </a:p>
        </p:txBody>
      </p:sp>
      <p:sp>
        <p:nvSpPr>
          <p:cNvPr id="25" name="ZoneTexte 24">
            <a:extLst>
              <a:ext uri="{FF2B5EF4-FFF2-40B4-BE49-F238E27FC236}">
                <a16:creationId xmlns:a16="http://schemas.microsoft.com/office/drawing/2014/main" id="{39321421-B364-CE1B-D6CC-DE0810FE6C99}"/>
              </a:ext>
            </a:extLst>
          </p:cNvPr>
          <p:cNvSpPr txBox="1"/>
          <p:nvPr>
            <p:custDataLst>
              <p:tags r:id="rId7"/>
            </p:custDataLst>
          </p:nvPr>
        </p:nvSpPr>
        <p:spPr>
          <a:xfrm>
            <a:off x="5533177" y="8272255"/>
            <a:ext cx="3404548" cy="523220"/>
          </a:xfrm>
          <a:prstGeom prst="rect">
            <a:avLst/>
          </a:prstGeom>
          <a:solidFill>
            <a:srgbClr val="9BADFF"/>
          </a:solidFill>
        </p:spPr>
        <p:txBody>
          <a:bodyPr wrap="square" rtlCol="0">
            <a:spAutoFit/>
          </a:bodyPr>
          <a:lstStyle/>
          <a:p>
            <a:pPr algn="ctr" rtl="0"/>
            <a:r>
              <a:rPr lang="en-ca" sz="2800" b="1" i="0" u="none" baseline="0"/>
              <a:t>Character</a:t>
            </a:r>
            <a:r>
              <a:rPr lang="en-CA" sz="2800" b="1" i="0" u="none" baseline="0"/>
              <a:t> </a:t>
            </a:r>
            <a:r>
              <a:rPr lang="en-ca" sz="2800" b="1" i="0" u="none" baseline="0"/>
              <a:t>1: Leo</a:t>
            </a:r>
          </a:p>
        </p:txBody>
      </p:sp>
      <p:sp>
        <p:nvSpPr>
          <p:cNvPr id="26" name="ZoneTexte 25">
            <a:extLst>
              <a:ext uri="{FF2B5EF4-FFF2-40B4-BE49-F238E27FC236}">
                <a16:creationId xmlns:a16="http://schemas.microsoft.com/office/drawing/2014/main" id="{C5A3F3E2-587D-6D33-EB64-8EF6CC6D0E92}"/>
              </a:ext>
            </a:extLst>
          </p:cNvPr>
          <p:cNvSpPr txBox="1"/>
          <p:nvPr>
            <p:custDataLst>
              <p:tags r:id="rId8"/>
            </p:custDataLst>
          </p:nvPr>
        </p:nvSpPr>
        <p:spPr>
          <a:xfrm>
            <a:off x="9145752" y="8263926"/>
            <a:ext cx="3817098" cy="523220"/>
          </a:xfrm>
          <a:prstGeom prst="rect">
            <a:avLst/>
          </a:prstGeom>
          <a:solidFill>
            <a:srgbClr val="9BADFF"/>
          </a:solidFill>
        </p:spPr>
        <p:txBody>
          <a:bodyPr wrap="square" rtlCol="0">
            <a:spAutoFit/>
          </a:bodyPr>
          <a:lstStyle/>
          <a:p>
            <a:pPr algn="ctr" rtl="0"/>
            <a:r>
              <a:rPr lang="en-ca" sz="2800" b="1" i="0" u="none" baseline="0"/>
              <a:t>Character</a:t>
            </a:r>
            <a:r>
              <a:rPr lang="en-CA" sz="2800" b="1" i="0" u="none" baseline="0"/>
              <a:t> </a:t>
            </a:r>
            <a:r>
              <a:rPr lang="en-ca" sz="2800" b="1" i="0" u="none" baseline="0"/>
              <a:t>2: Parents</a:t>
            </a:r>
          </a:p>
        </p:txBody>
      </p:sp>
      <p:sp>
        <p:nvSpPr>
          <p:cNvPr id="3" name="Freeform 13">
            <a:extLst>
              <a:ext uri="{FF2B5EF4-FFF2-40B4-BE49-F238E27FC236}">
                <a16:creationId xmlns:a16="http://schemas.microsoft.com/office/drawing/2014/main" id="{305016A2-FF96-B6D5-EE3A-F0F0E7C83891}"/>
              </a:ext>
            </a:extLst>
          </p:cNvPr>
          <p:cNvSpPr/>
          <p:nvPr>
            <p:custDataLst>
              <p:tags r:id="rId9"/>
            </p:custDataLst>
          </p:nvPr>
        </p:nvSpPr>
        <p:spPr>
          <a:xfrm rot="21186015">
            <a:off x="403059" y="7190854"/>
            <a:ext cx="2434663" cy="2248944"/>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p>
        </p:txBody>
      </p:sp>
      <p:sp>
        <p:nvSpPr>
          <p:cNvPr id="4" name="ZoneTexte 3">
            <a:extLst>
              <a:ext uri="{FF2B5EF4-FFF2-40B4-BE49-F238E27FC236}">
                <a16:creationId xmlns:a16="http://schemas.microsoft.com/office/drawing/2014/main" id="{086A3C1D-6057-06A5-E391-DECBFAC0B8B4}"/>
              </a:ext>
            </a:extLst>
          </p:cNvPr>
          <p:cNvSpPr txBox="1"/>
          <p:nvPr>
            <p:custDataLst>
              <p:tags r:id="rId10"/>
            </p:custDataLst>
          </p:nvPr>
        </p:nvSpPr>
        <p:spPr>
          <a:xfrm rot="21186015">
            <a:off x="690039" y="8032478"/>
            <a:ext cx="1855923" cy="954107"/>
          </a:xfrm>
          <a:prstGeom prst="rect">
            <a:avLst/>
          </a:prstGeom>
        </p:spPr>
        <p:txBody>
          <a:bodyPr wrap="square" rtlCol="0">
            <a:spAutoFit/>
          </a:bodyPr>
          <a:lstStyle/>
          <a:p>
            <a:pPr algn="ctr" rtl="0"/>
            <a:r>
              <a:rPr lang="en-ca" sz="2800" b="1" i="0" u="none" baseline="0"/>
              <a:t>Action!</a:t>
            </a:r>
          </a:p>
        </p:txBody>
      </p:sp>
      <p:pic>
        <p:nvPicPr>
          <p:cNvPr id="5" name="Image 4">
            <a:extLst>
              <a:ext uri="{FF2B5EF4-FFF2-40B4-BE49-F238E27FC236}">
                <a16:creationId xmlns:a16="http://schemas.microsoft.com/office/drawing/2014/main" id="{65DC3CBC-FA74-9F4F-4667-F09E7F568113}"/>
              </a:ext>
            </a:extLst>
          </p:cNvPr>
          <p:cNvPicPr>
            <a:picLocks noChangeAspect="1"/>
          </p:cNvPicPr>
          <p:nvPr>
            <p:custDataLst>
              <p:tags r:id="rId11"/>
            </p:custDataLst>
          </p:nvPr>
        </p:nvPicPr>
        <p:blipFill>
          <a:blip r:embed="rId16"/>
          <a:stretch>
            <a:fillRect/>
          </a:stretch>
        </p:blipFill>
        <p:spPr>
          <a:xfrm>
            <a:off x="910036" y="880005"/>
            <a:ext cx="904715" cy="864844"/>
          </a:xfrm>
          <a:prstGeom prst="rect">
            <a:avLst/>
          </a:prstGeom>
        </p:spPr>
      </p:pic>
      <p:pic>
        <p:nvPicPr>
          <p:cNvPr id="6" name="Image 5">
            <a:extLst>
              <a:ext uri="{FF2B5EF4-FFF2-40B4-BE49-F238E27FC236}">
                <a16:creationId xmlns:a16="http://schemas.microsoft.com/office/drawing/2014/main" id="{504C03D0-AB42-FC85-66A7-67A253D1FC2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49944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25" grpId="0" animBg="1"/>
      <p:bldP spid="26" grpId="0" animBg="1"/>
      <p:bldP spid="3"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F4575-1EAB-9F0F-F0F2-19F9753474DC}"/>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F033A7B2-57F8-0424-6D5D-74AA1FBA521E}"/>
              </a:ext>
            </a:extLst>
          </p:cNvPr>
          <p:cNvSpPr>
            <a:spLocks noGrp="1" noRot="1" noMove="1" noResize="1" noEditPoints="1" noAdjustHandles="1" noChangeArrowheads="1" noChangeShapeType="1"/>
          </p:cNvSpPr>
          <p:nvPr>
            <p:custDataLst>
              <p:tags r:id="rId1"/>
            </p:custDataLst>
          </p:nvPr>
        </p:nvSpPr>
        <p:spPr>
          <a:xfrm>
            <a:off x="227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endParaRPr lang="en-ca"/>
          </a:p>
        </p:txBody>
      </p:sp>
      <p:sp>
        <p:nvSpPr>
          <p:cNvPr id="5" name="Slide Number Placeholder 2">
            <a:extLst>
              <a:ext uri="{FF2B5EF4-FFF2-40B4-BE49-F238E27FC236}">
                <a16:creationId xmlns:a16="http://schemas.microsoft.com/office/drawing/2014/main" id="{A41C86F4-4097-43BC-395C-9A860F694074}"/>
              </a:ext>
            </a:extLst>
          </p:cNvPr>
          <p:cNvSpPr txBox="1">
            <a:spLocks/>
          </p:cNvSpPr>
          <p:nvPr>
            <p:custDataLst>
              <p:tags r:id="rId2"/>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22</a:t>
            </a:fld>
            <a:endParaRPr lang="en-ca" sz="2800" b="1"/>
          </a:p>
        </p:txBody>
      </p:sp>
      <p:sp>
        <p:nvSpPr>
          <p:cNvPr id="2" name="Rectangle 1">
            <a:extLst>
              <a:ext uri="{FF2B5EF4-FFF2-40B4-BE49-F238E27FC236}">
                <a16:creationId xmlns:a16="http://schemas.microsoft.com/office/drawing/2014/main" id="{3531A4E5-2E7F-FB7B-75DA-95431ACE47E2}"/>
              </a:ext>
            </a:extLst>
          </p:cNvPr>
          <p:cNvSpPr/>
          <p:nvPr>
            <p:custDataLst>
              <p:tags r:id="rId3"/>
            </p:custDataLst>
          </p:nvPr>
        </p:nvSpPr>
        <p:spPr>
          <a:xfrm>
            <a:off x="10823877" y="4914900"/>
            <a:ext cx="5406799" cy="1905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6" name="ZoneTexte 5">
            <a:extLst>
              <a:ext uri="{FF2B5EF4-FFF2-40B4-BE49-F238E27FC236}">
                <a16:creationId xmlns:a16="http://schemas.microsoft.com/office/drawing/2014/main" id="{0DB0FBB0-406E-ADCE-65E1-99DAA5AC3189}"/>
              </a:ext>
            </a:extLst>
          </p:cNvPr>
          <p:cNvSpPr txBox="1"/>
          <p:nvPr>
            <p:custDataLst>
              <p:tags r:id="rId4"/>
            </p:custDataLst>
          </p:nvPr>
        </p:nvSpPr>
        <p:spPr>
          <a:xfrm>
            <a:off x="10669776" y="5580127"/>
            <a:ext cx="5715000" cy="523220"/>
          </a:xfrm>
          <a:prstGeom prst="rect">
            <a:avLst/>
          </a:prstGeom>
        </p:spPr>
        <p:txBody>
          <a:bodyPr wrap="square" rtlCol="0">
            <a:spAutoFit/>
          </a:bodyPr>
          <a:lstStyle/>
          <a:p>
            <a:pPr algn="ctr" rtl="0"/>
            <a:r>
              <a:rPr lang="en-ca" sz="2800" b="1" i="0" u="none" baseline="0">
                <a:solidFill>
                  <a:schemeClr val="bg1"/>
                </a:solidFill>
                <a:hlinkClick r:id="rId11">
                  <a:extLst>
                    <a:ext uri="{A12FA001-AC4F-418D-AE19-62706E023703}">
                      <ahyp:hlinkClr xmlns:ahyp="http://schemas.microsoft.com/office/drawing/2018/hyperlinkcolor" val="tx"/>
                    </a:ext>
                  </a:extLst>
                </a:hlinkClick>
              </a:rPr>
              <a:t>Video clip</a:t>
            </a:r>
            <a:endParaRPr lang="en-ca" sz="2800" b="1">
              <a:solidFill>
                <a:schemeClr val="bg1"/>
              </a:solidFill>
            </a:endParaRPr>
          </a:p>
        </p:txBody>
      </p:sp>
      <p:pic>
        <p:nvPicPr>
          <p:cNvPr id="7" name="Graphique 6" descr="Star shape">
            <a:extLst>
              <a:ext uri="{FF2B5EF4-FFF2-40B4-BE49-F238E27FC236}">
                <a16:creationId xmlns:a16="http://schemas.microsoft.com/office/drawing/2014/main" id="{758C0BB0-1A98-760D-B6D9-8119B7E1DF3A}"/>
              </a:ext>
            </a:extLst>
          </p:cNvPr>
          <p:cNvPicPr>
            <a:picLocks noChangeAspect="1"/>
          </p:cNvPicPr>
          <p:nvPr>
            <p:custDataLst>
              <p:tags r:id="rId5"/>
            </p:custDataLst>
          </p:nvPr>
        </p:nvPicPr>
        <p:blipFill>
          <a:blip>
            <a:extLst>
              <a:ext uri="{96DAC541-7B7A-43D3-8B79-37D633B846F1}">
                <asvg:svgBlip xmlns:asvg="http://schemas.microsoft.com/office/drawing/2016/SVG/main" r:embed="rId12"/>
              </a:ext>
            </a:extLst>
          </a:blip>
          <a:stretch>
            <a:fillRect/>
          </a:stretch>
        </p:blipFill>
        <p:spPr>
          <a:xfrm rot="20977103">
            <a:off x="15818258" y="4480511"/>
            <a:ext cx="914400" cy="914400"/>
          </a:xfrm>
          <a:prstGeom prst="rect">
            <a:avLst/>
          </a:prstGeom>
        </p:spPr>
      </p:pic>
      <p:pic>
        <p:nvPicPr>
          <p:cNvPr id="8" name="Image 7">
            <a:extLst>
              <a:ext uri="{FF2B5EF4-FFF2-40B4-BE49-F238E27FC236}">
                <a16:creationId xmlns:a16="http://schemas.microsoft.com/office/drawing/2014/main" id="{D0C5BEA5-1910-C663-DCB6-703C473F527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
        <p:nvSpPr>
          <p:cNvPr id="9" name="ZoneTexte 8">
            <a:extLst>
              <a:ext uri="{FF2B5EF4-FFF2-40B4-BE49-F238E27FC236}">
                <a16:creationId xmlns:a16="http://schemas.microsoft.com/office/drawing/2014/main" id="{42C983CC-4003-3B9C-D3A2-23DFA410CE0F}"/>
              </a:ext>
            </a:extLst>
          </p:cNvPr>
          <p:cNvSpPr txBox="1"/>
          <p:nvPr>
            <p:custDataLst>
              <p:tags r:id="rId6"/>
            </p:custDataLst>
          </p:nvPr>
        </p:nvSpPr>
        <p:spPr>
          <a:xfrm>
            <a:off x="692713" y="878924"/>
            <a:ext cx="14836045" cy="1446550"/>
          </a:xfrm>
          <a:prstGeom prst="rect">
            <a:avLst/>
          </a:prstGeom>
          <a:noFill/>
        </p:spPr>
        <p:txBody>
          <a:bodyPr wrap="square" rtlCol="0">
            <a:spAutoFit/>
          </a:bodyPr>
          <a:lstStyle/>
          <a:p>
            <a:pPr algn="l" rtl="0"/>
            <a:r>
              <a:rPr lang="en-ca" sz="8800" b="1" i="0" u="none" baseline="0">
                <a:solidFill>
                  <a:srgbClr val="0038FF"/>
                </a:solidFill>
                <a:latin typeface="+mj-lt"/>
                <a:ea typeface="+mj-lt"/>
                <a:cs typeface="+mj-lt"/>
              </a:rPr>
              <a:t>Educational clip</a:t>
            </a:r>
            <a:r>
              <a:rPr lang="en-CA" sz="8800" b="1" i="0" u="none" baseline="0">
                <a:solidFill>
                  <a:srgbClr val="0038FF"/>
                </a:solidFill>
                <a:latin typeface="+mj-lt"/>
                <a:ea typeface="+mj-lt"/>
                <a:cs typeface="+mj-lt"/>
              </a:rPr>
              <a:t>—</a:t>
            </a:r>
            <a:r>
              <a:rPr lang="en-ca" sz="8800" b="1" i="0" u="none" baseline="0">
                <a:solidFill>
                  <a:srgbClr val="0038FF"/>
                </a:solidFill>
                <a:latin typeface="+mj-lt"/>
                <a:ea typeface="+mj-lt"/>
                <a:cs typeface="+mj-lt"/>
              </a:rPr>
              <a:t>Part</a:t>
            </a:r>
            <a:r>
              <a:rPr lang="en-CA" sz="8800" b="1" i="0" u="none" baseline="0">
                <a:solidFill>
                  <a:srgbClr val="0038FF"/>
                </a:solidFill>
                <a:latin typeface="+mj-lt"/>
                <a:ea typeface="+mj-lt"/>
                <a:cs typeface="+mj-lt"/>
              </a:rPr>
              <a:t> </a:t>
            </a:r>
            <a:r>
              <a:rPr lang="en-ca" sz="8800" b="1" i="0" u="none" baseline="0">
                <a:solidFill>
                  <a:srgbClr val="0038FF"/>
                </a:solidFill>
                <a:latin typeface="+mj-lt"/>
                <a:ea typeface="+mj-lt"/>
                <a:cs typeface="+mj-lt"/>
              </a:rPr>
              <a:t>2</a:t>
            </a:r>
          </a:p>
        </p:txBody>
      </p:sp>
      <p:pic>
        <p:nvPicPr>
          <p:cNvPr id="4" name="Média en ligne 3" descr="Workshop_8.2">
            <a:hlinkClick r:id="" action="ppaction://media"/>
            <a:extLst>
              <a:ext uri="{FF2B5EF4-FFF2-40B4-BE49-F238E27FC236}">
                <a16:creationId xmlns:a16="http://schemas.microsoft.com/office/drawing/2014/main" id="{46155BAF-B844-FA11-7D83-6C8966C5BCAE}"/>
              </a:ext>
            </a:extLst>
          </p:cNvPr>
          <p:cNvPicPr>
            <a:picLocks noRot="1" noChangeAspect="1"/>
          </p:cNvPicPr>
          <p:nvPr>
            <a:videoFile r:link="rId7"/>
          </p:nvPr>
        </p:nvPicPr>
        <p:blipFill>
          <a:blip r:embed="rId14"/>
          <a:stretch>
            <a:fillRect/>
          </a:stretch>
        </p:blipFill>
        <p:spPr>
          <a:xfrm>
            <a:off x="640266" y="3362131"/>
            <a:ext cx="8994388" cy="5067261"/>
          </a:xfrm>
          <a:prstGeom prst="rect">
            <a:avLst/>
          </a:prstGeom>
        </p:spPr>
      </p:pic>
    </p:spTree>
    <p:extLst>
      <p:ext uri="{BB962C8B-B14F-4D97-AF65-F5344CB8AC3E}">
        <p14:creationId xmlns:p14="http://schemas.microsoft.com/office/powerpoint/2010/main" val="280856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4FB4A7D5-1A8D-FE0A-6E84-D687034ED65E}"/>
              </a:ext>
            </a:extLst>
          </p:cNvPr>
          <p:cNvSpPr/>
          <p:nvPr>
            <p:custDataLst>
              <p:tags r:id="rId1"/>
            </p:custDataLst>
          </p:nvPr>
        </p:nvSpPr>
        <p:spPr>
          <a:xfrm>
            <a:off x="2275" y="3519816"/>
            <a:ext cx="18288000" cy="676718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dpi="0" rotWithShape="1">
            <a:blip r:embed="rId18"/>
            <a:srcRect/>
            <a:stretch>
              <a:fillRect t="-110059" b="-58046"/>
            </a:stretch>
          </a:blipFill>
        </p:spPr>
        <p:txBody>
          <a:bodyPr/>
          <a:lstStyle/>
          <a:p>
            <a:endParaRPr lang="en-ca"/>
          </a:p>
        </p:txBody>
      </p:sp>
      <p:sp>
        <p:nvSpPr>
          <p:cNvPr id="4" name="Slide Number Placeholder 3">
            <a:extLst>
              <a:ext uri="{FF2B5EF4-FFF2-40B4-BE49-F238E27FC236}">
                <a16:creationId xmlns:a16="http://schemas.microsoft.com/office/drawing/2014/main" id="{6C329AB8-9C27-AA4D-8C06-AA273771F191}"/>
              </a:ext>
            </a:extLst>
          </p:cNvPr>
          <p:cNvSpPr>
            <a:spLocks noGrp="1"/>
          </p:cNvSpPr>
          <p:nvPr>
            <p:ph type="sldNum" sz="quarter" idx="12"/>
            <p:custDataLst>
              <p:tags r:id="rId2"/>
            </p:custDataLst>
          </p:nvPr>
        </p:nvSpPr>
        <p:spPr>
          <a:xfrm>
            <a:off x="12915900" y="9534526"/>
            <a:ext cx="4114800" cy="547688"/>
          </a:xfrm>
          <a:prstGeom prst="rect">
            <a:avLst/>
          </a:prstGeom>
        </p:spPr>
        <p:txBody>
          <a:bodyPr/>
          <a:lstStyle/>
          <a:p>
            <a:pPr algn="r" rtl="0"/>
            <a:fld id="{C145B74D-6A0D-CF46-9BFB-933D6D9953E9}" type="slidenum">
              <a:rPr/>
              <a:t>23</a:t>
            </a:fld>
            <a:endParaRPr lang="en-ca"/>
          </a:p>
        </p:txBody>
      </p:sp>
      <p:sp>
        <p:nvSpPr>
          <p:cNvPr id="5" name="ZoneTexte 4">
            <a:extLst>
              <a:ext uri="{FF2B5EF4-FFF2-40B4-BE49-F238E27FC236}">
                <a16:creationId xmlns:a16="http://schemas.microsoft.com/office/drawing/2014/main" id="{AEC8E91B-9136-E689-EF50-3928B6C8D5A0}"/>
              </a:ext>
            </a:extLst>
          </p:cNvPr>
          <p:cNvSpPr txBox="1"/>
          <p:nvPr>
            <p:custDataLst>
              <p:tags r:id="rId3"/>
            </p:custDataLst>
          </p:nvPr>
        </p:nvSpPr>
        <p:spPr>
          <a:xfrm>
            <a:off x="990600" y="723900"/>
            <a:ext cx="9742299" cy="1446550"/>
          </a:xfrm>
          <a:prstGeom prst="rect">
            <a:avLst/>
          </a:prstGeom>
          <a:noFill/>
        </p:spPr>
        <p:txBody>
          <a:bodyPr wrap="square" rtlCol="0">
            <a:spAutoFit/>
          </a:bodyPr>
          <a:lstStyle/>
          <a:p>
            <a:pPr algn="l" rtl="0"/>
            <a:r>
              <a:rPr lang="en-ca" sz="88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OFF-TRAIL Challenge</a:t>
            </a:r>
          </a:p>
        </p:txBody>
      </p:sp>
      <p:sp>
        <p:nvSpPr>
          <p:cNvPr id="14" name="Freeform 3">
            <a:extLst>
              <a:ext uri="{FF2B5EF4-FFF2-40B4-BE49-F238E27FC236}">
                <a16:creationId xmlns:a16="http://schemas.microsoft.com/office/drawing/2014/main" id="{B551717D-BEA3-190F-9C55-E5A9C9F5B92B}"/>
              </a:ext>
            </a:extLst>
          </p:cNvPr>
          <p:cNvSpPr/>
          <p:nvPr>
            <p:custDataLst>
              <p:tags r:id="rId4"/>
            </p:custDataLst>
          </p:nvPr>
        </p:nvSpPr>
        <p:spPr>
          <a:xfrm rot="21194730">
            <a:off x="359973" y="3894652"/>
            <a:ext cx="5589850" cy="5115646"/>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ca"/>
          </a:p>
        </p:txBody>
      </p:sp>
      <p:sp>
        <p:nvSpPr>
          <p:cNvPr id="15" name="ZoneTexte 14">
            <a:extLst>
              <a:ext uri="{FF2B5EF4-FFF2-40B4-BE49-F238E27FC236}">
                <a16:creationId xmlns:a16="http://schemas.microsoft.com/office/drawing/2014/main" id="{D56B3EA7-5038-36E2-7A42-D7509222DD3F}"/>
              </a:ext>
            </a:extLst>
          </p:cNvPr>
          <p:cNvSpPr txBox="1"/>
          <p:nvPr>
            <p:custDataLst>
              <p:tags r:id="rId5"/>
            </p:custDataLst>
          </p:nvPr>
        </p:nvSpPr>
        <p:spPr>
          <a:xfrm>
            <a:off x="990600" y="1943504"/>
            <a:ext cx="10911438" cy="707886"/>
          </a:xfrm>
          <a:prstGeom prst="rect">
            <a:avLst/>
          </a:prstGeom>
          <a:noFill/>
        </p:spPr>
        <p:txBody>
          <a:bodyPr wrap="square" lIns="91440" tIns="45720" rIns="91440" bIns="45720" rtlCol="0" anchor="t">
            <a:spAutoFit/>
          </a:bodyPr>
          <a:lstStyle/>
          <a:p>
            <a:pPr algn="l" rtl="0"/>
            <a:r>
              <a:rPr lang="en-ca" sz="4000" b="1" i="0" u="none" baseline="0">
                <a:solidFill>
                  <a:srgbClr val="365A8E"/>
                </a:solidFill>
              </a:rPr>
              <a:t>This week…</a:t>
            </a:r>
            <a:endParaRPr lang="en-ca" sz="4000">
              <a:solidFill>
                <a:srgbClr val="365A8E"/>
              </a:solidFill>
            </a:endParaRPr>
          </a:p>
        </p:txBody>
      </p:sp>
      <p:sp>
        <p:nvSpPr>
          <p:cNvPr id="16" name="ZoneTexte 15">
            <a:extLst>
              <a:ext uri="{FF2B5EF4-FFF2-40B4-BE49-F238E27FC236}">
                <a16:creationId xmlns:a16="http://schemas.microsoft.com/office/drawing/2014/main" id="{0ED7E7F4-FC14-21FC-6CC8-BBE6DDA8FEBF}"/>
              </a:ext>
            </a:extLst>
          </p:cNvPr>
          <p:cNvSpPr txBox="1"/>
          <p:nvPr>
            <p:custDataLst>
              <p:tags r:id="rId6"/>
            </p:custDataLst>
          </p:nvPr>
        </p:nvSpPr>
        <p:spPr>
          <a:xfrm rot="21290044">
            <a:off x="1129040" y="4726916"/>
            <a:ext cx="3276600" cy="1292662"/>
          </a:xfrm>
          <a:prstGeom prst="rect">
            <a:avLst/>
          </a:prstGeom>
          <a:noFill/>
        </p:spPr>
        <p:txBody>
          <a:bodyPr wrap="square" rtlCol="0">
            <a:spAutoFit/>
          </a:bodyPr>
          <a:lstStyle/>
          <a:p>
            <a:pPr algn="ctr" rtl="0"/>
            <a:r>
              <a:rPr lang="en-ca" sz="6000" b="1" i="0" u="none" baseline="0">
                <a:solidFill>
                  <a:srgbClr val="0038FF"/>
                </a:solidFill>
              </a:rPr>
              <a:t>01</a:t>
            </a:r>
          </a:p>
          <a:p>
            <a:endParaRPr lang="en-ca"/>
          </a:p>
        </p:txBody>
      </p:sp>
      <p:sp>
        <p:nvSpPr>
          <p:cNvPr id="19" name="TextBox 8">
            <a:extLst>
              <a:ext uri="{FF2B5EF4-FFF2-40B4-BE49-F238E27FC236}">
                <a16:creationId xmlns:a16="http://schemas.microsoft.com/office/drawing/2014/main" id="{F8171EDE-64A6-A5DD-D318-CF59F169A745}"/>
              </a:ext>
            </a:extLst>
          </p:cNvPr>
          <p:cNvSpPr txBox="1"/>
          <p:nvPr>
            <p:custDataLst>
              <p:tags r:id="rId7"/>
            </p:custDataLst>
          </p:nvPr>
        </p:nvSpPr>
        <p:spPr>
          <a:xfrm>
            <a:off x="2532159" y="4360900"/>
            <a:ext cx="1244223" cy="1296886"/>
          </a:xfrm>
          <a:prstGeom prst="ellipse">
            <a:avLst/>
          </a:prstGeom>
        </p:spPr>
        <p:txBody>
          <a:bodyPr lIns="50800" tIns="50800" rIns="50800" bIns="50800" rtlCol="0" anchor="ctr"/>
          <a:lstStyle/>
          <a:p>
            <a:pPr algn="ctr" rtl="0">
              <a:lnSpc>
                <a:spcPts val="3502"/>
              </a:lnSpc>
            </a:pPr>
            <a:endParaRPr/>
          </a:p>
        </p:txBody>
      </p:sp>
      <p:sp>
        <p:nvSpPr>
          <p:cNvPr id="20" name="ZoneTexte 19">
            <a:extLst>
              <a:ext uri="{FF2B5EF4-FFF2-40B4-BE49-F238E27FC236}">
                <a16:creationId xmlns:a16="http://schemas.microsoft.com/office/drawing/2014/main" id="{47E7E688-FCE1-C183-E47F-ED62DD538490}"/>
              </a:ext>
            </a:extLst>
          </p:cNvPr>
          <p:cNvSpPr txBox="1"/>
          <p:nvPr>
            <p:custDataLst>
              <p:tags r:id="rId8"/>
            </p:custDataLst>
          </p:nvPr>
        </p:nvSpPr>
        <p:spPr>
          <a:xfrm rot="21381639">
            <a:off x="1071912" y="5717669"/>
            <a:ext cx="3641842" cy="2677656"/>
          </a:xfrm>
          <a:prstGeom prst="rect">
            <a:avLst/>
          </a:prstGeom>
          <a:noFill/>
        </p:spPr>
        <p:txBody>
          <a:bodyPr wrap="square" rtlCol="0">
            <a:spAutoFit/>
          </a:bodyPr>
          <a:lstStyle/>
          <a:p>
            <a:pPr algn="ctr" rtl="0"/>
            <a:r>
              <a:rPr lang="en-ca" sz="2800" b="1" i="0" u="none" baseline="0">
                <a:solidFill>
                  <a:srgbClr val="0038FF"/>
                </a:solidFill>
              </a:rPr>
              <a:t>Identi</a:t>
            </a:r>
            <a:r>
              <a:rPr lang="en-CA" sz="2800" b="1" i="0" u="none" baseline="0">
                <a:solidFill>
                  <a:srgbClr val="0038FF"/>
                </a:solidFill>
              </a:rPr>
              <a:t>f</a:t>
            </a:r>
            <a:r>
              <a:rPr lang="en-ca" sz="2800" b="1" i="0" u="none" baseline="0">
                <a:solidFill>
                  <a:srgbClr val="0038FF"/>
                </a:solidFill>
              </a:rPr>
              <a:t>y a spontaneous reaction that you often adopt without really thinking but which may make your conflicts worse. </a:t>
            </a:r>
            <a:endParaRPr lang="en-ca" sz="2800"/>
          </a:p>
        </p:txBody>
      </p:sp>
      <p:sp>
        <p:nvSpPr>
          <p:cNvPr id="24" name="Freeform 3">
            <a:extLst>
              <a:ext uri="{FF2B5EF4-FFF2-40B4-BE49-F238E27FC236}">
                <a16:creationId xmlns:a16="http://schemas.microsoft.com/office/drawing/2014/main" id="{D17D1BC3-A878-DBD4-7634-D65301209EDA}"/>
              </a:ext>
            </a:extLst>
          </p:cNvPr>
          <p:cNvSpPr/>
          <p:nvPr>
            <p:custDataLst>
              <p:tags r:id="rId9"/>
            </p:custDataLst>
          </p:nvPr>
        </p:nvSpPr>
        <p:spPr>
          <a:xfrm>
            <a:off x="6312188" y="3789813"/>
            <a:ext cx="5589850" cy="5115646"/>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ca"/>
          </a:p>
        </p:txBody>
      </p:sp>
      <p:sp>
        <p:nvSpPr>
          <p:cNvPr id="25" name="ZoneTexte 24">
            <a:extLst>
              <a:ext uri="{FF2B5EF4-FFF2-40B4-BE49-F238E27FC236}">
                <a16:creationId xmlns:a16="http://schemas.microsoft.com/office/drawing/2014/main" id="{BAD23E82-3BCB-5850-7459-AA8A2B6EF3AE}"/>
              </a:ext>
            </a:extLst>
          </p:cNvPr>
          <p:cNvSpPr txBox="1"/>
          <p:nvPr>
            <p:custDataLst>
              <p:tags r:id="rId10"/>
            </p:custDataLst>
          </p:nvPr>
        </p:nvSpPr>
        <p:spPr>
          <a:xfrm rot="348882">
            <a:off x="7505699" y="4898115"/>
            <a:ext cx="3276600" cy="1292662"/>
          </a:xfrm>
          <a:prstGeom prst="rect">
            <a:avLst/>
          </a:prstGeom>
          <a:noFill/>
        </p:spPr>
        <p:txBody>
          <a:bodyPr wrap="square" rtlCol="0">
            <a:spAutoFit/>
          </a:bodyPr>
          <a:lstStyle/>
          <a:p>
            <a:pPr algn="ctr" rtl="0"/>
            <a:r>
              <a:rPr lang="en-ca" sz="6000" b="1" i="0" u="none" baseline="0">
                <a:solidFill>
                  <a:srgbClr val="0038FF"/>
                </a:solidFill>
              </a:rPr>
              <a:t>02</a:t>
            </a:r>
          </a:p>
          <a:p>
            <a:endParaRPr lang="en-ca"/>
          </a:p>
        </p:txBody>
      </p:sp>
      <p:sp>
        <p:nvSpPr>
          <p:cNvPr id="26" name="ZoneTexte 25">
            <a:extLst>
              <a:ext uri="{FF2B5EF4-FFF2-40B4-BE49-F238E27FC236}">
                <a16:creationId xmlns:a16="http://schemas.microsoft.com/office/drawing/2014/main" id="{FB08CD01-99F2-C1F8-D644-340F89AE1AEC}"/>
              </a:ext>
            </a:extLst>
          </p:cNvPr>
          <p:cNvSpPr txBox="1"/>
          <p:nvPr>
            <p:custDataLst>
              <p:tags r:id="rId11"/>
            </p:custDataLst>
          </p:nvPr>
        </p:nvSpPr>
        <p:spPr>
          <a:xfrm rot="348882">
            <a:off x="7047347" y="6082739"/>
            <a:ext cx="3641842" cy="2246769"/>
          </a:xfrm>
          <a:prstGeom prst="rect">
            <a:avLst/>
          </a:prstGeom>
          <a:noFill/>
        </p:spPr>
        <p:txBody>
          <a:bodyPr wrap="square" rtlCol="0">
            <a:spAutoFit/>
          </a:bodyPr>
          <a:lstStyle/>
          <a:p>
            <a:pPr algn="ctr" rtl="0"/>
            <a:r>
              <a:rPr lang="en-ca" sz="2800" b="1" i="0" u="none" baseline="0">
                <a:solidFill>
                  <a:srgbClr val="0038FF"/>
                </a:solidFill>
              </a:rPr>
              <a:t>Identify a conflict resolution strategy you already use and that comes naturally to you.</a:t>
            </a:r>
            <a:endParaRPr lang="en-ca" sz="1200"/>
          </a:p>
        </p:txBody>
      </p:sp>
      <p:sp>
        <p:nvSpPr>
          <p:cNvPr id="27" name="Freeform 3">
            <a:extLst>
              <a:ext uri="{FF2B5EF4-FFF2-40B4-BE49-F238E27FC236}">
                <a16:creationId xmlns:a16="http://schemas.microsoft.com/office/drawing/2014/main" id="{8727A2F8-C7A9-68C1-1B2B-5741FF63AF63}"/>
              </a:ext>
            </a:extLst>
          </p:cNvPr>
          <p:cNvSpPr/>
          <p:nvPr>
            <p:custDataLst>
              <p:tags r:id="rId12"/>
            </p:custDataLst>
          </p:nvPr>
        </p:nvSpPr>
        <p:spPr>
          <a:xfrm rot="21093137">
            <a:off x="12217941" y="3740174"/>
            <a:ext cx="5589850" cy="5115646"/>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ca"/>
          </a:p>
        </p:txBody>
      </p:sp>
      <p:sp>
        <p:nvSpPr>
          <p:cNvPr id="29" name="ZoneTexte 28">
            <a:extLst>
              <a:ext uri="{FF2B5EF4-FFF2-40B4-BE49-F238E27FC236}">
                <a16:creationId xmlns:a16="http://schemas.microsoft.com/office/drawing/2014/main" id="{31963AB4-E231-F856-6A64-A23009F31A9C}"/>
              </a:ext>
            </a:extLst>
          </p:cNvPr>
          <p:cNvSpPr txBox="1"/>
          <p:nvPr>
            <p:custDataLst>
              <p:tags r:id="rId13"/>
            </p:custDataLst>
          </p:nvPr>
        </p:nvSpPr>
        <p:spPr>
          <a:xfrm rot="21294718">
            <a:off x="12796620" y="5944824"/>
            <a:ext cx="4056605" cy="2677656"/>
          </a:xfrm>
          <a:prstGeom prst="rect">
            <a:avLst/>
          </a:prstGeom>
          <a:noFill/>
        </p:spPr>
        <p:txBody>
          <a:bodyPr wrap="square" rtlCol="0">
            <a:spAutoFit/>
          </a:bodyPr>
          <a:lstStyle/>
          <a:p>
            <a:pPr algn="ctr" rtl="0"/>
            <a:r>
              <a:rPr lang="en-ca" sz="2800" b="1" i="0" u="none" baseline="0">
                <a:solidFill>
                  <a:srgbClr val="0038FF"/>
                </a:solidFill>
              </a:rPr>
              <a:t>Identify a new strategy of compassionate communication (to listen better to others and express yourself better) that you can apply.​</a:t>
            </a:r>
            <a:endParaRPr lang="en-ca" sz="1200" b="1">
              <a:solidFill>
                <a:srgbClr val="0038FF"/>
              </a:solidFill>
            </a:endParaRPr>
          </a:p>
        </p:txBody>
      </p:sp>
      <p:sp>
        <p:nvSpPr>
          <p:cNvPr id="30" name="ZoneTexte 29">
            <a:extLst>
              <a:ext uri="{FF2B5EF4-FFF2-40B4-BE49-F238E27FC236}">
                <a16:creationId xmlns:a16="http://schemas.microsoft.com/office/drawing/2014/main" id="{61D70DA3-C8FC-7772-7138-EC027E057B40}"/>
              </a:ext>
            </a:extLst>
          </p:cNvPr>
          <p:cNvSpPr txBox="1"/>
          <p:nvPr>
            <p:custDataLst>
              <p:tags r:id="rId14"/>
            </p:custDataLst>
          </p:nvPr>
        </p:nvSpPr>
        <p:spPr>
          <a:xfrm rot="21239760">
            <a:off x="12826413" y="4749495"/>
            <a:ext cx="3276600" cy="1292662"/>
          </a:xfrm>
          <a:prstGeom prst="rect">
            <a:avLst/>
          </a:prstGeom>
          <a:noFill/>
        </p:spPr>
        <p:txBody>
          <a:bodyPr wrap="square" rtlCol="0">
            <a:spAutoFit/>
          </a:bodyPr>
          <a:lstStyle/>
          <a:p>
            <a:pPr algn="ctr" rtl="0"/>
            <a:r>
              <a:rPr lang="en-ca" sz="6000" b="1" i="0" u="none" baseline="0">
                <a:solidFill>
                  <a:srgbClr val="0038FF"/>
                </a:solidFill>
              </a:rPr>
              <a:t>03</a:t>
            </a:r>
          </a:p>
          <a:p>
            <a:endParaRPr lang="en-ca"/>
          </a:p>
        </p:txBody>
      </p:sp>
      <p:sp>
        <p:nvSpPr>
          <p:cNvPr id="3" name="Slide Number Placeholder 2">
            <a:extLst>
              <a:ext uri="{FF2B5EF4-FFF2-40B4-BE49-F238E27FC236}">
                <a16:creationId xmlns:a16="http://schemas.microsoft.com/office/drawing/2014/main" id="{27208FA4-1509-1B28-6C38-9C442190E2FC}"/>
              </a:ext>
            </a:extLst>
          </p:cNvPr>
          <p:cNvSpPr txBox="1">
            <a:spLocks/>
          </p:cNvSpPr>
          <p:nvPr>
            <p:custDataLst>
              <p:tags r:id="rId15"/>
            </p:custDataLst>
          </p:nvPr>
        </p:nvSpPr>
        <p:spPr>
          <a:xfrm>
            <a:off x="15240000" y="190500"/>
            <a:ext cx="2743200" cy="365125"/>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2800" b="1"/>
              <a:pPr algn="r" rtl="0"/>
              <a:t>23</a:t>
            </a:fld>
            <a:endParaRPr lang="en-ca" sz="2800" b="1"/>
          </a:p>
        </p:txBody>
      </p:sp>
      <p:pic>
        <p:nvPicPr>
          <p:cNvPr id="6" name="Image 5">
            <a:extLst>
              <a:ext uri="{FF2B5EF4-FFF2-40B4-BE49-F238E27FC236}">
                <a16:creationId xmlns:a16="http://schemas.microsoft.com/office/drawing/2014/main" id="{0142C3E5-724C-6BE1-06EC-76D3B23B023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5443575" y="9221924"/>
            <a:ext cx="2611341" cy="786113"/>
          </a:xfrm>
          <a:prstGeom prst="rect">
            <a:avLst/>
          </a:prstGeom>
        </p:spPr>
      </p:pic>
    </p:spTree>
    <p:extLst>
      <p:ext uri="{BB962C8B-B14F-4D97-AF65-F5344CB8AC3E}">
        <p14:creationId xmlns:p14="http://schemas.microsoft.com/office/powerpoint/2010/main" val="2713264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8"/>
</p:tagLst>
</file>

<file path=ppt/tags/tag8.xml><?xml version="1.0" encoding="utf-8"?>
<p:tagLst xmlns:a="http://schemas.openxmlformats.org/drawingml/2006/main" xmlns:r="http://schemas.openxmlformats.org/officeDocument/2006/relationships" xmlns:p="http://schemas.openxmlformats.org/presentationml/2006/main">
  <p:tag name="NUM" val="16"/>
</p:tagLst>
</file>

<file path=ppt/tags/tag9.xml><?xml version="1.0" encoding="utf-8"?>
<p:tagLst xmlns:a="http://schemas.openxmlformats.org/drawingml/2006/main" xmlns:r="http://schemas.openxmlformats.org/officeDocument/2006/relationships" xmlns:p="http://schemas.openxmlformats.org/presentationml/2006/main">
  <p:tag name="NUM" val="17"/>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6"/>
</p:tagLst>
</file>

<file path=ppt/tags/tag16.xml><?xml version="1.0" encoding="utf-8"?>
<p:tagLst xmlns:a="http://schemas.openxmlformats.org/drawingml/2006/main" xmlns:r="http://schemas.openxmlformats.org/officeDocument/2006/relationships" xmlns:p="http://schemas.openxmlformats.org/presentationml/2006/main">
  <p:tag name="NUM" val="7"/>
</p:tagLst>
</file>

<file path=ppt/tags/tag17.xml><?xml version="1.0" encoding="utf-8"?>
<p:tagLst xmlns:a="http://schemas.openxmlformats.org/drawingml/2006/main" xmlns:r="http://schemas.openxmlformats.org/officeDocument/2006/relationships" xmlns:p="http://schemas.openxmlformats.org/presentationml/2006/main">
  <p:tag name="NUM" val="8"/>
</p:tagLst>
</file>

<file path=ppt/tags/tag18.xml><?xml version="1.0" encoding="utf-8"?>
<p:tagLst xmlns:a="http://schemas.openxmlformats.org/drawingml/2006/main" xmlns:r="http://schemas.openxmlformats.org/officeDocument/2006/relationships" xmlns:p="http://schemas.openxmlformats.org/presentationml/2006/main">
  <p:tag name="NUM" val="9"/>
</p:tagLst>
</file>

<file path=ppt/tags/tag19.xml><?xml version="1.0" encoding="utf-8"?>
<p:tagLst xmlns:a="http://schemas.openxmlformats.org/drawingml/2006/main" xmlns:r="http://schemas.openxmlformats.org/officeDocument/2006/relationships" xmlns:p="http://schemas.openxmlformats.org/presentationml/2006/main">
  <p:tag name="NUM" val="10"/>
</p:tagLst>
</file>

<file path=ppt/tags/tag20.xml><?xml version="1.0" encoding="utf-8"?>
<p:tagLst xmlns:a="http://schemas.openxmlformats.org/drawingml/2006/main" xmlns:r="http://schemas.openxmlformats.org/officeDocument/2006/relationships" xmlns:p="http://schemas.openxmlformats.org/presentationml/2006/main">
  <p:tag name="NUM" val="11"/>
</p:tagLst>
</file>

<file path=ppt/tags/tag21.xml><?xml version="1.0" encoding="utf-8"?>
<p:tagLst xmlns:a="http://schemas.openxmlformats.org/drawingml/2006/main" xmlns:r="http://schemas.openxmlformats.org/officeDocument/2006/relationships" xmlns:p="http://schemas.openxmlformats.org/presentationml/2006/main">
  <p:tag name="NUM" val="1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7"/>
</p:tagLst>
</file>

<file path=ppt/tags/tag28.xml><?xml version="1.0" encoding="utf-8"?>
<p:tagLst xmlns:a="http://schemas.openxmlformats.org/drawingml/2006/main" xmlns:r="http://schemas.openxmlformats.org/officeDocument/2006/relationships" xmlns:p="http://schemas.openxmlformats.org/presentationml/2006/main">
  <p:tag name="NUM" val="8"/>
</p:tagLst>
</file>

<file path=ppt/tags/tag29.xml><?xml version="1.0" encoding="utf-8"?>
<p:tagLst xmlns:a="http://schemas.openxmlformats.org/drawingml/2006/main" xmlns:r="http://schemas.openxmlformats.org/officeDocument/2006/relationships" xmlns:p="http://schemas.openxmlformats.org/presentationml/2006/main">
  <p:tag name="NUM" val="9"/>
</p:tagLst>
</file>

<file path=ppt/tags/tag30.xml><?xml version="1.0" encoding="utf-8"?>
<p:tagLst xmlns:a="http://schemas.openxmlformats.org/drawingml/2006/main" xmlns:r="http://schemas.openxmlformats.org/officeDocument/2006/relationships" xmlns:p="http://schemas.openxmlformats.org/presentationml/2006/main">
  <p:tag name="NUM" val="10"/>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6"/>
</p:tagLst>
</file>

<file path=ppt/tags/tag36.xml><?xml version="1.0" encoding="utf-8"?>
<p:tagLst xmlns:a="http://schemas.openxmlformats.org/drawingml/2006/main" xmlns:r="http://schemas.openxmlformats.org/officeDocument/2006/relationships" xmlns:p="http://schemas.openxmlformats.org/presentationml/2006/main">
  <p:tag name="NUM" val="7"/>
</p:tagLst>
</file>

<file path=ppt/tags/tag37.xml><?xml version="1.0" encoding="utf-8"?>
<p:tagLst xmlns:a="http://schemas.openxmlformats.org/drawingml/2006/main" xmlns:r="http://schemas.openxmlformats.org/officeDocument/2006/relationships" xmlns:p="http://schemas.openxmlformats.org/presentationml/2006/main">
  <p:tag name="NUM" val="8"/>
</p:tagLst>
</file>

<file path=ppt/tags/tag38.xml><?xml version="1.0" encoding="utf-8"?>
<p:tagLst xmlns:a="http://schemas.openxmlformats.org/drawingml/2006/main" xmlns:r="http://schemas.openxmlformats.org/officeDocument/2006/relationships" xmlns:p="http://schemas.openxmlformats.org/presentationml/2006/main">
  <p:tag name="NUM" val="9"/>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6"/>
</p:tagLst>
</file>

<file path=ppt/tags/tag44.xml><?xml version="1.0" encoding="utf-8"?>
<p:tagLst xmlns:a="http://schemas.openxmlformats.org/drawingml/2006/main" xmlns:r="http://schemas.openxmlformats.org/officeDocument/2006/relationships" xmlns:p="http://schemas.openxmlformats.org/presentationml/2006/main">
  <p:tag name="NUM" val="7"/>
</p:tagLst>
</file>

<file path=ppt/tags/tag45.xml><?xml version="1.0" encoding="utf-8"?>
<p:tagLst xmlns:a="http://schemas.openxmlformats.org/drawingml/2006/main" xmlns:r="http://schemas.openxmlformats.org/officeDocument/2006/relationships" xmlns:p="http://schemas.openxmlformats.org/presentationml/2006/main">
  <p:tag name="NUM" val="8"/>
</p:tagLst>
</file>

<file path=ppt/tags/tag46.xml><?xml version="1.0" encoding="utf-8"?>
<p:tagLst xmlns:a="http://schemas.openxmlformats.org/drawingml/2006/main" xmlns:r="http://schemas.openxmlformats.org/officeDocument/2006/relationships" xmlns:p="http://schemas.openxmlformats.org/presentationml/2006/main">
  <p:tag name="NUM" val="9"/>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Lst>
</file>

<file path=ppt/tags/tag51.xml><?xml version="1.0" encoding="utf-8"?>
<p:tagLst xmlns:a="http://schemas.openxmlformats.org/drawingml/2006/main" xmlns:r="http://schemas.openxmlformats.org/officeDocument/2006/relationships" xmlns:p="http://schemas.openxmlformats.org/presentationml/2006/main">
  <p:tag name="NUM" val="6"/>
</p:tagLst>
</file>

<file path=ppt/tags/tag52.xml><?xml version="1.0" encoding="utf-8"?>
<p:tagLst xmlns:a="http://schemas.openxmlformats.org/drawingml/2006/main" xmlns:r="http://schemas.openxmlformats.org/officeDocument/2006/relationships" xmlns:p="http://schemas.openxmlformats.org/presentationml/2006/main">
  <p:tag name="NUM" val="7"/>
</p:tagLst>
</file>

<file path=ppt/tags/tag53.xml><?xml version="1.0" encoding="utf-8"?>
<p:tagLst xmlns:a="http://schemas.openxmlformats.org/drawingml/2006/main" xmlns:r="http://schemas.openxmlformats.org/officeDocument/2006/relationships" xmlns:p="http://schemas.openxmlformats.org/presentationml/2006/main">
  <p:tag name="NUM" val="8"/>
</p:tagLst>
</file>

<file path=ppt/tags/tag54.xml><?xml version="1.0" encoding="utf-8"?>
<p:tagLst xmlns:a="http://schemas.openxmlformats.org/drawingml/2006/main" xmlns:r="http://schemas.openxmlformats.org/officeDocument/2006/relationships" xmlns:p="http://schemas.openxmlformats.org/presentationml/2006/main">
  <p:tag name="NUM" val="9"/>
</p:tagLst>
</file>

<file path=ppt/tags/tag55.xml><?xml version="1.0" encoding="utf-8"?>
<p:tagLst xmlns:a="http://schemas.openxmlformats.org/drawingml/2006/main" xmlns:r="http://schemas.openxmlformats.org/officeDocument/2006/relationships" xmlns:p="http://schemas.openxmlformats.org/presentationml/2006/main">
  <p:tag name="NUM" val="10"/>
</p:tagLst>
</file>

<file path=ppt/tags/tag56.xml><?xml version="1.0" encoding="utf-8"?>
<p:tagLst xmlns:a="http://schemas.openxmlformats.org/drawingml/2006/main" xmlns:r="http://schemas.openxmlformats.org/officeDocument/2006/relationships" xmlns:p="http://schemas.openxmlformats.org/presentationml/2006/main">
  <p:tag name="NUM" val="11"/>
</p:tagLst>
</file>

<file path=ppt/tags/tag57.xml><?xml version="1.0" encoding="utf-8"?>
<p:tagLst xmlns:a="http://schemas.openxmlformats.org/drawingml/2006/main" xmlns:r="http://schemas.openxmlformats.org/officeDocument/2006/relationships" xmlns:p="http://schemas.openxmlformats.org/presentationml/2006/main">
  <p:tag name="NUM" val="12"/>
</p:tagLst>
</file>

<file path=ppt/tags/tag58.xml><?xml version="1.0" encoding="utf-8"?>
<p:tagLst xmlns:a="http://schemas.openxmlformats.org/drawingml/2006/main" xmlns:r="http://schemas.openxmlformats.org/officeDocument/2006/relationships" xmlns:p="http://schemas.openxmlformats.org/presentationml/2006/main">
  <p:tag name="NUM" val="13"/>
</p:tagLst>
</file>

<file path=ppt/tags/tag59.xml><?xml version="1.0" encoding="utf-8"?>
<p:tagLst xmlns:a="http://schemas.openxmlformats.org/drawingml/2006/main" xmlns:r="http://schemas.openxmlformats.org/officeDocument/2006/relationships" xmlns:p="http://schemas.openxmlformats.org/presentationml/2006/main">
  <p:tag name="NUM" val="14"/>
</p:tagLst>
</file>

<file path=ppt/tags/tag60.xml><?xml version="1.0" encoding="utf-8"?>
<p:tagLst xmlns:a="http://schemas.openxmlformats.org/drawingml/2006/main" xmlns:r="http://schemas.openxmlformats.org/officeDocument/2006/relationships" xmlns:p="http://schemas.openxmlformats.org/presentationml/2006/main">
  <p:tag name="NUM" val="15"/>
</p:tagLst>
</file>

<file path=ppt/tags/tag61.xml><?xml version="1.0" encoding="utf-8"?>
<p:tagLst xmlns:a="http://schemas.openxmlformats.org/drawingml/2006/main" xmlns:r="http://schemas.openxmlformats.org/officeDocument/2006/relationships" xmlns:p="http://schemas.openxmlformats.org/presentationml/2006/main">
  <p:tag name="NUM" val="16"/>
</p:tagLst>
</file>

<file path=ppt/tags/tag62.xml><?xml version="1.0" encoding="utf-8"?>
<p:tagLst xmlns:a="http://schemas.openxmlformats.org/drawingml/2006/main" xmlns:r="http://schemas.openxmlformats.org/officeDocument/2006/relationships" xmlns:p="http://schemas.openxmlformats.org/presentationml/2006/main">
  <p:tag name="NUM" val="17"/>
</p:tagLst>
</file>

<file path=ppt/tags/tag63.xml><?xml version="1.0" encoding="utf-8"?>
<p:tagLst xmlns:a="http://schemas.openxmlformats.org/drawingml/2006/main" xmlns:r="http://schemas.openxmlformats.org/officeDocument/2006/relationships" xmlns:p="http://schemas.openxmlformats.org/presentationml/2006/main">
  <p:tag name="NUM" val="18"/>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6"/>
</p:tagLst>
</file>

<file path=ppt/tags/tag69.xml><?xml version="1.0" encoding="utf-8"?>
<p:tagLst xmlns:a="http://schemas.openxmlformats.org/drawingml/2006/main" xmlns:r="http://schemas.openxmlformats.org/officeDocument/2006/relationships" xmlns:p="http://schemas.openxmlformats.org/presentationml/2006/main">
  <p:tag name="NUM" val="7"/>
</p:tagLst>
</file>

<file path=ppt/tags/tag70.xml><?xml version="1.0" encoding="utf-8"?>
<p:tagLst xmlns:a="http://schemas.openxmlformats.org/drawingml/2006/main" xmlns:r="http://schemas.openxmlformats.org/officeDocument/2006/relationships" xmlns:p="http://schemas.openxmlformats.org/presentationml/2006/main">
  <p:tag name="NUM" val="8"/>
</p:tagLst>
</file>

<file path=ppt/tags/tag71.xml><?xml version="1.0" encoding="utf-8"?>
<p:tagLst xmlns:a="http://schemas.openxmlformats.org/drawingml/2006/main" xmlns:r="http://schemas.openxmlformats.org/officeDocument/2006/relationships" xmlns:p="http://schemas.openxmlformats.org/presentationml/2006/main">
  <p:tag name="NUM" val="9"/>
</p:tagLst>
</file>

<file path=ppt/tags/tag72.xml><?xml version="1.0" encoding="utf-8"?>
<p:tagLst xmlns:a="http://schemas.openxmlformats.org/drawingml/2006/main" xmlns:r="http://schemas.openxmlformats.org/officeDocument/2006/relationships" xmlns:p="http://schemas.openxmlformats.org/presentationml/2006/main">
  <p:tag name="NUM" val="10"/>
</p:tagLst>
</file>

<file path=ppt/tags/tag73.xml><?xml version="1.0" encoding="utf-8"?>
<p:tagLst xmlns:a="http://schemas.openxmlformats.org/drawingml/2006/main" xmlns:r="http://schemas.openxmlformats.org/officeDocument/2006/relationships" xmlns:p="http://schemas.openxmlformats.org/presentationml/2006/main">
  <p:tag name="NUM" val="11"/>
</p:tagLst>
</file>

<file path=ppt/tags/tag74.xml><?xml version="1.0" encoding="utf-8"?>
<p:tagLst xmlns:a="http://schemas.openxmlformats.org/drawingml/2006/main" xmlns:r="http://schemas.openxmlformats.org/officeDocument/2006/relationships" xmlns:p="http://schemas.openxmlformats.org/presentationml/2006/main">
  <p:tag name="NUM" val="12"/>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4"/>
</p:tagLst>
</file>

<file path=ppt/tags/tag77.xml><?xml version="1.0" encoding="utf-8"?>
<p:tagLst xmlns:a="http://schemas.openxmlformats.org/drawingml/2006/main" xmlns:r="http://schemas.openxmlformats.org/officeDocument/2006/relationships" xmlns:p="http://schemas.openxmlformats.org/presentationml/2006/main">
  <p:tag name="NUM" val="5"/>
</p:tagLst>
</file>

<file path=ppt/tags/tag78.xml><?xml version="1.0" encoding="utf-8"?>
<p:tagLst xmlns:a="http://schemas.openxmlformats.org/drawingml/2006/main" xmlns:r="http://schemas.openxmlformats.org/officeDocument/2006/relationships" xmlns:p="http://schemas.openxmlformats.org/presentationml/2006/main">
  <p:tag name="NUM" val="6"/>
</p:tagLst>
</file>

<file path=ppt/tags/tag79.xml><?xml version="1.0" encoding="utf-8"?>
<p:tagLst xmlns:a="http://schemas.openxmlformats.org/drawingml/2006/main" xmlns:r="http://schemas.openxmlformats.org/officeDocument/2006/relationships" xmlns:p="http://schemas.openxmlformats.org/presentationml/2006/main">
  <p:tag name="NUM" val="7"/>
</p:tagLst>
</file>

<file path=ppt/tags/tag80.xml><?xml version="1.0" encoding="utf-8"?>
<p:tagLst xmlns:a="http://schemas.openxmlformats.org/drawingml/2006/main" xmlns:r="http://schemas.openxmlformats.org/officeDocument/2006/relationships" xmlns:p="http://schemas.openxmlformats.org/presentationml/2006/main">
  <p:tag name="NUM" val="8"/>
</p:tagLst>
</file>

<file path=ppt/tags/tag81.xml><?xml version="1.0" encoding="utf-8"?>
<p:tagLst xmlns:a="http://schemas.openxmlformats.org/drawingml/2006/main" xmlns:r="http://schemas.openxmlformats.org/officeDocument/2006/relationships" xmlns:p="http://schemas.openxmlformats.org/presentationml/2006/main">
  <p:tag name="NUM" val="9"/>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10"/>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5"/>
</p:tagLst>
</file>

<file path=ppt/tags/tag88.xml><?xml version="1.0" encoding="utf-8"?>
<p:tagLst xmlns:a="http://schemas.openxmlformats.org/drawingml/2006/main" xmlns:r="http://schemas.openxmlformats.org/officeDocument/2006/relationships" xmlns:p="http://schemas.openxmlformats.org/presentationml/2006/main">
  <p:tag name="NUM" val="6"/>
</p:tagLst>
</file>

<file path=ppt/tags/tag89.xml><?xml version="1.0" encoding="utf-8"?>
<p:tagLst xmlns:a="http://schemas.openxmlformats.org/drawingml/2006/main" xmlns:r="http://schemas.openxmlformats.org/officeDocument/2006/relationships" xmlns:p="http://schemas.openxmlformats.org/presentationml/2006/main">
  <p:tag name="NUM" val="7"/>
</p:tagLst>
</file>

<file path=ppt/tags/tag90.xml><?xml version="1.0" encoding="utf-8"?>
<p:tagLst xmlns:a="http://schemas.openxmlformats.org/drawingml/2006/main" xmlns:r="http://schemas.openxmlformats.org/officeDocument/2006/relationships" xmlns:p="http://schemas.openxmlformats.org/presentationml/2006/main">
  <p:tag name="NUM" val="8"/>
</p:tagLst>
</file>

<file path=ppt/tags/tag91.xml><?xml version="1.0" encoding="utf-8"?>
<p:tagLst xmlns:a="http://schemas.openxmlformats.org/drawingml/2006/main" xmlns:r="http://schemas.openxmlformats.org/officeDocument/2006/relationships" xmlns:p="http://schemas.openxmlformats.org/presentationml/2006/main">
  <p:tag name="NUM" val="9"/>
</p:tagLst>
</file>

<file path=ppt/tags/tag92.xml><?xml version="1.0" encoding="utf-8"?>
<p:tagLst xmlns:a="http://schemas.openxmlformats.org/drawingml/2006/main" xmlns:r="http://schemas.openxmlformats.org/officeDocument/2006/relationships" xmlns:p="http://schemas.openxmlformats.org/presentationml/2006/main">
  <p:tag name="NUM" val="10"/>
</p:tagLst>
</file>

<file path=ppt/tags/tag93.xml><?xml version="1.0" encoding="utf-8"?>
<p:tagLst xmlns:a="http://schemas.openxmlformats.org/drawingml/2006/main" xmlns:r="http://schemas.openxmlformats.org/officeDocument/2006/relationships" xmlns:p="http://schemas.openxmlformats.org/presentationml/2006/main">
  <p:tag name="NUM" val="11"/>
</p:tagLst>
</file>

<file path=ppt/tags/tag94.xml><?xml version="1.0" encoding="utf-8"?>
<p:tagLst xmlns:a="http://schemas.openxmlformats.org/drawingml/2006/main" xmlns:r="http://schemas.openxmlformats.org/officeDocument/2006/relationships" xmlns:p="http://schemas.openxmlformats.org/presentationml/2006/main">
  <p:tag name="NUM" val="12"/>
</p:tagLst>
</file>

<file path=ppt/tags/tag95.xml><?xml version="1.0" encoding="utf-8"?>
<p:tagLst xmlns:a="http://schemas.openxmlformats.org/drawingml/2006/main" xmlns:r="http://schemas.openxmlformats.org/officeDocument/2006/relationships" xmlns:p="http://schemas.openxmlformats.org/presentationml/2006/main">
  <p:tag name="NUM" val="13"/>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5"/>
</p:tagLst>
</file>

<file path=ppt/tags/tag100.xml><?xml version="1.0" encoding="utf-8"?>
<p:tagLst xmlns:a="http://schemas.openxmlformats.org/drawingml/2006/main" xmlns:r="http://schemas.openxmlformats.org/officeDocument/2006/relationships" xmlns:p="http://schemas.openxmlformats.org/presentationml/2006/main">
  <p:tag name="NUM" val="6"/>
</p:tagLst>
</file>

<file path=ppt/tags/tag101.xml><?xml version="1.0" encoding="utf-8"?>
<p:tagLst xmlns:a="http://schemas.openxmlformats.org/drawingml/2006/main" xmlns:r="http://schemas.openxmlformats.org/officeDocument/2006/relationships" xmlns:p="http://schemas.openxmlformats.org/presentationml/2006/main">
  <p:tag name="NUM" val="7"/>
</p:tagLst>
</file>

<file path=ppt/tags/tag102.xml><?xml version="1.0" encoding="utf-8"?>
<p:tagLst xmlns:a="http://schemas.openxmlformats.org/drawingml/2006/main" xmlns:r="http://schemas.openxmlformats.org/officeDocument/2006/relationships" xmlns:p="http://schemas.openxmlformats.org/presentationml/2006/main">
  <p:tag name="NUM" val="8"/>
</p:tagLst>
</file>

<file path=ppt/tags/tag103.xml><?xml version="1.0" encoding="utf-8"?>
<p:tagLst xmlns:a="http://schemas.openxmlformats.org/drawingml/2006/main" xmlns:r="http://schemas.openxmlformats.org/officeDocument/2006/relationships" xmlns:p="http://schemas.openxmlformats.org/presentationml/2006/main">
  <p:tag name="NUM" val="9"/>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6"/>
</p:tagLst>
</file>

<file path=ppt/tags/tag109.xml><?xml version="1.0" encoding="utf-8"?>
<p:tagLst xmlns:a="http://schemas.openxmlformats.org/drawingml/2006/main" xmlns:r="http://schemas.openxmlformats.org/officeDocument/2006/relationships" xmlns:p="http://schemas.openxmlformats.org/presentationml/2006/main">
  <p:tag name="NUM" val="7"/>
</p:tagLst>
</file>

<file path=ppt/tags/tag110.xml><?xml version="1.0" encoding="utf-8"?>
<p:tagLst xmlns:a="http://schemas.openxmlformats.org/drawingml/2006/main" xmlns:r="http://schemas.openxmlformats.org/officeDocument/2006/relationships" xmlns:p="http://schemas.openxmlformats.org/presentationml/2006/main">
  <p:tag name="NUM" val="8"/>
</p:tagLst>
</file>

<file path=ppt/tags/tag111.xml><?xml version="1.0" encoding="utf-8"?>
<p:tagLst xmlns:a="http://schemas.openxmlformats.org/drawingml/2006/main" xmlns:r="http://schemas.openxmlformats.org/officeDocument/2006/relationships" xmlns:p="http://schemas.openxmlformats.org/presentationml/2006/main">
  <p:tag name="NUM" val="9"/>
</p:tagLst>
</file>

<file path=ppt/tags/tag112.xml><?xml version="1.0" encoding="utf-8"?>
<p:tagLst xmlns:a="http://schemas.openxmlformats.org/drawingml/2006/main" xmlns:r="http://schemas.openxmlformats.org/officeDocument/2006/relationships" xmlns:p="http://schemas.openxmlformats.org/presentationml/2006/main">
  <p:tag name="NUM" val="10"/>
</p:tagLst>
</file>

<file path=ppt/tags/tag113.xml><?xml version="1.0" encoding="utf-8"?>
<p:tagLst xmlns:a="http://schemas.openxmlformats.org/drawingml/2006/main" xmlns:r="http://schemas.openxmlformats.org/officeDocument/2006/relationships" xmlns:p="http://schemas.openxmlformats.org/presentationml/2006/main">
  <p:tag name="NUM" val="11"/>
</p:tagLst>
</file>

<file path=ppt/tags/tag114.xml><?xml version="1.0" encoding="utf-8"?>
<p:tagLst xmlns:a="http://schemas.openxmlformats.org/drawingml/2006/main" xmlns:r="http://schemas.openxmlformats.org/officeDocument/2006/relationships" xmlns:p="http://schemas.openxmlformats.org/presentationml/2006/main">
  <p:tag name="NUM" val="12"/>
</p:tagLst>
</file>

<file path=ppt/tags/tag115.xml><?xml version="1.0" encoding="utf-8"?>
<p:tagLst xmlns:a="http://schemas.openxmlformats.org/drawingml/2006/main" xmlns:r="http://schemas.openxmlformats.org/officeDocument/2006/relationships" xmlns:p="http://schemas.openxmlformats.org/presentationml/2006/main">
  <p:tag name="NUM" val="13"/>
</p:tagLst>
</file>

<file path=ppt/tags/tag116.xml><?xml version="1.0" encoding="utf-8"?>
<p:tagLst xmlns:a="http://schemas.openxmlformats.org/drawingml/2006/main" xmlns:r="http://schemas.openxmlformats.org/officeDocument/2006/relationships" xmlns:p="http://schemas.openxmlformats.org/presentationml/2006/main">
  <p:tag name="NUM" val="14"/>
</p:tagLst>
</file>

<file path=ppt/tags/tag117.xml><?xml version="1.0" encoding="utf-8"?>
<p:tagLst xmlns:a="http://schemas.openxmlformats.org/drawingml/2006/main" xmlns:r="http://schemas.openxmlformats.org/officeDocument/2006/relationships" xmlns:p="http://schemas.openxmlformats.org/presentationml/2006/main">
  <p:tag name="NUM" val="15"/>
</p:tagLst>
</file>

<file path=ppt/tags/tag118.xml><?xml version="1.0" encoding="utf-8"?>
<p:tagLst xmlns:a="http://schemas.openxmlformats.org/drawingml/2006/main" xmlns:r="http://schemas.openxmlformats.org/officeDocument/2006/relationships" xmlns:p="http://schemas.openxmlformats.org/presentationml/2006/main">
  <p:tag name="NUM" val="16"/>
</p:tagLst>
</file>

<file path=ppt/tags/tag119.xml><?xml version="1.0" encoding="utf-8"?>
<p:tagLst xmlns:a="http://schemas.openxmlformats.org/drawingml/2006/main" xmlns:r="http://schemas.openxmlformats.org/officeDocument/2006/relationships" xmlns:p="http://schemas.openxmlformats.org/presentationml/2006/main">
  <p:tag name="NUM" val="17"/>
</p:tagLst>
</file>

<file path=ppt/tags/tag120.xml><?xml version="1.0" encoding="utf-8"?>
<p:tagLst xmlns:a="http://schemas.openxmlformats.org/drawingml/2006/main" xmlns:r="http://schemas.openxmlformats.org/officeDocument/2006/relationships" xmlns:p="http://schemas.openxmlformats.org/presentationml/2006/main">
  <p:tag name="NUM" val="18"/>
</p:tagLst>
</file>

<file path=ppt/tags/tag121.xml><?xml version="1.0" encoding="utf-8"?>
<p:tagLst xmlns:a="http://schemas.openxmlformats.org/drawingml/2006/main" xmlns:r="http://schemas.openxmlformats.org/officeDocument/2006/relationships" xmlns:p="http://schemas.openxmlformats.org/presentationml/2006/main">
  <p:tag name="NUM" val="19"/>
</p:tagLst>
</file>

<file path=ppt/tags/tag122.xml><?xml version="1.0" encoding="utf-8"?>
<p:tagLst xmlns:a="http://schemas.openxmlformats.org/drawingml/2006/main" xmlns:r="http://schemas.openxmlformats.org/officeDocument/2006/relationships" xmlns:p="http://schemas.openxmlformats.org/presentationml/2006/main">
  <p:tag name="NUM" val="20"/>
</p:tagLst>
</file>

<file path=ppt/tags/tag123.xml><?xml version="1.0" encoding="utf-8"?>
<p:tagLst xmlns:a="http://schemas.openxmlformats.org/drawingml/2006/main" xmlns:r="http://schemas.openxmlformats.org/officeDocument/2006/relationships" xmlns:p="http://schemas.openxmlformats.org/presentationml/2006/main">
  <p:tag name="NUM" val="21"/>
</p:tagLst>
</file>

<file path=ppt/tags/tag124.xml><?xml version="1.0" encoding="utf-8"?>
<p:tagLst xmlns:a="http://schemas.openxmlformats.org/drawingml/2006/main" xmlns:r="http://schemas.openxmlformats.org/officeDocument/2006/relationships" xmlns:p="http://schemas.openxmlformats.org/presentationml/2006/main">
  <p:tag name="NUM" val="22"/>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6"/>
</p:tagLst>
</file>

<file path=ppt/tags/tag130.xml><?xml version="1.0" encoding="utf-8"?>
<p:tagLst xmlns:a="http://schemas.openxmlformats.org/drawingml/2006/main" xmlns:r="http://schemas.openxmlformats.org/officeDocument/2006/relationships" xmlns:p="http://schemas.openxmlformats.org/presentationml/2006/main">
  <p:tag name="NUM" val="7"/>
</p:tagLst>
</file>

<file path=ppt/tags/tag131.xml><?xml version="1.0" encoding="utf-8"?>
<p:tagLst xmlns:a="http://schemas.openxmlformats.org/drawingml/2006/main" xmlns:r="http://schemas.openxmlformats.org/officeDocument/2006/relationships" xmlns:p="http://schemas.openxmlformats.org/presentationml/2006/main">
  <p:tag name="NUM" val="8"/>
</p:tagLst>
</file>

<file path=ppt/tags/tag132.xml><?xml version="1.0" encoding="utf-8"?>
<p:tagLst xmlns:a="http://schemas.openxmlformats.org/drawingml/2006/main" xmlns:r="http://schemas.openxmlformats.org/officeDocument/2006/relationships" xmlns:p="http://schemas.openxmlformats.org/presentationml/2006/main">
  <p:tag name="NUM" val="9"/>
</p:tagLst>
</file>

<file path=ppt/tags/tag133.xml><?xml version="1.0" encoding="utf-8"?>
<p:tagLst xmlns:a="http://schemas.openxmlformats.org/drawingml/2006/main" xmlns:r="http://schemas.openxmlformats.org/officeDocument/2006/relationships" xmlns:p="http://schemas.openxmlformats.org/presentationml/2006/main">
  <p:tag name="NUM" val="10"/>
</p:tagLst>
</file>

<file path=ppt/tags/tag134.xml><?xml version="1.0" encoding="utf-8"?>
<p:tagLst xmlns:a="http://schemas.openxmlformats.org/drawingml/2006/main" xmlns:r="http://schemas.openxmlformats.org/officeDocument/2006/relationships" xmlns:p="http://schemas.openxmlformats.org/presentationml/2006/main">
  <p:tag name="NUM" val="11"/>
</p:tagLst>
</file>

<file path=ppt/tags/tag135.xml><?xml version="1.0" encoding="utf-8"?>
<p:tagLst xmlns:a="http://schemas.openxmlformats.org/drawingml/2006/main" xmlns:r="http://schemas.openxmlformats.org/officeDocument/2006/relationships" xmlns:p="http://schemas.openxmlformats.org/presentationml/2006/main">
  <p:tag name="NUM" val="12"/>
</p:tagLst>
</file>

<file path=ppt/tags/tag136.xml><?xml version="1.0" encoding="utf-8"?>
<p:tagLst xmlns:a="http://schemas.openxmlformats.org/drawingml/2006/main" xmlns:r="http://schemas.openxmlformats.org/officeDocument/2006/relationships" xmlns:p="http://schemas.openxmlformats.org/presentationml/2006/main">
  <p:tag name="NUM" val="13"/>
</p:tagLst>
</file>

<file path=ppt/tags/tag137.xml><?xml version="1.0" encoding="utf-8"?>
<p:tagLst xmlns:a="http://schemas.openxmlformats.org/drawingml/2006/main" xmlns:r="http://schemas.openxmlformats.org/officeDocument/2006/relationships" xmlns:p="http://schemas.openxmlformats.org/presentationml/2006/main">
  <p:tag name="NUM" val="14"/>
</p:tagLst>
</file>

<file path=ppt/tags/tag138.xml><?xml version="1.0" encoding="utf-8"?>
<p:tagLst xmlns:a="http://schemas.openxmlformats.org/drawingml/2006/main" xmlns:r="http://schemas.openxmlformats.org/officeDocument/2006/relationships" xmlns:p="http://schemas.openxmlformats.org/presentationml/2006/main">
  <p:tag name="NUM" val="15"/>
</p:tagLst>
</file>

<file path=ppt/tags/tag139.xml><?xml version="1.0" encoding="utf-8"?>
<p:tagLst xmlns:a="http://schemas.openxmlformats.org/drawingml/2006/main" xmlns:r="http://schemas.openxmlformats.org/officeDocument/2006/relationships" xmlns:p="http://schemas.openxmlformats.org/presentationml/2006/main">
  <p:tag name="NUM" val="16"/>
</p:tagLst>
</file>

<file path=ppt/tags/tag140.xml><?xml version="1.0" encoding="utf-8"?>
<p:tagLst xmlns:a="http://schemas.openxmlformats.org/drawingml/2006/main" xmlns:r="http://schemas.openxmlformats.org/officeDocument/2006/relationships" xmlns:p="http://schemas.openxmlformats.org/presentationml/2006/main">
  <p:tag name="NUM" val="17"/>
</p:tagLst>
</file>

<file path=ppt/tags/tag141.xml><?xml version="1.0" encoding="utf-8"?>
<p:tagLst xmlns:a="http://schemas.openxmlformats.org/drawingml/2006/main" xmlns:r="http://schemas.openxmlformats.org/officeDocument/2006/relationships" xmlns:p="http://schemas.openxmlformats.org/presentationml/2006/main">
  <p:tag name="NUM" val="18"/>
</p:tagLst>
</file>

<file path=ppt/tags/tag142.xml><?xml version="1.0" encoding="utf-8"?>
<p:tagLst xmlns:a="http://schemas.openxmlformats.org/drawingml/2006/main" xmlns:r="http://schemas.openxmlformats.org/officeDocument/2006/relationships" xmlns:p="http://schemas.openxmlformats.org/presentationml/2006/main">
  <p:tag name="NUM" val="19"/>
</p:tagLst>
</file>

<file path=ppt/tags/tag143.xml><?xml version="1.0" encoding="utf-8"?>
<p:tagLst xmlns:a="http://schemas.openxmlformats.org/drawingml/2006/main" xmlns:r="http://schemas.openxmlformats.org/officeDocument/2006/relationships" xmlns:p="http://schemas.openxmlformats.org/presentationml/2006/main">
  <p:tag name="NUM" val="20"/>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4"/>
</p:tagLst>
</file>

<file path=ppt/tags/tag147.xml><?xml version="1.0" encoding="utf-8"?>
<p:tagLst xmlns:a="http://schemas.openxmlformats.org/drawingml/2006/main" xmlns:r="http://schemas.openxmlformats.org/officeDocument/2006/relationships" xmlns:p="http://schemas.openxmlformats.org/presentationml/2006/main">
  <p:tag name="NUM" val="5"/>
</p:tagLst>
</file>

<file path=ppt/tags/tag148.xml><?xml version="1.0" encoding="utf-8"?>
<p:tagLst xmlns:a="http://schemas.openxmlformats.org/drawingml/2006/main" xmlns:r="http://schemas.openxmlformats.org/officeDocument/2006/relationships" xmlns:p="http://schemas.openxmlformats.org/presentationml/2006/main">
  <p:tag name="NUM" val="6"/>
</p:tagLst>
</file>

<file path=ppt/tags/tag149.xml><?xml version="1.0" encoding="utf-8"?>
<p:tagLst xmlns:a="http://schemas.openxmlformats.org/drawingml/2006/main" xmlns:r="http://schemas.openxmlformats.org/officeDocument/2006/relationships" xmlns:p="http://schemas.openxmlformats.org/presentationml/2006/main">
  <p:tag name="NUM" val="7"/>
</p:tagLst>
</file>

<file path=ppt/tags/tag150.xml><?xml version="1.0" encoding="utf-8"?>
<p:tagLst xmlns:a="http://schemas.openxmlformats.org/drawingml/2006/main" xmlns:r="http://schemas.openxmlformats.org/officeDocument/2006/relationships" xmlns:p="http://schemas.openxmlformats.org/presentationml/2006/main">
  <p:tag name="NUM" val="8"/>
</p:tagLst>
</file>

<file path=ppt/tags/tag151.xml><?xml version="1.0" encoding="utf-8"?>
<p:tagLst xmlns:a="http://schemas.openxmlformats.org/drawingml/2006/main" xmlns:r="http://schemas.openxmlformats.org/officeDocument/2006/relationships" xmlns:p="http://schemas.openxmlformats.org/presentationml/2006/main">
  <p:tag name="NUM" val="9"/>
</p:tagLst>
</file>

<file path=ppt/tags/tag152.xml><?xml version="1.0" encoding="utf-8"?>
<p:tagLst xmlns:a="http://schemas.openxmlformats.org/drawingml/2006/main" xmlns:r="http://schemas.openxmlformats.org/officeDocument/2006/relationships" xmlns:p="http://schemas.openxmlformats.org/presentationml/2006/main">
  <p:tag name="NUM" val="10"/>
</p:tagLst>
</file>

<file path=ppt/tags/tag153.xml><?xml version="1.0" encoding="utf-8"?>
<p:tagLst xmlns:a="http://schemas.openxmlformats.org/drawingml/2006/main" xmlns:r="http://schemas.openxmlformats.org/officeDocument/2006/relationships" xmlns:p="http://schemas.openxmlformats.org/presentationml/2006/main">
  <p:tag name="NUM" val="11"/>
</p:tagLst>
</file>

<file path=ppt/tags/tag154.xml><?xml version="1.0" encoding="utf-8"?>
<p:tagLst xmlns:a="http://schemas.openxmlformats.org/drawingml/2006/main" xmlns:r="http://schemas.openxmlformats.org/officeDocument/2006/relationships" xmlns:p="http://schemas.openxmlformats.org/presentationml/2006/main">
  <p:tag name="NUM" val="12"/>
</p:tagLst>
</file>

<file path=ppt/tags/tag155.xml><?xml version="1.0" encoding="utf-8"?>
<p:tagLst xmlns:a="http://schemas.openxmlformats.org/drawingml/2006/main" xmlns:r="http://schemas.openxmlformats.org/officeDocument/2006/relationships" xmlns:p="http://schemas.openxmlformats.org/presentationml/2006/main">
  <p:tag name="NUM" val="19"/>
</p:tagLst>
</file>

<file path=ppt/tags/tag156.xml><?xml version="1.0" encoding="utf-8"?>
<p:tagLst xmlns:a="http://schemas.openxmlformats.org/drawingml/2006/main" xmlns:r="http://schemas.openxmlformats.org/officeDocument/2006/relationships" xmlns:p="http://schemas.openxmlformats.org/presentationml/2006/main">
  <p:tag name="NUM" val="19"/>
</p:tagLst>
</file>

<file path=ppt/tags/tag157.xml><?xml version="1.0" encoding="utf-8"?>
<p:tagLst xmlns:a="http://schemas.openxmlformats.org/drawingml/2006/main" xmlns:r="http://schemas.openxmlformats.org/officeDocument/2006/relationships" xmlns:p="http://schemas.openxmlformats.org/presentationml/2006/main">
  <p:tag name="NUM" val="19"/>
</p:tagLst>
</file>

<file path=ppt/tags/tag158.xml><?xml version="1.0" encoding="utf-8"?>
<p:tagLst xmlns:a="http://schemas.openxmlformats.org/drawingml/2006/main" xmlns:r="http://schemas.openxmlformats.org/officeDocument/2006/relationships" xmlns:p="http://schemas.openxmlformats.org/presentationml/2006/main">
  <p:tag name="NUM" val="19"/>
</p:tagLst>
</file>

<file path=ppt/tags/tag159.xml><?xml version="1.0" encoding="utf-8"?>
<p:tagLst xmlns:a="http://schemas.openxmlformats.org/drawingml/2006/main" xmlns:r="http://schemas.openxmlformats.org/officeDocument/2006/relationships" xmlns:p="http://schemas.openxmlformats.org/presentationml/2006/main">
  <p:tag name="NUM" val="19"/>
</p:tagLst>
</file>

<file path=ppt/tags/tag160.xml><?xml version="1.0" encoding="utf-8"?>
<p:tagLst xmlns:a="http://schemas.openxmlformats.org/drawingml/2006/main" xmlns:r="http://schemas.openxmlformats.org/officeDocument/2006/relationships" xmlns:p="http://schemas.openxmlformats.org/presentationml/2006/main">
  <p:tag name="NUM" val="19"/>
</p:tagLst>
</file>

<file path=ppt/tags/tag161.xml><?xml version="1.0" encoding="utf-8"?>
<p:tagLst xmlns:a="http://schemas.openxmlformats.org/drawingml/2006/main" xmlns:r="http://schemas.openxmlformats.org/officeDocument/2006/relationships" xmlns:p="http://schemas.openxmlformats.org/presentationml/2006/main">
  <p:tag name="NUM" val="13"/>
</p:tagLst>
</file>

<file path=ppt/tags/tag162.xml><?xml version="1.0" encoding="utf-8"?>
<p:tagLst xmlns:a="http://schemas.openxmlformats.org/drawingml/2006/main" xmlns:r="http://schemas.openxmlformats.org/officeDocument/2006/relationships" xmlns:p="http://schemas.openxmlformats.org/presentationml/2006/main">
  <p:tag name="NUM" val="14"/>
</p:tagLst>
</file>

<file path=ppt/tags/tag163.xml><?xml version="1.0" encoding="utf-8"?>
<p:tagLst xmlns:a="http://schemas.openxmlformats.org/drawingml/2006/main" xmlns:r="http://schemas.openxmlformats.org/officeDocument/2006/relationships" xmlns:p="http://schemas.openxmlformats.org/presentationml/2006/main">
  <p:tag name="NUM" val="15"/>
</p:tagLst>
</file>

<file path=ppt/tags/tag164.xml><?xml version="1.0" encoding="utf-8"?>
<p:tagLst xmlns:a="http://schemas.openxmlformats.org/drawingml/2006/main" xmlns:r="http://schemas.openxmlformats.org/officeDocument/2006/relationships" xmlns:p="http://schemas.openxmlformats.org/presentationml/2006/main">
  <p:tag name="NUM" val="16"/>
</p:tagLst>
</file>

<file path=ppt/tags/tag165.xml><?xml version="1.0" encoding="utf-8"?>
<p:tagLst xmlns:a="http://schemas.openxmlformats.org/drawingml/2006/main" xmlns:r="http://schemas.openxmlformats.org/officeDocument/2006/relationships" xmlns:p="http://schemas.openxmlformats.org/presentationml/2006/main">
  <p:tag name="NUM" val="17"/>
</p:tagLst>
</file>

<file path=ppt/tags/tag166.xml><?xml version="1.0" encoding="utf-8"?>
<p:tagLst xmlns:a="http://schemas.openxmlformats.org/drawingml/2006/main" xmlns:r="http://schemas.openxmlformats.org/officeDocument/2006/relationships" xmlns:p="http://schemas.openxmlformats.org/presentationml/2006/main">
  <p:tag name="NUM" val="18"/>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4"/>
</p:tagLst>
</file>

<file path=ppt/tags/tag170.xml><?xml version="1.0" encoding="utf-8"?>
<p:tagLst xmlns:a="http://schemas.openxmlformats.org/drawingml/2006/main" xmlns:r="http://schemas.openxmlformats.org/officeDocument/2006/relationships" xmlns:p="http://schemas.openxmlformats.org/presentationml/2006/main">
  <p:tag name="NUM" val="5"/>
</p:tagLst>
</file>

<file path=ppt/tags/tag171.xml><?xml version="1.0" encoding="utf-8"?>
<p:tagLst xmlns:a="http://schemas.openxmlformats.org/drawingml/2006/main" xmlns:r="http://schemas.openxmlformats.org/officeDocument/2006/relationships" xmlns:p="http://schemas.openxmlformats.org/presentationml/2006/main">
  <p:tag name="NUM" val="6"/>
</p:tagLst>
</file>

<file path=ppt/tags/tag172.xml><?xml version="1.0" encoding="utf-8"?>
<p:tagLst xmlns:a="http://schemas.openxmlformats.org/drawingml/2006/main" xmlns:r="http://schemas.openxmlformats.org/officeDocument/2006/relationships" xmlns:p="http://schemas.openxmlformats.org/presentationml/2006/main">
  <p:tag name="NUM" val="7"/>
</p:tagLst>
</file>

<file path=ppt/tags/tag173.xml><?xml version="1.0" encoding="utf-8"?>
<p:tagLst xmlns:a="http://schemas.openxmlformats.org/drawingml/2006/main" xmlns:r="http://schemas.openxmlformats.org/officeDocument/2006/relationships" xmlns:p="http://schemas.openxmlformats.org/presentationml/2006/main">
  <p:tag name="NUM" val="8"/>
</p:tagLst>
</file>

<file path=ppt/tags/tag174.xml><?xml version="1.0" encoding="utf-8"?>
<p:tagLst xmlns:a="http://schemas.openxmlformats.org/drawingml/2006/main" xmlns:r="http://schemas.openxmlformats.org/officeDocument/2006/relationships" xmlns:p="http://schemas.openxmlformats.org/presentationml/2006/main">
  <p:tag name="NUM" val="9"/>
</p:tagLst>
</file>

<file path=ppt/tags/tag175.xml><?xml version="1.0" encoding="utf-8"?>
<p:tagLst xmlns:a="http://schemas.openxmlformats.org/drawingml/2006/main" xmlns:r="http://schemas.openxmlformats.org/officeDocument/2006/relationships" xmlns:p="http://schemas.openxmlformats.org/presentationml/2006/main">
  <p:tag name="NUM" val="10"/>
</p:tagLst>
</file>

<file path=ppt/tags/tag176.xml><?xml version="1.0" encoding="utf-8"?>
<p:tagLst xmlns:a="http://schemas.openxmlformats.org/drawingml/2006/main" xmlns:r="http://schemas.openxmlformats.org/officeDocument/2006/relationships" xmlns:p="http://schemas.openxmlformats.org/presentationml/2006/main">
  <p:tag name="NUM" val="11"/>
</p:tagLst>
</file>

<file path=ppt/tags/tag177.xml><?xml version="1.0" encoding="utf-8"?>
<p:tagLst xmlns:a="http://schemas.openxmlformats.org/drawingml/2006/main" xmlns:r="http://schemas.openxmlformats.org/officeDocument/2006/relationships" xmlns:p="http://schemas.openxmlformats.org/presentationml/2006/main">
  <p:tag name="NUM" val="12"/>
</p:tagLst>
</file>

<file path=ppt/tags/tag178.xml><?xml version="1.0" encoding="utf-8"?>
<p:tagLst xmlns:a="http://schemas.openxmlformats.org/drawingml/2006/main" xmlns:r="http://schemas.openxmlformats.org/officeDocument/2006/relationships" xmlns:p="http://schemas.openxmlformats.org/presentationml/2006/main">
  <p:tag name="NUM" val="13"/>
</p:tagLst>
</file>

<file path=ppt/tags/tag179.xml><?xml version="1.0" encoding="utf-8"?>
<p:tagLst xmlns:a="http://schemas.openxmlformats.org/drawingml/2006/main" xmlns:r="http://schemas.openxmlformats.org/officeDocument/2006/relationships" xmlns:p="http://schemas.openxmlformats.org/presentationml/2006/main">
  <p:tag name="NUM" val="14"/>
</p:tagLst>
</file>

<file path=ppt/tags/tag180.xml><?xml version="1.0" encoding="utf-8"?>
<p:tagLst xmlns:a="http://schemas.openxmlformats.org/drawingml/2006/main" xmlns:r="http://schemas.openxmlformats.org/officeDocument/2006/relationships" xmlns:p="http://schemas.openxmlformats.org/presentationml/2006/main">
  <p:tag name="NUM" val="15"/>
</p:tagLst>
</file>

<file path=ppt/tags/tag181.xml><?xml version="1.0" encoding="utf-8"?>
<p:tagLst xmlns:a="http://schemas.openxmlformats.org/drawingml/2006/main" xmlns:r="http://schemas.openxmlformats.org/officeDocument/2006/relationships" xmlns:p="http://schemas.openxmlformats.org/presentationml/2006/main">
  <p:tag name="NUM" val="16"/>
</p:tagLst>
</file>

<file path=ppt/tags/tag182.xml><?xml version="1.0" encoding="utf-8"?>
<p:tagLst xmlns:a="http://schemas.openxmlformats.org/drawingml/2006/main" xmlns:r="http://schemas.openxmlformats.org/officeDocument/2006/relationships" xmlns:p="http://schemas.openxmlformats.org/presentationml/2006/main">
  <p:tag name="NUM" val="17"/>
</p:tagLst>
</file>

<file path=ppt/tags/tag183.xml><?xml version="1.0" encoding="utf-8"?>
<p:tagLst xmlns:a="http://schemas.openxmlformats.org/drawingml/2006/main" xmlns:r="http://schemas.openxmlformats.org/officeDocument/2006/relationships" xmlns:p="http://schemas.openxmlformats.org/presentationml/2006/main">
  <p:tag name="NUM" val="18"/>
</p:tagLst>
</file>

<file path=ppt/tags/tag184.xml><?xml version="1.0" encoding="utf-8"?>
<p:tagLst xmlns:a="http://schemas.openxmlformats.org/drawingml/2006/main" xmlns:r="http://schemas.openxmlformats.org/officeDocument/2006/relationships" xmlns:p="http://schemas.openxmlformats.org/presentationml/2006/main">
  <p:tag name="NUM" val="19"/>
</p:tagLst>
</file>

<file path=ppt/tags/tag185.xml><?xml version="1.0" encoding="utf-8"?>
<p:tagLst xmlns:a="http://schemas.openxmlformats.org/drawingml/2006/main" xmlns:r="http://schemas.openxmlformats.org/officeDocument/2006/relationships" xmlns:p="http://schemas.openxmlformats.org/presentationml/2006/main">
  <p:tag name="NUM" val="20"/>
</p:tagLst>
</file>

<file path=ppt/tags/tag186.xml><?xml version="1.0" encoding="utf-8"?>
<p:tagLst xmlns:a="http://schemas.openxmlformats.org/drawingml/2006/main" xmlns:r="http://schemas.openxmlformats.org/officeDocument/2006/relationships" xmlns:p="http://schemas.openxmlformats.org/presentationml/2006/main">
  <p:tag name="NUM" val="21"/>
</p:tagLst>
</file>

<file path=ppt/tags/tag187.xml><?xml version="1.0" encoding="utf-8"?>
<p:tagLst xmlns:a="http://schemas.openxmlformats.org/drawingml/2006/main" xmlns:r="http://schemas.openxmlformats.org/officeDocument/2006/relationships" xmlns:p="http://schemas.openxmlformats.org/presentationml/2006/main">
  <p:tag name="NUM" val="22"/>
</p:tagLst>
</file>

<file path=ppt/tags/tag188.xml><?xml version="1.0" encoding="utf-8"?>
<p:tagLst xmlns:a="http://schemas.openxmlformats.org/drawingml/2006/main" xmlns:r="http://schemas.openxmlformats.org/officeDocument/2006/relationships" xmlns:p="http://schemas.openxmlformats.org/presentationml/2006/main">
  <p:tag name="NUM" val="1"/>
</p:tagLst>
</file>

<file path=ppt/tags/tag189.xml><?xml version="1.0" encoding="utf-8"?>
<p:tagLst xmlns:a="http://schemas.openxmlformats.org/drawingml/2006/main" xmlns:r="http://schemas.openxmlformats.org/officeDocument/2006/relationships" xmlns:p="http://schemas.openxmlformats.org/presentationml/2006/main">
  <p:tag name="NUM" val="2"/>
</p:tagLst>
</file>

<file path=ppt/tags/tag190.xml><?xml version="1.0" encoding="utf-8"?>
<p:tagLst xmlns:a="http://schemas.openxmlformats.org/drawingml/2006/main" xmlns:r="http://schemas.openxmlformats.org/officeDocument/2006/relationships" xmlns:p="http://schemas.openxmlformats.org/presentationml/2006/main">
  <p:tag name="NUM" val="4"/>
</p:tagLst>
</file>

<file path=ppt/tags/tag191.xml><?xml version="1.0" encoding="utf-8"?>
<p:tagLst xmlns:a="http://schemas.openxmlformats.org/drawingml/2006/main" xmlns:r="http://schemas.openxmlformats.org/officeDocument/2006/relationships" xmlns:p="http://schemas.openxmlformats.org/presentationml/2006/main">
  <p:tag name="NUM" val="5"/>
</p:tagLst>
</file>

<file path=ppt/tags/tag192.xml><?xml version="1.0" encoding="utf-8"?>
<p:tagLst xmlns:a="http://schemas.openxmlformats.org/drawingml/2006/main" xmlns:r="http://schemas.openxmlformats.org/officeDocument/2006/relationships" xmlns:p="http://schemas.openxmlformats.org/presentationml/2006/main">
  <p:tag name="NUM" val="6"/>
</p:tagLst>
</file>

<file path=ppt/tags/tag193.xml><?xml version="1.0" encoding="utf-8"?>
<p:tagLst xmlns:a="http://schemas.openxmlformats.org/drawingml/2006/main" xmlns:r="http://schemas.openxmlformats.org/officeDocument/2006/relationships" xmlns:p="http://schemas.openxmlformats.org/presentationml/2006/main">
  <p:tag name="NUM" val="7"/>
</p:tagLst>
</file>

<file path=ppt/tags/tag194.xml><?xml version="1.0" encoding="utf-8"?>
<p:tagLst xmlns:a="http://schemas.openxmlformats.org/drawingml/2006/main" xmlns:r="http://schemas.openxmlformats.org/officeDocument/2006/relationships" xmlns:p="http://schemas.openxmlformats.org/presentationml/2006/main">
  <p:tag name="NUM" val="8"/>
</p:tagLst>
</file>

<file path=ppt/tags/tag195.xml><?xml version="1.0" encoding="utf-8"?>
<p:tagLst xmlns:a="http://schemas.openxmlformats.org/drawingml/2006/main" xmlns:r="http://schemas.openxmlformats.org/officeDocument/2006/relationships" xmlns:p="http://schemas.openxmlformats.org/presentationml/2006/main">
  <p:tag name="NUM" val="9"/>
</p:tagLst>
</file>

<file path=ppt/tags/tag196.xml><?xml version="1.0" encoding="utf-8"?>
<p:tagLst xmlns:a="http://schemas.openxmlformats.org/drawingml/2006/main" xmlns:r="http://schemas.openxmlformats.org/officeDocument/2006/relationships" xmlns:p="http://schemas.openxmlformats.org/presentationml/2006/main">
  <p:tag name="NUM" val="10"/>
</p:tagLst>
</file>

<file path=ppt/tags/tag197.xml><?xml version="1.0" encoding="utf-8"?>
<p:tagLst xmlns:a="http://schemas.openxmlformats.org/drawingml/2006/main" xmlns:r="http://schemas.openxmlformats.org/officeDocument/2006/relationships" xmlns:p="http://schemas.openxmlformats.org/presentationml/2006/main">
  <p:tag name="NUM" val="11"/>
</p:tagLst>
</file>

<file path=ppt/tags/tag198.xml><?xml version="1.0" encoding="utf-8"?>
<p:tagLst xmlns:a="http://schemas.openxmlformats.org/drawingml/2006/main" xmlns:r="http://schemas.openxmlformats.org/officeDocument/2006/relationships" xmlns:p="http://schemas.openxmlformats.org/presentationml/2006/main">
  <p:tag name="NUM" val="12"/>
</p:tagLst>
</file>

<file path=ppt/tags/tag199.xml><?xml version="1.0" encoding="utf-8"?>
<p:tagLst xmlns:a="http://schemas.openxmlformats.org/drawingml/2006/main" xmlns:r="http://schemas.openxmlformats.org/officeDocument/2006/relationships" xmlns:p="http://schemas.openxmlformats.org/presentationml/2006/main">
  <p:tag name="NUM" val="13"/>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5"/>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9"/>
</p:tagLst>
</file>

<file path=ppt/tags/tag208.xml><?xml version="1.0" encoding="utf-8"?>
<p:tagLst xmlns:a="http://schemas.openxmlformats.org/drawingml/2006/main" xmlns:r="http://schemas.openxmlformats.org/officeDocument/2006/relationships" xmlns:p="http://schemas.openxmlformats.org/presentationml/2006/main">
  <p:tag name="NUM" val="10"/>
</p:tagLst>
</file>

<file path=ppt/tags/tag209.xml><?xml version="1.0" encoding="utf-8"?>
<p:tagLst xmlns:a="http://schemas.openxmlformats.org/drawingml/2006/main" xmlns:r="http://schemas.openxmlformats.org/officeDocument/2006/relationships" xmlns:p="http://schemas.openxmlformats.org/presentationml/2006/main">
  <p:tag name="NUM" val="11"/>
</p:tagLst>
</file>

<file path=ppt/tags/tag210.xml><?xml version="1.0" encoding="utf-8"?>
<p:tagLst xmlns:a="http://schemas.openxmlformats.org/drawingml/2006/main" xmlns:r="http://schemas.openxmlformats.org/officeDocument/2006/relationships" xmlns:p="http://schemas.openxmlformats.org/presentationml/2006/main">
  <p:tag name="NUM" val="12"/>
</p:tagLst>
</file>

<file path=ppt/tags/tag211.xml><?xml version="1.0" encoding="utf-8"?>
<p:tagLst xmlns:a="http://schemas.openxmlformats.org/drawingml/2006/main" xmlns:r="http://schemas.openxmlformats.org/officeDocument/2006/relationships" xmlns:p="http://schemas.openxmlformats.org/presentationml/2006/main">
  <p:tag name="NUM" val="1"/>
</p:tagLst>
</file>

<file path=ppt/tags/tag212.xml><?xml version="1.0" encoding="utf-8"?>
<p:tagLst xmlns:a="http://schemas.openxmlformats.org/drawingml/2006/main" xmlns:r="http://schemas.openxmlformats.org/officeDocument/2006/relationships" xmlns:p="http://schemas.openxmlformats.org/presentationml/2006/main">
  <p:tag name="NUM" val="3"/>
</p:tagLst>
</file>

<file path=ppt/tags/tag213.xml><?xml version="1.0" encoding="utf-8"?>
<p:tagLst xmlns:a="http://schemas.openxmlformats.org/drawingml/2006/main" xmlns:r="http://schemas.openxmlformats.org/officeDocument/2006/relationships" xmlns:p="http://schemas.openxmlformats.org/presentationml/2006/main">
  <p:tag name="NUM" val="4"/>
</p:tagLst>
</file>

<file path=ppt/tags/tag214.xml><?xml version="1.0" encoding="utf-8"?>
<p:tagLst xmlns:a="http://schemas.openxmlformats.org/drawingml/2006/main" xmlns:r="http://schemas.openxmlformats.org/officeDocument/2006/relationships" xmlns:p="http://schemas.openxmlformats.org/presentationml/2006/main">
  <p:tag name="NUM" val="5"/>
</p:tagLst>
</file>

<file path=ppt/tags/tag215.xml><?xml version="1.0" encoding="utf-8"?>
<p:tagLst xmlns:a="http://schemas.openxmlformats.org/drawingml/2006/main" xmlns:r="http://schemas.openxmlformats.org/officeDocument/2006/relationships" xmlns:p="http://schemas.openxmlformats.org/presentationml/2006/main">
  <p:tag name="NUM" val="9"/>
</p:tagLst>
</file>

<file path=ppt/tags/tag216.xml><?xml version="1.0" encoding="utf-8"?>
<p:tagLst xmlns:a="http://schemas.openxmlformats.org/drawingml/2006/main" xmlns:r="http://schemas.openxmlformats.org/officeDocument/2006/relationships" xmlns:p="http://schemas.openxmlformats.org/presentationml/2006/main">
  <p:tag name="NUM" val="10"/>
</p:tagLst>
</file>

<file path=ppt/tags/tag217.xml><?xml version="1.0" encoding="utf-8"?>
<p:tagLst xmlns:a="http://schemas.openxmlformats.org/drawingml/2006/main" xmlns:r="http://schemas.openxmlformats.org/officeDocument/2006/relationships" xmlns:p="http://schemas.openxmlformats.org/presentationml/2006/main">
  <p:tag name="NUM" val="1"/>
</p:tagLst>
</file>

<file path=ppt/tags/tag218.xml><?xml version="1.0" encoding="utf-8"?>
<p:tagLst xmlns:a="http://schemas.openxmlformats.org/drawingml/2006/main" xmlns:r="http://schemas.openxmlformats.org/officeDocument/2006/relationships" xmlns:p="http://schemas.openxmlformats.org/presentationml/2006/main">
  <p:tag name="NUM" val="2"/>
</p:tagLst>
</file>

<file path=ppt/tags/tag219.xml><?xml version="1.0" encoding="utf-8"?>
<p:tagLst xmlns:a="http://schemas.openxmlformats.org/drawingml/2006/main" xmlns:r="http://schemas.openxmlformats.org/officeDocument/2006/relationships" xmlns:p="http://schemas.openxmlformats.org/presentationml/2006/main">
  <p:tag name="NUM" val="4"/>
</p:tagLst>
</file>

<file path=ppt/tags/tag220.xml><?xml version="1.0" encoding="utf-8"?>
<p:tagLst xmlns:a="http://schemas.openxmlformats.org/drawingml/2006/main" xmlns:r="http://schemas.openxmlformats.org/officeDocument/2006/relationships" xmlns:p="http://schemas.openxmlformats.org/presentationml/2006/main">
  <p:tag name="NUM" val="5"/>
</p:tagLst>
</file>

<file path=ppt/tags/tag221.xml><?xml version="1.0" encoding="utf-8"?>
<p:tagLst xmlns:a="http://schemas.openxmlformats.org/drawingml/2006/main" xmlns:r="http://schemas.openxmlformats.org/officeDocument/2006/relationships" xmlns:p="http://schemas.openxmlformats.org/presentationml/2006/main">
  <p:tag name="NUM" val="6"/>
</p:tagLst>
</file>

<file path=ppt/tags/tag222.xml><?xml version="1.0" encoding="utf-8"?>
<p:tagLst xmlns:a="http://schemas.openxmlformats.org/drawingml/2006/main" xmlns:r="http://schemas.openxmlformats.org/officeDocument/2006/relationships" xmlns:p="http://schemas.openxmlformats.org/presentationml/2006/main">
  <p:tag name="NUM" val="7"/>
</p:tagLst>
</file>

<file path=ppt/tags/tag223.xml><?xml version="1.0" encoding="utf-8"?>
<p:tagLst xmlns:a="http://schemas.openxmlformats.org/drawingml/2006/main" xmlns:r="http://schemas.openxmlformats.org/officeDocument/2006/relationships" xmlns:p="http://schemas.openxmlformats.org/presentationml/2006/main">
  <p:tag name="NUM" val="8"/>
</p:tagLst>
</file>

<file path=ppt/tags/tag224.xml><?xml version="1.0" encoding="utf-8"?>
<p:tagLst xmlns:a="http://schemas.openxmlformats.org/drawingml/2006/main" xmlns:r="http://schemas.openxmlformats.org/officeDocument/2006/relationships" xmlns:p="http://schemas.openxmlformats.org/presentationml/2006/main">
  <p:tag name="NUM" val="9"/>
</p:tagLst>
</file>

<file path=ppt/tags/tag225.xml><?xml version="1.0" encoding="utf-8"?>
<p:tagLst xmlns:a="http://schemas.openxmlformats.org/drawingml/2006/main" xmlns:r="http://schemas.openxmlformats.org/officeDocument/2006/relationships" xmlns:p="http://schemas.openxmlformats.org/presentationml/2006/main">
  <p:tag name="NUM" val="1"/>
</p:tagLst>
</file>

<file path=ppt/tags/tag226.xml><?xml version="1.0" encoding="utf-8"?>
<p:tagLst xmlns:a="http://schemas.openxmlformats.org/drawingml/2006/main" xmlns:r="http://schemas.openxmlformats.org/officeDocument/2006/relationships" xmlns:p="http://schemas.openxmlformats.org/presentationml/2006/main">
  <p:tag name="NUM" val="3"/>
</p:tagLst>
</file>

<file path=ppt/tags/tag227.xml><?xml version="1.0" encoding="utf-8"?>
<p:tagLst xmlns:a="http://schemas.openxmlformats.org/drawingml/2006/main" xmlns:r="http://schemas.openxmlformats.org/officeDocument/2006/relationships" xmlns:p="http://schemas.openxmlformats.org/presentationml/2006/main">
  <p:tag name="NUM" val="4"/>
</p:tagLst>
</file>

<file path=ppt/tags/tag228.xml><?xml version="1.0" encoding="utf-8"?>
<p:tagLst xmlns:a="http://schemas.openxmlformats.org/drawingml/2006/main" xmlns:r="http://schemas.openxmlformats.org/officeDocument/2006/relationships" xmlns:p="http://schemas.openxmlformats.org/presentationml/2006/main">
  <p:tag name="NUM" val="5"/>
</p:tagLst>
</file>

<file path=ppt/tags/tag229.xml><?xml version="1.0" encoding="utf-8"?>
<p:tagLst xmlns:a="http://schemas.openxmlformats.org/drawingml/2006/main" xmlns:r="http://schemas.openxmlformats.org/officeDocument/2006/relationships" xmlns:p="http://schemas.openxmlformats.org/presentationml/2006/main">
  <p:tag name="NUM" val="6"/>
</p:tagLst>
</file>

<file path=ppt/tags/tag230.xml><?xml version="1.0" encoding="utf-8"?>
<p:tagLst xmlns:a="http://schemas.openxmlformats.org/drawingml/2006/main" xmlns:r="http://schemas.openxmlformats.org/officeDocument/2006/relationships" xmlns:p="http://schemas.openxmlformats.org/presentationml/2006/main">
  <p:tag name="NUM" val="7"/>
</p:tagLst>
</file>

<file path=ppt/tags/tag231.xml><?xml version="1.0" encoding="utf-8"?>
<p:tagLst xmlns:a="http://schemas.openxmlformats.org/drawingml/2006/main" xmlns:r="http://schemas.openxmlformats.org/officeDocument/2006/relationships" xmlns:p="http://schemas.openxmlformats.org/presentationml/2006/main">
  <p:tag name="NUM" val="8"/>
</p:tagLst>
</file>

<file path=ppt/tags/tag232.xml><?xml version="1.0" encoding="utf-8"?>
<p:tagLst xmlns:a="http://schemas.openxmlformats.org/drawingml/2006/main" xmlns:r="http://schemas.openxmlformats.org/officeDocument/2006/relationships" xmlns:p="http://schemas.openxmlformats.org/presentationml/2006/main">
  <p:tag name="NUM" val="9"/>
</p:tagLst>
</file>

<file path=ppt/tags/tag233.xml><?xml version="1.0" encoding="utf-8"?>
<p:tagLst xmlns:a="http://schemas.openxmlformats.org/drawingml/2006/main" xmlns:r="http://schemas.openxmlformats.org/officeDocument/2006/relationships" xmlns:p="http://schemas.openxmlformats.org/presentationml/2006/main">
  <p:tag name="NUM" val="10"/>
</p:tagLst>
</file>

<file path=ppt/tags/tag234.xml><?xml version="1.0" encoding="utf-8"?>
<p:tagLst xmlns:a="http://schemas.openxmlformats.org/drawingml/2006/main" xmlns:r="http://schemas.openxmlformats.org/officeDocument/2006/relationships" xmlns:p="http://schemas.openxmlformats.org/presentationml/2006/main">
  <p:tag name="NUM" val="11"/>
</p:tagLst>
</file>

<file path=ppt/tags/tag235.xml><?xml version="1.0" encoding="utf-8"?>
<p:tagLst xmlns:a="http://schemas.openxmlformats.org/drawingml/2006/main" xmlns:r="http://schemas.openxmlformats.org/officeDocument/2006/relationships" xmlns:p="http://schemas.openxmlformats.org/presentationml/2006/main">
  <p:tag name="NUM" val="12"/>
</p:tagLst>
</file>

<file path=ppt/tags/tag236.xml><?xml version="1.0" encoding="utf-8"?>
<p:tagLst xmlns:a="http://schemas.openxmlformats.org/drawingml/2006/main" xmlns:r="http://schemas.openxmlformats.org/officeDocument/2006/relationships" xmlns:p="http://schemas.openxmlformats.org/presentationml/2006/main">
  <p:tag name="NUM" val="13"/>
</p:tagLst>
</file>

<file path=ppt/tags/tag237.xml><?xml version="1.0" encoding="utf-8"?>
<p:tagLst xmlns:a="http://schemas.openxmlformats.org/drawingml/2006/main" xmlns:r="http://schemas.openxmlformats.org/officeDocument/2006/relationships" xmlns:p="http://schemas.openxmlformats.org/presentationml/2006/main">
  <p:tag name="NUM" val="14"/>
</p:tagLst>
</file>

<file path=ppt/tags/tag238.xml><?xml version="1.0" encoding="utf-8"?>
<p:tagLst xmlns:a="http://schemas.openxmlformats.org/drawingml/2006/main" xmlns:r="http://schemas.openxmlformats.org/officeDocument/2006/relationships" xmlns:p="http://schemas.openxmlformats.org/presentationml/2006/main">
  <p:tag name="NUM" val="15"/>
</p:tagLst>
</file>

<file path=ppt/tags/tag239.xml><?xml version="1.0" encoding="utf-8"?>
<p:tagLst xmlns:a="http://schemas.openxmlformats.org/drawingml/2006/main" xmlns:r="http://schemas.openxmlformats.org/officeDocument/2006/relationships" xmlns:p="http://schemas.openxmlformats.org/presentationml/2006/main">
  <p:tag name="NUM" val="1"/>
</p:tagLst>
</file>

<file path=ppt/tags/tag240.xml><?xml version="1.0" encoding="utf-8"?>
<p:tagLst xmlns:a="http://schemas.openxmlformats.org/drawingml/2006/main" xmlns:r="http://schemas.openxmlformats.org/officeDocument/2006/relationships" xmlns:p="http://schemas.openxmlformats.org/presentationml/2006/main">
  <p:tag name="NUM" val="3"/>
</p:tagLst>
</file>

<file path=ppt/tags/tag241.xml><?xml version="1.0" encoding="utf-8"?>
<p:tagLst xmlns:a="http://schemas.openxmlformats.org/drawingml/2006/main" xmlns:r="http://schemas.openxmlformats.org/officeDocument/2006/relationships" xmlns:p="http://schemas.openxmlformats.org/presentationml/2006/main">
  <p:tag name="NUM" val="4"/>
</p:tagLst>
</file>

<file path=ppt/tags/tag242.xml><?xml version="1.0" encoding="utf-8"?>
<p:tagLst xmlns:a="http://schemas.openxmlformats.org/drawingml/2006/main" xmlns:r="http://schemas.openxmlformats.org/officeDocument/2006/relationships" xmlns:p="http://schemas.openxmlformats.org/presentationml/2006/main">
  <p:tag name="NUM" val="5"/>
</p:tagLst>
</file>

<file path=ppt/tags/tag243.xml><?xml version="1.0" encoding="utf-8"?>
<p:tagLst xmlns:a="http://schemas.openxmlformats.org/drawingml/2006/main" xmlns:r="http://schemas.openxmlformats.org/officeDocument/2006/relationships" xmlns:p="http://schemas.openxmlformats.org/presentationml/2006/main">
  <p:tag name="NUM" val="6"/>
</p:tagLst>
</file>

<file path=ppt/tags/tag244.xml><?xml version="1.0" encoding="utf-8"?>
<p:tagLst xmlns:a="http://schemas.openxmlformats.org/drawingml/2006/main" xmlns:r="http://schemas.openxmlformats.org/officeDocument/2006/relationships" xmlns:p="http://schemas.openxmlformats.org/presentationml/2006/main">
  <p:tag name="NUM" val="7"/>
</p:tagLst>
</file>

<file path=ppt/tags/tag245.xml><?xml version="1.0" encoding="utf-8"?>
<p:tagLst xmlns:a="http://schemas.openxmlformats.org/drawingml/2006/main" xmlns:r="http://schemas.openxmlformats.org/officeDocument/2006/relationships" xmlns:p="http://schemas.openxmlformats.org/presentationml/2006/main">
  <p:tag name="NUM" val="8"/>
</p:tagLst>
</file>

<file path=ppt/tags/tag246.xml><?xml version="1.0" encoding="utf-8"?>
<p:tagLst xmlns:a="http://schemas.openxmlformats.org/drawingml/2006/main" xmlns:r="http://schemas.openxmlformats.org/officeDocument/2006/relationships" xmlns:p="http://schemas.openxmlformats.org/presentationml/2006/main">
  <p:tag name="NUM" val="9"/>
</p:tagLst>
</file>

<file path=ppt/tags/tag247.xml><?xml version="1.0" encoding="utf-8"?>
<p:tagLst xmlns:a="http://schemas.openxmlformats.org/drawingml/2006/main" xmlns:r="http://schemas.openxmlformats.org/officeDocument/2006/relationships" xmlns:p="http://schemas.openxmlformats.org/presentationml/2006/main">
  <p:tag name="NUM" val="10"/>
</p:tagLst>
</file>

<file path=ppt/tags/tag248.xml><?xml version="1.0" encoding="utf-8"?>
<p:tagLst xmlns:a="http://schemas.openxmlformats.org/drawingml/2006/main" xmlns:r="http://schemas.openxmlformats.org/officeDocument/2006/relationships" xmlns:p="http://schemas.openxmlformats.org/presentationml/2006/main">
  <p:tag name="NUM" val="11"/>
</p:tagLst>
</file>

<file path=ppt/tags/tag249.xml><?xml version="1.0" encoding="utf-8"?>
<p:tagLst xmlns:a="http://schemas.openxmlformats.org/drawingml/2006/main" xmlns:r="http://schemas.openxmlformats.org/officeDocument/2006/relationships" xmlns:p="http://schemas.openxmlformats.org/presentationml/2006/main">
  <p:tag name="NUM" val="12"/>
</p:tagLst>
</file>

<file path=ppt/tags/tag250.xml><?xml version="1.0" encoding="utf-8"?>
<p:tagLst xmlns:a="http://schemas.openxmlformats.org/drawingml/2006/main" xmlns:r="http://schemas.openxmlformats.org/officeDocument/2006/relationships" xmlns:p="http://schemas.openxmlformats.org/presentationml/2006/main">
  <p:tag name="NUM" val="1"/>
</p:tagLst>
</file>

<file path=ppt/tags/tag251.xml><?xml version="1.0" encoding="utf-8"?>
<p:tagLst xmlns:a="http://schemas.openxmlformats.org/drawingml/2006/main" xmlns:r="http://schemas.openxmlformats.org/officeDocument/2006/relationships" xmlns:p="http://schemas.openxmlformats.org/presentationml/2006/main">
  <p:tag name="NUM" val="3"/>
</p:tagLst>
</file>

<file path=ppt/tags/tag252.xml><?xml version="1.0" encoding="utf-8"?>
<p:tagLst xmlns:a="http://schemas.openxmlformats.org/drawingml/2006/main" xmlns:r="http://schemas.openxmlformats.org/officeDocument/2006/relationships" xmlns:p="http://schemas.openxmlformats.org/presentationml/2006/main">
  <p:tag name="NUM" val="4"/>
</p:tagLst>
</file>

<file path=ppt/tags/tag253.xml><?xml version="1.0" encoding="utf-8"?>
<p:tagLst xmlns:a="http://schemas.openxmlformats.org/drawingml/2006/main" xmlns:r="http://schemas.openxmlformats.org/officeDocument/2006/relationships" xmlns:p="http://schemas.openxmlformats.org/presentationml/2006/main">
  <p:tag name="NUM" val="5"/>
</p:tagLst>
</file>

<file path=ppt/tags/tag254.xml><?xml version="1.0" encoding="utf-8"?>
<p:tagLst xmlns:a="http://schemas.openxmlformats.org/drawingml/2006/main" xmlns:r="http://schemas.openxmlformats.org/officeDocument/2006/relationships" xmlns:p="http://schemas.openxmlformats.org/presentationml/2006/main">
  <p:tag name="NUM" val="6"/>
</p:tagLst>
</file>

<file path=ppt/tags/tag255.xml><?xml version="1.0" encoding="utf-8"?>
<p:tagLst xmlns:a="http://schemas.openxmlformats.org/drawingml/2006/main" xmlns:r="http://schemas.openxmlformats.org/officeDocument/2006/relationships" xmlns:p="http://schemas.openxmlformats.org/presentationml/2006/main">
  <p:tag name="NUM" val="7"/>
</p:tagLst>
</file>

<file path=ppt/tags/tag256.xml><?xml version="1.0" encoding="utf-8"?>
<p:tagLst xmlns:a="http://schemas.openxmlformats.org/drawingml/2006/main" xmlns:r="http://schemas.openxmlformats.org/officeDocument/2006/relationships" xmlns:p="http://schemas.openxmlformats.org/presentationml/2006/main">
  <p:tag name="NUM" val="8"/>
</p:tagLst>
</file>

<file path=ppt/tags/tag257.xml><?xml version="1.0" encoding="utf-8"?>
<p:tagLst xmlns:a="http://schemas.openxmlformats.org/drawingml/2006/main" xmlns:r="http://schemas.openxmlformats.org/officeDocument/2006/relationships" xmlns:p="http://schemas.openxmlformats.org/presentationml/2006/main">
  <p:tag name="NUM" val="9"/>
</p:tagLst>
</file>

<file path=ppt/tags/tag258.xml><?xml version="1.0" encoding="utf-8"?>
<p:tagLst xmlns:a="http://schemas.openxmlformats.org/drawingml/2006/main" xmlns:r="http://schemas.openxmlformats.org/officeDocument/2006/relationships" xmlns:p="http://schemas.openxmlformats.org/presentationml/2006/main">
  <p:tag name="NUM" val="10"/>
</p:tagLst>
</file>

<file path=ppt/tags/tag259.xml><?xml version="1.0" encoding="utf-8"?>
<p:tagLst xmlns:a="http://schemas.openxmlformats.org/drawingml/2006/main" xmlns:r="http://schemas.openxmlformats.org/officeDocument/2006/relationships" xmlns:p="http://schemas.openxmlformats.org/presentationml/2006/main">
  <p:tag name="NUM" val="11"/>
</p:tagLst>
</file>

<file path=ppt/tags/tag260.xml><?xml version="1.0" encoding="utf-8"?>
<p:tagLst xmlns:a="http://schemas.openxmlformats.org/drawingml/2006/main" xmlns:r="http://schemas.openxmlformats.org/officeDocument/2006/relationships" xmlns:p="http://schemas.openxmlformats.org/presentationml/2006/main">
  <p:tag name="NUM" val="12"/>
</p:tagLst>
</file>

<file path=ppt/tags/tag261.xml><?xml version="1.0" encoding="utf-8"?>
<p:tagLst xmlns:a="http://schemas.openxmlformats.org/drawingml/2006/main" xmlns:r="http://schemas.openxmlformats.org/officeDocument/2006/relationships" xmlns:p="http://schemas.openxmlformats.org/presentationml/2006/main">
  <p:tag name="NUM" val="1"/>
</p:tagLst>
</file>

<file path=ppt/tags/tag262.xml><?xml version="1.0" encoding="utf-8"?>
<p:tagLst xmlns:a="http://schemas.openxmlformats.org/drawingml/2006/main" xmlns:r="http://schemas.openxmlformats.org/officeDocument/2006/relationships" xmlns:p="http://schemas.openxmlformats.org/presentationml/2006/main">
  <p:tag name="NUM" val="4"/>
</p:tagLst>
</file>

<file path=ppt/tags/tag263.xml><?xml version="1.0" encoding="utf-8"?>
<p:tagLst xmlns:a="http://schemas.openxmlformats.org/drawingml/2006/main" xmlns:r="http://schemas.openxmlformats.org/officeDocument/2006/relationships" xmlns:p="http://schemas.openxmlformats.org/presentationml/2006/main">
  <p:tag name="NUM" val="5"/>
</p:tagLst>
</file>

<file path=ppt/tags/tag264.xml><?xml version="1.0" encoding="utf-8"?>
<p:tagLst xmlns:a="http://schemas.openxmlformats.org/drawingml/2006/main" xmlns:r="http://schemas.openxmlformats.org/officeDocument/2006/relationships" xmlns:p="http://schemas.openxmlformats.org/presentationml/2006/main">
  <p:tag name="NUM" val="6"/>
</p:tagLst>
</file>

<file path=ppt/tags/tag265.xml><?xml version="1.0" encoding="utf-8"?>
<p:tagLst xmlns:a="http://schemas.openxmlformats.org/drawingml/2006/main" xmlns:r="http://schemas.openxmlformats.org/officeDocument/2006/relationships" xmlns:p="http://schemas.openxmlformats.org/presentationml/2006/main">
  <p:tag name="NUM" val="7"/>
</p:tagLst>
</file>

<file path=ppt/tags/tag266.xml><?xml version="1.0" encoding="utf-8"?>
<p:tagLst xmlns:a="http://schemas.openxmlformats.org/drawingml/2006/main" xmlns:r="http://schemas.openxmlformats.org/officeDocument/2006/relationships" xmlns:p="http://schemas.openxmlformats.org/presentationml/2006/main">
  <p:tag name="NUM" val="3"/>
</p:tagLst>
</file>

<file path=ppt/tags/tag267.xml><?xml version="1.0" encoding="utf-8"?>
<p:tagLst xmlns:a="http://schemas.openxmlformats.org/drawingml/2006/main" xmlns:r="http://schemas.openxmlformats.org/officeDocument/2006/relationships" xmlns:p="http://schemas.openxmlformats.org/presentationml/2006/main">
  <p:tag name="NUM" val="1"/>
</p:tagLst>
</file>

<file path=ppt/tags/tag268.xml><?xml version="1.0" encoding="utf-8"?>
<p:tagLst xmlns:a="http://schemas.openxmlformats.org/drawingml/2006/main" xmlns:r="http://schemas.openxmlformats.org/officeDocument/2006/relationships" xmlns:p="http://schemas.openxmlformats.org/presentationml/2006/main">
  <p:tag name="NUM" val="2"/>
</p:tagLst>
</file>

<file path=ppt/tags/tag269.xml><?xml version="1.0" encoding="utf-8"?>
<p:tagLst xmlns:a="http://schemas.openxmlformats.org/drawingml/2006/main" xmlns:r="http://schemas.openxmlformats.org/officeDocument/2006/relationships" xmlns:p="http://schemas.openxmlformats.org/presentationml/2006/main">
  <p:tag name="NUM" val="4"/>
</p:tagLst>
</file>

<file path=ppt/tags/tag270.xml><?xml version="1.0" encoding="utf-8"?>
<p:tagLst xmlns:a="http://schemas.openxmlformats.org/drawingml/2006/main" xmlns:r="http://schemas.openxmlformats.org/officeDocument/2006/relationships" xmlns:p="http://schemas.openxmlformats.org/presentationml/2006/main">
  <p:tag name="NUM" val="5"/>
</p:tagLst>
</file>

<file path=ppt/tags/tag271.xml><?xml version="1.0" encoding="utf-8"?>
<p:tagLst xmlns:a="http://schemas.openxmlformats.org/drawingml/2006/main" xmlns:r="http://schemas.openxmlformats.org/officeDocument/2006/relationships" xmlns:p="http://schemas.openxmlformats.org/presentationml/2006/main">
  <p:tag name="NUM" val="6"/>
</p:tagLst>
</file>

<file path=ppt/tags/tag272.xml><?xml version="1.0" encoding="utf-8"?>
<p:tagLst xmlns:a="http://schemas.openxmlformats.org/drawingml/2006/main" xmlns:r="http://schemas.openxmlformats.org/officeDocument/2006/relationships" xmlns:p="http://schemas.openxmlformats.org/presentationml/2006/main">
  <p:tag name="NUM" val="7"/>
</p:tagLst>
</file>

<file path=ppt/tags/tag273.xml><?xml version="1.0" encoding="utf-8"?>
<p:tagLst xmlns:a="http://schemas.openxmlformats.org/drawingml/2006/main" xmlns:r="http://schemas.openxmlformats.org/officeDocument/2006/relationships" xmlns:p="http://schemas.openxmlformats.org/presentationml/2006/main">
  <p:tag name="NUM" val="8"/>
</p:tagLst>
</file>

<file path=ppt/tags/tag274.xml><?xml version="1.0" encoding="utf-8"?>
<p:tagLst xmlns:a="http://schemas.openxmlformats.org/drawingml/2006/main" xmlns:r="http://schemas.openxmlformats.org/officeDocument/2006/relationships" xmlns:p="http://schemas.openxmlformats.org/presentationml/2006/main">
  <p:tag name="NUM" val="9"/>
</p:tagLst>
</file>

<file path=ppt/tags/tag275.xml><?xml version="1.0" encoding="utf-8"?>
<p:tagLst xmlns:a="http://schemas.openxmlformats.org/drawingml/2006/main" xmlns:r="http://schemas.openxmlformats.org/officeDocument/2006/relationships" xmlns:p="http://schemas.openxmlformats.org/presentationml/2006/main">
  <p:tag name="NUM" val="10"/>
</p:tagLst>
</file>

<file path=ppt/tags/tag276.xml><?xml version="1.0" encoding="utf-8"?>
<p:tagLst xmlns:a="http://schemas.openxmlformats.org/drawingml/2006/main" xmlns:r="http://schemas.openxmlformats.org/officeDocument/2006/relationships" xmlns:p="http://schemas.openxmlformats.org/presentationml/2006/main">
  <p:tag name="NUM" val="11"/>
</p:tagLst>
</file>

<file path=ppt/tags/tag277.xml><?xml version="1.0" encoding="utf-8"?>
<p:tagLst xmlns:a="http://schemas.openxmlformats.org/drawingml/2006/main" xmlns:r="http://schemas.openxmlformats.org/officeDocument/2006/relationships" xmlns:p="http://schemas.openxmlformats.org/presentationml/2006/main">
  <p:tag name="NUM" val="12"/>
</p:tagLst>
</file>

<file path=ppt/tags/tag278.xml><?xml version="1.0" encoding="utf-8"?>
<p:tagLst xmlns:a="http://schemas.openxmlformats.org/drawingml/2006/main" xmlns:r="http://schemas.openxmlformats.org/officeDocument/2006/relationships" xmlns:p="http://schemas.openxmlformats.org/presentationml/2006/main">
  <p:tag name="NUM" val="13"/>
</p:tagLst>
</file>

<file path=ppt/tags/tag279.xml><?xml version="1.0" encoding="utf-8"?>
<p:tagLst xmlns:a="http://schemas.openxmlformats.org/drawingml/2006/main" xmlns:r="http://schemas.openxmlformats.org/officeDocument/2006/relationships" xmlns:p="http://schemas.openxmlformats.org/presentationml/2006/main">
  <p:tag name="NUM" val="14"/>
</p:tagLst>
</file>

<file path=ppt/tags/tag280.xml><?xml version="1.0" encoding="utf-8"?>
<p:tagLst xmlns:a="http://schemas.openxmlformats.org/drawingml/2006/main" xmlns:r="http://schemas.openxmlformats.org/officeDocument/2006/relationships" xmlns:p="http://schemas.openxmlformats.org/presentationml/2006/main">
  <p:tag name="NUM" val="15"/>
</p:tagLst>
</file>

<file path=ppt/tags/tag281.xml><?xml version="1.0" encoding="utf-8"?>
<p:tagLst xmlns:a="http://schemas.openxmlformats.org/drawingml/2006/main" xmlns:r="http://schemas.openxmlformats.org/officeDocument/2006/relationships" xmlns:p="http://schemas.openxmlformats.org/presentationml/2006/main">
  <p:tag name="NUM" val="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lgn="l">
          <a:defRPr sz="2800" b="1" smtClean="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6bbcd1-905b-4b72-9787-879f2b1cbf08" xsi:nil="true"/>
    <lcf76f155ced4ddcb4097134ff3c332f xmlns="46590783-275d-4e7e-820c-073db9b06ce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7094C0290761458A235FC9382DE19C" ma:contentTypeVersion="13" ma:contentTypeDescription="Crée un document." ma:contentTypeScope="" ma:versionID="c5481c0797b2de6d9f16ebab17dfcf27">
  <xsd:schema xmlns:xsd="http://www.w3.org/2001/XMLSchema" xmlns:xs="http://www.w3.org/2001/XMLSchema" xmlns:p="http://schemas.microsoft.com/office/2006/metadata/properties" xmlns:ns2="46590783-275d-4e7e-820c-073db9b06cee" xmlns:ns3="706bbcd1-905b-4b72-9787-879f2b1cbf08" targetNamespace="http://schemas.microsoft.com/office/2006/metadata/properties" ma:root="true" ma:fieldsID="cc43b8a1ac7f0794bbf9654e58fae4d5" ns2:_="" ns3:_="">
    <xsd:import namespace="46590783-275d-4e7e-820c-073db9b06cee"/>
    <xsd:import namespace="706bbcd1-905b-4b72-9787-879f2b1cbf0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590783-275d-4e7e-820c-073db9b06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6bbcd1-905b-4b72-9787-879f2b1cbf0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eb1641-7fe4-4da6-8962-9041e9f97a79}" ma:internalName="TaxCatchAll" ma:showField="CatchAllData" ma:web="706bbcd1-905b-4b72-9787-879f2b1cbf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A2209-8C3C-4851-A041-1018B90B32E5}">
  <ds:schemaRef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706bbcd1-905b-4b72-9787-879f2b1cbf08"/>
    <ds:schemaRef ds:uri="http://www.w3.org/XML/1998/namespace"/>
    <ds:schemaRef ds:uri="http://purl.org/dc/elements/1.1/"/>
    <ds:schemaRef ds:uri="http://purl.org/dc/terms/"/>
    <ds:schemaRef ds:uri="46590783-275d-4e7e-820c-073db9b06cee"/>
    <ds:schemaRef ds:uri="http://schemas.microsoft.com/office/2006/metadata/properties"/>
  </ds:schemaRefs>
</ds:datastoreItem>
</file>

<file path=customXml/itemProps2.xml><?xml version="1.0" encoding="utf-8"?>
<ds:datastoreItem xmlns:ds="http://schemas.openxmlformats.org/officeDocument/2006/customXml" ds:itemID="{59246533-A681-4FB0-AF03-E762376088D6}">
  <ds:schemaRefs>
    <ds:schemaRef ds:uri="46590783-275d-4e7e-820c-073db9b06cee"/>
    <ds:schemaRef ds:uri="706bbcd1-905b-4b72-9787-879f2b1cbf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25F0DF4-6B04-4771-8A73-BC50B8791851}">
  <ds:schemaRefs>
    <ds:schemaRef ds:uri="http://schemas.microsoft.com/sharepoint/v3/contenttype/forms"/>
  </ds:schemaRefs>
</ds:datastoreItem>
</file>

<file path=docMetadata/LabelInfo.xml><?xml version="1.0" encoding="utf-8"?>
<clbl:labelList xmlns:clbl="http://schemas.microsoft.com/office/2020/mipLabelMetadata">
  <clbl:label id="{3a5a8744-5935-45f9-9423-b32c3a5de082}" enabled="0" method="" siteId="{3a5a8744-5935-45f9-9423-b32c3a5de082}" removed="1"/>
</clbl:labelList>
</file>

<file path=docProps/app.xml><?xml version="1.0" encoding="utf-8"?>
<Properties xmlns="http://schemas.openxmlformats.org/officeDocument/2006/extended-properties" xmlns:vt="http://schemas.openxmlformats.org/officeDocument/2006/docPropsVTypes">
  <TotalTime>1</TotalTime>
  <Words>1793</Words>
  <Application>Microsoft Macintosh PowerPoint</Application>
  <PresentationFormat>Personnalisé</PresentationFormat>
  <Paragraphs>187</Paragraphs>
  <Slides>23</Slides>
  <Notes>5</Notes>
  <HiddenSlides>0</HiddenSlides>
  <MMClips>2</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Arial</vt:lpstr>
      <vt:lpstr>Calibri</vt:lpstr>
      <vt:lpstr>Raleway</vt:lpstr>
      <vt:lpstr>Trebuchet MS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Thynk Unlimited</dc:title>
  <dc:creator>Audrey-Anne Marcotte</dc:creator>
  <cp:lastModifiedBy>Audrey April</cp:lastModifiedBy>
  <cp:revision>1</cp:revision>
  <dcterms:created xsi:type="dcterms:W3CDTF">2006-08-16T00:00:00Z</dcterms:created>
  <dcterms:modified xsi:type="dcterms:W3CDTF">2026-08-20T15:59:47Z</dcterms:modified>
  <dc:identifier>DAGpZ8hB-fI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0x010100327094C0290761458A235FC9382DE19C</vt:lpwstr>
  </property>
  <property fmtid="{D5CDD505-2E9C-101B-9397-08002B2CF9AE}" pid="3" name="MediaServiceImageTags">
    <vt:lpwstr/>
  </property>
  <property fmtid="{D5CDD505-2E9C-101B-9397-08002B2CF9AE}" pid="4" name="MSIP_Label_6a7d8d5d-78e2-4a62-9fcd-016eb5e4c57c_Enabled">
    <vt:lpwstr>true</vt:lpwstr>
  </property>
  <property fmtid="{D5CDD505-2E9C-101B-9397-08002B2CF9AE}" pid="5" name="MSIP_Label_6a7d8d5d-78e2-4a62-9fcd-016eb5e4c57c_SetDate">
    <vt:lpwstr>2025-07-24T18:56:05Z</vt:lpwstr>
  </property>
  <property fmtid="{D5CDD505-2E9C-101B-9397-08002B2CF9AE}" pid="6" name="MSIP_Label_6a7d8d5d-78e2-4a62-9fcd-016eb5e4c57c_Method">
    <vt:lpwstr>Standard</vt:lpwstr>
  </property>
  <property fmtid="{D5CDD505-2E9C-101B-9397-08002B2CF9AE}" pid="7" name="MSIP_Label_6a7d8d5d-78e2-4a62-9fcd-016eb5e4c57c_Name">
    <vt:lpwstr>Général</vt:lpwstr>
  </property>
  <property fmtid="{D5CDD505-2E9C-101B-9397-08002B2CF9AE}" pid="8" name="MSIP_Label_6a7d8d5d-78e2-4a62-9fcd-016eb5e4c57c_SiteId">
    <vt:lpwstr>06e1fe28-5f8b-4075-bf6c-ae24be1a7992</vt:lpwstr>
  </property>
  <property fmtid="{D5CDD505-2E9C-101B-9397-08002B2CF9AE}" pid="9" name="MSIP_Label_6a7d8d5d-78e2-4a62-9fcd-016eb5e4c57c_ActionId">
    <vt:lpwstr>7503d2c9-2765-43fa-9266-d46cfbf834ee</vt:lpwstr>
  </property>
  <property fmtid="{D5CDD505-2E9C-101B-9397-08002B2CF9AE}" pid="10" name="MSIP_Label_6a7d8d5d-78e2-4a62-9fcd-016eb5e4c57c_ContentBits">
    <vt:lpwstr>0</vt:lpwstr>
  </property>
</Properties>
</file>