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3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4"/>
  </p:notesMasterIdLst>
  <p:sldIdLst>
    <p:sldId id="325" r:id="rId5"/>
    <p:sldId id="263" r:id="rId6"/>
    <p:sldId id="258" r:id="rId7"/>
    <p:sldId id="257" r:id="rId8"/>
    <p:sldId id="265" r:id="rId9"/>
    <p:sldId id="267" r:id="rId10"/>
    <p:sldId id="326" r:id="rId11"/>
    <p:sldId id="327" r:id="rId12"/>
    <p:sldId id="334" r:id="rId13"/>
    <p:sldId id="268" r:id="rId14"/>
    <p:sldId id="259" r:id="rId15"/>
    <p:sldId id="329" r:id="rId16"/>
    <p:sldId id="269" r:id="rId17"/>
    <p:sldId id="330" r:id="rId18"/>
    <p:sldId id="331" r:id="rId19"/>
    <p:sldId id="332" r:id="rId20"/>
    <p:sldId id="261" r:id="rId21"/>
    <p:sldId id="333" r:id="rId22"/>
    <p:sldId id="313" r:id="rId23"/>
  </p:sldIdLst>
  <p:sldSz cx="18288000" cy="10287000"/>
  <p:notesSz cx="6858000" cy="9144000"/>
  <p:embeddedFontLst>
    <p:embeddedFont>
      <p:font typeface="Raleway" pitchFamily="2" charset="77"/>
      <p:regular r:id="rId25"/>
      <p:bold r:id="rId26"/>
      <p:italic r:id="rId27"/>
    </p:embeddedFont>
    <p:embeddedFont>
      <p:font typeface="Trebuchet MS" panose="020B0703020202090204" pitchFamily="34" charset="0"/>
      <p:regular r:id="rId28"/>
      <p:bold r:id="rId29"/>
      <p: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A4B612-B3E0-533B-F888-273DE3955D75}" name="Audrey April" initials="AA" userId="S::apra2743@usherbrooke.ca::333fe208-c15a-4089-9e73-21915c0a9d46" providerId="AD"/>
  <p188:author id="{910CDA81-00C8-8709-4E85-6A97516AC1ED}" name="Joelle Lepage" initials="JL" userId="S::lepj1802@usherbrooke.ca::0171402b-baed-4880-b438-773c90760392" providerId="AD"/>
  <p188:author id="{79BB73C9-C934-6D23-7689-C8670C0D5824}" name="Audrey Guy" initials="AG" userId="S::guya3801@usherbrooke.ca::eb08d5a7-8716-419d-a85f-d8b3373389b8" providerId="AD"/>
  <p188:author id="{79361FCF-C50C-4607-4A68-A6FAAAEE5232}" name="Audrey-Anne Marcotte" initials="AM" userId="S::mara3605@usherbrooke.ca::a8b27795-60fb-45e7-85ae-030ae331a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DFF"/>
    <a:srgbClr val="FFFFFF"/>
    <a:srgbClr val="044F80"/>
    <a:srgbClr val="365A8E"/>
    <a:srgbClr val="0038FF"/>
    <a:srgbClr val="275CAA"/>
    <a:srgbClr val="1A427C"/>
    <a:srgbClr val="5E1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0115D-3AFB-A140-8161-CC1C56B89532}" v="9" dt="2026-08-20T18:25: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23"/>
    <p:restoredTop sz="94737"/>
  </p:normalViewPr>
  <p:slideViewPr>
    <p:cSldViewPr snapToGrid="0">
      <p:cViewPr varScale="1">
        <p:scale>
          <a:sx n="68" d="100"/>
          <a:sy n="68" d="100"/>
        </p:scale>
        <p:origin x="240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custSel modSld">
      <pc:chgData name="Audrey April" userId="333fe208-c15a-4089-9e73-21915c0a9d46" providerId="ADAL" clId="{A162E600-BFB0-5A55-A81F-A6938A90D55B}" dt="2026-08-20T18:26:36.988" v="26" actId="20577"/>
      <pc:docMkLst>
        <pc:docMk/>
      </pc:docMkLst>
      <pc:sldChg chg="addSp modSp mod modAnim">
        <pc:chgData name="Audrey April" userId="333fe208-c15a-4089-9e73-21915c0a9d46" providerId="ADAL" clId="{A162E600-BFB0-5A55-A81F-A6938A90D55B}" dt="2026-08-20T15:18:43.781" v="13" actId="1076"/>
        <pc:sldMkLst>
          <pc:docMk/>
          <pc:sldMk cId="3717149564" sldId="265"/>
        </pc:sldMkLst>
        <pc:spChg chg="mod">
          <ac:chgData name="Audrey April" userId="333fe208-c15a-4089-9e73-21915c0a9d46" providerId="ADAL" clId="{A162E600-BFB0-5A55-A81F-A6938A90D55B}" dt="2026-08-20T15:18:43.781" v="13" actId="1076"/>
          <ac:spMkLst>
            <pc:docMk/>
            <pc:sldMk cId="3717149564" sldId="265"/>
            <ac:spMk id="14" creationId="{C4E939F2-5FA5-9329-FFB3-00493234A7C3}"/>
          </ac:spMkLst>
        </pc:spChg>
        <pc:picChg chg="add mod">
          <ac:chgData name="Audrey April" userId="333fe208-c15a-4089-9e73-21915c0a9d46" providerId="ADAL" clId="{A162E600-BFB0-5A55-A81F-A6938A90D55B}" dt="2026-08-20T15:18:40.427" v="12" actId="1076"/>
          <ac:picMkLst>
            <pc:docMk/>
            <pc:sldMk cId="3717149564" sldId="265"/>
            <ac:picMk id="2" creationId="{44F88E27-436D-3D83-AAB6-7027E7D6AF2B}"/>
          </ac:picMkLst>
        </pc:picChg>
      </pc:sldChg>
      <pc:sldChg chg="addSp delSp modSp mod delAnim modAnim">
        <pc:chgData name="Audrey April" userId="333fe208-c15a-4089-9e73-21915c0a9d46" providerId="ADAL" clId="{A162E600-BFB0-5A55-A81F-A6938A90D55B}" dt="2026-08-20T18:26:36.988" v="26" actId="20577"/>
        <pc:sldMkLst>
          <pc:docMk/>
          <pc:sldMk cId="2555197474" sldId="268"/>
        </pc:sldMkLst>
        <pc:spChg chg="mod">
          <ac:chgData name="Audrey April" userId="333fe208-c15a-4089-9e73-21915c0a9d46" providerId="ADAL" clId="{A162E600-BFB0-5A55-A81F-A6938A90D55B}" dt="2026-08-20T18:26:36.988" v="26" actId="20577"/>
          <ac:spMkLst>
            <pc:docMk/>
            <pc:sldMk cId="2555197474" sldId="268"/>
            <ac:spMk id="7" creationId="{76105DE8-0F11-96BC-5104-895E9BDEDE07}"/>
          </ac:spMkLst>
        </pc:spChg>
        <pc:picChg chg="del">
          <ac:chgData name="Audrey April" userId="333fe208-c15a-4089-9e73-21915c0a9d46" providerId="ADAL" clId="{A162E600-BFB0-5A55-A81F-A6938A90D55B}" dt="2026-08-20T18:25:33.470" v="21" actId="478"/>
          <ac:picMkLst>
            <pc:docMk/>
            <pc:sldMk cId="2555197474" sldId="268"/>
            <ac:picMk id="2" creationId="{FE0F778A-70CA-8C61-4E88-213E72A64269}"/>
          </ac:picMkLst>
        </pc:picChg>
        <pc:picChg chg="add mod">
          <ac:chgData name="Audrey April" userId="333fe208-c15a-4089-9e73-21915c0a9d46" providerId="ADAL" clId="{A162E600-BFB0-5A55-A81F-A6938A90D55B}" dt="2026-08-20T18:25:57.523" v="23" actId="1076"/>
          <ac:picMkLst>
            <pc:docMk/>
            <pc:sldMk cId="2555197474" sldId="268"/>
            <ac:picMk id="6" creationId="{C391109C-FD32-2194-3577-A8186B889F82}"/>
          </ac:picMkLst>
        </pc:picChg>
      </pc:sldChg>
      <pc:sldChg chg="addSp delSp modSp mod">
        <pc:chgData name="Audrey April" userId="333fe208-c15a-4089-9e73-21915c0a9d46" providerId="ADAL" clId="{A162E600-BFB0-5A55-A81F-A6938A90D55B}" dt="2026-07-31T15:41:09.882" v="4" actId="1076"/>
        <pc:sldMkLst>
          <pc:docMk/>
          <pc:sldMk cId="0" sldId="325"/>
        </pc:sldMkLst>
        <pc:spChg chg="mod">
          <ac:chgData name="Audrey April" userId="333fe208-c15a-4089-9e73-21915c0a9d46" providerId="ADAL" clId="{A162E600-BFB0-5A55-A81F-A6938A90D55B}" dt="2026-07-31T15:41:09.882" v="4" actId="1076"/>
          <ac:spMkLst>
            <pc:docMk/>
            <pc:sldMk cId="0" sldId="325"/>
            <ac:spMk id="25" creationId="{C55B23CD-E8C3-3225-9B08-F82D2A5170F5}"/>
          </ac:spMkLst>
        </pc:spChg>
        <pc:spChg chg="mod">
          <ac:chgData name="Audrey April" userId="333fe208-c15a-4089-9e73-21915c0a9d46" providerId="ADAL" clId="{A162E600-BFB0-5A55-A81F-A6938A90D55B}" dt="2026-07-31T15:39:44.944" v="2"/>
          <ac:spMkLst>
            <pc:docMk/>
            <pc:sldMk cId="0" sldId="325"/>
            <ac:spMk id="27" creationId="{EB9B82D9-D037-808D-0311-5703DE1E89E3}"/>
          </ac:spMkLst>
        </pc:spChg>
        <pc:grpChg chg="add mod">
          <ac:chgData name="Audrey April" userId="333fe208-c15a-4089-9e73-21915c0a9d46" providerId="ADAL" clId="{A162E600-BFB0-5A55-A81F-A6938A90D55B}" dt="2026-07-31T15:39:44.944" v="2"/>
          <ac:grpSpMkLst>
            <pc:docMk/>
            <pc:sldMk cId="0" sldId="325"/>
            <ac:grpSpMk id="22" creationId="{04B2327F-1161-C1AD-CA56-E82B406385D8}"/>
          </ac:grpSpMkLst>
        </pc:grpChg>
        <pc:picChg chg="mod">
          <ac:chgData name="Audrey April" userId="333fe208-c15a-4089-9e73-21915c0a9d46" providerId="ADAL" clId="{A162E600-BFB0-5A55-A81F-A6938A90D55B}" dt="2026-07-31T15:39:44.944" v="2"/>
          <ac:picMkLst>
            <pc:docMk/>
            <pc:sldMk cId="0" sldId="325"/>
            <ac:picMk id="23" creationId="{0FC960B1-682C-3B1E-A4AD-354440C3DE09}"/>
          </ac:picMkLst>
        </pc:picChg>
        <pc:picChg chg="mod">
          <ac:chgData name="Audrey April" userId="333fe208-c15a-4089-9e73-21915c0a9d46" providerId="ADAL" clId="{A162E600-BFB0-5A55-A81F-A6938A90D55B}" dt="2026-07-31T15:39:44.944" v="2"/>
          <ac:picMkLst>
            <pc:docMk/>
            <pc:sldMk cId="0" sldId="325"/>
            <ac:picMk id="24" creationId="{351F0546-8247-CA5C-F457-53FEBB4C8E7F}"/>
          </ac:picMkLst>
        </pc:picChg>
        <pc:picChg chg="mod">
          <ac:chgData name="Audrey April" userId="333fe208-c15a-4089-9e73-21915c0a9d46" providerId="ADAL" clId="{A162E600-BFB0-5A55-A81F-A6938A90D55B}" dt="2026-07-31T15:39:44.944" v="2"/>
          <ac:picMkLst>
            <pc:docMk/>
            <pc:sldMk cId="0" sldId="325"/>
            <ac:picMk id="26" creationId="{621DB63B-41F3-E486-B94D-C56A16E2FED3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5:19:45.915" v="19" actId="170"/>
        <pc:sldMkLst>
          <pc:docMk/>
          <pc:sldMk cId="3919469222" sldId="333"/>
        </pc:sldMkLst>
        <pc:spChg chg="mod">
          <ac:chgData name="Audrey April" userId="333fe208-c15a-4089-9e73-21915c0a9d46" providerId="ADAL" clId="{A162E600-BFB0-5A55-A81F-A6938A90D55B}" dt="2026-08-20T15:19:45.915" v="19" actId="170"/>
          <ac:spMkLst>
            <pc:docMk/>
            <pc:sldMk cId="3919469222" sldId="333"/>
            <ac:spMk id="14" creationId="{2F8CDFBF-B8B9-8459-2093-AB0BCAA3E9CC}"/>
          </ac:spMkLst>
        </pc:spChg>
        <pc:picChg chg="add mod">
          <ac:chgData name="Audrey April" userId="333fe208-c15a-4089-9e73-21915c0a9d46" providerId="ADAL" clId="{A162E600-BFB0-5A55-A81F-A6938A90D55B}" dt="2026-08-20T15:19:41.080" v="17" actId="1076"/>
          <ac:picMkLst>
            <pc:docMk/>
            <pc:sldMk cId="3919469222" sldId="333"/>
            <ac:picMk id="2" creationId="{0A28820D-0D57-F424-C756-36F8AF67DE5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EE5E798-22B1-48DA-8B47-1671FC0DF240}" type="datetimeFigureOut">
              <a:rPr lang="fr-CA" smtClean="0"/>
              <a:pPr/>
              <a:t>2026-08-20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05CF359-2D4C-43BD-8EC5-439DED17BC95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734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ATTENTION! </a:t>
            </a:r>
          </a:p>
          <a:p>
            <a:pPr algn="l" rtl="0"/>
            <a:r>
              <a:rPr lang="en-ca" b="0" i="0" u="none" baseline="0"/>
              <a:t>Play the educational clip </a:t>
            </a:r>
            <a:r>
              <a:rPr lang="en-ca" b="0" i="1" u="none" baseline="0"/>
              <a:t>Being open-minded doesn’t mean you have a hole in your head!</a:t>
            </a:r>
            <a:r>
              <a:rPr lang="en-ca" b="0" i="0" u="none" baseline="0"/>
              <a:t> </a:t>
            </a:r>
            <a:r>
              <a:rPr lang="en-ca" b="0" i="1" u="none" baseline="0"/>
              <a:t>- Part 1</a:t>
            </a:r>
            <a:r>
              <a:rPr lang="en-ca" b="0" i="0" u="none" baseline="0"/>
              <a:t> for your students. </a:t>
            </a:r>
          </a:p>
          <a:p>
            <a:pPr algn="l" rtl="0"/>
            <a:r>
              <a:rPr lang="en-ca" b="1" i="0" u="none" baseline="0"/>
              <a:t>To do so, look at the following two formats, and choose the one that you think will work best based on the needs and characteristics of your students.</a:t>
            </a:r>
          </a:p>
          <a:p>
            <a:pPr algn="l" rtl="0"/>
            <a:r>
              <a:rPr lang="en-ca" b="0" i="0" u="none" baseline="0"/>
              <a:t> Note that both formats contain essentially the same information.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4600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ATTENTION!</a:t>
            </a:r>
          </a:p>
          <a:p>
            <a:pPr algn="l" rtl="0"/>
            <a:r>
              <a:rPr lang="en-ca" b="0" i="0" u="none" baseline="0"/>
              <a:t>Play the </a:t>
            </a:r>
            <a:r>
              <a:rPr lang="en-ca" b="0" i="1" u="none" baseline="0"/>
              <a:t>Being open-minded doesn’t mean you have a hole in your head!</a:t>
            </a:r>
            <a:r>
              <a:rPr lang="en-ca" b="0" i="0" u="none" baseline="0"/>
              <a:t> </a:t>
            </a:r>
            <a:r>
              <a:rPr lang="en-ca" b="0" i="1" u="none" baseline="0"/>
              <a:t>- Part 2</a:t>
            </a:r>
            <a:r>
              <a:rPr lang="en-ca" b="0" i="0" u="none" baseline="0"/>
              <a:t> educational clip for your students. </a:t>
            </a:r>
          </a:p>
          <a:p>
            <a:pPr algn="l" rtl="0"/>
            <a:r>
              <a:rPr lang="en-ca" b="1" i="0" u="none" baseline="0"/>
              <a:t>Make sure you use the same format that you used for Part 1.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309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A4AF7-9545-454A-8E5B-23F071E09604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AC57D-0F17-4436-8DAE-287B7A5A6721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B3A0-2259-465D-8DED-5AFD961A3579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3541-4130-411D-B2EF-92E011ABDBB2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03F11-DCDC-4E19-BAB4-72A452BAAD7C}" type="datetime1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5852-7667-4058-8185-86CA90F22F89}" type="datetime1">
              <a:rPr lang="en-US" smtClean="0"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30E8-E7E1-4447-AE0F-B295096A7609}" type="datetime1">
              <a:rPr lang="en-US" smtClean="0"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5DE8-B579-4780-B678-0EC0830236A7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2225-5A6C-4CA3-A07D-751C89050312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4444-7C27-43A6-B42C-6AAC7D3FEE0E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E456-C132-480C-ABBD-8EF68804A517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64EE6-B1E2-4BCD-B383-4C451C80F10F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jpeg"/><Relationship Id="rId18" Type="http://schemas.openxmlformats.org/officeDocument/2006/relationships/image" Target="../media/image6.svg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hyperlink" Target="https://sante-mentale-jeunesse.usherbrooke.ca/en/hors-piste/programme-secondaire/" TargetMode="External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svg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1.jpeg"/><Relationship Id="rId5" Type="http://schemas.openxmlformats.org/officeDocument/2006/relationships/tags" Target="../tags/tag5.xml"/><Relationship Id="rId15" Type="http://schemas.openxmlformats.org/officeDocument/2006/relationships/image" Target="../media/image3.svg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7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svg"/><Relationship Id="rId22" Type="http://schemas.openxmlformats.org/officeDocument/2006/relationships/image" Target="../media/image9.png"/><Relationship Id="rId27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10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5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.jpeg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image" Target="../media/image16.svg"/><Relationship Id="rId3" Type="http://schemas.openxmlformats.org/officeDocument/2006/relationships/tags" Target="../tags/tag22.xml"/><Relationship Id="rId21" Type="http://schemas.openxmlformats.org/officeDocument/2006/relationships/image" Target="../media/image19.sv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6.svg"/><Relationship Id="rId2" Type="http://schemas.openxmlformats.org/officeDocument/2006/relationships/tags" Target="../tags/tag21.xml"/><Relationship Id="rId16" Type="http://schemas.openxmlformats.org/officeDocument/2006/relationships/image" Target="../media/image1.jpeg"/><Relationship Id="rId20" Type="http://schemas.openxmlformats.org/officeDocument/2006/relationships/image" Target="../media/image18.sv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10.png"/><Relationship Id="rId5" Type="http://schemas.openxmlformats.org/officeDocument/2006/relationships/tags" Target="../tags/tag24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21.svg"/><Relationship Id="rId10" Type="http://schemas.openxmlformats.org/officeDocument/2006/relationships/tags" Target="../tags/tag29.xml"/><Relationship Id="rId19" Type="http://schemas.openxmlformats.org/officeDocument/2006/relationships/image" Target="../media/image17.sv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image" Target="../media/image22.svg"/><Relationship Id="rId3" Type="http://schemas.openxmlformats.org/officeDocument/2006/relationships/tags" Target="../tags/tag36.xml"/><Relationship Id="rId21" Type="http://schemas.openxmlformats.org/officeDocument/2006/relationships/image" Target="../media/image25.png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image" Target="../media/image1.jpeg"/><Relationship Id="rId2" Type="http://schemas.openxmlformats.org/officeDocument/2006/relationships/tags" Target="../tags/tag3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24.sv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10" Type="http://schemas.openxmlformats.org/officeDocument/2006/relationships/tags" Target="../tags/tag43.xml"/><Relationship Id="rId19" Type="http://schemas.openxmlformats.org/officeDocument/2006/relationships/image" Target="../media/image23.svg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8376100?h=49b0895eee&amp;amp;app_id=122963" TargetMode="External"/><Relationship Id="rId13" Type="http://schemas.openxmlformats.org/officeDocument/2006/relationships/image" Target="../media/image26.svg"/><Relationship Id="rId18" Type="http://schemas.openxmlformats.org/officeDocument/2006/relationships/image" Target="../media/image29.sv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1.jpeg"/><Relationship Id="rId17" Type="http://schemas.openxmlformats.org/officeDocument/2006/relationships/image" Target="../media/image28.jpeg"/><Relationship Id="rId2" Type="http://schemas.openxmlformats.org/officeDocument/2006/relationships/tags" Target="../tags/tag50.xml"/><Relationship Id="rId16" Type="http://schemas.openxmlformats.org/officeDocument/2006/relationships/image" Target="../media/image10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53.xml"/><Relationship Id="rId15" Type="http://schemas.openxmlformats.org/officeDocument/2006/relationships/image" Target="../media/image27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2.xml"/><Relationship Id="rId9" Type="http://schemas.openxmlformats.org/officeDocument/2006/relationships/tags" Target="../tags/tag56.xml"/><Relationship Id="rId14" Type="http://schemas.openxmlformats.org/officeDocument/2006/relationships/hyperlink" Target="https://vimeo.com/1218376100/49b0895ee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image" Target="../media/image30.svg"/><Relationship Id="rId3" Type="http://schemas.openxmlformats.org/officeDocument/2006/relationships/tags" Target="../tags/tag59.xml"/><Relationship Id="rId21" Type="http://schemas.openxmlformats.org/officeDocument/2006/relationships/image" Target="../media/image10.pn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image" Target="../media/image1.jpeg"/><Relationship Id="rId2" Type="http://schemas.openxmlformats.org/officeDocument/2006/relationships/tags" Target="../tags/tag58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1.sv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10" Type="http://schemas.openxmlformats.org/officeDocument/2006/relationships/tags" Target="../tags/tag66.xml"/><Relationship Id="rId19" Type="http://schemas.openxmlformats.org/officeDocument/2006/relationships/image" Target="../media/image23.svg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tags" Target="../tags/tag84.xml"/><Relationship Id="rId18" Type="http://schemas.openxmlformats.org/officeDocument/2006/relationships/image" Target="../media/image1.jpeg"/><Relationship Id="rId3" Type="http://schemas.openxmlformats.org/officeDocument/2006/relationships/tags" Target="../tags/tag74.xml"/><Relationship Id="rId21" Type="http://schemas.openxmlformats.org/officeDocument/2006/relationships/image" Target="../media/image23.svg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0" Type="http://schemas.openxmlformats.org/officeDocument/2006/relationships/image" Target="../media/image31.sv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5" Type="http://schemas.openxmlformats.org/officeDocument/2006/relationships/tags" Target="../tags/tag76.xml"/><Relationship Id="rId15" Type="http://schemas.openxmlformats.org/officeDocument/2006/relationships/tags" Target="../tags/tag86.xml"/><Relationship Id="rId10" Type="http://schemas.openxmlformats.org/officeDocument/2006/relationships/tags" Target="../tags/tag81.xml"/><Relationship Id="rId19" Type="http://schemas.openxmlformats.org/officeDocument/2006/relationships/image" Target="../media/image30.svg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Relationship Id="rId2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image" Target="../media/image6.svg"/><Relationship Id="rId3" Type="http://schemas.openxmlformats.org/officeDocument/2006/relationships/tags" Target="../tags/tag90.xml"/><Relationship Id="rId21" Type="http://schemas.openxmlformats.org/officeDocument/2006/relationships/image" Target="../media/image18.svg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image" Target="../media/image1.jpeg"/><Relationship Id="rId25" Type="http://schemas.openxmlformats.org/officeDocument/2006/relationships/image" Target="../media/image10.png"/><Relationship Id="rId2" Type="http://schemas.openxmlformats.org/officeDocument/2006/relationships/tags" Target="../tags/tag89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2.svg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24" Type="http://schemas.openxmlformats.org/officeDocument/2006/relationships/image" Target="../media/image21.svg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image" Target="../media/image20.svg"/><Relationship Id="rId10" Type="http://schemas.openxmlformats.org/officeDocument/2006/relationships/tags" Target="../tags/tag97.xml"/><Relationship Id="rId19" Type="http://schemas.openxmlformats.org/officeDocument/2006/relationships/image" Target="../media/image16.svg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tags" Target="../tags/tag115.xml"/><Relationship Id="rId18" Type="http://schemas.openxmlformats.org/officeDocument/2006/relationships/image" Target="../media/image4.svg"/><Relationship Id="rId3" Type="http://schemas.openxmlformats.org/officeDocument/2006/relationships/tags" Target="../tags/tag105.xml"/><Relationship Id="rId21" Type="http://schemas.openxmlformats.org/officeDocument/2006/relationships/image" Target="../media/image18.svg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17" Type="http://schemas.openxmlformats.org/officeDocument/2006/relationships/image" Target="../media/image24.svg"/><Relationship Id="rId2" Type="http://schemas.openxmlformats.org/officeDocument/2006/relationships/tags" Target="../tags/tag104.xml"/><Relationship Id="rId16" Type="http://schemas.openxmlformats.org/officeDocument/2006/relationships/image" Target="../media/image33.svg"/><Relationship Id="rId20" Type="http://schemas.openxmlformats.org/officeDocument/2006/relationships/image" Target="../media/image20.svg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5" Type="http://schemas.openxmlformats.org/officeDocument/2006/relationships/image" Target="../media/image1.jpeg"/><Relationship Id="rId10" Type="http://schemas.openxmlformats.org/officeDocument/2006/relationships/tags" Target="../tags/tag112.xml"/><Relationship Id="rId19" Type="http://schemas.openxmlformats.org/officeDocument/2006/relationships/image" Target="../media/image19.svg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slideLayout" Target="../slideLayouts/slideLayout7.xml"/><Relationship Id="rId2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.jpeg"/><Relationship Id="rId18" Type="http://schemas.openxmlformats.org/officeDocument/2006/relationships/image" Target="../media/image10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6.png"/><Relationship Id="rId2" Type="http://schemas.openxmlformats.org/officeDocument/2006/relationships/tags" Target="../tags/tag117.xml"/><Relationship Id="rId16" Type="http://schemas.openxmlformats.org/officeDocument/2006/relationships/image" Target="../media/image35.sv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audio" Target="../media/media1.mp3"/><Relationship Id="rId5" Type="http://schemas.openxmlformats.org/officeDocument/2006/relationships/tags" Target="../tags/tag120.xml"/><Relationship Id="rId15" Type="http://schemas.openxmlformats.org/officeDocument/2006/relationships/image" Target="../media/image34.png"/><Relationship Id="rId10" Type="http://schemas.microsoft.com/office/2007/relationships/media" Target="../media/media1.mp3"/><Relationship Id="rId19" Type="http://schemas.openxmlformats.org/officeDocument/2006/relationships/image" Target="../media/image37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39.sv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image" Target="../media/image38.svg"/><Relationship Id="rId2" Type="http://schemas.openxmlformats.org/officeDocument/2006/relationships/tags" Target="../tags/tag126.xml"/><Relationship Id="rId16" Type="http://schemas.openxmlformats.org/officeDocument/2006/relationships/image" Target="../media/image10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image" Target="../media/image1.jpeg"/><Relationship Id="rId5" Type="http://schemas.openxmlformats.org/officeDocument/2006/relationships/tags" Target="../tags/tag129.xml"/><Relationship Id="rId15" Type="http://schemas.openxmlformats.org/officeDocument/2006/relationships/image" Target="../media/image41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tags" Target="../tags/tag146.xml"/><Relationship Id="rId18" Type="http://schemas.openxmlformats.org/officeDocument/2006/relationships/tags" Target="../tags/tag151.xml"/><Relationship Id="rId3" Type="http://schemas.openxmlformats.org/officeDocument/2006/relationships/tags" Target="../tags/tag136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140.xml"/><Relationship Id="rId12" Type="http://schemas.openxmlformats.org/officeDocument/2006/relationships/tags" Target="../tags/tag145.xml"/><Relationship Id="rId17" Type="http://schemas.openxmlformats.org/officeDocument/2006/relationships/tags" Target="../tags/tag150.xml"/><Relationship Id="rId25" Type="http://schemas.openxmlformats.org/officeDocument/2006/relationships/image" Target="../media/image10.png"/><Relationship Id="rId2" Type="http://schemas.openxmlformats.org/officeDocument/2006/relationships/tags" Target="../tags/tag135.xml"/><Relationship Id="rId16" Type="http://schemas.openxmlformats.org/officeDocument/2006/relationships/tags" Target="../tags/tag149.xml"/><Relationship Id="rId20" Type="http://schemas.openxmlformats.org/officeDocument/2006/relationships/tags" Target="../tags/tag153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tags" Target="../tags/tag144.xml"/><Relationship Id="rId24" Type="http://schemas.openxmlformats.org/officeDocument/2006/relationships/image" Target="../media/image36.png"/><Relationship Id="rId5" Type="http://schemas.openxmlformats.org/officeDocument/2006/relationships/tags" Target="../tags/tag138.xml"/><Relationship Id="rId15" Type="http://schemas.openxmlformats.org/officeDocument/2006/relationships/tags" Target="../tags/tag148.xml"/><Relationship Id="rId23" Type="http://schemas.openxmlformats.org/officeDocument/2006/relationships/image" Target="../media/image35.svg"/><Relationship Id="rId10" Type="http://schemas.openxmlformats.org/officeDocument/2006/relationships/tags" Target="../tags/tag143.xml"/><Relationship Id="rId19" Type="http://schemas.openxmlformats.org/officeDocument/2006/relationships/tags" Target="../tags/tag152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tags" Target="../tags/tag147.xml"/><Relationship Id="rId22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image" Target="../media/image2.svg"/><Relationship Id="rId3" Type="http://schemas.openxmlformats.org/officeDocument/2006/relationships/tags" Target="../tags/tag156.xml"/><Relationship Id="rId21" Type="http://schemas.openxmlformats.org/officeDocument/2006/relationships/image" Target="../media/image41.png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image" Target="../media/image1.jpeg"/><Relationship Id="rId2" Type="http://schemas.openxmlformats.org/officeDocument/2006/relationships/tags" Target="../tags/tag15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.sv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10" Type="http://schemas.openxmlformats.org/officeDocument/2006/relationships/tags" Target="../tags/tag163.xml"/><Relationship Id="rId19" Type="http://schemas.openxmlformats.org/officeDocument/2006/relationships/image" Target="../media/image16.svg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1.jpeg"/><Relationship Id="rId18" Type="http://schemas.openxmlformats.org/officeDocument/2006/relationships/image" Target="../media/image10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1.png"/><Relationship Id="rId2" Type="http://schemas.openxmlformats.org/officeDocument/2006/relationships/tags" Target="../tags/tag170.xml"/><Relationship Id="rId16" Type="http://schemas.openxmlformats.org/officeDocument/2006/relationships/image" Target="../media/image42.sv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image" Target="../media/image23.svg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26" Type="http://schemas.openxmlformats.org/officeDocument/2006/relationships/tags" Target="../tags/tag205.xml"/><Relationship Id="rId3" Type="http://schemas.openxmlformats.org/officeDocument/2006/relationships/tags" Target="../tags/tag182.xml"/><Relationship Id="rId21" Type="http://schemas.openxmlformats.org/officeDocument/2006/relationships/tags" Target="../tags/tag200.xml"/><Relationship Id="rId7" Type="http://schemas.openxmlformats.org/officeDocument/2006/relationships/tags" Target="../tags/tag186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0" Type="http://schemas.openxmlformats.org/officeDocument/2006/relationships/tags" Target="../tags/tag199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image" Target="../media/image10.png"/><Relationship Id="rId5" Type="http://schemas.openxmlformats.org/officeDocument/2006/relationships/tags" Target="../tags/tag184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10" Type="http://schemas.openxmlformats.org/officeDocument/2006/relationships/tags" Target="../tags/tag189.xml"/><Relationship Id="rId19" Type="http://schemas.openxmlformats.org/officeDocument/2006/relationships/tags" Target="../tags/tag198.xml"/><Relationship Id="rId31" Type="http://schemas.openxmlformats.org/officeDocument/2006/relationships/image" Target="../media/image42.svg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18" Type="http://schemas.openxmlformats.org/officeDocument/2006/relationships/tags" Target="../tags/tag225.xml"/><Relationship Id="rId3" Type="http://schemas.openxmlformats.org/officeDocument/2006/relationships/tags" Target="../tags/tag210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17" Type="http://schemas.openxmlformats.org/officeDocument/2006/relationships/tags" Target="../tags/tag224.xml"/><Relationship Id="rId2" Type="http://schemas.openxmlformats.org/officeDocument/2006/relationships/tags" Target="../tags/tag209.xml"/><Relationship Id="rId16" Type="http://schemas.openxmlformats.org/officeDocument/2006/relationships/tags" Target="../tags/tag223.xml"/><Relationship Id="rId20" Type="http://schemas.openxmlformats.org/officeDocument/2006/relationships/tags" Target="../tags/tag227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24" Type="http://schemas.openxmlformats.org/officeDocument/2006/relationships/image" Target="../media/image10.png"/><Relationship Id="rId5" Type="http://schemas.openxmlformats.org/officeDocument/2006/relationships/tags" Target="../tags/tag212.xml"/><Relationship Id="rId15" Type="http://schemas.openxmlformats.org/officeDocument/2006/relationships/tags" Target="../tags/tag222.xml"/><Relationship Id="rId23" Type="http://schemas.openxmlformats.org/officeDocument/2006/relationships/image" Target="../media/image42.svg"/><Relationship Id="rId10" Type="http://schemas.openxmlformats.org/officeDocument/2006/relationships/tags" Target="../tags/tag217.xml"/><Relationship Id="rId19" Type="http://schemas.openxmlformats.org/officeDocument/2006/relationships/tags" Target="../tags/tag226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tags" Target="../tags/tag221.xml"/><Relationship Id="rId22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35.xml"/><Relationship Id="rId13" Type="http://schemas.openxmlformats.org/officeDocument/2006/relationships/image" Target="../media/image10.png"/><Relationship Id="rId3" Type="http://schemas.openxmlformats.org/officeDocument/2006/relationships/tags" Target="../tags/tag230.xml"/><Relationship Id="rId7" Type="http://schemas.openxmlformats.org/officeDocument/2006/relationships/tags" Target="../tags/tag234.xml"/><Relationship Id="rId12" Type="http://schemas.openxmlformats.org/officeDocument/2006/relationships/image" Target="../media/image23.sv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tags" Target="../tags/tag233.xml"/><Relationship Id="rId11" Type="http://schemas.openxmlformats.org/officeDocument/2006/relationships/image" Target="../media/image4.svg"/><Relationship Id="rId5" Type="http://schemas.openxmlformats.org/officeDocument/2006/relationships/tags" Target="../tags/tag232.xml"/><Relationship Id="rId10" Type="http://schemas.openxmlformats.org/officeDocument/2006/relationships/image" Target="../media/image1.jpeg"/><Relationship Id="rId4" Type="http://schemas.openxmlformats.org/officeDocument/2006/relationships/tags" Target="../tags/tag231.xml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8376276?h=f16820801e&amp;amp;app_id=122963" TargetMode="External"/><Relationship Id="rId13" Type="http://schemas.openxmlformats.org/officeDocument/2006/relationships/image" Target="../media/image26.svg"/><Relationship Id="rId18" Type="http://schemas.openxmlformats.org/officeDocument/2006/relationships/image" Target="../media/image29.svg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image" Target="../media/image1.jpeg"/><Relationship Id="rId17" Type="http://schemas.openxmlformats.org/officeDocument/2006/relationships/image" Target="../media/image43.jpeg"/><Relationship Id="rId2" Type="http://schemas.openxmlformats.org/officeDocument/2006/relationships/tags" Target="../tags/tag237.xml"/><Relationship Id="rId16" Type="http://schemas.openxmlformats.org/officeDocument/2006/relationships/image" Target="../media/image10.png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240.xml"/><Relationship Id="rId15" Type="http://schemas.openxmlformats.org/officeDocument/2006/relationships/image" Target="../media/image27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39.xml"/><Relationship Id="rId9" Type="http://schemas.openxmlformats.org/officeDocument/2006/relationships/tags" Target="../tags/tag243.xml"/><Relationship Id="rId14" Type="http://schemas.openxmlformats.org/officeDocument/2006/relationships/hyperlink" Target="https://vimeo.com/1218376276/f16820801e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18" Type="http://schemas.openxmlformats.org/officeDocument/2006/relationships/image" Target="../media/image44.sv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17" Type="http://schemas.openxmlformats.org/officeDocument/2006/relationships/image" Target="../media/image1.jpeg"/><Relationship Id="rId2" Type="http://schemas.openxmlformats.org/officeDocument/2006/relationships/tags" Target="../tags/tag245.xml"/><Relationship Id="rId16" Type="http://schemas.openxmlformats.org/officeDocument/2006/relationships/notesSlide" Target="../notesSlides/notesSlide4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253.xml"/><Relationship Id="rId19" Type="http://schemas.openxmlformats.org/officeDocument/2006/relationships/image" Target="../media/image10.png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tags" Target="../tags/tag2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12554196" y="4391537"/>
            <a:ext cx="5031231" cy="5018654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21447362">
            <a:off x="1857471" y="2912952"/>
            <a:ext cx="14383266" cy="4785705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>
            <p:custDataLst>
              <p:tags r:id="rId4"/>
            </p:custDataLst>
          </p:nvPr>
        </p:nvSpPr>
        <p:spPr>
          <a:xfrm>
            <a:off x="2" y="0"/>
            <a:ext cx="3058313" cy="334304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>
            <p:custDataLst>
              <p:tags r:id="rId5"/>
            </p:custDataLst>
          </p:nvPr>
        </p:nvSpPr>
        <p:spPr>
          <a:xfrm>
            <a:off x="14975888" y="1838060"/>
            <a:ext cx="1388993" cy="1634108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15605104" y="3429376"/>
            <a:ext cx="914516" cy="962162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38526" y="2698354"/>
            <a:ext cx="885984" cy="862310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pic>
        <p:nvPicPr>
          <p:cNvPr id="12" name="Image 11" descr="Image of a person meditating&#10;&#10;">
            <a:extLst>
              <a:ext uri="{FF2B5EF4-FFF2-40B4-BE49-F238E27FC236}">
                <a16:creationId xmlns:a16="http://schemas.microsoft.com/office/drawing/2014/main" id="{6D5D4AD0-CEB9-BEDC-2D82-7EAF0E1B4BD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7"/>
          <a:stretch>
            <a:fillRect/>
          </a:stretch>
        </p:blipFill>
        <p:spPr>
          <a:xfrm>
            <a:off x="301958" y="6135938"/>
            <a:ext cx="4625454" cy="415106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5167E2A-1265-4AC3-53D1-46D83D35E282}"/>
              </a:ext>
            </a:extLst>
          </p:cNvPr>
          <p:cNvSpPr txBox="1"/>
          <p:nvPr/>
        </p:nvSpPr>
        <p:spPr>
          <a:xfrm>
            <a:off x="11037827" y="9713276"/>
            <a:ext cx="7250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Text is under a CC BY-NC 4.0 licence. Graphics designed with Canva are under Canva's content licence. </a:t>
            </a:r>
            <a:br>
              <a:rPr lang="en-CA" sz="1200" dirty="0"/>
            </a:br>
            <a:r>
              <a:rPr lang="en-CA" sz="1200" dirty="0"/>
              <a:t>© </a:t>
            </a:r>
            <a:r>
              <a:rPr lang="en-CA" sz="1200" dirty="0">
                <a:hlinkClick r:id="rId21"/>
              </a:rPr>
              <a:t>OFF-TRAIL program </a:t>
            </a:r>
            <a:r>
              <a:rPr lang="en-CA" sz="1200" dirty="0"/>
              <a:t>by Centre RBC </a:t>
            </a:r>
            <a:r>
              <a:rPr lang="en-CA" sz="1200" dirty="0" err="1"/>
              <a:t>d'expertise</a:t>
            </a:r>
            <a:r>
              <a:rPr lang="en-CA" sz="1200" dirty="0"/>
              <a:t> </a:t>
            </a:r>
            <a:r>
              <a:rPr lang="en-CA" sz="1200" dirty="0" err="1"/>
              <a:t>universitaire</a:t>
            </a:r>
            <a:r>
              <a:rPr lang="en-CA" sz="1200" dirty="0"/>
              <a:t> </a:t>
            </a:r>
            <a:r>
              <a:rPr lang="en-CA" sz="1200" dirty="0" err="1"/>
              <a:t>en</a:t>
            </a:r>
            <a:r>
              <a:rPr lang="en-CA" sz="1200" dirty="0"/>
              <a:t> santé </a:t>
            </a:r>
            <a:r>
              <a:rPr lang="en-CA" sz="1200" dirty="0" err="1"/>
              <a:t>mentale</a:t>
            </a:r>
            <a:r>
              <a:rPr lang="en-CA" sz="1200" dirty="0"/>
              <a:t> (2025), Université de Sherbrooke.</a:t>
            </a:r>
            <a:endParaRPr lang="en-ca" sz="1200" b="0" i="0" u="none" baseline="0" dirty="0"/>
          </a:p>
        </p:txBody>
      </p:sp>
      <p:pic>
        <p:nvPicPr>
          <p:cNvPr id="18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AA615E7B-80E7-FCC3-656F-669FF3786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452" y="9747773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F0D168-9F35-61B6-09C7-4BE1694A923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689">
            <a:off x="13538337" y="6475952"/>
            <a:ext cx="2726850" cy="82088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55B23CD-E8C3-3225-9B08-F82D2A5170F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21442907">
            <a:off x="3383481" y="3083875"/>
            <a:ext cx="12209318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7200" b="1" i="0" u="none" baseline="0" dirty="0">
                <a:highlight>
                  <a:srgbClr val="9BADFF"/>
                </a:highlight>
                <a:latin typeface="Calibri"/>
                <a:ea typeface="Calibri"/>
                <a:cs typeface="Calibri"/>
              </a:rPr>
              <a:t>BEING OPEN-MINDED </a:t>
            </a:r>
            <a:br>
              <a:rPr lang="en-CA" sz="7200" b="1" i="0" u="none" baseline="0" dirty="0">
                <a:latin typeface="Calibri"/>
                <a:ea typeface="Calibri"/>
                <a:cs typeface="Calibri"/>
              </a:rPr>
            </a:br>
            <a:r>
              <a:rPr lang="en-ca" sz="7200" b="1" i="0" u="none" baseline="0" dirty="0">
                <a:latin typeface="Calibri"/>
                <a:ea typeface="Calibri"/>
                <a:cs typeface="Calibri"/>
              </a:rPr>
              <a:t>DOESN’T MEAN YOU HAVE A HOLE IN YOUR HEAD! </a:t>
            </a:r>
            <a:endParaRPr lang="en-ca" sz="7200" b="1" dirty="0">
              <a:latin typeface="Calibri"/>
              <a:ea typeface="Calibri"/>
              <a:cs typeface="Calibri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4B2327F-1161-C1AD-CA56-E82B406385D8}"/>
              </a:ext>
            </a:extLst>
          </p:cNvPr>
          <p:cNvGrpSpPr/>
          <p:nvPr/>
        </p:nvGrpSpPr>
        <p:grpSpPr>
          <a:xfrm>
            <a:off x="3168408" y="107577"/>
            <a:ext cx="14922370" cy="1344706"/>
            <a:chOff x="1205931" y="-79331"/>
            <a:chExt cx="10883213" cy="1000125"/>
          </a:xfrm>
        </p:grpSpPr>
        <p:pic>
          <p:nvPicPr>
            <p:cNvPr id="23" name="Image 22" descr="C:\Users\dupa2603\AppData\Local\Microsoft\Windows\INetCache\Content.MSO\295FE466.tmp">
              <a:extLst>
                <a:ext uri="{FF2B5EF4-FFF2-40B4-BE49-F238E27FC236}">
                  <a16:creationId xmlns:a16="http://schemas.microsoft.com/office/drawing/2014/main" id="{0FC960B1-682C-3B1E-A4AD-354440C3D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570" y="155939"/>
              <a:ext cx="2679574" cy="56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51F0546-8247-CA5C-F457-53FEBB4C8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31" y="67999"/>
              <a:ext cx="3328976" cy="66691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21DB63B-41F3-E486-B94D-C56A16E2F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139" y="180359"/>
              <a:ext cx="1913654" cy="571809"/>
            </a:xfrm>
            <a:prstGeom prst="rect">
              <a:avLst/>
            </a:prstGeom>
          </p:spPr>
        </p:pic>
        <p:sp>
          <p:nvSpPr>
            <p:cNvPr id="27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EB9B82D9-D037-808D-0311-5703DE1E89E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668319" y="-79331"/>
              <a:ext cx="2677670" cy="10001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09600" y="3177735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64C76F-C851-E884-5A2F-778D29D082C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09600" y="5282272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09600" y="7386809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33599" y="3153317"/>
            <a:ext cx="16129379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 b="0" i="0" u="none" baseline="0" dirty="0">
                <a:cs typeface="Calibri" panose="020F0502020204030204" pitchFamily="34" charset="0"/>
              </a:rPr>
              <a:t>understand how prejudice and judgments impact others, </a:t>
            </a:r>
            <a:br>
              <a:rPr lang="en-ca" sz="4400" b="0" i="0" u="none" baseline="0" dirty="0">
                <a:cs typeface="Calibri" panose="020F0502020204030204" pitchFamily="34" charset="0"/>
              </a:rPr>
            </a:br>
            <a:r>
              <a:rPr lang="en-ca" sz="4400" b="0" i="0" u="none" baseline="0" dirty="0">
                <a:cs typeface="Calibri" panose="020F0502020204030204" pitchFamily="34" charset="0"/>
              </a:rPr>
              <a:t>yourself and your relationships;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4E310-00A0-A91B-6096-9B66B0A9CA7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33599" y="5154827"/>
            <a:ext cx="15392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adopt an attitude of openness, attentiveness, understanding and respect toward others;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33599" y="7213440"/>
            <a:ext cx="15392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50165" lvl="0" algn="l" rtl="0">
              <a:spcBef>
                <a:spcPts val="60"/>
              </a:spcBef>
              <a:tabLst>
                <a:tab pos="267970" algn="l"/>
              </a:tabLst>
            </a:pPr>
            <a:r>
              <a:rPr lang="en-ca" sz="4400" b="0" i="0" u="none" baseline="0" dirty="0">
                <a:solidFill>
                  <a:srgbClr val="231F20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use more strategies to develop empathy and compassion toward yourself and others.</a:t>
            </a:r>
            <a:endParaRPr lang="en-ca" sz="4400" dirty="0"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2</a:t>
            </a:fld>
            <a:endParaRPr lang="en-ca" sz="2800" b="1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819350-80C7-C86B-F821-1B0376516F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7E53CE-48A0-03F2-C9EF-AA5E4CA6A80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09600" y="744687"/>
            <a:ext cx="107909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600" b="1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By</a:t>
            </a:r>
            <a:r>
              <a:rPr lang="en-ca" sz="66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 the end of the workshop, </a:t>
            </a:r>
          </a:p>
          <a:p>
            <a:pPr algn="l" rtl="0"/>
            <a:r>
              <a:rPr lang="en-ca" sz="66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you’ll be able to:</a:t>
            </a:r>
            <a:endParaRPr lang="en-ca" sz="6600" b="1" dirty="0">
              <a:solidFill>
                <a:srgbClr val="0038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/>
          <p:cNvGrpSpPr/>
          <p:nvPr>
            <p:custDataLst>
              <p:tags r:id="rId2"/>
            </p:custDataLst>
          </p:nvPr>
        </p:nvGrpSpPr>
        <p:grpSpPr>
          <a:xfrm>
            <a:off x="10310063" y="5463730"/>
            <a:ext cx="6692801" cy="3073103"/>
            <a:chOff x="0" y="0"/>
            <a:chExt cx="2149108" cy="4954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 rot="598403">
            <a:off x="9956315" y="7588244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>
            <p:custDataLst>
              <p:tags r:id="rId4"/>
            </p:custDataLst>
          </p:nvPr>
        </p:nvSpPr>
        <p:spPr>
          <a:xfrm>
            <a:off x="15979244" y="4991100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86E24C-04FB-8166-4B68-D34E9CE32C4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67509" y="597070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Get labelling!</a:t>
            </a:r>
            <a:endParaRPr lang="en-ca" sz="8800" b="1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3F71A8-45B9-B7C6-3BA7-1D167C6F202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209808" y="6357283"/>
            <a:ext cx="657771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71145" algn="ctr" rtl="0">
              <a:spcAft>
                <a:spcPts val="0"/>
              </a:spcAft>
            </a:pPr>
            <a:r>
              <a:rPr lang="en-ca" sz="4000" b="1" i="0" u="none" baseline="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>Why do you think Lou acts this way?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FEBCD8B-BC03-B573-1C37-D814E09F4AB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3</a:t>
            </a:fld>
            <a:endParaRPr lang="en-ca" sz="2800" b="1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ADFF1358-5E4E-5709-6359-8793AEEA1C1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616759" y="2270587"/>
            <a:ext cx="2549307" cy="7309842"/>
          </a:xfrm>
          <a:custGeom>
            <a:avLst/>
            <a:gdLst/>
            <a:ahLst/>
            <a:cxnLst/>
            <a:rect l="l" t="t" r="r" b="b"/>
            <a:pathLst>
              <a:path w="2549307" h="7309842">
                <a:moveTo>
                  <a:pt x="0" y="0"/>
                </a:moveTo>
                <a:lnTo>
                  <a:pt x="2549307" y="0"/>
                </a:lnTo>
                <a:lnTo>
                  <a:pt x="2549307" y="7309842"/>
                </a:lnTo>
                <a:lnTo>
                  <a:pt x="0" y="7309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70855649-B61D-AB3B-2132-5C4D63F1E886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21184817">
            <a:off x="5972935" y="5868618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330E4B7F-5583-C15F-A362-EA83B34560F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449081">
            <a:off x="3735674" y="7983670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996FA9A0-21CF-DF76-AA3B-05463796A21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449081">
            <a:off x="3234354" y="4787293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A1C230B8-5723-9FE1-F0A5-A388FFEECBB1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21258059">
            <a:off x="6737413" y="3050015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6BC1B87-83A8-8091-BBC9-48276166873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770634" y="2038270"/>
            <a:ext cx="78792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/>
            <a:r>
              <a:rPr lang="en-CA" sz="3600" b="1" i="0" u="none" baseline="0" dirty="0">
                <a:solidFill>
                  <a:srgbClr val="2F5CEE"/>
                </a:solidFill>
              </a:rPr>
              <a:t>“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Lou often looks unhappy. At school, he doesn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’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t talk to anyone. You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’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d almost think Lou doesn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’</a:t>
            </a:r>
            <a:r>
              <a:rPr lang="en-ca" sz="3600" b="1" i="0" u="none" baseline="0" dirty="0">
                <a:solidFill>
                  <a:srgbClr val="2F5CEE"/>
                </a:solidFill>
              </a:rPr>
              <a:t>t like people all that much.”</a:t>
            </a:r>
          </a:p>
        </p:txBody>
      </p:sp>
      <p:sp>
        <p:nvSpPr>
          <p:cNvPr id="24" name="Accolades 23">
            <a:extLst>
              <a:ext uri="{FF2B5EF4-FFF2-40B4-BE49-F238E27FC236}">
                <a16:creationId xmlns:a16="http://schemas.microsoft.com/office/drawing/2014/main" id="{50CD1B2B-B875-0386-8BA3-1030EDAFD902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251690" y="1750167"/>
            <a:ext cx="8731510" cy="2707901"/>
          </a:xfrm>
          <a:prstGeom prst="bracePair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DCA1EB-6852-3DB2-6D7D-6D338E2CCE0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-17060" y="4760082"/>
            <a:ext cx="3931516" cy="4377490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11622" r="-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F9A3D5-4E7A-F8CB-058C-415E0A8D8C6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17203" y="2593063"/>
            <a:ext cx="10822149" cy="6544509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1" name="Freeform 11"/>
          <p:cNvSpPr/>
          <p:nvPr>
            <p:custDataLst>
              <p:tags r:id="rId4"/>
            </p:custDataLst>
          </p:nvPr>
        </p:nvSpPr>
        <p:spPr>
          <a:xfrm>
            <a:off x="10999514" y="7599855"/>
            <a:ext cx="2125429" cy="2087045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922EF6-5EB2-F124-BAF5-10C139625D5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0" y="473881"/>
            <a:ext cx="13868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Get labelling!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85C9A6-6F89-31A7-8CD1-753E8F37153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31778" y="3013579"/>
            <a:ext cx="81929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400" b="0" i="0" u="none" baseline="0"/>
              <a:t>Prejudices:</a:t>
            </a:r>
          </a:p>
          <a:p>
            <a:endParaRPr lang="en-ca"/>
          </a:p>
        </p:txBody>
      </p:sp>
      <p:grpSp>
        <p:nvGrpSpPr>
          <p:cNvPr id="6" name="Group 6"/>
          <p:cNvGrpSpPr/>
          <p:nvPr>
            <p:custDataLst>
              <p:tags r:id="rId7"/>
            </p:custDataLst>
          </p:nvPr>
        </p:nvGrpSpPr>
        <p:grpSpPr>
          <a:xfrm rot="-96328">
            <a:off x="2022463" y="2225211"/>
            <a:ext cx="3783986" cy="689872"/>
            <a:chOff x="0" y="0"/>
            <a:chExt cx="1656431" cy="4086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8C3FAD0-13C7-F559-47C3-2544F315C939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4</a:t>
            </a:fld>
            <a:endParaRPr lang="en-ca" sz="2800" b="1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516CDA-E04E-B0C4-8746-AC93A25206F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22250" y="3938383"/>
            <a:ext cx="102832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Making </a:t>
            </a:r>
            <a:r>
              <a:rPr lang="en-ca" sz="4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assumptions</a:t>
            </a:r>
            <a:r>
              <a:rPr lang="en-ca" sz="4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4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judging </a:t>
            </a:r>
            <a:r>
              <a:rPr lang="en-ca" sz="4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others too quickly without really knowing them.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B3E422-9AA3-258E-037B-8CF9A25C22D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522250" y="5632797"/>
            <a:ext cx="106171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your own </a:t>
            </a:r>
            <a:r>
              <a:rPr lang="en-ca" sz="4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perceptions</a:t>
            </a:r>
            <a:r>
              <a:rPr lang="en-ca" sz="4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on </a:t>
            </a:r>
            <a:r>
              <a:rPr lang="en-ca" sz="4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incomplete or unfounded information.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2D2E39C-8119-064D-D2C8-9D0CDA87BD1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676497" y="7370305"/>
            <a:ext cx="103086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 you from seeing what the other person</a:t>
            </a:r>
            <a:r>
              <a:rPr lang="en-ca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4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truly like</a:t>
            </a:r>
            <a:r>
              <a:rPr lang="en-ca" sz="44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E2E89C4D-23FE-21B7-7AE4-46ACE1B1D3C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0652270" y="2854697"/>
            <a:ext cx="2543981" cy="1392550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98F23C1-A3B7-CD1E-1B3F-65EA773FAFA0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3404564" y="3203122"/>
            <a:ext cx="48675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ca" sz="3600" b="1" i="1" u="none" baseline="0">
                <a:solidFill>
                  <a:srgbClr val="5E17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Remember! </a:t>
            </a:r>
          </a:p>
          <a:p>
            <a:pPr algn="l" rtl="0"/>
            <a:r>
              <a:rPr lang="en-ca" sz="36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ca" sz="3600" b="1" i="0" u="none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hings are rarely what they seem at first glance!</a:t>
            </a:r>
            <a:r>
              <a:rPr lang="en-ca" sz="36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DB7407B-CF0B-5992-5742-17967D6E3454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2248257" y="6557120"/>
            <a:ext cx="59308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CA" sz="3200" b="0" i="1" u="none" baseline="0" dirty="0"/>
              <a:t>“</a:t>
            </a:r>
            <a:r>
              <a:rPr lang="en-ca" sz="3200" b="0" i="1" u="none" baseline="0" dirty="0"/>
              <a:t>Judging is sometimes a pleasure, </a:t>
            </a:r>
          </a:p>
          <a:p>
            <a:pPr algn="ctr" rtl="0"/>
            <a:r>
              <a:rPr lang="en-ca" sz="3200" b="0" i="1" u="none" baseline="0" dirty="0"/>
              <a:t>understanding is always one!</a:t>
            </a:r>
            <a:r>
              <a:rPr lang="en-CA" sz="3200" b="0" i="1" u="none" baseline="0" dirty="0"/>
              <a:t>”</a:t>
            </a:r>
            <a:r>
              <a:rPr lang="en-ca" sz="3200" b="0" i="1" u="none" baseline="0" dirty="0"/>
              <a:t> </a:t>
            </a:r>
            <a:endParaRPr lang="en-ca" sz="2000" cap="all" dirty="0"/>
          </a:p>
          <a:p>
            <a:pPr algn="ctr" rtl="0"/>
            <a:r>
              <a:rPr lang="en-CA" sz="2000" b="0" i="0" u="none" cap="all" baseline="0" dirty="0"/>
              <a:t>– </a:t>
            </a:r>
            <a:r>
              <a:rPr lang="en-ca" sz="2000" b="0" i="0" u="none" cap="all" baseline="0" dirty="0"/>
              <a:t>HENRI DE RÉGNIER</a:t>
            </a:r>
            <a:r>
              <a:rPr lang="en-ca" sz="2000" b="0" i="0" u="none" baseline="0" dirty="0"/>
              <a:t> </a:t>
            </a:r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ED86BAD2-FD97-E737-EAF0-EB02246655C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330762">
            <a:off x="16769789" y="4875370"/>
            <a:ext cx="1146673" cy="885805"/>
          </a:xfrm>
          <a:custGeom>
            <a:avLst/>
            <a:gdLst/>
            <a:ahLst/>
            <a:cxnLst/>
            <a:rect l="l" t="t" r="r" b="b"/>
            <a:pathLst>
              <a:path w="1682066" h="1299396">
                <a:moveTo>
                  <a:pt x="0" y="0"/>
                </a:moveTo>
                <a:lnTo>
                  <a:pt x="1682066" y="0"/>
                </a:lnTo>
                <a:lnTo>
                  <a:pt x="1682066" y="1299396"/>
                </a:lnTo>
                <a:lnTo>
                  <a:pt x="0" y="129939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6D2A3F-F166-E849-9C43-6B74E79F597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7" grpId="0"/>
      <p:bldP spid="4" grpId="0"/>
      <p:bldP spid="5" grpId="0"/>
      <p:bldP spid="9" grpId="0"/>
      <p:bldP spid="15" grpId="0" animBg="1"/>
      <p:bldP spid="20" grpId="0"/>
      <p:bldP spid="22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58510B-35DA-0B22-48A8-6C1193ED68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575" y="801350"/>
            <a:ext cx="139847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Educational clip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—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Part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 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1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25021" y="6531143"/>
            <a:ext cx="4572438" cy="3755857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5</a:t>
            </a:fld>
            <a:endParaRPr lang="en-ca" sz="28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E189D-EFA7-61F6-5FF6-8273068A649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823877" y="4914900"/>
            <a:ext cx="5406799" cy="1905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B08388-F221-A668-395C-56EEA7ABDCE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669776" y="5580127"/>
            <a:ext cx="5715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800" b="1" dirty="0">
              <a:solidFill>
                <a:schemeClr val="bg1"/>
              </a:solidFill>
            </a:endParaRPr>
          </a:p>
        </p:txBody>
      </p:sp>
      <p:pic>
        <p:nvPicPr>
          <p:cNvPr id="8" name="Graphique 7" descr="Star shape">
            <a:extLst>
              <a:ext uri="{FF2B5EF4-FFF2-40B4-BE49-F238E27FC236}">
                <a16:creationId xmlns:a16="http://schemas.microsoft.com/office/drawing/2014/main" id="{73060571-9FA9-F3F9-BFDB-C87FC77563C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977103">
            <a:off x="15818258" y="4480511"/>
            <a:ext cx="914400" cy="914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67EC46-D682-3032-6581-5296A76BD1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pic>
        <p:nvPicPr>
          <p:cNvPr id="2" name="Média en ligne 1" descr="Workshop 7.1">
            <a:hlinkClick r:id="" action="ppaction://media"/>
            <a:extLst>
              <a:ext uri="{FF2B5EF4-FFF2-40B4-BE49-F238E27FC236}">
                <a16:creationId xmlns:a16="http://schemas.microsoft.com/office/drawing/2014/main" id="{44F88E27-436D-3D83-AAB6-7027E7D6AF2B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7"/>
          <a:stretch>
            <a:fillRect/>
          </a:stretch>
        </p:blipFill>
        <p:spPr>
          <a:xfrm>
            <a:off x="419771" y="2921409"/>
            <a:ext cx="10050320" cy="5662152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940727" y="2545267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A15CA-0D0B-7883-6924-497C1297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7CC8C3-5E9B-B91B-3833-9EE4452EA4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31FFB9-BCB2-B236-5039-E70018E617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6036" y="650174"/>
            <a:ext cx="16585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Be kind to yourself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40F62A3-FF7E-242D-6D2F-85665B38916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6</a:t>
            </a:fld>
            <a:endParaRPr lang="en-ca" sz="28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632390-1FD6-6E70-9CA0-514F1D448B4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18152" y="4575594"/>
            <a:ext cx="10822149" cy="4115280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102AC302-E824-5A24-5D14-AFED7123A09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638800" y="1762208"/>
            <a:ext cx="11582400" cy="3046467"/>
            <a:chOff x="-147344" y="-76200"/>
            <a:chExt cx="2296452" cy="571663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8FA67B2-4ADA-DFF9-85B3-8B442AB3ED42}"/>
                </a:ext>
              </a:extLst>
            </p:cNvPr>
            <p:cNvSpPr/>
            <p:nvPr/>
          </p:nvSpPr>
          <p:spPr>
            <a:xfrm>
              <a:off x="-147344" y="118411"/>
              <a:ext cx="2149108" cy="309090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F46BB266-7C10-8F74-95CC-3070838FB73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4" name="Freeform 8">
            <a:extLst>
              <a:ext uri="{FF2B5EF4-FFF2-40B4-BE49-F238E27FC236}">
                <a16:creationId xmlns:a16="http://schemas.microsoft.com/office/drawing/2014/main" id="{6D2A5A3E-A3F2-FCEE-214C-34FFAD83EBC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288740" y="2417843"/>
            <a:ext cx="1243604" cy="124397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5CD581-9160-BC76-CF02-D41EECB5997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29227" y="3225643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does </a:t>
            </a:r>
            <a:r>
              <a:rPr lang="en-ca" sz="4800" b="1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empathy</a:t>
            </a:r>
            <a:r>
              <a:rPr lang="en-ca" sz="4800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mean to you? </a:t>
            </a:r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22ED245B-70EC-75A6-2279-42DD3837227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646957" y="7495305"/>
            <a:ext cx="1586688" cy="1492020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D217C3D2-61FF-183C-2620-6CBFB990A2E3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 rot="-96328">
            <a:off x="1067759" y="4243874"/>
            <a:ext cx="3783986" cy="689872"/>
            <a:chOff x="0" y="0"/>
            <a:chExt cx="1656431" cy="408605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0E2BDA89-6093-5183-99FB-031F7DBEA1FF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96F87869-17C7-4188-83EA-3C49FD33956A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52F4D72C-8B71-8DDA-CBD5-DAAEA516A5E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94212" y="5120532"/>
            <a:ext cx="90678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4800" b="0" i="0" u="none" baseline="0" dirty="0"/>
              <a:t>Empathy is</a:t>
            </a:r>
            <a:r>
              <a:rPr lang="en-CA" sz="4800" b="0" i="0" u="none" baseline="0" dirty="0"/>
              <a:t>…</a:t>
            </a:r>
            <a:endParaRPr lang="en-ca" sz="4800" b="0" i="0" u="none" baseline="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928F90-A26A-76DA-D676-0448189568F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8616" y="6219169"/>
            <a:ext cx="9460367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ca" sz="2800"/>
              <a:t>Putting</a:t>
            </a:r>
            <a:r>
              <a:rPr lang="en-ca" sz="2800" b="0" i="0" u="none" baseline="0"/>
              <a:t> yourself in someone else’s shoes;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EBFB7F-81F1-18CB-DB4A-35683F10068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8616" y="6869127"/>
            <a:ext cx="9460367" cy="5232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ca" sz="2800"/>
              <a:t>Understanding</a:t>
            </a:r>
            <a:r>
              <a:rPr lang="en-ca" sz="2800" b="0" i="0" u="none" baseline="0"/>
              <a:t> someone</a:t>
            </a:r>
            <a:r>
              <a:rPr lang="en-CA" sz="2800" b="0" i="0" u="none" baseline="0" dirty="0"/>
              <a:t>’</a:t>
            </a:r>
            <a:r>
              <a:rPr lang="en-ca" sz="2800" b="0" i="0" u="none" baseline="0" dirty="0"/>
              <a:t>s experience;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DE91E37-548C-99EB-00BB-CB4A414DC41F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08616" y="7555134"/>
            <a:ext cx="10064115" cy="95410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CA" sz="2800"/>
              <a:t>Understanding</a:t>
            </a:r>
            <a:r>
              <a:rPr lang="en-ca" sz="2800" b="0" i="0" u="none" baseline="0"/>
              <a:t> and being sensitive to someone’s feelings and </a:t>
            </a:r>
            <a:r>
              <a:rPr lang="en-ca" sz="2800" b="0" i="0" u="none" baseline="0" dirty="0"/>
              <a:t>needs.</a:t>
            </a:r>
          </a:p>
        </p:txBody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3C9980B6-A2AE-4EA6-A4E9-13F0A8497CA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5592061">
            <a:off x="13646968" y="4436023"/>
            <a:ext cx="2895009" cy="5624574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1B43A86-B967-C0D2-1724-536BF72EB42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 rot="184828">
            <a:off x="12425303" y="6680563"/>
            <a:ext cx="53663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1800" b="1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2800" b="1" i="0" u="none" baseline="0">
                <a:solidFill>
                  <a:srgbClr val="044F80"/>
                </a:solidFill>
              </a:rPr>
              <a:t>Developing empathy helps cultivate compassion!</a:t>
            </a:r>
          </a:p>
          <a:p>
            <a:endParaRPr lang="en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4CD66D-9266-9CF5-DD06-43B612B0EAF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9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  <p:bldP spid="15" grpId="0"/>
      <p:bldP spid="22" grpId="0" animBg="1"/>
      <p:bldP spid="26" grpId="0"/>
      <p:bldP spid="27" grpId="0"/>
      <p:bldP spid="28" grpId="0"/>
      <p:bldP spid="29" grpId="0"/>
      <p:bldP spid="31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3AD1-CE01-A445-51D8-D97FEDF6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B878674-D698-E5E2-7EEE-C06123048C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54A4F71-E170-B95F-8991-6D2772E12C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6036" y="650174"/>
            <a:ext cx="16585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Be kind to yourself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FC0FD56-CCF8-A622-3506-C7AE327873EB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7</a:t>
            </a:fld>
            <a:endParaRPr lang="en-ca" sz="28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DF348F-7C75-F77C-5D8C-F6D404CD118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43626" y="4519335"/>
            <a:ext cx="11479793" cy="4301936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FD2D21D0-3CBB-60D9-81D5-755EF9AE233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638800" y="1762208"/>
            <a:ext cx="11582400" cy="3046467"/>
            <a:chOff x="-147344" y="-76200"/>
            <a:chExt cx="2296452" cy="571663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3D7439BD-DCC4-FBB0-999D-20ED5B5744A5}"/>
                </a:ext>
              </a:extLst>
            </p:cNvPr>
            <p:cNvSpPr/>
            <p:nvPr/>
          </p:nvSpPr>
          <p:spPr>
            <a:xfrm>
              <a:off x="-147344" y="118411"/>
              <a:ext cx="2149108" cy="298996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9FF600D2-C74E-CD3F-8E46-9FF58D3F59DB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4" name="Freeform 8">
            <a:extLst>
              <a:ext uri="{FF2B5EF4-FFF2-40B4-BE49-F238E27FC236}">
                <a16:creationId xmlns:a16="http://schemas.microsoft.com/office/drawing/2014/main" id="{F9987CB0-7498-D013-DE7D-9B9867B79FC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288740" y="2417843"/>
            <a:ext cx="1243604" cy="124397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06F7EBB-4A78-31A2-478D-3F635ECEAE2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29227" y="3225643"/>
            <a:ext cx="1005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0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does </a:t>
            </a:r>
            <a:r>
              <a:rPr lang="en-ca" sz="4800" b="1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compassion</a:t>
            </a:r>
            <a:r>
              <a:rPr lang="en-ca" sz="4800" b="0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mean to you?</a:t>
            </a: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5901E769-7AA0-E130-3407-D87F6289D333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 rot="-96328">
            <a:off x="1014120" y="4173646"/>
            <a:ext cx="3833375" cy="993934"/>
            <a:chOff x="-21620" y="-180093"/>
            <a:chExt cx="1678051" cy="588698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3A073897-E634-9660-5201-7B1319785FCA}"/>
                </a:ext>
              </a:extLst>
            </p:cNvPr>
            <p:cNvSpPr/>
            <p:nvPr/>
          </p:nvSpPr>
          <p:spPr>
            <a:xfrm>
              <a:off x="-21620" y="-180093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F980213F-408E-0B94-51A1-13C52BBBC600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A7A13DFC-0C57-B11D-E13D-2771CF766D5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94212" y="4905380"/>
            <a:ext cx="9067800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4800" b="0" i="0" u="none" baseline="0" dirty="0"/>
              <a:t>Compassion is</a:t>
            </a:r>
            <a:r>
              <a:rPr lang="en-CA" sz="4800" b="0" i="0" u="none" baseline="0" dirty="0"/>
              <a:t>…</a:t>
            </a:r>
            <a:endParaRPr lang="en-ca" sz="4800" b="0" i="0" u="none" baseline="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F11DBAF-748E-5C34-ABDB-E0AFB0B5643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08616" y="5807523"/>
            <a:ext cx="946036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ca" sz="2800" b="0" i="0" u="none" baseline="0" dirty="0"/>
              <a:t>Caring about the well-being of others;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87B6BCE-2E26-3187-D95B-CD73FA08811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4212" y="6366274"/>
            <a:ext cx="9683184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just" rtl="0">
              <a:buFont typeface="Arial" panose="020B0604020202020204" pitchFamily="34" charset="0"/>
              <a:buChar char="•"/>
            </a:pPr>
            <a:r>
              <a:rPr lang="en-ca" sz="2800" b="0" i="0" u="none" baseline="0" dirty="0"/>
              <a:t>Having a positive and respectful attitude toward others, without expecting anything in return;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E698A3A-AE41-DD3C-D007-2FCD5B1CF95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8616" y="7355912"/>
            <a:ext cx="946036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ca" sz="2800" b="0" i="0" u="none" baseline="0" dirty="0"/>
              <a:t>Being open to differences;</a:t>
            </a:r>
          </a:p>
        </p:txBody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25B2EA88-482E-6AC6-87C4-F0A86FD90BB9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5592061">
            <a:off x="14071052" y="5323994"/>
            <a:ext cx="2269315" cy="5953763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A713687-7BFE-AF3A-0813-75E6BB606844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 rot="184828">
            <a:off x="12644325" y="7228788"/>
            <a:ext cx="53663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1800" b="1" dirty="0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2800" b="1" i="0" u="none" baseline="0" dirty="0">
                <a:solidFill>
                  <a:srgbClr val="044F80"/>
                </a:solidFill>
              </a:rPr>
              <a:t>Empathy and compassion are important for developing and maintaining healthy, harmonious relationships!</a:t>
            </a:r>
          </a:p>
          <a:p>
            <a:endParaRPr lang="en-ca" dirty="0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61A00E55-F0F3-5D10-8C5B-AAE8876502CA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263195" y="6132670"/>
            <a:ext cx="1586688" cy="1492020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F53167-C34B-0107-F387-B280849CE621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08823" y="7917157"/>
            <a:ext cx="11093481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ca" sz="2800" b="0" i="0" u="none" baseline="0" dirty="0"/>
              <a:t>Asserting yourself respectfully</a:t>
            </a:r>
            <a:r>
              <a:rPr lang="en-ca" sz="2800" dirty="0"/>
              <a:t>, </a:t>
            </a:r>
            <a:r>
              <a:rPr lang="en-ca" sz="2800" b="0" i="0" u="none" baseline="0" dirty="0"/>
              <a:t>sincerely and with positive intentions.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B95B3A-23B9-01B4-592B-BD07ED8500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0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  <p:bldP spid="15" grpId="0"/>
      <p:bldP spid="26" grpId="0"/>
      <p:bldP spid="27" grpId="0"/>
      <p:bldP spid="29" grpId="0"/>
      <p:bldP spid="30" grpId="0"/>
      <p:bldP spid="31" grpId="0" animBg="1"/>
      <p:bldP spid="32" grpId="0"/>
      <p:bldP spid="22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3C1D-6E38-0813-4D8A-104618628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C447C5D-A197-4803-FD34-A14A5B4C5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E5B3E84-E1E1-76E0-225E-D104935029E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51587" y="6359043"/>
            <a:ext cx="7963380" cy="3545733"/>
            <a:chOff x="0" y="-76200"/>
            <a:chExt cx="2149108" cy="5716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B49BD07-1E69-E5AF-1A14-E1F74FACB5B8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CC172D48-DBE0-12BF-9568-4D810C3C0EE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1F4D729-65D6-32A3-EEEC-B51AFE96C66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7637" y="8651605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3F14CE7-F311-E8A3-75C7-5F302D2E448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652417" y="6602051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8E14C8D-E253-DCED-4E23-DA956E0D991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67509" y="570176"/>
            <a:ext cx="128181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Labels that leave a mark… </a:t>
            </a:r>
            <a:endParaRPr lang="en-ca" sz="8800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9AA1F2A-02ED-B867-AEB5-105C216517B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37574" y="7350231"/>
            <a:ext cx="74202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145" algn="ctr" rtl="0">
              <a:spcAft>
                <a:spcPts val="0"/>
              </a:spcAft>
            </a:pPr>
            <a:r>
              <a:rPr lang="en-ca" sz="4000" b="1" i="0" u="none" baseline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What could you do to help lessen the judgments weighing Lou down?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04F4C577-428F-73AF-79D3-A225C68A76A9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8</a:t>
            </a:fld>
            <a:endParaRPr lang="en-ca" sz="2800" b="1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810F9F74-7D6C-89B9-FF12-92FB4F0F63C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046638" y="1978646"/>
            <a:ext cx="2549307" cy="7309842"/>
          </a:xfrm>
          <a:custGeom>
            <a:avLst/>
            <a:gdLst/>
            <a:ahLst/>
            <a:cxnLst/>
            <a:rect l="l" t="t" r="r" b="b"/>
            <a:pathLst>
              <a:path w="2549307" h="7309842">
                <a:moveTo>
                  <a:pt x="0" y="0"/>
                </a:moveTo>
                <a:lnTo>
                  <a:pt x="2549307" y="0"/>
                </a:lnTo>
                <a:lnTo>
                  <a:pt x="2549307" y="7309842"/>
                </a:lnTo>
                <a:lnTo>
                  <a:pt x="0" y="7309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2E1EA00B-4AC9-42C0-A5E5-E7987C487A9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21184817">
            <a:off x="14456668" y="5576677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7B5D4A99-AE47-8052-3F8A-0A47CFF90C7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449081">
            <a:off x="12219407" y="7691729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EB66BF9B-A565-9649-1F16-31ED70DE413F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449081">
            <a:off x="11718087" y="4495352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CEBE54E9-D577-1BFD-8181-05EF26751CA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21258059">
            <a:off x="15221146" y="2758074"/>
            <a:ext cx="2015381" cy="189682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B3BA60C-FF80-9FAE-B779-182B1DFAA06B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2605128" y="3785522"/>
            <a:ext cx="8191209" cy="2771163"/>
            <a:chOff x="0" y="-76200"/>
            <a:chExt cx="2149108" cy="57166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C691C3E-559D-B051-FB45-E91D09D77FA9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76B7A83A-4CC7-0A65-271B-9286AAEE1FA8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5" name="Freeform 8">
            <a:extLst>
              <a:ext uri="{FF2B5EF4-FFF2-40B4-BE49-F238E27FC236}">
                <a16:creationId xmlns:a16="http://schemas.microsoft.com/office/drawing/2014/main" id="{38F2B165-E510-798A-D9BF-8A2F71A50A1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850253" y="3828278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03BC462-2B53-785D-E26E-B7BE4C98EFC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034774" y="4336708"/>
            <a:ext cx="6708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145" algn="ctr" rtl="0">
              <a:spcAft>
                <a:spcPts val="0"/>
              </a:spcAft>
            </a:pPr>
            <a:r>
              <a:rPr lang="en-ca" sz="4000" b="1" i="0" u="none" baseline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Now that you know that Lou is being bullied at school, what might you say to him?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6962FC5-47A4-B5E1-B67E-58DF800EEC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3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5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D5C7B-2B00-C39A-68C8-FC204EB47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8E57F2E5-F05B-DF67-A938-F536025DEC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2609708" y="0"/>
            <a:ext cx="576965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10999"/>
            </a:blip>
            <a:stretch>
              <a:fillRect l="-252941"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96E5210-3659-4053-D255-579B0143397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055277" y="1954305"/>
            <a:ext cx="4602888" cy="6272104"/>
          </a:xfrm>
          <a:custGeom>
            <a:avLst/>
            <a:gdLst/>
            <a:ahLst/>
            <a:cxnLst/>
            <a:rect l="l" t="t" r="r" b="b"/>
            <a:pathLst>
              <a:path w="3996129" h="6830989">
                <a:moveTo>
                  <a:pt x="0" y="0"/>
                </a:moveTo>
                <a:lnTo>
                  <a:pt x="3996128" y="0"/>
                </a:lnTo>
                <a:lnTo>
                  <a:pt x="3996128" y="6830989"/>
                </a:lnTo>
                <a:lnTo>
                  <a:pt x="0" y="6830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6E3895D-B00E-0E61-E975-7B8F9093AE92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9</a:t>
            </a:fld>
            <a:endParaRPr lang="en-ca" sz="2800" b="1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AC346F3-85A1-2B86-3F81-921CB6C0529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785813" y="8366434"/>
            <a:ext cx="55420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ca" sz="32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That’s how you start </a:t>
            </a:r>
            <a:r>
              <a:rPr lang="en-ca" sz="32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developing</a:t>
            </a:r>
            <a:r>
              <a:rPr lang="en-ca" sz="32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your </a:t>
            </a:r>
            <a:r>
              <a:rPr lang="en-ca" sz="32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empathy</a:t>
            </a:r>
            <a:r>
              <a:rPr lang="en-ca" sz="32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ca" sz="32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compassion</a:t>
            </a:r>
            <a:r>
              <a:rPr lang="en-ca" sz="32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ca" sz="3200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DA936E2E-3861-FCD2-4E7F-D1B755A5C56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6397585">
            <a:off x="11650251" y="8030394"/>
            <a:ext cx="1551870" cy="1195996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5285245F-4EA0-595D-DD97-A054D14B457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142367" y="7061869"/>
            <a:ext cx="3058313" cy="334304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E026138D-8695-5F0F-1701-00FA7DEA7E2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661534" y="4599247"/>
            <a:ext cx="4778170" cy="3540706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b="-19653"/>
            </a:stretch>
          </a:blipFill>
        </p:spPr>
        <p:txBody>
          <a:bodyPr/>
          <a:lstStyle/>
          <a:p>
            <a:endParaRPr lang="en-ca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8D2C95D-264F-11C5-1450-37F6E0F9ECA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166596" y="793900"/>
            <a:ext cx="4797554" cy="4031874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874613AE-3FF9-8786-A7E8-A154892903F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3197606" y="5328045"/>
            <a:ext cx="4739391" cy="4562005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890524-8B80-CB0B-A16E-A7ADC72107B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23908" y="5083230"/>
            <a:ext cx="4778170" cy="34163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600" b="0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</a:t>
            </a:r>
            <a:r>
              <a:rPr lang="en-ca" sz="3600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prejudices and judgments</a:t>
            </a:r>
            <a:r>
              <a:rPr lang="en-ca" sz="3600" b="0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about people and the labels we place on them can </a:t>
            </a:r>
            <a:r>
              <a:rPr lang="en-ca" sz="3600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 a mark.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1A6BA40-D16A-0D03-834D-EF5C57BB7FA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3166596" y="6003562"/>
            <a:ext cx="4693697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/>
            <a:r>
              <a:rPr lang="en-ca" sz="320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So, it’s better to take a </a:t>
            </a:r>
            <a:r>
              <a:rPr lang="en-ca" sz="32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genuine and sincere interest in the other person.</a:t>
            </a:r>
            <a:r>
              <a:rPr lang="en-ca" sz="320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algn="ctr"/>
            <a:r>
              <a:rPr lang="en-ca" sz="3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 the least</a:t>
            </a:r>
            <a:r>
              <a:rPr lang="en-ca" sz="320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ca" sz="32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lead by example </a:t>
            </a:r>
            <a:r>
              <a:rPr lang="en-ca" sz="3200" b="0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 </a:t>
            </a:r>
            <a:r>
              <a:rPr lang="en-ca" sz="3200" b="1" i="0" u="none" baseline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refrain from judging others yourself!</a:t>
            </a:r>
            <a:endParaRPr lang="en-ca" sz="3200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C25090-EEB0-1950-0432-232231B7A59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3686117" y="1490376"/>
            <a:ext cx="3758512" cy="34163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36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They c</a:t>
            </a:r>
            <a:r>
              <a:rPr lang="en-ca" sz="3600" b="0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an </a:t>
            </a:r>
            <a:r>
              <a:rPr lang="en-ca" sz="360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weaken the other person</a:t>
            </a:r>
            <a:r>
              <a:rPr lang="en-CA" sz="360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’</a:t>
            </a:r>
            <a:r>
              <a:rPr lang="en-ca" sz="360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 self-esteem</a:t>
            </a:r>
            <a:r>
              <a:rPr lang="en-ca" sz="3600" b="0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, and</a:t>
            </a:r>
            <a:r>
              <a:rPr lang="en-ca" sz="3600" b="0" i="0" u="non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ca" sz="360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damage our relationships</a:t>
            </a:r>
            <a:r>
              <a:rPr lang="en-ca" sz="3600" b="0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. </a:t>
            </a:r>
          </a:p>
          <a:p>
            <a:pPr algn="ctr" rtl="0"/>
            <a:endParaRPr lang="en-ca" sz="3600" b="1" dirty="0">
              <a:solidFill>
                <a:srgbClr val="1A427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169C668-081F-117C-9A4E-3B3B28E81E9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55285F5-745E-8828-6D5E-7410D74D5383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67509" y="570176"/>
            <a:ext cx="128181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Labels that leave a mark… </a:t>
            </a:r>
            <a:endParaRPr lang="en-ca" sz="8800" b="1" dirty="0">
              <a:solidFill>
                <a:srgbClr val="0038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51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7" grpId="0" animBg="1"/>
      <p:bldP spid="10" grpId="0" animBg="1"/>
      <p:bldP spid="16" grpId="0" animBg="1"/>
      <p:bldP spid="8" grpId="0"/>
      <p:bldP spid="3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7BB8-07CF-EBB7-35E4-66A82E31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3F13C32-6314-D205-6891-62D8026AEB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58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105DE8-0F11-96BC-5104-895E9BDEDE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76399" y="858266"/>
            <a:ext cx="14752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</a:rPr>
              <a:t>Kindness meditation</a:t>
            </a:r>
            <a:endParaRPr lang="en-ca" sz="8800" b="1" i="0" u="none" baseline="0" dirty="0">
              <a:solidFill>
                <a:srgbClr val="0038FF"/>
              </a:solidFill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E31B654-016B-BEE2-873C-3FB1B3065A4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10</a:t>
            </a:fld>
            <a:endParaRPr lang="en-ca" sz="2800" b="1"/>
          </a:p>
        </p:txBody>
      </p:sp>
      <p:sp>
        <p:nvSpPr>
          <p:cNvPr id="24" name="Freeform 13">
            <a:extLst>
              <a:ext uri="{FF2B5EF4-FFF2-40B4-BE49-F238E27FC236}">
                <a16:creationId xmlns:a16="http://schemas.microsoft.com/office/drawing/2014/main" id="{D0B119D6-3B02-592C-3288-93BF377169D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676400" y="4551667"/>
            <a:ext cx="3996794" cy="3825266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4034769-3B23-D21B-B072-9F8D63DDB06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rcRect b="4696"/>
          <a:stretch>
            <a:fillRect/>
          </a:stretch>
        </p:blipFill>
        <p:spPr>
          <a:xfrm>
            <a:off x="775517" y="4893160"/>
            <a:ext cx="6054194" cy="5412890"/>
          </a:xfrm>
          <a:prstGeom prst="rect">
            <a:avLst/>
          </a:prstGeom>
        </p:spPr>
      </p:pic>
      <p:sp>
        <p:nvSpPr>
          <p:cNvPr id="25" name="Freeform 5">
            <a:extLst>
              <a:ext uri="{FF2B5EF4-FFF2-40B4-BE49-F238E27FC236}">
                <a16:creationId xmlns:a16="http://schemas.microsoft.com/office/drawing/2014/main" id="{ADC9C9DE-D893-3B65-60E2-53E0533592F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218418" y="5327314"/>
            <a:ext cx="9210773" cy="1905000"/>
          </a:xfrm>
          <a:custGeom>
            <a:avLst/>
            <a:gdLst>
              <a:gd name="csX0" fmla="*/ 0 w 9210773"/>
              <a:gd name="csY0" fmla="*/ 0 h 1905000"/>
              <a:gd name="csX1" fmla="*/ 575673 w 9210773"/>
              <a:gd name="csY1" fmla="*/ 0 h 1905000"/>
              <a:gd name="csX2" fmla="*/ 875023 w 9210773"/>
              <a:gd name="csY2" fmla="*/ 0 h 1905000"/>
              <a:gd name="csX3" fmla="*/ 1266481 w 9210773"/>
              <a:gd name="csY3" fmla="*/ 0 h 1905000"/>
              <a:gd name="csX4" fmla="*/ 1934262 w 9210773"/>
              <a:gd name="csY4" fmla="*/ 0 h 1905000"/>
              <a:gd name="csX5" fmla="*/ 2233612 w 9210773"/>
              <a:gd name="csY5" fmla="*/ 0 h 1905000"/>
              <a:gd name="csX6" fmla="*/ 2625070 w 9210773"/>
              <a:gd name="csY6" fmla="*/ 0 h 1905000"/>
              <a:gd name="csX7" fmla="*/ 3292851 w 9210773"/>
              <a:gd name="csY7" fmla="*/ 0 h 1905000"/>
              <a:gd name="csX8" fmla="*/ 3776417 w 9210773"/>
              <a:gd name="csY8" fmla="*/ 0 h 1905000"/>
              <a:gd name="csX9" fmla="*/ 4259983 w 9210773"/>
              <a:gd name="csY9" fmla="*/ 0 h 1905000"/>
              <a:gd name="csX10" fmla="*/ 4559333 w 9210773"/>
              <a:gd name="csY10" fmla="*/ 0 h 1905000"/>
              <a:gd name="csX11" fmla="*/ 5319221 w 9210773"/>
              <a:gd name="csY11" fmla="*/ 0 h 1905000"/>
              <a:gd name="csX12" fmla="*/ 5710679 w 9210773"/>
              <a:gd name="csY12" fmla="*/ 0 h 1905000"/>
              <a:gd name="csX13" fmla="*/ 6102137 w 9210773"/>
              <a:gd name="csY13" fmla="*/ 0 h 1905000"/>
              <a:gd name="csX14" fmla="*/ 6862026 w 9210773"/>
              <a:gd name="csY14" fmla="*/ 0 h 1905000"/>
              <a:gd name="csX15" fmla="*/ 7253484 w 9210773"/>
              <a:gd name="csY15" fmla="*/ 0 h 1905000"/>
              <a:gd name="csX16" fmla="*/ 7829157 w 9210773"/>
              <a:gd name="csY16" fmla="*/ 0 h 1905000"/>
              <a:gd name="csX17" fmla="*/ 8404830 w 9210773"/>
              <a:gd name="csY17" fmla="*/ 0 h 1905000"/>
              <a:gd name="csX18" fmla="*/ 9210773 w 9210773"/>
              <a:gd name="csY18" fmla="*/ 0 h 1905000"/>
              <a:gd name="csX19" fmla="*/ 9210773 w 9210773"/>
              <a:gd name="csY19" fmla="*/ 457200 h 1905000"/>
              <a:gd name="csX20" fmla="*/ 9210773 w 9210773"/>
              <a:gd name="csY20" fmla="*/ 914400 h 1905000"/>
              <a:gd name="csX21" fmla="*/ 9210773 w 9210773"/>
              <a:gd name="csY21" fmla="*/ 1352550 h 1905000"/>
              <a:gd name="csX22" fmla="*/ 9210773 w 9210773"/>
              <a:gd name="csY22" fmla="*/ 1905000 h 1905000"/>
              <a:gd name="csX23" fmla="*/ 8542992 w 9210773"/>
              <a:gd name="csY23" fmla="*/ 1905000 h 1905000"/>
              <a:gd name="csX24" fmla="*/ 8151534 w 9210773"/>
              <a:gd name="csY24" fmla="*/ 1905000 h 1905000"/>
              <a:gd name="csX25" fmla="*/ 7760076 w 9210773"/>
              <a:gd name="csY25" fmla="*/ 1905000 h 1905000"/>
              <a:gd name="csX26" fmla="*/ 7092295 w 9210773"/>
              <a:gd name="csY26" fmla="*/ 1905000 h 1905000"/>
              <a:gd name="csX27" fmla="*/ 6700837 w 9210773"/>
              <a:gd name="csY27" fmla="*/ 1905000 h 1905000"/>
              <a:gd name="csX28" fmla="*/ 6033056 w 9210773"/>
              <a:gd name="csY28" fmla="*/ 1905000 h 1905000"/>
              <a:gd name="csX29" fmla="*/ 5549491 w 9210773"/>
              <a:gd name="csY29" fmla="*/ 1905000 h 1905000"/>
              <a:gd name="csX30" fmla="*/ 4973817 w 9210773"/>
              <a:gd name="csY30" fmla="*/ 1905000 h 1905000"/>
              <a:gd name="csX31" fmla="*/ 4490252 w 9210773"/>
              <a:gd name="csY31" fmla="*/ 1905000 h 1905000"/>
              <a:gd name="csX32" fmla="*/ 4006686 w 9210773"/>
              <a:gd name="csY32" fmla="*/ 1905000 h 1905000"/>
              <a:gd name="csX33" fmla="*/ 3246797 w 9210773"/>
              <a:gd name="csY33" fmla="*/ 1905000 h 1905000"/>
              <a:gd name="csX34" fmla="*/ 2486909 w 9210773"/>
              <a:gd name="csY34" fmla="*/ 1905000 h 1905000"/>
              <a:gd name="csX35" fmla="*/ 1819128 w 9210773"/>
              <a:gd name="csY35" fmla="*/ 1905000 h 1905000"/>
              <a:gd name="csX36" fmla="*/ 1335562 w 9210773"/>
              <a:gd name="csY36" fmla="*/ 1905000 h 1905000"/>
              <a:gd name="csX37" fmla="*/ 851997 w 9210773"/>
              <a:gd name="csY37" fmla="*/ 1905000 h 1905000"/>
              <a:gd name="csX38" fmla="*/ 0 w 9210773"/>
              <a:gd name="csY38" fmla="*/ 1905000 h 1905000"/>
              <a:gd name="csX39" fmla="*/ 0 w 9210773"/>
              <a:gd name="csY39" fmla="*/ 1390650 h 1905000"/>
              <a:gd name="csX40" fmla="*/ 0 w 9210773"/>
              <a:gd name="csY40" fmla="*/ 895350 h 1905000"/>
              <a:gd name="csX41" fmla="*/ 0 w 9210773"/>
              <a:gd name="csY41" fmla="*/ 476250 h 1905000"/>
              <a:gd name="csX42" fmla="*/ 0 w 9210773"/>
              <a:gd name="csY42" fmla="*/ 0 h 1905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9210773" h="1905000" fill="none" extrusionOk="0">
                <a:moveTo>
                  <a:pt x="0" y="0"/>
                </a:moveTo>
                <a:cubicBezTo>
                  <a:pt x="256363" y="-51218"/>
                  <a:pt x="382403" y="3138"/>
                  <a:pt x="575673" y="0"/>
                </a:cubicBezTo>
                <a:cubicBezTo>
                  <a:pt x="768943" y="-3138"/>
                  <a:pt x="789728" y="34521"/>
                  <a:pt x="875023" y="0"/>
                </a:cubicBezTo>
                <a:cubicBezTo>
                  <a:pt x="960318" y="-34521"/>
                  <a:pt x="1078976" y="40120"/>
                  <a:pt x="1266481" y="0"/>
                </a:cubicBezTo>
                <a:cubicBezTo>
                  <a:pt x="1453986" y="-40120"/>
                  <a:pt x="1626272" y="4934"/>
                  <a:pt x="1934262" y="0"/>
                </a:cubicBezTo>
                <a:cubicBezTo>
                  <a:pt x="2242252" y="-4934"/>
                  <a:pt x="2150124" y="21932"/>
                  <a:pt x="2233612" y="0"/>
                </a:cubicBezTo>
                <a:cubicBezTo>
                  <a:pt x="2317100" y="-21932"/>
                  <a:pt x="2542046" y="25303"/>
                  <a:pt x="2625070" y="0"/>
                </a:cubicBezTo>
                <a:cubicBezTo>
                  <a:pt x="2708094" y="-25303"/>
                  <a:pt x="3144613" y="25592"/>
                  <a:pt x="3292851" y="0"/>
                </a:cubicBezTo>
                <a:cubicBezTo>
                  <a:pt x="3441089" y="-25592"/>
                  <a:pt x="3594711" y="43033"/>
                  <a:pt x="3776417" y="0"/>
                </a:cubicBezTo>
                <a:cubicBezTo>
                  <a:pt x="3958123" y="-43033"/>
                  <a:pt x="4071114" y="44647"/>
                  <a:pt x="4259983" y="0"/>
                </a:cubicBezTo>
                <a:cubicBezTo>
                  <a:pt x="4448852" y="-44647"/>
                  <a:pt x="4464849" y="24594"/>
                  <a:pt x="4559333" y="0"/>
                </a:cubicBezTo>
                <a:cubicBezTo>
                  <a:pt x="4653817" y="-24594"/>
                  <a:pt x="4944143" y="60163"/>
                  <a:pt x="5319221" y="0"/>
                </a:cubicBezTo>
                <a:cubicBezTo>
                  <a:pt x="5694299" y="-60163"/>
                  <a:pt x="5558899" y="5972"/>
                  <a:pt x="5710679" y="0"/>
                </a:cubicBezTo>
                <a:cubicBezTo>
                  <a:pt x="5862459" y="-5972"/>
                  <a:pt x="5927463" y="43599"/>
                  <a:pt x="6102137" y="0"/>
                </a:cubicBezTo>
                <a:cubicBezTo>
                  <a:pt x="6276811" y="-43599"/>
                  <a:pt x="6492212" y="18203"/>
                  <a:pt x="6862026" y="0"/>
                </a:cubicBezTo>
                <a:cubicBezTo>
                  <a:pt x="7231840" y="-18203"/>
                  <a:pt x="7139133" y="41748"/>
                  <a:pt x="7253484" y="0"/>
                </a:cubicBezTo>
                <a:cubicBezTo>
                  <a:pt x="7367835" y="-41748"/>
                  <a:pt x="7699759" y="30521"/>
                  <a:pt x="7829157" y="0"/>
                </a:cubicBezTo>
                <a:cubicBezTo>
                  <a:pt x="7958555" y="-30521"/>
                  <a:pt x="8183948" y="11078"/>
                  <a:pt x="8404830" y="0"/>
                </a:cubicBezTo>
                <a:cubicBezTo>
                  <a:pt x="8625712" y="-11078"/>
                  <a:pt x="8857624" y="28082"/>
                  <a:pt x="9210773" y="0"/>
                </a:cubicBezTo>
                <a:cubicBezTo>
                  <a:pt x="9250912" y="210428"/>
                  <a:pt x="9176834" y="236591"/>
                  <a:pt x="9210773" y="457200"/>
                </a:cubicBezTo>
                <a:cubicBezTo>
                  <a:pt x="9244712" y="677809"/>
                  <a:pt x="9207407" y="783970"/>
                  <a:pt x="9210773" y="914400"/>
                </a:cubicBezTo>
                <a:cubicBezTo>
                  <a:pt x="9214139" y="1044830"/>
                  <a:pt x="9180612" y="1150218"/>
                  <a:pt x="9210773" y="1352550"/>
                </a:cubicBezTo>
                <a:cubicBezTo>
                  <a:pt x="9240934" y="1554882"/>
                  <a:pt x="9166869" y="1743057"/>
                  <a:pt x="9210773" y="1905000"/>
                </a:cubicBezTo>
                <a:cubicBezTo>
                  <a:pt x="8971871" y="1919732"/>
                  <a:pt x="8831933" y="1898047"/>
                  <a:pt x="8542992" y="1905000"/>
                </a:cubicBezTo>
                <a:cubicBezTo>
                  <a:pt x="8254051" y="1911953"/>
                  <a:pt x="8325827" y="1889811"/>
                  <a:pt x="8151534" y="1905000"/>
                </a:cubicBezTo>
                <a:cubicBezTo>
                  <a:pt x="7977241" y="1920189"/>
                  <a:pt x="7912109" y="1859100"/>
                  <a:pt x="7760076" y="1905000"/>
                </a:cubicBezTo>
                <a:cubicBezTo>
                  <a:pt x="7608043" y="1950900"/>
                  <a:pt x="7342234" y="1868198"/>
                  <a:pt x="7092295" y="1905000"/>
                </a:cubicBezTo>
                <a:cubicBezTo>
                  <a:pt x="6842356" y="1941802"/>
                  <a:pt x="6870911" y="1860967"/>
                  <a:pt x="6700837" y="1905000"/>
                </a:cubicBezTo>
                <a:cubicBezTo>
                  <a:pt x="6530763" y="1949033"/>
                  <a:pt x="6342310" y="1847630"/>
                  <a:pt x="6033056" y="1905000"/>
                </a:cubicBezTo>
                <a:cubicBezTo>
                  <a:pt x="5723802" y="1962370"/>
                  <a:pt x="5699864" y="1855023"/>
                  <a:pt x="5549491" y="1905000"/>
                </a:cubicBezTo>
                <a:cubicBezTo>
                  <a:pt x="5399118" y="1954977"/>
                  <a:pt x="5124878" y="1852431"/>
                  <a:pt x="4973817" y="1905000"/>
                </a:cubicBezTo>
                <a:cubicBezTo>
                  <a:pt x="4822756" y="1957569"/>
                  <a:pt x="4638750" y="1866175"/>
                  <a:pt x="4490252" y="1905000"/>
                </a:cubicBezTo>
                <a:cubicBezTo>
                  <a:pt x="4341755" y="1943825"/>
                  <a:pt x="4162262" y="1899424"/>
                  <a:pt x="4006686" y="1905000"/>
                </a:cubicBezTo>
                <a:cubicBezTo>
                  <a:pt x="3851110" y="1910576"/>
                  <a:pt x="3459979" y="1831999"/>
                  <a:pt x="3246797" y="1905000"/>
                </a:cubicBezTo>
                <a:cubicBezTo>
                  <a:pt x="3033615" y="1978001"/>
                  <a:pt x="2773659" y="1826227"/>
                  <a:pt x="2486909" y="1905000"/>
                </a:cubicBezTo>
                <a:cubicBezTo>
                  <a:pt x="2200159" y="1983773"/>
                  <a:pt x="2110119" y="1843456"/>
                  <a:pt x="1819128" y="1905000"/>
                </a:cubicBezTo>
                <a:cubicBezTo>
                  <a:pt x="1528137" y="1966544"/>
                  <a:pt x="1500936" y="1880212"/>
                  <a:pt x="1335562" y="1905000"/>
                </a:cubicBezTo>
                <a:cubicBezTo>
                  <a:pt x="1170188" y="1929788"/>
                  <a:pt x="965041" y="1863573"/>
                  <a:pt x="851997" y="1905000"/>
                </a:cubicBezTo>
                <a:cubicBezTo>
                  <a:pt x="738954" y="1946427"/>
                  <a:pt x="375108" y="1830557"/>
                  <a:pt x="0" y="1905000"/>
                </a:cubicBezTo>
                <a:cubicBezTo>
                  <a:pt x="-20890" y="1683254"/>
                  <a:pt x="728" y="1565537"/>
                  <a:pt x="0" y="1390650"/>
                </a:cubicBezTo>
                <a:cubicBezTo>
                  <a:pt x="-728" y="1215763"/>
                  <a:pt x="32423" y="1044502"/>
                  <a:pt x="0" y="895350"/>
                </a:cubicBezTo>
                <a:cubicBezTo>
                  <a:pt x="-32423" y="746198"/>
                  <a:pt x="38849" y="619597"/>
                  <a:pt x="0" y="476250"/>
                </a:cubicBezTo>
                <a:cubicBezTo>
                  <a:pt x="-38849" y="332903"/>
                  <a:pt x="46169" y="125715"/>
                  <a:pt x="0" y="0"/>
                </a:cubicBezTo>
                <a:close/>
              </a:path>
              <a:path w="9210773" h="1905000" stroke="0" extrusionOk="0">
                <a:moveTo>
                  <a:pt x="0" y="0"/>
                </a:moveTo>
                <a:cubicBezTo>
                  <a:pt x="139654" y="-34116"/>
                  <a:pt x="209345" y="22901"/>
                  <a:pt x="391458" y="0"/>
                </a:cubicBezTo>
                <a:cubicBezTo>
                  <a:pt x="573571" y="-22901"/>
                  <a:pt x="775877" y="89528"/>
                  <a:pt x="1151347" y="0"/>
                </a:cubicBezTo>
                <a:cubicBezTo>
                  <a:pt x="1526817" y="-89528"/>
                  <a:pt x="1540294" y="36827"/>
                  <a:pt x="1911235" y="0"/>
                </a:cubicBezTo>
                <a:cubicBezTo>
                  <a:pt x="2282176" y="-36827"/>
                  <a:pt x="2134291" y="664"/>
                  <a:pt x="2302693" y="0"/>
                </a:cubicBezTo>
                <a:cubicBezTo>
                  <a:pt x="2471095" y="-664"/>
                  <a:pt x="2730665" y="65948"/>
                  <a:pt x="2970474" y="0"/>
                </a:cubicBezTo>
                <a:cubicBezTo>
                  <a:pt x="3210283" y="-65948"/>
                  <a:pt x="3126989" y="23597"/>
                  <a:pt x="3269824" y="0"/>
                </a:cubicBezTo>
                <a:cubicBezTo>
                  <a:pt x="3412659" y="-23597"/>
                  <a:pt x="3661524" y="49590"/>
                  <a:pt x="4029713" y="0"/>
                </a:cubicBezTo>
                <a:cubicBezTo>
                  <a:pt x="4397902" y="-49590"/>
                  <a:pt x="4387763" y="21396"/>
                  <a:pt x="4605387" y="0"/>
                </a:cubicBezTo>
                <a:cubicBezTo>
                  <a:pt x="4823011" y="-21396"/>
                  <a:pt x="4836182" y="10537"/>
                  <a:pt x="4996844" y="0"/>
                </a:cubicBezTo>
                <a:cubicBezTo>
                  <a:pt x="5157506" y="-10537"/>
                  <a:pt x="5355164" y="43745"/>
                  <a:pt x="5480410" y="0"/>
                </a:cubicBezTo>
                <a:cubicBezTo>
                  <a:pt x="5605656" y="-43745"/>
                  <a:pt x="5848658" y="31923"/>
                  <a:pt x="6056083" y="0"/>
                </a:cubicBezTo>
                <a:cubicBezTo>
                  <a:pt x="6263508" y="-31923"/>
                  <a:pt x="6373138" y="9689"/>
                  <a:pt x="6539649" y="0"/>
                </a:cubicBezTo>
                <a:cubicBezTo>
                  <a:pt x="6706160" y="-9689"/>
                  <a:pt x="7018124" y="62119"/>
                  <a:pt x="7299538" y="0"/>
                </a:cubicBezTo>
                <a:cubicBezTo>
                  <a:pt x="7580952" y="-62119"/>
                  <a:pt x="7737297" y="45467"/>
                  <a:pt x="7967319" y="0"/>
                </a:cubicBezTo>
                <a:cubicBezTo>
                  <a:pt x="8197341" y="-45467"/>
                  <a:pt x="8790491" y="65668"/>
                  <a:pt x="9210773" y="0"/>
                </a:cubicBezTo>
                <a:cubicBezTo>
                  <a:pt x="9224044" y="108052"/>
                  <a:pt x="9169867" y="249451"/>
                  <a:pt x="9210773" y="457200"/>
                </a:cubicBezTo>
                <a:cubicBezTo>
                  <a:pt x="9251679" y="664949"/>
                  <a:pt x="9176688" y="749960"/>
                  <a:pt x="9210773" y="895350"/>
                </a:cubicBezTo>
                <a:cubicBezTo>
                  <a:pt x="9244858" y="1040740"/>
                  <a:pt x="9200456" y="1247115"/>
                  <a:pt x="9210773" y="1390650"/>
                </a:cubicBezTo>
                <a:cubicBezTo>
                  <a:pt x="9221090" y="1534185"/>
                  <a:pt x="9200909" y="1789149"/>
                  <a:pt x="9210773" y="1905000"/>
                </a:cubicBezTo>
                <a:cubicBezTo>
                  <a:pt x="9046512" y="1906558"/>
                  <a:pt x="8711405" y="1892624"/>
                  <a:pt x="8542992" y="1905000"/>
                </a:cubicBezTo>
                <a:cubicBezTo>
                  <a:pt x="8374579" y="1917376"/>
                  <a:pt x="8186159" y="1888263"/>
                  <a:pt x="8059426" y="1905000"/>
                </a:cubicBezTo>
                <a:cubicBezTo>
                  <a:pt x="7932693" y="1921737"/>
                  <a:pt x="7908096" y="1903032"/>
                  <a:pt x="7760076" y="1905000"/>
                </a:cubicBezTo>
                <a:cubicBezTo>
                  <a:pt x="7612056" y="1906968"/>
                  <a:pt x="7279808" y="1895426"/>
                  <a:pt x="7092295" y="1905000"/>
                </a:cubicBezTo>
                <a:cubicBezTo>
                  <a:pt x="6904782" y="1914574"/>
                  <a:pt x="6794569" y="1874400"/>
                  <a:pt x="6608730" y="1905000"/>
                </a:cubicBezTo>
                <a:cubicBezTo>
                  <a:pt x="6422891" y="1935600"/>
                  <a:pt x="6290321" y="1870655"/>
                  <a:pt x="6125164" y="1905000"/>
                </a:cubicBezTo>
                <a:cubicBezTo>
                  <a:pt x="5960007" y="1939345"/>
                  <a:pt x="5882588" y="1895425"/>
                  <a:pt x="5641598" y="1905000"/>
                </a:cubicBezTo>
                <a:cubicBezTo>
                  <a:pt x="5400608" y="1914575"/>
                  <a:pt x="5244595" y="1844753"/>
                  <a:pt x="4973817" y="1905000"/>
                </a:cubicBezTo>
                <a:cubicBezTo>
                  <a:pt x="4703039" y="1965247"/>
                  <a:pt x="4767655" y="1878268"/>
                  <a:pt x="4582360" y="1905000"/>
                </a:cubicBezTo>
                <a:cubicBezTo>
                  <a:pt x="4397065" y="1931732"/>
                  <a:pt x="4136200" y="1834537"/>
                  <a:pt x="3822471" y="1905000"/>
                </a:cubicBezTo>
                <a:cubicBezTo>
                  <a:pt x="3508742" y="1975463"/>
                  <a:pt x="3511715" y="1867990"/>
                  <a:pt x="3246797" y="1905000"/>
                </a:cubicBezTo>
                <a:cubicBezTo>
                  <a:pt x="2981879" y="1942010"/>
                  <a:pt x="2960848" y="1868628"/>
                  <a:pt x="2855340" y="1905000"/>
                </a:cubicBezTo>
                <a:cubicBezTo>
                  <a:pt x="2749832" y="1941372"/>
                  <a:pt x="2508851" y="1889878"/>
                  <a:pt x="2371774" y="1905000"/>
                </a:cubicBezTo>
                <a:cubicBezTo>
                  <a:pt x="2234697" y="1920122"/>
                  <a:pt x="2205045" y="1898384"/>
                  <a:pt x="2072424" y="1905000"/>
                </a:cubicBezTo>
                <a:cubicBezTo>
                  <a:pt x="1939803" y="1911616"/>
                  <a:pt x="1706482" y="1851105"/>
                  <a:pt x="1496751" y="1905000"/>
                </a:cubicBezTo>
                <a:cubicBezTo>
                  <a:pt x="1287020" y="1958895"/>
                  <a:pt x="1130741" y="1889968"/>
                  <a:pt x="828970" y="1905000"/>
                </a:cubicBezTo>
                <a:cubicBezTo>
                  <a:pt x="527199" y="1920032"/>
                  <a:pt x="269164" y="1863565"/>
                  <a:pt x="0" y="1905000"/>
                </a:cubicBezTo>
                <a:cubicBezTo>
                  <a:pt x="-46255" y="1800480"/>
                  <a:pt x="49970" y="1587305"/>
                  <a:pt x="0" y="1447800"/>
                </a:cubicBezTo>
                <a:cubicBezTo>
                  <a:pt x="-49970" y="1308295"/>
                  <a:pt x="48526" y="1083283"/>
                  <a:pt x="0" y="990600"/>
                </a:cubicBezTo>
                <a:cubicBezTo>
                  <a:pt x="-48526" y="897917"/>
                  <a:pt x="36537" y="690754"/>
                  <a:pt x="0" y="514350"/>
                </a:cubicBezTo>
                <a:cubicBezTo>
                  <a:pt x="-36537" y="337946"/>
                  <a:pt x="9754" y="20040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26" name="Freeform 19">
            <a:extLst>
              <a:ext uri="{FF2B5EF4-FFF2-40B4-BE49-F238E27FC236}">
                <a16:creationId xmlns:a16="http://schemas.microsoft.com/office/drawing/2014/main" id="{3F15056C-1383-D2B8-1373-7F1C66D36A2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21441141">
            <a:off x="15825953" y="4804634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2B3D5C-4DAB-45E2-A670-EBC2E98E8C4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480404" y="5462116"/>
            <a:ext cx="86868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4800" b="1" i="0" u="none" baseline="0">
                <a:solidFill>
                  <a:srgbClr val="0038FF"/>
                </a:solidFill>
              </a:rPr>
              <a:t>Close your eyes and</a:t>
            </a:r>
            <a:br>
              <a:rPr lang="en-CA" sz="4800" b="1" i="0" u="none" baseline="0" dirty="0">
                <a:solidFill>
                  <a:srgbClr val="0038FF"/>
                </a:solidFill>
              </a:rPr>
            </a:br>
            <a:r>
              <a:rPr lang="en-ca" sz="4800" b="1">
                <a:solidFill>
                  <a:srgbClr val="0038FF"/>
                </a:solidFill>
              </a:rPr>
              <a:t>centre</a:t>
            </a:r>
            <a:r>
              <a:rPr lang="en-ca" sz="4800" b="1" i="0" u="none" baseline="0">
                <a:solidFill>
                  <a:srgbClr val="0038FF"/>
                </a:solidFill>
              </a:rPr>
              <a:t> yourself.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07F3A4-41AA-E279-3B88-1071905B71EB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4" y="1111968"/>
            <a:ext cx="972345" cy="93914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429B86-F1DD-DECA-9BE1-77C0B363442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pic>
        <p:nvPicPr>
          <p:cNvPr id="6" name="HPp1_3.2_kindness-ix.mp3">
            <a:hlinkClick r:id="" action="ppaction://media"/>
            <a:extLst>
              <a:ext uri="{FF2B5EF4-FFF2-40B4-BE49-F238E27FC236}">
                <a16:creationId xmlns:a16="http://schemas.microsoft.com/office/drawing/2014/main" id="{C391109C-FD32-2194-3577-A8186B889F82}"/>
              </a:ext>
            </a:extLst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499850" y="75374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9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-2381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182799" y="4673203"/>
            <a:ext cx="4388462" cy="4377490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1" y="0"/>
                </a:lnTo>
                <a:lnTo>
                  <a:pt x="4388461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>
            <a:off x="1783130" y="3028872"/>
            <a:ext cx="14004785" cy="5206116"/>
          </a:xfrm>
          <a:custGeom>
            <a:avLst/>
            <a:gdLst/>
            <a:ahLst/>
            <a:cxnLst/>
            <a:rect l="l" t="t" r="r" b="b"/>
            <a:pathLst>
              <a:path w="14004785" h="5206116">
                <a:moveTo>
                  <a:pt x="0" y="0"/>
                </a:moveTo>
                <a:lnTo>
                  <a:pt x="14004785" y="0"/>
                </a:lnTo>
                <a:lnTo>
                  <a:pt x="14004785" y="5206116"/>
                </a:lnTo>
                <a:lnTo>
                  <a:pt x="0" y="5206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r="-11724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>
            <p:custDataLst>
              <p:tags r:id="rId4"/>
            </p:custDataLst>
          </p:nvPr>
        </p:nvGrpSpPr>
        <p:grpSpPr>
          <a:xfrm rot="16200000">
            <a:off x="14283537" y="5011004"/>
            <a:ext cx="2744989" cy="805184"/>
            <a:chOff x="0" y="-76200"/>
            <a:chExt cx="1816195" cy="4361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16195" cy="359995"/>
            </a:xfrm>
            <a:custGeom>
              <a:avLst/>
              <a:gdLst/>
              <a:ahLst/>
              <a:cxnLst/>
              <a:rect l="l" t="t" r="r" b="b"/>
              <a:pathLst>
                <a:path w="1816195" h="359995">
                  <a:moveTo>
                    <a:pt x="0" y="0"/>
                  </a:moveTo>
                  <a:lnTo>
                    <a:pt x="1816195" y="0"/>
                  </a:lnTo>
                  <a:lnTo>
                    <a:pt x="1816195" y="359995"/>
                  </a:lnTo>
                  <a:lnTo>
                    <a:pt x="0" y="35999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816195" cy="43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9" name="Freeform 9"/>
          <p:cNvSpPr/>
          <p:nvPr>
            <p:custDataLst>
              <p:tags r:id="rId5"/>
            </p:custDataLst>
          </p:nvPr>
        </p:nvSpPr>
        <p:spPr>
          <a:xfrm rot="895534">
            <a:off x="14406386" y="501242"/>
            <a:ext cx="4206235" cy="2397554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E0822A-86E8-8334-3206-2150EEDCC89B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625710" y="791161"/>
            <a:ext cx="136277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Because we’re a lot alike!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53A1A0-EA30-DD41-C176-6BE15DB715E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41934" y="3882042"/>
            <a:ext cx="107080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5400" b="0" i="0" u="none" baseline="0" dirty="0">
                <a:solidFill>
                  <a:srgbClr val="2F5CEE"/>
                </a:solidFill>
              </a:rPr>
              <a:t>Please be </a:t>
            </a:r>
            <a:r>
              <a:rPr lang="en-ca" sz="5400" b="1" i="0" u="none" baseline="0" dirty="0">
                <a:solidFill>
                  <a:srgbClr val="2F5CEE"/>
                </a:solidFill>
              </a:rPr>
              <a:t>honest</a:t>
            </a:r>
            <a:r>
              <a:rPr lang="en-ca" sz="5400" b="0" i="0" u="none" baseline="0" dirty="0">
                <a:solidFill>
                  <a:srgbClr val="2F5CEE"/>
                </a:solidFill>
              </a:rPr>
              <a:t>, </a:t>
            </a:r>
            <a:r>
              <a:rPr lang="en-ca" sz="5400" b="1" i="0" u="none" baseline="0" dirty="0">
                <a:solidFill>
                  <a:srgbClr val="2F5CEE"/>
                </a:solidFill>
              </a:rPr>
              <a:t>respectful</a:t>
            </a:r>
            <a:r>
              <a:rPr lang="en-ca" sz="5400" b="0" i="0" u="none" baseline="0" dirty="0">
                <a:solidFill>
                  <a:srgbClr val="2F5CEE"/>
                </a:solidFill>
              </a:rPr>
              <a:t> and </a:t>
            </a:r>
            <a:r>
              <a:rPr lang="en-ca" sz="5400" b="1" i="0" u="none" baseline="0" dirty="0">
                <a:solidFill>
                  <a:srgbClr val="2F5CEE"/>
                </a:solidFill>
              </a:rPr>
              <a:t>mature </a:t>
            </a:r>
            <a:r>
              <a:rPr lang="en-ca" sz="5400" dirty="0">
                <a:solidFill>
                  <a:srgbClr val="2F5CEE"/>
                </a:solidFill>
                <a:ea typeface="+mj-lt"/>
                <a:cs typeface="+mj-lt"/>
              </a:rPr>
              <a:t>so that everyone can have an </a:t>
            </a:r>
            <a:r>
              <a:rPr lang="en-ca" sz="5400" b="1" dirty="0">
                <a:solidFill>
                  <a:srgbClr val="2F5CEE"/>
                </a:solidFill>
                <a:ea typeface="+mj-lt"/>
                <a:cs typeface="+mj-lt"/>
              </a:rPr>
              <a:t>enjoyable, positive and meaningful experience</a:t>
            </a:r>
            <a:r>
              <a:rPr lang="en-ca" sz="5400" dirty="0">
                <a:solidFill>
                  <a:srgbClr val="2F5CEE"/>
                </a:solidFill>
                <a:ea typeface="+mj-lt"/>
                <a:cs typeface="+mj-lt"/>
              </a:rPr>
              <a:t>! </a:t>
            </a:r>
            <a:endParaRPr lang="en-ca" sz="5400" b="1" i="0" u="none" baseline="0" dirty="0">
              <a:solidFill>
                <a:srgbClr val="2F5CEE"/>
              </a:solidFill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F25C3CBE-D63B-CAAB-9D3F-A8BB77942F7F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11</a:t>
            </a:fld>
            <a:endParaRPr lang="en-ca" sz="2800" b="1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0FA5F3-5062-3FAF-764C-C59393154C5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29328" y="1113784"/>
            <a:ext cx="877111" cy="8239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EA17A9-A103-78F3-A19D-E53101AE4A9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A702-DE32-54D9-C2B8-23504816F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2D9C48F-0CF8-DCE7-A2C7-A27503BA86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-2381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0CDAA7-99E3-7A8A-5374-AB3252F69B8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59753" y="627788"/>
            <a:ext cx="136277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Because we’re a lot alike!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B8CA94CB-9647-C88A-1CF1-FC2E3F5A362B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332770" y="33587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12</a:t>
            </a:fld>
            <a:endParaRPr lang="en-ca" sz="2800" b="1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B004A36-66DF-8B31-1C9B-397D4DE22D9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85666" y="2708611"/>
            <a:ext cx="7407168" cy="2699524"/>
          </a:xfrm>
          <a:custGeom>
            <a:avLst/>
            <a:gdLst>
              <a:gd name="csX0" fmla="*/ 0 w 7407168"/>
              <a:gd name="csY0" fmla="*/ 0 h 2699524"/>
              <a:gd name="csX1" fmla="*/ 495710 w 7407168"/>
              <a:gd name="csY1" fmla="*/ 0 h 2699524"/>
              <a:gd name="csX2" fmla="*/ 1065493 w 7407168"/>
              <a:gd name="csY2" fmla="*/ 0 h 2699524"/>
              <a:gd name="csX3" fmla="*/ 1709346 w 7407168"/>
              <a:gd name="csY3" fmla="*/ 0 h 2699524"/>
              <a:gd name="csX4" fmla="*/ 2056914 w 7407168"/>
              <a:gd name="csY4" fmla="*/ 0 h 2699524"/>
              <a:gd name="csX5" fmla="*/ 2404481 w 7407168"/>
              <a:gd name="csY5" fmla="*/ 0 h 2699524"/>
              <a:gd name="csX6" fmla="*/ 2826119 w 7407168"/>
              <a:gd name="csY6" fmla="*/ 0 h 2699524"/>
              <a:gd name="csX7" fmla="*/ 3469973 w 7407168"/>
              <a:gd name="csY7" fmla="*/ 0 h 2699524"/>
              <a:gd name="csX8" fmla="*/ 3817540 w 7407168"/>
              <a:gd name="csY8" fmla="*/ 0 h 2699524"/>
              <a:gd name="csX9" fmla="*/ 4239179 w 7407168"/>
              <a:gd name="csY9" fmla="*/ 0 h 2699524"/>
              <a:gd name="csX10" fmla="*/ 4883033 w 7407168"/>
              <a:gd name="csY10" fmla="*/ 0 h 2699524"/>
              <a:gd name="csX11" fmla="*/ 5378744 w 7407168"/>
              <a:gd name="csY11" fmla="*/ 0 h 2699524"/>
              <a:gd name="csX12" fmla="*/ 5874454 w 7407168"/>
              <a:gd name="csY12" fmla="*/ 0 h 2699524"/>
              <a:gd name="csX13" fmla="*/ 6222021 w 7407168"/>
              <a:gd name="csY13" fmla="*/ 0 h 2699524"/>
              <a:gd name="csX14" fmla="*/ 7407168 w 7407168"/>
              <a:gd name="csY14" fmla="*/ 0 h 2699524"/>
              <a:gd name="csX15" fmla="*/ 7407168 w 7407168"/>
              <a:gd name="csY15" fmla="*/ 485914 h 2699524"/>
              <a:gd name="csX16" fmla="*/ 7407168 w 7407168"/>
              <a:gd name="csY16" fmla="*/ 944833 h 2699524"/>
              <a:gd name="csX17" fmla="*/ 7407168 w 7407168"/>
              <a:gd name="csY17" fmla="*/ 1457743 h 2699524"/>
              <a:gd name="csX18" fmla="*/ 7407168 w 7407168"/>
              <a:gd name="csY18" fmla="*/ 1916662 h 2699524"/>
              <a:gd name="csX19" fmla="*/ 7407168 w 7407168"/>
              <a:gd name="csY19" fmla="*/ 2699524 h 2699524"/>
              <a:gd name="csX20" fmla="*/ 6837386 w 7407168"/>
              <a:gd name="csY20" fmla="*/ 2699524 h 2699524"/>
              <a:gd name="csX21" fmla="*/ 6489819 w 7407168"/>
              <a:gd name="csY21" fmla="*/ 2699524 h 2699524"/>
              <a:gd name="csX22" fmla="*/ 5920037 w 7407168"/>
              <a:gd name="csY22" fmla="*/ 2699524 h 2699524"/>
              <a:gd name="csX23" fmla="*/ 5572469 w 7407168"/>
              <a:gd name="csY23" fmla="*/ 2699524 h 2699524"/>
              <a:gd name="csX24" fmla="*/ 4854544 w 7407168"/>
              <a:gd name="csY24" fmla="*/ 2699524 h 2699524"/>
              <a:gd name="csX25" fmla="*/ 4358833 w 7407168"/>
              <a:gd name="csY25" fmla="*/ 2699524 h 2699524"/>
              <a:gd name="csX26" fmla="*/ 3863123 w 7407168"/>
              <a:gd name="csY26" fmla="*/ 2699524 h 2699524"/>
              <a:gd name="csX27" fmla="*/ 3441484 w 7407168"/>
              <a:gd name="csY27" fmla="*/ 2699524 h 2699524"/>
              <a:gd name="csX28" fmla="*/ 3019845 w 7407168"/>
              <a:gd name="csY28" fmla="*/ 2699524 h 2699524"/>
              <a:gd name="csX29" fmla="*/ 2375992 w 7407168"/>
              <a:gd name="csY29" fmla="*/ 2699524 h 2699524"/>
              <a:gd name="csX30" fmla="*/ 1954353 w 7407168"/>
              <a:gd name="csY30" fmla="*/ 2699524 h 2699524"/>
              <a:gd name="csX31" fmla="*/ 1310499 w 7407168"/>
              <a:gd name="csY31" fmla="*/ 2699524 h 2699524"/>
              <a:gd name="csX32" fmla="*/ 814788 w 7407168"/>
              <a:gd name="csY32" fmla="*/ 2699524 h 2699524"/>
              <a:gd name="csX33" fmla="*/ 0 w 7407168"/>
              <a:gd name="csY33" fmla="*/ 2699524 h 2699524"/>
              <a:gd name="csX34" fmla="*/ 0 w 7407168"/>
              <a:gd name="csY34" fmla="*/ 2186614 h 2699524"/>
              <a:gd name="csX35" fmla="*/ 0 w 7407168"/>
              <a:gd name="csY35" fmla="*/ 1727695 h 2699524"/>
              <a:gd name="csX36" fmla="*/ 0 w 7407168"/>
              <a:gd name="csY36" fmla="*/ 1214786 h 2699524"/>
              <a:gd name="csX37" fmla="*/ 0 w 7407168"/>
              <a:gd name="csY37" fmla="*/ 701876 h 2699524"/>
              <a:gd name="csX38" fmla="*/ 0 w 7407168"/>
              <a:gd name="csY38" fmla="*/ 0 h 2699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407168" h="2699524" fill="none" extrusionOk="0">
                <a:moveTo>
                  <a:pt x="0" y="0"/>
                </a:moveTo>
                <a:cubicBezTo>
                  <a:pt x="151296" y="-25366"/>
                  <a:pt x="294112" y="42704"/>
                  <a:pt x="495710" y="0"/>
                </a:cubicBezTo>
                <a:cubicBezTo>
                  <a:pt x="697308" y="-42704"/>
                  <a:pt x="818058" y="18781"/>
                  <a:pt x="1065493" y="0"/>
                </a:cubicBezTo>
                <a:cubicBezTo>
                  <a:pt x="1312928" y="-18781"/>
                  <a:pt x="1518411" y="62137"/>
                  <a:pt x="1709346" y="0"/>
                </a:cubicBezTo>
                <a:cubicBezTo>
                  <a:pt x="1900281" y="-62137"/>
                  <a:pt x="1975936" y="2858"/>
                  <a:pt x="2056914" y="0"/>
                </a:cubicBezTo>
                <a:cubicBezTo>
                  <a:pt x="2137892" y="-2858"/>
                  <a:pt x="2314206" y="9805"/>
                  <a:pt x="2404481" y="0"/>
                </a:cubicBezTo>
                <a:cubicBezTo>
                  <a:pt x="2494756" y="-9805"/>
                  <a:pt x="2739825" y="28932"/>
                  <a:pt x="2826119" y="0"/>
                </a:cubicBezTo>
                <a:cubicBezTo>
                  <a:pt x="2912413" y="-28932"/>
                  <a:pt x="3167700" y="44337"/>
                  <a:pt x="3469973" y="0"/>
                </a:cubicBezTo>
                <a:cubicBezTo>
                  <a:pt x="3772246" y="-44337"/>
                  <a:pt x="3695952" y="24371"/>
                  <a:pt x="3817540" y="0"/>
                </a:cubicBezTo>
                <a:cubicBezTo>
                  <a:pt x="3939128" y="-24371"/>
                  <a:pt x="4090187" y="39275"/>
                  <a:pt x="4239179" y="0"/>
                </a:cubicBezTo>
                <a:cubicBezTo>
                  <a:pt x="4388171" y="-39275"/>
                  <a:pt x="4667650" y="72573"/>
                  <a:pt x="4883033" y="0"/>
                </a:cubicBezTo>
                <a:cubicBezTo>
                  <a:pt x="5098416" y="-72573"/>
                  <a:pt x="5186955" y="14835"/>
                  <a:pt x="5378744" y="0"/>
                </a:cubicBezTo>
                <a:cubicBezTo>
                  <a:pt x="5570533" y="-14835"/>
                  <a:pt x="5742519" y="31705"/>
                  <a:pt x="5874454" y="0"/>
                </a:cubicBezTo>
                <a:cubicBezTo>
                  <a:pt x="6006389" y="-31705"/>
                  <a:pt x="6109746" y="8674"/>
                  <a:pt x="6222021" y="0"/>
                </a:cubicBezTo>
                <a:cubicBezTo>
                  <a:pt x="6334296" y="-8674"/>
                  <a:pt x="7006168" y="138301"/>
                  <a:pt x="7407168" y="0"/>
                </a:cubicBezTo>
                <a:cubicBezTo>
                  <a:pt x="7434583" y="172173"/>
                  <a:pt x="7374882" y="342932"/>
                  <a:pt x="7407168" y="485914"/>
                </a:cubicBezTo>
                <a:cubicBezTo>
                  <a:pt x="7439454" y="628896"/>
                  <a:pt x="7368160" y="819605"/>
                  <a:pt x="7407168" y="944833"/>
                </a:cubicBezTo>
                <a:cubicBezTo>
                  <a:pt x="7446176" y="1070061"/>
                  <a:pt x="7379504" y="1320667"/>
                  <a:pt x="7407168" y="1457743"/>
                </a:cubicBezTo>
                <a:cubicBezTo>
                  <a:pt x="7434832" y="1594819"/>
                  <a:pt x="7405831" y="1770644"/>
                  <a:pt x="7407168" y="1916662"/>
                </a:cubicBezTo>
                <a:cubicBezTo>
                  <a:pt x="7408505" y="2062680"/>
                  <a:pt x="7364371" y="2350894"/>
                  <a:pt x="7407168" y="2699524"/>
                </a:cubicBezTo>
                <a:cubicBezTo>
                  <a:pt x="7144329" y="2724712"/>
                  <a:pt x="6973539" y="2632397"/>
                  <a:pt x="6837386" y="2699524"/>
                </a:cubicBezTo>
                <a:cubicBezTo>
                  <a:pt x="6701233" y="2766651"/>
                  <a:pt x="6578173" y="2673027"/>
                  <a:pt x="6489819" y="2699524"/>
                </a:cubicBezTo>
                <a:cubicBezTo>
                  <a:pt x="6401465" y="2726021"/>
                  <a:pt x="6184999" y="2659249"/>
                  <a:pt x="5920037" y="2699524"/>
                </a:cubicBezTo>
                <a:cubicBezTo>
                  <a:pt x="5655075" y="2739799"/>
                  <a:pt x="5684435" y="2698090"/>
                  <a:pt x="5572469" y="2699524"/>
                </a:cubicBezTo>
                <a:cubicBezTo>
                  <a:pt x="5460503" y="2700958"/>
                  <a:pt x="5157155" y="2664508"/>
                  <a:pt x="4854544" y="2699524"/>
                </a:cubicBezTo>
                <a:cubicBezTo>
                  <a:pt x="4551933" y="2734540"/>
                  <a:pt x="4526745" y="2694832"/>
                  <a:pt x="4358833" y="2699524"/>
                </a:cubicBezTo>
                <a:cubicBezTo>
                  <a:pt x="4190921" y="2704216"/>
                  <a:pt x="4018567" y="2640553"/>
                  <a:pt x="3863123" y="2699524"/>
                </a:cubicBezTo>
                <a:cubicBezTo>
                  <a:pt x="3707679" y="2758495"/>
                  <a:pt x="3594185" y="2667197"/>
                  <a:pt x="3441484" y="2699524"/>
                </a:cubicBezTo>
                <a:cubicBezTo>
                  <a:pt x="3288783" y="2731851"/>
                  <a:pt x="3157101" y="2693661"/>
                  <a:pt x="3019845" y="2699524"/>
                </a:cubicBezTo>
                <a:cubicBezTo>
                  <a:pt x="2882589" y="2705387"/>
                  <a:pt x="2515674" y="2633118"/>
                  <a:pt x="2375992" y="2699524"/>
                </a:cubicBezTo>
                <a:cubicBezTo>
                  <a:pt x="2236310" y="2765930"/>
                  <a:pt x="2101183" y="2680730"/>
                  <a:pt x="1954353" y="2699524"/>
                </a:cubicBezTo>
                <a:cubicBezTo>
                  <a:pt x="1807523" y="2718318"/>
                  <a:pt x="1615385" y="2628858"/>
                  <a:pt x="1310499" y="2699524"/>
                </a:cubicBezTo>
                <a:cubicBezTo>
                  <a:pt x="1005613" y="2770190"/>
                  <a:pt x="988980" y="2691778"/>
                  <a:pt x="814788" y="2699524"/>
                </a:cubicBezTo>
                <a:cubicBezTo>
                  <a:pt x="640596" y="2707270"/>
                  <a:pt x="266997" y="2656721"/>
                  <a:pt x="0" y="2699524"/>
                </a:cubicBezTo>
                <a:cubicBezTo>
                  <a:pt x="-17269" y="2511059"/>
                  <a:pt x="7681" y="2367113"/>
                  <a:pt x="0" y="2186614"/>
                </a:cubicBezTo>
                <a:cubicBezTo>
                  <a:pt x="-7681" y="2006115"/>
                  <a:pt x="29020" y="1948551"/>
                  <a:pt x="0" y="1727695"/>
                </a:cubicBezTo>
                <a:cubicBezTo>
                  <a:pt x="-29020" y="1506839"/>
                  <a:pt x="17370" y="1430809"/>
                  <a:pt x="0" y="1214786"/>
                </a:cubicBezTo>
                <a:cubicBezTo>
                  <a:pt x="-17370" y="998763"/>
                  <a:pt x="56706" y="928379"/>
                  <a:pt x="0" y="701876"/>
                </a:cubicBezTo>
                <a:cubicBezTo>
                  <a:pt x="-56706" y="475373"/>
                  <a:pt x="72694" y="233289"/>
                  <a:pt x="0" y="0"/>
                </a:cubicBezTo>
                <a:close/>
              </a:path>
              <a:path w="7407168" h="2699524" stroke="0" extrusionOk="0">
                <a:moveTo>
                  <a:pt x="0" y="0"/>
                </a:moveTo>
                <a:cubicBezTo>
                  <a:pt x="134781" y="-48885"/>
                  <a:pt x="261816" y="40631"/>
                  <a:pt x="421639" y="0"/>
                </a:cubicBezTo>
                <a:cubicBezTo>
                  <a:pt x="581462" y="-40631"/>
                  <a:pt x="822645" y="45410"/>
                  <a:pt x="1139564" y="0"/>
                </a:cubicBezTo>
                <a:cubicBezTo>
                  <a:pt x="1456483" y="-45410"/>
                  <a:pt x="1707332" y="27152"/>
                  <a:pt x="1857490" y="0"/>
                </a:cubicBezTo>
                <a:cubicBezTo>
                  <a:pt x="2007648" y="-27152"/>
                  <a:pt x="2166210" y="43579"/>
                  <a:pt x="2279129" y="0"/>
                </a:cubicBezTo>
                <a:cubicBezTo>
                  <a:pt x="2392048" y="-43579"/>
                  <a:pt x="2658006" y="231"/>
                  <a:pt x="2922982" y="0"/>
                </a:cubicBezTo>
                <a:cubicBezTo>
                  <a:pt x="3187958" y="-231"/>
                  <a:pt x="3154129" y="7074"/>
                  <a:pt x="3270550" y="0"/>
                </a:cubicBezTo>
                <a:cubicBezTo>
                  <a:pt x="3386971" y="-7074"/>
                  <a:pt x="3711654" y="11861"/>
                  <a:pt x="3988475" y="0"/>
                </a:cubicBezTo>
                <a:cubicBezTo>
                  <a:pt x="4265297" y="-11861"/>
                  <a:pt x="4280412" y="8965"/>
                  <a:pt x="4558257" y="0"/>
                </a:cubicBezTo>
                <a:cubicBezTo>
                  <a:pt x="4836102" y="-8965"/>
                  <a:pt x="4839812" y="42738"/>
                  <a:pt x="4979896" y="0"/>
                </a:cubicBezTo>
                <a:cubicBezTo>
                  <a:pt x="5119980" y="-42738"/>
                  <a:pt x="5294614" y="39923"/>
                  <a:pt x="5475606" y="0"/>
                </a:cubicBezTo>
                <a:cubicBezTo>
                  <a:pt x="5656598" y="-39923"/>
                  <a:pt x="5910144" y="53700"/>
                  <a:pt x="6045389" y="0"/>
                </a:cubicBezTo>
                <a:cubicBezTo>
                  <a:pt x="6180634" y="-53700"/>
                  <a:pt x="6345302" y="4031"/>
                  <a:pt x="6541099" y="0"/>
                </a:cubicBezTo>
                <a:cubicBezTo>
                  <a:pt x="6736896" y="-4031"/>
                  <a:pt x="6983650" y="84789"/>
                  <a:pt x="7407168" y="0"/>
                </a:cubicBezTo>
                <a:cubicBezTo>
                  <a:pt x="7471098" y="169012"/>
                  <a:pt x="7375760" y="343940"/>
                  <a:pt x="7407168" y="566900"/>
                </a:cubicBezTo>
                <a:cubicBezTo>
                  <a:pt x="7438576" y="789860"/>
                  <a:pt x="7399777" y="943047"/>
                  <a:pt x="7407168" y="1133800"/>
                </a:cubicBezTo>
                <a:cubicBezTo>
                  <a:pt x="7414559" y="1324553"/>
                  <a:pt x="7393655" y="1518426"/>
                  <a:pt x="7407168" y="1619714"/>
                </a:cubicBezTo>
                <a:cubicBezTo>
                  <a:pt x="7420681" y="1721002"/>
                  <a:pt x="7393897" y="1975286"/>
                  <a:pt x="7407168" y="2105629"/>
                </a:cubicBezTo>
                <a:cubicBezTo>
                  <a:pt x="7420439" y="2235972"/>
                  <a:pt x="7385129" y="2414925"/>
                  <a:pt x="7407168" y="2699524"/>
                </a:cubicBezTo>
                <a:cubicBezTo>
                  <a:pt x="7294029" y="2734819"/>
                  <a:pt x="7080279" y="2664166"/>
                  <a:pt x="6985529" y="2699524"/>
                </a:cubicBezTo>
                <a:cubicBezTo>
                  <a:pt x="6890779" y="2734882"/>
                  <a:pt x="6599395" y="2671528"/>
                  <a:pt x="6341675" y="2699524"/>
                </a:cubicBezTo>
                <a:cubicBezTo>
                  <a:pt x="6083955" y="2727520"/>
                  <a:pt x="6076807" y="2692334"/>
                  <a:pt x="5845965" y="2699524"/>
                </a:cubicBezTo>
                <a:cubicBezTo>
                  <a:pt x="5615123" y="2706714"/>
                  <a:pt x="5616508" y="2673881"/>
                  <a:pt x="5498398" y="2699524"/>
                </a:cubicBezTo>
                <a:cubicBezTo>
                  <a:pt x="5380288" y="2725167"/>
                  <a:pt x="5075337" y="2688946"/>
                  <a:pt x="4854544" y="2699524"/>
                </a:cubicBezTo>
                <a:cubicBezTo>
                  <a:pt x="4633751" y="2710102"/>
                  <a:pt x="4539067" y="2641736"/>
                  <a:pt x="4358833" y="2699524"/>
                </a:cubicBezTo>
                <a:cubicBezTo>
                  <a:pt x="4178599" y="2757312"/>
                  <a:pt x="4059153" y="2646190"/>
                  <a:pt x="3863123" y="2699524"/>
                </a:cubicBezTo>
                <a:cubicBezTo>
                  <a:pt x="3667093" y="2752858"/>
                  <a:pt x="3568040" y="2640799"/>
                  <a:pt x="3367413" y="2699524"/>
                </a:cubicBezTo>
                <a:cubicBezTo>
                  <a:pt x="3166786" y="2758249"/>
                  <a:pt x="2968214" y="2634332"/>
                  <a:pt x="2723559" y="2699524"/>
                </a:cubicBezTo>
                <a:cubicBezTo>
                  <a:pt x="2478904" y="2764716"/>
                  <a:pt x="2443876" y="2692050"/>
                  <a:pt x="2301920" y="2699524"/>
                </a:cubicBezTo>
                <a:cubicBezTo>
                  <a:pt x="2159964" y="2706998"/>
                  <a:pt x="1792248" y="2675425"/>
                  <a:pt x="1583994" y="2699524"/>
                </a:cubicBezTo>
                <a:cubicBezTo>
                  <a:pt x="1375740" y="2723623"/>
                  <a:pt x="1264793" y="2666443"/>
                  <a:pt x="1014212" y="2699524"/>
                </a:cubicBezTo>
                <a:cubicBezTo>
                  <a:pt x="763631" y="2732605"/>
                  <a:pt x="741521" y="2661872"/>
                  <a:pt x="592573" y="2699524"/>
                </a:cubicBezTo>
                <a:cubicBezTo>
                  <a:pt x="443625" y="2737176"/>
                  <a:pt x="184387" y="2630916"/>
                  <a:pt x="0" y="2699524"/>
                </a:cubicBezTo>
                <a:cubicBezTo>
                  <a:pt x="-35788" y="2478624"/>
                  <a:pt x="16105" y="2369062"/>
                  <a:pt x="0" y="2240605"/>
                </a:cubicBezTo>
                <a:cubicBezTo>
                  <a:pt x="-16105" y="2112148"/>
                  <a:pt x="61933" y="1900038"/>
                  <a:pt x="0" y="1646710"/>
                </a:cubicBezTo>
                <a:cubicBezTo>
                  <a:pt x="-61933" y="1393382"/>
                  <a:pt x="48472" y="1289496"/>
                  <a:pt x="0" y="1187791"/>
                </a:cubicBezTo>
                <a:cubicBezTo>
                  <a:pt x="-48472" y="1086086"/>
                  <a:pt x="1714" y="766081"/>
                  <a:pt x="0" y="647886"/>
                </a:cubicBezTo>
                <a:cubicBezTo>
                  <a:pt x="-1714" y="529691"/>
                  <a:pt x="7496" y="30350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95A41568-3F04-A403-0A35-F190F6306E9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41141">
            <a:off x="7708646" y="2205780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801DAE5-D785-5D7D-7C95-D7DF7793077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45295" y="3169056"/>
            <a:ext cx="6430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Find a comfortable place to sit, then sit 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quietly with your eyes closed.</a:t>
            </a:r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68CE6F9-277A-FBFA-0C22-5B3CB770C8A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97881" y="2359032"/>
            <a:ext cx="861872" cy="861872"/>
          </a:xfrm>
          <a:prstGeom prst="ellipse">
            <a:avLst/>
          </a:prstGeom>
          <a:solidFill>
            <a:srgbClr val="1A42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3200" b="1" i="0" u="none" baseline="0"/>
              <a:t>01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477799B3-C39F-C8AC-810E-FE551D546C4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316252" y="2668417"/>
            <a:ext cx="7407168" cy="2716177"/>
          </a:xfrm>
          <a:custGeom>
            <a:avLst/>
            <a:gdLst>
              <a:gd name="csX0" fmla="*/ 0 w 7407168"/>
              <a:gd name="csY0" fmla="*/ 0 h 2716177"/>
              <a:gd name="csX1" fmla="*/ 495710 w 7407168"/>
              <a:gd name="csY1" fmla="*/ 0 h 2716177"/>
              <a:gd name="csX2" fmla="*/ 1065493 w 7407168"/>
              <a:gd name="csY2" fmla="*/ 0 h 2716177"/>
              <a:gd name="csX3" fmla="*/ 1709346 w 7407168"/>
              <a:gd name="csY3" fmla="*/ 0 h 2716177"/>
              <a:gd name="csX4" fmla="*/ 2056914 w 7407168"/>
              <a:gd name="csY4" fmla="*/ 0 h 2716177"/>
              <a:gd name="csX5" fmla="*/ 2404481 w 7407168"/>
              <a:gd name="csY5" fmla="*/ 0 h 2716177"/>
              <a:gd name="csX6" fmla="*/ 2826119 w 7407168"/>
              <a:gd name="csY6" fmla="*/ 0 h 2716177"/>
              <a:gd name="csX7" fmla="*/ 3469973 w 7407168"/>
              <a:gd name="csY7" fmla="*/ 0 h 2716177"/>
              <a:gd name="csX8" fmla="*/ 3817540 w 7407168"/>
              <a:gd name="csY8" fmla="*/ 0 h 2716177"/>
              <a:gd name="csX9" fmla="*/ 4239179 w 7407168"/>
              <a:gd name="csY9" fmla="*/ 0 h 2716177"/>
              <a:gd name="csX10" fmla="*/ 4883033 w 7407168"/>
              <a:gd name="csY10" fmla="*/ 0 h 2716177"/>
              <a:gd name="csX11" fmla="*/ 5378744 w 7407168"/>
              <a:gd name="csY11" fmla="*/ 0 h 2716177"/>
              <a:gd name="csX12" fmla="*/ 5874454 w 7407168"/>
              <a:gd name="csY12" fmla="*/ 0 h 2716177"/>
              <a:gd name="csX13" fmla="*/ 6222021 w 7407168"/>
              <a:gd name="csY13" fmla="*/ 0 h 2716177"/>
              <a:gd name="csX14" fmla="*/ 7407168 w 7407168"/>
              <a:gd name="csY14" fmla="*/ 0 h 2716177"/>
              <a:gd name="csX15" fmla="*/ 7407168 w 7407168"/>
              <a:gd name="csY15" fmla="*/ 488912 h 2716177"/>
              <a:gd name="csX16" fmla="*/ 7407168 w 7407168"/>
              <a:gd name="csY16" fmla="*/ 950662 h 2716177"/>
              <a:gd name="csX17" fmla="*/ 7407168 w 7407168"/>
              <a:gd name="csY17" fmla="*/ 1466736 h 2716177"/>
              <a:gd name="csX18" fmla="*/ 7407168 w 7407168"/>
              <a:gd name="csY18" fmla="*/ 1928486 h 2716177"/>
              <a:gd name="csX19" fmla="*/ 7407168 w 7407168"/>
              <a:gd name="csY19" fmla="*/ 2716177 h 2716177"/>
              <a:gd name="csX20" fmla="*/ 6837386 w 7407168"/>
              <a:gd name="csY20" fmla="*/ 2716177 h 2716177"/>
              <a:gd name="csX21" fmla="*/ 6489819 w 7407168"/>
              <a:gd name="csY21" fmla="*/ 2716177 h 2716177"/>
              <a:gd name="csX22" fmla="*/ 5920037 w 7407168"/>
              <a:gd name="csY22" fmla="*/ 2716177 h 2716177"/>
              <a:gd name="csX23" fmla="*/ 5572469 w 7407168"/>
              <a:gd name="csY23" fmla="*/ 2716177 h 2716177"/>
              <a:gd name="csX24" fmla="*/ 4854544 w 7407168"/>
              <a:gd name="csY24" fmla="*/ 2716177 h 2716177"/>
              <a:gd name="csX25" fmla="*/ 4358833 w 7407168"/>
              <a:gd name="csY25" fmla="*/ 2716177 h 2716177"/>
              <a:gd name="csX26" fmla="*/ 3863123 w 7407168"/>
              <a:gd name="csY26" fmla="*/ 2716177 h 2716177"/>
              <a:gd name="csX27" fmla="*/ 3441484 w 7407168"/>
              <a:gd name="csY27" fmla="*/ 2716177 h 2716177"/>
              <a:gd name="csX28" fmla="*/ 3019845 w 7407168"/>
              <a:gd name="csY28" fmla="*/ 2716177 h 2716177"/>
              <a:gd name="csX29" fmla="*/ 2375992 w 7407168"/>
              <a:gd name="csY29" fmla="*/ 2716177 h 2716177"/>
              <a:gd name="csX30" fmla="*/ 1954353 w 7407168"/>
              <a:gd name="csY30" fmla="*/ 2716177 h 2716177"/>
              <a:gd name="csX31" fmla="*/ 1310499 w 7407168"/>
              <a:gd name="csY31" fmla="*/ 2716177 h 2716177"/>
              <a:gd name="csX32" fmla="*/ 814788 w 7407168"/>
              <a:gd name="csY32" fmla="*/ 2716177 h 2716177"/>
              <a:gd name="csX33" fmla="*/ 0 w 7407168"/>
              <a:gd name="csY33" fmla="*/ 2716177 h 2716177"/>
              <a:gd name="csX34" fmla="*/ 0 w 7407168"/>
              <a:gd name="csY34" fmla="*/ 2200103 h 2716177"/>
              <a:gd name="csX35" fmla="*/ 0 w 7407168"/>
              <a:gd name="csY35" fmla="*/ 1738353 h 2716177"/>
              <a:gd name="csX36" fmla="*/ 0 w 7407168"/>
              <a:gd name="csY36" fmla="*/ 1222280 h 2716177"/>
              <a:gd name="csX37" fmla="*/ 0 w 7407168"/>
              <a:gd name="csY37" fmla="*/ 706206 h 2716177"/>
              <a:gd name="csX38" fmla="*/ 0 w 7407168"/>
              <a:gd name="csY38" fmla="*/ 0 h 2716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407168" h="2716177" fill="none" extrusionOk="0">
                <a:moveTo>
                  <a:pt x="0" y="0"/>
                </a:moveTo>
                <a:cubicBezTo>
                  <a:pt x="151296" y="-25366"/>
                  <a:pt x="294112" y="42704"/>
                  <a:pt x="495710" y="0"/>
                </a:cubicBezTo>
                <a:cubicBezTo>
                  <a:pt x="697308" y="-42704"/>
                  <a:pt x="818058" y="18781"/>
                  <a:pt x="1065493" y="0"/>
                </a:cubicBezTo>
                <a:cubicBezTo>
                  <a:pt x="1312928" y="-18781"/>
                  <a:pt x="1518411" y="62137"/>
                  <a:pt x="1709346" y="0"/>
                </a:cubicBezTo>
                <a:cubicBezTo>
                  <a:pt x="1900281" y="-62137"/>
                  <a:pt x="1975936" y="2858"/>
                  <a:pt x="2056914" y="0"/>
                </a:cubicBezTo>
                <a:cubicBezTo>
                  <a:pt x="2137892" y="-2858"/>
                  <a:pt x="2314206" y="9805"/>
                  <a:pt x="2404481" y="0"/>
                </a:cubicBezTo>
                <a:cubicBezTo>
                  <a:pt x="2494756" y="-9805"/>
                  <a:pt x="2739825" y="28932"/>
                  <a:pt x="2826119" y="0"/>
                </a:cubicBezTo>
                <a:cubicBezTo>
                  <a:pt x="2912413" y="-28932"/>
                  <a:pt x="3167700" y="44337"/>
                  <a:pt x="3469973" y="0"/>
                </a:cubicBezTo>
                <a:cubicBezTo>
                  <a:pt x="3772246" y="-44337"/>
                  <a:pt x="3695952" y="24371"/>
                  <a:pt x="3817540" y="0"/>
                </a:cubicBezTo>
                <a:cubicBezTo>
                  <a:pt x="3939128" y="-24371"/>
                  <a:pt x="4090187" y="39275"/>
                  <a:pt x="4239179" y="0"/>
                </a:cubicBezTo>
                <a:cubicBezTo>
                  <a:pt x="4388171" y="-39275"/>
                  <a:pt x="4667650" y="72573"/>
                  <a:pt x="4883033" y="0"/>
                </a:cubicBezTo>
                <a:cubicBezTo>
                  <a:pt x="5098416" y="-72573"/>
                  <a:pt x="5186955" y="14835"/>
                  <a:pt x="5378744" y="0"/>
                </a:cubicBezTo>
                <a:cubicBezTo>
                  <a:pt x="5570533" y="-14835"/>
                  <a:pt x="5742519" y="31705"/>
                  <a:pt x="5874454" y="0"/>
                </a:cubicBezTo>
                <a:cubicBezTo>
                  <a:pt x="6006389" y="-31705"/>
                  <a:pt x="6109746" y="8674"/>
                  <a:pt x="6222021" y="0"/>
                </a:cubicBezTo>
                <a:cubicBezTo>
                  <a:pt x="6334296" y="-8674"/>
                  <a:pt x="7006168" y="138301"/>
                  <a:pt x="7407168" y="0"/>
                </a:cubicBezTo>
                <a:cubicBezTo>
                  <a:pt x="7425058" y="215626"/>
                  <a:pt x="7362494" y="334156"/>
                  <a:pt x="7407168" y="488912"/>
                </a:cubicBezTo>
                <a:cubicBezTo>
                  <a:pt x="7451842" y="643668"/>
                  <a:pt x="7360332" y="835922"/>
                  <a:pt x="7407168" y="950662"/>
                </a:cubicBezTo>
                <a:cubicBezTo>
                  <a:pt x="7454004" y="1065402"/>
                  <a:pt x="7399443" y="1264350"/>
                  <a:pt x="7407168" y="1466736"/>
                </a:cubicBezTo>
                <a:cubicBezTo>
                  <a:pt x="7414893" y="1669122"/>
                  <a:pt x="7394572" y="1775084"/>
                  <a:pt x="7407168" y="1928486"/>
                </a:cubicBezTo>
                <a:cubicBezTo>
                  <a:pt x="7419764" y="2081888"/>
                  <a:pt x="7360945" y="2391534"/>
                  <a:pt x="7407168" y="2716177"/>
                </a:cubicBezTo>
                <a:cubicBezTo>
                  <a:pt x="7144329" y="2741365"/>
                  <a:pt x="6973539" y="2649050"/>
                  <a:pt x="6837386" y="2716177"/>
                </a:cubicBezTo>
                <a:cubicBezTo>
                  <a:pt x="6701233" y="2783304"/>
                  <a:pt x="6578173" y="2689680"/>
                  <a:pt x="6489819" y="2716177"/>
                </a:cubicBezTo>
                <a:cubicBezTo>
                  <a:pt x="6401465" y="2742674"/>
                  <a:pt x="6184999" y="2675902"/>
                  <a:pt x="5920037" y="2716177"/>
                </a:cubicBezTo>
                <a:cubicBezTo>
                  <a:pt x="5655075" y="2756452"/>
                  <a:pt x="5684435" y="2714743"/>
                  <a:pt x="5572469" y="2716177"/>
                </a:cubicBezTo>
                <a:cubicBezTo>
                  <a:pt x="5460503" y="2717611"/>
                  <a:pt x="5157155" y="2681161"/>
                  <a:pt x="4854544" y="2716177"/>
                </a:cubicBezTo>
                <a:cubicBezTo>
                  <a:pt x="4551933" y="2751193"/>
                  <a:pt x="4526745" y="2711485"/>
                  <a:pt x="4358833" y="2716177"/>
                </a:cubicBezTo>
                <a:cubicBezTo>
                  <a:pt x="4190921" y="2720869"/>
                  <a:pt x="4018567" y="2657206"/>
                  <a:pt x="3863123" y="2716177"/>
                </a:cubicBezTo>
                <a:cubicBezTo>
                  <a:pt x="3707679" y="2775148"/>
                  <a:pt x="3594185" y="2683850"/>
                  <a:pt x="3441484" y="2716177"/>
                </a:cubicBezTo>
                <a:cubicBezTo>
                  <a:pt x="3288783" y="2748504"/>
                  <a:pt x="3157101" y="2710314"/>
                  <a:pt x="3019845" y="2716177"/>
                </a:cubicBezTo>
                <a:cubicBezTo>
                  <a:pt x="2882589" y="2722040"/>
                  <a:pt x="2515674" y="2649771"/>
                  <a:pt x="2375992" y="2716177"/>
                </a:cubicBezTo>
                <a:cubicBezTo>
                  <a:pt x="2236310" y="2782583"/>
                  <a:pt x="2101183" y="2697383"/>
                  <a:pt x="1954353" y="2716177"/>
                </a:cubicBezTo>
                <a:cubicBezTo>
                  <a:pt x="1807523" y="2734971"/>
                  <a:pt x="1615385" y="2645511"/>
                  <a:pt x="1310499" y="2716177"/>
                </a:cubicBezTo>
                <a:cubicBezTo>
                  <a:pt x="1005613" y="2786843"/>
                  <a:pt x="988980" y="2708431"/>
                  <a:pt x="814788" y="2716177"/>
                </a:cubicBezTo>
                <a:cubicBezTo>
                  <a:pt x="640596" y="2723923"/>
                  <a:pt x="266997" y="2673374"/>
                  <a:pt x="0" y="2716177"/>
                </a:cubicBezTo>
                <a:cubicBezTo>
                  <a:pt x="-33154" y="2526105"/>
                  <a:pt x="14504" y="2371776"/>
                  <a:pt x="0" y="2200103"/>
                </a:cubicBezTo>
                <a:cubicBezTo>
                  <a:pt x="-14504" y="2028430"/>
                  <a:pt x="27776" y="1875655"/>
                  <a:pt x="0" y="1738353"/>
                </a:cubicBezTo>
                <a:cubicBezTo>
                  <a:pt x="-27776" y="1601051"/>
                  <a:pt x="52584" y="1355420"/>
                  <a:pt x="0" y="1222280"/>
                </a:cubicBezTo>
                <a:cubicBezTo>
                  <a:pt x="-52584" y="1089140"/>
                  <a:pt x="12653" y="927059"/>
                  <a:pt x="0" y="706206"/>
                </a:cubicBezTo>
                <a:cubicBezTo>
                  <a:pt x="-12653" y="485353"/>
                  <a:pt x="2655" y="339163"/>
                  <a:pt x="0" y="0"/>
                </a:cubicBezTo>
                <a:close/>
              </a:path>
              <a:path w="7407168" h="2716177" stroke="0" extrusionOk="0">
                <a:moveTo>
                  <a:pt x="0" y="0"/>
                </a:moveTo>
                <a:cubicBezTo>
                  <a:pt x="134781" y="-48885"/>
                  <a:pt x="261816" y="40631"/>
                  <a:pt x="421639" y="0"/>
                </a:cubicBezTo>
                <a:cubicBezTo>
                  <a:pt x="581462" y="-40631"/>
                  <a:pt x="822645" y="45410"/>
                  <a:pt x="1139564" y="0"/>
                </a:cubicBezTo>
                <a:cubicBezTo>
                  <a:pt x="1456483" y="-45410"/>
                  <a:pt x="1707332" y="27152"/>
                  <a:pt x="1857490" y="0"/>
                </a:cubicBezTo>
                <a:cubicBezTo>
                  <a:pt x="2007648" y="-27152"/>
                  <a:pt x="2166210" y="43579"/>
                  <a:pt x="2279129" y="0"/>
                </a:cubicBezTo>
                <a:cubicBezTo>
                  <a:pt x="2392048" y="-43579"/>
                  <a:pt x="2658006" y="231"/>
                  <a:pt x="2922982" y="0"/>
                </a:cubicBezTo>
                <a:cubicBezTo>
                  <a:pt x="3187958" y="-231"/>
                  <a:pt x="3154129" y="7074"/>
                  <a:pt x="3270550" y="0"/>
                </a:cubicBezTo>
                <a:cubicBezTo>
                  <a:pt x="3386971" y="-7074"/>
                  <a:pt x="3711654" y="11861"/>
                  <a:pt x="3988475" y="0"/>
                </a:cubicBezTo>
                <a:cubicBezTo>
                  <a:pt x="4265297" y="-11861"/>
                  <a:pt x="4280412" y="8965"/>
                  <a:pt x="4558257" y="0"/>
                </a:cubicBezTo>
                <a:cubicBezTo>
                  <a:pt x="4836102" y="-8965"/>
                  <a:pt x="4839812" y="42738"/>
                  <a:pt x="4979896" y="0"/>
                </a:cubicBezTo>
                <a:cubicBezTo>
                  <a:pt x="5119980" y="-42738"/>
                  <a:pt x="5294614" y="39923"/>
                  <a:pt x="5475606" y="0"/>
                </a:cubicBezTo>
                <a:cubicBezTo>
                  <a:pt x="5656598" y="-39923"/>
                  <a:pt x="5910144" y="53700"/>
                  <a:pt x="6045389" y="0"/>
                </a:cubicBezTo>
                <a:cubicBezTo>
                  <a:pt x="6180634" y="-53700"/>
                  <a:pt x="6345302" y="4031"/>
                  <a:pt x="6541099" y="0"/>
                </a:cubicBezTo>
                <a:cubicBezTo>
                  <a:pt x="6736896" y="-4031"/>
                  <a:pt x="6983650" y="84789"/>
                  <a:pt x="7407168" y="0"/>
                </a:cubicBezTo>
                <a:cubicBezTo>
                  <a:pt x="7418006" y="141275"/>
                  <a:pt x="7401609" y="304788"/>
                  <a:pt x="7407168" y="570397"/>
                </a:cubicBezTo>
                <a:cubicBezTo>
                  <a:pt x="7412727" y="836006"/>
                  <a:pt x="7402206" y="908108"/>
                  <a:pt x="7407168" y="1140794"/>
                </a:cubicBezTo>
                <a:cubicBezTo>
                  <a:pt x="7412130" y="1373480"/>
                  <a:pt x="7397971" y="1500310"/>
                  <a:pt x="7407168" y="1629706"/>
                </a:cubicBezTo>
                <a:cubicBezTo>
                  <a:pt x="7416365" y="1759102"/>
                  <a:pt x="7394594" y="1909696"/>
                  <a:pt x="7407168" y="2118618"/>
                </a:cubicBezTo>
                <a:cubicBezTo>
                  <a:pt x="7419742" y="2327540"/>
                  <a:pt x="7396249" y="2473397"/>
                  <a:pt x="7407168" y="2716177"/>
                </a:cubicBezTo>
                <a:cubicBezTo>
                  <a:pt x="7294029" y="2751472"/>
                  <a:pt x="7080279" y="2680819"/>
                  <a:pt x="6985529" y="2716177"/>
                </a:cubicBezTo>
                <a:cubicBezTo>
                  <a:pt x="6890779" y="2751535"/>
                  <a:pt x="6599395" y="2688181"/>
                  <a:pt x="6341675" y="2716177"/>
                </a:cubicBezTo>
                <a:cubicBezTo>
                  <a:pt x="6083955" y="2744173"/>
                  <a:pt x="6076807" y="2708987"/>
                  <a:pt x="5845965" y="2716177"/>
                </a:cubicBezTo>
                <a:cubicBezTo>
                  <a:pt x="5615123" y="2723367"/>
                  <a:pt x="5616508" y="2690534"/>
                  <a:pt x="5498398" y="2716177"/>
                </a:cubicBezTo>
                <a:cubicBezTo>
                  <a:pt x="5380288" y="2741820"/>
                  <a:pt x="5075337" y="2705599"/>
                  <a:pt x="4854544" y="2716177"/>
                </a:cubicBezTo>
                <a:cubicBezTo>
                  <a:pt x="4633751" y="2726755"/>
                  <a:pt x="4539067" y="2658389"/>
                  <a:pt x="4358833" y="2716177"/>
                </a:cubicBezTo>
                <a:cubicBezTo>
                  <a:pt x="4178599" y="2773965"/>
                  <a:pt x="4059153" y="2662843"/>
                  <a:pt x="3863123" y="2716177"/>
                </a:cubicBezTo>
                <a:cubicBezTo>
                  <a:pt x="3667093" y="2769511"/>
                  <a:pt x="3568040" y="2657452"/>
                  <a:pt x="3367413" y="2716177"/>
                </a:cubicBezTo>
                <a:cubicBezTo>
                  <a:pt x="3166786" y="2774902"/>
                  <a:pt x="2968214" y="2650985"/>
                  <a:pt x="2723559" y="2716177"/>
                </a:cubicBezTo>
                <a:cubicBezTo>
                  <a:pt x="2478904" y="2781369"/>
                  <a:pt x="2443876" y="2708703"/>
                  <a:pt x="2301920" y="2716177"/>
                </a:cubicBezTo>
                <a:cubicBezTo>
                  <a:pt x="2159964" y="2723651"/>
                  <a:pt x="1792248" y="2692078"/>
                  <a:pt x="1583994" y="2716177"/>
                </a:cubicBezTo>
                <a:cubicBezTo>
                  <a:pt x="1375740" y="2740276"/>
                  <a:pt x="1264793" y="2683096"/>
                  <a:pt x="1014212" y="2716177"/>
                </a:cubicBezTo>
                <a:cubicBezTo>
                  <a:pt x="763631" y="2749258"/>
                  <a:pt x="741521" y="2678525"/>
                  <a:pt x="592573" y="2716177"/>
                </a:cubicBezTo>
                <a:cubicBezTo>
                  <a:pt x="443625" y="2753829"/>
                  <a:pt x="184387" y="2647569"/>
                  <a:pt x="0" y="2716177"/>
                </a:cubicBezTo>
                <a:cubicBezTo>
                  <a:pt x="-20852" y="2584259"/>
                  <a:pt x="48193" y="2389793"/>
                  <a:pt x="0" y="2254427"/>
                </a:cubicBezTo>
                <a:cubicBezTo>
                  <a:pt x="-48193" y="2119061"/>
                  <a:pt x="56553" y="1938121"/>
                  <a:pt x="0" y="1656868"/>
                </a:cubicBezTo>
                <a:cubicBezTo>
                  <a:pt x="-56553" y="1375615"/>
                  <a:pt x="10975" y="1401132"/>
                  <a:pt x="0" y="1195118"/>
                </a:cubicBezTo>
                <a:cubicBezTo>
                  <a:pt x="-10975" y="989104"/>
                  <a:pt x="65153" y="766205"/>
                  <a:pt x="0" y="651882"/>
                </a:cubicBezTo>
                <a:cubicBezTo>
                  <a:pt x="-65153" y="537559"/>
                  <a:pt x="27065" y="1470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8A70FE75-E3EA-B9AE-E999-735F945C50B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21441141">
            <a:off x="16139232" y="2205780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8DA517D-5ED3-1F0F-7ED7-C078EE4A20D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715093" y="3118196"/>
            <a:ext cx="68516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For each statement that applies to you, 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raise your hand</a:t>
            </a:r>
            <a:endParaRPr lang="en-CA" sz="4000" b="1" i="0" u="none" baseline="0" dirty="0">
              <a:solidFill>
                <a:srgbClr val="2F5CEE"/>
              </a:solidFill>
              <a:latin typeface="+mj-lt"/>
              <a:ea typeface="+mj-lt"/>
              <a:cs typeface="+mj-lt"/>
            </a:endParaRPr>
          </a:p>
          <a:p>
            <a:pPr algn="ctr" rtl="0"/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(but keep your eyes closed).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4C0E8E1-1550-3DF3-7E59-D4242627A99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128467" y="2359032"/>
            <a:ext cx="861872" cy="861872"/>
          </a:xfrm>
          <a:prstGeom prst="ellipse">
            <a:avLst/>
          </a:prstGeom>
          <a:solidFill>
            <a:srgbClr val="1A42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3200" b="1" i="0" u="none" baseline="0"/>
              <a:t>02</a:t>
            </a: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4675B7C7-1A43-EC42-0D7F-4328303C5E0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85666" y="5962020"/>
            <a:ext cx="7407168" cy="2716177"/>
          </a:xfrm>
          <a:custGeom>
            <a:avLst/>
            <a:gdLst>
              <a:gd name="csX0" fmla="*/ 0 w 7407168"/>
              <a:gd name="csY0" fmla="*/ 0 h 2716177"/>
              <a:gd name="csX1" fmla="*/ 495710 w 7407168"/>
              <a:gd name="csY1" fmla="*/ 0 h 2716177"/>
              <a:gd name="csX2" fmla="*/ 1065493 w 7407168"/>
              <a:gd name="csY2" fmla="*/ 0 h 2716177"/>
              <a:gd name="csX3" fmla="*/ 1709346 w 7407168"/>
              <a:gd name="csY3" fmla="*/ 0 h 2716177"/>
              <a:gd name="csX4" fmla="*/ 2056914 w 7407168"/>
              <a:gd name="csY4" fmla="*/ 0 h 2716177"/>
              <a:gd name="csX5" fmla="*/ 2404481 w 7407168"/>
              <a:gd name="csY5" fmla="*/ 0 h 2716177"/>
              <a:gd name="csX6" fmla="*/ 2826119 w 7407168"/>
              <a:gd name="csY6" fmla="*/ 0 h 2716177"/>
              <a:gd name="csX7" fmla="*/ 3469973 w 7407168"/>
              <a:gd name="csY7" fmla="*/ 0 h 2716177"/>
              <a:gd name="csX8" fmla="*/ 3817540 w 7407168"/>
              <a:gd name="csY8" fmla="*/ 0 h 2716177"/>
              <a:gd name="csX9" fmla="*/ 4239179 w 7407168"/>
              <a:gd name="csY9" fmla="*/ 0 h 2716177"/>
              <a:gd name="csX10" fmla="*/ 4883033 w 7407168"/>
              <a:gd name="csY10" fmla="*/ 0 h 2716177"/>
              <a:gd name="csX11" fmla="*/ 5378744 w 7407168"/>
              <a:gd name="csY11" fmla="*/ 0 h 2716177"/>
              <a:gd name="csX12" fmla="*/ 5874454 w 7407168"/>
              <a:gd name="csY12" fmla="*/ 0 h 2716177"/>
              <a:gd name="csX13" fmla="*/ 6222021 w 7407168"/>
              <a:gd name="csY13" fmla="*/ 0 h 2716177"/>
              <a:gd name="csX14" fmla="*/ 7407168 w 7407168"/>
              <a:gd name="csY14" fmla="*/ 0 h 2716177"/>
              <a:gd name="csX15" fmla="*/ 7407168 w 7407168"/>
              <a:gd name="csY15" fmla="*/ 488912 h 2716177"/>
              <a:gd name="csX16" fmla="*/ 7407168 w 7407168"/>
              <a:gd name="csY16" fmla="*/ 950662 h 2716177"/>
              <a:gd name="csX17" fmla="*/ 7407168 w 7407168"/>
              <a:gd name="csY17" fmla="*/ 1466736 h 2716177"/>
              <a:gd name="csX18" fmla="*/ 7407168 w 7407168"/>
              <a:gd name="csY18" fmla="*/ 1928486 h 2716177"/>
              <a:gd name="csX19" fmla="*/ 7407168 w 7407168"/>
              <a:gd name="csY19" fmla="*/ 2716177 h 2716177"/>
              <a:gd name="csX20" fmla="*/ 6837386 w 7407168"/>
              <a:gd name="csY20" fmla="*/ 2716177 h 2716177"/>
              <a:gd name="csX21" fmla="*/ 6489819 w 7407168"/>
              <a:gd name="csY21" fmla="*/ 2716177 h 2716177"/>
              <a:gd name="csX22" fmla="*/ 5920037 w 7407168"/>
              <a:gd name="csY22" fmla="*/ 2716177 h 2716177"/>
              <a:gd name="csX23" fmla="*/ 5572469 w 7407168"/>
              <a:gd name="csY23" fmla="*/ 2716177 h 2716177"/>
              <a:gd name="csX24" fmla="*/ 4854544 w 7407168"/>
              <a:gd name="csY24" fmla="*/ 2716177 h 2716177"/>
              <a:gd name="csX25" fmla="*/ 4358833 w 7407168"/>
              <a:gd name="csY25" fmla="*/ 2716177 h 2716177"/>
              <a:gd name="csX26" fmla="*/ 3863123 w 7407168"/>
              <a:gd name="csY26" fmla="*/ 2716177 h 2716177"/>
              <a:gd name="csX27" fmla="*/ 3441484 w 7407168"/>
              <a:gd name="csY27" fmla="*/ 2716177 h 2716177"/>
              <a:gd name="csX28" fmla="*/ 3019845 w 7407168"/>
              <a:gd name="csY28" fmla="*/ 2716177 h 2716177"/>
              <a:gd name="csX29" fmla="*/ 2375992 w 7407168"/>
              <a:gd name="csY29" fmla="*/ 2716177 h 2716177"/>
              <a:gd name="csX30" fmla="*/ 1954353 w 7407168"/>
              <a:gd name="csY30" fmla="*/ 2716177 h 2716177"/>
              <a:gd name="csX31" fmla="*/ 1310499 w 7407168"/>
              <a:gd name="csY31" fmla="*/ 2716177 h 2716177"/>
              <a:gd name="csX32" fmla="*/ 814788 w 7407168"/>
              <a:gd name="csY32" fmla="*/ 2716177 h 2716177"/>
              <a:gd name="csX33" fmla="*/ 0 w 7407168"/>
              <a:gd name="csY33" fmla="*/ 2716177 h 2716177"/>
              <a:gd name="csX34" fmla="*/ 0 w 7407168"/>
              <a:gd name="csY34" fmla="*/ 2200103 h 2716177"/>
              <a:gd name="csX35" fmla="*/ 0 w 7407168"/>
              <a:gd name="csY35" fmla="*/ 1738353 h 2716177"/>
              <a:gd name="csX36" fmla="*/ 0 w 7407168"/>
              <a:gd name="csY36" fmla="*/ 1222280 h 2716177"/>
              <a:gd name="csX37" fmla="*/ 0 w 7407168"/>
              <a:gd name="csY37" fmla="*/ 706206 h 2716177"/>
              <a:gd name="csX38" fmla="*/ 0 w 7407168"/>
              <a:gd name="csY38" fmla="*/ 0 h 2716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407168" h="2716177" fill="none" extrusionOk="0">
                <a:moveTo>
                  <a:pt x="0" y="0"/>
                </a:moveTo>
                <a:cubicBezTo>
                  <a:pt x="151296" y="-25366"/>
                  <a:pt x="294112" y="42704"/>
                  <a:pt x="495710" y="0"/>
                </a:cubicBezTo>
                <a:cubicBezTo>
                  <a:pt x="697308" y="-42704"/>
                  <a:pt x="818058" y="18781"/>
                  <a:pt x="1065493" y="0"/>
                </a:cubicBezTo>
                <a:cubicBezTo>
                  <a:pt x="1312928" y="-18781"/>
                  <a:pt x="1518411" y="62137"/>
                  <a:pt x="1709346" y="0"/>
                </a:cubicBezTo>
                <a:cubicBezTo>
                  <a:pt x="1900281" y="-62137"/>
                  <a:pt x="1975936" y="2858"/>
                  <a:pt x="2056914" y="0"/>
                </a:cubicBezTo>
                <a:cubicBezTo>
                  <a:pt x="2137892" y="-2858"/>
                  <a:pt x="2314206" y="9805"/>
                  <a:pt x="2404481" y="0"/>
                </a:cubicBezTo>
                <a:cubicBezTo>
                  <a:pt x="2494756" y="-9805"/>
                  <a:pt x="2739825" y="28932"/>
                  <a:pt x="2826119" y="0"/>
                </a:cubicBezTo>
                <a:cubicBezTo>
                  <a:pt x="2912413" y="-28932"/>
                  <a:pt x="3167700" y="44337"/>
                  <a:pt x="3469973" y="0"/>
                </a:cubicBezTo>
                <a:cubicBezTo>
                  <a:pt x="3772246" y="-44337"/>
                  <a:pt x="3695952" y="24371"/>
                  <a:pt x="3817540" y="0"/>
                </a:cubicBezTo>
                <a:cubicBezTo>
                  <a:pt x="3939128" y="-24371"/>
                  <a:pt x="4090187" y="39275"/>
                  <a:pt x="4239179" y="0"/>
                </a:cubicBezTo>
                <a:cubicBezTo>
                  <a:pt x="4388171" y="-39275"/>
                  <a:pt x="4667650" y="72573"/>
                  <a:pt x="4883033" y="0"/>
                </a:cubicBezTo>
                <a:cubicBezTo>
                  <a:pt x="5098416" y="-72573"/>
                  <a:pt x="5186955" y="14835"/>
                  <a:pt x="5378744" y="0"/>
                </a:cubicBezTo>
                <a:cubicBezTo>
                  <a:pt x="5570533" y="-14835"/>
                  <a:pt x="5742519" y="31705"/>
                  <a:pt x="5874454" y="0"/>
                </a:cubicBezTo>
                <a:cubicBezTo>
                  <a:pt x="6006389" y="-31705"/>
                  <a:pt x="6109746" y="8674"/>
                  <a:pt x="6222021" y="0"/>
                </a:cubicBezTo>
                <a:cubicBezTo>
                  <a:pt x="6334296" y="-8674"/>
                  <a:pt x="7006168" y="138301"/>
                  <a:pt x="7407168" y="0"/>
                </a:cubicBezTo>
                <a:cubicBezTo>
                  <a:pt x="7425058" y="215626"/>
                  <a:pt x="7362494" y="334156"/>
                  <a:pt x="7407168" y="488912"/>
                </a:cubicBezTo>
                <a:cubicBezTo>
                  <a:pt x="7451842" y="643668"/>
                  <a:pt x="7360332" y="835922"/>
                  <a:pt x="7407168" y="950662"/>
                </a:cubicBezTo>
                <a:cubicBezTo>
                  <a:pt x="7454004" y="1065402"/>
                  <a:pt x="7399443" y="1264350"/>
                  <a:pt x="7407168" y="1466736"/>
                </a:cubicBezTo>
                <a:cubicBezTo>
                  <a:pt x="7414893" y="1669122"/>
                  <a:pt x="7394572" y="1775084"/>
                  <a:pt x="7407168" y="1928486"/>
                </a:cubicBezTo>
                <a:cubicBezTo>
                  <a:pt x="7419764" y="2081888"/>
                  <a:pt x="7360945" y="2391534"/>
                  <a:pt x="7407168" y="2716177"/>
                </a:cubicBezTo>
                <a:cubicBezTo>
                  <a:pt x="7144329" y="2741365"/>
                  <a:pt x="6973539" y="2649050"/>
                  <a:pt x="6837386" y="2716177"/>
                </a:cubicBezTo>
                <a:cubicBezTo>
                  <a:pt x="6701233" y="2783304"/>
                  <a:pt x="6578173" y="2689680"/>
                  <a:pt x="6489819" y="2716177"/>
                </a:cubicBezTo>
                <a:cubicBezTo>
                  <a:pt x="6401465" y="2742674"/>
                  <a:pt x="6184999" y="2675902"/>
                  <a:pt x="5920037" y="2716177"/>
                </a:cubicBezTo>
                <a:cubicBezTo>
                  <a:pt x="5655075" y="2756452"/>
                  <a:pt x="5684435" y="2714743"/>
                  <a:pt x="5572469" y="2716177"/>
                </a:cubicBezTo>
                <a:cubicBezTo>
                  <a:pt x="5460503" y="2717611"/>
                  <a:pt x="5157155" y="2681161"/>
                  <a:pt x="4854544" y="2716177"/>
                </a:cubicBezTo>
                <a:cubicBezTo>
                  <a:pt x="4551933" y="2751193"/>
                  <a:pt x="4526745" y="2711485"/>
                  <a:pt x="4358833" y="2716177"/>
                </a:cubicBezTo>
                <a:cubicBezTo>
                  <a:pt x="4190921" y="2720869"/>
                  <a:pt x="4018567" y="2657206"/>
                  <a:pt x="3863123" y="2716177"/>
                </a:cubicBezTo>
                <a:cubicBezTo>
                  <a:pt x="3707679" y="2775148"/>
                  <a:pt x="3594185" y="2683850"/>
                  <a:pt x="3441484" y="2716177"/>
                </a:cubicBezTo>
                <a:cubicBezTo>
                  <a:pt x="3288783" y="2748504"/>
                  <a:pt x="3157101" y="2710314"/>
                  <a:pt x="3019845" y="2716177"/>
                </a:cubicBezTo>
                <a:cubicBezTo>
                  <a:pt x="2882589" y="2722040"/>
                  <a:pt x="2515674" y="2649771"/>
                  <a:pt x="2375992" y="2716177"/>
                </a:cubicBezTo>
                <a:cubicBezTo>
                  <a:pt x="2236310" y="2782583"/>
                  <a:pt x="2101183" y="2697383"/>
                  <a:pt x="1954353" y="2716177"/>
                </a:cubicBezTo>
                <a:cubicBezTo>
                  <a:pt x="1807523" y="2734971"/>
                  <a:pt x="1615385" y="2645511"/>
                  <a:pt x="1310499" y="2716177"/>
                </a:cubicBezTo>
                <a:cubicBezTo>
                  <a:pt x="1005613" y="2786843"/>
                  <a:pt x="988980" y="2708431"/>
                  <a:pt x="814788" y="2716177"/>
                </a:cubicBezTo>
                <a:cubicBezTo>
                  <a:pt x="640596" y="2723923"/>
                  <a:pt x="266997" y="2673374"/>
                  <a:pt x="0" y="2716177"/>
                </a:cubicBezTo>
                <a:cubicBezTo>
                  <a:pt x="-33154" y="2526105"/>
                  <a:pt x="14504" y="2371776"/>
                  <a:pt x="0" y="2200103"/>
                </a:cubicBezTo>
                <a:cubicBezTo>
                  <a:pt x="-14504" y="2028430"/>
                  <a:pt x="27776" y="1875655"/>
                  <a:pt x="0" y="1738353"/>
                </a:cubicBezTo>
                <a:cubicBezTo>
                  <a:pt x="-27776" y="1601051"/>
                  <a:pt x="52584" y="1355420"/>
                  <a:pt x="0" y="1222280"/>
                </a:cubicBezTo>
                <a:cubicBezTo>
                  <a:pt x="-52584" y="1089140"/>
                  <a:pt x="12653" y="927059"/>
                  <a:pt x="0" y="706206"/>
                </a:cubicBezTo>
                <a:cubicBezTo>
                  <a:pt x="-12653" y="485353"/>
                  <a:pt x="2655" y="339163"/>
                  <a:pt x="0" y="0"/>
                </a:cubicBezTo>
                <a:close/>
              </a:path>
              <a:path w="7407168" h="2716177" stroke="0" extrusionOk="0">
                <a:moveTo>
                  <a:pt x="0" y="0"/>
                </a:moveTo>
                <a:cubicBezTo>
                  <a:pt x="134781" y="-48885"/>
                  <a:pt x="261816" y="40631"/>
                  <a:pt x="421639" y="0"/>
                </a:cubicBezTo>
                <a:cubicBezTo>
                  <a:pt x="581462" y="-40631"/>
                  <a:pt x="822645" y="45410"/>
                  <a:pt x="1139564" y="0"/>
                </a:cubicBezTo>
                <a:cubicBezTo>
                  <a:pt x="1456483" y="-45410"/>
                  <a:pt x="1707332" y="27152"/>
                  <a:pt x="1857490" y="0"/>
                </a:cubicBezTo>
                <a:cubicBezTo>
                  <a:pt x="2007648" y="-27152"/>
                  <a:pt x="2166210" y="43579"/>
                  <a:pt x="2279129" y="0"/>
                </a:cubicBezTo>
                <a:cubicBezTo>
                  <a:pt x="2392048" y="-43579"/>
                  <a:pt x="2658006" y="231"/>
                  <a:pt x="2922982" y="0"/>
                </a:cubicBezTo>
                <a:cubicBezTo>
                  <a:pt x="3187958" y="-231"/>
                  <a:pt x="3154129" y="7074"/>
                  <a:pt x="3270550" y="0"/>
                </a:cubicBezTo>
                <a:cubicBezTo>
                  <a:pt x="3386971" y="-7074"/>
                  <a:pt x="3711654" y="11861"/>
                  <a:pt x="3988475" y="0"/>
                </a:cubicBezTo>
                <a:cubicBezTo>
                  <a:pt x="4265297" y="-11861"/>
                  <a:pt x="4280412" y="8965"/>
                  <a:pt x="4558257" y="0"/>
                </a:cubicBezTo>
                <a:cubicBezTo>
                  <a:pt x="4836102" y="-8965"/>
                  <a:pt x="4839812" y="42738"/>
                  <a:pt x="4979896" y="0"/>
                </a:cubicBezTo>
                <a:cubicBezTo>
                  <a:pt x="5119980" y="-42738"/>
                  <a:pt x="5294614" y="39923"/>
                  <a:pt x="5475606" y="0"/>
                </a:cubicBezTo>
                <a:cubicBezTo>
                  <a:pt x="5656598" y="-39923"/>
                  <a:pt x="5910144" y="53700"/>
                  <a:pt x="6045389" y="0"/>
                </a:cubicBezTo>
                <a:cubicBezTo>
                  <a:pt x="6180634" y="-53700"/>
                  <a:pt x="6345302" y="4031"/>
                  <a:pt x="6541099" y="0"/>
                </a:cubicBezTo>
                <a:cubicBezTo>
                  <a:pt x="6736896" y="-4031"/>
                  <a:pt x="6983650" y="84789"/>
                  <a:pt x="7407168" y="0"/>
                </a:cubicBezTo>
                <a:cubicBezTo>
                  <a:pt x="7418006" y="141275"/>
                  <a:pt x="7401609" y="304788"/>
                  <a:pt x="7407168" y="570397"/>
                </a:cubicBezTo>
                <a:cubicBezTo>
                  <a:pt x="7412727" y="836006"/>
                  <a:pt x="7402206" y="908108"/>
                  <a:pt x="7407168" y="1140794"/>
                </a:cubicBezTo>
                <a:cubicBezTo>
                  <a:pt x="7412130" y="1373480"/>
                  <a:pt x="7397971" y="1500310"/>
                  <a:pt x="7407168" y="1629706"/>
                </a:cubicBezTo>
                <a:cubicBezTo>
                  <a:pt x="7416365" y="1759102"/>
                  <a:pt x="7394594" y="1909696"/>
                  <a:pt x="7407168" y="2118618"/>
                </a:cubicBezTo>
                <a:cubicBezTo>
                  <a:pt x="7419742" y="2327540"/>
                  <a:pt x="7396249" y="2473397"/>
                  <a:pt x="7407168" y="2716177"/>
                </a:cubicBezTo>
                <a:cubicBezTo>
                  <a:pt x="7294029" y="2751472"/>
                  <a:pt x="7080279" y="2680819"/>
                  <a:pt x="6985529" y="2716177"/>
                </a:cubicBezTo>
                <a:cubicBezTo>
                  <a:pt x="6890779" y="2751535"/>
                  <a:pt x="6599395" y="2688181"/>
                  <a:pt x="6341675" y="2716177"/>
                </a:cubicBezTo>
                <a:cubicBezTo>
                  <a:pt x="6083955" y="2744173"/>
                  <a:pt x="6076807" y="2708987"/>
                  <a:pt x="5845965" y="2716177"/>
                </a:cubicBezTo>
                <a:cubicBezTo>
                  <a:pt x="5615123" y="2723367"/>
                  <a:pt x="5616508" y="2690534"/>
                  <a:pt x="5498398" y="2716177"/>
                </a:cubicBezTo>
                <a:cubicBezTo>
                  <a:pt x="5380288" y="2741820"/>
                  <a:pt x="5075337" y="2705599"/>
                  <a:pt x="4854544" y="2716177"/>
                </a:cubicBezTo>
                <a:cubicBezTo>
                  <a:pt x="4633751" y="2726755"/>
                  <a:pt x="4539067" y="2658389"/>
                  <a:pt x="4358833" y="2716177"/>
                </a:cubicBezTo>
                <a:cubicBezTo>
                  <a:pt x="4178599" y="2773965"/>
                  <a:pt x="4059153" y="2662843"/>
                  <a:pt x="3863123" y="2716177"/>
                </a:cubicBezTo>
                <a:cubicBezTo>
                  <a:pt x="3667093" y="2769511"/>
                  <a:pt x="3568040" y="2657452"/>
                  <a:pt x="3367413" y="2716177"/>
                </a:cubicBezTo>
                <a:cubicBezTo>
                  <a:pt x="3166786" y="2774902"/>
                  <a:pt x="2968214" y="2650985"/>
                  <a:pt x="2723559" y="2716177"/>
                </a:cubicBezTo>
                <a:cubicBezTo>
                  <a:pt x="2478904" y="2781369"/>
                  <a:pt x="2443876" y="2708703"/>
                  <a:pt x="2301920" y="2716177"/>
                </a:cubicBezTo>
                <a:cubicBezTo>
                  <a:pt x="2159964" y="2723651"/>
                  <a:pt x="1792248" y="2692078"/>
                  <a:pt x="1583994" y="2716177"/>
                </a:cubicBezTo>
                <a:cubicBezTo>
                  <a:pt x="1375740" y="2740276"/>
                  <a:pt x="1264793" y="2683096"/>
                  <a:pt x="1014212" y="2716177"/>
                </a:cubicBezTo>
                <a:cubicBezTo>
                  <a:pt x="763631" y="2749258"/>
                  <a:pt x="741521" y="2678525"/>
                  <a:pt x="592573" y="2716177"/>
                </a:cubicBezTo>
                <a:cubicBezTo>
                  <a:pt x="443625" y="2753829"/>
                  <a:pt x="184387" y="2647569"/>
                  <a:pt x="0" y="2716177"/>
                </a:cubicBezTo>
                <a:cubicBezTo>
                  <a:pt x="-20852" y="2584259"/>
                  <a:pt x="48193" y="2389793"/>
                  <a:pt x="0" y="2254427"/>
                </a:cubicBezTo>
                <a:cubicBezTo>
                  <a:pt x="-48193" y="2119061"/>
                  <a:pt x="56553" y="1938121"/>
                  <a:pt x="0" y="1656868"/>
                </a:cubicBezTo>
                <a:cubicBezTo>
                  <a:pt x="-56553" y="1375615"/>
                  <a:pt x="10975" y="1401132"/>
                  <a:pt x="0" y="1195118"/>
                </a:cubicBezTo>
                <a:cubicBezTo>
                  <a:pt x="-10975" y="989104"/>
                  <a:pt x="65153" y="766205"/>
                  <a:pt x="0" y="651882"/>
                </a:cubicBezTo>
                <a:cubicBezTo>
                  <a:pt x="-65153" y="537559"/>
                  <a:pt x="27065" y="1470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C3817DE8-4DD2-B69C-E9C1-3AFBA857E96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21441141">
            <a:off x="7708646" y="5499383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4BCC31C-7763-6B1A-6E44-AFEA0A3D10A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374155" y="6349413"/>
            <a:ext cx="643019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4000" b="0" i="0" u="none" baseline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 </a:t>
            </a:r>
            <a:r>
              <a:rPr lang="en-ca" sz="400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When I say so</a:t>
            </a:r>
            <a:r>
              <a:rPr lang="en-ca" sz="4000" b="0" i="0" u="none" baseline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, 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open your eyes </a:t>
            </a:r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and 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look</a:t>
            </a:r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 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at the others</a:t>
            </a:r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 around you with 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compassion</a:t>
            </a:r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.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724D8FDA-90A0-A9BD-F522-8546A79D89BB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97881" y="5652635"/>
            <a:ext cx="861872" cy="861872"/>
          </a:xfrm>
          <a:prstGeom prst="ellipse">
            <a:avLst/>
          </a:prstGeom>
          <a:solidFill>
            <a:srgbClr val="1A42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3200" b="1" i="0" u="none" baseline="0"/>
              <a:t>03</a:t>
            </a: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9985C709-96C4-A83D-18AE-4A9781DF4D9F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9297202" y="5962020"/>
            <a:ext cx="7407168" cy="2716177"/>
          </a:xfrm>
          <a:custGeom>
            <a:avLst/>
            <a:gdLst>
              <a:gd name="csX0" fmla="*/ 0 w 7407168"/>
              <a:gd name="csY0" fmla="*/ 0 h 2716177"/>
              <a:gd name="csX1" fmla="*/ 495710 w 7407168"/>
              <a:gd name="csY1" fmla="*/ 0 h 2716177"/>
              <a:gd name="csX2" fmla="*/ 1065493 w 7407168"/>
              <a:gd name="csY2" fmla="*/ 0 h 2716177"/>
              <a:gd name="csX3" fmla="*/ 1709346 w 7407168"/>
              <a:gd name="csY3" fmla="*/ 0 h 2716177"/>
              <a:gd name="csX4" fmla="*/ 2056914 w 7407168"/>
              <a:gd name="csY4" fmla="*/ 0 h 2716177"/>
              <a:gd name="csX5" fmla="*/ 2404481 w 7407168"/>
              <a:gd name="csY5" fmla="*/ 0 h 2716177"/>
              <a:gd name="csX6" fmla="*/ 2826119 w 7407168"/>
              <a:gd name="csY6" fmla="*/ 0 h 2716177"/>
              <a:gd name="csX7" fmla="*/ 3469973 w 7407168"/>
              <a:gd name="csY7" fmla="*/ 0 h 2716177"/>
              <a:gd name="csX8" fmla="*/ 3817540 w 7407168"/>
              <a:gd name="csY8" fmla="*/ 0 h 2716177"/>
              <a:gd name="csX9" fmla="*/ 4239179 w 7407168"/>
              <a:gd name="csY9" fmla="*/ 0 h 2716177"/>
              <a:gd name="csX10" fmla="*/ 4883033 w 7407168"/>
              <a:gd name="csY10" fmla="*/ 0 h 2716177"/>
              <a:gd name="csX11" fmla="*/ 5378744 w 7407168"/>
              <a:gd name="csY11" fmla="*/ 0 h 2716177"/>
              <a:gd name="csX12" fmla="*/ 5874454 w 7407168"/>
              <a:gd name="csY12" fmla="*/ 0 h 2716177"/>
              <a:gd name="csX13" fmla="*/ 6222021 w 7407168"/>
              <a:gd name="csY13" fmla="*/ 0 h 2716177"/>
              <a:gd name="csX14" fmla="*/ 7407168 w 7407168"/>
              <a:gd name="csY14" fmla="*/ 0 h 2716177"/>
              <a:gd name="csX15" fmla="*/ 7407168 w 7407168"/>
              <a:gd name="csY15" fmla="*/ 488912 h 2716177"/>
              <a:gd name="csX16" fmla="*/ 7407168 w 7407168"/>
              <a:gd name="csY16" fmla="*/ 950662 h 2716177"/>
              <a:gd name="csX17" fmla="*/ 7407168 w 7407168"/>
              <a:gd name="csY17" fmla="*/ 1466736 h 2716177"/>
              <a:gd name="csX18" fmla="*/ 7407168 w 7407168"/>
              <a:gd name="csY18" fmla="*/ 1928486 h 2716177"/>
              <a:gd name="csX19" fmla="*/ 7407168 w 7407168"/>
              <a:gd name="csY19" fmla="*/ 2716177 h 2716177"/>
              <a:gd name="csX20" fmla="*/ 6837386 w 7407168"/>
              <a:gd name="csY20" fmla="*/ 2716177 h 2716177"/>
              <a:gd name="csX21" fmla="*/ 6489819 w 7407168"/>
              <a:gd name="csY21" fmla="*/ 2716177 h 2716177"/>
              <a:gd name="csX22" fmla="*/ 5920037 w 7407168"/>
              <a:gd name="csY22" fmla="*/ 2716177 h 2716177"/>
              <a:gd name="csX23" fmla="*/ 5572469 w 7407168"/>
              <a:gd name="csY23" fmla="*/ 2716177 h 2716177"/>
              <a:gd name="csX24" fmla="*/ 4854544 w 7407168"/>
              <a:gd name="csY24" fmla="*/ 2716177 h 2716177"/>
              <a:gd name="csX25" fmla="*/ 4358833 w 7407168"/>
              <a:gd name="csY25" fmla="*/ 2716177 h 2716177"/>
              <a:gd name="csX26" fmla="*/ 3863123 w 7407168"/>
              <a:gd name="csY26" fmla="*/ 2716177 h 2716177"/>
              <a:gd name="csX27" fmla="*/ 3441484 w 7407168"/>
              <a:gd name="csY27" fmla="*/ 2716177 h 2716177"/>
              <a:gd name="csX28" fmla="*/ 3019845 w 7407168"/>
              <a:gd name="csY28" fmla="*/ 2716177 h 2716177"/>
              <a:gd name="csX29" fmla="*/ 2375992 w 7407168"/>
              <a:gd name="csY29" fmla="*/ 2716177 h 2716177"/>
              <a:gd name="csX30" fmla="*/ 1954353 w 7407168"/>
              <a:gd name="csY30" fmla="*/ 2716177 h 2716177"/>
              <a:gd name="csX31" fmla="*/ 1310499 w 7407168"/>
              <a:gd name="csY31" fmla="*/ 2716177 h 2716177"/>
              <a:gd name="csX32" fmla="*/ 814788 w 7407168"/>
              <a:gd name="csY32" fmla="*/ 2716177 h 2716177"/>
              <a:gd name="csX33" fmla="*/ 0 w 7407168"/>
              <a:gd name="csY33" fmla="*/ 2716177 h 2716177"/>
              <a:gd name="csX34" fmla="*/ 0 w 7407168"/>
              <a:gd name="csY34" fmla="*/ 2200103 h 2716177"/>
              <a:gd name="csX35" fmla="*/ 0 w 7407168"/>
              <a:gd name="csY35" fmla="*/ 1738353 h 2716177"/>
              <a:gd name="csX36" fmla="*/ 0 w 7407168"/>
              <a:gd name="csY36" fmla="*/ 1222280 h 2716177"/>
              <a:gd name="csX37" fmla="*/ 0 w 7407168"/>
              <a:gd name="csY37" fmla="*/ 706206 h 2716177"/>
              <a:gd name="csX38" fmla="*/ 0 w 7407168"/>
              <a:gd name="csY38" fmla="*/ 0 h 27161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407168" h="2716177" fill="none" extrusionOk="0">
                <a:moveTo>
                  <a:pt x="0" y="0"/>
                </a:moveTo>
                <a:cubicBezTo>
                  <a:pt x="151296" y="-25366"/>
                  <a:pt x="294112" y="42704"/>
                  <a:pt x="495710" y="0"/>
                </a:cubicBezTo>
                <a:cubicBezTo>
                  <a:pt x="697308" y="-42704"/>
                  <a:pt x="818058" y="18781"/>
                  <a:pt x="1065493" y="0"/>
                </a:cubicBezTo>
                <a:cubicBezTo>
                  <a:pt x="1312928" y="-18781"/>
                  <a:pt x="1518411" y="62137"/>
                  <a:pt x="1709346" y="0"/>
                </a:cubicBezTo>
                <a:cubicBezTo>
                  <a:pt x="1900281" y="-62137"/>
                  <a:pt x="1975936" y="2858"/>
                  <a:pt x="2056914" y="0"/>
                </a:cubicBezTo>
                <a:cubicBezTo>
                  <a:pt x="2137892" y="-2858"/>
                  <a:pt x="2314206" y="9805"/>
                  <a:pt x="2404481" y="0"/>
                </a:cubicBezTo>
                <a:cubicBezTo>
                  <a:pt x="2494756" y="-9805"/>
                  <a:pt x="2739825" y="28932"/>
                  <a:pt x="2826119" y="0"/>
                </a:cubicBezTo>
                <a:cubicBezTo>
                  <a:pt x="2912413" y="-28932"/>
                  <a:pt x="3167700" y="44337"/>
                  <a:pt x="3469973" y="0"/>
                </a:cubicBezTo>
                <a:cubicBezTo>
                  <a:pt x="3772246" y="-44337"/>
                  <a:pt x="3695952" y="24371"/>
                  <a:pt x="3817540" y="0"/>
                </a:cubicBezTo>
                <a:cubicBezTo>
                  <a:pt x="3939128" y="-24371"/>
                  <a:pt x="4090187" y="39275"/>
                  <a:pt x="4239179" y="0"/>
                </a:cubicBezTo>
                <a:cubicBezTo>
                  <a:pt x="4388171" y="-39275"/>
                  <a:pt x="4667650" y="72573"/>
                  <a:pt x="4883033" y="0"/>
                </a:cubicBezTo>
                <a:cubicBezTo>
                  <a:pt x="5098416" y="-72573"/>
                  <a:pt x="5186955" y="14835"/>
                  <a:pt x="5378744" y="0"/>
                </a:cubicBezTo>
                <a:cubicBezTo>
                  <a:pt x="5570533" y="-14835"/>
                  <a:pt x="5742519" y="31705"/>
                  <a:pt x="5874454" y="0"/>
                </a:cubicBezTo>
                <a:cubicBezTo>
                  <a:pt x="6006389" y="-31705"/>
                  <a:pt x="6109746" y="8674"/>
                  <a:pt x="6222021" y="0"/>
                </a:cubicBezTo>
                <a:cubicBezTo>
                  <a:pt x="6334296" y="-8674"/>
                  <a:pt x="7006168" y="138301"/>
                  <a:pt x="7407168" y="0"/>
                </a:cubicBezTo>
                <a:cubicBezTo>
                  <a:pt x="7425058" y="215626"/>
                  <a:pt x="7362494" y="334156"/>
                  <a:pt x="7407168" y="488912"/>
                </a:cubicBezTo>
                <a:cubicBezTo>
                  <a:pt x="7451842" y="643668"/>
                  <a:pt x="7360332" y="835922"/>
                  <a:pt x="7407168" y="950662"/>
                </a:cubicBezTo>
                <a:cubicBezTo>
                  <a:pt x="7454004" y="1065402"/>
                  <a:pt x="7399443" y="1264350"/>
                  <a:pt x="7407168" y="1466736"/>
                </a:cubicBezTo>
                <a:cubicBezTo>
                  <a:pt x="7414893" y="1669122"/>
                  <a:pt x="7394572" y="1775084"/>
                  <a:pt x="7407168" y="1928486"/>
                </a:cubicBezTo>
                <a:cubicBezTo>
                  <a:pt x="7419764" y="2081888"/>
                  <a:pt x="7360945" y="2391534"/>
                  <a:pt x="7407168" y="2716177"/>
                </a:cubicBezTo>
                <a:cubicBezTo>
                  <a:pt x="7144329" y="2741365"/>
                  <a:pt x="6973539" y="2649050"/>
                  <a:pt x="6837386" y="2716177"/>
                </a:cubicBezTo>
                <a:cubicBezTo>
                  <a:pt x="6701233" y="2783304"/>
                  <a:pt x="6578173" y="2689680"/>
                  <a:pt x="6489819" y="2716177"/>
                </a:cubicBezTo>
                <a:cubicBezTo>
                  <a:pt x="6401465" y="2742674"/>
                  <a:pt x="6184999" y="2675902"/>
                  <a:pt x="5920037" y="2716177"/>
                </a:cubicBezTo>
                <a:cubicBezTo>
                  <a:pt x="5655075" y="2756452"/>
                  <a:pt x="5684435" y="2714743"/>
                  <a:pt x="5572469" y="2716177"/>
                </a:cubicBezTo>
                <a:cubicBezTo>
                  <a:pt x="5460503" y="2717611"/>
                  <a:pt x="5157155" y="2681161"/>
                  <a:pt x="4854544" y="2716177"/>
                </a:cubicBezTo>
                <a:cubicBezTo>
                  <a:pt x="4551933" y="2751193"/>
                  <a:pt x="4526745" y="2711485"/>
                  <a:pt x="4358833" y="2716177"/>
                </a:cubicBezTo>
                <a:cubicBezTo>
                  <a:pt x="4190921" y="2720869"/>
                  <a:pt x="4018567" y="2657206"/>
                  <a:pt x="3863123" y="2716177"/>
                </a:cubicBezTo>
                <a:cubicBezTo>
                  <a:pt x="3707679" y="2775148"/>
                  <a:pt x="3594185" y="2683850"/>
                  <a:pt x="3441484" y="2716177"/>
                </a:cubicBezTo>
                <a:cubicBezTo>
                  <a:pt x="3288783" y="2748504"/>
                  <a:pt x="3157101" y="2710314"/>
                  <a:pt x="3019845" y="2716177"/>
                </a:cubicBezTo>
                <a:cubicBezTo>
                  <a:pt x="2882589" y="2722040"/>
                  <a:pt x="2515674" y="2649771"/>
                  <a:pt x="2375992" y="2716177"/>
                </a:cubicBezTo>
                <a:cubicBezTo>
                  <a:pt x="2236310" y="2782583"/>
                  <a:pt x="2101183" y="2697383"/>
                  <a:pt x="1954353" y="2716177"/>
                </a:cubicBezTo>
                <a:cubicBezTo>
                  <a:pt x="1807523" y="2734971"/>
                  <a:pt x="1615385" y="2645511"/>
                  <a:pt x="1310499" y="2716177"/>
                </a:cubicBezTo>
                <a:cubicBezTo>
                  <a:pt x="1005613" y="2786843"/>
                  <a:pt x="988980" y="2708431"/>
                  <a:pt x="814788" y="2716177"/>
                </a:cubicBezTo>
                <a:cubicBezTo>
                  <a:pt x="640596" y="2723923"/>
                  <a:pt x="266997" y="2673374"/>
                  <a:pt x="0" y="2716177"/>
                </a:cubicBezTo>
                <a:cubicBezTo>
                  <a:pt x="-33154" y="2526105"/>
                  <a:pt x="14504" y="2371776"/>
                  <a:pt x="0" y="2200103"/>
                </a:cubicBezTo>
                <a:cubicBezTo>
                  <a:pt x="-14504" y="2028430"/>
                  <a:pt x="27776" y="1875655"/>
                  <a:pt x="0" y="1738353"/>
                </a:cubicBezTo>
                <a:cubicBezTo>
                  <a:pt x="-27776" y="1601051"/>
                  <a:pt x="52584" y="1355420"/>
                  <a:pt x="0" y="1222280"/>
                </a:cubicBezTo>
                <a:cubicBezTo>
                  <a:pt x="-52584" y="1089140"/>
                  <a:pt x="12653" y="927059"/>
                  <a:pt x="0" y="706206"/>
                </a:cubicBezTo>
                <a:cubicBezTo>
                  <a:pt x="-12653" y="485353"/>
                  <a:pt x="2655" y="339163"/>
                  <a:pt x="0" y="0"/>
                </a:cubicBezTo>
                <a:close/>
              </a:path>
              <a:path w="7407168" h="2716177" stroke="0" extrusionOk="0">
                <a:moveTo>
                  <a:pt x="0" y="0"/>
                </a:moveTo>
                <a:cubicBezTo>
                  <a:pt x="134781" y="-48885"/>
                  <a:pt x="261816" y="40631"/>
                  <a:pt x="421639" y="0"/>
                </a:cubicBezTo>
                <a:cubicBezTo>
                  <a:pt x="581462" y="-40631"/>
                  <a:pt x="822645" y="45410"/>
                  <a:pt x="1139564" y="0"/>
                </a:cubicBezTo>
                <a:cubicBezTo>
                  <a:pt x="1456483" y="-45410"/>
                  <a:pt x="1707332" y="27152"/>
                  <a:pt x="1857490" y="0"/>
                </a:cubicBezTo>
                <a:cubicBezTo>
                  <a:pt x="2007648" y="-27152"/>
                  <a:pt x="2166210" y="43579"/>
                  <a:pt x="2279129" y="0"/>
                </a:cubicBezTo>
                <a:cubicBezTo>
                  <a:pt x="2392048" y="-43579"/>
                  <a:pt x="2658006" y="231"/>
                  <a:pt x="2922982" y="0"/>
                </a:cubicBezTo>
                <a:cubicBezTo>
                  <a:pt x="3187958" y="-231"/>
                  <a:pt x="3154129" y="7074"/>
                  <a:pt x="3270550" y="0"/>
                </a:cubicBezTo>
                <a:cubicBezTo>
                  <a:pt x="3386971" y="-7074"/>
                  <a:pt x="3711654" y="11861"/>
                  <a:pt x="3988475" y="0"/>
                </a:cubicBezTo>
                <a:cubicBezTo>
                  <a:pt x="4265297" y="-11861"/>
                  <a:pt x="4280412" y="8965"/>
                  <a:pt x="4558257" y="0"/>
                </a:cubicBezTo>
                <a:cubicBezTo>
                  <a:pt x="4836102" y="-8965"/>
                  <a:pt x="4839812" y="42738"/>
                  <a:pt x="4979896" y="0"/>
                </a:cubicBezTo>
                <a:cubicBezTo>
                  <a:pt x="5119980" y="-42738"/>
                  <a:pt x="5294614" y="39923"/>
                  <a:pt x="5475606" y="0"/>
                </a:cubicBezTo>
                <a:cubicBezTo>
                  <a:pt x="5656598" y="-39923"/>
                  <a:pt x="5910144" y="53700"/>
                  <a:pt x="6045389" y="0"/>
                </a:cubicBezTo>
                <a:cubicBezTo>
                  <a:pt x="6180634" y="-53700"/>
                  <a:pt x="6345302" y="4031"/>
                  <a:pt x="6541099" y="0"/>
                </a:cubicBezTo>
                <a:cubicBezTo>
                  <a:pt x="6736896" y="-4031"/>
                  <a:pt x="6983650" y="84789"/>
                  <a:pt x="7407168" y="0"/>
                </a:cubicBezTo>
                <a:cubicBezTo>
                  <a:pt x="7418006" y="141275"/>
                  <a:pt x="7401609" y="304788"/>
                  <a:pt x="7407168" y="570397"/>
                </a:cubicBezTo>
                <a:cubicBezTo>
                  <a:pt x="7412727" y="836006"/>
                  <a:pt x="7402206" y="908108"/>
                  <a:pt x="7407168" y="1140794"/>
                </a:cubicBezTo>
                <a:cubicBezTo>
                  <a:pt x="7412130" y="1373480"/>
                  <a:pt x="7397971" y="1500310"/>
                  <a:pt x="7407168" y="1629706"/>
                </a:cubicBezTo>
                <a:cubicBezTo>
                  <a:pt x="7416365" y="1759102"/>
                  <a:pt x="7394594" y="1909696"/>
                  <a:pt x="7407168" y="2118618"/>
                </a:cubicBezTo>
                <a:cubicBezTo>
                  <a:pt x="7419742" y="2327540"/>
                  <a:pt x="7396249" y="2473397"/>
                  <a:pt x="7407168" y="2716177"/>
                </a:cubicBezTo>
                <a:cubicBezTo>
                  <a:pt x="7294029" y="2751472"/>
                  <a:pt x="7080279" y="2680819"/>
                  <a:pt x="6985529" y="2716177"/>
                </a:cubicBezTo>
                <a:cubicBezTo>
                  <a:pt x="6890779" y="2751535"/>
                  <a:pt x="6599395" y="2688181"/>
                  <a:pt x="6341675" y="2716177"/>
                </a:cubicBezTo>
                <a:cubicBezTo>
                  <a:pt x="6083955" y="2744173"/>
                  <a:pt x="6076807" y="2708987"/>
                  <a:pt x="5845965" y="2716177"/>
                </a:cubicBezTo>
                <a:cubicBezTo>
                  <a:pt x="5615123" y="2723367"/>
                  <a:pt x="5616508" y="2690534"/>
                  <a:pt x="5498398" y="2716177"/>
                </a:cubicBezTo>
                <a:cubicBezTo>
                  <a:pt x="5380288" y="2741820"/>
                  <a:pt x="5075337" y="2705599"/>
                  <a:pt x="4854544" y="2716177"/>
                </a:cubicBezTo>
                <a:cubicBezTo>
                  <a:pt x="4633751" y="2726755"/>
                  <a:pt x="4539067" y="2658389"/>
                  <a:pt x="4358833" y="2716177"/>
                </a:cubicBezTo>
                <a:cubicBezTo>
                  <a:pt x="4178599" y="2773965"/>
                  <a:pt x="4059153" y="2662843"/>
                  <a:pt x="3863123" y="2716177"/>
                </a:cubicBezTo>
                <a:cubicBezTo>
                  <a:pt x="3667093" y="2769511"/>
                  <a:pt x="3568040" y="2657452"/>
                  <a:pt x="3367413" y="2716177"/>
                </a:cubicBezTo>
                <a:cubicBezTo>
                  <a:pt x="3166786" y="2774902"/>
                  <a:pt x="2968214" y="2650985"/>
                  <a:pt x="2723559" y="2716177"/>
                </a:cubicBezTo>
                <a:cubicBezTo>
                  <a:pt x="2478904" y="2781369"/>
                  <a:pt x="2443876" y="2708703"/>
                  <a:pt x="2301920" y="2716177"/>
                </a:cubicBezTo>
                <a:cubicBezTo>
                  <a:pt x="2159964" y="2723651"/>
                  <a:pt x="1792248" y="2692078"/>
                  <a:pt x="1583994" y="2716177"/>
                </a:cubicBezTo>
                <a:cubicBezTo>
                  <a:pt x="1375740" y="2740276"/>
                  <a:pt x="1264793" y="2683096"/>
                  <a:pt x="1014212" y="2716177"/>
                </a:cubicBezTo>
                <a:cubicBezTo>
                  <a:pt x="763631" y="2749258"/>
                  <a:pt x="741521" y="2678525"/>
                  <a:pt x="592573" y="2716177"/>
                </a:cubicBezTo>
                <a:cubicBezTo>
                  <a:pt x="443625" y="2753829"/>
                  <a:pt x="184387" y="2647569"/>
                  <a:pt x="0" y="2716177"/>
                </a:cubicBezTo>
                <a:cubicBezTo>
                  <a:pt x="-20852" y="2584259"/>
                  <a:pt x="48193" y="2389793"/>
                  <a:pt x="0" y="2254427"/>
                </a:cubicBezTo>
                <a:cubicBezTo>
                  <a:pt x="-48193" y="2119061"/>
                  <a:pt x="56553" y="1938121"/>
                  <a:pt x="0" y="1656868"/>
                </a:cubicBezTo>
                <a:cubicBezTo>
                  <a:pt x="-56553" y="1375615"/>
                  <a:pt x="10975" y="1401132"/>
                  <a:pt x="0" y="1195118"/>
                </a:cubicBezTo>
                <a:cubicBezTo>
                  <a:pt x="-10975" y="989104"/>
                  <a:pt x="65153" y="766205"/>
                  <a:pt x="0" y="651882"/>
                </a:cubicBezTo>
                <a:cubicBezTo>
                  <a:pt x="-65153" y="537559"/>
                  <a:pt x="27065" y="14708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27" name="Freeform 19">
            <a:extLst>
              <a:ext uri="{FF2B5EF4-FFF2-40B4-BE49-F238E27FC236}">
                <a16:creationId xmlns:a16="http://schemas.microsoft.com/office/drawing/2014/main" id="{925E0F72-4495-69B9-79DD-97B84AD3FA46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rot="21441141">
            <a:off x="16120182" y="5499383"/>
            <a:ext cx="1168376" cy="116837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FD7FB15-2C18-D1FB-C5FA-EBCC31E08DC5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785691" y="6452527"/>
            <a:ext cx="6430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If the statement doesn’t apply to you,</a:t>
            </a:r>
            <a:r>
              <a:rPr lang="en-ca" sz="4000" b="1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 keep your eyes closed</a:t>
            </a:r>
            <a:r>
              <a:rPr lang="en-ca" sz="4000" b="0" i="0" u="none" baseline="0" dirty="0">
                <a:solidFill>
                  <a:srgbClr val="2F5CEE"/>
                </a:solidFill>
                <a:latin typeface="+mj-lt"/>
                <a:ea typeface="+mj-lt"/>
                <a:cs typeface="+mj-lt"/>
              </a:rPr>
              <a:t>.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D77EA70-B578-F5B8-D574-5D8ADAC60574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9109417" y="5652635"/>
            <a:ext cx="861872" cy="861872"/>
          </a:xfrm>
          <a:prstGeom prst="ellipse">
            <a:avLst/>
          </a:prstGeom>
          <a:solidFill>
            <a:srgbClr val="1A42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3200" b="1" i="0" u="none" baseline="0"/>
              <a:t>04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1EECBD-4462-8C05-FCDD-0C7C46497ACF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20" y="944474"/>
            <a:ext cx="855639" cy="81576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E1D556-AD40-1498-CA67-A8F5D5B8960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5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6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  <p:bldP spid="27" grpId="0" animBg="1"/>
      <p:bldP spid="28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82CA-687F-7A74-F21D-2DEC5871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934C04-F0B8-C3FE-392E-8D3F52A5F7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637B7CB-CEEB-EF72-2998-597894BA1C1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9405745">
            <a:off x="13807315" y="1474250"/>
            <a:ext cx="3473665" cy="3448772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B0146F2-9D21-0391-4905-84A538C7D8D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73058" y="2863171"/>
            <a:ext cx="10287630" cy="2127192"/>
            <a:chOff x="0" y="-76200"/>
            <a:chExt cx="2149108" cy="5716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7AF0B08-F93F-1246-54B9-4EE25F4C2C53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DB8A4C80-BC82-8E44-506E-E8398080C763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A2F767D3-DBF2-A301-56BA-37CBAA0B806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138886" y="4043153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CB9704-F48D-D974-17F9-3954A667EDF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00201" y="585910"/>
            <a:ext cx="126153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Because we’re a lot alike!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EDA2D4-8A69-708B-2656-700DAB10852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5787" y="3409918"/>
            <a:ext cx="1043940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89535" lvl="1" algn="ctr" rtl="0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Did you find this exercise easy or difficult? Why?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35496DC-964C-9A67-A9C6-CDC19C1A49A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200000">
            <a:off x="-83078" y="6754149"/>
            <a:ext cx="3654278" cy="3583656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797E1F61-FE19-E0E8-C3E4-36AFCD523B3E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600201" y="6636531"/>
            <a:ext cx="9144629" cy="2545569"/>
            <a:chOff x="0" y="-76200"/>
            <a:chExt cx="2149108" cy="57166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0CACD862-A7D0-6ACB-0612-85628EC72836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E2295FB6-F92F-733B-5AB4-8F03F00154E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4" name="Freeform 8">
            <a:extLst>
              <a:ext uri="{FF2B5EF4-FFF2-40B4-BE49-F238E27FC236}">
                <a16:creationId xmlns:a16="http://schemas.microsoft.com/office/drawing/2014/main" id="{3B03E0FE-0276-9AA5-2A5B-0F334D28AB3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211291" y="8424159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292C49-0957-EC82-8DCB-223DB558574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784700" y="7297450"/>
            <a:ext cx="90101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89535" lvl="1" algn="ctr" rtl="0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did you find out about your classmates? And about yourself? 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0EB3D5C-DB6C-0193-DF36-2B1FF3934B9A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13</a:t>
            </a:fld>
            <a:endParaRPr lang="en-ca" sz="2800" b="1"/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069AA0E2-E762-99CA-BE61-B5BF55842100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1656325" y="3279314"/>
            <a:ext cx="6067321" cy="4301582"/>
            <a:chOff x="0" y="-76200"/>
            <a:chExt cx="2149108" cy="571663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B0B324A0-3E8F-16A3-FDDB-7B77DE63020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32969C00-86FE-4EB9-2ADA-3B9C2E9291B5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21" name="Freeform 8">
            <a:extLst>
              <a:ext uri="{FF2B5EF4-FFF2-40B4-BE49-F238E27FC236}">
                <a16:creationId xmlns:a16="http://schemas.microsoft.com/office/drawing/2014/main" id="{0B8D15AD-CE6E-B333-E123-A8445489FD6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6814619" y="6616527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975940C-BD68-65A1-7F4A-9FB4D0519596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1709436" y="4288301"/>
            <a:ext cx="5769367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89535" lvl="1" algn="ctr" rtl="0">
              <a:spcBef>
                <a:spcPts val="600"/>
              </a:spcBef>
              <a:spcAft>
                <a:spcPts val="600"/>
              </a:spcAft>
            </a:pPr>
            <a:r>
              <a:rPr lang="en-ca" sz="4000" b="1" i="0" u="none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How did you feel when you saw other students who are in the same boat as you?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7AE5385-460B-5610-C7CF-5CE1F7A67109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761978" y="917398"/>
            <a:ext cx="829779" cy="80319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6DD745-BD82-C0D8-62F1-6A54AA63837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42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266E6-FEDA-50E7-BF66-1B1395423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E54BA4-E2A6-91BD-847C-B6851ED077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3E418A-5C2E-6004-DFEF-746552BD4AE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83534" y="621940"/>
            <a:ext cx="16585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</a:rPr>
              <a:t>Because we’re a lot alike</a:t>
            </a:r>
            <a:r>
              <a:rPr lang="en-CA" sz="8800" b="1" i="0" u="none" baseline="0" dirty="0">
                <a:solidFill>
                  <a:srgbClr val="0038FF"/>
                </a:solidFill>
              </a:rPr>
              <a:t>…</a:t>
            </a:r>
            <a:r>
              <a:rPr lang="en-ca" sz="8800" b="1" i="0" u="none" baseline="0" dirty="0">
                <a:solidFill>
                  <a:srgbClr val="0038FF"/>
                </a:solidFill>
              </a:rPr>
              <a:t>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9AF5B6B2-EDCC-4EFA-2E77-DF68FBE28A7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14</a:t>
            </a:fld>
            <a:endParaRPr lang="en-ca" sz="28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FAAFC2-91CA-81B6-B618-CAE061B0032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62543" y="2814158"/>
            <a:ext cx="8738658" cy="4681147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1199FBEC-3C43-081A-4E23-1515684ECE7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-96328">
            <a:off x="1156172" y="2557693"/>
            <a:ext cx="3833375" cy="993934"/>
            <a:chOff x="-21620" y="-180093"/>
            <a:chExt cx="1678051" cy="588698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88447E8-A138-EA13-EB05-B0956CAD12CF}"/>
                </a:ext>
              </a:extLst>
            </p:cNvPr>
            <p:cNvSpPr/>
            <p:nvPr/>
          </p:nvSpPr>
          <p:spPr>
            <a:xfrm>
              <a:off x="-21620" y="-180093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159F9227-1F48-579E-1FFE-A35ECDA5B882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31" name="Freeform 4">
            <a:extLst>
              <a:ext uri="{FF2B5EF4-FFF2-40B4-BE49-F238E27FC236}">
                <a16:creationId xmlns:a16="http://schemas.microsoft.com/office/drawing/2014/main" id="{167D10B9-B1F9-BE5A-F8AD-028B53BFD42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5592061">
            <a:off x="10913029" y="4214766"/>
            <a:ext cx="2885908" cy="7571453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35D73DF-10C4-790B-61FD-AA330099236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184828">
            <a:off x="8653566" y="6906966"/>
            <a:ext cx="74232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endParaRPr lang="en-ca" sz="3200" b="1" dirty="0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pPr algn="ctr" rtl="0"/>
            <a:r>
              <a:rPr lang="en-ca" sz="4400" b="1" i="0" u="none" baseline="0" dirty="0">
                <a:solidFill>
                  <a:srgbClr val="044F80"/>
                </a:solidFill>
              </a:rPr>
              <a:t>Because deep down, we</a:t>
            </a:r>
            <a:r>
              <a:rPr lang="en-CA" sz="4400" b="1" i="0" u="none" baseline="0" dirty="0">
                <a:solidFill>
                  <a:srgbClr val="044F80"/>
                </a:solidFill>
              </a:rPr>
              <a:t>’</a:t>
            </a:r>
            <a:r>
              <a:rPr lang="en-ca" sz="4400" b="1" i="0" u="none" baseline="0" dirty="0">
                <a:solidFill>
                  <a:srgbClr val="044F80"/>
                </a:solidFill>
              </a:rPr>
              <a:t>re more alike than we think!</a:t>
            </a:r>
          </a:p>
          <a:p>
            <a:endParaRPr lang="en-ca" dirty="0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53B62768-3173-715D-996F-D66EA742DB5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807857" y="2347569"/>
            <a:ext cx="1586688" cy="1492020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66965FC0-71A3-7B71-9B45-561F80E1973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5411830" y="6657499"/>
            <a:ext cx="1176106" cy="1173166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0131AB-795F-98F6-AAE7-1581B0A5FB0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708727" y="926173"/>
            <a:ext cx="874493" cy="8479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A3B3EF-B23F-C889-ACCE-37DC58499D7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658927-DEDF-DF91-274E-35551FFAE5E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119137" y="3397217"/>
            <a:ext cx="7971075" cy="373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lnSpc>
                <a:spcPct val="120000"/>
              </a:lnSpc>
            </a:pP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focus our attention on </a:t>
            </a:r>
            <a:r>
              <a:rPr lang="en-ca" sz="400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bridges that connect us</a:t>
            </a:r>
            <a:r>
              <a:rPr lang="en-ca" sz="40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rather than on the 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differences that divide us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ca" sz="40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Doing so will help us 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 deal with judgments!</a:t>
            </a:r>
            <a:r>
              <a:rPr lang="en-ca" sz="40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3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1" grpId="0" animBg="1"/>
      <p:bldP spid="32" grpId="0"/>
      <p:bldP spid="22" grpId="0" animBg="1"/>
      <p:bldP spid="18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D27B9DF-DF4A-A709-9E3D-502ECCFDCE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458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1ECFCCC7-ACF3-01E1-0931-D368899C95E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15</a:t>
            </a:fld>
            <a:endParaRPr lang="en-ca" sz="2800" b="1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60BC167B-7729-FD84-B001-5C577EDDA57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57200" y="2833009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B63755D-54EC-778B-F381-EFCC9D76FC5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25478" y="2814202"/>
            <a:ext cx="676713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Avoid making assumptions or holding prejudices.</a:t>
            </a: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F7341A29-50AD-1CAC-CB50-A56EDFBA093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62959" y="3886236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2EC4644-18FC-C4F3-25E7-F9A42A0AFE0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44528" y="4729021"/>
            <a:ext cx="676713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 yourself in the other person’s shoes—be sensitive to their needs and emotions. 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D6876C6-8FB4-7018-1C5B-C3E8D5362D0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57200" y="4860695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7D476EE-31EF-F6B8-BEDC-4B09C5193C8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54415" y="3825863"/>
            <a:ext cx="693858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 behavio</a:t>
            </a:r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</a:t>
            </a:r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and facts</a:t>
            </a:r>
            <a:r>
              <a:rPr lang="en-ca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without judgment.</a:t>
            </a:r>
            <a:endParaRPr lang="en-ca" sz="2800" b="1" i="0" u="non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1A61BE1-63E3-FD81-90B6-0CADBA62D14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42732" y="5884054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2FAF9E-1968-BB6D-8784-F262BDC587E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130060" y="5749900"/>
            <a:ext cx="6938580" cy="95410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/>
                <a:ea typeface="Calibri"/>
                <a:cs typeface="Calibri"/>
              </a:rPr>
              <a:t>Have an attitude of openness, attentiveness, understanding and respect toward others.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9EFCF426-ED25-AA2A-D701-33B451C9076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99882" y="6950496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328CFB4-FBF5-DFB5-E7F0-FE8511D0CD2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168160" y="6826373"/>
            <a:ext cx="670998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 an interest in truly getting to know the other person.</a:t>
            </a: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62F17A18-2495-A318-3844-83E5F440894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70945" y="7952646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022F697-8335-B158-713A-26BEC05A7C97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192515" y="7969775"/>
            <a:ext cx="690048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 others without trying to change them.</a:t>
            </a: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5E1A3075-A952-B024-5311-97D8F937E7C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834055" y="2891245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4A72985-72CD-C0DC-F8C1-923B4BDF10E1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502332" y="2891245"/>
            <a:ext cx="7393539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Recognize the other person</a:t>
            </a:r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strengths and positive qualities.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1DB8FB9-E1F5-0818-2BD2-E90BDDC984A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834055" y="3860809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45316C1-F311-7BA7-F0E6-A5822C075183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502333" y="3753267"/>
            <a:ext cx="7002964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what you have in common with the other person, rather than on the differences.</a:t>
            </a:r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574749DB-9429-2C3A-F0D7-9F03E7AE0A08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8834055" y="4989363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9F6E4C6-1857-C457-4C4B-931E3E351794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9521383" y="5005635"/>
            <a:ext cx="772477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Appreciate the similarities that bring you together. </a:t>
            </a: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49923820-5623-F44E-3047-FF3EC0B9ADC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834055" y="5917748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3588E43-99C4-EDAA-37E0-7EBDD36FE3A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9521383" y="5955216"/>
            <a:ext cx="712108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of difference as a positive asset.</a:t>
            </a: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D82C7FE9-5BFC-CE9E-E3D4-90FAB7580CA0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8834055" y="6846133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EA3D6D2-213E-F0B7-1B9F-E8407651C00B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9521382" y="6633961"/>
            <a:ext cx="7019925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grateful toward others and recognize that good that they can bring.</a:t>
            </a:r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84293294-1678-66BA-F4A0-226BB679719F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829473" y="7951389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AF2BA3B-1F3E-B18F-BC11-7502208CC673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9555666" y="7707152"/>
            <a:ext cx="6964099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generous, do good deeds and help others.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2C105E-012C-3B3A-B876-0EB32E42A06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6139FC6-3897-7242-8E83-BBC4860E81A3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315194" y="544403"/>
            <a:ext cx="70627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</a:rPr>
              <a:t>Your turn!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1C351AA-5B5A-AADF-9FF2-C814FEF19211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313764" y="1761870"/>
            <a:ext cx="13406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000" b="1" i="0" u="none" baseline="0" dirty="0">
                <a:solidFill>
                  <a:srgbClr val="365A8E"/>
                </a:solidFill>
              </a:rPr>
              <a:t>Strategies to develop empathy and compassion </a:t>
            </a:r>
            <a:r>
              <a:rPr lang="en-ca" sz="4000" b="1" i="0" u="none" baseline="0" dirty="0">
                <a:solidFill>
                  <a:srgbClr val="365A8E"/>
                </a:solidFill>
                <a:highlight>
                  <a:srgbClr val="9BADFF"/>
                </a:highlight>
              </a:rPr>
              <a:t>toward others </a:t>
            </a:r>
          </a:p>
        </p:txBody>
      </p:sp>
    </p:spTree>
    <p:extLst>
      <p:ext uri="{BB962C8B-B14F-4D97-AF65-F5344CB8AC3E}">
        <p14:creationId xmlns:p14="http://schemas.microsoft.com/office/powerpoint/2010/main" val="410824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C112-B65A-DF18-AD20-680120B53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613ECAE-9941-A253-FF45-1EB875C40B6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4545538-CA20-BE55-7614-A26CE1BBF22A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16</a:t>
            </a:fld>
            <a:endParaRPr lang="en-ca" sz="2800" b="1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96E461A5-F54E-808B-01EF-42F66BBA82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78071" y="3798240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42AC59A-2D39-C379-06ED-589660AAD8A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13001" y="2805290"/>
            <a:ext cx="1290123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Talk to yourself as if you were talking to someone you love. </a:t>
            </a: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70C66BFE-B70D-C044-D15D-D75446B9CC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87596" y="4699805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EB75C2-97F6-1642-C1E9-349C092BCA4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29120" y="3863054"/>
            <a:ext cx="11624880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you’re overwhelmed by emotions, take a minute to breathe.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B154DBC-18F2-611B-5AD7-BAEF9CE7271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485" y="5670564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CF0392-0FF2-67BE-5E34-27FEA35E5DB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29119" y="4784405"/>
            <a:ext cx="1234263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Listen to yourself and be attentive to what you’re feeling (emotions and needs).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764D56B4-AF87-B5EB-98C3-213DD294995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87596" y="6541892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040263-F817-C223-964C-1078DE102D6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329120" y="7416514"/>
            <a:ext cx="65575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down your feelings in a journal.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6BBFD946-54BF-0F51-05C9-FADB8708C62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94145" y="7428547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074A4E-5DE0-DC5A-B1DA-FEB114825FE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329120" y="6541892"/>
            <a:ext cx="13682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facing judgment from others, assert yourself in a way that encourages respect.</a:t>
            </a: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1ADFAC9D-0DFA-C37B-2813-1EC53CB2540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87596" y="8295522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BD20D9C-2B03-2397-A9CF-363A1259D34A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329120" y="8299379"/>
            <a:ext cx="97198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Practise self-care by doing the things that are good for you.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A00064C1-891F-0595-6CE2-676DF91414D2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594145" y="9211017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044442-18F9-ADAD-A2A2-DA622F1D7EB2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329120" y="9254207"/>
            <a:ext cx="8729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 for help if needed.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634C09-F935-72E7-83FC-E5D3D96A8F7B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329120" y="5681007"/>
            <a:ext cx="106723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aware of and respect your own limitations.</a:t>
            </a: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8A378020-9B35-9502-AC0B-11EEB6D284AD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587596" y="2827481"/>
            <a:ext cx="611128" cy="6096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2ACE291-0B2F-4777-AA12-121CFA9870A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315194" y="544403"/>
            <a:ext cx="70627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</a:rPr>
              <a:t>Your turn!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96C76B-043F-DB59-A9B3-6B57BB6FE576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315194" y="1775538"/>
            <a:ext cx="1365152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000" b="1" i="0" u="none" baseline="0" dirty="0">
                <a:solidFill>
                  <a:srgbClr val="365A8E"/>
                </a:solidFill>
              </a:rPr>
              <a:t>Strategies to develop empathy and compassion </a:t>
            </a:r>
            <a:r>
              <a:rPr lang="en-ca" sz="4000" b="1" i="0" u="none" baseline="0" dirty="0">
                <a:solidFill>
                  <a:srgbClr val="365A8E"/>
                </a:solidFill>
                <a:highlight>
                  <a:srgbClr val="9BADFF"/>
                </a:highlight>
              </a:rPr>
              <a:t>toward yourself</a:t>
            </a:r>
            <a:endParaRPr lang="en-ca" dirty="0">
              <a:solidFill>
                <a:srgbClr val="365A8E"/>
              </a:solidFill>
              <a:highlight>
                <a:srgbClr val="9BADFF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1428C9-5843-E408-7D44-A7375944622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2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" grpId="0" animBg="1"/>
      <p:bldP spid="9" grpId="0"/>
      <p:bldP spid="10" grpId="0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pPr algn="ctr" rtl="0"/>
            <a:r>
              <a:rPr lang="en-ca" sz="1800" b="1" i="0" u="none" baseline="0">
                <a:solidFill>
                  <a:schemeClr val="bg1"/>
                </a:solidFill>
              </a:rPr>
              <a:t>What level of stress does each situation on your sheet correspond to? </a:t>
            </a:r>
            <a:endParaRPr lang="en-ca" sz="1600" i="1">
              <a:solidFill>
                <a:schemeClr val="bg1"/>
              </a:solidFill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 rot="10800000">
            <a:off x="15849600" y="7590453"/>
            <a:ext cx="2438400" cy="2711914"/>
          </a:xfrm>
          <a:custGeom>
            <a:avLst/>
            <a:gdLst/>
            <a:ahLst/>
            <a:cxnLst/>
            <a:rect l="l" t="t" r="r" b="b"/>
            <a:pathLst>
              <a:path w="2794061" h="2787076">
                <a:moveTo>
                  <a:pt x="0" y="0"/>
                </a:moveTo>
                <a:lnTo>
                  <a:pt x="2794060" y="0"/>
                </a:lnTo>
                <a:lnTo>
                  <a:pt x="2794060" y="2787076"/>
                </a:lnTo>
                <a:lnTo>
                  <a:pt x="0" y="27870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1258" t="-2669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CAAC019-7BA8-5F70-BFE9-59CCCA62039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17</a:t>
            </a:fld>
            <a:endParaRPr lang="en-ca" sz="28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795AFB-E084-B330-1C39-7A5EFE60CAC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98728" y="2899811"/>
            <a:ext cx="13258800" cy="5866033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623A64-57A1-0D17-49EC-650C2B93A73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-96328">
            <a:off x="1192357" y="2643346"/>
            <a:ext cx="3833375" cy="993934"/>
            <a:chOff x="-21620" y="-180093"/>
            <a:chExt cx="1678051" cy="58869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8ED242D-0B9C-06F5-D264-00028E2B376C}"/>
                </a:ext>
              </a:extLst>
            </p:cNvPr>
            <p:cNvSpPr/>
            <p:nvPr/>
          </p:nvSpPr>
          <p:spPr>
            <a:xfrm>
              <a:off x="-21620" y="-180093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DE34CF8C-EC7F-7949-4B00-F88B8AD33FDA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5" name="Freeform 11">
            <a:extLst>
              <a:ext uri="{FF2B5EF4-FFF2-40B4-BE49-F238E27FC236}">
                <a16:creationId xmlns:a16="http://schemas.microsoft.com/office/drawing/2014/main" id="{F4031CE0-D300-9F4E-498D-346697FB7BF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3364184" y="3067577"/>
            <a:ext cx="1586688" cy="1492020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905754-9E18-E935-6EA2-890B3999A5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66257" y="783699"/>
            <a:ext cx="70627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Your turn!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37934D-1E32-BF37-4E95-45DD5AC974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12F2CFC-AA37-23F7-92CC-EC5F1F92239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193675" y="3522441"/>
            <a:ext cx="1266890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ca" sz="4000" b="0" i="0" u="non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US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and developing your self-esteem</a:t>
            </a:r>
            <a:r>
              <a:rPr lang="en-US" sz="400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 help you better handle judgments.</a:t>
            </a:r>
            <a:r>
              <a:rPr lang="en-ca" sz="400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ca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more you feel that you’re 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valuable and worthy of love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the 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you’ll fear others’ judgment</a:t>
            </a:r>
            <a:r>
              <a:rPr lang="en-ca" sz="40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the </a:t>
            </a:r>
            <a:r>
              <a:rPr lang="en-ca" sz="40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likely you are to judge others</a:t>
            </a:r>
            <a:r>
              <a:rPr lang="en-ca" sz="4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trivial reasons!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C6323-516F-3A86-6126-1A022B307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6442C3AC-E31F-5562-1866-F1C36554C1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82CF96-084E-2D35-EE4C-CB686EE65E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92713" y="878924"/>
            <a:ext cx="148360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Educational clip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—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Part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 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2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74BE5231-C704-940B-33C4-E706595F0B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25021" y="6531143"/>
            <a:ext cx="4572438" cy="3755857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10D86-CCBB-6740-EBAE-3DAEFCE3A729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18</a:t>
            </a:fld>
            <a:endParaRPr lang="en-ca" sz="28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1FF0C-B461-55FC-BF81-58EC94926A8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823877" y="4914900"/>
            <a:ext cx="5406799" cy="1905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7EC9FF2-2B46-2494-60A5-13D8794D607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669776" y="5580127"/>
            <a:ext cx="5715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800" b="1" dirty="0">
              <a:solidFill>
                <a:schemeClr val="bg1"/>
              </a:solidFill>
            </a:endParaRPr>
          </a:p>
        </p:txBody>
      </p:sp>
      <p:pic>
        <p:nvPicPr>
          <p:cNvPr id="8" name="Graphique 7" descr="Star shape">
            <a:extLst>
              <a:ext uri="{FF2B5EF4-FFF2-40B4-BE49-F238E27FC236}">
                <a16:creationId xmlns:a16="http://schemas.microsoft.com/office/drawing/2014/main" id="{DAECBE86-6EB1-F39B-62C2-2CB7642E153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977103">
            <a:off x="15818258" y="4480511"/>
            <a:ext cx="914400" cy="914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EF43D2-EB90-2B6A-37F9-B7C6C078196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pic>
        <p:nvPicPr>
          <p:cNvPr id="2" name="Média en ligne 1" descr="Workshop 7.2">
            <a:hlinkClick r:id="" action="ppaction://media"/>
            <a:extLst>
              <a:ext uri="{FF2B5EF4-FFF2-40B4-BE49-F238E27FC236}">
                <a16:creationId xmlns:a16="http://schemas.microsoft.com/office/drawing/2014/main" id="{0A28820D-0D57-F424-C756-36F8AF67DE51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7"/>
          <a:stretch>
            <a:fillRect/>
          </a:stretch>
        </p:blipFill>
        <p:spPr>
          <a:xfrm>
            <a:off x="536863" y="2926772"/>
            <a:ext cx="9264968" cy="52197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2F8CDFBF-B8B9-8459-2093-AB0BCAA3E9C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557268" y="2515770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46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75" y="3519816"/>
            <a:ext cx="18288000" cy="676718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7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0600" y="574675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194730">
            <a:off x="359973" y="3894652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D7E7F4-FC14-21FC-6CC8-BBE6DDA8FE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rot="21290044">
            <a:off x="1109988" y="4874150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01</a:t>
            </a:r>
          </a:p>
          <a:p>
            <a:endParaRPr lang="en-ca"/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532159" y="4360900"/>
            <a:ext cx="1244223" cy="1296886"/>
          </a:xfrm>
          <a:prstGeom prst="ellipse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502"/>
              </a:lnSpc>
            </a:pPr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381639">
            <a:off x="806783" y="5566301"/>
            <a:ext cx="415854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rgbClr val="0038FF"/>
                </a:solidFill>
              </a:rPr>
              <a:t>Identify a person/group of people that you tend to judge without really knowing them. </a:t>
            </a:r>
          </a:p>
          <a:p>
            <a:endParaRPr lang="en-ca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D17D1BC3-A878-DBD4-7634-D65301209ED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312188" y="3789813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AD23E82-3BCB-5850-7459-AA8A2B6EF3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348882">
            <a:off x="7505699" y="4898115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02</a:t>
            </a:r>
          </a:p>
          <a:p>
            <a:endParaRPr lang="en-c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348882">
            <a:off x="6548264" y="5973739"/>
            <a:ext cx="450381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 dirty="0">
                <a:solidFill>
                  <a:srgbClr val="0038FF"/>
                </a:solidFill>
              </a:rPr>
              <a:t>Find two strengths or positive qualities in this person (or group) or two things you have in common. </a:t>
            </a:r>
          </a:p>
          <a:p>
            <a:endParaRPr lang="en-ca" dirty="0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8727A2F8-C7A9-68C1-1B2B-5741FF63AF6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21093137">
            <a:off x="12217941" y="3740174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963AB4-E231-F856-6A64-A23009F31A9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21294718">
            <a:off x="12944997" y="5535740"/>
            <a:ext cx="40566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>
                <a:solidFill>
                  <a:srgbClr val="0038FF"/>
                </a:solidFill>
              </a:rPr>
              <a:t>Observe how this influences the way you feel or act toward that person or group. </a:t>
            </a:r>
            <a:r>
              <a:rPr lang="en-ca" sz="3200" b="1" i="0" u="none" baseline="0">
                <a:solidFill>
                  <a:srgbClr val="2F5CEE"/>
                </a:solidFill>
              </a:rPr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1D70DA3-C8FC-7772-7138-EC027E057B4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21239760">
            <a:off x="13083588" y="4609489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03</a:t>
            </a:r>
          </a:p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19</a:t>
            </a:fld>
            <a:endParaRPr lang="en-ca" sz="2800" b="1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BC12C3-7253-5773-D2B8-D10483DA2A59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50605" y="1835019"/>
            <a:ext cx="914400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50" b="1" i="0" u="none" strike="noStrike" kern="1200" cap="none" spc="0" normalizeH="0" baseline="0" dirty="0">
                <a:ln>
                  <a:noFill/>
                </a:ln>
                <a:solidFill>
                  <a:srgbClr val="044F8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This week</a:t>
            </a:r>
            <a:r>
              <a:rPr kumimoji="0" lang="en-CA" sz="2650" b="1" i="0" u="none" strike="noStrike" kern="1200" cap="none" spc="0" normalizeH="0" baseline="0" dirty="0">
                <a:ln>
                  <a:noFill/>
                </a:ln>
                <a:solidFill>
                  <a:srgbClr val="044F8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…</a:t>
            </a:r>
            <a:endParaRPr kumimoji="0" lang="en-ca" sz="2650" b="0" i="0" u="none" strike="noStrike" kern="1200" cap="none" spc="0" normalizeH="0" baseline="0" noProof="0" dirty="0">
              <a:ln>
                <a:noFill/>
              </a:ln>
              <a:solidFill>
                <a:srgbClr val="044F8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32329C-39CC-3464-FFEA-80C17D68D8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algn="l">
          <a:defRPr sz="2800" b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5F0DF4-6B04-4771-8A73-BC50B87918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A2209-8C3C-4851-A041-1018B90B32E5}">
  <ds:schemaRefs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46590783-275d-4e7e-820c-073db9b06cee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706bbcd1-905b-4b72-9787-879f2b1cbf08"/>
  </ds:schemaRefs>
</ds:datastoreItem>
</file>

<file path=customXml/itemProps3.xml><?xml version="1.0" encoding="utf-8"?>
<ds:datastoreItem xmlns:ds="http://schemas.openxmlformats.org/officeDocument/2006/customXml" ds:itemID="{59246533-A681-4FB0-AF03-E762376088D6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a5a8744-5935-45f9-9423-b32c3a5de082}" enabled="0" method="" siteId="{3a5a8744-5935-45f9-9423-b32c3a5de08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1147</Words>
  <Application>Microsoft Macintosh PowerPoint</Application>
  <PresentationFormat>Personnalisé</PresentationFormat>
  <Paragraphs>140</Paragraphs>
  <Slides>19</Slides>
  <Notes>4</Notes>
  <HiddenSlides>0</HiddenSlides>
  <MMClips>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Raleway</vt:lpstr>
      <vt:lpstr>Trebuchet MS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Thynk Unlimited</dc:title>
  <dc:creator>Audrey-Anne Marcotte</dc:creator>
  <cp:lastModifiedBy>Audrey April</cp:lastModifiedBy>
  <cp:revision>15</cp:revision>
  <dcterms:created xsi:type="dcterms:W3CDTF">2006-08-16T00:00:00Z</dcterms:created>
  <dcterms:modified xsi:type="dcterms:W3CDTF">2026-08-20T18:26:42Z</dcterms:modified>
  <dc:identifier>DAGpZ8hB-fI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  <property fmtid="{D5CDD505-2E9C-101B-9397-08002B2CF9AE}" pid="4" name="MSIP_Label_6a7d8d5d-78e2-4a62-9fcd-016eb5e4c57c_SetDate">
    <vt:lpwstr>2025-07-23T20:00:51Z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ActionId">
    <vt:lpwstr>40e889e5-dfa8-47bd-a773-b073e737c27d</vt:lpwstr>
  </property>
  <property fmtid="{D5CDD505-2E9C-101B-9397-08002B2CF9AE}" pid="7" name="MSIP_Label_6a7d8d5d-78e2-4a62-9fcd-016eb5e4c57c_SiteId">
    <vt:lpwstr>06e1fe28-5f8b-4075-bf6c-ae24be1a7992</vt:lpwstr>
  </property>
  <property fmtid="{D5CDD505-2E9C-101B-9397-08002B2CF9AE}" pid="8" name="MSIP_Label_6a7d8d5d-78e2-4a62-9fcd-016eb5e4c57c_ContentBits">
    <vt:lpwstr>0</vt:lpwstr>
  </property>
  <property fmtid="{D5CDD505-2E9C-101B-9397-08002B2CF9AE}" pid="9" name="MSIP_Label_6a7d8d5d-78e2-4a62-9fcd-016eb5e4c57c_Method">
    <vt:lpwstr>Standard</vt:lpwstr>
  </property>
  <property fmtid="{D5CDD505-2E9C-101B-9397-08002B2CF9AE}" pid="10" name="MSIP_Label_6a7d8d5d-78e2-4a62-9fcd-016eb5e4c57c_Enabled">
    <vt:lpwstr>true</vt:lpwstr>
  </property>
</Properties>
</file>