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ppt/notesSlides/notesSlide1.xml" ContentType="application/vnd.openxmlformats-officedocument.presentationml.notesSlid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notesSlides/notesSlide2.xml" ContentType="application/vnd.openxmlformats-officedocument.presentationml.notesSlide+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notesSlides/notesSlide3.xml" ContentType="application/vnd.openxmlformats-officedocument.presentationml.notesSlide+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notesSlides/notesSlide4.xml" ContentType="application/vnd.openxmlformats-officedocument.presentationml.notesSlide+xml"/>
  <Override PartName="/ppt/tags/tag22.xml" ContentType="application/vnd.openxmlformats-officedocument.presentationml.tags+xml"/>
  <Override PartName="/ppt/notesSlides/notesSlide5.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4"/>
  </p:sldMasterIdLst>
  <p:notesMasterIdLst>
    <p:notesMasterId r:id="rId26"/>
  </p:notesMasterIdLst>
  <p:sldIdLst>
    <p:sldId id="257" r:id="rId5"/>
    <p:sldId id="263" r:id="rId6"/>
    <p:sldId id="267" r:id="rId7"/>
    <p:sldId id="268" r:id="rId8"/>
    <p:sldId id="269" r:id="rId9"/>
    <p:sldId id="270" r:id="rId10"/>
    <p:sldId id="271" r:id="rId11"/>
    <p:sldId id="272" r:id="rId12"/>
    <p:sldId id="273" r:id="rId13"/>
    <p:sldId id="265" r:id="rId14"/>
    <p:sldId id="275" r:id="rId15"/>
    <p:sldId id="274" r:id="rId16"/>
    <p:sldId id="259" r:id="rId17"/>
    <p:sldId id="276" r:id="rId18"/>
    <p:sldId id="277" r:id="rId19"/>
    <p:sldId id="279" r:id="rId20"/>
    <p:sldId id="280" r:id="rId21"/>
    <p:sldId id="281" r:id="rId22"/>
    <p:sldId id="282" r:id="rId23"/>
    <p:sldId id="283" r:id="rId24"/>
    <p:sldId id="313" r:id="rId25"/>
  </p:sldIdLst>
  <p:sldSz cx="12192000" cy="6858000"/>
  <p:notesSz cx="6858000" cy="9144000"/>
  <p:embeddedFontLst>
    <p:embeddedFont>
      <p:font typeface="Raleway" pitchFamily="2" charset="77"/>
      <p:regular r:id="rId27"/>
      <p:bold r:id="rId28"/>
      <p:italic r:id="rId29"/>
    </p:embeddedFont>
    <p:embeddedFont>
      <p:font typeface="Trebuchet MS" panose="020B0703020202090204" pitchFamily="34" charset="0"/>
      <p:regular r:id="rId30"/>
      <p:bold r:id="rId31"/>
      <p:italic r:id="rId32"/>
    </p:embeddedFont>
  </p:embeddedFontLst>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26A4B612-B3E0-533B-F888-273DE3955D75}" name="Audrey April" initials="AA" userId="S::apra2743@usherbrooke.ca::333fe208-c15a-4089-9e73-21915c0a9d46" providerId="AD"/>
  <p188:author id="{910CDA81-00C8-8709-4E85-6A97516AC1ED}" name="Joelle Lepage" initials="JL" userId="S::lepj1802@usherbrooke.ca::0171402b-baed-4880-b438-773c90760392" providerId="AD"/>
  <p188:author id="{79361FCF-C50C-4607-4A68-A6FAAAEE5232}" name="Audrey-Anne Marcotte" initials="AM" userId="S::mara3605@usherbrooke.ca::a8b27795-60fb-45e7-85ae-030ae331a8f0" providerId="AD"/>
  <p188:author id="{C911A5F4-DF80-EA42-9B31-B5909F008E13}" name="Lyne Turcotte (CIUSSSE-CHUS)" initials="L(" userId="S::lyne.turcotte.ciussse-chus_ssss.gouv.qc.ca#ext#@usherbrooke.onmicrosoft.com::8d51e2eb-69eb-49da-a22c-dabeeca90384"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9BADFF"/>
    <a:srgbClr val="0038FF"/>
    <a:srgbClr val="33669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F755D8B6-CBB8-474F-8B19-D0FA057993D6}" v="6" dt="2026-08-20T15:08:58.20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5387"/>
    <p:restoredTop sz="94737"/>
  </p:normalViewPr>
  <p:slideViewPr>
    <p:cSldViewPr snapToGrid="0">
      <p:cViewPr varScale="1">
        <p:scale>
          <a:sx n="83" d="100"/>
          <a:sy n="83" d="100"/>
        </p:scale>
        <p:origin x="232" y="72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notesMaster" Target="notesMasters/notesMaster1.xml"/><Relationship Id="rId39" Type="http://schemas.microsoft.com/office/2018/10/relationships/authors" Target="authors.xml"/><Relationship Id="rId21" Type="http://schemas.openxmlformats.org/officeDocument/2006/relationships/slide" Target="slides/slide17.xml"/><Relationship Id="rId34"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presProps" Target="presProps.xml"/><Relationship Id="rId38"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font" Target="fonts/font3.fntdata"/><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font" Target="fonts/font6.fntdata"/><Relationship Id="rId37" Type="http://schemas.microsoft.com/office/2016/11/relationships/changesInfo" Target="changesInfos/changesInfo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font" Target="fonts/font2.fntdata"/><Relationship Id="rId36"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font" Target="fonts/font5.fntdata"/><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font" Target="fonts/font1.fntdata"/><Relationship Id="rId30" Type="http://schemas.openxmlformats.org/officeDocument/2006/relationships/font" Target="fonts/font4.fntdata"/><Relationship Id="rId35" Type="http://schemas.openxmlformats.org/officeDocument/2006/relationships/theme" Target="theme/theme1.xml"/><Relationship Id="rId8" Type="http://schemas.openxmlformats.org/officeDocument/2006/relationships/slide" Target="slides/slide4.xml"/><Relationship Id="rId3" Type="http://schemas.openxmlformats.org/officeDocument/2006/relationships/customXml" Target="../customXml/item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udrey April" userId="333fe208-c15a-4089-9e73-21915c0a9d46" providerId="ADAL" clId="{A162E600-BFB0-5A55-A81F-A6938A90D55B}"/>
    <pc:docChg chg="undo custSel addSld delSld modSld">
      <pc:chgData name="Audrey April" userId="333fe208-c15a-4089-9e73-21915c0a9d46" providerId="ADAL" clId="{A162E600-BFB0-5A55-A81F-A6938A90D55B}" dt="2026-08-20T15:09:04.591" v="314" actId="1076"/>
      <pc:docMkLst>
        <pc:docMk/>
      </pc:docMkLst>
      <pc:sldChg chg="addSp delSp modSp mod">
        <pc:chgData name="Audrey April" userId="333fe208-c15a-4089-9e73-21915c0a9d46" providerId="ADAL" clId="{A162E600-BFB0-5A55-A81F-A6938A90D55B}" dt="2026-07-31T15:32:34.215" v="303"/>
        <pc:sldMkLst>
          <pc:docMk/>
          <pc:sldMk cId="0" sldId="257"/>
        </pc:sldMkLst>
        <pc:spChg chg="mod">
          <ac:chgData name="Audrey April" userId="333fe208-c15a-4089-9e73-21915c0a9d46" providerId="ADAL" clId="{A162E600-BFB0-5A55-A81F-A6938A90D55B}" dt="2026-07-31T15:32:34.215" v="303"/>
          <ac:spMkLst>
            <pc:docMk/>
            <pc:sldMk cId="0" sldId="257"/>
            <ac:spMk id="21" creationId="{018B74F6-EDBF-C26E-6D29-D73F2A6D2B41}"/>
          </ac:spMkLst>
        </pc:spChg>
        <pc:grpChg chg="add mod">
          <ac:chgData name="Audrey April" userId="333fe208-c15a-4089-9e73-21915c0a9d46" providerId="ADAL" clId="{A162E600-BFB0-5A55-A81F-A6938A90D55B}" dt="2026-07-31T15:32:34.215" v="303"/>
          <ac:grpSpMkLst>
            <pc:docMk/>
            <pc:sldMk cId="0" sldId="257"/>
            <ac:grpSpMk id="8" creationId="{748512DE-CF86-34D3-8F0E-D0CEBD98D524}"/>
          </ac:grpSpMkLst>
        </pc:grpChg>
        <pc:picChg chg="mod">
          <ac:chgData name="Audrey April" userId="333fe208-c15a-4089-9e73-21915c0a9d46" providerId="ADAL" clId="{A162E600-BFB0-5A55-A81F-A6938A90D55B}" dt="2026-07-31T15:32:34.215" v="303"/>
          <ac:picMkLst>
            <pc:docMk/>
            <pc:sldMk cId="0" sldId="257"/>
            <ac:picMk id="9" creationId="{8D308A24-2FA6-A7C1-29EB-4A0EFDF6704C}"/>
          </ac:picMkLst>
        </pc:picChg>
        <pc:picChg chg="mod">
          <ac:chgData name="Audrey April" userId="333fe208-c15a-4089-9e73-21915c0a9d46" providerId="ADAL" clId="{A162E600-BFB0-5A55-A81F-A6938A90D55B}" dt="2026-07-31T15:32:34.215" v="303"/>
          <ac:picMkLst>
            <pc:docMk/>
            <pc:sldMk cId="0" sldId="257"/>
            <ac:picMk id="11" creationId="{D1F758B9-1E1B-52FE-8507-11D48DB547CB}"/>
          </ac:picMkLst>
        </pc:picChg>
        <pc:picChg chg="mod">
          <ac:chgData name="Audrey April" userId="333fe208-c15a-4089-9e73-21915c0a9d46" providerId="ADAL" clId="{A162E600-BFB0-5A55-A81F-A6938A90D55B}" dt="2026-07-31T15:32:34.215" v="303"/>
          <ac:picMkLst>
            <pc:docMk/>
            <pc:sldMk cId="0" sldId="257"/>
            <ac:picMk id="19" creationId="{F93F26A8-C164-CFC0-540A-7DBCC3F3108C}"/>
          </ac:picMkLst>
        </pc:picChg>
      </pc:sldChg>
      <pc:sldChg chg="addSp modSp mod modAnim">
        <pc:chgData name="Audrey April" userId="333fe208-c15a-4089-9e73-21915c0a9d46" providerId="ADAL" clId="{A162E600-BFB0-5A55-A81F-A6938A90D55B}" dt="2026-08-20T15:08:27.219" v="309" actId="170"/>
        <pc:sldMkLst>
          <pc:docMk/>
          <pc:sldMk cId="3717149564" sldId="265"/>
        </pc:sldMkLst>
        <pc:spChg chg="mod">
          <ac:chgData name="Audrey April" userId="333fe208-c15a-4089-9e73-21915c0a9d46" providerId="ADAL" clId="{A162E600-BFB0-5A55-A81F-A6938A90D55B}" dt="2026-08-20T15:08:27.219" v="309" actId="170"/>
          <ac:spMkLst>
            <pc:docMk/>
            <pc:sldMk cId="3717149564" sldId="265"/>
            <ac:spMk id="14" creationId="{C4E939F2-5FA5-9329-FFB3-00493234A7C3}"/>
          </ac:spMkLst>
        </pc:spChg>
        <pc:picChg chg="add mod">
          <ac:chgData name="Audrey April" userId="333fe208-c15a-4089-9e73-21915c0a9d46" providerId="ADAL" clId="{A162E600-BFB0-5A55-A81F-A6938A90D55B}" dt="2026-08-20T15:08:22.865" v="307" actId="1076"/>
          <ac:picMkLst>
            <pc:docMk/>
            <pc:sldMk cId="3717149564" sldId="265"/>
            <ac:picMk id="2" creationId="{9C3A5D24-478C-401C-9364-5E95B24E62C7}"/>
          </ac:picMkLst>
        </pc:picChg>
      </pc:sldChg>
      <pc:sldChg chg="addSp modSp mod modAnim">
        <pc:chgData name="Audrey April" userId="333fe208-c15a-4089-9e73-21915c0a9d46" providerId="ADAL" clId="{A162E600-BFB0-5A55-A81F-A6938A90D55B}" dt="2026-08-20T15:09:04.591" v="314" actId="1076"/>
        <pc:sldMkLst>
          <pc:docMk/>
          <pc:sldMk cId="1024867323" sldId="283"/>
        </pc:sldMkLst>
        <pc:picChg chg="add mod">
          <ac:chgData name="Audrey April" userId="333fe208-c15a-4089-9e73-21915c0a9d46" providerId="ADAL" clId="{A162E600-BFB0-5A55-A81F-A6938A90D55B}" dt="2026-08-20T15:09:04.591" v="314" actId="1076"/>
          <ac:picMkLst>
            <pc:docMk/>
            <pc:sldMk cId="1024867323" sldId="283"/>
            <ac:picMk id="2" creationId="{9E157FD5-330E-C723-915B-242C1F16DA74}"/>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atin typeface="Calibri" panose="020F0502020204030204" pitchFamily="34" charset="0"/>
              </a:defRPr>
            </a:lvl1pPr>
          </a:lstStyle>
          <a:p>
            <a:endParaRPr lang="fr-CA"/>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atin typeface="Calibri" panose="020F0502020204030204" pitchFamily="34" charset="0"/>
              </a:defRPr>
            </a:lvl1pPr>
          </a:lstStyle>
          <a:p>
            <a:fld id="{50BFF716-3FF1-4F05-9096-37BF83FA703F}" type="datetimeFigureOut">
              <a:rPr lang="fr-CA" smtClean="0"/>
              <a:pPr/>
              <a:t>2026-08-20</a:t>
            </a:fld>
            <a:endParaRPr lang="fr-CA"/>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CA"/>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A"/>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atin typeface="Calibri" panose="020F0502020204030204" pitchFamily="34" charset="0"/>
              </a:defRPr>
            </a:lvl1pPr>
          </a:lstStyle>
          <a:p>
            <a:endParaRPr lang="fr-CA"/>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atin typeface="Calibri" panose="020F0502020204030204" pitchFamily="34" charset="0"/>
              </a:defRPr>
            </a:lvl1pPr>
          </a:lstStyle>
          <a:p>
            <a:fld id="{9CE119AC-00BB-43F3-AA74-6C9FB7C8FFC3}" type="slidenum">
              <a:rPr lang="fr-CA" smtClean="0"/>
              <a:pPr/>
              <a:t>‹n°›</a:t>
            </a:fld>
            <a:endParaRPr lang="fr-CA"/>
          </a:p>
        </p:txBody>
      </p:sp>
    </p:spTree>
    <p:extLst>
      <p:ext uri="{BB962C8B-B14F-4D97-AF65-F5344CB8AC3E}">
        <p14:creationId xmlns:p14="http://schemas.microsoft.com/office/powerpoint/2010/main" val="269139169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Calibri" panose="020F0502020204030204" pitchFamily="34" charset="0"/>
        <a:ea typeface="+mn-ea"/>
        <a:cs typeface="+mn-cs"/>
      </a:defRPr>
    </a:lvl1pPr>
    <a:lvl2pPr marL="457200" algn="l" defTabSz="914400" rtl="0" eaLnBrk="1" latinLnBrk="0" hangingPunct="1">
      <a:defRPr sz="1200" kern="1200">
        <a:solidFill>
          <a:schemeClr val="tx1"/>
        </a:solidFill>
        <a:latin typeface="Calibri" panose="020F0502020204030204" pitchFamily="34" charset="0"/>
        <a:ea typeface="+mn-ea"/>
        <a:cs typeface="+mn-cs"/>
      </a:defRPr>
    </a:lvl2pPr>
    <a:lvl3pPr marL="914400" algn="l" defTabSz="914400" rtl="0" eaLnBrk="1" latinLnBrk="0" hangingPunct="1">
      <a:defRPr sz="1200" kern="1200">
        <a:solidFill>
          <a:schemeClr val="tx1"/>
        </a:solidFill>
        <a:latin typeface="Calibri" panose="020F0502020204030204" pitchFamily="34" charset="0"/>
        <a:ea typeface="+mn-ea"/>
        <a:cs typeface="+mn-cs"/>
      </a:defRPr>
    </a:lvl3pPr>
    <a:lvl4pPr marL="1371600" algn="l" defTabSz="914400" rtl="0" eaLnBrk="1" latinLnBrk="0" hangingPunct="1">
      <a:defRPr sz="1200" kern="1200">
        <a:solidFill>
          <a:schemeClr val="tx1"/>
        </a:solidFill>
        <a:latin typeface="Calibri" panose="020F0502020204030204" pitchFamily="34" charset="0"/>
        <a:ea typeface="+mn-ea"/>
        <a:cs typeface="+mn-cs"/>
      </a:defRPr>
    </a:lvl4pPr>
    <a:lvl5pPr marL="1828800" algn="l" defTabSz="914400" rtl="0" eaLnBrk="1" latinLnBrk="0" hangingPunct="1">
      <a:defRPr sz="1200" kern="1200">
        <a:solidFill>
          <a:schemeClr val="tx1"/>
        </a:solidFill>
        <a:latin typeface="Calibri" panose="020F050202020403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en-ca"/>
          </a:p>
        </p:txBody>
      </p:sp>
      <p:sp>
        <p:nvSpPr>
          <p:cNvPr id="4" name="Espace réservé du numéro de diapositive 3"/>
          <p:cNvSpPr>
            <a:spLocks noGrp="1"/>
          </p:cNvSpPr>
          <p:nvPr>
            <p:ph type="sldNum" sz="quarter" idx="5"/>
          </p:nvPr>
        </p:nvSpPr>
        <p:spPr/>
        <p:txBody>
          <a:bodyPr/>
          <a:lstStyle/>
          <a:p>
            <a:pPr algn="l" rtl="0"/>
            <a:fld id="{D05CF359-2D4C-43BD-8EC5-439DED17BC95}" type="slidenum">
              <a:rPr/>
              <a:t>1</a:t>
            </a:fld>
            <a:endParaRPr lang="en-ca"/>
          </a:p>
        </p:txBody>
      </p:sp>
    </p:spTree>
    <p:extLst>
      <p:ext uri="{BB962C8B-B14F-4D97-AF65-F5344CB8AC3E}">
        <p14:creationId xmlns:p14="http://schemas.microsoft.com/office/powerpoint/2010/main" val="402076428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algn="l" rtl="0"/>
            <a:r>
              <a:rPr lang="en-ca" b="0" i="0" u="none" baseline="0" dirty="0"/>
              <a:t>NOTE!</a:t>
            </a:r>
          </a:p>
          <a:p>
            <a:pPr algn="l" rtl="0"/>
            <a:r>
              <a:rPr lang="en-ca" b="0" i="0" u="none" baseline="0" dirty="0"/>
              <a:t>You play the educational clip </a:t>
            </a:r>
            <a:r>
              <a:rPr lang="en-ca" b="0" i="1" u="none" baseline="0" dirty="0"/>
              <a:t>Don</a:t>
            </a:r>
            <a:r>
              <a:rPr lang="en-CA" b="0" i="1" u="none" baseline="0" dirty="0"/>
              <a:t>'</a:t>
            </a:r>
            <a:r>
              <a:rPr lang="en-ca" b="0" i="1" u="none" baseline="0" dirty="0"/>
              <a:t>t squeeze me! I</a:t>
            </a:r>
            <a:r>
              <a:rPr lang="en-CA" b="0" i="1" u="none" baseline="0" dirty="0"/>
              <a:t>'</a:t>
            </a:r>
            <a:r>
              <a:rPr lang="en-ca" b="0" i="1" u="none" baseline="0" dirty="0"/>
              <a:t>m not a lemon...</a:t>
            </a:r>
            <a:r>
              <a:rPr lang="en-ca" b="0" i="0" u="none" baseline="0" dirty="0"/>
              <a:t> </a:t>
            </a:r>
            <a:r>
              <a:rPr lang="en-ca" b="0" i="1" u="none" baseline="0" dirty="0"/>
              <a:t>– Part 1</a:t>
            </a:r>
            <a:r>
              <a:rPr lang="en-ca" b="0" i="0" u="none" baseline="0" dirty="0"/>
              <a:t> to your students.</a:t>
            </a:r>
            <a:r>
              <a:rPr lang="en-CA" b="0" i="0" u="none" baseline="0" dirty="0"/>
              <a:t> </a:t>
            </a:r>
            <a:endParaRPr lang="en-ca" b="0" i="0" u="none" baseline="0" dirty="0"/>
          </a:p>
          <a:p>
            <a:pPr algn="l" rtl="0"/>
            <a:r>
              <a:rPr lang="en-ca" b="1" i="0" u="none" baseline="0" dirty="0"/>
              <a:t>To do so, choose the format that you consider most appropriate based on the needs and characteristics of your students, from the following two options.</a:t>
            </a:r>
            <a:r>
              <a:rPr lang="en-ca" b="0" i="0" u="none" baseline="0" dirty="0"/>
              <a:t> </a:t>
            </a:r>
          </a:p>
          <a:p>
            <a:pPr algn="l" rtl="0"/>
            <a:r>
              <a:rPr lang="en-ca" b="0" i="0" u="none" baseline="0" dirty="0"/>
              <a:t>Note that the two formats contain essentially the same information</a:t>
            </a:r>
          </a:p>
        </p:txBody>
      </p:sp>
      <p:sp>
        <p:nvSpPr>
          <p:cNvPr id="4" name="Espace réservé du numéro de diapositive 3"/>
          <p:cNvSpPr>
            <a:spLocks noGrp="1"/>
          </p:cNvSpPr>
          <p:nvPr>
            <p:ph type="sldNum" sz="quarter" idx="5"/>
          </p:nvPr>
        </p:nvSpPr>
        <p:spPr/>
        <p:txBody>
          <a:bodyPr/>
          <a:lstStyle/>
          <a:p>
            <a:pPr algn="l" rtl="0"/>
            <a:fld id="{9CE119AC-00BB-43F3-AA74-6C9FB7C8FFC3}" type="slidenum">
              <a:rPr/>
              <a:pPr/>
              <a:t>10</a:t>
            </a:fld>
            <a:endParaRPr lang="en-ca"/>
          </a:p>
        </p:txBody>
      </p:sp>
    </p:spTree>
    <p:extLst>
      <p:ext uri="{BB962C8B-B14F-4D97-AF65-F5344CB8AC3E}">
        <p14:creationId xmlns:p14="http://schemas.microsoft.com/office/powerpoint/2010/main" val="15415931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en-ca"/>
          </a:p>
        </p:txBody>
      </p:sp>
      <p:sp>
        <p:nvSpPr>
          <p:cNvPr id="4" name="Espace réservé du numéro de diapositive 3"/>
          <p:cNvSpPr>
            <a:spLocks noGrp="1"/>
          </p:cNvSpPr>
          <p:nvPr>
            <p:ph type="sldNum" sz="quarter" idx="5"/>
          </p:nvPr>
        </p:nvSpPr>
        <p:spPr/>
        <p:txBody>
          <a:bodyPr/>
          <a:lstStyle/>
          <a:p>
            <a:pPr algn="l" rtl="0"/>
            <a:fld id="{9CE119AC-00BB-43F3-AA74-6C9FB7C8FFC3}" type="slidenum">
              <a:rPr/>
              <a:t>18</a:t>
            </a:fld>
            <a:endParaRPr lang="en-ca"/>
          </a:p>
        </p:txBody>
      </p:sp>
    </p:spTree>
    <p:extLst>
      <p:ext uri="{BB962C8B-B14F-4D97-AF65-F5344CB8AC3E}">
        <p14:creationId xmlns:p14="http://schemas.microsoft.com/office/powerpoint/2010/main" val="52031873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algn="l" rtl="0"/>
            <a:r>
              <a:rPr lang="en-ca" b="0" i="0" u="none" baseline="0" dirty="0"/>
              <a:t>NOTE! </a:t>
            </a:r>
          </a:p>
          <a:p>
            <a:pPr algn="l" rtl="0"/>
            <a:r>
              <a:rPr lang="en-ca" b="0" i="0" u="none" baseline="0" dirty="0"/>
              <a:t>You play the educational clip </a:t>
            </a:r>
            <a:r>
              <a:rPr lang="en-ca" b="0" i="1" u="none" baseline="0" dirty="0"/>
              <a:t>Don</a:t>
            </a:r>
            <a:r>
              <a:rPr lang="en-CA" b="0" i="1" u="none" baseline="0" dirty="0"/>
              <a:t>'</a:t>
            </a:r>
            <a:r>
              <a:rPr lang="en-ca" b="0" i="1" u="none" baseline="0" dirty="0"/>
              <a:t>t squeeze me! I</a:t>
            </a:r>
            <a:r>
              <a:rPr lang="en-CA" b="0" i="1" u="none" baseline="0" dirty="0"/>
              <a:t>'</a:t>
            </a:r>
            <a:r>
              <a:rPr lang="en-ca" b="0" i="1" u="none" baseline="0" dirty="0"/>
              <a:t>m not a lemon...</a:t>
            </a:r>
            <a:r>
              <a:rPr lang="en-ca" b="0" i="0" u="none" baseline="0" dirty="0"/>
              <a:t> </a:t>
            </a:r>
            <a:r>
              <a:rPr lang="en-ca" b="0" i="1" u="none" baseline="0" dirty="0"/>
              <a:t>– Part 2</a:t>
            </a:r>
            <a:r>
              <a:rPr lang="en-ca" b="0" i="0" u="none" baseline="0" dirty="0"/>
              <a:t> to your students.</a:t>
            </a:r>
            <a:r>
              <a:rPr lang="en-CA" b="0" i="0" u="none" baseline="0" dirty="0"/>
              <a:t> </a:t>
            </a:r>
            <a:endParaRPr lang="en-ca" b="0" i="0" u="none" baseline="0" dirty="0"/>
          </a:p>
          <a:p>
            <a:pPr algn="l" rtl="0"/>
            <a:r>
              <a:rPr lang="en-ca" b="1" i="0" u="none" baseline="0" dirty="0"/>
              <a:t>Make sure you use the same format as before</a:t>
            </a:r>
            <a:r>
              <a:rPr lang="en-ca" b="0" i="0" u="none" baseline="0" dirty="0"/>
              <a:t>.</a:t>
            </a:r>
          </a:p>
        </p:txBody>
      </p:sp>
      <p:sp>
        <p:nvSpPr>
          <p:cNvPr id="4" name="Espace réservé du numéro de diapositive 3"/>
          <p:cNvSpPr>
            <a:spLocks noGrp="1"/>
          </p:cNvSpPr>
          <p:nvPr>
            <p:ph type="sldNum" sz="quarter" idx="5"/>
          </p:nvPr>
        </p:nvSpPr>
        <p:spPr/>
        <p:txBody>
          <a:bodyPr/>
          <a:lstStyle/>
          <a:p>
            <a:pPr algn="l" rtl="0"/>
            <a:fld id="{9CE119AC-00BB-43F3-AA74-6C9FB7C8FFC3}" type="slidenum">
              <a:rPr/>
              <a:pPr/>
              <a:t>20</a:t>
            </a:fld>
            <a:endParaRPr lang="en-ca"/>
          </a:p>
        </p:txBody>
      </p:sp>
    </p:spTree>
    <p:extLst>
      <p:ext uri="{BB962C8B-B14F-4D97-AF65-F5344CB8AC3E}">
        <p14:creationId xmlns:p14="http://schemas.microsoft.com/office/powerpoint/2010/main" val="322908535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en-ca"/>
          </a:p>
        </p:txBody>
      </p:sp>
      <p:sp>
        <p:nvSpPr>
          <p:cNvPr id="4" name="Espace réservé du numéro de diapositive 3"/>
          <p:cNvSpPr>
            <a:spLocks noGrp="1"/>
          </p:cNvSpPr>
          <p:nvPr>
            <p:ph type="sldNum" sz="quarter" idx="5"/>
          </p:nvPr>
        </p:nvSpPr>
        <p:spPr/>
        <p:txBody>
          <a:bodyPr/>
          <a:lstStyle/>
          <a:p>
            <a:pPr algn="l" rtl="0"/>
            <a:fld id="{D05CF359-2D4C-43BD-8EC5-439DED17BC95}" type="slidenum">
              <a:rPr/>
              <a:t>21</a:t>
            </a:fld>
            <a:endParaRPr lang="en-ca"/>
          </a:p>
        </p:txBody>
      </p:sp>
    </p:spTree>
    <p:extLst>
      <p:ext uri="{BB962C8B-B14F-4D97-AF65-F5344CB8AC3E}">
        <p14:creationId xmlns:p14="http://schemas.microsoft.com/office/powerpoint/2010/main" val="43716385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B4DB137-E3B7-F2F9-43E5-D90DB09E191D}"/>
              </a:ext>
            </a:extLst>
          </p:cNvPr>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endParaRPr lang="fr-CA"/>
          </a:p>
        </p:txBody>
      </p:sp>
      <p:sp>
        <p:nvSpPr>
          <p:cNvPr id="3" name="Sous-titre 2">
            <a:extLst>
              <a:ext uri="{FF2B5EF4-FFF2-40B4-BE49-F238E27FC236}">
                <a16:creationId xmlns:a16="http://schemas.microsoft.com/office/drawing/2014/main" id="{0C655AC9-41D2-4F42-000F-042FCEE6ACA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endParaRPr lang="fr-CA"/>
          </a:p>
        </p:txBody>
      </p:sp>
      <p:sp>
        <p:nvSpPr>
          <p:cNvPr id="4" name="Espace réservé de la date 3">
            <a:extLst>
              <a:ext uri="{FF2B5EF4-FFF2-40B4-BE49-F238E27FC236}">
                <a16:creationId xmlns:a16="http://schemas.microsoft.com/office/drawing/2014/main" id="{5AA0F720-EA6F-EDE3-8B2C-4D1B88ECF46E}"/>
              </a:ext>
            </a:extLst>
          </p:cNvPr>
          <p:cNvSpPr>
            <a:spLocks noGrp="1"/>
          </p:cNvSpPr>
          <p:nvPr>
            <p:ph type="dt" sz="half" idx="10"/>
          </p:nvPr>
        </p:nvSpPr>
        <p:spPr/>
        <p:txBody>
          <a:bodyPr/>
          <a:lstStyle/>
          <a:p>
            <a:fld id="{B704DD63-0F96-4CF1-BB21-47E109F47A33}" type="datetimeFigureOut">
              <a:rPr lang="fr-CA" smtClean="0"/>
              <a:t>2026-08-20</a:t>
            </a:fld>
            <a:endParaRPr lang="fr-CA"/>
          </a:p>
        </p:txBody>
      </p:sp>
      <p:sp>
        <p:nvSpPr>
          <p:cNvPr id="5" name="Espace réservé du pied de page 4">
            <a:extLst>
              <a:ext uri="{FF2B5EF4-FFF2-40B4-BE49-F238E27FC236}">
                <a16:creationId xmlns:a16="http://schemas.microsoft.com/office/drawing/2014/main" id="{F1DC3E4A-F9DF-D102-E3CF-C882B573ACBF}"/>
              </a:ext>
            </a:extLst>
          </p:cNvPr>
          <p:cNvSpPr>
            <a:spLocks noGrp="1"/>
          </p:cNvSpPr>
          <p:nvPr>
            <p:ph type="ftr" sz="quarter" idx="11"/>
          </p:nvPr>
        </p:nvSpPr>
        <p:spPr/>
        <p:txBody>
          <a:bodyPr/>
          <a:lstStyle/>
          <a:p>
            <a:endParaRPr lang="fr-CA"/>
          </a:p>
        </p:txBody>
      </p:sp>
      <p:sp>
        <p:nvSpPr>
          <p:cNvPr id="6" name="Espace réservé du numéro de diapositive 5">
            <a:extLst>
              <a:ext uri="{FF2B5EF4-FFF2-40B4-BE49-F238E27FC236}">
                <a16:creationId xmlns:a16="http://schemas.microsoft.com/office/drawing/2014/main" id="{B9A762CC-AE81-96A2-7CA4-C323533D9101}"/>
              </a:ext>
            </a:extLst>
          </p:cNvPr>
          <p:cNvSpPr>
            <a:spLocks noGrp="1"/>
          </p:cNvSpPr>
          <p:nvPr>
            <p:ph type="sldNum" sz="quarter" idx="12"/>
          </p:nvPr>
        </p:nvSpPr>
        <p:spPr/>
        <p:txBody>
          <a:bodyPr/>
          <a:lstStyle/>
          <a:p>
            <a:fld id="{84157F9E-8D31-42DF-9258-B7C5A17700CA}" type="slidenum">
              <a:rPr lang="fr-CA" smtClean="0"/>
              <a:t>‹n°›</a:t>
            </a:fld>
            <a:endParaRPr lang="fr-CA"/>
          </a:p>
        </p:txBody>
      </p:sp>
    </p:spTree>
    <p:extLst>
      <p:ext uri="{BB962C8B-B14F-4D97-AF65-F5344CB8AC3E}">
        <p14:creationId xmlns:p14="http://schemas.microsoft.com/office/powerpoint/2010/main" val="311087182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BAC2ADB-E82A-63BB-702D-6480E02E714E}"/>
              </a:ext>
            </a:extLst>
          </p:cNvPr>
          <p:cNvSpPr>
            <a:spLocks noGrp="1"/>
          </p:cNvSpPr>
          <p:nvPr>
            <p:ph type="title"/>
          </p:nvPr>
        </p:nvSpPr>
        <p:spPr/>
        <p:txBody>
          <a:bodyPr/>
          <a:lstStyle/>
          <a:p>
            <a:r>
              <a:rPr lang="fr-FR"/>
              <a:t>Modifiez le style du titre</a:t>
            </a:r>
            <a:endParaRPr lang="fr-CA"/>
          </a:p>
        </p:txBody>
      </p:sp>
      <p:sp>
        <p:nvSpPr>
          <p:cNvPr id="3" name="Espace réservé du contenu 2">
            <a:extLst>
              <a:ext uri="{FF2B5EF4-FFF2-40B4-BE49-F238E27FC236}">
                <a16:creationId xmlns:a16="http://schemas.microsoft.com/office/drawing/2014/main" id="{0E7385C8-D64B-78C6-11BB-E86902FB2F82}"/>
              </a:ext>
            </a:extLst>
          </p:cNvPr>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A"/>
          </a:p>
        </p:txBody>
      </p:sp>
      <p:sp>
        <p:nvSpPr>
          <p:cNvPr id="4" name="Espace réservé de la date 3">
            <a:extLst>
              <a:ext uri="{FF2B5EF4-FFF2-40B4-BE49-F238E27FC236}">
                <a16:creationId xmlns:a16="http://schemas.microsoft.com/office/drawing/2014/main" id="{8354520A-D573-4A1F-3CA6-20DEB7AF3A1B}"/>
              </a:ext>
            </a:extLst>
          </p:cNvPr>
          <p:cNvSpPr>
            <a:spLocks noGrp="1"/>
          </p:cNvSpPr>
          <p:nvPr>
            <p:ph type="dt" sz="half" idx="10"/>
          </p:nvPr>
        </p:nvSpPr>
        <p:spPr/>
        <p:txBody>
          <a:bodyPr/>
          <a:lstStyle/>
          <a:p>
            <a:fld id="{B704DD63-0F96-4CF1-BB21-47E109F47A33}" type="datetimeFigureOut">
              <a:rPr lang="fr-CA" smtClean="0"/>
              <a:t>2026-08-20</a:t>
            </a:fld>
            <a:endParaRPr lang="fr-CA"/>
          </a:p>
        </p:txBody>
      </p:sp>
      <p:sp>
        <p:nvSpPr>
          <p:cNvPr id="5" name="Espace réservé du pied de page 4">
            <a:extLst>
              <a:ext uri="{FF2B5EF4-FFF2-40B4-BE49-F238E27FC236}">
                <a16:creationId xmlns:a16="http://schemas.microsoft.com/office/drawing/2014/main" id="{4EA87246-011A-C1BC-7A36-AB1B5605D2B9}"/>
              </a:ext>
            </a:extLst>
          </p:cNvPr>
          <p:cNvSpPr>
            <a:spLocks noGrp="1"/>
          </p:cNvSpPr>
          <p:nvPr>
            <p:ph type="ftr" sz="quarter" idx="11"/>
          </p:nvPr>
        </p:nvSpPr>
        <p:spPr/>
        <p:txBody>
          <a:bodyPr/>
          <a:lstStyle/>
          <a:p>
            <a:endParaRPr lang="fr-CA"/>
          </a:p>
        </p:txBody>
      </p:sp>
      <p:sp>
        <p:nvSpPr>
          <p:cNvPr id="6" name="Espace réservé du numéro de diapositive 5">
            <a:extLst>
              <a:ext uri="{FF2B5EF4-FFF2-40B4-BE49-F238E27FC236}">
                <a16:creationId xmlns:a16="http://schemas.microsoft.com/office/drawing/2014/main" id="{FCC8D98A-EE82-94EE-1936-C933D1F37D85}"/>
              </a:ext>
            </a:extLst>
          </p:cNvPr>
          <p:cNvSpPr>
            <a:spLocks noGrp="1"/>
          </p:cNvSpPr>
          <p:nvPr>
            <p:ph type="sldNum" sz="quarter" idx="12"/>
          </p:nvPr>
        </p:nvSpPr>
        <p:spPr/>
        <p:txBody>
          <a:bodyPr/>
          <a:lstStyle/>
          <a:p>
            <a:fld id="{84157F9E-8D31-42DF-9258-B7C5A17700CA}" type="slidenum">
              <a:rPr lang="fr-CA" smtClean="0"/>
              <a:t>‹n°›</a:t>
            </a:fld>
            <a:endParaRPr lang="fr-CA"/>
          </a:p>
        </p:txBody>
      </p:sp>
    </p:spTree>
    <p:extLst>
      <p:ext uri="{BB962C8B-B14F-4D97-AF65-F5344CB8AC3E}">
        <p14:creationId xmlns:p14="http://schemas.microsoft.com/office/powerpoint/2010/main" val="289683449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B848EFE-DA9F-DD39-AA61-6FE22C7EB3AE}"/>
              </a:ext>
            </a:extLst>
          </p:cNvPr>
          <p:cNvSpPr>
            <a:spLocks noGrp="1"/>
          </p:cNvSpPr>
          <p:nvPr>
            <p:ph type="title"/>
          </p:nvPr>
        </p:nvSpPr>
        <p:spPr>
          <a:xfrm>
            <a:off x="831850" y="1709738"/>
            <a:ext cx="10515600" cy="2852737"/>
          </a:xfrm>
        </p:spPr>
        <p:txBody>
          <a:bodyPr anchor="b"/>
          <a:lstStyle>
            <a:lvl1pPr>
              <a:defRPr sz="6000"/>
            </a:lvl1pPr>
          </a:lstStyle>
          <a:p>
            <a:r>
              <a:rPr lang="fr-FR"/>
              <a:t>Modifiez le style du titre</a:t>
            </a:r>
            <a:endParaRPr lang="fr-CA"/>
          </a:p>
        </p:txBody>
      </p:sp>
      <p:sp>
        <p:nvSpPr>
          <p:cNvPr id="3" name="Espace réservé du texte 2">
            <a:extLst>
              <a:ext uri="{FF2B5EF4-FFF2-40B4-BE49-F238E27FC236}">
                <a16:creationId xmlns:a16="http://schemas.microsoft.com/office/drawing/2014/main" id="{882DF2E6-EAEC-3939-FC5C-F7769C4B7092}"/>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fr-FR"/>
              <a:t>Cliquez pour modifier les styles du texte du masque</a:t>
            </a:r>
          </a:p>
        </p:txBody>
      </p:sp>
      <p:sp>
        <p:nvSpPr>
          <p:cNvPr id="4" name="Espace réservé de la date 3">
            <a:extLst>
              <a:ext uri="{FF2B5EF4-FFF2-40B4-BE49-F238E27FC236}">
                <a16:creationId xmlns:a16="http://schemas.microsoft.com/office/drawing/2014/main" id="{4686BEB2-4992-1422-49C6-85219ABA8700}"/>
              </a:ext>
            </a:extLst>
          </p:cNvPr>
          <p:cNvSpPr>
            <a:spLocks noGrp="1"/>
          </p:cNvSpPr>
          <p:nvPr>
            <p:ph type="dt" sz="half" idx="10"/>
          </p:nvPr>
        </p:nvSpPr>
        <p:spPr/>
        <p:txBody>
          <a:bodyPr/>
          <a:lstStyle/>
          <a:p>
            <a:fld id="{B704DD63-0F96-4CF1-BB21-47E109F47A33}" type="datetimeFigureOut">
              <a:rPr lang="fr-CA" smtClean="0"/>
              <a:t>2026-08-20</a:t>
            </a:fld>
            <a:endParaRPr lang="fr-CA"/>
          </a:p>
        </p:txBody>
      </p:sp>
      <p:sp>
        <p:nvSpPr>
          <p:cNvPr id="5" name="Espace réservé du pied de page 4">
            <a:extLst>
              <a:ext uri="{FF2B5EF4-FFF2-40B4-BE49-F238E27FC236}">
                <a16:creationId xmlns:a16="http://schemas.microsoft.com/office/drawing/2014/main" id="{2717DA62-DC23-7542-903F-130D9855D19F}"/>
              </a:ext>
            </a:extLst>
          </p:cNvPr>
          <p:cNvSpPr>
            <a:spLocks noGrp="1"/>
          </p:cNvSpPr>
          <p:nvPr>
            <p:ph type="ftr" sz="quarter" idx="11"/>
          </p:nvPr>
        </p:nvSpPr>
        <p:spPr/>
        <p:txBody>
          <a:bodyPr/>
          <a:lstStyle/>
          <a:p>
            <a:endParaRPr lang="fr-CA"/>
          </a:p>
        </p:txBody>
      </p:sp>
      <p:sp>
        <p:nvSpPr>
          <p:cNvPr id="6" name="Espace réservé du numéro de diapositive 5">
            <a:extLst>
              <a:ext uri="{FF2B5EF4-FFF2-40B4-BE49-F238E27FC236}">
                <a16:creationId xmlns:a16="http://schemas.microsoft.com/office/drawing/2014/main" id="{B0117638-F1F8-E99B-3FA3-75C83DA510D2}"/>
              </a:ext>
            </a:extLst>
          </p:cNvPr>
          <p:cNvSpPr>
            <a:spLocks noGrp="1"/>
          </p:cNvSpPr>
          <p:nvPr>
            <p:ph type="sldNum" sz="quarter" idx="12"/>
          </p:nvPr>
        </p:nvSpPr>
        <p:spPr/>
        <p:txBody>
          <a:bodyPr/>
          <a:lstStyle/>
          <a:p>
            <a:fld id="{84157F9E-8D31-42DF-9258-B7C5A17700CA}" type="slidenum">
              <a:rPr lang="fr-CA" smtClean="0"/>
              <a:t>‹n°›</a:t>
            </a:fld>
            <a:endParaRPr lang="fr-CA"/>
          </a:p>
        </p:txBody>
      </p:sp>
    </p:spTree>
    <p:extLst>
      <p:ext uri="{BB962C8B-B14F-4D97-AF65-F5344CB8AC3E}">
        <p14:creationId xmlns:p14="http://schemas.microsoft.com/office/powerpoint/2010/main" val="367112559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7EBD112-01FA-25E7-FBAF-56FC2658EB8C}"/>
              </a:ext>
            </a:extLst>
          </p:cNvPr>
          <p:cNvSpPr>
            <a:spLocks noGrp="1"/>
          </p:cNvSpPr>
          <p:nvPr>
            <p:ph type="title"/>
          </p:nvPr>
        </p:nvSpPr>
        <p:spPr/>
        <p:txBody>
          <a:bodyPr/>
          <a:lstStyle/>
          <a:p>
            <a:r>
              <a:rPr lang="fr-FR"/>
              <a:t>Modifiez le style du titre</a:t>
            </a:r>
            <a:endParaRPr lang="fr-CA"/>
          </a:p>
        </p:txBody>
      </p:sp>
      <p:sp>
        <p:nvSpPr>
          <p:cNvPr id="3" name="Espace réservé du contenu 2">
            <a:extLst>
              <a:ext uri="{FF2B5EF4-FFF2-40B4-BE49-F238E27FC236}">
                <a16:creationId xmlns:a16="http://schemas.microsoft.com/office/drawing/2014/main" id="{C025D86E-CF90-B599-124E-8A0838E007B9}"/>
              </a:ext>
            </a:extLst>
          </p:cNvPr>
          <p:cNvSpPr>
            <a:spLocks noGrp="1"/>
          </p:cNvSpPr>
          <p:nvPr>
            <p:ph sz="half" idx="1"/>
          </p:nvPr>
        </p:nvSpPr>
        <p:spPr>
          <a:xfrm>
            <a:off x="838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A"/>
          </a:p>
        </p:txBody>
      </p:sp>
      <p:sp>
        <p:nvSpPr>
          <p:cNvPr id="4" name="Espace réservé du contenu 3">
            <a:extLst>
              <a:ext uri="{FF2B5EF4-FFF2-40B4-BE49-F238E27FC236}">
                <a16:creationId xmlns:a16="http://schemas.microsoft.com/office/drawing/2014/main" id="{FFA48D81-5251-7C73-39C1-5AB703BA3B32}"/>
              </a:ext>
            </a:extLst>
          </p:cNvPr>
          <p:cNvSpPr>
            <a:spLocks noGrp="1"/>
          </p:cNvSpPr>
          <p:nvPr>
            <p:ph sz="half" idx="2"/>
          </p:nvPr>
        </p:nvSpPr>
        <p:spPr>
          <a:xfrm>
            <a:off x="6172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A"/>
          </a:p>
        </p:txBody>
      </p:sp>
      <p:sp>
        <p:nvSpPr>
          <p:cNvPr id="5" name="Espace réservé de la date 4">
            <a:extLst>
              <a:ext uri="{FF2B5EF4-FFF2-40B4-BE49-F238E27FC236}">
                <a16:creationId xmlns:a16="http://schemas.microsoft.com/office/drawing/2014/main" id="{EA095900-9898-29FB-F08E-234EAF2F441D}"/>
              </a:ext>
            </a:extLst>
          </p:cNvPr>
          <p:cNvSpPr>
            <a:spLocks noGrp="1"/>
          </p:cNvSpPr>
          <p:nvPr>
            <p:ph type="dt" sz="half" idx="10"/>
          </p:nvPr>
        </p:nvSpPr>
        <p:spPr/>
        <p:txBody>
          <a:bodyPr/>
          <a:lstStyle/>
          <a:p>
            <a:fld id="{B704DD63-0F96-4CF1-BB21-47E109F47A33}" type="datetimeFigureOut">
              <a:rPr lang="fr-CA" smtClean="0"/>
              <a:t>2026-08-20</a:t>
            </a:fld>
            <a:endParaRPr lang="fr-CA"/>
          </a:p>
        </p:txBody>
      </p:sp>
      <p:sp>
        <p:nvSpPr>
          <p:cNvPr id="6" name="Espace réservé du pied de page 5">
            <a:extLst>
              <a:ext uri="{FF2B5EF4-FFF2-40B4-BE49-F238E27FC236}">
                <a16:creationId xmlns:a16="http://schemas.microsoft.com/office/drawing/2014/main" id="{4DF909E6-A242-50C2-6638-6181DCA7A060}"/>
              </a:ext>
            </a:extLst>
          </p:cNvPr>
          <p:cNvSpPr>
            <a:spLocks noGrp="1"/>
          </p:cNvSpPr>
          <p:nvPr>
            <p:ph type="ftr" sz="quarter" idx="11"/>
          </p:nvPr>
        </p:nvSpPr>
        <p:spPr/>
        <p:txBody>
          <a:bodyPr/>
          <a:lstStyle/>
          <a:p>
            <a:endParaRPr lang="fr-CA"/>
          </a:p>
        </p:txBody>
      </p:sp>
      <p:sp>
        <p:nvSpPr>
          <p:cNvPr id="7" name="Espace réservé du numéro de diapositive 6">
            <a:extLst>
              <a:ext uri="{FF2B5EF4-FFF2-40B4-BE49-F238E27FC236}">
                <a16:creationId xmlns:a16="http://schemas.microsoft.com/office/drawing/2014/main" id="{8A0A7343-8AA0-AF32-7826-095EBF2E0269}"/>
              </a:ext>
            </a:extLst>
          </p:cNvPr>
          <p:cNvSpPr>
            <a:spLocks noGrp="1"/>
          </p:cNvSpPr>
          <p:nvPr>
            <p:ph type="sldNum" sz="quarter" idx="12"/>
          </p:nvPr>
        </p:nvSpPr>
        <p:spPr/>
        <p:txBody>
          <a:bodyPr/>
          <a:lstStyle/>
          <a:p>
            <a:fld id="{84157F9E-8D31-42DF-9258-B7C5A17700CA}" type="slidenum">
              <a:rPr lang="fr-CA" smtClean="0"/>
              <a:t>‹n°›</a:t>
            </a:fld>
            <a:endParaRPr lang="fr-CA"/>
          </a:p>
        </p:txBody>
      </p:sp>
    </p:spTree>
    <p:extLst>
      <p:ext uri="{BB962C8B-B14F-4D97-AF65-F5344CB8AC3E}">
        <p14:creationId xmlns:p14="http://schemas.microsoft.com/office/powerpoint/2010/main" val="34086474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DC2FDF4-1E20-7F92-F810-966A19CB9EB0}"/>
              </a:ext>
            </a:extLst>
          </p:cNvPr>
          <p:cNvSpPr>
            <a:spLocks noGrp="1"/>
          </p:cNvSpPr>
          <p:nvPr>
            <p:ph type="title"/>
          </p:nvPr>
        </p:nvSpPr>
        <p:spPr>
          <a:xfrm>
            <a:off x="839788" y="365125"/>
            <a:ext cx="10515600" cy="1325563"/>
          </a:xfrm>
        </p:spPr>
        <p:txBody>
          <a:bodyPr/>
          <a:lstStyle/>
          <a:p>
            <a:r>
              <a:rPr lang="fr-FR"/>
              <a:t>Modifiez le style du titre</a:t>
            </a:r>
            <a:endParaRPr lang="fr-CA"/>
          </a:p>
        </p:txBody>
      </p:sp>
      <p:sp>
        <p:nvSpPr>
          <p:cNvPr id="3" name="Espace réservé du texte 2">
            <a:extLst>
              <a:ext uri="{FF2B5EF4-FFF2-40B4-BE49-F238E27FC236}">
                <a16:creationId xmlns:a16="http://schemas.microsoft.com/office/drawing/2014/main" id="{5EB493E5-C5DC-B6E7-A3A5-35D0E803967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Espace réservé du contenu 3">
            <a:extLst>
              <a:ext uri="{FF2B5EF4-FFF2-40B4-BE49-F238E27FC236}">
                <a16:creationId xmlns:a16="http://schemas.microsoft.com/office/drawing/2014/main" id="{D811DC81-1FE4-E93B-6CC6-6DE0F3156040}"/>
              </a:ext>
            </a:extLst>
          </p:cNvPr>
          <p:cNvSpPr>
            <a:spLocks noGrp="1"/>
          </p:cNvSpPr>
          <p:nvPr>
            <p:ph sz="half" idx="2"/>
          </p:nvPr>
        </p:nvSpPr>
        <p:spPr>
          <a:xfrm>
            <a:off x="839788" y="2505075"/>
            <a:ext cx="5157787"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A"/>
          </a:p>
        </p:txBody>
      </p:sp>
      <p:sp>
        <p:nvSpPr>
          <p:cNvPr id="5" name="Espace réservé du texte 4">
            <a:extLst>
              <a:ext uri="{FF2B5EF4-FFF2-40B4-BE49-F238E27FC236}">
                <a16:creationId xmlns:a16="http://schemas.microsoft.com/office/drawing/2014/main" id="{C40591D2-D76A-3D85-996C-80205A788BC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Espace réservé du contenu 5">
            <a:extLst>
              <a:ext uri="{FF2B5EF4-FFF2-40B4-BE49-F238E27FC236}">
                <a16:creationId xmlns:a16="http://schemas.microsoft.com/office/drawing/2014/main" id="{908AA373-9E91-008C-4CBA-006EC839E514}"/>
              </a:ext>
            </a:extLst>
          </p:cNvPr>
          <p:cNvSpPr>
            <a:spLocks noGrp="1"/>
          </p:cNvSpPr>
          <p:nvPr>
            <p:ph sz="quarter" idx="4"/>
          </p:nvPr>
        </p:nvSpPr>
        <p:spPr>
          <a:xfrm>
            <a:off x="6172200" y="2505075"/>
            <a:ext cx="5183188"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A"/>
          </a:p>
        </p:txBody>
      </p:sp>
      <p:sp>
        <p:nvSpPr>
          <p:cNvPr id="7" name="Espace réservé de la date 6">
            <a:extLst>
              <a:ext uri="{FF2B5EF4-FFF2-40B4-BE49-F238E27FC236}">
                <a16:creationId xmlns:a16="http://schemas.microsoft.com/office/drawing/2014/main" id="{6DE23C92-0797-83F8-8158-DA8BE2D28FE6}"/>
              </a:ext>
            </a:extLst>
          </p:cNvPr>
          <p:cNvSpPr>
            <a:spLocks noGrp="1"/>
          </p:cNvSpPr>
          <p:nvPr>
            <p:ph type="dt" sz="half" idx="10"/>
          </p:nvPr>
        </p:nvSpPr>
        <p:spPr/>
        <p:txBody>
          <a:bodyPr/>
          <a:lstStyle/>
          <a:p>
            <a:fld id="{B704DD63-0F96-4CF1-BB21-47E109F47A33}" type="datetimeFigureOut">
              <a:rPr lang="fr-CA" smtClean="0"/>
              <a:t>2026-08-20</a:t>
            </a:fld>
            <a:endParaRPr lang="fr-CA"/>
          </a:p>
        </p:txBody>
      </p:sp>
      <p:sp>
        <p:nvSpPr>
          <p:cNvPr id="8" name="Espace réservé du pied de page 7">
            <a:extLst>
              <a:ext uri="{FF2B5EF4-FFF2-40B4-BE49-F238E27FC236}">
                <a16:creationId xmlns:a16="http://schemas.microsoft.com/office/drawing/2014/main" id="{D6575E99-F869-632F-2DCF-A8BC7EC771F9}"/>
              </a:ext>
            </a:extLst>
          </p:cNvPr>
          <p:cNvSpPr>
            <a:spLocks noGrp="1"/>
          </p:cNvSpPr>
          <p:nvPr>
            <p:ph type="ftr" sz="quarter" idx="11"/>
          </p:nvPr>
        </p:nvSpPr>
        <p:spPr/>
        <p:txBody>
          <a:bodyPr/>
          <a:lstStyle/>
          <a:p>
            <a:endParaRPr lang="fr-CA"/>
          </a:p>
        </p:txBody>
      </p:sp>
      <p:sp>
        <p:nvSpPr>
          <p:cNvPr id="9" name="Espace réservé du numéro de diapositive 8">
            <a:extLst>
              <a:ext uri="{FF2B5EF4-FFF2-40B4-BE49-F238E27FC236}">
                <a16:creationId xmlns:a16="http://schemas.microsoft.com/office/drawing/2014/main" id="{4BD65C8D-DDAF-3560-7780-BBB7588C2ADB}"/>
              </a:ext>
            </a:extLst>
          </p:cNvPr>
          <p:cNvSpPr>
            <a:spLocks noGrp="1"/>
          </p:cNvSpPr>
          <p:nvPr>
            <p:ph type="sldNum" sz="quarter" idx="12"/>
          </p:nvPr>
        </p:nvSpPr>
        <p:spPr/>
        <p:txBody>
          <a:bodyPr/>
          <a:lstStyle/>
          <a:p>
            <a:fld id="{84157F9E-8D31-42DF-9258-B7C5A17700CA}" type="slidenum">
              <a:rPr lang="fr-CA" smtClean="0"/>
              <a:t>‹n°›</a:t>
            </a:fld>
            <a:endParaRPr lang="fr-CA"/>
          </a:p>
        </p:txBody>
      </p:sp>
    </p:spTree>
    <p:extLst>
      <p:ext uri="{BB962C8B-B14F-4D97-AF65-F5344CB8AC3E}">
        <p14:creationId xmlns:p14="http://schemas.microsoft.com/office/powerpoint/2010/main" val="64316872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524D062-1C23-7822-53A8-6008511CD29F}"/>
              </a:ext>
            </a:extLst>
          </p:cNvPr>
          <p:cNvSpPr>
            <a:spLocks noGrp="1"/>
          </p:cNvSpPr>
          <p:nvPr>
            <p:ph type="title"/>
          </p:nvPr>
        </p:nvSpPr>
        <p:spPr/>
        <p:txBody>
          <a:bodyPr/>
          <a:lstStyle/>
          <a:p>
            <a:r>
              <a:rPr lang="fr-FR"/>
              <a:t>Modifiez le style du titre</a:t>
            </a:r>
            <a:endParaRPr lang="fr-CA"/>
          </a:p>
        </p:txBody>
      </p:sp>
      <p:sp>
        <p:nvSpPr>
          <p:cNvPr id="3" name="Espace réservé de la date 2">
            <a:extLst>
              <a:ext uri="{FF2B5EF4-FFF2-40B4-BE49-F238E27FC236}">
                <a16:creationId xmlns:a16="http://schemas.microsoft.com/office/drawing/2014/main" id="{84432BA0-C327-5EF2-A282-964B79994C80}"/>
              </a:ext>
            </a:extLst>
          </p:cNvPr>
          <p:cNvSpPr>
            <a:spLocks noGrp="1"/>
          </p:cNvSpPr>
          <p:nvPr>
            <p:ph type="dt" sz="half" idx="10"/>
          </p:nvPr>
        </p:nvSpPr>
        <p:spPr/>
        <p:txBody>
          <a:bodyPr/>
          <a:lstStyle/>
          <a:p>
            <a:fld id="{B704DD63-0F96-4CF1-BB21-47E109F47A33}" type="datetimeFigureOut">
              <a:rPr lang="fr-CA" smtClean="0"/>
              <a:t>2026-08-20</a:t>
            </a:fld>
            <a:endParaRPr lang="fr-CA"/>
          </a:p>
        </p:txBody>
      </p:sp>
      <p:sp>
        <p:nvSpPr>
          <p:cNvPr id="4" name="Espace réservé du pied de page 3">
            <a:extLst>
              <a:ext uri="{FF2B5EF4-FFF2-40B4-BE49-F238E27FC236}">
                <a16:creationId xmlns:a16="http://schemas.microsoft.com/office/drawing/2014/main" id="{303A6408-5AC9-5BC8-96EF-9B570B46710D}"/>
              </a:ext>
            </a:extLst>
          </p:cNvPr>
          <p:cNvSpPr>
            <a:spLocks noGrp="1"/>
          </p:cNvSpPr>
          <p:nvPr>
            <p:ph type="ftr" sz="quarter" idx="11"/>
          </p:nvPr>
        </p:nvSpPr>
        <p:spPr/>
        <p:txBody>
          <a:bodyPr/>
          <a:lstStyle/>
          <a:p>
            <a:endParaRPr lang="fr-CA"/>
          </a:p>
        </p:txBody>
      </p:sp>
      <p:sp>
        <p:nvSpPr>
          <p:cNvPr id="5" name="Espace réservé du numéro de diapositive 4">
            <a:extLst>
              <a:ext uri="{FF2B5EF4-FFF2-40B4-BE49-F238E27FC236}">
                <a16:creationId xmlns:a16="http://schemas.microsoft.com/office/drawing/2014/main" id="{127BBE47-81E1-8098-3872-BF76FFC458EC}"/>
              </a:ext>
            </a:extLst>
          </p:cNvPr>
          <p:cNvSpPr>
            <a:spLocks noGrp="1"/>
          </p:cNvSpPr>
          <p:nvPr>
            <p:ph type="sldNum" sz="quarter" idx="12"/>
          </p:nvPr>
        </p:nvSpPr>
        <p:spPr/>
        <p:txBody>
          <a:bodyPr/>
          <a:lstStyle/>
          <a:p>
            <a:fld id="{84157F9E-8D31-42DF-9258-B7C5A17700CA}" type="slidenum">
              <a:rPr lang="fr-CA" smtClean="0"/>
              <a:t>‹n°›</a:t>
            </a:fld>
            <a:endParaRPr lang="fr-CA"/>
          </a:p>
        </p:txBody>
      </p:sp>
    </p:spTree>
    <p:extLst>
      <p:ext uri="{BB962C8B-B14F-4D97-AF65-F5344CB8AC3E}">
        <p14:creationId xmlns:p14="http://schemas.microsoft.com/office/powerpoint/2010/main" val="32016998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C7A92B86-0924-1EC3-1E11-423B02FA7B8B}"/>
              </a:ext>
            </a:extLst>
          </p:cNvPr>
          <p:cNvSpPr>
            <a:spLocks noGrp="1"/>
          </p:cNvSpPr>
          <p:nvPr>
            <p:ph type="dt" sz="half" idx="10"/>
          </p:nvPr>
        </p:nvSpPr>
        <p:spPr/>
        <p:txBody>
          <a:bodyPr/>
          <a:lstStyle/>
          <a:p>
            <a:fld id="{B704DD63-0F96-4CF1-BB21-47E109F47A33}" type="datetimeFigureOut">
              <a:rPr lang="fr-CA" smtClean="0"/>
              <a:t>2026-08-20</a:t>
            </a:fld>
            <a:endParaRPr lang="fr-CA"/>
          </a:p>
        </p:txBody>
      </p:sp>
      <p:sp>
        <p:nvSpPr>
          <p:cNvPr id="3" name="Espace réservé du pied de page 2">
            <a:extLst>
              <a:ext uri="{FF2B5EF4-FFF2-40B4-BE49-F238E27FC236}">
                <a16:creationId xmlns:a16="http://schemas.microsoft.com/office/drawing/2014/main" id="{BA9D4AB8-50E6-7CF7-FB19-D35E753CCD7F}"/>
              </a:ext>
            </a:extLst>
          </p:cNvPr>
          <p:cNvSpPr>
            <a:spLocks noGrp="1"/>
          </p:cNvSpPr>
          <p:nvPr>
            <p:ph type="ftr" sz="quarter" idx="11"/>
          </p:nvPr>
        </p:nvSpPr>
        <p:spPr/>
        <p:txBody>
          <a:bodyPr/>
          <a:lstStyle/>
          <a:p>
            <a:endParaRPr lang="fr-CA"/>
          </a:p>
        </p:txBody>
      </p:sp>
      <p:sp>
        <p:nvSpPr>
          <p:cNvPr id="4" name="Espace réservé du numéro de diapositive 3">
            <a:extLst>
              <a:ext uri="{FF2B5EF4-FFF2-40B4-BE49-F238E27FC236}">
                <a16:creationId xmlns:a16="http://schemas.microsoft.com/office/drawing/2014/main" id="{B1014485-5DB6-0D88-36C9-E5F37F190DBF}"/>
              </a:ext>
            </a:extLst>
          </p:cNvPr>
          <p:cNvSpPr>
            <a:spLocks noGrp="1"/>
          </p:cNvSpPr>
          <p:nvPr>
            <p:ph type="sldNum" sz="quarter" idx="12"/>
          </p:nvPr>
        </p:nvSpPr>
        <p:spPr/>
        <p:txBody>
          <a:bodyPr/>
          <a:lstStyle/>
          <a:p>
            <a:fld id="{84157F9E-8D31-42DF-9258-B7C5A17700CA}" type="slidenum">
              <a:rPr lang="fr-CA" smtClean="0"/>
              <a:t>‹n°›</a:t>
            </a:fld>
            <a:endParaRPr lang="fr-CA"/>
          </a:p>
        </p:txBody>
      </p:sp>
    </p:spTree>
    <p:extLst>
      <p:ext uri="{BB962C8B-B14F-4D97-AF65-F5344CB8AC3E}">
        <p14:creationId xmlns:p14="http://schemas.microsoft.com/office/powerpoint/2010/main" val="182658063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1E7D7CB-4B09-689F-306B-9C8B6BE99921}"/>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endParaRPr lang="fr-CA"/>
          </a:p>
        </p:txBody>
      </p:sp>
      <p:sp>
        <p:nvSpPr>
          <p:cNvPr id="3" name="Espace réservé du contenu 2">
            <a:extLst>
              <a:ext uri="{FF2B5EF4-FFF2-40B4-BE49-F238E27FC236}">
                <a16:creationId xmlns:a16="http://schemas.microsoft.com/office/drawing/2014/main" id="{F6AB8508-7068-9623-EF58-EEF32ED513E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A"/>
          </a:p>
        </p:txBody>
      </p:sp>
      <p:sp>
        <p:nvSpPr>
          <p:cNvPr id="4" name="Espace réservé du texte 3">
            <a:extLst>
              <a:ext uri="{FF2B5EF4-FFF2-40B4-BE49-F238E27FC236}">
                <a16:creationId xmlns:a16="http://schemas.microsoft.com/office/drawing/2014/main" id="{33656EEF-CE7A-4CE7-E3D2-05F83C072A6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B9D3DEBA-84C0-3C8F-7425-F7E064551B08}"/>
              </a:ext>
            </a:extLst>
          </p:cNvPr>
          <p:cNvSpPr>
            <a:spLocks noGrp="1"/>
          </p:cNvSpPr>
          <p:nvPr>
            <p:ph type="dt" sz="half" idx="10"/>
          </p:nvPr>
        </p:nvSpPr>
        <p:spPr/>
        <p:txBody>
          <a:bodyPr/>
          <a:lstStyle/>
          <a:p>
            <a:fld id="{B704DD63-0F96-4CF1-BB21-47E109F47A33}" type="datetimeFigureOut">
              <a:rPr lang="fr-CA" smtClean="0"/>
              <a:t>2026-08-20</a:t>
            </a:fld>
            <a:endParaRPr lang="fr-CA"/>
          </a:p>
        </p:txBody>
      </p:sp>
      <p:sp>
        <p:nvSpPr>
          <p:cNvPr id="6" name="Espace réservé du pied de page 5">
            <a:extLst>
              <a:ext uri="{FF2B5EF4-FFF2-40B4-BE49-F238E27FC236}">
                <a16:creationId xmlns:a16="http://schemas.microsoft.com/office/drawing/2014/main" id="{98CBEB25-E2A1-8CDE-8F25-4844DE8581A9}"/>
              </a:ext>
            </a:extLst>
          </p:cNvPr>
          <p:cNvSpPr>
            <a:spLocks noGrp="1"/>
          </p:cNvSpPr>
          <p:nvPr>
            <p:ph type="ftr" sz="quarter" idx="11"/>
          </p:nvPr>
        </p:nvSpPr>
        <p:spPr/>
        <p:txBody>
          <a:bodyPr/>
          <a:lstStyle/>
          <a:p>
            <a:endParaRPr lang="fr-CA"/>
          </a:p>
        </p:txBody>
      </p:sp>
      <p:sp>
        <p:nvSpPr>
          <p:cNvPr id="7" name="Espace réservé du numéro de diapositive 6">
            <a:extLst>
              <a:ext uri="{FF2B5EF4-FFF2-40B4-BE49-F238E27FC236}">
                <a16:creationId xmlns:a16="http://schemas.microsoft.com/office/drawing/2014/main" id="{E255B3B7-8D16-C04B-0593-433742746BA5}"/>
              </a:ext>
            </a:extLst>
          </p:cNvPr>
          <p:cNvSpPr>
            <a:spLocks noGrp="1"/>
          </p:cNvSpPr>
          <p:nvPr>
            <p:ph type="sldNum" sz="quarter" idx="12"/>
          </p:nvPr>
        </p:nvSpPr>
        <p:spPr/>
        <p:txBody>
          <a:bodyPr/>
          <a:lstStyle/>
          <a:p>
            <a:fld id="{84157F9E-8D31-42DF-9258-B7C5A17700CA}" type="slidenum">
              <a:rPr lang="fr-CA" smtClean="0"/>
              <a:t>‹n°›</a:t>
            </a:fld>
            <a:endParaRPr lang="fr-CA"/>
          </a:p>
        </p:txBody>
      </p:sp>
    </p:spTree>
    <p:extLst>
      <p:ext uri="{BB962C8B-B14F-4D97-AF65-F5344CB8AC3E}">
        <p14:creationId xmlns:p14="http://schemas.microsoft.com/office/powerpoint/2010/main" val="102036139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4F86239-51A7-6DA1-3E87-72B4BC3AC32F}"/>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endParaRPr lang="fr-CA"/>
          </a:p>
        </p:txBody>
      </p:sp>
      <p:sp>
        <p:nvSpPr>
          <p:cNvPr id="3" name="Espace réservé pour une image  2">
            <a:extLst>
              <a:ext uri="{FF2B5EF4-FFF2-40B4-BE49-F238E27FC236}">
                <a16:creationId xmlns:a16="http://schemas.microsoft.com/office/drawing/2014/main" id="{847A4651-F001-F625-1127-DED9E271D1C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CA"/>
          </a:p>
        </p:txBody>
      </p:sp>
      <p:sp>
        <p:nvSpPr>
          <p:cNvPr id="4" name="Espace réservé du texte 3">
            <a:extLst>
              <a:ext uri="{FF2B5EF4-FFF2-40B4-BE49-F238E27FC236}">
                <a16:creationId xmlns:a16="http://schemas.microsoft.com/office/drawing/2014/main" id="{C0C4E36F-688A-EF10-0438-AA966194227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D7B3DE8E-1AB3-2932-2867-EE6293950F93}"/>
              </a:ext>
            </a:extLst>
          </p:cNvPr>
          <p:cNvSpPr>
            <a:spLocks noGrp="1"/>
          </p:cNvSpPr>
          <p:nvPr>
            <p:ph type="dt" sz="half" idx="10"/>
          </p:nvPr>
        </p:nvSpPr>
        <p:spPr/>
        <p:txBody>
          <a:bodyPr/>
          <a:lstStyle/>
          <a:p>
            <a:fld id="{B704DD63-0F96-4CF1-BB21-47E109F47A33}" type="datetimeFigureOut">
              <a:rPr lang="fr-CA" smtClean="0"/>
              <a:t>2026-08-20</a:t>
            </a:fld>
            <a:endParaRPr lang="fr-CA"/>
          </a:p>
        </p:txBody>
      </p:sp>
      <p:sp>
        <p:nvSpPr>
          <p:cNvPr id="6" name="Espace réservé du pied de page 5">
            <a:extLst>
              <a:ext uri="{FF2B5EF4-FFF2-40B4-BE49-F238E27FC236}">
                <a16:creationId xmlns:a16="http://schemas.microsoft.com/office/drawing/2014/main" id="{F70AA6B0-806B-585A-24C2-D63C2710664F}"/>
              </a:ext>
            </a:extLst>
          </p:cNvPr>
          <p:cNvSpPr>
            <a:spLocks noGrp="1"/>
          </p:cNvSpPr>
          <p:nvPr>
            <p:ph type="ftr" sz="quarter" idx="11"/>
          </p:nvPr>
        </p:nvSpPr>
        <p:spPr/>
        <p:txBody>
          <a:bodyPr/>
          <a:lstStyle/>
          <a:p>
            <a:endParaRPr lang="fr-CA"/>
          </a:p>
        </p:txBody>
      </p:sp>
      <p:sp>
        <p:nvSpPr>
          <p:cNvPr id="7" name="Espace réservé du numéro de diapositive 6">
            <a:extLst>
              <a:ext uri="{FF2B5EF4-FFF2-40B4-BE49-F238E27FC236}">
                <a16:creationId xmlns:a16="http://schemas.microsoft.com/office/drawing/2014/main" id="{15F18F09-15D5-45A5-CF9D-3C5E942E542C}"/>
              </a:ext>
            </a:extLst>
          </p:cNvPr>
          <p:cNvSpPr>
            <a:spLocks noGrp="1"/>
          </p:cNvSpPr>
          <p:nvPr>
            <p:ph type="sldNum" sz="quarter" idx="12"/>
          </p:nvPr>
        </p:nvSpPr>
        <p:spPr/>
        <p:txBody>
          <a:bodyPr/>
          <a:lstStyle/>
          <a:p>
            <a:fld id="{84157F9E-8D31-42DF-9258-B7C5A17700CA}" type="slidenum">
              <a:rPr lang="fr-CA" smtClean="0"/>
              <a:t>‹n°›</a:t>
            </a:fld>
            <a:endParaRPr lang="fr-CA"/>
          </a:p>
        </p:txBody>
      </p:sp>
    </p:spTree>
    <p:extLst>
      <p:ext uri="{BB962C8B-B14F-4D97-AF65-F5344CB8AC3E}">
        <p14:creationId xmlns:p14="http://schemas.microsoft.com/office/powerpoint/2010/main" val="158164153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84067CE-DDAD-743D-0F91-22CF6923FFDB}"/>
              </a:ext>
            </a:extLst>
          </p:cNvPr>
          <p:cNvSpPr>
            <a:spLocks noGrp="1"/>
          </p:cNvSpPr>
          <p:nvPr>
            <p:ph type="title"/>
          </p:nvPr>
        </p:nvSpPr>
        <p:spPr/>
        <p:txBody>
          <a:bodyPr/>
          <a:lstStyle/>
          <a:p>
            <a:r>
              <a:rPr lang="fr-FR"/>
              <a:t>Modifiez le style du titre</a:t>
            </a:r>
            <a:endParaRPr lang="fr-CA"/>
          </a:p>
        </p:txBody>
      </p:sp>
      <p:sp>
        <p:nvSpPr>
          <p:cNvPr id="3" name="Espace réservé du texte vertical 2">
            <a:extLst>
              <a:ext uri="{FF2B5EF4-FFF2-40B4-BE49-F238E27FC236}">
                <a16:creationId xmlns:a16="http://schemas.microsoft.com/office/drawing/2014/main" id="{D038380B-C917-DE7C-A1E8-DFC3D67C33D0}"/>
              </a:ext>
            </a:extLst>
          </p:cNvPr>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A"/>
          </a:p>
        </p:txBody>
      </p:sp>
      <p:sp>
        <p:nvSpPr>
          <p:cNvPr id="4" name="Espace réservé de la date 3">
            <a:extLst>
              <a:ext uri="{FF2B5EF4-FFF2-40B4-BE49-F238E27FC236}">
                <a16:creationId xmlns:a16="http://schemas.microsoft.com/office/drawing/2014/main" id="{3D1AABBD-64F3-0EC8-EB6A-4EC90C105A79}"/>
              </a:ext>
            </a:extLst>
          </p:cNvPr>
          <p:cNvSpPr>
            <a:spLocks noGrp="1"/>
          </p:cNvSpPr>
          <p:nvPr>
            <p:ph type="dt" sz="half" idx="10"/>
          </p:nvPr>
        </p:nvSpPr>
        <p:spPr/>
        <p:txBody>
          <a:bodyPr/>
          <a:lstStyle/>
          <a:p>
            <a:fld id="{B704DD63-0F96-4CF1-BB21-47E109F47A33}" type="datetimeFigureOut">
              <a:rPr lang="fr-CA" smtClean="0"/>
              <a:t>2026-08-20</a:t>
            </a:fld>
            <a:endParaRPr lang="fr-CA"/>
          </a:p>
        </p:txBody>
      </p:sp>
      <p:sp>
        <p:nvSpPr>
          <p:cNvPr id="5" name="Espace réservé du pied de page 4">
            <a:extLst>
              <a:ext uri="{FF2B5EF4-FFF2-40B4-BE49-F238E27FC236}">
                <a16:creationId xmlns:a16="http://schemas.microsoft.com/office/drawing/2014/main" id="{EB2A87A2-29D2-C8CE-1D28-7F0832291E3C}"/>
              </a:ext>
            </a:extLst>
          </p:cNvPr>
          <p:cNvSpPr>
            <a:spLocks noGrp="1"/>
          </p:cNvSpPr>
          <p:nvPr>
            <p:ph type="ftr" sz="quarter" idx="11"/>
          </p:nvPr>
        </p:nvSpPr>
        <p:spPr/>
        <p:txBody>
          <a:bodyPr/>
          <a:lstStyle/>
          <a:p>
            <a:endParaRPr lang="fr-CA"/>
          </a:p>
        </p:txBody>
      </p:sp>
      <p:sp>
        <p:nvSpPr>
          <p:cNvPr id="6" name="Espace réservé du numéro de diapositive 5">
            <a:extLst>
              <a:ext uri="{FF2B5EF4-FFF2-40B4-BE49-F238E27FC236}">
                <a16:creationId xmlns:a16="http://schemas.microsoft.com/office/drawing/2014/main" id="{E1011C41-549E-A1A5-D30B-23AB69C9D35C}"/>
              </a:ext>
            </a:extLst>
          </p:cNvPr>
          <p:cNvSpPr>
            <a:spLocks noGrp="1"/>
          </p:cNvSpPr>
          <p:nvPr>
            <p:ph type="sldNum" sz="quarter" idx="12"/>
          </p:nvPr>
        </p:nvSpPr>
        <p:spPr/>
        <p:txBody>
          <a:bodyPr/>
          <a:lstStyle/>
          <a:p>
            <a:fld id="{84157F9E-8D31-42DF-9258-B7C5A17700CA}" type="slidenum">
              <a:rPr lang="fr-CA" smtClean="0"/>
              <a:t>‹n°›</a:t>
            </a:fld>
            <a:endParaRPr lang="fr-CA"/>
          </a:p>
        </p:txBody>
      </p:sp>
    </p:spTree>
    <p:extLst>
      <p:ext uri="{BB962C8B-B14F-4D97-AF65-F5344CB8AC3E}">
        <p14:creationId xmlns:p14="http://schemas.microsoft.com/office/powerpoint/2010/main" val="320716419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a16="http://schemas.microsoft.com/office/drawing/2014/main" id="{C9580DF8-9996-7CE1-B508-97BC6F223646}"/>
              </a:ext>
            </a:extLst>
          </p:cNvPr>
          <p:cNvSpPr>
            <a:spLocks noGrp="1"/>
          </p:cNvSpPr>
          <p:nvPr>
            <p:ph type="title" orient="vert"/>
          </p:nvPr>
        </p:nvSpPr>
        <p:spPr>
          <a:xfrm>
            <a:off x="8724900" y="365125"/>
            <a:ext cx="2628900" cy="5811838"/>
          </a:xfrm>
        </p:spPr>
        <p:txBody>
          <a:bodyPr vert="eaVert"/>
          <a:lstStyle/>
          <a:p>
            <a:r>
              <a:rPr lang="fr-FR"/>
              <a:t>Modifiez le style du titre</a:t>
            </a:r>
            <a:endParaRPr lang="fr-CA"/>
          </a:p>
        </p:txBody>
      </p:sp>
      <p:sp>
        <p:nvSpPr>
          <p:cNvPr id="3" name="Espace réservé du texte vertical 2">
            <a:extLst>
              <a:ext uri="{FF2B5EF4-FFF2-40B4-BE49-F238E27FC236}">
                <a16:creationId xmlns:a16="http://schemas.microsoft.com/office/drawing/2014/main" id="{05810BC8-A29C-5388-887E-BD7154C04B8E}"/>
              </a:ext>
            </a:extLst>
          </p:cNvPr>
          <p:cNvSpPr>
            <a:spLocks noGrp="1"/>
          </p:cNvSpPr>
          <p:nvPr>
            <p:ph type="body" orient="vert" idx="1"/>
          </p:nvPr>
        </p:nvSpPr>
        <p:spPr>
          <a:xfrm>
            <a:off x="838200" y="365125"/>
            <a:ext cx="7734300"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A"/>
          </a:p>
        </p:txBody>
      </p:sp>
      <p:sp>
        <p:nvSpPr>
          <p:cNvPr id="4" name="Espace réservé de la date 3">
            <a:extLst>
              <a:ext uri="{FF2B5EF4-FFF2-40B4-BE49-F238E27FC236}">
                <a16:creationId xmlns:a16="http://schemas.microsoft.com/office/drawing/2014/main" id="{9F66D17C-0B6C-5626-FC89-CF4DF6D10587}"/>
              </a:ext>
            </a:extLst>
          </p:cNvPr>
          <p:cNvSpPr>
            <a:spLocks noGrp="1"/>
          </p:cNvSpPr>
          <p:nvPr>
            <p:ph type="dt" sz="half" idx="10"/>
          </p:nvPr>
        </p:nvSpPr>
        <p:spPr/>
        <p:txBody>
          <a:bodyPr/>
          <a:lstStyle/>
          <a:p>
            <a:fld id="{B704DD63-0F96-4CF1-BB21-47E109F47A33}" type="datetimeFigureOut">
              <a:rPr lang="fr-CA" smtClean="0"/>
              <a:t>2026-08-20</a:t>
            </a:fld>
            <a:endParaRPr lang="fr-CA"/>
          </a:p>
        </p:txBody>
      </p:sp>
      <p:sp>
        <p:nvSpPr>
          <p:cNvPr id="5" name="Espace réservé du pied de page 4">
            <a:extLst>
              <a:ext uri="{FF2B5EF4-FFF2-40B4-BE49-F238E27FC236}">
                <a16:creationId xmlns:a16="http://schemas.microsoft.com/office/drawing/2014/main" id="{738D5639-D83E-1D6C-5325-CD573B19F774}"/>
              </a:ext>
            </a:extLst>
          </p:cNvPr>
          <p:cNvSpPr>
            <a:spLocks noGrp="1"/>
          </p:cNvSpPr>
          <p:nvPr>
            <p:ph type="ftr" sz="quarter" idx="11"/>
          </p:nvPr>
        </p:nvSpPr>
        <p:spPr/>
        <p:txBody>
          <a:bodyPr/>
          <a:lstStyle/>
          <a:p>
            <a:endParaRPr lang="fr-CA"/>
          </a:p>
        </p:txBody>
      </p:sp>
      <p:sp>
        <p:nvSpPr>
          <p:cNvPr id="6" name="Espace réservé du numéro de diapositive 5">
            <a:extLst>
              <a:ext uri="{FF2B5EF4-FFF2-40B4-BE49-F238E27FC236}">
                <a16:creationId xmlns:a16="http://schemas.microsoft.com/office/drawing/2014/main" id="{4E880A42-F890-C1B0-E88E-6211407A025F}"/>
              </a:ext>
            </a:extLst>
          </p:cNvPr>
          <p:cNvSpPr>
            <a:spLocks noGrp="1"/>
          </p:cNvSpPr>
          <p:nvPr>
            <p:ph type="sldNum" sz="quarter" idx="12"/>
          </p:nvPr>
        </p:nvSpPr>
        <p:spPr/>
        <p:txBody>
          <a:bodyPr/>
          <a:lstStyle/>
          <a:p>
            <a:fld id="{84157F9E-8D31-42DF-9258-B7C5A17700CA}" type="slidenum">
              <a:rPr lang="fr-CA" smtClean="0"/>
              <a:t>‹n°›</a:t>
            </a:fld>
            <a:endParaRPr lang="fr-CA"/>
          </a:p>
        </p:txBody>
      </p:sp>
    </p:spTree>
    <p:extLst>
      <p:ext uri="{BB962C8B-B14F-4D97-AF65-F5344CB8AC3E}">
        <p14:creationId xmlns:p14="http://schemas.microsoft.com/office/powerpoint/2010/main" val="366872148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B18245A1-EF33-AC23-44E9-3ECB5ADA311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endParaRPr lang="fr-CA"/>
          </a:p>
        </p:txBody>
      </p:sp>
      <p:sp>
        <p:nvSpPr>
          <p:cNvPr id="3" name="Espace réservé du texte 2">
            <a:extLst>
              <a:ext uri="{FF2B5EF4-FFF2-40B4-BE49-F238E27FC236}">
                <a16:creationId xmlns:a16="http://schemas.microsoft.com/office/drawing/2014/main" id="{8ED283FE-3318-9744-6642-85B512624C6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A"/>
          </a:p>
        </p:txBody>
      </p:sp>
      <p:sp>
        <p:nvSpPr>
          <p:cNvPr id="4" name="Espace réservé de la date 3">
            <a:extLst>
              <a:ext uri="{FF2B5EF4-FFF2-40B4-BE49-F238E27FC236}">
                <a16:creationId xmlns:a16="http://schemas.microsoft.com/office/drawing/2014/main" id="{7544C838-5789-F995-1821-1A6E902978B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latin typeface="Calibri" panose="020F0502020204030204" pitchFamily="34" charset="0"/>
              </a:defRPr>
            </a:lvl1pPr>
          </a:lstStyle>
          <a:p>
            <a:fld id="{B704DD63-0F96-4CF1-BB21-47E109F47A33}" type="datetimeFigureOut">
              <a:rPr lang="fr-CA" smtClean="0"/>
              <a:pPr/>
              <a:t>2026-08-20</a:t>
            </a:fld>
            <a:endParaRPr lang="fr-CA"/>
          </a:p>
        </p:txBody>
      </p:sp>
      <p:sp>
        <p:nvSpPr>
          <p:cNvPr id="5" name="Espace réservé du pied de page 4">
            <a:extLst>
              <a:ext uri="{FF2B5EF4-FFF2-40B4-BE49-F238E27FC236}">
                <a16:creationId xmlns:a16="http://schemas.microsoft.com/office/drawing/2014/main" id="{7BB18930-F087-B878-8841-D4E3B5D3F9D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latin typeface="Calibri" panose="020F0502020204030204" pitchFamily="34" charset="0"/>
              </a:defRPr>
            </a:lvl1pPr>
          </a:lstStyle>
          <a:p>
            <a:endParaRPr lang="fr-CA"/>
          </a:p>
        </p:txBody>
      </p:sp>
      <p:sp>
        <p:nvSpPr>
          <p:cNvPr id="6" name="Espace réservé du numéro de diapositive 5">
            <a:extLst>
              <a:ext uri="{FF2B5EF4-FFF2-40B4-BE49-F238E27FC236}">
                <a16:creationId xmlns:a16="http://schemas.microsoft.com/office/drawing/2014/main" id="{D2772BC1-5EB1-A793-AB8B-9AD2051D045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latin typeface="Calibri" panose="020F0502020204030204" pitchFamily="34" charset="0"/>
              </a:defRPr>
            </a:lvl1pPr>
          </a:lstStyle>
          <a:p>
            <a:fld id="{84157F9E-8D31-42DF-9258-B7C5A17700CA}" type="slidenum">
              <a:rPr lang="fr-CA" smtClean="0"/>
              <a:pPr/>
              <a:t>‹n°›</a:t>
            </a:fld>
            <a:endParaRPr lang="fr-CA"/>
          </a:p>
        </p:txBody>
      </p:sp>
    </p:spTree>
    <p:extLst>
      <p:ext uri="{BB962C8B-B14F-4D97-AF65-F5344CB8AC3E}">
        <p14:creationId xmlns:p14="http://schemas.microsoft.com/office/powerpoint/2010/main" val="298320624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Calibri" panose="020F0502020204030204"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Calibri" panose="020F050202020403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libri" panose="020F050202020403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Calibri" panose="020F050202020403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Calibri" panose="020F050202020403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Calibri" panose="020F050202020403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5.svg"/><Relationship Id="rId13" Type="http://schemas.openxmlformats.org/officeDocument/2006/relationships/image" Target="../media/image9.png"/><Relationship Id="rId3" Type="http://schemas.openxmlformats.org/officeDocument/2006/relationships/notesSlide" Target="../notesSlides/notesSlide1.xml"/><Relationship Id="rId7" Type="http://schemas.openxmlformats.org/officeDocument/2006/relationships/image" Target="../media/image4.svg"/><Relationship Id="rId12" Type="http://schemas.openxmlformats.org/officeDocument/2006/relationships/image" Target="../media/image8.png"/><Relationship Id="rId17" Type="http://schemas.openxmlformats.org/officeDocument/2006/relationships/image" Target="../media/image13.png"/><Relationship Id="rId2" Type="http://schemas.openxmlformats.org/officeDocument/2006/relationships/slideLayout" Target="../slideLayouts/slideLayout7.xml"/><Relationship Id="rId16" Type="http://schemas.openxmlformats.org/officeDocument/2006/relationships/image" Target="../media/image12.png"/><Relationship Id="rId1" Type="http://schemas.openxmlformats.org/officeDocument/2006/relationships/tags" Target="../tags/tag1.xml"/><Relationship Id="rId6" Type="http://schemas.openxmlformats.org/officeDocument/2006/relationships/image" Target="../media/image3.svg"/><Relationship Id="rId11" Type="http://schemas.openxmlformats.org/officeDocument/2006/relationships/hyperlink" Target="https://sante-mentale-jeunesse.usherbrooke.ca/en/hors-piste/programme-secondaire/" TargetMode="External"/><Relationship Id="rId5" Type="http://schemas.openxmlformats.org/officeDocument/2006/relationships/image" Target="../media/image2.svg"/><Relationship Id="rId15" Type="http://schemas.openxmlformats.org/officeDocument/2006/relationships/image" Target="../media/image11.png"/><Relationship Id="rId10" Type="http://schemas.openxmlformats.org/officeDocument/2006/relationships/image" Target="../media/image7.svg"/><Relationship Id="rId4" Type="http://schemas.openxmlformats.org/officeDocument/2006/relationships/image" Target="../media/image1.jpeg"/><Relationship Id="rId9" Type="http://schemas.openxmlformats.org/officeDocument/2006/relationships/image" Target="../media/image6.svg"/><Relationship Id="rId14" Type="http://schemas.openxmlformats.org/officeDocument/2006/relationships/image" Target="../media/image10.jpeg"/></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slideLayout" Target="../slideLayouts/slideLayout7.xml"/><Relationship Id="rId1" Type="http://schemas.openxmlformats.org/officeDocument/2006/relationships/tags" Target="../tags/tag2.xml"/><Relationship Id="rId5" Type="http://schemas.openxmlformats.org/officeDocument/2006/relationships/image" Target="../media/image9.png"/><Relationship Id="rId4" Type="http://schemas.openxmlformats.org/officeDocument/2006/relationships/image" Target="../media/image14.svg"/></Relationships>
</file>

<file path=ppt/slides/_rels/slide3.xml.rels><?xml version="1.0" encoding="UTF-8" standalone="yes"?>
<Relationships xmlns="http://schemas.openxmlformats.org/package/2006/relationships"><Relationship Id="rId3" Type="http://schemas.openxmlformats.org/officeDocument/2006/relationships/image" Target="../media/image1.jpeg"/><Relationship Id="rId7" Type="http://schemas.openxmlformats.org/officeDocument/2006/relationships/image" Target="../media/image9.png"/><Relationship Id="rId2" Type="http://schemas.openxmlformats.org/officeDocument/2006/relationships/slideLayout" Target="../slideLayouts/slideLayout7.xml"/><Relationship Id="rId1" Type="http://schemas.openxmlformats.org/officeDocument/2006/relationships/tags" Target="../tags/tag3.xml"/><Relationship Id="rId6" Type="http://schemas.openxmlformats.org/officeDocument/2006/relationships/image" Target="../media/image17.png"/><Relationship Id="rId5" Type="http://schemas.openxmlformats.org/officeDocument/2006/relationships/image" Target="../media/image16.svg"/><Relationship Id="rId4" Type="http://schemas.openxmlformats.org/officeDocument/2006/relationships/image" Target="../media/image15.jpeg"/></Relationships>
</file>

<file path=ppt/slides/_rels/slide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slideLayout" Target="../slideLayouts/slideLayout7.xml"/><Relationship Id="rId1" Type="http://schemas.openxmlformats.org/officeDocument/2006/relationships/tags" Target="../tags/tag4.xml"/><Relationship Id="rId6" Type="http://schemas.openxmlformats.org/officeDocument/2006/relationships/image" Target="../media/image9.png"/><Relationship Id="rId5" Type="http://schemas.openxmlformats.org/officeDocument/2006/relationships/image" Target="../media/image17.png"/><Relationship Id="rId4" Type="http://schemas.openxmlformats.org/officeDocument/2006/relationships/image" Target="../media/image18.svg"/></Relationships>
</file>

<file path=ppt/slides/_rels/slide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slideLayout" Target="../slideLayouts/slideLayout7.xml"/><Relationship Id="rId1" Type="http://schemas.openxmlformats.org/officeDocument/2006/relationships/tags" Target="../tags/tag5.xml"/><Relationship Id="rId6" Type="http://schemas.openxmlformats.org/officeDocument/2006/relationships/image" Target="../media/image17.png"/><Relationship Id="rId5" Type="http://schemas.openxmlformats.org/officeDocument/2006/relationships/image" Target="../media/image9.png"/><Relationship Id="rId4" Type="http://schemas.openxmlformats.org/officeDocument/2006/relationships/image" Target="../media/image18.svg"/></Relationships>
</file>

<file path=ppt/slides/_rels/slide6.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slideLayout" Target="../slideLayouts/slideLayout7.xml"/><Relationship Id="rId1" Type="http://schemas.openxmlformats.org/officeDocument/2006/relationships/tags" Target="../tags/tag6.xml"/><Relationship Id="rId6" Type="http://schemas.openxmlformats.org/officeDocument/2006/relationships/image" Target="../media/image17.png"/><Relationship Id="rId5" Type="http://schemas.openxmlformats.org/officeDocument/2006/relationships/image" Target="../media/image9.png"/><Relationship Id="rId4" Type="http://schemas.openxmlformats.org/officeDocument/2006/relationships/image" Target="../media/image18.svg"/></Relationships>
</file>

<file path=ppt/slides/_rels/slide7.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slideLayout" Target="../slideLayouts/slideLayout7.xml"/><Relationship Id="rId1" Type="http://schemas.openxmlformats.org/officeDocument/2006/relationships/tags" Target="../tags/tag7.xml"/><Relationship Id="rId6" Type="http://schemas.openxmlformats.org/officeDocument/2006/relationships/image" Target="../media/image17.png"/><Relationship Id="rId5" Type="http://schemas.openxmlformats.org/officeDocument/2006/relationships/image" Target="../media/image9.png"/><Relationship Id="rId4" Type="http://schemas.openxmlformats.org/officeDocument/2006/relationships/image" Target="../media/image18.svg"/></Relationships>
</file>

<file path=ppt/slides/_rels/slide8.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slideLayout" Target="../slideLayouts/slideLayout7.xml"/><Relationship Id="rId1" Type="http://schemas.openxmlformats.org/officeDocument/2006/relationships/tags" Target="../tags/tag8.xml"/><Relationship Id="rId6" Type="http://schemas.openxmlformats.org/officeDocument/2006/relationships/image" Target="../media/image17.png"/><Relationship Id="rId5" Type="http://schemas.openxmlformats.org/officeDocument/2006/relationships/image" Target="../media/image9.png"/><Relationship Id="rId4" Type="http://schemas.openxmlformats.org/officeDocument/2006/relationships/image" Target="../media/image19.svg"/></Relationships>
</file>

<file path=ppt/slides/_rels/slide9.xml.rels><?xml version="1.0" encoding="UTF-8" standalone="yes"?>
<Relationships xmlns="http://schemas.openxmlformats.org/package/2006/relationships"><Relationship Id="rId3" Type="http://schemas.openxmlformats.org/officeDocument/2006/relationships/image" Target="../media/image20.svg"/><Relationship Id="rId7" Type="http://schemas.openxmlformats.org/officeDocument/2006/relationships/image" Target="../media/image9.png"/><Relationship Id="rId2" Type="http://schemas.openxmlformats.org/officeDocument/2006/relationships/image" Target="../media/image1.jpeg"/><Relationship Id="rId1" Type="http://schemas.openxmlformats.org/officeDocument/2006/relationships/slideLayout" Target="../slideLayouts/slideLayout7.xml"/><Relationship Id="rId6" Type="http://schemas.openxmlformats.org/officeDocument/2006/relationships/image" Target="../media/image17.png"/><Relationship Id="rId5" Type="http://schemas.openxmlformats.org/officeDocument/2006/relationships/image" Target="../media/image22.svg"/><Relationship Id="rId4" Type="http://schemas.openxmlformats.org/officeDocument/2006/relationships/image" Target="../media/image21.svg"/></Relationships>
</file>

<file path=ppt/slides/_rels/slide10.xml.rels><?xml version="1.0" encoding="UTF-8" standalone="yes"?>
<Relationships xmlns="http://schemas.openxmlformats.org/package/2006/relationships"><Relationship Id="rId8" Type="http://schemas.openxmlformats.org/officeDocument/2006/relationships/image" Target="../media/image24.svg"/><Relationship Id="rId3" Type="http://schemas.openxmlformats.org/officeDocument/2006/relationships/slideLayout" Target="../slideLayouts/slideLayout7.xml"/><Relationship Id="rId7" Type="http://schemas.openxmlformats.org/officeDocument/2006/relationships/hyperlink" Target="https://vimeo.com/1218347651" TargetMode="External"/><Relationship Id="rId2" Type="http://schemas.openxmlformats.org/officeDocument/2006/relationships/video" Target="https://player.vimeo.com/video/1218347651?app_id=122963" TargetMode="External"/><Relationship Id="rId1" Type="http://schemas.openxmlformats.org/officeDocument/2006/relationships/tags" Target="../tags/tag9.xml"/><Relationship Id="rId6" Type="http://schemas.openxmlformats.org/officeDocument/2006/relationships/image" Target="../media/image23.svg"/><Relationship Id="rId11" Type="http://schemas.openxmlformats.org/officeDocument/2006/relationships/image" Target="../media/image26.svg"/><Relationship Id="rId5" Type="http://schemas.openxmlformats.org/officeDocument/2006/relationships/image" Target="../media/image1.jpeg"/><Relationship Id="rId10" Type="http://schemas.openxmlformats.org/officeDocument/2006/relationships/image" Target="../media/image25.jpeg"/><Relationship Id="rId4" Type="http://schemas.openxmlformats.org/officeDocument/2006/relationships/notesSlide" Target="../notesSlides/notesSlide2.xml"/><Relationship Id="rId9" Type="http://schemas.openxmlformats.org/officeDocument/2006/relationships/image" Target="../media/image9.png"/></Relationships>
</file>

<file path=ppt/slides/_rels/slide11.xml.rels><?xml version="1.0" encoding="UTF-8" standalone="yes"?>
<Relationships xmlns="http://schemas.openxmlformats.org/package/2006/relationships"><Relationship Id="rId8" Type="http://schemas.openxmlformats.org/officeDocument/2006/relationships/image" Target="../media/image21.svg"/><Relationship Id="rId3" Type="http://schemas.openxmlformats.org/officeDocument/2006/relationships/image" Target="../media/image1.jpeg"/><Relationship Id="rId7" Type="http://schemas.openxmlformats.org/officeDocument/2006/relationships/image" Target="../media/image28.svg"/><Relationship Id="rId2" Type="http://schemas.openxmlformats.org/officeDocument/2006/relationships/slideLayout" Target="../slideLayouts/slideLayout7.xml"/><Relationship Id="rId1" Type="http://schemas.openxmlformats.org/officeDocument/2006/relationships/tags" Target="../tags/tag10.xml"/><Relationship Id="rId6" Type="http://schemas.openxmlformats.org/officeDocument/2006/relationships/image" Target="../media/image16.svg"/><Relationship Id="rId5" Type="http://schemas.openxmlformats.org/officeDocument/2006/relationships/image" Target="../media/image20.svg"/><Relationship Id="rId10" Type="http://schemas.openxmlformats.org/officeDocument/2006/relationships/image" Target="../media/image9.png"/><Relationship Id="rId4" Type="http://schemas.openxmlformats.org/officeDocument/2006/relationships/image" Target="../media/image27.svg"/><Relationship Id="rId9" Type="http://schemas.openxmlformats.org/officeDocument/2006/relationships/image" Target="../media/image22.svg"/></Relationships>
</file>

<file path=ppt/slides/_rels/slide12.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1.jpeg"/><Relationship Id="rId7" Type="http://schemas.openxmlformats.org/officeDocument/2006/relationships/image" Target="../media/image28.svg"/><Relationship Id="rId2" Type="http://schemas.openxmlformats.org/officeDocument/2006/relationships/slideLayout" Target="../slideLayouts/slideLayout7.xml"/><Relationship Id="rId1" Type="http://schemas.openxmlformats.org/officeDocument/2006/relationships/tags" Target="../tags/tag11.xml"/><Relationship Id="rId6" Type="http://schemas.openxmlformats.org/officeDocument/2006/relationships/image" Target="../media/image16.svg"/><Relationship Id="rId5" Type="http://schemas.openxmlformats.org/officeDocument/2006/relationships/image" Target="../media/image27.svg"/><Relationship Id="rId10" Type="http://schemas.openxmlformats.org/officeDocument/2006/relationships/image" Target="../media/image22.svg"/><Relationship Id="rId4" Type="http://schemas.openxmlformats.org/officeDocument/2006/relationships/image" Target="../media/image29.svg"/><Relationship Id="rId9" Type="http://schemas.openxmlformats.org/officeDocument/2006/relationships/image" Target="../media/image30.svg"/></Relationships>
</file>

<file path=ppt/slides/_rels/slide13.xml.rels><?xml version="1.0" encoding="UTF-8" standalone="yes"?>
<Relationships xmlns="http://schemas.openxmlformats.org/package/2006/relationships"><Relationship Id="rId3" Type="http://schemas.openxmlformats.org/officeDocument/2006/relationships/image" Target="../media/image1.jpeg"/><Relationship Id="rId7" Type="http://schemas.openxmlformats.org/officeDocument/2006/relationships/image" Target="../media/image9.png"/><Relationship Id="rId2" Type="http://schemas.openxmlformats.org/officeDocument/2006/relationships/slideLayout" Target="../slideLayouts/slideLayout7.xml"/><Relationship Id="rId1" Type="http://schemas.openxmlformats.org/officeDocument/2006/relationships/tags" Target="../tags/tag12.xml"/><Relationship Id="rId6" Type="http://schemas.openxmlformats.org/officeDocument/2006/relationships/image" Target="../media/image28.svg"/><Relationship Id="rId5" Type="http://schemas.openxmlformats.org/officeDocument/2006/relationships/image" Target="../media/image32.svg"/><Relationship Id="rId4" Type="http://schemas.openxmlformats.org/officeDocument/2006/relationships/image" Target="../media/image31.svg"/></Relationships>
</file>

<file path=ppt/slides/_rels/slide1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slideLayout" Target="../slideLayouts/slideLayout7.xml"/><Relationship Id="rId1" Type="http://schemas.openxmlformats.org/officeDocument/2006/relationships/tags" Target="../tags/tag13.xml"/><Relationship Id="rId6" Type="http://schemas.openxmlformats.org/officeDocument/2006/relationships/image" Target="../media/image9.png"/><Relationship Id="rId5" Type="http://schemas.openxmlformats.org/officeDocument/2006/relationships/image" Target="../media/image28.svg"/><Relationship Id="rId4" Type="http://schemas.openxmlformats.org/officeDocument/2006/relationships/image" Target="../media/image32.svg"/></Relationships>
</file>

<file path=ppt/slides/_rels/slide1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slideLayout" Target="../slideLayouts/slideLayout7.xml"/><Relationship Id="rId1" Type="http://schemas.openxmlformats.org/officeDocument/2006/relationships/tags" Target="../tags/tag14.xml"/><Relationship Id="rId6" Type="http://schemas.openxmlformats.org/officeDocument/2006/relationships/image" Target="../media/image9.png"/><Relationship Id="rId5" Type="http://schemas.openxmlformats.org/officeDocument/2006/relationships/image" Target="../media/image28.svg"/><Relationship Id="rId4" Type="http://schemas.openxmlformats.org/officeDocument/2006/relationships/image" Target="../media/image19.svg"/></Relationships>
</file>

<file path=ppt/slides/_rels/slide16.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slideLayout" Target="../slideLayouts/slideLayout7.xml"/><Relationship Id="rId1" Type="http://schemas.openxmlformats.org/officeDocument/2006/relationships/tags" Target="../tags/tag15.xml"/><Relationship Id="rId6" Type="http://schemas.openxmlformats.org/officeDocument/2006/relationships/image" Target="../media/image9.png"/><Relationship Id="rId5" Type="http://schemas.openxmlformats.org/officeDocument/2006/relationships/image" Target="../media/image28.svg"/><Relationship Id="rId4" Type="http://schemas.openxmlformats.org/officeDocument/2006/relationships/image" Target="../media/image33.svg"/></Relationships>
</file>

<file path=ppt/slides/_rels/slide17.xml.rels><?xml version="1.0" encoding="UTF-8" standalone="yes"?>
<Relationships xmlns="http://schemas.openxmlformats.org/package/2006/relationships"><Relationship Id="rId3" Type="http://schemas.openxmlformats.org/officeDocument/2006/relationships/image" Target="../media/image1.jpeg"/><Relationship Id="rId7" Type="http://schemas.openxmlformats.org/officeDocument/2006/relationships/image" Target="../media/image9.png"/><Relationship Id="rId2" Type="http://schemas.openxmlformats.org/officeDocument/2006/relationships/slideLayout" Target="../slideLayouts/slideLayout7.xml"/><Relationship Id="rId1" Type="http://schemas.openxmlformats.org/officeDocument/2006/relationships/tags" Target="../tags/tag16.xml"/><Relationship Id="rId6" Type="http://schemas.openxmlformats.org/officeDocument/2006/relationships/image" Target="../media/image34.svg"/><Relationship Id="rId5" Type="http://schemas.openxmlformats.org/officeDocument/2006/relationships/image" Target="../media/image33.svg"/><Relationship Id="rId4" Type="http://schemas.openxmlformats.org/officeDocument/2006/relationships/image" Target="../media/image4.svg"/></Relationships>
</file>

<file path=ppt/slides/_rels/slide18.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notesSlide" Target="../notesSlides/notesSlide3.xml"/><Relationship Id="rId7" Type="http://schemas.openxmlformats.org/officeDocument/2006/relationships/image" Target="../media/image22.svg"/><Relationship Id="rId2" Type="http://schemas.openxmlformats.org/officeDocument/2006/relationships/slideLayout" Target="../slideLayouts/slideLayout7.xml"/><Relationship Id="rId1" Type="http://schemas.openxmlformats.org/officeDocument/2006/relationships/tags" Target="../tags/tag17.xml"/><Relationship Id="rId6" Type="http://schemas.openxmlformats.org/officeDocument/2006/relationships/image" Target="../media/image36.png"/><Relationship Id="rId5" Type="http://schemas.openxmlformats.org/officeDocument/2006/relationships/image" Target="../media/image35.svg"/><Relationship Id="rId4" Type="http://schemas.openxmlformats.org/officeDocument/2006/relationships/image" Target="../media/image1.jpeg"/></Relationships>
</file>

<file path=ppt/slides/_rels/slide19.xml.rels><?xml version="1.0" encoding="UTF-8" standalone="yes"?>
<Relationships xmlns="http://schemas.openxmlformats.org/package/2006/relationships"><Relationship Id="rId8" Type="http://schemas.openxmlformats.org/officeDocument/2006/relationships/image" Target="../media/image30.svg"/><Relationship Id="rId3" Type="http://schemas.openxmlformats.org/officeDocument/2006/relationships/tags" Target="../tags/tag20.xml"/><Relationship Id="rId7" Type="http://schemas.openxmlformats.org/officeDocument/2006/relationships/image" Target="../media/image38.svg"/><Relationship Id="rId2" Type="http://schemas.openxmlformats.org/officeDocument/2006/relationships/tags" Target="../tags/tag19.xml"/><Relationship Id="rId1" Type="http://schemas.openxmlformats.org/officeDocument/2006/relationships/tags" Target="../tags/tag18.xml"/><Relationship Id="rId6" Type="http://schemas.openxmlformats.org/officeDocument/2006/relationships/image" Target="../media/image37.svg"/><Relationship Id="rId5" Type="http://schemas.openxmlformats.org/officeDocument/2006/relationships/image" Target="../media/image1.jpeg"/><Relationship Id="rId10" Type="http://schemas.openxmlformats.org/officeDocument/2006/relationships/image" Target="../media/image9.png"/><Relationship Id="rId4" Type="http://schemas.openxmlformats.org/officeDocument/2006/relationships/slideLayout" Target="../slideLayouts/slideLayout7.xml"/><Relationship Id="rId9" Type="http://schemas.openxmlformats.org/officeDocument/2006/relationships/image" Target="../media/image39.svg"/></Relationships>
</file>

<file path=ppt/slides/_rels/slide20.xml.rels><?xml version="1.0" encoding="UTF-8" standalone="yes"?>
<Relationships xmlns="http://schemas.openxmlformats.org/package/2006/relationships"><Relationship Id="rId8" Type="http://schemas.openxmlformats.org/officeDocument/2006/relationships/image" Target="../media/image40.svg"/><Relationship Id="rId3" Type="http://schemas.openxmlformats.org/officeDocument/2006/relationships/slideLayout" Target="../slideLayouts/slideLayout7.xml"/><Relationship Id="rId7" Type="http://schemas.openxmlformats.org/officeDocument/2006/relationships/image" Target="../media/image24.svg"/><Relationship Id="rId2" Type="http://schemas.openxmlformats.org/officeDocument/2006/relationships/video" Target="https://player.vimeo.com/video/1218347665?app_id=122963" TargetMode="External"/><Relationship Id="rId1" Type="http://schemas.openxmlformats.org/officeDocument/2006/relationships/tags" Target="../tags/tag21.xml"/><Relationship Id="rId6" Type="http://schemas.openxmlformats.org/officeDocument/2006/relationships/hyperlink" Target="https://vimeo.com/1218347665" TargetMode="External"/><Relationship Id="rId5" Type="http://schemas.openxmlformats.org/officeDocument/2006/relationships/image" Target="../media/image1.jpeg"/><Relationship Id="rId10" Type="http://schemas.openxmlformats.org/officeDocument/2006/relationships/image" Target="../media/image41.jpeg"/><Relationship Id="rId4" Type="http://schemas.openxmlformats.org/officeDocument/2006/relationships/notesSlide" Target="../notesSlides/notesSlide4.xml"/><Relationship Id="rId9" Type="http://schemas.openxmlformats.org/officeDocument/2006/relationships/image" Target="../media/image9.png"/></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4.xml"/><Relationship Id="rId1" Type="http://schemas.openxmlformats.org/officeDocument/2006/relationships/tags" Target="../tags/tag22.xml"/><Relationship Id="rId6" Type="http://schemas.openxmlformats.org/officeDocument/2006/relationships/image" Target="../media/image9.png"/><Relationship Id="rId5" Type="http://schemas.openxmlformats.org/officeDocument/2006/relationships/image" Target="../media/image42.svg"/><Relationship Id="rId4" Type="http://schemas.openxmlformats.org/officeDocument/2006/relationships/image" Target="../media/image1.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a:spLocks noGrp="1" noRot="1" noMove="1" noResize="1" noEditPoints="1" noAdjustHandles="1" noChangeArrowheads="1" noChangeShapeType="1"/>
          </p:cNvSpPr>
          <p:nvPr/>
        </p:nvSpPr>
        <p:spPr>
          <a:xfrm>
            <a:off x="16681" y="0"/>
            <a:ext cx="12192000" cy="6858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4">
              <a:alphaModFix amt="10999"/>
            </a:blip>
            <a:stretch>
              <a:fillRect t="-38185" b="-38185"/>
            </a:stretch>
          </a:blipFill>
        </p:spPr>
        <p:txBody>
          <a:bodyPr/>
          <a:lstStyle/>
          <a:p>
            <a:endParaRPr lang="en-ca" sz="1200">
              <a:latin typeface="Calibri" panose="020F0502020204030204" pitchFamily="34" charset="0"/>
            </a:endParaRPr>
          </a:p>
        </p:txBody>
      </p:sp>
      <p:sp>
        <p:nvSpPr>
          <p:cNvPr id="3" name="Freeform 3"/>
          <p:cNvSpPr/>
          <p:nvPr/>
        </p:nvSpPr>
        <p:spPr>
          <a:xfrm>
            <a:off x="8369464" y="2927691"/>
            <a:ext cx="3354154" cy="3345769"/>
          </a:xfrm>
          <a:custGeom>
            <a:avLst/>
            <a:gdLst/>
            <a:ahLst/>
            <a:cxnLst/>
            <a:rect l="l" t="t" r="r" b="b"/>
            <a:pathLst>
              <a:path w="5031231" h="5018653">
                <a:moveTo>
                  <a:pt x="0" y="0"/>
                </a:moveTo>
                <a:lnTo>
                  <a:pt x="5031231" y="0"/>
                </a:lnTo>
                <a:lnTo>
                  <a:pt x="5031231" y="5018653"/>
                </a:lnTo>
                <a:lnTo>
                  <a:pt x="0" y="5018653"/>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n-ca" sz="1200">
              <a:latin typeface="Calibri" panose="020F0502020204030204" pitchFamily="34" charset="0"/>
            </a:endParaRPr>
          </a:p>
        </p:txBody>
      </p:sp>
      <p:sp>
        <p:nvSpPr>
          <p:cNvPr id="4" name="Freeform 4"/>
          <p:cNvSpPr/>
          <p:nvPr/>
        </p:nvSpPr>
        <p:spPr>
          <a:xfrm rot="21447362">
            <a:off x="1238314" y="1941968"/>
            <a:ext cx="9588844" cy="3190470"/>
          </a:xfrm>
          <a:custGeom>
            <a:avLst/>
            <a:gdLst/>
            <a:ahLst/>
            <a:cxnLst/>
            <a:rect l="l" t="t" r="r" b="b"/>
            <a:pathLst>
              <a:path w="14383266" h="4785705">
                <a:moveTo>
                  <a:pt x="0" y="0"/>
                </a:moveTo>
                <a:lnTo>
                  <a:pt x="14383266" y="0"/>
                </a:lnTo>
                <a:lnTo>
                  <a:pt x="14383266" y="4785705"/>
                </a:lnTo>
                <a:lnTo>
                  <a:pt x="0" y="4785705"/>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en-ca" sz="1200">
              <a:latin typeface="Calibri" panose="020F0502020204030204" pitchFamily="34" charset="0"/>
            </a:endParaRPr>
          </a:p>
        </p:txBody>
      </p:sp>
      <p:sp>
        <p:nvSpPr>
          <p:cNvPr id="5" name="Freeform 5"/>
          <p:cNvSpPr/>
          <p:nvPr/>
        </p:nvSpPr>
        <p:spPr>
          <a:xfrm>
            <a:off x="1" y="0"/>
            <a:ext cx="2038875" cy="2228696"/>
          </a:xfrm>
          <a:custGeom>
            <a:avLst/>
            <a:gdLst/>
            <a:ahLst/>
            <a:cxnLst/>
            <a:rect l="l" t="t" r="r" b="b"/>
            <a:pathLst>
              <a:path w="4125113" h="4114800">
                <a:moveTo>
                  <a:pt x="0" y="0"/>
                </a:moveTo>
                <a:lnTo>
                  <a:pt x="4125113" y="0"/>
                </a:lnTo>
                <a:lnTo>
                  <a:pt x="4125113" y="4114800"/>
                </a:lnTo>
                <a:lnTo>
                  <a:pt x="0" y="4114800"/>
                </a:lnTo>
                <a:lnTo>
                  <a:pt x="0" y="0"/>
                </a:lnTo>
                <a:close/>
              </a:path>
            </a:pathLst>
          </a:custGeom>
          <a:blipFill>
            <a:blip>
              <a:extLst>
                <a:ext uri="{96DAC541-7B7A-43D3-8B79-37D633B846F1}">
                  <asvg:svgBlip xmlns:asvg="http://schemas.microsoft.com/office/drawing/2016/SVG/main" r:embed="rId7"/>
                </a:ext>
              </a:extLst>
            </a:blip>
            <a:stretch>
              <a:fillRect l="-37374" t="-23086" b="1"/>
            </a:stretch>
          </a:blipFill>
        </p:spPr>
        <p:txBody>
          <a:bodyPr/>
          <a:lstStyle/>
          <a:p>
            <a:endParaRPr lang="en-ca" sz="1200">
              <a:latin typeface="Calibri" panose="020F0502020204030204" pitchFamily="34" charset="0"/>
            </a:endParaRPr>
          </a:p>
        </p:txBody>
      </p:sp>
      <p:sp>
        <p:nvSpPr>
          <p:cNvPr id="6" name="Freeform 6"/>
          <p:cNvSpPr/>
          <p:nvPr/>
        </p:nvSpPr>
        <p:spPr>
          <a:xfrm>
            <a:off x="9983925" y="1225373"/>
            <a:ext cx="925995" cy="1089405"/>
          </a:xfrm>
          <a:custGeom>
            <a:avLst/>
            <a:gdLst/>
            <a:ahLst/>
            <a:cxnLst/>
            <a:rect l="l" t="t" r="r" b="b"/>
            <a:pathLst>
              <a:path w="1388992" h="1634108">
                <a:moveTo>
                  <a:pt x="0" y="0"/>
                </a:moveTo>
                <a:lnTo>
                  <a:pt x="1388992" y="0"/>
                </a:lnTo>
                <a:lnTo>
                  <a:pt x="1388992" y="1634108"/>
                </a:lnTo>
                <a:lnTo>
                  <a:pt x="0" y="1634108"/>
                </a:lnTo>
                <a:lnTo>
                  <a:pt x="0" y="0"/>
                </a:lnTo>
                <a:close/>
              </a:path>
            </a:pathLst>
          </a:custGeom>
          <a:blipFill>
            <a:blip>
              <a:extLst>
                <a:ext uri="{96DAC541-7B7A-43D3-8B79-37D633B846F1}">
                  <asvg:svgBlip xmlns:asvg="http://schemas.microsoft.com/office/drawing/2016/SVG/main" r:embed="rId8"/>
                </a:ext>
              </a:extLst>
            </a:blip>
            <a:stretch>
              <a:fillRect/>
            </a:stretch>
          </a:blipFill>
        </p:spPr>
        <p:txBody>
          <a:bodyPr/>
          <a:lstStyle/>
          <a:p>
            <a:endParaRPr lang="en-ca" sz="1200">
              <a:latin typeface="Calibri" panose="020F0502020204030204" pitchFamily="34" charset="0"/>
            </a:endParaRPr>
          </a:p>
        </p:txBody>
      </p:sp>
      <p:sp>
        <p:nvSpPr>
          <p:cNvPr id="7" name="Freeform 7"/>
          <p:cNvSpPr/>
          <p:nvPr/>
        </p:nvSpPr>
        <p:spPr>
          <a:xfrm>
            <a:off x="1027062" y="4953152"/>
            <a:ext cx="609677" cy="641441"/>
          </a:xfrm>
          <a:custGeom>
            <a:avLst/>
            <a:gdLst/>
            <a:ahLst/>
            <a:cxnLst/>
            <a:rect l="l" t="t" r="r" b="b"/>
            <a:pathLst>
              <a:path w="657869" h="773964">
                <a:moveTo>
                  <a:pt x="0" y="0"/>
                </a:moveTo>
                <a:lnTo>
                  <a:pt x="657870" y="0"/>
                </a:lnTo>
                <a:lnTo>
                  <a:pt x="657870" y="773963"/>
                </a:lnTo>
                <a:lnTo>
                  <a:pt x="0" y="773963"/>
                </a:lnTo>
                <a:lnTo>
                  <a:pt x="0" y="0"/>
                </a:lnTo>
                <a:close/>
              </a:path>
            </a:pathLst>
          </a:custGeom>
          <a:blipFill>
            <a:blip>
              <a:extLst>
                <a:ext uri="{96DAC541-7B7A-43D3-8B79-37D633B846F1}">
                  <asvg:svgBlip xmlns:asvg="http://schemas.microsoft.com/office/drawing/2016/SVG/main" r:embed="rId9"/>
                </a:ext>
              </a:extLst>
            </a:blip>
            <a:stretch>
              <a:fillRect/>
            </a:stretch>
          </a:blipFill>
        </p:spPr>
        <p:txBody>
          <a:bodyPr/>
          <a:lstStyle/>
          <a:p>
            <a:endParaRPr lang="en-ca" sz="1200">
              <a:latin typeface="Calibri" panose="020F0502020204030204" pitchFamily="34" charset="0"/>
            </a:endParaRPr>
          </a:p>
        </p:txBody>
      </p:sp>
      <p:sp>
        <p:nvSpPr>
          <p:cNvPr id="10" name="Freeform 7">
            <a:extLst>
              <a:ext uri="{FF2B5EF4-FFF2-40B4-BE49-F238E27FC236}">
                <a16:creationId xmlns:a16="http://schemas.microsoft.com/office/drawing/2014/main" id="{B7E9A1D8-EE4E-8CEC-9217-1F0063C5608A}"/>
              </a:ext>
            </a:extLst>
          </p:cNvPr>
          <p:cNvSpPr/>
          <p:nvPr/>
        </p:nvSpPr>
        <p:spPr>
          <a:xfrm>
            <a:off x="359017" y="1798902"/>
            <a:ext cx="590656" cy="574873"/>
          </a:xfrm>
          <a:custGeom>
            <a:avLst/>
            <a:gdLst/>
            <a:ahLst/>
            <a:cxnLst/>
            <a:rect l="l" t="t" r="r" b="b"/>
            <a:pathLst>
              <a:path w="657869" h="773964">
                <a:moveTo>
                  <a:pt x="0" y="0"/>
                </a:moveTo>
                <a:lnTo>
                  <a:pt x="657870" y="0"/>
                </a:lnTo>
                <a:lnTo>
                  <a:pt x="657870" y="773963"/>
                </a:lnTo>
                <a:lnTo>
                  <a:pt x="0" y="773963"/>
                </a:lnTo>
                <a:lnTo>
                  <a:pt x="0" y="0"/>
                </a:lnTo>
                <a:close/>
              </a:path>
            </a:pathLst>
          </a:custGeom>
          <a:blipFill>
            <a:blip>
              <a:extLst>
                <a:ext uri="{96DAC541-7B7A-43D3-8B79-37D633B846F1}">
                  <asvg:svgBlip xmlns:asvg="http://schemas.microsoft.com/office/drawing/2016/SVG/main" r:embed="rId10"/>
                </a:ext>
              </a:extLst>
            </a:blip>
            <a:stretch>
              <a:fillRect/>
            </a:stretch>
          </a:blipFill>
        </p:spPr>
        <p:txBody>
          <a:bodyPr/>
          <a:lstStyle/>
          <a:p>
            <a:endParaRPr lang="en-ca" sz="1200">
              <a:solidFill>
                <a:srgbClr val="0038FF"/>
              </a:solidFill>
              <a:latin typeface="Calibri" panose="020F0502020204030204" pitchFamily="34" charset="0"/>
            </a:endParaRPr>
          </a:p>
        </p:txBody>
      </p:sp>
      <p:sp>
        <p:nvSpPr>
          <p:cNvPr id="13" name="ZoneTexte 12">
            <a:extLst>
              <a:ext uri="{FF2B5EF4-FFF2-40B4-BE49-F238E27FC236}">
                <a16:creationId xmlns:a16="http://schemas.microsoft.com/office/drawing/2014/main" id="{945B73A4-C8A8-7179-8E4D-C55B5ECAC8FB}"/>
              </a:ext>
            </a:extLst>
          </p:cNvPr>
          <p:cNvSpPr txBox="1"/>
          <p:nvPr/>
        </p:nvSpPr>
        <p:spPr>
          <a:xfrm rot="21442907">
            <a:off x="2401105" y="2278527"/>
            <a:ext cx="7507021" cy="1938992"/>
          </a:xfrm>
          <a:prstGeom prst="rect">
            <a:avLst/>
          </a:prstGeom>
          <a:noFill/>
        </p:spPr>
        <p:txBody>
          <a:bodyPr wrap="square" lIns="91440" tIns="45720" rIns="91440" bIns="45720" rtlCol="0" anchor="t">
            <a:spAutoFit/>
          </a:bodyPr>
          <a:lstStyle/>
          <a:p>
            <a:pPr algn="ctr" rtl="0"/>
            <a:r>
              <a:rPr lang="en-ca" sz="6000" b="1" i="0" u="none" baseline="0" dirty="0">
                <a:highlight>
                  <a:srgbClr val="9BADFF"/>
                </a:highlight>
                <a:latin typeface="Calibri"/>
                <a:ea typeface="Calibri"/>
                <a:cs typeface="Calibri"/>
              </a:rPr>
              <a:t>DON</a:t>
            </a:r>
            <a:r>
              <a:rPr lang="en-CA" sz="6000" b="1" i="0" u="none" baseline="0" dirty="0">
                <a:highlight>
                  <a:srgbClr val="9BADFF"/>
                </a:highlight>
                <a:latin typeface="Calibri"/>
                <a:ea typeface="Calibri"/>
                <a:cs typeface="Calibri"/>
              </a:rPr>
              <a:t>’</a:t>
            </a:r>
            <a:r>
              <a:rPr lang="en-ca" sz="6000" b="1" i="0" u="none" baseline="0" dirty="0">
                <a:highlight>
                  <a:srgbClr val="9BADFF"/>
                </a:highlight>
                <a:latin typeface="Calibri"/>
                <a:ea typeface="Calibri"/>
                <a:cs typeface="Calibri"/>
              </a:rPr>
              <a:t>T SQUEEZE ME!</a:t>
            </a:r>
            <a:r>
              <a:rPr lang="en-ca" sz="6000" b="1" i="0" u="none" baseline="0" dirty="0">
                <a:latin typeface="Calibri"/>
                <a:ea typeface="Calibri"/>
                <a:cs typeface="Calibri"/>
              </a:rPr>
              <a:t> I</a:t>
            </a:r>
            <a:r>
              <a:rPr lang="en-CA" sz="6000" b="1" i="0" u="none" baseline="0" dirty="0">
                <a:latin typeface="Calibri"/>
                <a:ea typeface="Calibri"/>
                <a:cs typeface="Calibri"/>
              </a:rPr>
              <a:t>’</a:t>
            </a:r>
            <a:r>
              <a:rPr lang="en-ca" sz="6000" b="1" i="0" u="none" baseline="0" dirty="0">
                <a:latin typeface="Calibri"/>
                <a:ea typeface="Calibri"/>
                <a:cs typeface="Calibri"/>
              </a:rPr>
              <a:t>M NOT A LEMON...</a:t>
            </a:r>
            <a:endParaRPr lang="en-ca" sz="6000" b="1" dirty="0">
              <a:latin typeface="Calibri"/>
              <a:ea typeface="Calibri"/>
              <a:cs typeface="Calibri"/>
            </a:endParaRPr>
          </a:p>
        </p:txBody>
      </p:sp>
      <p:sp>
        <p:nvSpPr>
          <p:cNvPr id="15" name="ZoneTexte 14">
            <a:extLst>
              <a:ext uri="{FF2B5EF4-FFF2-40B4-BE49-F238E27FC236}">
                <a16:creationId xmlns:a16="http://schemas.microsoft.com/office/drawing/2014/main" id="{851466A4-201A-B36E-4F0B-D3013D480F63}"/>
              </a:ext>
            </a:extLst>
          </p:cNvPr>
          <p:cNvSpPr txBox="1"/>
          <p:nvPr/>
        </p:nvSpPr>
        <p:spPr>
          <a:xfrm>
            <a:off x="1225990" y="6333329"/>
            <a:ext cx="7770126" cy="430887"/>
          </a:xfrm>
          <a:prstGeom prst="rect">
            <a:avLst/>
          </a:prstGeom>
          <a:noFill/>
        </p:spPr>
        <p:txBody>
          <a:bodyPr wrap="square" rtlCol="0">
            <a:spAutoFit/>
          </a:bodyPr>
          <a:lstStyle/>
          <a:p>
            <a:r>
              <a:rPr lang="en-CA" sz="1100" dirty="0"/>
              <a:t>Text is under a CC BY-NC 4.0 licence. Graphics designed with Canva are under Canva's content licence. </a:t>
            </a:r>
            <a:br>
              <a:rPr lang="en-CA" sz="1100" dirty="0"/>
            </a:br>
            <a:r>
              <a:rPr lang="en-CA" sz="1100" dirty="0"/>
              <a:t>© </a:t>
            </a:r>
            <a:r>
              <a:rPr lang="en-CA" sz="1100" dirty="0">
                <a:hlinkClick r:id="rId11"/>
              </a:rPr>
              <a:t>OFF-TRAIL program </a:t>
            </a:r>
            <a:r>
              <a:rPr lang="en-CA" sz="1100" dirty="0"/>
              <a:t>by Centre RBC </a:t>
            </a:r>
            <a:r>
              <a:rPr lang="en-CA" sz="1100" dirty="0" err="1"/>
              <a:t>d'expertise</a:t>
            </a:r>
            <a:r>
              <a:rPr lang="en-CA" sz="1100" dirty="0"/>
              <a:t> </a:t>
            </a:r>
            <a:r>
              <a:rPr lang="en-CA" sz="1100" dirty="0" err="1"/>
              <a:t>universitaire</a:t>
            </a:r>
            <a:r>
              <a:rPr lang="en-CA" sz="1100" dirty="0"/>
              <a:t> </a:t>
            </a:r>
            <a:r>
              <a:rPr lang="en-CA" sz="1100" dirty="0" err="1"/>
              <a:t>en</a:t>
            </a:r>
            <a:r>
              <a:rPr lang="en-CA" sz="1100" dirty="0"/>
              <a:t> santé </a:t>
            </a:r>
            <a:r>
              <a:rPr lang="en-CA" sz="1100" dirty="0" err="1"/>
              <a:t>mentale</a:t>
            </a:r>
            <a:r>
              <a:rPr lang="en-CA" sz="1100" dirty="0"/>
              <a:t> (2025), Université de Sherbrooke.</a:t>
            </a:r>
            <a:endParaRPr lang="en-ca" sz="1100" b="0" i="0" u="none" baseline="0" dirty="0"/>
          </a:p>
        </p:txBody>
      </p:sp>
      <p:pic>
        <p:nvPicPr>
          <p:cNvPr id="17" name="Picture 2" descr="Une image contenant symbole, Police, Graphique, capture d’écran&#10;&#10;Description générée automatiquement, Image">
            <a:extLst>
              <a:ext uri="{FF2B5EF4-FFF2-40B4-BE49-F238E27FC236}">
                <a16:creationId xmlns:a16="http://schemas.microsoft.com/office/drawing/2014/main" id="{866F6FEC-1CF5-96B1-39DA-527F50FF7736}"/>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130615" y="6367826"/>
            <a:ext cx="1095375" cy="384199"/>
          </a:xfrm>
          <a:prstGeom prst="rect">
            <a:avLst/>
          </a:prstGeom>
          <a:noFill/>
          <a:extLst>
            <a:ext uri="{909E8E84-426E-40DD-AFC4-6F175D3DCCD1}">
              <a14:hiddenFill xmlns:a14="http://schemas.microsoft.com/office/drawing/2010/main">
                <a:solidFill>
                  <a:srgbClr val="FFFFFF"/>
                </a:solidFill>
              </a14:hiddenFill>
            </a:ext>
          </a:extLst>
        </p:spPr>
      </p:pic>
      <p:pic>
        <p:nvPicPr>
          <p:cNvPr id="18" name="Image 17">
            <a:extLst>
              <a:ext uri="{FF2B5EF4-FFF2-40B4-BE49-F238E27FC236}">
                <a16:creationId xmlns:a16="http://schemas.microsoft.com/office/drawing/2014/main" id="{81F7132C-2793-EC69-7EC7-FDC5B567FAD9}"/>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rot="21406689">
            <a:off x="8449489" y="4112117"/>
            <a:ext cx="2391115" cy="719817"/>
          </a:xfrm>
          <a:prstGeom prst="rect">
            <a:avLst/>
          </a:prstGeom>
        </p:spPr>
      </p:pic>
      <p:grpSp>
        <p:nvGrpSpPr>
          <p:cNvPr id="8" name="Groupe 7">
            <a:extLst>
              <a:ext uri="{FF2B5EF4-FFF2-40B4-BE49-F238E27FC236}">
                <a16:creationId xmlns:a16="http://schemas.microsoft.com/office/drawing/2014/main" id="{748512DE-CF86-34D3-8F0E-D0CEBD98D524}"/>
              </a:ext>
            </a:extLst>
          </p:cNvPr>
          <p:cNvGrpSpPr/>
          <p:nvPr/>
        </p:nvGrpSpPr>
        <p:grpSpPr>
          <a:xfrm>
            <a:off x="2092643" y="130626"/>
            <a:ext cx="9984342" cy="870037"/>
            <a:chOff x="1205931" y="-79331"/>
            <a:chExt cx="10883213" cy="1000125"/>
          </a:xfrm>
        </p:grpSpPr>
        <p:pic>
          <p:nvPicPr>
            <p:cNvPr id="9" name="Image 8" descr="C:\Users\dupa2603\AppData\Local\Microsoft\Windows\INetCache\Content.MSO\295FE466.tmp">
              <a:extLst>
                <a:ext uri="{FF2B5EF4-FFF2-40B4-BE49-F238E27FC236}">
                  <a16:creationId xmlns:a16="http://schemas.microsoft.com/office/drawing/2014/main" id="{8D308A24-2FA6-A7C1-29EB-4A0EFDF6704C}"/>
                </a:ext>
              </a:extLst>
            </p:cNvPr>
            <p:cNvPicPr>
              <a:picLocks noChangeAspect="1"/>
            </p:cNvPicPr>
            <p:nvPr/>
          </p:nvPicPr>
          <p:blipFill>
            <a:blip r:embed="rId14" cstate="print">
              <a:extLst>
                <a:ext uri="{28A0092B-C50C-407E-A947-70E740481C1C}">
                  <a14:useLocalDpi xmlns:a14="http://schemas.microsoft.com/office/drawing/2010/main" val="0"/>
                </a:ext>
              </a:extLst>
            </a:blip>
            <a:srcRect/>
            <a:stretch>
              <a:fillRect/>
            </a:stretch>
          </p:blipFill>
          <p:spPr bwMode="auto">
            <a:xfrm>
              <a:off x="9409570" y="155939"/>
              <a:ext cx="2679574" cy="560907"/>
            </a:xfrm>
            <a:prstGeom prst="rect">
              <a:avLst/>
            </a:prstGeom>
            <a:noFill/>
            <a:ln>
              <a:noFill/>
            </a:ln>
          </p:spPr>
        </p:pic>
        <p:pic>
          <p:nvPicPr>
            <p:cNvPr id="11" name="Image 10">
              <a:extLst>
                <a:ext uri="{FF2B5EF4-FFF2-40B4-BE49-F238E27FC236}">
                  <a16:creationId xmlns:a16="http://schemas.microsoft.com/office/drawing/2014/main" id="{D1F758B9-1E1B-52FE-8507-11D48DB547CB}"/>
                </a:ext>
              </a:extLst>
            </p:cNvPr>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1205931" y="67999"/>
              <a:ext cx="3328976" cy="666916"/>
            </a:xfrm>
            <a:prstGeom prst="rect">
              <a:avLst/>
            </a:prstGeom>
          </p:spPr>
        </p:pic>
        <p:pic>
          <p:nvPicPr>
            <p:cNvPr id="19" name="Image 18">
              <a:extLst>
                <a:ext uri="{FF2B5EF4-FFF2-40B4-BE49-F238E27FC236}">
                  <a16:creationId xmlns:a16="http://schemas.microsoft.com/office/drawing/2014/main" id="{F93F26A8-C164-CFC0-540A-7DBCC3F3108C}"/>
                </a:ext>
              </a:extLst>
            </p:cNvPr>
            <p:cNvPicPr>
              <a:picLocks noChangeAspect="1"/>
            </p:cNvPicPr>
            <p:nvPr/>
          </p:nvPicPr>
          <p:blipFill>
            <a:blip r:embed="rId16">
              <a:extLst>
                <a:ext uri="{28A0092B-C50C-407E-A947-70E740481C1C}">
                  <a14:useLocalDpi xmlns:a14="http://schemas.microsoft.com/office/drawing/2010/main" val="0"/>
                </a:ext>
              </a:extLst>
            </a:blip>
            <a:stretch>
              <a:fillRect/>
            </a:stretch>
          </p:blipFill>
          <p:spPr>
            <a:xfrm>
              <a:off x="4711139" y="180359"/>
              <a:ext cx="1913654" cy="571809"/>
            </a:xfrm>
            <a:prstGeom prst="rect">
              <a:avLst/>
            </a:prstGeom>
          </p:spPr>
        </p:pic>
        <p:sp>
          <p:nvSpPr>
            <p:cNvPr id="21" name="Freeform 12" descr="Une image contenant Police, Graphique, capture d’écran, logo  Le contenu généré par l’IA peut être incorrect.">
              <a:extLst>
                <a:ext uri="{FF2B5EF4-FFF2-40B4-BE49-F238E27FC236}">
                  <a16:creationId xmlns:a16="http://schemas.microsoft.com/office/drawing/2014/main" id="{018B74F6-EDBF-C26E-6D29-D73F2A6D2B41}"/>
                </a:ext>
              </a:extLst>
            </p:cNvPr>
            <p:cNvSpPr/>
            <p:nvPr>
              <p:custDataLst>
                <p:tags r:id="rId1"/>
              </p:custDataLst>
            </p:nvPr>
          </p:nvSpPr>
          <p:spPr>
            <a:xfrm>
              <a:off x="6668319" y="-79331"/>
              <a:ext cx="2677670" cy="1000125"/>
            </a:xfrm>
            <a:custGeom>
              <a:avLst/>
              <a:gdLst>
                <a:gd name="f0" fmla="val w"/>
                <a:gd name="f1" fmla="val h"/>
                <a:gd name="f2" fmla="val 0"/>
                <a:gd name="f3" fmla="val 4090924"/>
                <a:gd name="f4" fmla="val 1432052"/>
                <a:gd name="f5" fmla="*/ f0 1 4090924"/>
                <a:gd name="f6" fmla="*/ f1 1 1432052"/>
                <a:gd name="f7" fmla="val f2"/>
                <a:gd name="f8" fmla="val f3"/>
                <a:gd name="f9" fmla="val f4"/>
                <a:gd name="f10" fmla="+- f9 0 f7"/>
                <a:gd name="f11" fmla="+- f8 0 f7"/>
                <a:gd name="f12" fmla="*/ f11 1 4090924"/>
                <a:gd name="f13" fmla="*/ f10 1 1432052"/>
                <a:gd name="f14" fmla="*/ f7 1 f12"/>
                <a:gd name="f15" fmla="*/ f8 1 f12"/>
                <a:gd name="f16" fmla="*/ f7 1 f13"/>
                <a:gd name="f17" fmla="*/ f9 1 f13"/>
                <a:gd name="f18" fmla="*/ f14 f5 1"/>
                <a:gd name="f19" fmla="*/ f15 f5 1"/>
                <a:gd name="f20" fmla="*/ f17 f6 1"/>
                <a:gd name="f21" fmla="*/ f16 f6 1"/>
              </a:gdLst>
              <a:ahLst/>
              <a:cxnLst>
                <a:cxn ang="3cd4">
                  <a:pos x="hc" y="t"/>
                </a:cxn>
                <a:cxn ang="0">
                  <a:pos x="r" y="vc"/>
                </a:cxn>
                <a:cxn ang="cd4">
                  <a:pos x="hc" y="b"/>
                </a:cxn>
                <a:cxn ang="cd2">
                  <a:pos x="l" y="vc"/>
                </a:cxn>
              </a:cxnLst>
              <a:rect l="f18" t="f21" r="f19" b="f20"/>
              <a:pathLst>
                <a:path w="4090924" h="1432052">
                  <a:moveTo>
                    <a:pt x="f2" y="f2"/>
                  </a:moveTo>
                  <a:lnTo>
                    <a:pt x="f3" y="f2"/>
                  </a:lnTo>
                  <a:lnTo>
                    <a:pt x="f3" y="f4"/>
                  </a:lnTo>
                  <a:lnTo>
                    <a:pt x="f2" y="f4"/>
                  </a:lnTo>
                  <a:lnTo>
                    <a:pt x="f2" y="f2"/>
                  </a:lnTo>
                  <a:close/>
                </a:path>
              </a:pathLst>
            </a:custGeom>
            <a:blipFill>
              <a:blip r:embed="rId17">
                <a:alphaModFix/>
              </a:blip>
              <a:stretch>
                <a:fillRect/>
              </a:stretch>
            </a:blipFill>
            <a:ln cap="flat">
              <a:noFill/>
              <a:prstDash val="solid"/>
            </a:ln>
          </p:spPr>
          <p:txBody>
            <a:bodyPr lIns="0" tIns="0" rIns="0" bIns="0"/>
            <a:lstStyle/>
            <a:p>
              <a:endParaRPr lang="en-CA"/>
            </a:p>
          </p:txBody>
        </p:sp>
      </p:gr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AF6996-0CE4-9C9B-305E-12F25523AE1D}"/>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3B508EBB-8CCB-8CD4-FAAA-63B920483285}"/>
              </a:ext>
            </a:extLst>
          </p:cNvPr>
          <p:cNvSpPr>
            <a:spLocks noGrp="1" noRot="1" noMove="1" noResize="1" noEditPoints="1" noAdjustHandles="1" noChangeArrowheads="1" noChangeShapeType="1"/>
          </p:cNvSpPr>
          <p:nvPr/>
        </p:nvSpPr>
        <p:spPr>
          <a:xfrm>
            <a:off x="16681" y="0"/>
            <a:ext cx="12192000" cy="6858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alphaModFix amt="10999"/>
            </a:blip>
            <a:stretch>
              <a:fillRect t="-38185" b="-38185"/>
            </a:stretch>
          </a:blipFill>
        </p:spPr>
        <p:txBody>
          <a:bodyPr/>
          <a:lstStyle/>
          <a:p>
            <a:endParaRPr lang="en-ca" sz="1200">
              <a:latin typeface="Calibri" panose="020F0502020204030204" pitchFamily="34" charset="0"/>
            </a:endParaRPr>
          </a:p>
        </p:txBody>
      </p:sp>
      <p:sp>
        <p:nvSpPr>
          <p:cNvPr id="6" name="Freeform 6">
            <a:extLst>
              <a:ext uri="{FF2B5EF4-FFF2-40B4-BE49-F238E27FC236}">
                <a16:creationId xmlns:a16="http://schemas.microsoft.com/office/drawing/2014/main" id="{D913C278-8533-690F-E8BD-A8F133E6716F}"/>
              </a:ext>
            </a:extLst>
          </p:cNvPr>
          <p:cNvSpPr/>
          <p:nvPr/>
        </p:nvSpPr>
        <p:spPr>
          <a:xfrm>
            <a:off x="406400" y="2130213"/>
            <a:ext cx="925995" cy="863600"/>
          </a:xfrm>
          <a:custGeom>
            <a:avLst/>
            <a:gdLst/>
            <a:ahLst/>
            <a:cxnLst/>
            <a:rect l="l" t="t" r="r" b="b"/>
            <a:pathLst>
              <a:path w="1388992" h="1634108">
                <a:moveTo>
                  <a:pt x="0" y="0"/>
                </a:moveTo>
                <a:lnTo>
                  <a:pt x="1388992" y="0"/>
                </a:lnTo>
                <a:lnTo>
                  <a:pt x="1388992" y="1634108"/>
                </a:lnTo>
                <a:lnTo>
                  <a:pt x="0" y="1634108"/>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ca" sz="1200">
              <a:solidFill>
                <a:srgbClr val="0038FF"/>
              </a:solidFill>
              <a:latin typeface="Calibri" panose="020F0502020204030204" pitchFamily="34" charset="0"/>
            </a:endParaRPr>
          </a:p>
        </p:txBody>
      </p:sp>
      <p:sp>
        <p:nvSpPr>
          <p:cNvPr id="9" name="ZoneTexte 8">
            <a:extLst>
              <a:ext uri="{FF2B5EF4-FFF2-40B4-BE49-F238E27FC236}">
                <a16:creationId xmlns:a16="http://schemas.microsoft.com/office/drawing/2014/main" id="{7AF3A09A-2EB2-3053-C517-0DF76F9A6BCF}"/>
              </a:ext>
            </a:extLst>
          </p:cNvPr>
          <p:cNvSpPr txBox="1"/>
          <p:nvPr/>
        </p:nvSpPr>
        <p:spPr>
          <a:xfrm>
            <a:off x="406399" y="508181"/>
            <a:ext cx="9485139" cy="1446550"/>
          </a:xfrm>
          <a:prstGeom prst="rect">
            <a:avLst/>
          </a:prstGeom>
          <a:noFill/>
        </p:spPr>
        <p:txBody>
          <a:bodyPr wrap="square" rtlCol="0">
            <a:spAutoFit/>
          </a:bodyPr>
          <a:lstStyle/>
          <a:p>
            <a:pPr algn="l" rtl="0"/>
            <a:r>
              <a:rPr lang="en-ca" sz="4400" b="1" i="0" u="none" baseline="0" dirty="0">
                <a:solidFill>
                  <a:srgbClr val="0038FF"/>
                </a:solidFill>
                <a:latin typeface="Calibri" panose="020F0502020204030204" pitchFamily="34" charset="0"/>
                <a:ea typeface="Calibri" panose="020F0502020204030204" pitchFamily="34" charset="0"/>
                <a:cs typeface="Calibri" panose="020F0502020204030204" pitchFamily="34" charset="0"/>
              </a:rPr>
              <a:t>By the end of the workshop,</a:t>
            </a:r>
            <a:r>
              <a:rPr lang="en-CA" sz="4400" b="1" i="0" u="none" baseline="0" dirty="0">
                <a:solidFill>
                  <a:srgbClr val="0038FF"/>
                </a:solidFill>
                <a:latin typeface="Calibri" panose="020F0502020204030204" pitchFamily="34" charset="0"/>
                <a:ea typeface="Calibri" panose="020F0502020204030204" pitchFamily="34" charset="0"/>
                <a:cs typeface="Calibri" panose="020F0502020204030204" pitchFamily="34" charset="0"/>
              </a:rPr>
              <a:t> </a:t>
            </a:r>
            <a:endParaRPr lang="en-ca" sz="4400" b="1" i="0" u="none" baseline="0" dirty="0">
              <a:solidFill>
                <a:srgbClr val="0038FF"/>
              </a:solidFill>
              <a:latin typeface="Calibri" panose="020F0502020204030204" pitchFamily="34" charset="0"/>
              <a:ea typeface="Calibri" panose="020F0502020204030204" pitchFamily="34" charset="0"/>
              <a:cs typeface="Calibri" panose="020F0502020204030204" pitchFamily="34" charset="0"/>
            </a:endParaRPr>
          </a:p>
          <a:p>
            <a:pPr algn="l" rtl="0"/>
            <a:r>
              <a:rPr lang="en-ca" sz="4400" b="1" i="0" u="none" baseline="0" dirty="0">
                <a:solidFill>
                  <a:srgbClr val="0038FF"/>
                </a:solidFill>
                <a:latin typeface="Calibri" panose="020F0502020204030204" pitchFamily="34" charset="0"/>
                <a:ea typeface="Calibri" panose="020F0502020204030204" pitchFamily="34" charset="0"/>
                <a:cs typeface="Calibri" panose="020F0502020204030204" pitchFamily="34" charset="0"/>
              </a:rPr>
              <a:t>you will be able...</a:t>
            </a:r>
            <a:endParaRPr lang="en-ca" sz="4400" b="1" dirty="0">
              <a:solidFill>
                <a:srgbClr val="0038FF"/>
              </a:solidFill>
              <a:latin typeface="Calibri" panose="020F0502020204030204" pitchFamily="34" charset="0"/>
            </a:endParaRPr>
          </a:p>
        </p:txBody>
      </p:sp>
      <p:sp>
        <p:nvSpPr>
          <p:cNvPr id="10" name="Freeform 6">
            <a:extLst>
              <a:ext uri="{FF2B5EF4-FFF2-40B4-BE49-F238E27FC236}">
                <a16:creationId xmlns:a16="http://schemas.microsoft.com/office/drawing/2014/main" id="{9164C76F-C851-E884-5A2F-778D29D082C0}"/>
              </a:ext>
            </a:extLst>
          </p:cNvPr>
          <p:cNvSpPr/>
          <p:nvPr/>
        </p:nvSpPr>
        <p:spPr>
          <a:xfrm>
            <a:off x="406400" y="3125755"/>
            <a:ext cx="925995" cy="863600"/>
          </a:xfrm>
          <a:custGeom>
            <a:avLst/>
            <a:gdLst/>
            <a:ahLst/>
            <a:cxnLst/>
            <a:rect l="l" t="t" r="r" b="b"/>
            <a:pathLst>
              <a:path w="1388992" h="1634108">
                <a:moveTo>
                  <a:pt x="0" y="0"/>
                </a:moveTo>
                <a:lnTo>
                  <a:pt x="1388992" y="0"/>
                </a:lnTo>
                <a:lnTo>
                  <a:pt x="1388992" y="1634108"/>
                </a:lnTo>
                <a:lnTo>
                  <a:pt x="0" y="1634108"/>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ca" sz="1200">
              <a:solidFill>
                <a:srgbClr val="0038FF"/>
              </a:solidFill>
              <a:latin typeface="Calibri" panose="020F0502020204030204" pitchFamily="34" charset="0"/>
            </a:endParaRPr>
          </a:p>
        </p:txBody>
      </p:sp>
      <p:sp>
        <p:nvSpPr>
          <p:cNvPr id="11" name="Freeform 6">
            <a:extLst>
              <a:ext uri="{FF2B5EF4-FFF2-40B4-BE49-F238E27FC236}">
                <a16:creationId xmlns:a16="http://schemas.microsoft.com/office/drawing/2014/main" id="{C3824C78-D969-DF27-170C-CA6F56181168}"/>
              </a:ext>
            </a:extLst>
          </p:cNvPr>
          <p:cNvSpPr/>
          <p:nvPr/>
        </p:nvSpPr>
        <p:spPr>
          <a:xfrm>
            <a:off x="406400" y="4216479"/>
            <a:ext cx="925995" cy="863600"/>
          </a:xfrm>
          <a:custGeom>
            <a:avLst/>
            <a:gdLst/>
            <a:ahLst/>
            <a:cxnLst/>
            <a:rect l="l" t="t" r="r" b="b"/>
            <a:pathLst>
              <a:path w="1388992" h="1634108">
                <a:moveTo>
                  <a:pt x="0" y="0"/>
                </a:moveTo>
                <a:lnTo>
                  <a:pt x="1388992" y="0"/>
                </a:lnTo>
                <a:lnTo>
                  <a:pt x="1388992" y="1634108"/>
                </a:lnTo>
                <a:lnTo>
                  <a:pt x="0" y="1634108"/>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ca" sz="1200">
              <a:solidFill>
                <a:srgbClr val="0038FF"/>
              </a:solidFill>
              <a:latin typeface="Calibri" panose="020F0502020204030204" pitchFamily="34" charset="0"/>
            </a:endParaRPr>
          </a:p>
        </p:txBody>
      </p:sp>
      <p:sp>
        <p:nvSpPr>
          <p:cNvPr id="12" name="Freeform 6">
            <a:extLst>
              <a:ext uri="{FF2B5EF4-FFF2-40B4-BE49-F238E27FC236}">
                <a16:creationId xmlns:a16="http://schemas.microsoft.com/office/drawing/2014/main" id="{CEE8E752-17A1-2AB4-A952-671EDEB59013}"/>
              </a:ext>
            </a:extLst>
          </p:cNvPr>
          <p:cNvSpPr/>
          <p:nvPr/>
        </p:nvSpPr>
        <p:spPr>
          <a:xfrm>
            <a:off x="406400" y="5307203"/>
            <a:ext cx="925995" cy="863600"/>
          </a:xfrm>
          <a:custGeom>
            <a:avLst/>
            <a:gdLst/>
            <a:ahLst/>
            <a:cxnLst/>
            <a:rect l="l" t="t" r="r" b="b"/>
            <a:pathLst>
              <a:path w="1388992" h="1634108">
                <a:moveTo>
                  <a:pt x="0" y="0"/>
                </a:moveTo>
                <a:lnTo>
                  <a:pt x="1388992" y="0"/>
                </a:lnTo>
                <a:lnTo>
                  <a:pt x="1388992" y="1634108"/>
                </a:lnTo>
                <a:lnTo>
                  <a:pt x="0" y="1634108"/>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ca" sz="1200">
              <a:solidFill>
                <a:srgbClr val="0038FF"/>
              </a:solidFill>
              <a:latin typeface="Calibri" panose="020F0502020204030204" pitchFamily="34" charset="0"/>
            </a:endParaRPr>
          </a:p>
        </p:txBody>
      </p:sp>
      <p:sp>
        <p:nvSpPr>
          <p:cNvPr id="13" name="ZoneTexte 12">
            <a:extLst>
              <a:ext uri="{FF2B5EF4-FFF2-40B4-BE49-F238E27FC236}">
                <a16:creationId xmlns:a16="http://schemas.microsoft.com/office/drawing/2014/main" id="{3B7F1576-74B6-3969-AF71-1CD597A2DDC7}"/>
              </a:ext>
            </a:extLst>
          </p:cNvPr>
          <p:cNvSpPr txBox="1"/>
          <p:nvPr/>
        </p:nvSpPr>
        <p:spPr>
          <a:xfrm>
            <a:off x="1422400" y="2264537"/>
            <a:ext cx="10566400" cy="512897"/>
          </a:xfrm>
          <a:prstGeom prst="rect">
            <a:avLst/>
          </a:prstGeom>
          <a:noFill/>
        </p:spPr>
        <p:txBody>
          <a:bodyPr wrap="square" lIns="60960" tIns="30480" rIns="60960" bIns="30480" rtlCol="0" anchor="t">
            <a:spAutoFit/>
          </a:bodyPr>
          <a:lstStyle/>
          <a:p>
            <a:pPr algn="l" rtl="0"/>
            <a:r>
              <a:rPr lang="en-ca" sz="2933" b="0" i="0" u="none" baseline="0" dirty="0">
                <a:latin typeface="Calibri" panose="020F0502020204030204" pitchFamily="34" charset="0"/>
                <a:cs typeface="Arial"/>
              </a:rPr>
              <a:t>to understand what social pressure is;</a:t>
            </a:r>
          </a:p>
        </p:txBody>
      </p:sp>
      <p:sp>
        <p:nvSpPr>
          <p:cNvPr id="14" name="ZoneTexte 13">
            <a:extLst>
              <a:ext uri="{FF2B5EF4-FFF2-40B4-BE49-F238E27FC236}">
                <a16:creationId xmlns:a16="http://schemas.microsoft.com/office/drawing/2014/main" id="{0724E310-00A0-A91B-6096-9B66B0A9CA7C}"/>
              </a:ext>
            </a:extLst>
          </p:cNvPr>
          <p:cNvSpPr txBox="1"/>
          <p:nvPr/>
        </p:nvSpPr>
        <p:spPr>
          <a:xfrm>
            <a:off x="1422400" y="3148848"/>
            <a:ext cx="10172192" cy="964238"/>
          </a:xfrm>
          <a:prstGeom prst="rect">
            <a:avLst/>
          </a:prstGeom>
          <a:noFill/>
        </p:spPr>
        <p:txBody>
          <a:bodyPr wrap="square" lIns="60960" tIns="30480" rIns="60960" bIns="30480" rtlCol="0" anchor="t">
            <a:spAutoFit/>
          </a:bodyPr>
          <a:lstStyle/>
          <a:p>
            <a:pPr algn="l" rtl="0"/>
            <a:r>
              <a:rPr lang="en-ca" sz="2933" b="0" i="0" u="none" baseline="0" dirty="0">
                <a:latin typeface="Calibri" panose="020F0502020204030204" pitchFamily="34" charset="0"/>
                <a:cs typeface="Arial"/>
              </a:rPr>
              <a:t>to recognize how social pressure influences you, your health and your well-being;</a:t>
            </a:r>
          </a:p>
        </p:txBody>
      </p:sp>
      <p:sp>
        <p:nvSpPr>
          <p:cNvPr id="15" name="ZoneTexte 14">
            <a:extLst>
              <a:ext uri="{FF2B5EF4-FFF2-40B4-BE49-F238E27FC236}">
                <a16:creationId xmlns:a16="http://schemas.microsoft.com/office/drawing/2014/main" id="{A5D389EC-C7AA-6284-022A-B635F99C2905}"/>
              </a:ext>
            </a:extLst>
          </p:cNvPr>
          <p:cNvSpPr txBox="1"/>
          <p:nvPr/>
        </p:nvSpPr>
        <p:spPr>
          <a:xfrm>
            <a:off x="1422400" y="4395114"/>
            <a:ext cx="10261600" cy="512897"/>
          </a:xfrm>
          <a:prstGeom prst="rect">
            <a:avLst/>
          </a:prstGeom>
          <a:noFill/>
        </p:spPr>
        <p:txBody>
          <a:bodyPr wrap="square" lIns="60960" tIns="30480" rIns="60960" bIns="30480" rtlCol="0" anchor="t">
            <a:spAutoFit/>
          </a:bodyPr>
          <a:lstStyle/>
          <a:p>
            <a:pPr algn="l" rtl="0"/>
            <a:r>
              <a:rPr lang="en-ca" sz="2933" b="0" i="0" u="none" baseline="0" dirty="0">
                <a:latin typeface="Calibri" panose="020F0502020204030204" pitchFamily="34" charset="0"/>
                <a:cs typeface="Arial"/>
              </a:rPr>
              <a:t>to use various strategies to better cope with social pressure</a:t>
            </a:r>
            <a:r>
              <a:rPr lang="en-CA" sz="2933" b="0" i="0" u="none" baseline="0" dirty="0">
                <a:latin typeface="Calibri" panose="020F0502020204030204" pitchFamily="34" charset="0"/>
                <a:cs typeface="Arial"/>
              </a:rPr>
              <a:t>;</a:t>
            </a:r>
            <a:endParaRPr lang="en-ca" sz="2933" b="0" i="0" u="none" baseline="0" dirty="0">
              <a:latin typeface="Calibri" panose="020F0502020204030204" pitchFamily="34" charset="0"/>
              <a:cs typeface="Arial"/>
            </a:endParaRPr>
          </a:p>
        </p:txBody>
      </p:sp>
      <p:sp>
        <p:nvSpPr>
          <p:cNvPr id="16" name="ZoneTexte 15">
            <a:extLst>
              <a:ext uri="{FF2B5EF4-FFF2-40B4-BE49-F238E27FC236}">
                <a16:creationId xmlns:a16="http://schemas.microsoft.com/office/drawing/2014/main" id="{F630F627-0B78-2386-1E2A-E9859481D9A4}"/>
              </a:ext>
            </a:extLst>
          </p:cNvPr>
          <p:cNvSpPr txBox="1"/>
          <p:nvPr/>
        </p:nvSpPr>
        <p:spPr>
          <a:xfrm>
            <a:off x="1422400" y="5482554"/>
            <a:ext cx="10261600" cy="512897"/>
          </a:xfrm>
          <a:prstGeom prst="rect">
            <a:avLst/>
          </a:prstGeom>
          <a:noFill/>
        </p:spPr>
        <p:txBody>
          <a:bodyPr wrap="square" lIns="60960" tIns="30480" rIns="60960" bIns="30480" rtlCol="0" anchor="t">
            <a:spAutoFit/>
          </a:bodyPr>
          <a:lstStyle/>
          <a:p>
            <a:pPr algn="l" rtl="0"/>
            <a:r>
              <a:rPr lang="en-ca" sz="2933" b="0" i="0" u="none" baseline="0" dirty="0">
                <a:latin typeface="Calibri" panose="020F0502020204030204" pitchFamily="34" charset="0"/>
                <a:cs typeface="Arial"/>
              </a:rPr>
              <a:t>to assert yourself calmly, respectfully, confidently and courageously.</a:t>
            </a:r>
          </a:p>
        </p:txBody>
      </p:sp>
      <p:sp>
        <p:nvSpPr>
          <p:cNvPr id="22" name="Slide Number Placeholder 2">
            <a:extLst>
              <a:ext uri="{FF2B5EF4-FFF2-40B4-BE49-F238E27FC236}">
                <a16:creationId xmlns:a16="http://schemas.microsoft.com/office/drawing/2014/main" id="{E302C8F0-BC7F-C211-48F4-C1AF8615BC6E}"/>
              </a:ext>
            </a:extLst>
          </p:cNvPr>
          <p:cNvSpPr txBox="1">
            <a:spLocks/>
          </p:cNvSpPr>
          <p:nvPr>
            <p:custDataLst>
              <p:tags r:id="rId1"/>
            </p:custDataLst>
          </p:nvPr>
        </p:nvSpPr>
        <p:spPr>
          <a:xfrm>
            <a:off x="10160000" y="138723"/>
            <a:ext cx="1828800" cy="243417"/>
          </a:xfrm>
          <a:prstGeom prst="rect">
            <a:avLst/>
          </a:prstGeom>
        </p:spPr>
        <p:txBody>
          <a:bodyPr/>
          <a:lstStyle>
            <a:defPPr>
              <a:defRPr lang="en-ca"/>
            </a:defPPr>
            <a:lvl1pPr marL="0" algn="r" defTabSz="914400" rtl="0" eaLnBrk="1" latinLnBrk="0" hangingPunct="1">
              <a:defRPr sz="1800" kern="1200">
                <a:solidFill>
                  <a:srgbClr val="2F5CEE"/>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rtl="0"/>
            <a:fld id="{C145B74D-6A0D-CF46-9BFB-933D6D9953E9}" type="slidenum">
              <a:rPr sz="1867" b="1">
                <a:latin typeface="Calibri" panose="020F0502020204030204" pitchFamily="34" charset="0"/>
              </a:rPr>
              <a:pPr/>
              <a:t>2</a:t>
            </a:fld>
            <a:endParaRPr lang="en-ca" sz="1867" b="1">
              <a:latin typeface="Calibri" panose="020F0502020204030204" pitchFamily="34" charset="0"/>
            </a:endParaRPr>
          </a:p>
        </p:txBody>
      </p:sp>
      <p:pic>
        <p:nvPicPr>
          <p:cNvPr id="3" name="Image 2">
            <a:extLst>
              <a:ext uri="{FF2B5EF4-FFF2-40B4-BE49-F238E27FC236}">
                <a16:creationId xmlns:a16="http://schemas.microsoft.com/office/drawing/2014/main" id="{3874241A-D662-4016-E98C-0205E3B5C9F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208188" y="6096000"/>
            <a:ext cx="1884110" cy="567189"/>
          </a:xfrm>
          <a:prstGeom prst="rect">
            <a:avLst/>
          </a:prstGeom>
        </p:spPr>
      </p:pic>
    </p:spTree>
    <p:extLst>
      <p:ext uri="{BB962C8B-B14F-4D97-AF65-F5344CB8AC3E}">
        <p14:creationId xmlns:p14="http://schemas.microsoft.com/office/powerpoint/2010/main" val="57086184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CA15CA-0D0B-7883-6924-497C12977080}"/>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0F7CC8C3-5E9B-B91B-3833-9EE4452EA4F0}"/>
              </a:ext>
            </a:extLst>
          </p:cNvPr>
          <p:cNvSpPr>
            <a:spLocks noGrp="1" noRot="1" noMove="1" noResize="1" noEditPoints="1" noAdjustHandles="1" noChangeArrowheads="1" noChangeShapeType="1"/>
          </p:cNvSpPr>
          <p:nvPr/>
        </p:nvSpPr>
        <p:spPr>
          <a:xfrm>
            <a:off x="0" y="0"/>
            <a:ext cx="12192000" cy="6858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alphaModFix amt="10999"/>
            </a:blip>
            <a:stretch>
              <a:fillRect t="-38185" b="-38185"/>
            </a:stretch>
          </a:blipFill>
        </p:spPr>
        <p:txBody>
          <a:bodyPr/>
          <a:lstStyle/>
          <a:p>
            <a:endParaRPr lang="en-ca" sz="1200">
              <a:latin typeface="Calibri" panose="020F0502020204030204" pitchFamily="34" charset="0"/>
            </a:endParaRPr>
          </a:p>
        </p:txBody>
      </p:sp>
      <p:sp>
        <p:nvSpPr>
          <p:cNvPr id="9" name="Rectangle 8">
            <a:extLst>
              <a:ext uri="{FF2B5EF4-FFF2-40B4-BE49-F238E27FC236}">
                <a16:creationId xmlns:a16="http://schemas.microsoft.com/office/drawing/2014/main" id="{2A5EE95B-75E7-231E-6367-258968CCF7AA}"/>
              </a:ext>
            </a:extLst>
          </p:cNvPr>
          <p:cNvSpPr/>
          <p:nvPr/>
        </p:nvSpPr>
        <p:spPr>
          <a:xfrm>
            <a:off x="579200" y="2331535"/>
            <a:ext cx="5939484" cy="3209730"/>
          </a:xfrm>
          <a:prstGeom prst="rect">
            <a:avLst/>
          </a:prstGeom>
          <a:solidFill>
            <a:schemeClr val="bg1"/>
          </a:solidFill>
          <a:ln w="38100">
            <a:solidFill>
              <a:srgbClr val="0038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0"/>
            <a:endParaRPr lang="en-ca" sz="1200">
              <a:latin typeface="Calibri" panose="020F0502020204030204" pitchFamily="34" charset="0"/>
            </a:endParaRPr>
          </a:p>
        </p:txBody>
      </p:sp>
      <p:sp>
        <p:nvSpPr>
          <p:cNvPr id="16" name="ZoneTexte 15">
            <a:extLst>
              <a:ext uri="{FF2B5EF4-FFF2-40B4-BE49-F238E27FC236}">
                <a16:creationId xmlns:a16="http://schemas.microsoft.com/office/drawing/2014/main" id="{1E31FFB9-BCB2-B236-5039-E70018E6175C}"/>
              </a:ext>
            </a:extLst>
          </p:cNvPr>
          <p:cNvSpPr txBox="1"/>
          <p:nvPr/>
        </p:nvSpPr>
        <p:spPr>
          <a:xfrm>
            <a:off x="1019204" y="397913"/>
            <a:ext cx="7860440" cy="995209"/>
          </a:xfrm>
          <a:prstGeom prst="rect">
            <a:avLst/>
          </a:prstGeom>
          <a:noFill/>
        </p:spPr>
        <p:txBody>
          <a:bodyPr wrap="square" rtlCol="0">
            <a:spAutoFit/>
          </a:bodyPr>
          <a:lstStyle/>
          <a:p>
            <a:pPr algn="l" rtl="0"/>
            <a:r>
              <a:rPr lang="en-ca" sz="5867" b="1" i="0" u="none" baseline="0" dirty="0">
                <a:solidFill>
                  <a:srgbClr val="0038FF"/>
                </a:solidFill>
                <a:latin typeface="Calibri" panose="020F0502020204030204" pitchFamily="34" charset="0"/>
                <a:ea typeface="Calibri" panose="020F0502020204030204" pitchFamily="34" charset="0"/>
                <a:cs typeface="Calibri" panose="020F0502020204030204" pitchFamily="34" charset="0"/>
              </a:rPr>
              <a:t>A round of opinions!</a:t>
            </a:r>
          </a:p>
        </p:txBody>
      </p:sp>
      <p:sp>
        <p:nvSpPr>
          <p:cNvPr id="17" name="ZoneTexte 16">
            <a:extLst>
              <a:ext uri="{FF2B5EF4-FFF2-40B4-BE49-F238E27FC236}">
                <a16:creationId xmlns:a16="http://schemas.microsoft.com/office/drawing/2014/main" id="{A24E12AD-585D-CA85-8A8F-E73DAE10EAE2}"/>
              </a:ext>
            </a:extLst>
          </p:cNvPr>
          <p:cNvSpPr txBox="1"/>
          <p:nvPr/>
        </p:nvSpPr>
        <p:spPr>
          <a:xfrm>
            <a:off x="731816" y="2505239"/>
            <a:ext cx="5634251" cy="2492990"/>
          </a:xfrm>
          <a:prstGeom prst="rect">
            <a:avLst/>
          </a:prstGeom>
          <a:noFill/>
        </p:spPr>
        <p:txBody>
          <a:bodyPr wrap="square" rtlCol="0">
            <a:spAutoFit/>
          </a:bodyPr>
          <a:lstStyle/>
          <a:p>
            <a:pPr algn="just" rtl="0"/>
            <a:r>
              <a:rPr lang="en-ca" sz="2400" b="0" i="0" u="none" baseline="0" dirty="0">
                <a:solidFill>
                  <a:schemeClr val="tx1"/>
                </a:solidFill>
                <a:latin typeface="Calibri" panose="020F0502020204030204" pitchFamily="34" charset="0"/>
                <a:ea typeface="Calibri" panose="020F0502020204030204" pitchFamily="34" charset="0"/>
                <a:cs typeface="Calibri" panose="020F0502020204030204" pitchFamily="34" charset="0"/>
              </a:rPr>
              <a:t>“Your friend receives a gift card to buy new clothes. She asks what you think she should buy. </a:t>
            </a:r>
          </a:p>
          <a:p>
            <a:pPr algn="just" rtl="0"/>
            <a:endParaRPr lang="en-ca" sz="2400" dirty="0">
              <a:solidFill>
                <a:schemeClr val="tx1"/>
              </a:solidFill>
              <a:latin typeface="Calibri" panose="020F0502020204030204" pitchFamily="34" charset="0"/>
              <a:ea typeface="Calibri" panose="020F0502020204030204" pitchFamily="34" charset="0"/>
              <a:cs typeface="Calibri" panose="020F0502020204030204" pitchFamily="34" charset="0"/>
            </a:endParaRPr>
          </a:p>
          <a:p>
            <a:pPr algn="just" rtl="0"/>
            <a:r>
              <a:rPr lang="en-ca" sz="2400" b="1" i="0" u="none" baseline="0" dirty="0">
                <a:solidFill>
                  <a:schemeClr val="tx1"/>
                </a:solidFill>
                <a:latin typeface="Calibri" panose="020F0502020204030204" pitchFamily="34" charset="0"/>
                <a:ea typeface="Calibri" panose="020F0502020204030204" pitchFamily="34" charset="0"/>
                <a:cs typeface="Calibri" panose="020F0502020204030204" pitchFamily="34" charset="0"/>
              </a:rPr>
              <a:t>You show her this picture of an outfit that you like...”</a:t>
            </a:r>
          </a:p>
          <a:p>
            <a:endParaRPr lang="en-ca" sz="1200" dirty="0">
              <a:latin typeface="Calibri" panose="020F0502020204030204" pitchFamily="34" charset="0"/>
            </a:endParaRPr>
          </a:p>
        </p:txBody>
      </p:sp>
      <p:grpSp>
        <p:nvGrpSpPr>
          <p:cNvPr id="6" name="Group 6">
            <a:extLst>
              <a:ext uri="{FF2B5EF4-FFF2-40B4-BE49-F238E27FC236}">
                <a16:creationId xmlns:a16="http://schemas.microsoft.com/office/drawing/2014/main" id="{97EB411C-8665-5C8E-63FB-5E3D771F7B20}"/>
              </a:ext>
            </a:extLst>
          </p:cNvPr>
          <p:cNvGrpSpPr/>
          <p:nvPr/>
        </p:nvGrpSpPr>
        <p:grpSpPr>
          <a:xfrm rot="-96328">
            <a:off x="3689297" y="5292368"/>
            <a:ext cx="2522657" cy="459915"/>
            <a:chOff x="0" y="0"/>
            <a:chExt cx="1656431" cy="408605"/>
          </a:xfrm>
        </p:grpSpPr>
        <p:sp>
          <p:nvSpPr>
            <p:cNvPr id="7" name="Freeform 7">
              <a:extLst>
                <a:ext uri="{FF2B5EF4-FFF2-40B4-BE49-F238E27FC236}">
                  <a16:creationId xmlns:a16="http://schemas.microsoft.com/office/drawing/2014/main" id="{A648835F-9866-CA06-FC4C-E1A5966307C4}"/>
                </a:ext>
              </a:extLst>
            </p:cNvPr>
            <p:cNvSpPr/>
            <p:nvPr/>
          </p:nvSpPr>
          <p:spPr>
            <a:xfrm>
              <a:off x="0" y="0"/>
              <a:ext cx="1656431" cy="408605"/>
            </a:xfrm>
            <a:custGeom>
              <a:avLst/>
              <a:gdLst/>
              <a:ahLst/>
              <a:cxnLst/>
              <a:rect l="l" t="t" r="r" b="b"/>
              <a:pathLst>
                <a:path w="1656431" h="408605">
                  <a:moveTo>
                    <a:pt x="0" y="0"/>
                  </a:moveTo>
                  <a:lnTo>
                    <a:pt x="1656431" y="0"/>
                  </a:lnTo>
                  <a:lnTo>
                    <a:pt x="1656431" y="408605"/>
                  </a:lnTo>
                  <a:lnTo>
                    <a:pt x="0" y="408605"/>
                  </a:lnTo>
                  <a:close/>
                </a:path>
              </a:pathLst>
            </a:custGeom>
            <a:solidFill>
              <a:srgbClr val="9BADFF"/>
            </a:solidFill>
          </p:spPr>
          <p:txBody>
            <a:bodyPr/>
            <a:lstStyle/>
            <a:p>
              <a:endParaRPr lang="en-ca" sz="1200">
                <a:latin typeface="Calibri" panose="020F0502020204030204" pitchFamily="34" charset="0"/>
              </a:endParaRPr>
            </a:p>
          </p:txBody>
        </p:sp>
        <p:sp>
          <p:nvSpPr>
            <p:cNvPr id="8" name="TextBox 8">
              <a:extLst>
                <a:ext uri="{FF2B5EF4-FFF2-40B4-BE49-F238E27FC236}">
                  <a16:creationId xmlns:a16="http://schemas.microsoft.com/office/drawing/2014/main" id="{8CF0C6A0-0886-685B-8E40-2C7B9575565A}"/>
                </a:ext>
              </a:extLst>
            </p:cNvPr>
            <p:cNvSpPr txBox="1"/>
            <p:nvPr/>
          </p:nvSpPr>
          <p:spPr>
            <a:xfrm>
              <a:off x="0" y="-76200"/>
              <a:ext cx="1656431" cy="484805"/>
            </a:xfrm>
            <a:prstGeom prst="rect">
              <a:avLst/>
            </a:prstGeom>
          </p:spPr>
          <p:txBody>
            <a:bodyPr lIns="33867" tIns="33867" rIns="33867" bIns="33867" rtlCol="0" anchor="ctr"/>
            <a:lstStyle/>
            <a:p>
              <a:pPr algn="ctr" rtl="0">
                <a:lnSpc>
                  <a:spcPts val="2335"/>
                </a:lnSpc>
              </a:pPr>
              <a:endParaRPr sz="1200">
                <a:latin typeface="Calibri" panose="020F0502020204030204" pitchFamily="34" charset="0"/>
              </a:endParaRPr>
            </a:p>
          </p:txBody>
        </p:sp>
      </p:grpSp>
      <p:sp>
        <p:nvSpPr>
          <p:cNvPr id="10" name="Slide Number Placeholder 2">
            <a:extLst>
              <a:ext uri="{FF2B5EF4-FFF2-40B4-BE49-F238E27FC236}">
                <a16:creationId xmlns:a16="http://schemas.microsoft.com/office/drawing/2014/main" id="{040F62A3-FF7E-242D-6D2F-85665B389161}"/>
              </a:ext>
            </a:extLst>
          </p:cNvPr>
          <p:cNvSpPr txBox="1">
            <a:spLocks/>
          </p:cNvSpPr>
          <p:nvPr>
            <p:custDataLst>
              <p:tags r:id="rId1"/>
            </p:custDataLst>
          </p:nvPr>
        </p:nvSpPr>
        <p:spPr>
          <a:xfrm>
            <a:off x="10160000" y="127000"/>
            <a:ext cx="1828800" cy="243417"/>
          </a:xfrm>
          <a:prstGeom prst="rect">
            <a:avLst/>
          </a:prstGeom>
        </p:spPr>
        <p:txBody>
          <a:bodyPr/>
          <a:lstStyle>
            <a:defPPr>
              <a:defRPr lang="en-ca"/>
            </a:defPPr>
            <a:lvl1pPr marL="0" algn="r" defTabSz="914400" rtl="0" eaLnBrk="1" latinLnBrk="0" hangingPunct="1">
              <a:defRPr sz="1800" kern="1200">
                <a:solidFill>
                  <a:srgbClr val="2F5CEE"/>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rtl="0"/>
            <a:fld id="{C145B74D-6A0D-CF46-9BFB-933D6D9953E9}" type="slidenum">
              <a:rPr sz="1867" b="1">
                <a:latin typeface="Calibri" panose="020F0502020204030204" pitchFamily="34" charset="0"/>
              </a:rPr>
              <a:pPr/>
              <a:t>3</a:t>
            </a:fld>
            <a:endParaRPr lang="en-ca" sz="1867" b="1">
              <a:latin typeface="Calibri" panose="020F0502020204030204" pitchFamily="34" charset="0"/>
            </a:endParaRPr>
          </a:p>
        </p:txBody>
      </p:sp>
      <p:pic>
        <p:nvPicPr>
          <p:cNvPr id="20" name="Image 19" descr="Une image contenant habits, Tenue décontractée, personne&#10;&#10;Le contenu généré par l’IA peut être incorrect.">
            <a:extLst>
              <a:ext uri="{FF2B5EF4-FFF2-40B4-BE49-F238E27FC236}">
                <a16:creationId xmlns:a16="http://schemas.microsoft.com/office/drawing/2014/main" id="{A9884618-F46D-2B40-5593-E4236B1E08C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206364" y="456978"/>
            <a:ext cx="3343525" cy="5944044"/>
          </a:xfrm>
          <a:prstGeom prst="rect">
            <a:avLst/>
          </a:prstGeom>
          <a:ln w="28575">
            <a:solidFill>
              <a:schemeClr val="tx1"/>
            </a:solidFill>
          </a:ln>
        </p:spPr>
      </p:pic>
      <p:sp>
        <p:nvSpPr>
          <p:cNvPr id="18" name="Freeform 11">
            <a:extLst>
              <a:ext uri="{FF2B5EF4-FFF2-40B4-BE49-F238E27FC236}">
                <a16:creationId xmlns:a16="http://schemas.microsoft.com/office/drawing/2014/main" id="{C7AECD60-E03B-D53B-9E8E-7E54E08A260F}"/>
              </a:ext>
            </a:extLst>
          </p:cNvPr>
          <p:cNvSpPr/>
          <p:nvPr/>
        </p:nvSpPr>
        <p:spPr>
          <a:xfrm rot="18446883">
            <a:off x="6315900" y="3589858"/>
            <a:ext cx="1675975" cy="773184"/>
          </a:xfrm>
          <a:custGeom>
            <a:avLst/>
            <a:gdLst/>
            <a:ahLst/>
            <a:cxnLst/>
            <a:rect l="l" t="t" r="r" b="b"/>
            <a:pathLst>
              <a:path w="2543981" h="1392550">
                <a:moveTo>
                  <a:pt x="0" y="0"/>
                </a:moveTo>
                <a:lnTo>
                  <a:pt x="2543981" y="0"/>
                </a:lnTo>
                <a:lnTo>
                  <a:pt x="2543981" y="1392550"/>
                </a:lnTo>
                <a:lnTo>
                  <a:pt x="0" y="1392550"/>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n-ca">
              <a:latin typeface="Calibri" panose="020F0502020204030204" pitchFamily="34" charset="0"/>
            </a:endParaRPr>
          </a:p>
        </p:txBody>
      </p:sp>
      <p:grpSp>
        <p:nvGrpSpPr>
          <p:cNvPr id="13" name="Group 6">
            <a:extLst>
              <a:ext uri="{FF2B5EF4-FFF2-40B4-BE49-F238E27FC236}">
                <a16:creationId xmlns:a16="http://schemas.microsoft.com/office/drawing/2014/main" id="{66179883-41D8-CDB0-B666-72F89CD192FB}"/>
              </a:ext>
            </a:extLst>
          </p:cNvPr>
          <p:cNvGrpSpPr/>
          <p:nvPr/>
        </p:nvGrpSpPr>
        <p:grpSpPr>
          <a:xfrm rot="-96328">
            <a:off x="8283111" y="320595"/>
            <a:ext cx="1677954" cy="305914"/>
            <a:chOff x="0" y="0"/>
            <a:chExt cx="1656431" cy="408605"/>
          </a:xfrm>
        </p:grpSpPr>
        <p:sp>
          <p:nvSpPr>
            <p:cNvPr id="14" name="Freeform 7">
              <a:extLst>
                <a:ext uri="{FF2B5EF4-FFF2-40B4-BE49-F238E27FC236}">
                  <a16:creationId xmlns:a16="http://schemas.microsoft.com/office/drawing/2014/main" id="{04B63DE8-54EF-7445-056D-B855D964C0AA}"/>
                </a:ext>
              </a:extLst>
            </p:cNvPr>
            <p:cNvSpPr/>
            <p:nvPr/>
          </p:nvSpPr>
          <p:spPr>
            <a:xfrm>
              <a:off x="0" y="0"/>
              <a:ext cx="1656431" cy="408605"/>
            </a:xfrm>
            <a:custGeom>
              <a:avLst/>
              <a:gdLst/>
              <a:ahLst/>
              <a:cxnLst/>
              <a:rect l="l" t="t" r="r" b="b"/>
              <a:pathLst>
                <a:path w="1656431" h="408605">
                  <a:moveTo>
                    <a:pt x="0" y="0"/>
                  </a:moveTo>
                  <a:lnTo>
                    <a:pt x="1656431" y="0"/>
                  </a:lnTo>
                  <a:lnTo>
                    <a:pt x="1656431" y="408605"/>
                  </a:lnTo>
                  <a:lnTo>
                    <a:pt x="0" y="408605"/>
                  </a:lnTo>
                  <a:close/>
                </a:path>
              </a:pathLst>
            </a:custGeom>
            <a:solidFill>
              <a:srgbClr val="9BADFF"/>
            </a:solidFill>
          </p:spPr>
          <p:txBody>
            <a:bodyPr/>
            <a:lstStyle/>
            <a:p>
              <a:endParaRPr lang="en-ca" sz="1200">
                <a:latin typeface="Calibri" panose="020F0502020204030204" pitchFamily="34" charset="0"/>
              </a:endParaRPr>
            </a:p>
          </p:txBody>
        </p:sp>
        <p:sp>
          <p:nvSpPr>
            <p:cNvPr id="15" name="TextBox 8">
              <a:extLst>
                <a:ext uri="{FF2B5EF4-FFF2-40B4-BE49-F238E27FC236}">
                  <a16:creationId xmlns:a16="http://schemas.microsoft.com/office/drawing/2014/main" id="{AF328567-AFAD-666C-A775-D00CF3180CAC}"/>
                </a:ext>
              </a:extLst>
            </p:cNvPr>
            <p:cNvSpPr txBox="1"/>
            <p:nvPr/>
          </p:nvSpPr>
          <p:spPr>
            <a:xfrm>
              <a:off x="0" y="-76200"/>
              <a:ext cx="1656431" cy="484805"/>
            </a:xfrm>
            <a:prstGeom prst="rect">
              <a:avLst/>
            </a:prstGeom>
          </p:spPr>
          <p:txBody>
            <a:bodyPr lIns="33867" tIns="33867" rIns="33867" bIns="33867" rtlCol="0" anchor="ctr"/>
            <a:lstStyle/>
            <a:p>
              <a:pPr algn="ctr" rtl="0">
                <a:lnSpc>
                  <a:spcPts val="2335"/>
                </a:lnSpc>
              </a:pPr>
              <a:endParaRPr sz="1200">
                <a:latin typeface="Calibri" panose="020F0502020204030204" pitchFamily="34" charset="0"/>
              </a:endParaRPr>
            </a:p>
          </p:txBody>
        </p:sp>
      </p:grpSp>
      <p:sp>
        <p:nvSpPr>
          <p:cNvPr id="21" name="ZoneTexte 20">
            <a:extLst>
              <a:ext uri="{FF2B5EF4-FFF2-40B4-BE49-F238E27FC236}">
                <a16:creationId xmlns:a16="http://schemas.microsoft.com/office/drawing/2014/main" id="{7DA63BEC-6154-8672-76D0-F9635E10D161}"/>
              </a:ext>
            </a:extLst>
          </p:cNvPr>
          <p:cNvSpPr txBox="1"/>
          <p:nvPr/>
        </p:nvSpPr>
        <p:spPr>
          <a:xfrm>
            <a:off x="8099620" y="6457667"/>
            <a:ext cx="3766792" cy="261610"/>
          </a:xfrm>
          <a:prstGeom prst="rect">
            <a:avLst/>
          </a:prstGeom>
          <a:noFill/>
        </p:spPr>
        <p:txBody>
          <a:bodyPr wrap="square" rtlCol="0">
            <a:spAutoFit/>
          </a:bodyPr>
          <a:lstStyle/>
          <a:p>
            <a:pPr algn="l" rtl="0"/>
            <a:r>
              <a:rPr lang="en-ca" sz="1100" b="0" i="0" u="none" baseline="0" dirty="0">
                <a:solidFill>
                  <a:schemeClr val="bg1">
                    <a:lumMod val="65000"/>
                  </a:schemeClr>
                </a:solidFill>
                <a:latin typeface="Calibri" panose="020F0502020204030204" pitchFamily="34" charset="0"/>
                <a:ea typeface="Calibri" panose="020F0502020204030204" pitchFamily="34" charset="0"/>
                <a:cs typeface="Calibri" panose="020F0502020204030204" pitchFamily="34" charset="0"/>
              </a:rPr>
              <a:t>Image source: Pinterest according to the license in effect. </a:t>
            </a:r>
          </a:p>
        </p:txBody>
      </p:sp>
      <p:pic>
        <p:nvPicPr>
          <p:cNvPr id="3" name="Image 2">
            <a:extLst>
              <a:ext uri="{FF2B5EF4-FFF2-40B4-BE49-F238E27FC236}">
                <a16:creationId xmlns:a16="http://schemas.microsoft.com/office/drawing/2014/main" id="{86FFC8F6-EF1E-C363-78AE-764E540584CD}"/>
              </a:ext>
            </a:extLst>
          </p:cNvPr>
          <p:cNvPicPr>
            <a:picLocks noChangeAspect="1"/>
          </p:cNvPicPr>
          <p:nvPr/>
        </p:nvPicPr>
        <p:blipFill>
          <a:blip r:embed="rId6"/>
          <a:stretch>
            <a:fillRect/>
          </a:stretch>
        </p:blipFill>
        <p:spPr>
          <a:xfrm>
            <a:off x="323932" y="575338"/>
            <a:ext cx="694473" cy="640358"/>
          </a:xfrm>
          <a:prstGeom prst="rect">
            <a:avLst/>
          </a:prstGeom>
        </p:spPr>
      </p:pic>
      <p:pic>
        <p:nvPicPr>
          <p:cNvPr id="4" name="Image 3">
            <a:extLst>
              <a:ext uri="{FF2B5EF4-FFF2-40B4-BE49-F238E27FC236}">
                <a16:creationId xmlns:a16="http://schemas.microsoft.com/office/drawing/2014/main" id="{C120CD30-DD6A-F643-66D7-608C885B8A41}"/>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28006" y="6133667"/>
            <a:ext cx="1884110" cy="567189"/>
          </a:xfrm>
          <a:prstGeom prst="rect">
            <a:avLst/>
          </a:prstGeom>
        </p:spPr>
      </p:pic>
    </p:spTree>
    <p:extLst>
      <p:ext uri="{BB962C8B-B14F-4D97-AF65-F5344CB8AC3E}">
        <p14:creationId xmlns:p14="http://schemas.microsoft.com/office/powerpoint/2010/main" val="38176954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0"/>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a:spLocks noGrp="1" noRot="1" noMove="1" noResize="1" noEditPoints="1" noAdjustHandles="1" noChangeArrowheads="1" noChangeShapeType="1"/>
          </p:cNvSpPr>
          <p:nvPr/>
        </p:nvSpPr>
        <p:spPr>
          <a:xfrm>
            <a:off x="0" y="0"/>
            <a:ext cx="12192000" cy="6858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alphaModFix amt="10999"/>
            </a:blip>
            <a:stretch>
              <a:fillRect t="-38185" b="-38185"/>
            </a:stretch>
          </a:blipFill>
        </p:spPr>
        <p:txBody>
          <a:bodyPr/>
          <a:lstStyle/>
          <a:p>
            <a:endParaRPr lang="en-ca" sz="1200">
              <a:latin typeface="Calibri" panose="020F0502020204030204" pitchFamily="34" charset="0"/>
            </a:endParaRPr>
          </a:p>
        </p:txBody>
      </p:sp>
      <p:sp>
        <p:nvSpPr>
          <p:cNvPr id="13" name="Slide Number Placeholder 2">
            <a:extLst>
              <a:ext uri="{FF2B5EF4-FFF2-40B4-BE49-F238E27FC236}">
                <a16:creationId xmlns:a16="http://schemas.microsoft.com/office/drawing/2014/main" id="{08C3FAD0-13C7-F559-47C3-2544F315C939}"/>
              </a:ext>
            </a:extLst>
          </p:cNvPr>
          <p:cNvSpPr txBox="1">
            <a:spLocks/>
          </p:cNvSpPr>
          <p:nvPr>
            <p:custDataLst>
              <p:tags r:id="rId1"/>
            </p:custDataLst>
          </p:nvPr>
        </p:nvSpPr>
        <p:spPr>
          <a:xfrm>
            <a:off x="10160000" y="127000"/>
            <a:ext cx="1828800" cy="243417"/>
          </a:xfrm>
          <a:prstGeom prst="rect">
            <a:avLst/>
          </a:prstGeom>
        </p:spPr>
        <p:txBody>
          <a:bodyPr/>
          <a:lstStyle>
            <a:defPPr>
              <a:defRPr lang="en-ca"/>
            </a:defPPr>
            <a:lvl1pPr marL="0" algn="r" defTabSz="914400" rtl="0" eaLnBrk="1" latinLnBrk="0" hangingPunct="1">
              <a:defRPr sz="1800" kern="1200">
                <a:solidFill>
                  <a:srgbClr val="2F5CEE"/>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rtl="0"/>
            <a:fld id="{C145B74D-6A0D-CF46-9BFB-933D6D9953E9}" type="slidenum">
              <a:rPr sz="1867" b="1">
                <a:latin typeface="Calibri" panose="020F0502020204030204" pitchFamily="34" charset="0"/>
              </a:rPr>
              <a:pPr/>
              <a:t>4</a:t>
            </a:fld>
            <a:endParaRPr lang="en-ca" sz="1867" b="1">
              <a:latin typeface="Calibri" panose="020F0502020204030204" pitchFamily="34" charset="0"/>
            </a:endParaRPr>
          </a:p>
        </p:txBody>
      </p:sp>
      <p:sp>
        <p:nvSpPr>
          <p:cNvPr id="4" name="ZoneTexte 3">
            <a:extLst>
              <a:ext uri="{FF2B5EF4-FFF2-40B4-BE49-F238E27FC236}">
                <a16:creationId xmlns:a16="http://schemas.microsoft.com/office/drawing/2014/main" id="{1E928051-DB93-4505-FBF2-0FDC4C6838A8}"/>
              </a:ext>
            </a:extLst>
          </p:cNvPr>
          <p:cNvSpPr txBox="1"/>
          <p:nvPr/>
        </p:nvSpPr>
        <p:spPr>
          <a:xfrm>
            <a:off x="1205532" y="321315"/>
            <a:ext cx="8555384" cy="995209"/>
          </a:xfrm>
          <a:prstGeom prst="rect">
            <a:avLst/>
          </a:prstGeom>
          <a:noFill/>
        </p:spPr>
        <p:txBody>
          <a:bodyPr wrap="square" rtlCol="0">
            <a:spAutoFit/>
          </a:bodyPr>
          <a:lstStyle/>
          <a:p>
            <a:pPr algn="l" rtl="0"/>
            <a:r>
              <a:rPr lang="en-ca" sz="5867" b="1" i="0" u="none" baseline="0" dirty="0">
                <a:solidFill>
                  <a:srgbClr val="0038FF"/>
                </a:solidFill>
                <a:latin typeface="Calibri" panose="020F0502020204030204" pitchFamily="34" charset="0"/>
                <a:ea typeface="Calibri" panose="020F0502020204030204" pitchFamily="34" charset="0"/>
                <a:cs typeface="Calibri" panose="020F0502020204030204" pitchFamily="34" charset="0"/>
              </a:rPr>
              <a:t>A round of opinions!</a:t>
            </a:r>
          </a:p>
        </p:txBody>
      </p:sp>
      <p:sp>
        <p:nvSpPr>
          <p:cNvPr id="15" name="Rectangle 14">
            <a:extLst>
              <a:ext uri="{FF2B5EF4-FFF2-40B4-BE49-F238E27FC236}">
                <a16:creationId xmlns:a16="http://schemas.microsoft.com/office/drawing/2014/main" id="{14D3D1A3-0F98-002E-694E-785A14B911EC}"/>
              </a:ext>
            </a:extLst>
          </p:cNvPr>
          <p:cNvSpPr/>
          <p:nvPr/>
        </p:nvSpPr>
        <p:spPr>
          <a:xfrm>
            <a:off x="1328589" y="1241846"/>
            <a:ext cx="5984233" cy="539153"/>
          </a:xfrm>
          <a:prstGeom prst="rect">
            <a:avLst/>
          </a:prstGeom>
          <a:solidFill>
            <a:srgbClr val="9BAD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l" rtl="0"/>
            <a:r>
              <a:rPr lang="en-ca" sz="2400" b="0" i="0" u="none" baseline="0">
                <a:latin typeface="Calibri" panose="020F0502020204030204" pitchFamily="34" charset="0"/>
                <a:ea typeface="Calibri" panose="020F0502020204030204" pitchFamily="34" charset="0"/>
                <a:cs typeface="Calibri" panose="020F0502020204030204" pitchFamily="34" charset="0"/>
              </a:rPr>
              <a:t>What </a:t>
            </a:r>
            <a:r>
              <a:rPr lang="en-ca" sz="2400" b="1" i="0" u="none" baseline="0">
                <a:latin typeface="Calibri" panose="020F0502020204030204" pitchFamily="34" charset="0"/>
                <a:ea typeface="Calibri" panose="020F0502020204030204" pitchFamily="34" charset="0"/>
                <a:cs typeface="Calibri" panose="020F0502020204030204" pitchFamily="34" charset="0"/>
              </a:rPr>
              <a:t>parents and grandparents</a:t>
            </a:r>
            <a:r>
              <a:rPr lang="en-ca" sz="2400" b="0" i="0" u="none" baseline="0">
                <a:latin typeface="Calibri" panose="020F0502020204030204" pitchFamily="34" charset="0"/>
                <a:ea typeface="Calibri" panose="020F0502020204030204" pitchFamily="34" charset="0"/>
                <a:cs typeface="Calibri" panose="020F0502020204030204" pitchFamily="34" charset="0"/>
              </a:rPr>
              <a:t> think</a:t>
            </a:r>
          </a:p>
        </p:txBody>
      </p:sp>
      <p:sp>
        <p:nvSpPr>
          <p:cNvPr id="19" name="Freeform 2">
            <a:extLst>
              <a:ext uri="{FF2B5EF4-FFF2-40B4-BE49-F238E27FC236}">
                <a16:creationId xmlns:a16="http://schemas.microsoft.com/office/drawing/2014/main" id="{D6BECF60-0907-20DB-B6DE-D41749D19362}"/>
              </a:ext>
            </a:extLst>
          </p:cNvPr>
          <p:cNvSpPr/>
          <p:nvPr/>
        </p:nvSpPr>
        <p:spPr>
          <a:xfrm>
            <a:off x="557784" y="2302265"/>
            <a:ext cx="4276467" cy="3153895"/>
          </a:xfrm>
          <a:custGeom>
            <a:avLst/>
            <a:gdLst/>
            <a:ahLst/>
            <a:cxnLst/>
            <a:rect l="l" t="t" r="r" b="b"/>
            <a:pathLst>
              <a:path w="7734625" h="5704286">
                <a:moveTo>
                  <a:pt x="0" y="0"/>
                </a:moveTo>
                <a:lnTo>
                  <a:pt x="7734624" y="0"/>
                </a:lnTo>
                <a:lnTo>
                  <a:pt x="7734624" y="5704286"/>
                </a:lnTo>
                <a:lnTo>
                  <a:pt x="0" y="5704286"/>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ca">
              <a:latin typeface="Calibri" panose="020F0502020204030204" pitchFamily="34" charset="0"/>
            </a:endParaRPr>
          </a:p>
        </p:txBody>
      </p:sp>
      <p:sp>
        <p:nvSpPr>
          <p:cNvPr id="21" name="Freeform 2">
            <a:extLst>
              <a:ext uri="{FF2B5EF4-FFF2-40B4-BE49-F238E27FC236}">
                <a16:creationId xmlns:a16="http://schemas.microsoft.com/office/drawing/2014/main" id="{23907737-B4DB-E9CB-E0EA-8AA1D4CEC945}"/>
              </a:ext>
            </a:extLst>
          </p:cNvPr>
          <p:cNvSpPr/>
          <p:nvPr/>
        </p:nvSpPr>
        <p:spPr>
          <a:xfrm>
            <a:off x="7871295" y="1692525"/>
            <a:ext cx="4011597" cy="2958553"/>
          </a:xfrm>
          <a:custGeom>
            <a:avLst/>
            <a:gdLst/>
            <a:ahLst/>
            <a:cxnLst/>
            <a:rect l="l" t="t" r="r" b="b"/>
            <a:pathLst>
              <a:path w="7734625" h="5704286">
                <a:moveTo>
                  <a:pt x="0" y="0"/>
                </a:moveTo>
                <a:lnTo>
                  <a:pt x="7734624" y="0"/>
                </a:lnTo>
                <a:lnTo>
                  <a:pt x="7734624" y="5704286"/>
                </a:lnTo>
                <a:lnTo>
                  <a:pt x="0" y="5704286"/>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ca">
              <a:latin typeface="Calibri" panose="020F0502020204030204" pitchFamily="34" charset="0"/>
            </a:endParaRPr>
          </a:p>
        </p:txBody>
      </p:sp>
      <p:sp>
        <p:nvSpPr>
          <p:cNvPr id="22" name="Freeform 2">
            <a:extLst>
              <a:ext uri="{FF2B5EF4-FFF2-40B4-BE49-F238E27FC236}">
                <a16:creationId xmlns:a16="http://schemas.microsoft.com/office/drawing/2014/main" id="{4AC96700-D308-2438-DAEB-78E0330D0451}"/>
              </a:ext>
            </a:extLst>
          </p:cNvPr>
          <p:cNvSpPr/>
          <p:nvPr/>
        </p:nvSpPr>
        <p:spPr>
          <a:xfrm>
            <a:off x="4834251" y="4131111"/>
            <a:ext cx="3393381" cy="2502619"/>
          </a:xfrm>
          <a:custGeom>
            <a:avLst/>
            <a:gdLst/>
            <a:ahLst/>
            <a:cxnLst/>
            <a:rect l="l" t="t" r="r" b="b"/>
            <a:pathLst>
              <a:path w="7734625" h="5704286">
                <a:moveTo>
                  <a:pt x="0" y="0"/>
                </a:moveTo>
                <a:lnTo>
                  <a:pt x="7734624" y="0"/>
                </a:lnTo>
                <a:lnTo>
                  <a:pt x="7734624" y="5704286"/>
                </a:lnTo>
                <a:lnTo>
                  <a:pt x="0" y="5704286"/>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ca">
              <a:latin typeface="Calibri" panose="020F0502020204030204" pitchFamily="34" charset="0"/>
            </a:endParaRPr>
          </a:p>
        </p:txBody>
      </p:sp>
      <p:sp>
        <p:nvSpPr>
          <p:cNvPr id="23" name="ZoneTexte 22">
            <a:extLst>
              <a:ext uri="{FF2B5EF4-FFF2-40B4-BE49-F238E27FC236}">
                <a16:creationId xmlns:a16="http://schemas.microsoft.com/office/drawing/2014/main" id="{9AB58D91-8D7A-B411-2B97-CB9A2D4DD9BB}"/>
              </a:ext>
            </a:extLst>
          </p:cNvPr>
          <p:cNvSpPr txBox="1"/>
          <p:nvPr/>
        </p:nvSpPr>
        <p:spPr>
          <a:xfrm>
            <a:off x="1521228" y="3344796"/>
            <a:ext cx="2386584" cy="1077218"/>
          </a:xfrm>
          <a:prstGeom prst="rect">
            <a:avLst/>
          </a:prstGeom>
          <a:noFill/>
        </p:spPr>
        <p:txBody>
          <a:bodyPr wrap="square" rtlCol="0">
            <a:spAutoFit/>
          </a:bodyPr>
          <a:lstStyle/>
          <a:p>
            <a:pPr algn="ctr" rtl="0"/>
            <a:r>
              <a:rPr lang="en-ca" sz="3200" b="1" i="0" u="none" baseline="0">
                <a:solidFill>
                  <a:srgbClr val="0038FF"/>
                </a:solidFill>
                <a:latin typeface="Calibri" panose="020F0502020204030204" pitchFamily="34" charset="0"/>
                <a:ea typeface="Calibri" panose="020F0502020204030204" pitchFamily="34" charset="0"/>
                <a:cs typeface="Calibri" panose="020F0502020204030204" pitchFamily="34" charset="0"/>
              </a:rPr>
              <a:t>Not too pricey!</a:t>
            </a:r>
          </a:p>
        </p:txBody>
      </p:sp>
      <p:sp>
        <p:nvSpPr>
          <p:cNvPr id="24" name="ZoneTexte 23">
            <a:extLst>
              <a:ext uri="{FF2B5EF4-FFF2-40B4-BE49-F238E27FC236}">
                <a16:creationId xmlns:a16="http://schemas.microsoft.com/office/drawing/2014/main" id="{BAF1FD0A-2E6D-9038-ABBD-6D379DB2FF35}"/>
              </a:ext>
            </a:extLst>
          </p:cNvPr>
          <p:cNvSpPr txBox="1"/>
          <p:nvPr/>
        </p:nvSpPr>
        <p:spPr>
          <a:xfrm>
            <a:off x="8664278" y="2879413"/>
            <a:ext cx="2660628" cy="584775"/>
          </a:xfrm>
          <a:prstGeom prst="rect">
            <a:avLst/>
          </a:prstGeom>
          <a:noFill/>
        </p:spPr>
        <p:txBody>
          <a:bodyPr wrap="square" rtlCol="0">
            <a:spAutoFit/>
          </a:bodyPr>
          <a:lstStyle/>
          <a:p>
            <a:pPr algn="ctr" rtl="0"/>
            <a:r>
              <a:rPr lang="en-ca" sz="3200" b="1" i="0" u="none" baseline="0">
                <a:solidFill>
                  <a:srgbClr val="0038FF"/>
                </a:solidFill>
                <a:latin typeface="Calibri" panose="020F0502020204030204" pitchFamily="34" charset="0"/>
                <a:ea typeface="Calibri" panose="020F0502020204030204" pitchFamily="34" charset="0"/>
                <a:cs typeface="Calibri" panose="020F0502020204030204" pitchFamily="34" charset="0"/>
              </a:rPr>
              <a:t>Comfortable!</a:t>
            </a:r>
          </a:p>
        </p:txBody>
      </p:sp>
      <p:sp>
        <p:nvSpPr>
          <p:cNvPr id="25" name="ZoneTexte 24">
            <a:extLst>
              <a:ext uri="{FF2B5EF4-FFF2-40B4-BE49-F238E27FC236}">
                <a16:creationId xmlns:a16="http://schemas.microsoft.com/office/drawing/2014/main" id="{C5F0F52F-5F80-B9D3-1EE2-8763CE632516}"/>
              </a:ext>
            </a:extLst>
          </p:cNvPr>
          <p:cNvSpPr txBox="1"/>
          <p:nvPr/>
        </p:nvSpPr>
        <p:spPr>
          <a:xfrm>
            <a:off x="5240804" y="4873396"/>
            <a:ext cx="2660628" cy="1077218"/>
          </a:xfrm>
          <a:prstGeom prst="rect">
            <a:avLst/>
          </a:prstGeom>
          <a:noFill/>
        </p:spPr>
        <p:txBody>
          <a:bodyPr wrap="square" rtlCol="0">
            <a:spAutoFit/>
          </a:bodyPr>
          <a:lstStyle/>
          <a:p>
            <a:pPr algn="ctr" rtl="0"/>
            <a:r>
              <a:rPr lang="en-ca" sz="3200" b="1" i="0" u="none" baseline="0">
                <a:solidFill>
                  <a:srgbClr val="0038FF"/>
                </a:solidFill>
                <a:latin typeface="Calibri" panose="020F0502020204030204" pitchFamily="34" charset="0"/>
                <a:ea typeface="Calibri" panose="020F0502020204030204" pitchFamily="34" charset="0"/>
                <a:cs typeface="Calibri" panose="020F0502020204030204" pitchFamily="34" charset="0"/>
              </a:rPr>
              <a:t>Not too</a:t>
            </a:r>
          </a:p>
          <a:p>
            <a:pPr algn="ctr" rtl="0"/>
            <a:r>
              <a:rPr lang="en-ca" sz="3200" b="1" i="0" u="none" baseline="0">
                <a:solidFill>
                  <a:srgbClr val="0038FF"/>
                </a:solidFill>
                <a:latin typeface="Calibri" panose="020F0502020204030204" pitchFamily="34" charset="0"/>
                <a:ea typeface="Calibri" panose="020F0502020204030204" pitchFamily="34" charset="0"/>
                <a:cs typeface="Calibri" panose="020F0502020204030204" pitchFamily="34" charset="0"/>
              </a:rPr>
              <a:t>sexy!</a:t>
            </a:r>
          </a:p>
        </p:txBody>
      </p:sp>
      <p:pic>
        <p:nvPicPr>
          <p:cNvPr id="5" name="Image 4">
            <a:extLst>
              <a:ext uri="{FF2B5EF4-FFF2-40B4-BE49-F238E27FC236}">
                <a16:creationId xmlns:a16="http://schemas.microsoft.com/office/drawing/2014/main" id="{5589ED7B-46A1-16AB-AEC3-85C6FD41899E}"/>
              </a:ext>
            </a:extLst>
          </p:cNvPr>
          <p:cNvPicPr>
            <a:picLocks noChangeAspect="1"/>
          </p:cNvPicPr>
          <p:nvPr/>
        </p:nvPicPr>
        <p:blipFill>
          <a:blip r:embed="rId5"/>
          <a:stretch>
            <a:fillRect/>
          </a:stretch>
        </p:blipFill>
        <p:spPr>
          <a:xfrm>
            <a:off x="511059" y="510775"/>
            <a:ext cx="694473" cy="640358"/>
          </a:xfrm>
          <a:prstGeom prst="rect">
            <a:avLst/>
          </a:prstGeom>
        </p:spPr>
      </p:pic>
      <p:pic>
        <p:nvPicPr>
          <p:cNvPr id="3" name="Image 2">
            <a:extLst>
              <a:ext uri="{FF2B5EF4-FFF2-40B4-BE49-F238E27FC236}">
                <a16:creationId xmlns:a16="http://schemas.microsoft.com/office/drawing/2014/main" id="{FC98F2EA-4AA1-640A-7BC9-D5F147500F44}"/>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0208188" y="6096000"/>
            <a:ext cx="1884110" cy="567189"/>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3"/>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21"/>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2"/>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21" grpId="0" animBg="1"/>
      <p:bldP spid="22" grpId="0" animBg="1"/>
      <p:bldP spid="23" grpId="0"/>
      <p:bldP spid="24" grpId="0"/>
      <p:bldP spid="25"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A9A5C1-AD2F-1281-B2DC-FC04670FFF32}"/>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C7F432A0-B795-15EC-47B1-190853F58450}"/>
              </a:ext>
            </a:extLst>
          </p:cNvPr>
          <p:cNvSpPr>
            <a:spLocks noGrp="1" noRot="1" noMove="1" noResize="1" noEditPoints="1" noAdjustHandles="1" noChangeArrowheads="1" noChangeShapeType="1"/>
          </p:cNvSpPr>
          <p:nvPr/>
        </p:nvSpPr>
        <p:spPr>
          <a:xfrm>
            <a:off x="0" y="0"/>
            <a:ext cx="12192000" cy="6858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alphaModFix amt="10999"/>
            </a:blip>
            <a:stretch>
              <a:fillRect t="-38185" b="-38185"/>
            </a:stretch>
          </a:blipFill>
        </p:spPr>
        <p:txBody>
          <a:bodyPr/>
          <a:lstStyle/>
          <a:p>
            <a:endParaRPr lang="en-ca" sz="1200">
              <a:latin typeface="Calibri" panose="020F0502020204030204" pitchFamily="34" charset="0"/>
            </a:endParaRPr>
          </a:p>
        </p:txBody>
      </p:sp>
      <p:sp>
        <p:nvSpPr>
          <p:cNvPr id="13" name="Slide Number Placeholder 2">
            <a:extLst>
              <a:ext uri="{FF2B5EF4-FFF2-40B4-BE49-F238E27FC236}">
                <a16:creationId xmlns:a16="http://schemas.microsoft.com/office/drawing/2014/main" id="{5A1DEE21-3591-247E-CF6B-065624A9E976}"/>
              </a:ext>
            </a:extLst>
          </p:cNvPr>
          <p:cNvSpPr txBox="1">
            <a:spLocks/>
          </p:cNvSpPr>
          <p:nvPr>
            <p:custDataLst>
              <p:tags r:id="rId1"/>
            </p:custDataLst>
          </p:nvPr>
        </p:nvSpPr>
        <p:spPr>
          <a:xfrm>
            <a:off x="10160000" y="127000"/>
            <a:ext cx="1828800" cy="243417"/>
          </a:xfrm>
          <a:prstGeom prst="rect">
            <a:avLst/>
          </a:prstGeom>
        </p:spPr>
        <p:txBody>
          <a:bodyPr/>
          <a:lstStyle>
            <a:defPPr>
              <a:defRPr lang="en-ca"/>
            </a:defPPr>
            <a:lvl1pPr marL="0" algn="r" defTabSz="914400" rtl="0" eaLnBrk="1" latinLnBrk="0" hangingPunct="1">
              <a:defRPr sz="1800" kern="1200">
                <a:solidFill>
                  <a:srgbClr val="2F5CEE"/>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rtl="0"/>
            <a:fld id="{C145B74D-6A0D-CF46-9BFB-933D6D9953E9}" type="slidenum">
              <a:rPr sz="1867" b="1">
                <a:latin typeface="Calibri" panose="020F0502020204030204" pitchFamily="34" charset="0"/>
              </a:rPr>
              <a:pPr/>
              <a:t>5</a:t>
            </a:fld>
            <a:endParaRPr lang="en-ca" sz="1867" b="1">
              <a:latin typeface="Calibri" panose="020F0502020204030204" pitchFamily="34" charset="0"/>
            </a:endParaRPr>
          </a:p>
        </p:txBody>
      </p:sp>
      <p:sp>
        <p:nvSpPr>
          <p:cNvPr id="15" name="Rectangle 14">
            <a:extLst>
              <a:ext uri="{FF2B5EF4-FFF2-40B4-BE49-F238E27FC236}">
                <a16:creationId xmlns:a16="http://schemas.microsoft.com/office/drawing/2014/main" id="{127D3CE2-5D7A-C5B1-11E8-350AE8FA585B}"/>
              </a:ext>
            </a:extLst>
          </p:cNvPr>
          <p:cNvSpPr/>
          <p:nvPr/>
        </p:nvSpPr>
        <p:spPr>
          <a:xfrm>
            <a:off x="1321894" y="1329222"/>
            <a:ext cx="4433317" cy="497208"/>
          </a:xfrm>
          <a:prstGeom prst="rect">
            <a:avLst/>
          </a:prstGeom>
          <a:solidFill>
            <a:srgbClr val="9BAD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0"/>
            <a:r>
              <a:rPr lang="en-ca" sz="2400" b="0" i="0" u="none" baseline="0">
                <a:latin typeface="Calibri" panose="020F0502020204030204" pitchFamily="34" charset="0"/>
                <a:ea typeface="Calibri" panose="020F0502020204030204" pitchFamily="34" charset="0"/>
                <a:cs typeface="Calibri" panose="020F0502020204030204" pitchFamily="34" charset="0"/>
              </a:rPr>
              <a:t>What </a:t>
            </a:r>
            <a:r>
              <a:rPr lang="en-ca" sz="2400" b="1" i="0" u="none" baseline="0">
                <a:latin typeface="Calibri" panose="020F0502020204030204" pitchFamily="34" charset="0"/>
                <a:ea typeface="Calibri" panose="020F0502020204030204" pitchFamily="34" charset="0"/>
                <a:cs typeface="Calibri" panose="020F0502020204030204" pitchFamily="34" charset="0"/>
              </a:rPr>
              <a:t>friends</a:t>
            </a:r>
            <a:r>
              <a:rPr lang="en-ca" sz="2400" b="0" i="0" u="none" baseline="0">
                <a:latin typeface="Calibri" panose="020F0502020204030204" pitchFamily="34" charset="0"/>
                <a:ea typeface="Calibri" panose="020F0502020204030204" pitchFamily="34" charset="0"/>
                <a:cs typeface="Calibri" panose="020F0502020204030204" pitchFamily="34" charset="0"/>
              </a:rPr>
              <a:t> think</a:t>
            </a:r>
          </a:p>
        </p:txBody>
      </p:sp>
      <p:sp>
        <p:nvSpPr>
          <p:cNvPr id="19" name="Freeform 2">
            <a:extLst>
              <a:ext uri="{FF2B5EF4-FFF2-40B4-BE49-F238E27FC236}">
                <a16:creationId xmlns:a16="http://schemas.microsoft.com/office/drawing/2014/main" id="{5A7DE9D5-EF3E-2EF3-A228-577B2FC76584}"/>
              </a:ext>
            </a:extLst>
          </p:cNvPr>
          <p:cNvSpPr/>
          <p:nvPr/>
        </p:nvSpPr>
        <p:spPr>
          <a:xfrm>
            <a:off x="1478744" y="2127813"/>
            <a:ext cx="4276467" cy="3153895"/>
          </a:xfrm>
          <a:custGeom>
            <a:avLst/>
            <a:gdLst/>
            <a:ahLst/>
            <a:cxnLst/>
            <a:rect l="l" t="t" r="r" b="b"/>
            <a:pathLst>
              <a:path w="7734625" h="5704286">
                <a:moveTo>
                  <a:pt x="0" y="0"/>
                </a:moveTo>
                <a:lnTo>
                  <a:pt x="7734624" y="0"/>
                </a:lnTo>
                <a:lnTo>
                  <a:pt x="7734624" y="5704286"/>
                </a:lnTo>
                <a:lnTo>
                  <a:pt x="0" y="5704286"/>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ca">
              <a:latin typeface="Calibri" panose="020F0502020204030204" pitchFamily="34" charset="0"/>
            </a:endParaRPr>
          </a:p>
        </p:txBody>
      </p:sp>
      <p:sp>
        <p:nvSpPr>
          <p:cNvPr id="21" name="Freeform 2">
            <a:extLst>
              <a:ext uri="{FF2B5EF4-FFF2-40B4-BE49-F238E27FC236}">
                <a16:creationId xmlns:a16="http://schemas.microsoft.com/office/drawing/2014/main" id="{11DB1913-0671-AEF0-C89E-C7F2CC0A9F6E}"/>
              </a:ext>
            </a:extLst>
          </p:cNvPr>
          <p:cNvSpPr/>
          <p:nvPr/>
        </p:nvSpPr>
        <p:spPr>
          <a:xfrm>
            <a:off x="6265983" y="3192709"/>
            <a:ext cx="4011597" cy="2958553"/>
          </a:xfrm>
          <a:custGeom>
            <a:avLst/>
            <a:gdLst/>
            <a:ahLst/>
            <a:cxnLst/>
            <a:rect l="l" t="t" r="r" b="b"/>
            <a:pathLst>
              <a:path w="7734625" h="5704286">
                <a:moveTo>
                  <a:pt x="0" y="0"/>
                </a:moveTo>
                <a:lnTo>
                  <a:pt x="7734624" y="0"/>
                </a:lnTo>
                <a:lnTo>
                  <a:pt x="7734624" y="5704286"/>
                </a:lnTo>
                <a:lnTo>
                  <a:pt x="0" y="5704286"/>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ca">
              <a:latin typeface="Calibri" panose="020F0502020204030204" pitchFamily="34" charset="0"/>
            </a:endParaRPr>
          </a:p>
        </p:txBody>
      </p:sp>
      <p:sp>
        <p:nvSpPr>
          <p:cNvPr id="23" name="ZoneTexte 22">
            <a:extLst>
              <a:ext uri="{FF2B5EF4-FFF2-40B4-BE49-F238E27FC236}">
                <a16:creationId xmlns:a16="http://schemas.microsoft.com/office/drawing/2014/main" id="{99C7F1C0-9187-618F-C159-50D230FC421C}"/>
              </a:ext>
            </a:extLst>
          </p:cNvPr>
          <p:cNvSpPr txBox="1"/>
          <p:nvPr/>
        </p:nvSpPr>
        <p:spPr>
          <a:xfrm>
            <a:off x="2250164" y="3150612"/>
            <a:ext cx="3001774" cy="1077218"/>
          </a:xfrm>
          <a:prstGeom prst="rect">
            <a:avLst/>
          </a:prstGeom>
          <a:noFill/>
        </p:spPr>
        <p:txBody>
          <a:bodyPr wrap="square" lIns="91440" tIns="45720" rIns="91440" bIns="45720" rtlCol="0" anchor="t">
            <a:spAutoFit/>
          </a:bodyPr>
          <a:lstStyle/>
          <a:p>
            <a:pPr algn="ctr" rtl="0"/>
            <a:r>
              <a:rPr lang="en-ca" sz="3200" b="1" i="0" u="none" baseline="0" dirty="0">
                <a:solidFill>
                  <a:srgbClr val="0038FF"/>
                </a:solidFill>
                <a:latin typeface="Calibri" panose="020F0502020204030204" pitchFamily="34" charset="0"/>
                <a:ea typeface="Calibri" panose="020F0502020204030204" pitchFamily="34" charset="0"/>
                <a:cs typeface="Calibri" panose="020F0502020204030204" pitchFamily="34" charset="0"/>
              </a:rPr>
              <a:t>Original clothing</a:t>
            </a:r>
            <a:r>
              <a:rPr lang="en-CA" sz="3200" b="1" i="0" u="none" baseline="0" dirty="0">
                <a:solidFill>
                  <a:srgbClr val="0038FF"/>
                </a:solidFill>
                <a:latin typeface="Calibri" panose="020F0502020204030204" pitchFamily="34" charset="0"/>
                <a:ea typeface="Calibri" panose="020F0502020204030204" pitchFamily="34" charset="0"/>
                <a:cs typeface="Calibri" panose="020F0502020204030204" pitchFamily="34" charset="0"/>
              </a:rPr>
              <a:t> </a:t>
            </a:r>
            <a:endParaRPr lang="en-ca" sz="3200" b="1" i="0" u="none" baseline="0" dirty="0">
              <a:solidFill>
                <a:srgbClr val="0038FF"/>
              </a:solidFill>
              <a:latin typeface="Calibri" panose="020F0502020204030204" pitchFamily="34" charset="0"/>
              <a:ea typeface="Calibri" panose="020F0502020204030204" pitchFamily="34" charset="0"/>
              <a:cs typeface="Calibri" panose="020F0502020204030204" pitchFamily="34" charset="0"/>
            </a:endParaRPr>
          </a:p>
          <a:p>
            <a:pPr algn="ctr" rtl="0"/>
            <a:r>
              <a:rPr lang="en-ca" sz="3200" b="1" i="0" u="none" baseline="0" dirty="0">
                <a:solidFill>
                  <a:srgbClr val="0038FF"/>
                </a:solidFill>
                <a:latin typeface="Calibri"/>
                <a:ea typeface="Calibri"/>
                <a:cs typeface="Calibri"/>
              </a:rPr>
              <a:t>that stands out!</a:t>
            </a:r>
          </a:p>
        </p:txBody>
      </p:sp>
      <p:sp>
        <p:nvSpPr>
          <p:cNvPr id="24" name="ZoneTexte 23">
            <a:extLst>
              <a:ext uri="{FF2B5EF4-FFF2-40B4-BE49-F238E27FC236}">
                <a16:creationId xmlns:a16="http://schemas.microsoft.com/office/drawing/2014/main" id="{C821A50B-C823-F49F-C72A-C352AB329D7F}"/>
              </a:ext>
            </a:extLst>
          </p:cNvPr>
          <p:cNvSpPr txBox="1"/>
          <p:nvPr/>
        </p:nvSpPr>
        <p:spPr>
          <a:xfrm>
            <a:off x="7069604" y="4156858"/>
            <a:ext cx="2660628" cy="1077218"/>
          </a:xfrm>
          <a:prstGeom prst="rect">
            <a:avLst/>
          </a:prstGeom>
          <a:noFill/>
        </p:spPr>
        <p:txBody>
          <a:bodyPr wrap="square" rtlCol="0">
            <a:spAutoFit/>
          </a:bodyPr>
          <a:lstStyle/>
          <a:p>
            <a:pPr algn="ctr" rtl="0"/>
            <a:r>
              <a:rPr lang="en-ca" sz="3200" b="1" i="0" u="none" baseline="0" dirty="0">
                <a:solidFill>
                  <a:srgbClr val="0038FF"/>
                </a:solidFill>
                <a:latin typeface="Calibri" panose="020F0502020204030204" pitchFamily="34" charset="0"/>
                <a:ea typeface="Calibri" panose="020F0502020204030204" pitchFamily="34" charset="0"/>
                <a:cs typeface="Calibri" panose="020F0502020204030204" pitchFamily="34" charset="0"/>
              </a:rPr>
              <a:t>Plain</a:t>
            </a:r>
            <a:br>
              <a:rPr lang="en-ca" sz="3200" b="1" i="0" u="none" baseline="0" dirty="0">
                <a:solidFill>
                  <a:srgbClr val="0038FF"/>
                </a:solidFill>
                <a:latin typeface="Calibri" panose="020F0502020204030204" pitchFamily="34" charset="0"/>
                <a:ea typeface="Calibri" panose="020F0502020204030204" pitchFamily="34" charset="0"/>
                <a:cs typeface="Calibri" panose="020F0502020204030204" pitchFamily="34" charset="0"/>
              </a:rPr>
            </a:br>
            <a:r>
              <a:rPr lang="en-ca" sz="3200" b="1" i="0" u="none" baseline="0" dirty="0">
                <a:solidFill>
                  <a:srgbClr val="0038FF"/>
                </a:solidFill>
                <a:latin typeface="Calibri" panose="020F0502020204030204" pitchFamily="34" charset="0"/>
                <a:ea typeface="Calibri" panose="020F0502020204030204" pitchFamily="34" charset="0"/>
                <a:cs typeface="Calibri" panose="020F0502020204030204" pitchFamily="34" charset="0"/>
              </a:rPr>
              <a:t>clothes</a:t>
            </a:r>
          </a:p>
        </p:txBody>
      </p:sp>
      <p:pic>
        <p:nvPicPr>
          <p:cNvPr id="5" name="Image 4">
            <a:extLst>
              <a:ext uri="{FF2B5EF4-FFF2-40B4-BE49-F238E27FC236}">
                <a16:creationId xmlns:a16="http://schemas.microsoft.com/office/drawing/2014/main" id="{9A5C6770-8E62-D544-107C-68B48E79813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208188" y="6096000"/>
            <a:ext cx="1884110" cy="567189"/>
          </a:xfrm>
          <a:prstGeom prst="rect">
            <a:avLst/>
          </a:prstGeom>
        </p:spPr>
      </p:pic>
      <p:sp>
        <p:nvSpPr>
          <p:cNvPr id="6" name="ZoneTexte 5">
            <a:extLst>
              <a:ext uri="{FF2B5EF4-FFF2-40B4-BE49-F238E27FC236}">
                <a16:creationId xmlns:a16="http://schemas.microsoft.com/office/drawing/2014/main" id="{DB73BA62-E2DF-33D3-F68A-593639B93D40}"/>
              </a:ext>
            </a:extLst>
          </p:cNvPr>
          <p:cNvSpPr txBox="1"/>
          <p:nvPr/>
        </p:nvSpPr>
        <p:spPr>
          <a:xfrm>
            <a:off x="1205532" y="321315"/>
            <a:ext cx="8555384" cy="995209"/>
          </a:xfrm>
          <a:prstGeom prst="rect">
            <a:avLst/>
          </a:prstGeom>
          <a:noFill/>
        </p:spPr>
        <p:txBody>
          <a:bodyPr wrap="square" rtlCol="0">
            <a:spAutoFit/>
          </a:bodyPr>
          <a:lstStyle/>
          <a:p>
            <a:pPr algn="l" rtl="0"/>
            <a:r>
              <a:rPr lang="en-ca" sz="5867" b="1" i="0" u="none" baseline="0" dirty="0">
                <a:solidFill>
                  <a:srgbClr val="0038FF"/>
                </a:solidFill>
                <a:latin typeface="Calibri" panose="020F0502020204030204" pitchFamily="34" charset="0"/>
                <a:ea typeface="Calibri" panose="020F0502020204030204" pitchFamily="34" charset="0"/>
                <a:cs typeface="Calibri" panose="020F0502020204030204" pitchFamily="34" charset="0"/>
              </a:rPr>
              <a:t>A round of opinions!</a:t>
            </a:r>
          </a:p>
        </p:txBody>
      </p:sp>
      <p:pic>
        <p:nvPicPr>
          <p:cNvPr id="7" name="Image 6">
            <a:extLst>
              <a:ext uri="{FF2B5EF4-FFF2-40B4-BE49-F238E27FC236}">
                <a16:creationId xmlns:a16="http://schemas.microsoft.com/office/drawing/2014/main" id="{887BD1AA-250D-BC88-2E10-C8FB28BFF3FA}"/>
              </a:ext>
            </a:extLst>
          </p:cNvPr>
          <p:cNvPicPr>
            <a:picLocks noChangeAspect="1"/>
          </p:cNvPicPr>
          <p:nvPr/>
        </p:nvPicPr>
        <p:blipFill>
          <a:blip r:embed="rId6"/>
          <a:stretch>
            <a:fillRect/>
          </a:stretch>
        </p:blipFill>
        <p:spPr>
          <a:xfrm>
            <a:off x="511059" y="510775"/>
            <a:ext cx="694473" cy="640358"/>
          </a:xfrm>
          <a:prstGeom prst="rect">
            <a:avLst/>
          </a:prstGeom>
        </p:spPr>
      </p:pic>
    </p:spTree>
    <p:extLst>
      <p:ext uri="{BB962C8B-B14F-4D97-AF65-F5344CB8AC3E}">
        <p14:creationId xmlns:p14="http://schemas.microsoft.com/office/powerpoint/2010/main" val="39216291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3"/>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21"/>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21" grpId="0" animBg="1"/>
      <p:bldP spid="23" grpId="0"/>
      <p:bldP spid="24"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24EFF5-8F26-23EB-5387-D4DCEE2F465B}"/>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365CDF66-0FF6-5DA8-B12A-B20EC4BEF04F}"/>
              </a:ext>
            </a:extLst>
          </p:cNvPr>
          <p:cNvSpPr>
            <a:spLocks noGrp="1" noRot="1" noMove="1" noResize="1" noEditPoints="1" noAdjustHandles="1" noChangeArrowheads="1" noChangeShapeType="1"/>
          </p:cNvSpPr>
          <p:nvPr/>
        </p:nvSpPr>
        <p:spPr>
          <a:xfrm>
            <a:off x="0" y="0"/>
            <a:ext cx="12192000" cy="6858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alphaModFix amt="10999"/>
            </a:blip>
            <a:stretch>
              <a:fillRect t="-38185" b="-38185"/>
            </a:stretch>
          </a:blipFill>
        </p:spPr>
        <p:txBody>
          <a:bodyPr/>
          <a:lstStyle/>
          <a:p>
            <a:endParaRPr lang="en-ca" sz="1200">
              <a:latin typeface="Calibri" panose="020F0502020204030204" pitchFamily="34" charset="0"/>
            </a:endParaRPr>
          </a:p>
        </p:txBody>
      </p:sp>
      <p:sp>
        <p:nvSpPr>
          <p:cNvPr id="13" name="Slide Number Placeholder 2">
            <a:extLst>
              <a:ext uri="{FF2B5EF4-FFF2-40B4-BE49-F238E27FC236}">
                <a16:creationId xmlns:a16="http://schemas.microsoft.com/office/drawing/2014/main" id="{F0A44F13-4C7C-F01D-2DE9-FDD4D22670F9}"/>
              </a:ext>
            </a:extLst>
          </p:cNvPr>
          <p:cNvSpPr txBox="1">
            <a:spLocks/>
          </p:cNvSpPr>
          <p:nvPr>
            <p:custDataLst>
              <p:tags r:id="rId1"/>
            </p:custDataLst>
          </p:nvPr>
        </p:nvSpPr>
        <p:spPr>
          <a:xfrm>
            <a:off x="10160000" y="127000"/>
            <a:ext cx="1828800" cy="243417"/>
          </a:xfrm>
          <a:prstGeom prst="rect">
            <a:avLst/>
          </a:prstGeom>
        </p:spPr>
        <p:txBody>
          <a:bodyPr/>
          <a:lstStyle>
            <a:defPPr>
              <a:defRPr lang="en-ca"/>
            </a:defPPr>
            <a:lvl1pPr marL="0" algn="r" defTabSz="914400" rtl="0" eaLnBrk="1" latinLnBrk="0" hangingPunct="1">
              <a:defRPr sz="1800" kern="1200">
                <a:solidFill>
                  <a:srgbClr val="2F5CEE"/>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rtl="0"/>
            <a:fld id="{C145B74D-6A0D-CF46-9BFB-933D6D9953E9}" type="slidenum">
              <a:rPr sz="1867" b="1">
                <a:latin typeface="Calibri" panose="020F0502020204030204" pitchFamily="34" charset="0"/>
              </a:rPr>
              <a:pPr/>
              <a:t>6</a:t>
            </a:fld>
            <a:endParaRPr lang="en-ca" sz="1867" b="1">
              <a:latin typeface="Calibri" panose="020F0502020204030204" pitchFamily="34" charset="0"/>
            </a:endParaRPr>
          </a:p>
        </p:txBody>
      </p:sp>
      <p:sp>
        <p:nvSpPr>
          <p:cNvPr id="15" name="Rectangle 14">
            <a:extLst>
              <a:ext uri="{FF2B5EF4-FFF2-40B4-BE49-F238E27FC236}">
                <a16:creationId xmlns:a16="http://schemas.microsoft.com/office/drawing/2014/main" id="{C1F26D21-6FCD-4302-8E14-574096FBE3A9}"/>
              </a:ext>
            </a:extLst>
          </p:cNvPr>
          <p:cNvSpPr/>
          <p:nvPr/>
        </p:nvSpPr>
        <p:spPr>
          <a:xfrm>
            <a:off x="1312483" y="1275553"/>
            <a:ext cx="5290566" cy="541361"/>
          </a:xfrm>
          <a:prstGeom prst="rect">
            <a:avLst/>
          </a:prstGeom>
          <a:solidFill>
            <a:srgbClr val="9BADFF"/>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rtl="0"/>
            <a:r>
              <a:rPr lang="en-ca" sz="2400" b="0" i="0" u="none" baseline="0">
                <a:latin typeface="Calibri"/>
                <a:ea typeface="Calibri"/>
                <a:cs typeface="Calibri"/>
              </a:rPr>
              <a:t>What </a:t>
            </a:r>
            <a:r>
              <a:rPr lang="en-ca" sz="2400" b="1" i="0" u="none" baseline="0">
                <a:latin typeface="Calibri"/>
                <a:ea typeface="Calibri"/>
                <a:cs typeface="Calibri"/>
              </a:rPr>
              <a:t>teachers</a:t>
            </a:r>
            <a:r>
              <a:rPr lang="en-ca" sz="2400" b="0" i="0" u="none" baseline="0">
                <a:latin typeface="Calibri"/>
                <a:ea typeface="Calibri"/>
                <a:cs typeface="Calibri"/>
              </a:rPr>
              <a:t> think...</a:t>
            </a:r>
          </a:p>
        </p:txBody>
      </p:sp>
      <p:sp>
        <p:nvSpPr>
          <p:cNvPr id="19" name="Freeform 2">
            <a:extLst>
              <a:ext uri="{FF2B5EF4-FFF2-40B4-BE49-F238E27FC236}">
                <a16:creationId xmlns:a16="http://schemas.microsoft.com/office/drawing/2014/main" id="{9E73A0C9-BCDC-FF97-31ED-5417F354EC24}"/>
              </a:ext>
            </a:extLst>
          </p:cNvPr>
          <p:cNvSpPr/>
          <p:nvPr/>
        </p:nvSpPr>
        <p:spPr>
          <a:xfrm>
            <a:off x="3957766" y="2127813"/>
            <a:ext cx="4276467" cy="3153895"/>
          </a:xfrm>
          <a:custGeom>
            <a:avLst/>
            <a:gdLst/>
            <a:ahLst/>
            <a:cxnLst/>
            <a:rect l="l" t="t" r="r" b="b"/>
            <a:pathLst>
              <a:path w="7734625" h="5704286">
                <a:moveTo>
                  <a:pt x="0" y="0"/>
                </a:moveTo>
                <a:lnTo>
                  <a:pt x="7734624" y="0"/>
                </a:lnTo>
                <a:lnTo>
                  <a:pt x="7734624" y="5704286"/>
                </a:lnTo>
                <a:lnTo>
                  <a:pt x="0" y="5704286"/>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ca">
              <a:latin typeface="Calibri" panose="020F0502020204030204" pitchFamily="34" charset="0"/>
            </a:endParaRPr>
          </a:p>
        </p:txBody>
      </p:sp>
      <p:sp>
        <p:nvSpPr>
          <p:cNvPr id="23" name="ZoneTexte 22">
            <a:extLst>
              <a:ext uri="{FF2B5EF4-FFF2-40B4-BE49-F238E27FC236}">
                <a16:creationId xmlns:a16="http://schemas.microsoft.com/office/drawing/2014/main" id="{1875C01E-5073-C0C5-DB05-80B0AC1623F1}"/>
              </a:ext>
            </a:extLst>
          </p:cNvPr>
          <p:cNvSpPr txBox="1"/>
          <p:nvPr/>
        </p:nvSpPr>
        <p:spPr>
          <a:xfrm>
            <a:off x="4774906" y="2927874"/>
            <a:ext cx="2867892" cy="1569660"/>
          </a:xfrm>
          <a:prstGeom prst="rect">
            <a:avLst/>
          </a:prstGeom>
          <a:noFill/>
        </p:spPr>
        <p:txBody>
          <a:bodyPr wrap="square" rtlCol="0">
            <a:spAutoFit/>
          </a:bodyPr>
          <a:lstStyle/>
          <a:p>
            <a:pPr algn="ctr" rtl="0"/>
            <a:r>
              <a:rPr lang="en-ca" sz="3200" b="1" i="0" u="none" baseline="0" dirty="0">
                <a:solidFill>
                  <a:srgbClr val="0038FF"/>
                </a:solidFill>
                <a:latin typeface="Calibri" panose="020F0502020204030204" pitchFamily="34" charset="0"/>
                <a:ea typeface="Calibri" panose="020F0502020204030204" pitchFamily="34" charset="0"/>
                <a:cs typeface="Calibri" panose="020F0502020204030204" pitchFamily="34" charset="0"/>
              </a:rPr>
              <a:t>Does it follow the school</a:t>
            </a:r>
            <a:r>
              <a:rPr lang="en-CA" sz="3200" b="1" i="0" u="none" baseline="0" dirty="0">
                <a:solidFill>
                  <a:srgbClr val="0038FF"/>
                </a:solidFill>
                <a:latin typeface="Calibri" panose="020F0502020204030204" pitchFamily="34" charset="0"/>
                <a:ea typeface="Calibri" panose="020F0502020204030204" pitchFamily="34" charset="0"/>
                <a:cs typeface="Calibri" panose="020F0502020204030204" pitchFamily="34" charset="0"/>
              </a:rPr>
              <a:t>’</a:t>
            </a:r>
            <a:r>
              <a:rPr lang="en-ca" sz="3200" b="1" i="0" u="none" baseline="0" dirty="0">
                <a:solidFill>
                  <a:srgbClr val="0038FF"/>
                </a:solidFill>
                <a:latin typeface="Calibri" panose="020F0502020204030204" pitchFamily="34" charset="0"/>
                <a:ea typeface="Calibri" panose="020F0502020204030204" pitchFamily="34" charset="0"/>
                <a:cs typeface="Calibri" panose="020F0502020204030204" pitchFamily="34" charset="0"/>
              </a:rPr>
              <a:t>s dress code?</a:t>
            </a:r>
          </a:p>
        </p:txBody>
      </p:sp>
      <p:pic>
        <p:nvPicPr>
          <p:cNvPr id="5" name="Image 4">
            <a:extLst>
              <a:ext uri="{FF2B5EF4-FFF2-40B4-BE49-F238E27FC236}">
                <a16:creationId xmlns:a16="http://schemas.microsoft.com/office/drawing/2014/main" id="{7E1F7F36-CFAE-E93D-3573-E3E492CACD2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208188" y="6096000"/>
            <a:ext cx="1884110" cy="567189"/>
          </a:xfrm>
          <a:prstGeom prst="rect">
            <a:avLst/>
          </a:prstGeom>
        </p:spPr>
      </p:pic>
      <p:sp>
        <p:nvSpPr>
          <p:cNvPr id="6" name="ZoneTexte 5">
            <a:extLst>
              <a:ext uri="{FF2B5EF4-FFF2-40B4-BE49-F238E27FC236}">
                <a16:creationId xmlns:a16="http://schemas.microsoft.com/office/drawing/2014/main" id="{23E89435-4B71-185F-F466-C7F1F7E61258}"/>
              </a:ext>
            </a:extLst>
          </p:cNvPr>
          <p:cNvSpPr txBox="1"/>
          <p:nvPr/>
        </p:nvSpPr>
        <p:spPr>
          <a:xfrm>
            <a:off x="1205532" y="321315"/>
            <a:ext cx="8555384" cy="995209"/>
          </a:xfrm>
          <a:prstGeom prst="rect">
            <a:avLst/>
          </a:prstGeom>
          <a:noFill/>
        </p:spPr>
        <p:txBody>
          <a:bodyPr wrap="square" rtlCol="0">
            <a:spAutoFit/>
          </a:bodyPr>
          <a:lstStyle/>
          <a:p>
            <a:pPr algn="l" rtl="0"/>
            <a:r>
              <a:rPr lang="en-ca" sz="5867" b="1" i="0" u="none" baseline="0" dirty="0">
                <a:solidFill>
                  <a:srgbClr val="0038FF"/>
                </a:solidFill>
                <a:latin typeface="Calibri" panose="020F0502020204030204" pitchFamily="34" charset="0"/>
                <a:ea typeface="Calibri" panose="020F0502020204030204" pitchFamily="34" charset="0"/>
                <a:cs typeface="Calibri" panose="020F0502020204030204" pitchFamily="34" charset="0"/>
              </a:rPr>
              <a:t>A round of opinions!</a:t>
            </a:r>
          </a:p>
        </p:txBody>
      </p:sp>
      <p:pic>
        <p:nvPicPr>
          <p:cNvPr id="7" name="Image 6">
            <a:extLst>
              <a:ext uri="{FF2B5EF4-FFF2-40B4-BE49-F238E27FC236}">
                <a16:creationId xmlns:a16="http://schemas.microsoft.com/office/drawing/2014/main" id="{2EB8599A-3F97-69D5-BF0E-D5429BD14CCD}"/>
              </a:ext>
            </a:extLst>
          </p:cNvPr>
          <p:cNvPicPr>
            <a:picLocks noChangeAspect="1"/>
          </p:cNvPicPr>
          <p:nvPr/>
        </p:nvPicPr>
        <p:blipFill>
          <a:blip r:embed="rId6"/>
          <a:stretch>
            <a:fillRect/>
          </a:stretch>
        </p:blipFill>
        <p:spPr>
          <a:xfrm>
            <a:off x="511059" y="510775"/>
            <a:ext cx="694473" cy="640358"/>
          </a:xfrm>
          <a:prstGeom prst="rect">
            <a:avLst/>
          </a:prstGeom>
        </p:spPr>
      </p:pic>
    </p:spTree>
    <p:extLst>
      <p:ext uri="{BB962C8B-B14F-4D97-AF65-F5344CB8AC3E}">
        <p14:creationId xmlns:p14="http://schemas.microsoft.com/office/powerpoint/2010/main" val="8517994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23"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68FAD4-197A-FCDD-1CDB-F8E32B1F0612}"/>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DC34861B-8A7F-2758-64BB-ECAF803ED467}"/>
              </a:ext>
            </a:extLst>
          </p:cNvPr>
          <p:cNvSpPr>
            <a:spLocks noGrp="1" noRot="1" noMove="1" noResize="1" noEditPoints="1" noAdjustHandles="1" noChangeArrowheads="1" noChangeShapeType="1"/>
          </p:cNvSpPr>
          <p:nvPr/>
        </p:nvSpPr>
        <p:spPr>
          <a:xfrm>
            <a:off x="0" y="0"/>
            <a:ext cx="12192000" cy="6858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alphaModFix amt="10999"/>
            </a:blip>
            <a:stretch>
              <a:fillRect t="-38185" b="-38185"/>
            </a:stretch>
          </a:blipFill>
        </p:spPr>
        <p:txBody>
          <a:bodyPr/>
          <a:lstStyle/>
          <a:p>
            <a:endParaRPr lang="en-ca" sz="1200">
              <a:latin typeface="Calibri" panose="020F0502020204030204" pitchFamily="34" charset="0"/>
            </a:endParaRPr>
          </a:p>
        </p:txBody>
      </p:sp>
      <p:sp>
        <p:nvSpPr>
          <p:cNvPr id="13" name="Slide Number Placeholder 2">
            <a:extLst>
              <a:ext uri="{FF2B5EF4-FFF2-40B4-BE49-F238E27FC236}">
                <a16:creationId xmlns:a16="http://schemas.microsoft.com/office/drawing/2014/main" id="{298388CC-35C1-A380-78AD-111AEAC5D691}"/>
              </a:ext>
            </a:extLst>
          </p:cNvPr>
          <p:cNvSpPr txBox="1">
            <a:spLocks/>
          </p:cNvSpPr>
          <p:nvPr>
            <p:custDataLst>
              <p:tags r:id="rId1"/>
            </p:custDataLst>
          </p:nvPr>
        </p:nvSpPr>
        <p:spPr>
          <a:xfrm>
            <a:off x="10160000" y="127000"/>
            <a:ext cx="1828800" cy="243417"/>
          </a:xfrm>
          <a:prstGeom prst="rect">
            <a:avLst/>
          </a:prstGeom>
        </p:spPr>
        <p:txBody>
          <a:bodyPr/>
          <a:lstStyle>
            <a:defPPr>
              <a:defRPr lang="en-ca"/>
            </a:defPPr>
            <a:lvl1pPr marL="0" algn="r" defTabSz="914400" rtl="0" eaLnBrk="1" latinLnBrk="0" hangingPunct="1">
              <a:defRPr sz="1800" kern="1200">
                <a:solidFill>
                  <a:srgbClr val="2F5CEE"/>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rtl="0"/>
            <a:fld id="{C145B74D-6A0D-CF46-9BFB-933D6D9953E9}" type="slidenum">
              <a:rPr sz="1867" b="1">
                <a:latin typeface="Calibri" panose="020F0502020204030204" pitchFamily="34" charset="0"/>
              </a:rPr>
              <a:pPr/>
              <a:t>7</a:t>
            </a:fld>
            <a:endParaRPr lang="en-ca" sz="1867" b="1">
              <a:latin typeface="Calibri" panose="020F0502020204030204" pitchFamily="34" charset="0"/>
            </a:endParaRPr>
          </a:p>
        </p:txBody>
      </p:sp>
      <p:sp>
        <p:nvSpPr>
          <p:cNvPr id="15" name="Rectangle 14">
            <a:extLst>
              <a:ext uri="{FF2B5EF4-FFF2-40B4-BE49-F238E27FC236}">
                <a16:creationId xmlns:a16="http://schemas.microsoft.com/office/drawing/2014/main" id="{0ECEA055-AF6E-72AE-6286-489CC1EB3383}"/>
              </a:ext>
            </a:extLst>
          </p:cNvPr>
          <p:cNvSpPr/>
          <p:nvPr/>
        </p:nvSpPr>
        <p:spPr>
          <a:xfrm>
            <a:off x="1278592" y="1224803"/>
            <a:ext cx="3347467" cy="557682"/>
          </a:xfrm>
          <a:prstGeom prst="rect">
            <a:avLst/>
          </a:prstGeom>
          <a:solidFill>
            <a:srgbClr val="9BADFF"/>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rtl="0"/>
            <a:r>
              <a:rPr lang="en-ca" sz="2400" b="0" i="0" u="none" baseline="0">
                <a:latin typeface="Calibri"/>
                <a:ea typeface="Calibri"/>
                <a:cs typeface="Calibri"/>
              </a:rPr>
              <a:t>What </a:t>
            </a:r>
            <a:r>
              <a:rPr lang="en-ca" sz="2400" b="1" i="0" u="none" baseline="0">
                <a:latin typeface="Calibri"/>
                <a:ea typeface="Calibri"/>
                <a:cs typeface="Calibri"/>
              </a:rPr>
              <a:t>society</a:t>
            </a:r>
            <a:r>
              <a:rPr lang="en-ca" sz="2400" b="0" i="0" u="none" baseline="0">
                <a:solidFill>
                  <a:srgbClr val="FF0000"/>
                </a:solidFill>
                <a:latin typeface="Calibri"/>
                <a:ea typeface="Calibri"/>
                <a:cs typeface="Calibri"/>
              </a:rPr>
              <a:t> </a:t>
            </a:r>
            <a:r>
              <a:rPr lang="en-ca" sz="2400" b="0" i="0" u="none" baseline="0">
                <a:latin typeface="Calibri"/>
                <a:ea typeface="Calibri"/>
                <a:cs typeface="Calibri"/>
              </a:rPr>
              <a:t>thinks</a:t>
            </a:r>
          </a:p>
        </p:txBody>
      </p:sp>
      <p:sp>
        <p:nvSpPr>
          <p:cNvPr id="19" name="Freeform 2">
            <a:extLst>
              <a:ext uri="{FF2B5EF4-FFF2-40B4-BE49-F238E27FC236}">
                <a16:creationId xmlns:a16="http://schemas.microsoft.com/office/drawing/2014/main" id="{B31411C8-9812-AD3A-1CE9-AB8C2383921F}"/>
              </a:ext>
            </a:extLst>
          </p:cNvPr>
          <p:cNvSpPr/>
          <p:nvPr/>
        </p:nvSpPr>
        <p:spPr>
          <a:xfrm>
            <a:off x="1478744" y="2127813"/>
            <a:ext cx="4276467" cy="3153895"/>
          </a:xfrm>
          <a:custGeom>
            <a:avLst/>
            <a:gdLst/>
            <a:ahLst/>
            <a:cxnLst/>
            <a:rect l="l" t="t" r="r" b="b"/>
            <a:pathLst>
              <a:path w="7734625" h="5704286">
                <a:moveTo>
                  <a:pt x="0" y="0"/>
                </a:moveTo>
                <a:lnTo>
                  <a:pt x="7734624" y="0"/>
                </a:lnTo>
                <a:lnTo>
                  <a:pt x="7734624" y="5704286"/>
                </a:lnTo>
                <a:lnTo>
                  <a:pt x="0" y="5704286"/>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ca">
              <a:latin typeface="Calibri" panose="020F0502020204030204" pitchFamily="34" charset="0"/>
            </a:endParaRPr>
          </a:p>
        </p:txBody>
      </p:sp>
      <p:sp>
        <p:nvSpPr>
          <p:cNvPr id="21" name="Freeform 2">
            <a:extLst>
              <a:ext uri="{FF2B5EF4-FFF2-40B4-BE49-F238E27FC236}">
                <a16:creationId xmlns:a16="http://schemas.microsoft.com/office/drawing/2014/main" id="{3F7EB393-7921-7935-888B-E01334D5D482}"/>
              </a:ext>
            </a:extLst>
          </p:cNvPr>
          <p:cNvSpPr/>
          <p:nvPr/>
        </p:nvSpPr>
        <p:spPr>
          <a:xfrm>
            <a:off x="6265983" y="3192709"/>
            <a:ext cx="4011597" cy="2958553"/>
          </a:xfrm>
          <a:custGeom>
            <a:avLst/>
            <a:gdLst/>
            <a:ahLst/>
            <a:cxnLst/>
            <a:rect l="l" t="t" r="r" b="b"/>
            <a:pathLst>
              <a:path w="7734625" h="5704286">
                <a:moveTo>
                  <a:pt x="0" y="0"/>
                </a:moveTo>
                <a:lnTo>
                  <a:pt x="7734624" y="0"/>
                </a:lnTo>
                <a:lnTo>
                  <a:pt x="7734624" y="5704286"/>
                </a:lnTo>
                <a:lnTo>
                  <a:pt x="0" y="5704286"/>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ca">
              <a:latin typeface="Calibri" panose="020F0502020204030204" pitchFamily="34" charset="0"/>
            </a:endParaRPr>
          </a:p>
        </p:txBody>
      </p:sp>
      <p:sp>
        <p:nvSpPr>
          <p:cNvPr id="23" name="ZoneTexte 22">
            <a:extLst>
              <a:ext uri="{FF2B5EF4-FFF2-40B4-BE49-F238E27FC236}">
                <a16:creationId xmlns:a16="http://schemas.microsoft.com/office/drawing/2014/main" id="{492D9C8E-01DE-7218-CA7A-37DEB3BFA92D}"/>
              </a:ext>
            </a:extLst>
          </p:cNvPr>
          <p:cNvSpPr txBox="1"/>
          <p:nvPr/>
        </p:nvSpPr>
        <p:spPr>
          <a:xfrm>
            <a:off x="2250164" y="3192709"/>
            <a:ext cx="2867892" cy="1077218"/>
          </a:xfrm>
          <a:prstGeom prst="rect">
            <a:avLst/>
          </a:prstGeom>
          <a:noFill/>
        </p:spPr>
        <p:txBody>
          <a:bodyPr wrap="square" rtlCol="0">
            <a:spAutoFit/>
          </a:bodyPr>
          <a:lstStyle/>
          <a:p>
            <a:pPr algn="ctr" rtl="0"/>
            <a:r>
              <a:rPr lang="en-ca" sz="3200" b="1" i="0" u="none" baseline="0">
                <a:solidFill>
                  <a:srgbClr val="0038FF"/>
                </a:solidFill>
                <a:latin typeface="Raleway" panose="020B0503030101060003" pitchFamily="34" charset="77"/>
                <a:ea typeface="Raleway" panose="020B0503030101060003" pitchFamily="34" charset="77"/>
                <a:cs typeface="Raleway" panose="020B0503030101060003" pitchFamily="34" charset="77"/>
              </a:rPr>
              <a:t>Trendy, fashionable!</a:t>
            </a:r>
            <a:endParaRPr lang="en-ca" sz="3200" b="1">
              <a:solidFill>
                <a:srgbClr val="0038FF"/>
              </a:solidFill>
              <a:latin typeface="Raleway" panose="020B0503030101060003" pitchFamily="34" charset="77"/>
            </a:endParaRPr>
          </a:p>
        </p:txBody>
      </p:sp>
      <p:sp>
        <p:nvSpPr>
          <p:cNvPr id="24" name="ZoneTexte 23">
            <a:extLst>
              <a:ext uri="{FF2B5EF4-FFF2-40B4-BE49-F238E27FC236}">
                <a16:creationId xmlns:a16="http://schemas.microsoft.com/office/drawing/2014/main" id="{B28EDA99-B54C-1FAC-1E66-420832F71A9F}"/>
              </a:ext>
            </a:extLst>
          </p:cNvPr>
          <p:cNvSpPr txBox="1"/>
          <p:nvPr/>
        </p:nvSpPr>
        <p:spPr>
          <a:xfrm>
            <a:off x="7078748" y="4133376"/>
            <a:ext cx="2660628" cy="1077218"/>
          </a:xfrm>
          <a:prstGeom prst="rect">
            <a:avLst/>
          </a:prstGeom>
          <a:noFill/>
        </p:spPr>
        <p:txBody>
          <a:bodyPr wrap="square" rtlCol="0">
            <a:spAutoFit/>
          </a:bodyPr>
          <a:lstStyle/>
          <a:p>
            <a:pPr algn="ctr" rtl="0"/>
            <a:r>
              <a:rPr lang="en-ca" sz="3200" b="1" i="0" u="none" baseline="0">
                <a:solidFill>
                  <a:srgbClr val="0038FF"/>
                </a:solidFill>
                <a:latin typeface="Raleway" panose="020B0503030101060003" pitchFamily="34" charset="77"/>
                <a:ea typeface="Raleway" panose="020B0503030101060003" pitchFamily="34" charset="77"/>
                <a:cs typeface="Raleway" panose="020B0503030101060003" pitchFamily="34" charset="77"/>
              </a:rPr>
              <a:t>Used or recycled!</a:t>
            </a:r>
          </a:p>
        </p:txBody>
      </p:sp>
      <p:pic>
        <p:nvPicPr>
          <p:cNvPr id="5" name="Image 4">
            <a:extLst>
              <a:ext uri="{FF2B5EF4-FFF2-40B4-BE49-F238E27FC236}">
                <a16:creationId xmlns:a16="http://schemas.microsoft.com/office/drawing/2014/main" id="{962DD0FC-8B1C-E6D1-8F00-4F5D69B55C8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208188" y="6096000"/>
            <a:ext cx="1884110" cy="567189"/>
          </a:xfrm>
          <a:prstGeom prst="rect">
            <a:avLst/>
          </a:prstGeom>
        </p:spPr>
      </p:pic>
      <p:sp>
        <p:nvSpPr>
          <p:cNvPr id="6" name="ZoneTexte 5">
            <a:extLst>
              <a:ext uri="{FF2B5EF4-FFF2-40B4-BE49-F238E27FC236}">
                <a16:creationId xmlns:a16="http://schemas.microsoft.com/office/drawing/2014/main" id="{7D22CE36-5E70-ACF7-69C1-555124941FDB}"/>
              </a:ext>
            </a:extLst>
          </p:cNvPr>
          <p:cNvSpPr txBox="1"/>
          <p:nvPr/>
        </p:nvSpPr>
        <p:spPr>
          <a:xfrm>
            <a:off x="1205532" y="321315"/>
            <a:ext cx="8555384" cy="995209"/>
          </a:xfrm>
          <a:prstGeom prst="rect">
            <a:avLst/>
          </a:prstGeom>
          <a:noFill/>
        </p:spPr>
        <p:txBody>
          <a:bodyPr wrap="square" rtlCol="0">
            <a:spAutoFit/>
          </a:bodyPr>
          <a:lstStyle/>
          <a:p>
            <a:pPr algn="l" rtl="0"/>
            <a:r>
              <a:rPr lang="en-ca" sz="5867" b="1" i="0" u="none" baseline="0" dirty="0">
                <a:solidFill>
                  <a:srgbClr val="0038FF"/>
                </a:solidFill>
                <a:latin typeface="Calibri" panose="020F0502020204030204" pitchFamily="34" charset="0"/>
                <a:ea typeface="Calibri" panose="020F0502020204030204" pitchFamily="34" charset="0"/>
                <a:cs typeface="Calibri" panose="020F0502020204030204" pitchFamily="34" charset="0"/>
              </a:rPr>
              <a:t>A round of opinions!</a:t>
            </a:r>
          </a:p>
        </p:txBody>
      </p:sp>
      <p:pic>
        <p:nvPicPr>
          <p:cNvPr id="7" name="Image 6">
            <a:extLst>
              <a:ext uri="{FF2B5EF4-FFF2-40B4-BE49-F238E27FC236}">
                <a16:creationId xmlns:a16="http://schemas.microsoft.com/office/drawing/2014/main" id="{1B95E641-9E73-0BF8-CCA7-24541792E492}"/>
              </a:ext>
            </a:extLst>
          </p:cNvPr>
          <p:cNvPicPr>
            <a:picLocks noChangeAspect="1"/>
          </p:cNvPicPr>
          <p:nvPr/>
        </p:nvPicPr>
        <p:blipFill>
          <a:blip r:embed="rId6"/>
          <a:stretch>
            <a:fillRect/>
          </a:stretch>
        </p:blipFill>
        <p:spPr>
          <a:xfrm>
            <a:off x="511059" y="510775"/>
            <a:ext cx="694473" cy="640358"/>
          </a:xfrm>
          <a:prstGeom prst="rect">
            <a:avLst/>
          </a:prstGeom>
        </p:spPr>
      </p:pic>
    </p:spTree>
    <p:extLst>
      <p:ext uri="{BB962C8B-B14F-4D97-AF65-F5344CB8AC3E}">
        <p14:creationId xmlns:p14="http://schemas.microsoft.com/office/powerpoint/2010/main" val="15007890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3"/>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21"/>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21" grpId="0" animBg="1"/>
      <p:bldP spid="23" grpId="0"/>
      <p:bldP spid="24"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687BB8-07CF-EBB7-35E4-66A82E311A81}"/>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B4C0A59A-F28E-5C46-42E4-B6E4249D0259}"/>
              </a:ext>
            </a:extLst>
          </p:cNvPr>
          <p:cNvSpPr>
            <a:spLocks noGrp="1" noRot="1" noMove="1" noResize="1" noEditPoints="1" noAdjustHandles="1" noChangeArrowheads="1" noChangeShapeType="1"/>
          </p:cNvSpPr>
          <p:nvPr/>
        </p:nvSpPr>
        <p:spPr>
          <a:xfrm>
            <a:off x="1517" y="0"/>
            <a:ext cx="12192000" cy="6858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alphaModFix amt="10999"/>
            </a:blip>
            <a:stretch>
              <a:fillRect t="-38185" b="-38185"/>
            </a:stretch>
          </a:blipFill>
        </p:spPr>
        <p:txBody>
          <a:bodyPr/>
          <a:lstStyle/>
          <a:p>
            <a:endParaRPr lang="en-ca" sz="1200">
              <a:latin typeface="Calibri" panose="020F0502020204030204" pitchFamily="34" charset="0"/>
            </a:endParaRPr>
          </a:p>
        </p:txBody>
      </p:sp>
      <p:grpSp>
        <p:nvGrpSpPr>
          <p:cNvPr id="4" name="Group 4">
            <a:extLst>
              <a:ext uri="{FF2B5EF4-FFF2-40B4-BE49-F238E27FC236}">
                <a16:creationId xmlns:a16="http://schemas.microsoft.com/office/drawing/2014/main" id="{CBDD1712-7D57-3835-1F01-91F0DA028C72}"/>
              </a:ext>
            </a:extLst>
          </p:cNvPr>
          <p:cNvGrpSpPr/>
          <p:nvPr/>
        </p:nvGrpSpPr>
        <p:grpSpPr>
          <a:xfrm>
            <a:off x="5994400" y="1555020"/>
            <a:ext cx="4626306" cy="1810785"/>
            <a:chOff x="0" y="0"/>
            <a:chExt cx="2149108" cy="495463"/>
          </a:xfrm>
        </p:grpSpPr>
        <p:sp>
          <p:nvSpPr>
            <p:cNvPr id="5" name="Freeform 5">
              <a:extLst>
                <a:ext uri="{FF2B5EF4-FFF2-40B4-BE49-F238E27FC236}">
                  <a16:creationId xmlns:a16="http://schemas.microsoft.com/office/drawing/2014/main" id="{060F74C6-A710-70CD-7E41-11F69D21EFC7}"/>
                </a:ext>
              </a:extLst>
            </p:cNvPr>
            <p:cNvSpPr/>
            <p:nvPr/>
          </p:nvSpPr>
          <p:spPr>
            <a:xfrm>
              <a:off x="0" y="0"/>
              <a:ext cx="2149108" cy="495463"/>
            </a:xfrm>
            <a:custGeom>
              <a:avLst/>
              <a:gdLst/>
              <a:ahLst/>
              <a:cxnLst/>
              <a:rect l="l" t="t" r="r" b="b"/>
              <a:pathLst>
                <a:path w="2149108" h="495463">
                  <a:moveTo>
                    <a:pt x="0" y="0"/>
                  </a:moveTo>
                  <a:lnTo>
                    <a:pt x="2149108" y="0"/>
                  </a:lnTo>
                  <a:lnTo>
                    <a:pt x="2149108" y="495463"/>
                  </a:lnTo>
                  <a:lnTo>
                    <a:pt x="0" y="495463"/>
                  </a:lnTo>
                  <a:close/>
                </a:path>
              </a:pathLst>
            </a:custGeom>
            <a:solidFill>
              <a:srgbClr val="9BADFF"/>
            </a:solidFill>
          </p:spPr>
          <p:txBody>
            <a:bodyPr/>
            <a:lstStyle/>
            <a:p>
              <a:endParaRPr lang="en-ca" sz="1200">
                <a:latin typeface="Calibri" panose="020F0502020204030204" pitchFamily="34" charset="0"/>
              </a:endParaRPr>
            </a:p>
          </p:txBody>
        </p:sp>
        <p:sp>
          <p:nvSpPr>
            <p:cNvPr id="6" name="TextBox 6">
              <a:extLst>
                <a:ext uri="{FF2B5EF4-FFF2-40B4-BE49-F238E27FC236}">
                  <a16:creationId xmlns:a16="http://schemas.microsoft.com/office/drawing/2014/main" id="{88F818BC-B54D-1B97-E05A-212D836DCE4C}"/>
                </a:ext>
              </a:extLst>
            </p:cNvPr>
            <p:cNvSpPr txBox="1"/>
            <p:nvPr/>
          </p:nvSpPr>
          <p:spPr>
            <a:xfrm>
              <a:off x="0" y="-76200"/>
              <a:ext cx="2149108" cy="571663"/>
            </a:xfrm>
            <a:prstGeom prst="rect">
              <a:avLst/>
            </a:prstGeom>
          </p:spPr>
          <p:txBody>
            <a:bodyPr lIns="33867" tIns="33867" rIns="33867" bIns="33867" rtlCol="0" anchor="ctr"/>
            <a:lstStyle/>
            <a:p>
              <a:pPr algn="ctr" rtl="0">
                <a:lnSpc>
                  <a:spcPts val="2335"/>
                </a:lnSpc>
              </a:pPr>
              <a:endParaRPr sz="1200">
                <a:latin typeface="Calibri" panose="020F0502020204030204" pitchFamily="34" charset="0"/>
              </a:endParaRPr>
            </a:p>
          </p:txBody>
        </p:sp>
      </p:grpSp>
      <p:sp>
        <p:nvSpPr>
          <p:cNvPr id="8" name="Freeform 8">
            <a:extLst>
              <a:ext uri="{FF2B5EF4-FFF2-40B4-BE49-F238E27FC236}">
                <a16:creationId xmlns:a16="http://schemas.microsoft.com/office/drawing/2014/main" id="{705B6F1E-33C9-92C4-DBF7-D71AEBE946BB}"/>
              </a:ext>
            </a:extLst>
          </p:cNvPr>
          <p:cNvSpPr/>
          <p:nvPr/>
        </p:nvSpPr>
        <p:spPr>
          <a:xfrm>
            <a:off x="10118212" y="1186150"/>
            <a:ext cx="829069" cy="829069"/>
          </a:xfrm>
          <a:custGeom>
            <a:avLst/>
            <a:gdLst/>
            <a:ahLst/>
            <a:cxnLst/>
            <a:rect l="l" t="t" r="r" b="b"/>
            <a:pathLst>
              <a:path w="1243604" h="1243604">
                <a:moveTo>
                  <a:pt x="0" y="0"/>
                </a:moveTo>
                <a:lnTo>
                  <a:pt x="1243605" y="0"/>
                </a:lnTo>
                <a:lnTo>
                  <a:pt x="1243605" y="1243604"/>
                </a:lnTo>
                <a:lnTo>
                  <a:pt x="0" y="1243604"/>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ca" sz="1200">
              <a:latin typeface="Calibri" panose="020F0502020204030204" pitchFamily="34" charset="0"/>
            </a:endParaRPr>
          </a:p>
        </p:txBody>
      </p:sp>
      <p:sp>
        <p:nvSpPr>
          <p:cNvPr id="11" name="ZoneTexte 10">
            <a:extLst>
              <a:ext uri="{FF2B5EF4-FFF2-40B4-BE49-F238E27FC236}">
                <a16:creationId xmlns:a16="http://schemas.microsoft.com/office/drawing/2014/main" id="{78380ED3-DED5-F5B6-D7CF-3249149F210A}"/>
              </a:ext>
            </a:extLst>
          </p:cNvPr>
          <p:cNvSpPr txBox="1"/>
          <p:nvPr/>
        </p:nvSpPr>
        <p:spPr>
          <a:xfrm>
            <a:off x="6042741" y="1836818"/>
            <a:ext cx="4529624" cy="1292854"/>
          </a:xfrm>
          <a:prstGeom prst="rect">
            <a:avLst/>
          </a:prstGeom>
          <a:noFill/>
        </p:spPr>
        <p:txBody>
          <a:bodyPr wrap="square" lIns="60960" tIns="30480" rIns="60960" bIns="30480" rtlCol="0" anchor="t">
            <a:spAutoFit/>
          </a:bodyPr>
          <a:lstStyle/>
          <a:p>
            <a:pPr marR="59693" algn="ctr" rtl="0">
              <a:spcBef>
                <a:spcPts val="400"/>
              </a:spcBef>
              <a:spcAft>
                <a:spcPts val="400"/>
              </a:spcAft>
              <a:buSzPts val="1050"/>
            </a:pPr>
            <a:r>
              <a:rPr lang="en-ca" sz="2667" b="1" i="0" u="none" baseline="0" dirty="0">
                <a:solidFill>
                  <a:schemeClr val="bg1"/>
                </a:solidFill>
                <a:latin typeface="Calibri"/>
                <a:ea typeface="Trebuchet MS" panose="020B0603020202020204" pitchFamily="34" charset="0"/>
                <a:cs typeface="Trebuchet MS" panose="020B0603020202020204" pitchFamily="34" charset="0"/>
              </a:rPr>
              <a:t> Is it possible to please everyone? If so, how? If not, why?</a:t>
            </a:r>
          </a:p>
        </p:txBody>
      </p:sp>
      <p:grpSp>
        <p:nvGrpSpPr>
          <p:cNvPr id="12" name="Group 4">
            <a:extLst>
              <a:ext uri="{FF2B5EF4-FFF2-40B4-BE49-F238E27FC236}">
                <a16:creationId xmlns:a16="http://schemas.microsoft.com/office/drawing/2014/main" id="{75C09148-435A-A528-8B9B-142653682668}"/>
              </a:ext>
            </a:extLst>
          </p:cNvPr>
          <p:cNvGrpSpPr/>
          <p:nvPr/>
        </p:nvGrpSpPr>
        <p:grpSpPr>
          <a:xfrm>
            <a:off x="661861" y="2541468"/>
            <a:ext cx="4319123" cy="2222211"/>
            <a:chOff x="0" y="0"/>
            <a:chExt cx="2149108" cy="495463"/>
          </a:xfrm>
        </p:grpSpPr>
        <p:sp>
          <p:nvSpPr>
            <p:cNvPr id="13" name="Freeform 5">
              <a:extLst>
                <a:ext uri="{FF2B5EF4-FFF2-40B4-BE49-F238E27FC236}">
                  <a16:creationId xmlns:a16="http://schemas.microsoft.com/office/drawing/2014/main" id="{28DB46E8-C59E-963C-0F2C-8E76BB50DDA3}"/>
                </a:ext>
              </a:extLst>
            </p:cNvPr>
            <p:cNvSpPr/>
            <p:nvPr/>
          </p:nvSpPr>
          <p:spPr>
            <a:xfrm>
              <a:off x="0" y="0"/>
              <a:ext cx="2149108" cy="495463"/>
            </a:xfrm>
            <a:custGeom>
              <a:avLst/>
              <a:gdLst/>
              <a:ahLst/>
              <a:cxnLst/>
              <a:rect l="l" t="t" r="r" b="b"/>
              <a:pathLst>
                <a:path w="2149108" h="495463">
                  <a:moveTo>
                    <a:pt x="0" y="0"/>
                  </a:moveTo>
                  <a:lnTo>
                    <a:pt x="2149108" y="0"/>
                  </a:lnTo>
                  <a:lnTo>
                    <a:pt x="2149108" y="495463"/>
                  </a:lnTo>
                  <a:lnTo>
                    <a:pt x="0" y="495463"/>
                  </a:lnTo>
                  <a:close/>
                </a:path>
              </a:pathLst>
            </a:custGeom>
            <a:solidFill>
              <a:srgbClr val="9BADFF"/>
            </a:solidFill>
          </p:spPr>
          <p:txBody>
            <a:bodyPr/>
            <a:lstStyle/>
            <a:p>
              <a:endParaRPr lang="en-ca" sz="1200">
                <a:latin typeface="Calibri" panose="020F0502020204030204" pitchFamily="34" charset="0"/>
              </a:endParaRPr>
            </a:p>
          </p:txBody>
        </p:sp>
        <p:sp>
          <p:nvSpPr>
            <p:cNvPr id="14" name="TextBox 6">
              <a:extLst>
                <a:ext uri="{FF2B5EF4-FFF2-40B4-BE49-F238E27FC236}">
                  <a16:creationId xmlns:a16="http://schemas.microsoft.com/office/drawing/2014/main" id="{1D66E383-7512-AD38-47FA-61C58E8E8B70}"/>
                </a:ext>
              </a:extLst>
            </p:cNvPr>
            <p:cNvSpPr txBox="1"/>
            <p:nvPr/>
          </p:nvSpPr>
          <p:spPr>
            <a:xfrm>
              <a:off x="0" y="-76200"/>
              <a:ext cx="2149108" cy="571663"/>
            </a:xfrm>
            <a:prstGeom prst="rect">
              <a:avLst/>
            </a:prstGeom>
          </p:spPr>
          <p:txBody>
            <a:bodyPr lIns="33867" tIns="33867" rIns="33867" bIns="33867" rtlCol="0" anchor="ctr"/>
            <a:lstStyle/>
            <a:p>
              <a:pPr algn="ctr" rtl="0">
                <a:lnSpc>
                  <a:spcPts val="2335"/>
                </a:lnSpc>
              </a:pPr>
              <a:endParaRPr sz="1200">
                <a:latin typeface="Calibri" panose="020F0502020204030204" pitchFamily="34" charset="0"/>
              </a:endParaRPr>
            </a:p>
          </p:txBody>
        </p:sp>
      </p:grpSp>
      <p:sp>
        <p:nvSpPr>
          <p:cNvPr id="17" name="Freeform 8">
            <a:extLst>
              <a:ext uri="{FF2B5EF4-FFF2-40B4-BE49-F238E27FC236}">
                <a16:creationId xmlns:a16="http://schemas.microsoft.com/office/drawing/2014/main" id="{61756C02-012D-8017-19BA-0E75F5A81730}"/>
              </a:ext>
            </a:extLst>
          </p:cNvPr>
          <p:cNvSpPr/>
          <p:nvPr/>
        </p:nvSpPr>
        <p:spPr>
          <a:xfrm>
            <a:off x="333361" y="2197130"/>
            <a:ext cx="829069" cy="829314"/>
          </a:xfrm>
          <a:custGeom>
            <a:avLst/>
            <a:gdLst/>
            <a:ahLst/>
            <a:cxnLst/>
            <a:rect l="l" t="t" r="r" b="b"/>
            <a:pathLst>
              <a:path w="1243604" h="1243604">
                <a:moveTo>
                  <a:pt x="0" y="0"/>
                </a:moveTo>
                <a:lnTo>
                  <a:pt x="1243605" y="0"/>
                </a:lnTo>
                <a:lnTo>
                  <a:pt x="1243605" y="1243604"/>
                </a:lnTo>
                <a:lnTo>
                  <a:pt x="0" y="1243604"/>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ca" sz="1200">
              <a:latin typeface="Calibri" panose="020F0502020204030204" pitchFamily="34" charset="0"/>
            </a:endParaRPr>
          </a:p>
        </p:txBody>
      </p:sp>
      <p:sp>
        <p:nvSpPr>
          <p:cNvPr id="18" name="ZoneTexte 17">
            <a:extLst>
              <a:ext uri="{FF2B5EF4-FFF2-40B4-BE49-F238E27FC236}">
                <a16:creationId xmlns:a16="http://schemas.microsoft.com/office/drawing/2014/main" id="{4AB14007-734B-1D14-F84B-3815BEFD85AE}"/>
              </a:ext>
            </a:extLst>
          </p:cNvPr>
          <p:cNvSpPr txBox="1"/>
          <p:nvPr/>
        </p:nvSpPr>
        <p:spPr>
          <a:xfrm>
            <a:off x="941050" y="2782670"/>
            <a:ext cx="3760744" cy="1734064"/>
          </a:xfrm>
          <a:prstGeom prst="rect">
            <a:avLst/>
          </a:prstGeom>
          <a:noFill/>
        </p:spPr>
        <p:txBody>
          <a:bodyPr wrap="square" rtlCol="0">
            <a:spAutoFit/>
          </a:bodyPr>
          <a:lstStyle/>
          <a:p>
            <a:pPr algn="ctr" rtl="0"/>
            <a:r>
              <a:rPr lang="en-ca" sz="2667" b="1" i="0" u="none" baseline="0" dirty="0">
                <a:solidFill>
                  <a:schemeClr val="bg1"/>
                </a:solidFill>
                <a:latin typeface="Calibri" panose="020F0502020204030204" pitchFamily="34" charset="0"/>
                <a:ea typeface="Trebuchet MS" panose="020B0603020202020204" pitchFamily="34" charset="0"/>
                <a:cs typeface="Trebuchet MS" panose="020B0603020202020204" pitchFamily="34" charset="0"/>
              </a:rPr>
              <a:t> Do your suggested clothes meet all the criteria of all the different characters? </a:t>
            </a:r>
            <a:endParaRPr lang="en-ca" sz="2667" b="1" dirty="0">
              <a:solidFill>
                <a:schemeClr val="bg1"/>
              </a:solidFill>
              <a:latin typeface="Trebuchet MS" panose="020B0603020202020204" pitchFamily="34" charset="0"/>
              <a:ea typeface="Trebuchet MS" panose="020B0603020202020204" pitchFamily="34" charset="0"/>
              <a:cs typeface="Trebuchet MS" panose="020B0603020202020204" pitchFamily="34" charset="0"/>
            </a:endParaRPr>
          </a:p>
        </p:txBody>
      </p:sp>
      <p:grpSp>
        <p:nvGrpSpPr>
          <p:cNvPr id="19" name="Group 4">
            <a:extLst>
              <a:ext uri="{FF2B5EF4-FFF2-40B4-BE49-F238E27FC236}">
                <a16:creationId xmlns:a16="http://schemas.microsoft.com/office/drawing/2014/main" id="{9092BC1B-51D9-8B2D-3939-15664F4AB2AC}"/>
              </a:ext>
            </a:extLst>
          </p:cNvPr>
          <p:cNvGrpSpPr/>
          <p:nvPr/>
        </p:nvGrpSpPr>
        <p:grpSpPr>
          <a:xfrm>
            <a:off x="5283226" y="4240679"/>
            <a:ext cx="4637097" cy="1810785"/>
            <a:chOff x="0" y="0"/>
            <a:chExt cx="2149108" cy="495463"/>
          </a:xfrm>
        </p:grpSpPr>
        <p:sp>
          <p:nvSpPr>
            <p:cNvPr id="20" name="Freeform 5">
              <a:extLst>
                <a:ext uri="{FF2B5EF4-FFF2-40B4-BE49-F238E27FC236}">
                  <a16:creationId xmlns:a16="http://schemas.microsoft.com/office/drawing/2014/main" id="{8DD0DD51-6034-E688-B387-C53FF577B525}"/>
                </a:ext>
              </a:extLst>
            </p:cNvPr>
            <p:cNvSpPr/>
            <p:nvPr/>
          </p:nvSpPr>
          <p:spPr>
            <a:xfrm>
              <a:off x="0" y="0"/>
              <a:ext cx="2149108" cy="495463"/>
            </a:xfrm>
            <a:custGeom>
              <a:avLst/>
              <a:gdLst/>
              <a:ahLst/>
              <a:cxnLst/>
              <a:rect l="l" t="t" r="r" b="b"/>
              <a:pathLst>
                <a:path w="2149108" h="495463">
                  <a:moveTo>
                    <a:pt x="0" y="0"/>
                  </a:moveTo>
                  <a:lnTo>
                    <a:pt x="2149108" y="0"/>
                  </a:lnTo>
                  <a:lnTo>
                    <a:pt x="2149108" y="495463"/>
                  </a:lnTo>
                  <a:lnTo>
                    <a:pt x="0" y="495463"/>
                  </a:lnTo>
                  <a:close/>
                </a:path>
              </a:pathLst>
            </a:custGeom>
            <a:solidFill>
              <a:srgbClr val="9BADFF"/>
            </a:solidFill>
          </p:spPr>
          <p:txBody>
            <a:bodyPr/>
            <a:lstStyle/>
            <a:p>
              <a:endParaRPr lang="en-ca" sz="1200">
                <a:latin typeface="Calibri" panose="020F0502020204030204" pitchFamily="34" charset="0"/>
              </a:endParaRPr>
            </a:p>
          </p:txBody>
        </p:sp>
        <p:sp>
          <p:nvSpPr>
            <p:cNvPr id="21" name="TextBox 6">
              <a:extLst>
                <a:ext uri="{FF2B5EF4-FFF2-40B4-BE49-F238E27FC236}">
                  <a16:creationId xmlns:a16="http://schemas.microsoft.com/office/drawing/2014/main" id="{9F2BDA3A-A255-252F-17A3-C3433E678237}"/>
                </a:ext>
              </a:extLst>
            </p:cNvPr>
            <p:cNvSpPr txBox="1"/>
            <p:nvPr/>
          </p:nvSpPr>
          <p:spPr>
            <a:xfrm>
              <a:off x="0" y="-76200"/>
              <a:ext cx="2149108" cy="571663"/>
            </a:xfrm>
            <a:prstGeom prst="rect">
              <a:avLst/>
            </a:prstGeom>
          </p:spPr>
          <p:txBody>
            <a:bodyPr lIns="33867" tIns="33867" rIns="33867" bIns="33867" rtlCol="0" anchor="ctr"/>
            <a:lstStyle/>
            <a:p>
              <a:pPr algn="ctr" rtl="0">
                <a:lnSpc>
                  <a:spcPts val="2335"/>
                </a:lnSpc>
              </a:pPr>
              <a:endParaRPr sz="1200">
                <a:latin typeface="Calibri" panose="020F0502020204030204" pitchFamily="34" charset="0"/>
              </a:endParaRPr>
            </a:p>
          </p:txBody>
        </p:sp>
      </p:grpSp>
      <p:sp>
        <p:nvSpPr>
          <p:cNvPr id="22" name="Freeform 8">
            <a:extLst>
              <a:ext uri="{FF2B5EF4-FFF2-40B4-BE49-F238E27FC236}">
                <a16:creationId xmlns:a16="http://schemas.microsoft.com/office/drawing/2014/main" id="{2A723883-C2F1-1698-990D-DBF6654466FD}"/>
              </a:ext>
            </a:extLst>
          </p:cNvPr>
          <p:cNvSpPr/>
          <p:nvPr/>
        </p:nvSpPr>
        <p:spPr>
          <a:xfrm>
            <a:off x="9505789" y="5302980"/>
            <a:ext cx="829069" cy="829069"/>
          </a:xfrm>
          <a:custGeom>
            <a:avLst/>
            <a:gdLst/>
            <a:ahLst/>
            <a:cxnLst/>
            <a:rect l="l" t="t" r="r" b="b"/>
            <a:pathLst>
              <a:path w="1243604" h="1243604">
                <a:moveTo>
                  <a:pt x="0" y="0"/>
                </a:moveTo>
                <a:lnTo>
                  <a:pt x="1243605" y="0"/>
                </a:lnTo>
                <a:lnTo>
                  <a:pt x="1243605" y="1243604"/>
                </a:lnTo>
                <a:lnTo>
                  <a:pt x="0" y="1243604"/>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ca" sz="1200">
              <a:latin typeface="Calibri" panose="020F0502020204030204" pitchFamily="34" charset="0"/>
            </a:endParaRPr>
          </a:p>
        </p:txBody>
      </p:sp>
      <p:sp>
        <p:nvSpPr>
          <p:cNvPr id="23" name="ZoneTexte 22">
            <a:extLst>
              <a:ext uri="{FF2B5EF4-FFF2-40B4-BE49-F238E27FC236}">
                <a16:creationId xmlns:a16="http://schemas.microsoft.com/office/drawing/2014/main" id="{AD522E75-06C8-B773-70C6-95F981F2BD57}"/>
              </a:ext>
            </a:extLst>
          </p:cNvPr>
          <p:cNvSpPr txBox="1"/>
          <p:nvPr/>
        </p:nvSpPr>
        <p:spPr>
          <a:xfrm>
            <a:off x="5634179" y="4656156"/>
            <a:ext cx="3935190" cy="913199"/>
          </a:xfrm>
          <a:prstGeom prst="rect">
            <a:avLst/>
          </a:prstGeom>
          <a:noFill/>
        </p:spPr>
        <p:txBody>
          <a:bodyPr wrap="square" rtlCol="0">
            <a:spAutoFit/>
          </a:bodyPr>
          <a:lstStyle/>
          <a:p>
            <a:pPr algn="ctr" rtl="0"/>
            <a:r>
              <a:rPr lang="en-ca" sz="2667" b="1" i="0" u="none" baseline="0" dirty="0">
                <a:solidFill>
                  <a:schemeClr val="bg1"/>
                </a:solidFill>
                <a:latin typeface="Calibri" panose="020F0502020204030204" pitchFamily="34" charset="0"/>
                <a:ea typeface="Trebuchet MS" panose="020B0603020202020204" pitchFamily="34" charset="0"/>
              </a:rPr>
              <a:t> Can displeasing others affect our relationships</a:t>
            </a:r>
            <a:r>
              <a:rPr lang="en-CA" sz="2667" b="1" i="0" u="none" baseline="0" dirty="0">
                <a:solidFill>
                  <a:schemeClr val="bg1"/>
                </a:solidFill>
                <a:latin typeface="Calibri" panose="020F0502020204030204" pitchFamily="34" charset="0"/>
                <a:ea typeface="Trebuchet MS" panose="020B0603020202020204" pitchFamily="34" charset="0"/>
              </a:rPr>
              <a:t>?</a:t>
            </a:r>
            <a:endParaRPr lang="en-ca" sz="3200" b="1" dirty="0">
              <a:solidFill>
                <a:schemeClr val="bg1"/>
              </a:solidFill>
              <a:latin typeface="Raleway" panose="020B0003030101060003" pitchFamily="34" charset="0"/>
            </a:endParaRPr>
          </a:p>
        </p:txBody>
      </p:sp>
      <p:sp>
        <p:nvSpPr>
          <p:cNvPr id="10" name="Slide Number Placeholder 2">
            <a:extLst>
              <a:ext uri="{FF2B5EF4-FFF2-40B4-BE49-F238E27FC236}">
                <a16:creationId xmlns:a16="http://schemas.microsoft.com/office/drawing/2014/main" id="{8E31B654-016B-BEE2-873C-3FB1B3065A43}"/>
              </a:ext>
            </a:extLst>
          </p:cNvPr>
          <p:cNvSpPr txBox="1">
            <a:spLocks/>
          </p:cNvSpPr>
          <p:nvPr>
            <p:custDataLst>
              <p:tags r:id="rId1"/>
            </p:custDataLst>
          </p:nvPr>
        </p:nvSpPr>
        <p:spPr>
          <a:xfrm>
            <a:off x="10160000" y="127000"/>
            <a:ext cx="1828800" cy="243417"/>
          </a:xfrm>
          <a:prstGeom prst="rect">
            <a:avLst/>
          </a:prstGeom>
        </p:spPr>
        <p:txBody>
          <a:bodyPr/>
          <a:lstStyle>
            <a:defPPr>
              <a:defRPr lang="en-ca"/>
            </a:defPPr>
            <a:lvl1pPr marL="0" algn="r" defTabSz="914400" rtl="0" eaLnBrk="1" latinLnBrk="0" hangingPunct="1">
              <a:defRPr sz="1800" kern="1200">
                <a:solidFill>
                  <a:srgbClr val="2F5CEE"/>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rtl="0"/>
            <a:fld id="{C145B74D-6A0D-CF46-9BFB-933D6D9953E9}" type="slidenum">
              <a:rPr sz="1867" b="1">
                <a:latin typeface="Calibri" panose="020F0502020204030204" pitchFamily="34" charset="0"/>
              </a:rPr>
              <a:pPr/>
              <a:t>8</a:t>
            </a:fld>
            <a:endParaRPr lang="en-ca" sz="1867" b="1">
              <a:latin typeface="Calibri" panose="020F0502020204030204" pitchFamily="34" charset="0"/>
            </a:endParaRPr>
          </a:p>
        </p:txBody>
      </p:sp>
      <p:pic>
        <p:nvPicPr>
          <p:cNvPr id="3" name="Image 2">
            <a:extLst>
              <a:ext uri="{FF2B5EF4-FFF2-40B4-BE49-F238E27FC236}">
                <a16:creationId xmlns:a16="http://schemas.microsoft.com/office/drawing/2014/main" id="{2084EAFD-29FB-936D-FD83-7388DFAB04B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208188" y="6096000"/>
            <a:ext cx="1884110" cy="567189"/>
          </a:xfrm>
          <a:prstGeom prst="rect">
            <a:avLst/>
          </a:prstGeom>
        </p:spPr>
      </p:pic>
      <p:sp>
        <p:nvSpPr>
          <p:cNvPr id="16" name="ZoneTexte 15">
            <a:extLst>
              <a:ext uri="{FF2B5EF4-FFF2-40B4-BE49-F238E27FC236}">
                <a16:creationId xmlns:a16="http://schemas.microsoft.com/office/drawing/2014/main" id="{F7480D0B-619B-32FF-96DF-76341413BFED}"/>
              </a:ext>
            </a:extLst>
          </p:cNvPr>
          <p:cNvSpPr txBox="1"/>
          <p:nvPr/>
        </p:nvSpPr>
        <p:spPr>
          <a:xfrm>
            <a:off x="1205532" y="321315"/>
            <a:ext cx="8555384" cy="995209"/>
          </a:xfrm>
          <a:prstGeom prst="rect">
            <a:avLst/>
          </a:prstGeom>
          <a:noFill/>
        </p:spPr>
        <p:txBody>
          <a:bodyPr wrap="square" rtlCol="0">
            <a:spAutoFit/>
          </a:bodyPr>
          <a:lstStyle/>
          <a:p>
            <a:pPr algn="l" rtl="0"/>
            <a:r>
              <a:rPr lang="en-ca" sz="5867" b="1" i="0" u="none" baseline="0" dirty="0">
                <a:solidFill>
                  <a:srgbClr val="0038FF"/>
                </a:solidFill>
                <a:latin typeface="Calibri" panose="020F0502020204030204" pitchFamily="34" charset="0"/>
                <a:ea typeface="Calibri" panose="020F0502020204030204" pitchFamily="34" charset="0"/>
                <a:cs typeface="Calibri" panose="020F0502020204030204" pitchFamily="34" charset="0"/>
              </a:rPr>
              <a:t>A round of opinions!</a:t>
            </a:r>
          </a:p>
        </p:txBody>
      </p:sp>
      <p:pic>
        <p:nvPicPr>
          <p:cNvPr id="24" name="Image 23">
            <a:extLst>
              <a:ext uri="{FF2B5EF4-FFF2-40B4-BE49-F238E27FC236}">
                <a16:creationId xmlns:a16="http://schemas.microsoft.com/office/drawing/2014/main" id="{3FAF1766-E90C-FD7B-FCC2-D5FE5B2B6728}"/>
              </a:ext>
            </a:extLst>
          </p:cNvPr>
          <p:cNvPicPr>
            <a:picLocks noChangeAspect="1"/>
          </p:cNvPicPr>
          <p:nvPr/>
        </p:nvPicPr>
        <p:blipFill>
          <a:blip r:embed="rId6"/>
          <a:stretch>
            <a:fillRect/>
          </a:stretch>
        </p:blipFill>
        <p:spPr>
          <a:xfrm>
            <a:off x="511059" y="510775"/>
            <a:ext cx="694473" cy="640358"/>
          </a:xfrm>
          <a:prstGeom prst="rect">
            <a:avLst/>
          </a:prstGeom>
        </p:spPr>
      </p:pic>
    </p:spTree>
    <p:extLst>
      <p:ext uri="{BB962C8B-B14F-4D97-AF65-F5344CB8AC3E}">
        <p14:creationId xmlns:p14="http://schemas.microsoft.com/office/powerpoint/2010/main" val="25551974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7"/>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4"/>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9"/>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23"/>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1" grpId="0"/>
      <p:bldP spid="17" grpId="0" animBg="1"/>
      <p:bldP spid="18" grpId="0"/>
      <p:bldP spid="22" grpId="0" animBg="1"/>
      <p:bldP spid="23"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a:extLst>
              <a:ext uri="{FF2B5EF4-FFF2-40B4-BE49-F238E27FC236}">
                <a16:creationId xmlns:a16="http://schemas.microsoft.com/office/drawing/2014/main" id="{3ECC49D1-5649-29CF-FDC7-34AE9B8C4B33}"/>
              </a:ext>
            </a:extLst>
          </p:cNvPr>
          <p:cNvSpPr/>
          <p:nvPr/>
        </p:nvSpPr>
        <p:spPr>
          <a:xfrm>
            <a:off x="1517" y="0"/>
            <a:ext cx="4570483" cy="6858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alphaModFix amt="10999"/>
            </a:blip>
            <a:stretch>
              <a:fillRect t="-38185" r="-166755" b="-38185"/>
            </a:stretch>
          </a:blipFill>
        </p:spPr>
        <p:txBody>
          <a:bodyPr/>
          <a:lstStyle/>
          <a:p>
            <a:endParaRPr lang="en-ca" sz="1200">
              <a:latin typeface="Calibri" panose="020F0502020204030204" pitchFamily="34" charset="0"/>
            </a:endParaRPr>
          </a:p>
        </p:txBody>
      </p:sp>
      <p:grpSp>
        <p:nvGrpSpPr>
          <p:cNvPr id="25" name="Groupe 24">
            <a:extLst>
              <a:ext uri="{FF2B5EF4-FFF2-40B4-BE49-F238E27FC236}">
                <a16:creationId xmlns:a16="http://schemas.microsoft.com/office/drawing/2014/main" id="{9458F3DC-75EC-4E37-2359-9C9F65AD3256}"/>
              </a:ext>
            </a:extLst>
          </p:cNvPr>
          <p:cNvGrpSpPr/>
          <p:nvPr/>
        </p:nvGrpSpPr>
        <p:grpSpPr>
          <a:xfrm>
            <a:off x="5606160" y="1422364"/>
            <a:ext cx="6585840" cy="1664489"/>
            <a:chOff x="5606160" y="1281687"/>
            <a:chExt cx="6585840" cy="1664489"/>
          </a:xfrm>
        </p:grpSpPr>
        <p:sp>
          <p:nvSpPr>
            <p:cNvPr id="4" name="Rectangle 3">
              <a:extLst>
                <a:ext uri="{FF2B5EF4-FFF2-40B4-BE49-F238E27FC236}">
                  <a16:creationId xmlns:a16="http://schemas.microsoft.com/office/drawing/2014/main" id="{14F38BD2-7497-C9BA-F15F-7ECDD9DE4EDA}"/>
                </a:ext>
              </a:extLst>
            </p:cNvPr>
            <p:cNvSpPr/>
            <p:nvPr/>
          </p:nvSpPr>
          <p:spPr>
            <a:xfrm>
              <a:off x="5606160" y="1579960"/>
              <a:ext cx="5939484" cy="1104625"/>
            </a:xfrm>
            <a:prstGeom prst="rect">
              <a:avLst/>
            </a:prstGeom>
            <a:solidFill>
              <a:schemeClr val="bg1"/>
            </a:solidFill>
            <a:ln w="38100">
              <a:solidFill>
                <a:srgbClr val="0038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0"/>
              <a:endParaRPr lang="en-ca" sz="1200">
                <a:latin typeface="Calibri" panose="020F0502020204030204" pitchFamily="34" charset="0"/>
              </a:endParaRPr>
            </a:p>
          </p:txBody>
        </p:sp>
        <p:sp>
          <p:nvSpPr>
            <p:cNvPr id="5" name="ZoneTexte 4">
              <a:extLst>
                <a:ext uri="{FF2B5EF4-FFF2-40B4-BE49-F238E27FC236}">
                  <a16:creationId xmlns:a16="http://schemas.microsoft.com/office/drawing/2014/main" id="{D225A3D4-8C73-65E9-AE27-BBBC671078F8}"/>
                </a:ext>
              </a:extLst>
            </p:cNvPr>
            <p:cNvSpPr txBox="1"/>
            <p:nvPr/>
          </p:nvSpPr>
          <p:spPr>
            <a:xfrm>
              <a:off x="5758776" y="1757008"/>
              <a:ext cx="5634251" cy="830997"/>
            </a:xfrm>
            <a:prstGeom prst="rect">
              <a:avLst/>
            </a:prstGeom>
            <a:noFill/>
          </p:spPr>
          <p:txBody>
            <a:bodyPr wrap="square" rtlCol="0">
              <a:spAutoFit/>
            </a:bodyPr>
            <a:lstStyle/>
            <a:p>
              <a:pPr algn="just" rtl="0"/>
              <a:r>
                <a:rPr lang="en-ca" sz="2400" dirty="0">
                  <a:latin typeface="Calibri" panose="020F0502020204030204" pitchFamily="34" charset="0"/>
                  <a:ea typeface="Calibri" panose="020F0502020204030204" pitchFamily="34" charset="0"/>
                  <a:cs typeface="Calibri" panose="020F0502020204030204" pitchFamily="34" charset="0"/>
                </a:rPr>
                <a:t>You</a:t>
              </a:r>
              <a:r>
                <a:rPr lang="en-ca" sz="2400" b="0" i="0" u="none" baseline="0" dirty="0">
                  <a:latin typeface="Calibri" panose="020F0502020204030204" pitchFamily="34" charset="0"/>
                  <a:ea typeface="Calibri" panose="020F0502020204030204" pitchFamily="34" charset="0"/>
                  <a:cs typeface="Calibri" panose="020F0502020204030204" pitchFamily="34" charset="0"/>
                </a:rPr>
                <a:t> can</a:t>
              </a:r>
              <a:r>
                <a:rPr lang="en-CA" sz="2400" b="0" i="0" u="none" baseline="0" dirty="0">
                  <a:latin typeface="Calibri" panose="020F0502020204030204" pitchFamily="34" charset="0"/>
                  <a:ea typeface="Calibri" panose="020F0502020204030204" pitchFamily="34" charset="0"/>
                  <a:cs typeface="Calibri" panose="020F0502020204030204" pitchFamily="34" charset="0"/>
                </a:rPr>
                <a:t>’</a:t>
              </a:r>
              <a:r>
                <a:rPr lang="en-ca" sz="2400" b="0" i="0" u="none" baseline="0" dirty="0">
                  <a:latin typeface="Calibri" panose="020F0502020204030204" pitchFamily="34" charset="0"/>
                  <a:ea typeface="Calibri" panose="020F0502020204030204" pitchFamily="34" charset="0"/>
                  <a:cs typeface="Calibri" panose="020F0502020204030204" pitchFamily="34" charset="0"/>
                </a:rPr>
                <a:t>t please everyone—just like not everyone pleases you!</a:t>
              </a:r>
            </a:p>
          </p:txBody>
        </p:sp>
        <p:grpSp>
          <p:nvGrpSpPr>
            <p:cNvPr id="6" name="Group 6">
              <a:extLst>
                <a:ext uri="{FF2B5EF4-FFF2-40B4-BE49-F238E27FC236}">
                  <a16:creationId xmlns:a16="http://schemas.microsoft.com/office/drawing/2014/main" id="{052554FD-D2C1-3D9A-0A58-9E53B55CC2DA}"/>
                </a:ext>
              </a:extLst>
            </p:cNvPr>
            <p:cNvGrpSpPr/>
            <p:nvPr/>
          </p:nvGrpSpPr>
          <p:grpSpPr>
            <a:xfrm rot="-96328">
              <a:off x="5764724" y="1281687"/>
              <a:ext cx="2522657" cy="459915"/>
              <a:chOff x="0" y="0"/>
              <a:chExt cx="1656431" cy="408605"/>
            </a:xfrm>
          </p:grpSpPr>
          <p:sp>
            <p:nvSpPr>
              <p:cNvPr id="7" name="Freeform 7">
                <a:extLst>
                  <a:ext uri="{FF2B5EF4-FFF2-40B4-BE49-F238E27FC236}">
                    <a16:creationId xmlns:a16="http://schemas.microsoft.com/office/drawing/2014/main" id="{3B7A05F8-5D6F-501F-6F16-77B2238ABFBF}"/>
                  </a:ext>
                </a:extLst>
              </p:cNvPr>
              <p:cNvSpPr/>
              <p:nvPr/>
            </p:nvSpPr>
            <p:spPr>
              <a:xfrm>
                <a:off x="0" y="0"/>
                <a:ext cx="1656431" cy="408605"/>
              </a:xfrm>
              <a:custGeom>
                <a:avLst/>
                <a:gdLst/>
                <a:ahLst/>
                <a:cxnLst/>
                <a:rect l="l" t="t" r="r" b="b"/>
                <a:pathLst>
                  <a:path w="1656431" h="408605">
                    <a:moveTo>
                      <a:pt x="0" y="0"/>
                    </a:moveTo>
                    <a:lnTo>
                      <a:pt x="1656431" y="0"/>
                    </a:lnTo>
                    <a:lnTo>
                      <a:pt x="1656431" y="408605"/>
                    </a:lnTo>
                    <a:lnTo>
                      <a:pt x="0" y="408605"/>
                    </a:lnTo>
                    <a:close/>
                  </a:path>
                </a:pathLst>
              </a:custGeom>
              <a:solidFill>
                <a:srgbClr val="9BADFF"/>
              </a:solidFill>
            </p:spPr>
            <p:txBody>
              <a:bodyPr/>
              <a:lstStyle/>
              <a:p>
                <a:endParaRPr lang="en-ca" sz="1200">
                  <a:latin typeface="Calibri" panose="020F0502020204030204" pitchFamily="34" charset="0"/>
                </a:endParaRPr>
              </a:p>
            </p:txBody>
          </p:sp>
          <p:sp>
            <p:nvSpPr>
              <p:cNvPr id="8" name="TextBox 8">
                <a:extLst>
                  <a:ext uri="{FF2B5EF4-FFF2-40B4-BE49-F238E27FC236}">
                    <a16:creationId xmlns:a16="http://schemas.microsoft.com/office/drawing/2014/main" id="{E99C689D-F8F9-2D9F-2C33-812BADA20C14}"/>
                  </a:ext>
                </a:extLst>
              </p:cNvPr>
              <p:cNvSpPr txBox="1"/>
              <p:nvPr/>
            </p:nvSpPr>
            <p:spPr>
              <a:xfrm>
                <a:off x="0" y="-76200"/>
                <a:ext cx="1656431" cy="484805"/>
              </a:xfrm>
              <a:prstGeom prst="rect">
                <a:avLst/>
              </a:prstGeom>
            </p:spPr>
            <p:txBody>
              <a:bodyPr lIns="33867" tIns="33867" rIns="33867" bIns="33867" rtlCol="0" anchor="ctr"/>
              <a:lstStyle/>
              <a:p>
                <a:pPr algn="ctr" rtl="0">
                  <a:lnSpc>
                    <a:spcPts val="2335"/>
                  </a:lnSpc>
                </a:pPr>
                <a:endParaRPr sz="1200">
                  <a:latin typeface="Calibri" panose="020F0502020204030204" pitchFamily="34" charset="0"/>
                </a:endParaRPr>
              </a:p>
            </p:txBody>
          </p:sp>
        </p:grpSp>
        <p:sp>
          <p:nvSpPr>
            <p:cNvPr id="9" name="Freeform 11">
              <a:extLst>
                <a:ext uri="{FF2B5EF4-FFF2-40B4-BE49-F238E27FC236}">
                  <a16:creationId xmlns:a16="http://schemas.microsoft.com/office/drawing/2014/main" id="{076E21DF-FE12-3C43-C304-8D8DB47E7D1C}"/>
                </a:ext>
              </a:extLst>
            </p:cNvPr>
            <p:cNvSpPr/>
            <p:nvPr/>
          </p:nvSpPr>
          <p:spPr>
            <a:xfrm>
              <a:off x="11248401" y="2031746"/>
              <a:ext cx="943599" cy="914430"/>
            </a:xfrm>
            <a:custGeom>
              <a:avLst/>
              <a:gdLst/>
              <a:ahLst/>
              <a:cxnLst/>
              <a:rect l="l" t="t" r="r" b="b"/>
              <a:pathLst>
                <a:path w="2964353" h="2808725">
                  <a:moveTo>
                    <a:pt x="0" y="0"/>
                  </a:moveTo>
                  <a:lnTo>
                    <a:pt x="2964353" y="0"/>
                  </a:lnTo>
                  <a:lnTo>
                    <a:pt x="2964353" y="2808724"/>
                  </a:lnTo>
                  <a:lnTo>
                    <a:pt x="0" y="2808724"/>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ca" sz="1200">
                <a:latin typeface="Calibri" panose="020F0502020204030204" pitchFamily="34" charset="0"/>
              </a:endParaRPr>
            </a:p>
          </p:txBody>
        </p:sp>
      </p:grpSp>
      <p:grpSp>
        <p:nvGrpSpPr>
          <p:cNvPr id="24" name="Groupe 23">
            <a:extLst>
              <a:ext uri="{FF2B5EF4-FFF2-40B4-BE49-F238E27FC236}">
                <a16:creationId xmlns:a16="http://schemas.microsoft.com/office/drawing/2014/main" id="{FF1F1ED0-3DC6-AEDA-49D6-E070740B7C96}"/>
              </a:ext>
            </a:extLst>
          </p:cNvPr>
          <p:cNvGrpSpPr/>
          <p:nvPr/>
        </p:nvGrpSpPr>
        <p:grpSpPr>
          <a:xfrm>
            <a:off x="5347634" y="2932997"/>
            <a:ext cx="6198009" cy="2125190"/>
            <a:chOff x="5347634" y="2745428"/>
            <a:chExt cx="6198009" cy="2125190"/>
          </a:xfrm>
        </p:grpSpPr>
        <p:sp>
          <p:nvSpPr>
            <p:cNvPr id="10" name="Rectangle 9">
              <a:extLst>
                <a:ext uri="{FF2B5EF4-FFF2-40B4-BE49-F238E27FC236}">
                  <a16:creationId xmlns:a16="http://schemas.microsoft.com/office/drawing/2014/main" id="{7F4A376F-4963-A971-F4BF-EBE8A122E799}"/>
                </a:ext>
              </a:extLst>
            </p:cNvPr>
            <p:cNvSpPr/>
            <p:nvPr/>
          </p:nvSpPr>
          <p:spPr>
            <a:xfrm>
              <a:off x="5606159" y="3071446"/>
              <a:ext cx="5939484" cy="1656001"/>
            </a:xfrm>
            <a:prstGeom prst="rect">
              <a:avLst/>
            </a:prstGeom>
            <a:solidFill>
              <a:schemeClr val="bg1"/>
            </a:solidFill>
            <a:ln w="38100">
              <a:solidFill>
                <a:srgbClr val="0038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0"/>
              <a:endParaRPr lang="en-ca" sz="1200">
                <a:latin typeface="Calibri" panose="020F0502020204030204" pitchFamily="34" charset="0"/>
              </a:endParaRPr>
            </a:p>
          </p:txBody>
        </p:sp>
        <p:sp>
          <p:nvSpPr>
            <p:cNvPr id="11" name="ZoneTexte 10">
              <a:extLst>
                <a:ext uri="{FF2B5EF4-FFF2-40B4-BE49-F238E27FC236}">
                  <a16:creationId xmlns:a16="http://schemas.microsoft.com/office/drawing/2014/main" id="{F4DD0E4B-739B-5196-20AD-D35AEB4283CE}"/>
                </a:ext>
              </a:extLst>
            </p:cNvPr>
            <p:cNvSpPr txBox="1"/>
            <p:nvPr/>
          </p:nvSpPr>
          <p:spPr>
            <a:xfrm>
              <a:off x="5798091" y="3265860"/>
              <a:ext cx="5634251" cy="1200329"/>
            </a:xfrm>
            <a:prstGeom prst="rect">
              <a:avLst/>
            </a:prstGeom>
            <a:noFill/>
          </p:spPr>
          <p:txBody>
            <a:bodyPr wrap="square" lIns="91440" tIns="45720" rIns="91440" bIns="45720" rtlCol="0" anchor="t">
              <a:spAutoFit/>
            </a:bodyPr>
            <a:lstStyle/>
            <a:p>
              <a:pPr algn="ctr" rtl="0"/>
              <a:r>
                <a:rPr lang="en-ca" sz="2400" b="0" i="0" u="none" baseline="0" dirty="0">
                  <a:latin typeface="Calibri" panose="020F0502020204030204" pitchFamily="34" charset="0"/>
                  <a:ea typeface="Calibri" panose="020F0502020204030204" pitchFamily="34" charset="0"/>
                  <a:cs typeface="Calibri" panose="020F0502020204030204" pitchFamily="34" charset="0"/>
                </a:rPr>
                <a:t>What matters is that you make </a:t>
              </a:r>
              <a:r>
                <a:rPr lang="en-ca" sz="2400" b="1" i="0" u="none" baseline="0" dirty="0">
                  <a:solidFill>
                    <a:srgbClr val="0038FF"/>
                  </a:solidFill>
                  <a:latin typeface="Calibri" panose="020F0502020204030204" pitchFamily="34" charset="0"/>
                  <a:ea typeface="Calibri" panose="020F0502020204030204" pitchFamily="34" charset="0"/>
                  <a:cs typeface="Calibri" panose="020F0502020204030204" pitchFamily="34" charset="0"/>
                </a:rPr>
                <a:t>your own choices</a:t>
              </a:r>
              <a:r>
                <a:rPr lang="en-ca" sz="2400" b="1" i="0" u="none" baseline="0" dirty="0">
                  <a:latin typeface="Calibri" panose="020F0502020204030204" pitchFamily="34" charset="0"/>
                  <a:ea typeface="Calibri" panose="020F0502020204030204" pitchFamily="34" charset="0"/>
                  <a:cs typeface="Calibri" panose="020F0502020204030204" pitchFamily="34" charset="0"/>
                </a:rPr>
                <a:t>, </a:t>
              </a:r>
              <a:r>
                <a:rPr lang="en-ca" sz="2400" b="0" i="0" u="none" baseline="0" dirty="0">
                  <a:latin typeface="Calibri" panose="020F0502020204030204" pitchFamily="34" charset="0"/>
                  <a:ea typeface="Calibri" panose="020F0502020204030204" pitchFamily="34" charset="0"/>
                  <a:cs typeface="Calibri" panose="020F0502020204030204" pitchFamily="34" charset="0"/>
                </a:rPr>
                <a:t>based on </a:t>
              </a:r>
              <a:r>
                <a:rPr lang="en-ca" sz="2400" b="1" i="0" u="none" baseline="0" dirty="0">
                  <a:solidFill>
                    <a:srgbClr val="0038FF"/>
                  </a:solidFill>
                  <a:latin typeface="Calibri" panose="020F0502020204030204" pitchFamily="34" charset="0"/>
                  <a:ea typeface="Calibri" panose="020F0502020204030204" pitchFamily="34" charset="0"/>
                  <a:cs typeface="Calibri" panose="020F0502020204030204" pitchFamily="34" charset="0"/>
                </a:rPr>
                <a:t>your needs, feelings</a:t>
              </a:r>
              <a:r>
                <a:rPr lang="en-ca" sz="2400" b="1" i="0" u="none" baseline="0" dirty="0">
                  <a:latin typeface="Calibri" panose="020F0502020204030204" pitchFamily="34" charset="0"/>
                  <a:ea typeface="Calibri" panose="020F0502020204030204" pitchFamily="34" charset="0"/>
                  <a:cs typeface="Calibri" panose="020F0502020204030204" pitchFamily="34" charset="0"/>
                </a:rPr>
                <a:t>, </a:t>
              </a:r>
              <a:r>
                <a:rPr lang="en-ca" sz="2400" b="1" i="0" u="none" baseline="0" dirty="0">
                  <a:solidFill>
                    <a:srgbClr val="0038FF"/>
                  </a:solidFill>
                  <a:latin typeface="Calibri" panose="020F0502020204030204" pitchFamily="34" charset="0"/>
                  <a:ea typeface="Calibri" panose="020F0502020204030204" pitchFamily="34" charset="0"/>
                  <a:cs typeface="Calibri" panose="020F0502020204030204" pitchFamily="34" charset="0"/>
                </a:rPr>
                <a:t>tastes, interests, values and rights</a:t>
              </a:r>
              <a:r>
                <a:rPr lang="en-ca" sz="2400" b="1" i="0" u="none" baseline="0" dirty="0">
                  <a:latin typeface="Calibri" panose="020F0502020204030204" pitchFamily="34" charset="0"/>
                  <a:ea typeface="Calibri" panose="020F0502020204030204" pitchFamily="34" charset="0"/>
                  <a:cs typeface="Calibri" panose="020F0502020204030204" pitchFamily="34" charset="0"/>
                </a:rPr>
                <a:t>.</a:t>
              </a:r>
              <a:endParaRPr lang="en-ca" sz="2400" dirty="0">
                <a:latin typeface="Calibri" panose="020F0502020204030204" pitchFamily="34" charset="0"/>
                <a:ea typeface="Calibri" panose="020F0502020204030204" pitchFamily="34" charset="0"/>
                <a:cs typeface="Calibri" panose="020F0502020204030204" pitchFamily="34" charset="0"/>
              </a:endParaRPr>
            </a:p>
          </p:txBody>
        </p:sp>
        <p:sp>
          <p:nvSpPr>
            <p:cNvPr id="14" name="Freeform 13">
              <a:extLst>
                <a:ext uri="{FF2B5EF4-FFF2-40B4-BE49-F238E27FC236}">
                  <a16:creationId xmlns:a16="http://schemas.microsoft.com/office/drawing/2014/main" id="{75A7BA34-4E00-5F45-FA46-94202EE61EF7}"/>
                </a:ext>
              </a:extLst>
            </p:cNvPr>
            <p:cNvSpPr/>
            <p:nvPr/>
          </p:nvSpPr>
          <p:spPr>
            <a:xfrm flipH="1">
              <a:off x="5347634" y="2745428"/>
              <a:ext cx="718819" cy="633989"/>
            </a:xfrm>
            <a:custGeom>
              <a:avLst/>
              <a:gdLst/>
              <a:ahLst/>
              <a:cxnLst/>
              <a:rect l="l" t="t" r="r" b="b"/>
              <a:pathLst>
                <a:path w="3214523" h="3076567">
                  <a:moveTo>
                    <a:pt x="0" y="0"/>
                  </a:moveTo>
                  <a:lnTo>
                    <a:pt x="3214524" y="0"/>
                  </a:lnTo>
                  <a:lnTo>
                    <a:pt x="3214524" y="3076567"/>
                  </a:lnTo>
                  <a:lnTo>
                    <a:pt x="0" y="3076567"/>
                  </a:lnTo>
                  <a:lnTo>
                    <a:pt x="0" y="0"/>
                  </a:lnTo>
                  <a:close/>
                </a:path>
              </a:pathLst>
            </a:custGeom>
            <a:blipFill>
              <a:blip>
                <a:extLst>
                  <a:ext uri="{96DAC541-7B7A-43D3-8B79-37D633B846F1}">
                    <asvg:svgBlip xmlns:asvg="http://schemas.microsoft.com/office/drawing/2016/SVG/main" r:embed="rId4"/>
                  </a:ext>
                </a:extLst>
              </a:blip>
              <a:stretch>
                <a:fillRect l="2009" r="-1" b="1635"/>
              </a:stretch>
            </a:blipFill>
          </p:spPr>
          <p:txBody>
            <a:bodyPr/>
            <a:lstStyle/>
            <a:p>
              <a:endParaRPr lang="en-ca" sz="1200">
                <a:latin typeface="Calibri" panose="020F0502020204030204" pitchFamily="34" charset="0"/>
              </a:endParaRPr>
            </a:p>
          </p:txBody>
        </p:sp>
        <p:grpSp>
          <p:nvGrpSpPr>
            <p:cNvPr id="16" name="Group 6">
              <a:extLst>
                <a:ext uri="{FF2B5EF4-FFF2-40B4-BE49-F238E27FC236}">
                  <a16:creationId xmlns:a16="http://schemas.microsoft.com/office/drawing/2014/main" id="{3A979135-5748-4D41-28AB-B3EA641FF42E}"/>
                </a:ext>
              </a:extLst>
            </p:cNvPr>
            <p:cNvGrpSpPr/>
            <p:nvPr/>
          </p:nvGrpSpPr>
          <p:grpSpPr>
            <a:xfrm rot="-96328">
              <a:off x="9819048" y="4410703"/>
              <a:ext cx="1489868" cy="459915"/>
              <a:chOff x="0" y="0"/>
              <a:chExt cx="1656431" cy="408605"/>
            </a:xfrm>
          </p:grpSpPr>
          <p:sp>
            <p:nvSpPr>
              <p:cNvPr id="17" name="Freeform 7">
                <a:extLst>
                  <a:ext uri="{FF2B5EF4-FFF2-40B4-BE49-F238E27FC236}">
                    <a16:creationId xmlns:a16="http://schemas.microsoft.com/office/drawing/2014/main" id="{7A774CE5-36AF-AD5D-75A4-7C6349548ADB}"/>
                  </a:ext>
                </a:extLst>
              </p:cNvPr>
              <p:cNvSpPr/>
              <p:nvPr/>
            </p:nvSpPr>
            <p:spPr>
              <a:xfrm>
                <a:off x="0" y="0"/>
                <a:ext cx="1656431" cy="408605"/>
              </a:xfrm>
              <a:custGeom>
                <a:avLst/>
                <a:gdLst/>
                <a:ahLst/>
                <a:cxnLst/>
                <a:rect l="l" t="t" r="r" b="b"/>
                <a:pathLst>
                  <a:path w="1656431" h="408605">
                    <a:moveTo>
                      <a:pt x="0" y="0"/>
                    </a:moveTo>
                    <a:lnTo>
                      <a:pt x="1656431" y="0"/>
                    </a:lnTo>
                    <a:lnTo>
                      <a:pt x="1656431" y="408605"/>
                    </a:lnTo>
                    <a:lnTo>
                      <a:pt x="0" y="408605"/>
                    </a:lnTo>
                    <a:close/>
                  </a:path>
                </a:pathLst>
              </a:custGeom>
              <a:solidFill>
                <a:srgbClr val="9BADFF"/>
              </a:solidFill>
            </p:spPr>
            <p:txBody>
              <a:bodyPr/>
              <a:lstStyle/>
              <a:p>
                <a:endParaRPr lang="en-ca" sz="1200">
                  <a:latin typeface="Calibri" panose="020F0502020204030204" pitchFamily="34" charset="0"/>
                </a:endParaRPr>
              </a:p>
            </p:txBody>
          </p:sp>
          <p:sp>
            <p:nvSpPr>
              <p:cNvPr id="18" name="TextBox 8">
                <a:extLst>
                  <a:ext uri="{FF2B5EF4-FFF2-40B4-BE49-F238E27FC236}">
                    <a16:creationId xmlns:a16="http://schemas.microsoft.com/office/drawing/2014/main" id="{AF6ADA8C-FC35-D75C-0D6A-F6472B4AA0A3}"/>
                  </a:ext>
                </a:extLst>
              </p:cNvPr>
              <p:cNvSpPr txBox="1"/>
              <p:nvPr/>
            </p:nvSpPr>
            <p:spPr>
              <a:xfrm>
                <a:off x="0" y="-76200"/>
                <a:ext cx="1656431" cy="484805"/>
              </a:xfrm>
              <a:prstGeom prst="rect">
                <a:avLst/>
              </a:prstGeom>
            </p:spPr>
            <p:txBody>
              <a:bodyPr lIns="33867" tIns="33867" rIns="33867" bIns="33867" rtlCol="0" anchor="ctr"/>
              <a:lstStyle/>
              <a:p>
                <a:pPr algn="ctr" rtl="0">
                  <a:lnSpc>
                    <a:spcPts val="2335"/>
                  </a:lnSpc>
                </a:pPr>
                <a:endParaRPr sz="1200">
                  <a:latin typeface="Calibri" panose="020F0502020204030204" pitchFamily="34" charset="0"/>
                </a:endParaRPr>
              </a:p>
            </p:txBody>
          </p:sp>
        </p:grpSp>
      </p:grpSp>
      <p:sp>
        <p:nvSpPr>
          <p:cNvPr id="12" name="Rectangle 11">
            <a:extLst>
              <a:ext uri="{FF2B5EF4-FFF2-40B4-BE49-F238E27FC236}">
                <a16:creationId xmlns:a16="http://schemas.microsoft.com/office/drawing/2014/main" id="{2E5B142A-AE79-8C24-D1F6-AE789B40C65F}"/>
              </a:ext>
            </a:extLst>
          </p:cNvPr>
          <p:cNvSpPr/>
          <p:nvPr/>
        </p:nvSpPr>
        <p:spPr>
          <a:xfrm>
            <a:off x="5606159" y="5189670"/>
            <a:ext cx="5939484" cy="1325770"/>
          </a:xfrm>
          <a:prstGeom prst="rect">
            <a:avLst/>
          </a:prstGeom>
          <a:solidFill>
            <a:schemeClr val="bg1"/>
          </a:solidFill>
          <a:ln w="38100">
            <a:solidFill>
              <a:srgbClr val="0038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0"/>
            <a:endParaRPr lang="en-ca" sz="1200">
              <a:latin typeface="Calibri" panose="020F0502020204030204" pitchFamily="34" charset="0"/>
            </a:endParaRPr>
          </a:p>
        </p:txBody>
      </p:sp>
      <p:sp>
        <p:nvSpPr>
          <p:cNvPr id="13" name="ZoneTexte 12">
            <a:extLst>
              <a:ext uri="{FF2B5EF4-FFF2-40B4-BE49-F238E27FC236}">
                <a16:creationId xmlns:a16="http://schemas.microsoft.com/office/drawing/2014/main" id="{DF425C55-EB21-E786-B792-4A4A16773A98}"/>
              </a:ext>
            </a:extLst>
          </p:cNvPr>
          <p:cNvSpPr txBox="1"/>
          <p:nvPr/>
        </p:nvSpPr>
        <p:spPr>
          <a:xfrm>
            <a:off x="5758776" y="5252390"/>
            <a:ext cx="5634251" cy="1200329"/>
          </a:xfrm>
          <a:prstGeom prst="rect">
            <a:avLst/>
          </a:prstGeom>
          <a:noFill/>
        </p:spPr>
        <p:txBody>
          <a:bodyPr wrap="square" rtlCol="0">
            <a:spAutoFit/>
          </a:bodyPr>
          <a:lstStyle/>
          <a:p>
            <a:pPr algn="ctr" rtl="0"/>
            <a:r>
              <a:rPr lang="en-ca" sz="2400" b="1" i="0" u="none" baseline="0" dirty="0">
                <a:solidFill>
                  <a:srgbClr val="0038FF"/>
                </a:solidFill>
                <a:latin typeface="Calibri" panose="020F0502020204030204" pitchFamily="34" charset="0"/>
                <a:ea typeface="Calibri" panose="020F0502020204030204" pitchFamily="34" charset="0"/>
                <a:cs typeface="Calibri" panose="020F0502020204030204" pitchFamily="34" charset="0"/>
              </a:rPr>
              <a:t>Strong</a:t>
            </a:r>
            <a:r>
              <a:rPr lang="en-ca" sz="2400" b="0" i="0" u="none" baseline="0" dirty="0">
                <a:solidFill>
                  <a:srgbClr val="0038FF"/>
                </a:solidFill>
                <a:latin typeface="Calibri" panose="020F0502020204030204" pitchFamily="34" charset="0"/>
                <a:ea typeface="Calibri" panose="020F0502020204030204" pitchFamily="34" charset="0"/>
                <a:cs typeface="Calibri" panose="020F0502020204030204" pitchFamily="34" charset="0"/>
              </a:rPr>
              <a:t> </a:t>
            </a:r>
            <a:r>
              <a:rPr lang="en-ca" sz="2400" b="1" i="0" u="none" baseline="0" dirty="0">
                <a:solidFill>
                  <a:srgbClr val="0038FF"/>
                </a:solidFill>
                <a:latin typeface="Calibri" panose="020F0502020204030204" pitchFamily="34" charset="0"/>
                <a:ea typeface="Calibri" panose="020F0502020204030204" pitchFamily="34" charset="0"/>
                <a:cs typeface="Calibri" panose="020F0502020204030204" pitchFamily="34" charset="0"/>
              </a:rPr>
              <a:t>relationships</a:t>
            </a:r>
            <a:r>
              <a:rPr lang="en-CA" sz="2400" b="0" i="0" u="none" baseline="0" dirty="0">
                <a:solidFill>
                  <a:srgbClr val="0038FF"/>
                </a:solidFill>
                <a:latin typeface="Calibri" panose="020F0502020204030204" pitchFamily="34" charset="0"/>
                <a:ea typeface="Calibri" panose="020F0502020204030204" pitchFamily="34" charset="0"/>
                <a:cs typeface="Calibri" panose="020F0502020204030204" pitchFamily="34" charset="0"/>
              </a:rPr>
              <a:t> </a:t>
            </a:r>
            <a:r>
              <a:rPr lang="en-ca" sz="2400" b="0" i="0" u="none" baseline="0" dirty="0">
                <a:latin typeface="Calibri" panose="020F0502020204030204" pitchFamily="34" charset="0"/>
                <a:ea typeface="Calibri" panose="020F0502020204030204" pitchFamily="34" charset="0"/>
                <a:cs typeface="Calibri" panose="020F0502020204030204" pitchFamily="34" charset="0"/>
              </a:rPr>
              <a:t>don</a:t>
            </a:r>
            <a:r>
              <a:rPr lang="en-CA" sz="2400" b="0" i="0" u="none" baseline="0" dirty="0">
                <a:latin typeface="Calibri" panose="020F0502020204030204" pitchFamily="34" charset="0"/>
                <a:ea typeface="Calibri" panose="020F0502020204030204" pitchFamily="34" charset="0"/>
                <a:cs typeface="Calibri" panose="020F0502020204030204" pitchFamily="34" charset="0"/>
              </a:rPr>
              <a:t>’</a:t>
            </a:r>
            <a:r>
              <a:rPr lang="en-ca" sz="2400" b="0" i="0" u="none" baseline="0" dirty="0">
                <a:latin typeface="Calibri" panose="020F0502020204030204" pitchFamily="34" charset="0"/>
                <a:ea typeface="Calibri" panose="020F0502020204030204" pitchFamily="34" charset="0"/>
                <a:cs typeface="Calibri" panose="020F0502020204030204" pitchFamily="34" charset="0"/>
              </a:rPr>
              <a:t>t usually break down over a simple disagreement </a:t>
            </a:r>
            <a:br>
              <a:rPr lang="en-ca" sz="2400" b="0" i="0" u="none" baseline="0" dirty="0">
                <a:latin typeface="Calibri" panose="020F0502020204030204" pitchFamily="34" charset="0"/>
                <a:ea typeface="Calibri" panose="020F0502020204030204" pitchFamily="34" charset="0"/>
                <a:cs typeface="Calibri" panose="020F0502020204030204" pitchFamily="34" charset="0"/>
              </a:rPr>
            </a:br>
            <a:r>
              <a:rPr lang="en-ca" sz="2400" b="0" i="0" u="none" baseline="0" dirty="0">
                <a:latin typeface="Calibri" panose="020F0502020204030204" pitchFamily="34" charset="0"/>
                <a:ea typeface="Calibri" panose="020F0502020204030204" pitchFamily="34" charset="0"/>
                <a:cs typeface="Calibri" panose="020F0502020204030204" pitchFamily="34" charset="0"/>
              </a:rPr>
              <a:t>or a difference in taste! </a:t>
            </a:r>
          </a:p>
        </p:txBody>
      </p:sp>
      <p:sp>
        <p:nvSpPr>
          <p:cNvPr id="15" name="Freeform 3">
            <a:extLst>
              <a:ext uri="{FF2B5EF4-FFF2-40B4-BE49-F238E27FC236}">
                <a16:creationId xmlns:a16="http://schemas.microsoft.com/office/drawing/2014/main" id="{C3686285-E775-674F-9DA5-261BA0E37AA2}"/>
              </a:ext>
            </a:extLst>
          </p:cNvPr>
          <p:cNvSpPr/>
          <p:nvPr/>
        </p:nvSpPr>
        <p:spPr>
          <a:xfrm>
            <a:off x="11147425" y="6149146"/>
            <a:ext cx="643819" cy="607145"/>
          </a:xfrm>
          <a:custGeom>
            <a:avLst/>
            <a:gdLst/>
            <a:ahLst/>
            <a:cxnLst/>
            <a:rect l="l" t="t" r="r" b="b"/>
            <a:pathLst>
              <a:path w="4388462" h="4377490">
                <a:moveTo>
                  <a:pt x="0" y="0"/>
                </a:moveTo>
                <a:lnTo>
                  <a:pt x="4388462" y="0"/>
                </a:lnTo>
                <a:lnTo>
                  <a:pt x="4388462" y="4377490"/>
                </a:lnTo>
                <a:lnTo>
                  <a:pt x="0" y="4377490"/>
                </a:lnTo>
                <a:lnTo>
                  <a:pt x="0" y="0"/>
                </a:lnTo>
                <a:close/>
              </a:path>
            </a:pathLst>
          </a:custGeom>
          <a:blipFill>
            <a:blip>
              <a:extLst>
                <a:ext uri="{96DAC541-7B7A-43D3-8B79-37D633B846F1}">
                  <asvg:svgBlip xmlns:asvg="http://schemas.microsoft.com/office/drawing/2016/SVG/main" r:embed="rId5"/>
                </a:ext>
              </a:extLst>
            </a:blip>
            <a:stretch>
              <a:fillRect l="5460"/>
            </a:stretch>
          </a:blipFill>
        </p:spPr>
        <p:txBody>
          <a:bodyPr/>
          <a:lstStyle>
            <a:defPPr>
              <a:defRPr lang="en-ca"/>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ca">
              <a:latin typeface="Calibri" panose="020F0502020204030204" pitchFamily="34" charset="0"/>
            </a:endParaRPr>
          </a:p>
        </p:txBody>
      </p:sp>
      <p:grpSp>
        <p:nvGrpSpPr>
          <p:cNvPr id="19" name="Group 6">
            <a:extLst>
              <a:ext uri="{FF2B5EF4-FFF2-40B4-BE49-F238E27FC236}">
                <a16:creationId xmlns:a16="http://schemas.microsoft.com/office/drawing/2014/main" id="{76448CC0-C731-596A-58EC-30E9577042E4}"/>
              </a:ext>
            </a:extLst>
          </p:cNvPr>
          <p:cNvGrpSpPr/>
          <p:nvPr/>
        </p:nvGrpSpPr>
        <p:grpSpPr>
          <a:xfrm rot="5400000">
            <a:off x="5153311" y="5712762"/>
            <a:ext cx="905696" cy="279584"/>
            <a:chOff x="0" y="0"/>
            <a:chExt cx="1656431" cy="408605"/>
          </a:xfrm>
        </p:grpSpPr>
        <p:sp>
          <p:nvSpPr>
            <p:cNvPr id="20" name="Freeform 7">
              <a:extLst>
                <a:ext uri="{FF2B5EF4-FFF2-40B4-BE49-F238E27FC236}">
                  <a16:creationId xmlns:a16="http://schemas.microsoft.com/office/drawing/2014/main" id="{BECFB391-4B83-D91A-1036-D381F7BC6BF9}"/>
                </a:ext>
              </a:extLst>
            </p:cNvPr>
            <p:cNvSpPr/>
            <p:nvPr/>
          </p:nvSpPr>
          <p:spPr>
            <a:xfrm>
              <a:off x="0" y="0"/>
              <a:ext cx="1656431" cy="408605"/>
            </a:xfrm>
            <a:custGeom>
              <a:avLst/>
              <a:gdLst/>
              <a:ahLst/>
              <a:cxnLst/>
              <a:rect l="l" t="t" r="r" b="b"/>
              <a:pathLst>
                <a:path w="1656431" h="408605">
                  <a:moveTo>
                    <a:pt x="0" y="0"/>
                  </a:moveTo>
                  <a:lnTo>
                    <a:pt x="1656431" y="0"/>
                  </a:lnTo>
                  <a:lnTo>
                    <a:pt x="1656431" y="408605"/>
                  </a:lnTo>
                  <a:lnTo>
                    <a:pt x="0" y="408605"/>
                  </a:lnTo>
                  <a:close/>
                </a:path>
              </a:pathLst>
            </a:custGeom>
            <a:solidFill>
              <a:srgbClr val="9BADFF"/>
            </a:solidFill>
          </p:spPr>
          <p:txBody>
            <a:bodyPr/>
            <a:lstStyle/>
            <a:p>
              <a:endParaRPr lang="en-ca" sz="1200">
                <a:latin typeface="Calibri" panose="020F0502020204030204" pitchFamily="34" charset="0"/>
              </a:endParaRPr>
            </a:p>
          </p:txBody>
        </p:sp>
        <p:sp>
          <p:nvSpPr>
            <p:cNvPr id="21" name="TextBox 8">
              <a:extLst>
                <a:ext uri="{FF2B5EF4-FFF2-40B4-BE49-F238E27FC236}">
                  <a16:creationId xmlns:a16="http://schemas.microsoft.com/office/drawing/2014/main" id="{FDCBBC84-47F9-3EB4-29C1-65C8023FB3FF}"/>
                </a:ext>
              </a:extLst>
            </p:cNvPr>
            <p:cNvSpPr txBox="1"/>
            <p:nvPr/>
          </p:nvSpPr>
          <p:spPr>
            <a:xfrm>
              <a:off x="0" y="-76200"/>
              <a:ext cx="1656431" cy="484805"/>
            </a:xfrm>
            <a:prstGeom prst="rect">
              <a:avLst/>
            </a:prstGeom>
          </p:spPr>
          <p:txBody>
            <a:bodyPr lIns="33867" tIns="33867" rIns="33867" bIns="33867" rtlCol="0" anchor="ctr"/>
            <a:lstStyle/>
            <a:p>
              <a:pPr algn="ctr" rtl="0">
                <a:lnSpc>
                  <a:spcPts val="2335"/>
                </a:lnSpc>
              </a:pPr>
              <a:endParaRPr sz="1200">
                <a:latin typeface="Calibri" panose="020F0502020204030204" pitchFamily="34" charset="0"/>
              </a:endParaRPr>
            </a:p>
          </p:txBody>
        </p:sp>
      </p:grpSp>
      <p:sp>
        <p:nvSpPr>
          <p:cNvPr id="22" name="ZoneTexte 21">
            <a:extLst>
              <a:ext uri="{FF2B5EF4-FFF2-40B4-BE49-F238E27FC236}">
                <a16:creationId xmlns:a16="http://schemas.microsoft.com/office/drawing/2014/main" id="{D42860E0-DF1B-888F-3426-0C54658F6A1D}"/>
              </a:ext>
            </a:extLst>
          </p:cNvPr>
          <p:cNvSpPr txBox="1"/>
          <p:nvPr/>
        </p:nvSpPr>
        <p:spPr>
          <a:xfrm>
            <a:off x="1257289" y="1168585"/>
            <a:ext cx="3218688" cy="523220"/>
          </a:xfrm>
          <a:prstGeom prst="rect">
            <a:avLst/>
          </a:prstGeom>
          <a:noFill/>
        </p:spPr>
        <p:txBody>
          <a:bodyPr wrap="square" rtlCol="0">
            <a:spAutoFit/>
          </a:bodyPr>
          <a:lstStyle/>
          <a:p>
            <a:pPr algn="l" rtl="0"/>
            <a:r>
              <a:rPr lang="en-ca" sz="2800" b="1" i="0" u="none" baseline="0" dirty="0">
                <a:solidFill>
                  <a:srgbClr val="002060"/>
                </a:solidFill>
                <a:latin typeface="Calibri" panose="020F0502020204030204" pitchFamily="34" charset="0"/>
                <a:ea typeface="Calibri" panose="020F0502020204030204" pitchFamily="34" charset="0"/>
                <a:cs typeface="Calibri" panose="020F0502020204030204" pitchFamily="34" charset="0"/>
              </a:rPr>
              <a:t>Remember... </a:t>
            </a:r>
          </a:p>
        </p:txBody>
      </p:sp>
      <p:sp>
        <p:nvSpPr>
          <p:cNvPr id="27" name="ZoneTexte 26">
            <a:extLst>
              <a:ext uri="{FF2B5EF4-FFF2-40B4-BE49-F238E27FC236}">
                <a16:creationId xmlns:a16="http://schemas.microsoft.com/office/drawing/2014/main" id="{FBE0DCCE-EA31-CAD4-4B94-B0EF86E79CD0}"/>
              </a:ext>
            </a:extLst>
          </p:cNvPr>
          <p:cNvSpPr txBox="1"/>
          <p:nvPr/>
        </p:nvSpPr>
        <p:spPr>
          <a:xfrm>
            <a:off x="1205532" y="321315"/>
            <a:ext cx="8555384" cy="995209"/>
          </a:xfrm>
          <a:prstGeom prst="rect">
            <a:avLst/>
          </a:prstGeom>
          <a:noFill/>
        </p:spPr>
        <p:txBody>
          <a:bodyPr wrap="square" rtlCol="0">
            <a:spAutoFit/>
          </a:bodyPr>
          <a:lstStyle/>
          <a:p>
            <a:pPr algn="l" rtl="0"/>
            <a:r>
              <a:rPr lang="en-ca" sz="5867" b="1" i="0" u="none" baseline="0" dirty="0">
                <a:solidFill>
                  <a:srgbClr val="0038FF"/>
                </a:solidFill>
                <a:latin typeface="Calibri" panose="020F0502020204030204" pitchFamily="34" charset="0"/>
                <a:ea typeface="Calibri" panose="020F0502020204030204" pitchFamily="34" charset="0"/>
                <a:cs typeface="Calibri" panose="020F0502020204030204" pitchFamily="34" charset="0"/>
              </a:rPr>
              <a:t>A round of opinions!</a:t>
            </a:r>
          </a:p>
        </p:txBody>
      </p:sp>
      <p:pic>
        <p:nvPicPr>
          <p:cNvPr id="28" name="Image 27">
            <a:extLst>
              <a:ext uri="{FF2B5EF4-FFF2-40B4-BE49-F238E27FC236}">
                <a16:creationId xmlns:a16="http://schemas.microsoft.com/office/drawing/2014/main" id="{93E00C51-7173-2610-B9F6-72EFC21EA9D1}"/>
              </a:ext>
            </a:extLst>
          </p:cNvPr>
          <p:cNvPicPr>
            <a:picLocks noChangeAspect="1"/>
          </p:cNvPicPr>
          <p:nvPr/>
        </p:nvPicPr>
        <p:blipFill>
          <a:blip r:embed="rId6"/>
          <a:stretch>
            <a:fillRect/>
          </a:stretch>
        </p:blipFill>
        <p:spPr>
          <a:xfrm>
            <a:off x="511059" y="510775"/>
            <a:ext cx="694473" cy="640358"/>
          </a:xfrm>
          <a:prstGeom prst="rect">
            <a:avLst/>
          </a:prstGeom>
        </p:spPr>
      </p:pic>
      <p:pic>
        <p:nvPicPr>
          <p:cNvPr id="30" name="Image 29">
            <a:extLst>
              <a:ext uri="{FF2B5EF4-FFF2-40B4-BE49-F238E27FC236}">
                <a16:creationId xmlns:a16="http://schemas.microsoft.com/office/drawing/2014/main" id="{30273B89-62EB-7D2F-735A-69950C496704}"/>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28006" y="6133667"/>
            <a:ext cx="1884110" cy="567189"/>
          </a:xfrm>
          <a:prstGeom prst="rect">
            <a:avLst/>
          </a:prstGeom>
        </p:spPr>
      </p:pic>
    </p:spTree>
    <p:extLst>
      <p:ext uri="{BB962C8B-B14F-4D97-AF65-F5344CB8AC3E}">
        <p14:creationId xmlns:p14="http://schemas.microsoft.com/office/powerpoint/2010/main" val="41031122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9"/>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p:bldP spid="15"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25E65E-5448-DB65-C1D2-46BA74C677B9}"/>
            </a:ext>
          </a:extLst>
        </p:cNvPr>
        <p:cNvGrpSpPr/>
        <p:nvPr/>
      </p:nvGrpSpPr>
      <p:grpSpPr>
        <a:xfrm>
          <a:off x="0" y="0"/>
          <a:ext cx="0" cy="0"/>
          <a:chOff x="0" y="0"/>
          <a:chExt cx="0" cy="0"/>
        </a:xfrm>
      </p:grpSpPr>
      <p:sp>
        <p:nvSpPr>
          <p:cNvPr id="7" name="Freeform 2">
            <a:extLst>
              <a:ext uri="{FF2B5EF4-FFF2-40B4-BE49-F238E27FC236}">
                <a16:creationId xmlns:a16="http://schemas.microsoft.com/office/drawing/2014/main" id="{AAEA42CA-C319-5000-8439-017DC54C2BAF}"/>
              </a:ext>
            </a:extLst>
          </p:cNvPr>
          <p:cNvSpPr>
            <a:spLocks noGrp="1" noRot="1" noMove="1" noResize="1" noEditPoints="1" noAdjustHandles="1" noChangeArrowheads="1" noChangeShapeType="1"/>
          </p:cNvSpPr>
          <p:nvPr/>
        </p:nvSpPr>
        <p:spPr>
          <a:xfrm>
            <a:off x="16681" y="0"/>
            <a:ext cx="12192000" cy="6858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5">
              <a:alphaModFix amt="10999"/>
            </a:blip>
            <a:stretch>
              <a:fillRect t="-38185" b="-38185"/>
            </a:stretch>
          </a:blipFill>
        </p:spPr>
        <p:txBody>
          <a:bodyPr/>
          <a:lstStyle/>
          <a:p>
            <a:endParaRPr lang="en-ca" sz="1200">
              <a:latin typeface="Calibri" panose="020F0502020204030204" pitchFamily="34" charset="0"/>
            </a:endParaRPr>
          </a:p>
        </p:txBody>
      </p:sp>
      <p:sp>
        <p:nvSpPr>
          <p:cNvPr id="10" name="ZoneTexte 9">
            <a:extLst>
              <a:ext uri="{FF2B5EF4-FFF2-40B4-BE49-F238E27FC236}">
                <a16:creationId xmlns:a16="http://schemas.microsoft.com/office/drawing/2014/main" id="{0E58510B-35DA-0B22-48A8-6C1193ED68F7}"/>
              </a:ext>
            </a:extLst>
          </p:cNvPr>
          <p:cNvSpPr txBox="1"/>
          <p:nvPr/>
        </p:nvSpPr>
        <p:spPr>
          <a:xfrm>
            <a:off x="355600" y="533096"/>
            <a:ext cx="9284073" cy="992579"/>
          </a:xfrm>
          <a:prstGeom prst="rect">
            <a:avLst/>
          </a:prstGeom>
          <a:noFill/>
        </p:spPr>
        <p:txBody>
          <a:bodyPr wrap="square" lIns="91440" tIns="45720" rIns="91440" bIns="45720" rtlCol="0" anchor="t">
            <a:spAutoFit/>
          </a:bodyPr>
          <a:lstStyle/>
          <a:p>
            <a:pPr algn="l" rtl="0"/>
            <a:r>
              <a:rPr lang="en-ca" sz="5850" b="1" i="0" u="none" baseline="0">
                <a:solidFill>
                  <a:srgbClr val="0038FF"/>
                </a:solidFill>
                <a:latin typeface="Calibri"/>
                <a:ea typeface="Calibri"/>
                <a:cs typeface="Calibri"/>
              </a:rPr>
              <a:t>Educational clip – Part 1</a:t>
            </a:r>
          </a:p>
        </p:txBody>
      </p:sp>
      <p:sp>
        <p:nvSpPr>
          <p:cNvPr id="13" name="Freeform 13">
            <a:extLst>
              <a:ext uri="{FF2B5EF4-FFF2-40B4-BE49-F238E27FC236}">
                <a16:creationId xmlns:a16="http://schemas.microsoft.com/office/drawing/2014/main" id="{631932E1-CC4F-E665-7D9A-EAC13C22BC7E}"/>
              </a:ext>
            </a:extLst>
          </p:cNvPr>
          <p:cNvSpPr/>
          <p:nvPr/>
        </p:nvSpPr>
        <p:spPr>
          <a:xfrm>
            <a:off x="-16681" y="4354096"/>
            <a:ext cx="3048292" cy="2503905"/>
          </a:xfrm>
          <a:custGeom>
            <a:avLst/>
            <a:gdLst/>
            <a:ahLst/>
            <a:cxnLst/>
            <a:rect l="l" t="t" r="r" b="b"/>
            <a:pathLst>
              <a:path w="3214523" h="3076567">
                <a:moveTo>
                  <a:pt x="0" y="0"/>
                </a:moveTo>
                <a:lnTo>
                  <a:pt x="3214524" y="0"/>
                </a:lnTo>
                <a:lnTo>
                  <a:pt x="3214524" y="3076567"/>
                </a:lnTo>
                <a:lnTo>
                  <a:pt x="0" y="3076567"/>
                </a:lnTo>
                <a:lnTo>
                  <a:pt x="0" y="0"/>
                </a:lnTo>
                <a:close/>
              </a:path>
            </a:pathLst>
          </a:custGeom>
          <a:blipFill>
            <a:blip>
              <a:extLst>
                <a:ext uri="{96DAC541-7B7A-43D3-8B79-37D633B846F1}">
                  <asvg:svgBlip xmlns:asvg="http://schemas.microsoft.com/office/drawing/2016/SVG/main" r:embed="rId6"/>
                </a:ext>
              </a:extLst>
            </a:blip>
            <a:stretch>
              <a:fillRect l="-28320" r="-1" b="-38308"/>
            </a:stretch>
          </a:blipFill>
        </p:spPr>
        <p:txBody>
          <a:bodyPr/>
          <a:lstStyle/>
          <a:p>
            <a:endParaRPr lang="en-ca" sz="1200">
              <a:latin typeface="Calibri" panose="020F0502020204030204" pitchFamily="34" charset="0"/>
            </a:endParaRPr>
          </a:p>
        </p:txBody>
      </p:sp>
      <p:sp>
        <p:nvSpPr>
          <p:cNvPr id="3" name="Slide Number Placeholder 2">
            <a:extLst>
              <a:ext uri="{FF2B5EF4-FFF2-40B4-BE49-F238E27FC236}">
                <a16:creationId xmlns:a16="http://schemas.microsoft.com/office/drawing/2014/main" id="{FE0452D2-D7A7-1D0A-EAC0-1F8D16FDA965}"/>
              </a:ext>
            </a:extLst>
          </p:cNvPr>
          <p:cNvSpPr txBox="1">
            <a:spLocks/>
          </p:cNvSpPr>
          <p:nvPr>
            <p:custDataLst>
              <p:tags r:id="rId1"/>
            </p:custDataLst>
          </p:nvPr>
        </p:nvSpPr>
        <p:spPr>
          <a:xfrm>
            <a:off x="10160000" y="127000"/>
            <a:ext cx="1828800" cy="243417"/>
          </a:xfrm>
          <a:prstGeom prst="rect">
            <a:avLst/>
          </a:prstGeom>
        </p:spPr>
        <p:txBody>
          <a:bodyPr/>
          <a:lstStyle>
            <a:defPPr>
              <a:defRPr lang="en-ca"/>
            </a:defPPr>
            <a:lvl1pPr marL="0" algn="r" defTabSz="914400" rtl="0" eaLnBrk="1" latinLnBrk="0" hangingPunct="1">
              <a:defRPr sz="1800" kern="1200">
                <a:solidFill>
                  <a:srgbClr val="2F5CEE"/>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rtl="0"/>
            <a:fld id="{C145B74D-6A0D-CF46-9BFB-933D6D9953E9}" type="slidenum">
              <a:rPr sz="1867" b="1">
                <a:latin typeface="Calibri" panose="020F0502020204030204" pitchFamily="34" charset="0"/>
              </a:rPr>
              <a:pPr/>
              <a:t>10</a:t>
            </a:fld>
            <a:endParaRPr lang="en-ca" sz="1867" b="1">
              <a:latin typeface="Calibri" panose="020F0502020204030204" pitchFamily="34" charset="0"/>
            </a:endParaRPr>
          </a:p>
        </p:txBody>
      </p:sp>
      <p:sp>
        <p:nvSpPr>
          <p:cNvPr id="6" name="Rectangle 5">
            <a:extLst>
              <a:ext uri="{FF2B5EF4-FFF2-40B4-BE49-F238E27FC236}">
                <a16:creationId xmlns:a16="http://schemas.microsoft.com/office/drawing/2014/main" id="{926E189D-EFA7-61F6-5FF6-8273068A6495}"/>
              </a:ext>
            </a:extLst>
          </p:cNvPr>
          <p:cNvSpPr/>
          <p:nvPr/>
        </p:nvSpPr>
        <p:spPr>
          <a:xfrm>
            <a:off x="7550573" y="3194416"/>
            <a:ext cx="3604533" cy="1270000"/>
          </a:xfrm>
          <a:prstGeom prst="rect">
            <a:avLst/>
          </a:prstGeom>
          <a:solidFill>
            <a:srgbClr val="0038FF"/>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0"/>
            <a:endParaRPr lang="en-ca" sz="1200">
              <a:latin typeface="Calibri" panose="020F0502020204030204" pitchFamily="34" charset="0"/>
            </a:endParaRPr>
          </a:p>
        </p:txBody>
      </p:sp>
      <p:sp>
        <p:nvSpPr>
          <p:cNvPr id="4" name="ZoneTexte 3">
            <a:extLst>
              <a:ext uri="{FF2B5EF4-FFF2-40B4-BE49-F238E27FC236}">
                <a16:creationId xmlns:a16="http://schemas.microsoft.com/office/drawing/2014/main" id="{91B08388-F221-A668-395C-56EEA7ABDCEC}"/>
              </a:ext>
            </a:extLst>
          </p:cNvPr>
          <p:cNvSpPr txBox="1"/>
          <p:nvPr/>
        </p:nvSpPr>
        <p:spPr>
          <a:xfrm>
            <a:off x="7447839" y="3639588"/>
            <a:ext cx="3810000" cy="379656"/>
          </a:xfrm>
          <a:prstGeom prst="rect">
            <a:avLst/>
          </a:prstGeom>
        </p:spPr>
        <p:txBody>
          <a:bodyPr wrap="square" rtlCol="0">
            <a:spAutoFit/>
          </a:bodyPr>
          <a:lstStyle/>
          <a:p>
            <a:pPr algn="ctr" rtl="0"/>
            <a:r>
              <a:rPr lang="en-ca" sz="1867" b="1" i="0" u="none" baseline="0" dirty="0">
                <a:solidFill>
                  <a:schemeClr val="bg1"/>
                </a:solidFill>
                <a:latin typeface="Calibri" panose="020F0502020204030204" pitchFamily="34" charset="0"/>
                <a:ea typeface="Calibri" panose="020F0502020204030204" pitchFamily="34" charset="0"/>
                <a:cs typeface="Calibri" panose="020F0502020204030204" pitchFamily="34" charset="0"/>
                <a:hlinkClick r:id="rId7">
                  <a:extLst>
                    <a:ext uri="{A12FA001-AC4F-418D-AE19-62706E023703}">
                      <ahyp:hlinkClr xmlns:ahyp="http://schemas.microsoft.com/office/drawing/2018/hyperlinkcolor" val="tx"/>
                    </a:ext>
                  </a:extLst>
                </a:hlinkClick>
              </a:rPr>
              <a:t>Video clip</a:t>
            </a:r>
            <a:endParaRPr lang="en-ca" sz="1867" b="1" dirty="0">
              <a:solidFill>
                <a:schemeClr val="bg1"/>
              </a:solidFill>
              <a:latin typeface="Calibri" panose="020F0502020204030204" pitchFamily="34" charset="0"/>
            </a:endParaRPr>
          </a:p>
        </p:txBody>
      </p:sp>
      <p:pic>
        <p:nvPicPr>
          <p:cNvPr id="8" name="Graphique 7" descr="Volume avec un remplissage uni">
            <a:extLst>
              <a:ext uri="{FF2B5EF4-FFF2-40B4-BE49-F238E27FC236}">
                <a16:creationId xmlns:a16="http://schemas.microsoft.com/office/drawing/2014/main" id="{73060571-9FA9-F3F9-BFDB-C87FC77563CE}"/>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rot="20977103">
            <a:off x="10883667" y="2987605"/>
            <a:ext cx="609600" cy="609600"/>
          </a:xfrm>
          <a:prstGeom prst="rect">
            <a:avLst/>
          </a:prstGeom>
        </p:spPr>
      </p:pic>
      <p:pic>
        <p:nvPicPr>
          <p:cNvPr id="5" name="Image 4">
            <a:extLst>
              <a:ext uri="{FF2B5EF4-FFF2-40B4-BE49-F238E27FC236}">
                <a16:creationId xmlns:a16="http://schemas.microsoft.com/office/drawing/2014/main" id="{09F6B53D-9296-8C17-FBDC-D6839C47D8B6}"/>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0208188" y="6096000"/>
            <a:ext cx="1884110" cy="567189"/>
          </a:xfrm>
          <a:prstGeom prst="rect">
            <a:avLst/>
          </a:prstGeom>
        </p:spPr>
      </p:pic>
      <p:pic>
        <p:nvPicPr>
          <p:cNvPr id="2" name="Média en ligne 1" descr="Workshop 5.1">
            <a:hlinkClick r:id="" action="ppaction://media"/>
            <a:extLst>
              <a:ext uri="{FF2B5EF4-FFF2-40B4-BE49-F238E27FC236}">
                <a16:creationId xmlns:a16="http://schemas.microsoft.com/office/drawing/2014/main" id="{9C3A5D24-478C-401C-9364-5E95B24E62C7}"/>
              </a:ext>
            </a:extLst>
          </p:cNvPr>
          <p:cNvPicPr>
            <a:picLocks noRot="1" noChangeAspect="1"/>
          </p:cNvPicPr>
          <p:nvPr>
            <a:videoFile r:link="rId2"/>
          </p:nvPr>
        </p:nvPicPr>
        <p:blipFill>
          <a:blip r:embed="rId10"/>
          <a:stretch>
            <a:fillRect/>
          </a:stretch>
        </p:blipFill>
        <p:spPr>
          <a:xfrm>
            <a:off x="549729" y="2055177"/>
            <a:ext cx="6389914" cy="3599952"/>
          </a:xfrm>
          <a:prstGeom prst="rect">
            <a:avLst/>
          </a:prstGeom>
        </p:spPr>
      </p:pic>
      <p:sp>
        <p:nvSpPr>
          <p:cNvPr id="14" name="Freeform 9">
            <a:extLst>
              <a:ext uri="{FF2B5EF4-FFF2-40B4-BE49-F238E27FC236}">
                <a16:creationId xmlns:a16="http://schemas.microsoft.com/office/drawing/2014/main" id="{C4E939F2-5FA5-9329-FFB3-00493234A7C3}"/>
              </a:ext>
            </a:extLst>
          </p:cNvPr>
          <p:cNvSpPr/>
          <p:nvPr/>
        </p:nvSpPr>
        <p:spPr>
          <a:xfrm>
            <a:off x="6552379" y="1657815"/>
            <a:ext cx="600743" cy="706757"/>
          </a:xfrm>
          <a:custGeom>
            <a:avLst/>
            <a:gdLst/>
            <a:ahLst/>
            <a:cxnLst/>
            <a:rect l="l" t="t" r="r" b="b"/>
            <a:pathLst>
              <a:path w="901115" h="1060135">
                <a:moveTo>
                  <a:pt x="0" y="0"/>
                </a:moveTo>
                <a:lnTo>
                  <a:pt x="901115" y="0"/>
                </a:lnTo>
                <a:lnTo>
                  <a:pt x="901115" y="1060136"/>
                </a:lnTo>
                <a:lnTo>
                  <a:pt x="0" y="1060136"/>
                </a:lnTo>
                <a:lnTo>
                  <a:pt x="0" y="0"/>
                </a:lnTo>
                <a:close/>
              </a:path>
            </a:pathLst>
          </a:custGeom>
          <a:blipFill>
            <a:blip>
              <a:extLst>
                <a:ext uri="{96DAC541-7B7A-43D3-8B79-37D633B846F1}">
                  <asvg:svgBlip xmlns:asvg="http://schemas.microsoft.com/office/drawing/2016/SVG/main" r:embed="rId11"/>
                </a:ext>
              </a:extLst>
            </a:blip>
            <a:stretch>
              <a:fillRect/>
            </a:stretch>
          </a:blipFill>
        </p:spPr>
        <p:txBody>
          <a:bodyPr/>
          <a:lstStyle/>
          <a:p>
            <a:endParaRPr lang="en-ca" sz="1200">
              <a:latin typeface="Calibri" panose="020F0502020204030204" pitchFamily="34" charset="0"/>
            </a:endParaRPr>
          </a:p>
        </p:txBody>
      </p:sp>
    </p:spTree>
    <p:extLst>
      <p:ext uri="{BB962C8B-B14F-4D97-AF65-F5344CB8AC3E}">
        <p14:creationId xmlns:p14="http://schemas.microsoft.com/office/powerpoint/2010/main" val="37171495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79A39E-6E2B-B3BB-DDE7-299FADDB3F4D}"/>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C9EB2C6A-4236-9B2C-A8B3-A6EDBD1ED344}"/>
              </a:ext>
            </a:extLst>
          </p:cNvPr>
          <p:cNvSpPr>
            <a:spLocks noGrp="1" noRot="1" noMove="1" noResize="1" noEditPoints="1" noAdjustHandles="1" noChangeArrowheads="1" noChangeShapeType="1"/>
          </p:cNvSpPr>
          <p:nvPr/>
        </p:nvSpPr>
        <p:spPr>
          <a:xfrm>
            <a:off x="0" y="0"/>
            <a:ext cx="12192000" cy="6858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alphaModFix amt="10999"/>
            </a:blip>
            <a:stretch>
              <a:fillRect t="-38185" b="-38185"/>
            </a:stretch>
          </a:blipFill>
        </p:spPr>
        <p:txBody>
          <a:bodyPr/>
          <a:lstStyle/>
          <a:p>
            <a:endParaRPr lang="en-ca" sz="1200">
              <a:latin typeface="Calibri" panose="020F0502020204030204" pitchFamily="34" charset="0"/>
            </a:endParaRPr>
          </a:p>
        </p:txBody>
      </p:sp>
      <p:sp>
        <p:nvSpPr>
          <p:cNvPr id="13" name="Slide Number Placeholder 2">
            <a:extLst>
              <a:ext uri="{FF2B5EF4-FFF2-40B4-BE49-F238E27FC236}">
                <a16:creationId xmlns:a16="http://schemas.microsoft.com/office/drawing/2014/main" id="{D9F207D9-280F-1DC3-D9C4-921229D1D8D9}"/>
              </a:ext>
            </a:extLst>
          </p:cNvPr>
          <p:cNvSpPr txBox="1">
            <a:spLocks/>
          </p:cNvSpPr>
          <p:nvPr>
            <p:custDataLst>
              <p:tags r:id="rId1"/>
            </p:custDataLst>
          </p:nvPr>
        </p:nvSpPr>
        <p:spPr>
          <a:xfrm>
            <a:off x="10160000" y="127000"/>
            <a:ext cx="1828800" cy="243417"/>
          </a:xfrm>
          <a:prstGeom prst="rect">
            <a:avLst/>
          </a:prstGeom>
        </p:spPr>
        <p:txBody>
          <a:bodyPr/>
          <a:lstStyle>
            <a:defPPr>
              <a:defRPr lang="en-ca"/>
            </a:defPPr>
            <a:lvl1pPr marL="0" algn="r" defTabSz="914400" rtl="0" eaLnBrk="1" latinLnBrk="0" hangingPunct="1">
              <a:defRPr sz="1800" kern="1200">
                <a:solidFill>
                  <a:srgbClr val="2F5CEE"/>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rtl="0"/>
            <a:fld id="{C145B74D-6A0D-CF46-9BFB-933D6D9953E9}" type="slidenum">
              <a:rPr sz="1867" b="1">
                <a:latin typeface="Calibri" panose="020F0502020204030204" pitchFamily="34" charset="0"/>
              </a:rPr>
              <a:pPr/>
              <a:t>11</a:t>
            </a:fld>
            <a:endParaRPr lang="en-ca" sz="1867" b="1">
              <a:latin typeface="Calibri" panose="020F0502020204030204" pitchFamily="34" charset="0"/>
            </a:endParaRPr>
          </a:p>
        </p:txBody>
      </p:sp>
      <p:sp>
        <p:nvSpPr>
          <p:cNvPr id="4" name="ZoneTexte 3">
            <a:extLst>
              <a:ext uri="{FF2B5EF4-FFF2-40B4-BE49-F238E27FC236}">
                <a16:creationId xmlns:a16="http://schemas.microsoft.com/office/drawing/2014/main" id="{B4CCC29D-5592-B1F1-18D2-63EF97E5AFDB}"/>
              </a:ext>
            </a:extLst>
          </p:cNvPr>
          <p:cNvSpPr txBox="1"/>
          <p:nvPr/>
        </p:nvSpPr>
        <p:spPr>
          <a:xfrm>
            <a:off x="424024" y="433450"/>
            <a:ext cx="8555384" cy="995209"/>
          </a:xfrm>
          <a:prstGeom prst="rect">
            <a:avLst/>
          </a:prstGeom>
          <a:noFill/>
        </p:spPr>
        <p:txBody>
          <a:bodyPr wrap="square" rtlCol="0">
            <a:spAutoFit/>
          </a:bodyPr>
          <a:lstStyle/>
          <a:p>
            <a:pPr algn="l" rtl="0"/>
            <a:r>
              <a:rPr lang="en-ca" sz="5867" b="1" i="0" u="none" baseline="0" dirty="0">
                <a:solidFill>
                  <a:srgbClr val="0038FF"/>
                </a:solidFill>
                <a:latin typeface="Calibri" panose="020F0502020204030204" pitchFamily="34" charset="0"/>
                <a:ea typeface="Calibri" panose="020F0502020204030204" pitchFamily="34" charset="0"/>
                <a:cs typeface="Calibri" panose="020F0502020204030204" pitchFamily="34" charset="0"/>
              </a:rPr>
              <a:t>Lemon squeezer</a:t>
            </a:r>
          </a:p>
        </p:txBody>
      </p:sp>
      <p:grpSp>
        <p:nvGrpSpPr>
          <p:cNvPr id="3" name="Group 4">
            <a:extLst>
              <a:ext uri="{FF2B5EF4-FFF2-40B4-BE49-F238E27FC236}">
                <a16:creationId xmlns:a16="http://schemas.microsoft.com/office/drawing/2014/main" id="{15A51C7F-5B96-33E5-B5BE-73621B62B198}"/>
              </a:ext>
            </a:extLst>
          </p:cNvPr>
          <p:cNvGrpSpPr/>
          <p:nvPr/>
        </p:nvGrpSpPr>
        <p:grpSpPr>
          <a:xfrm>
            <a:off x="694714" y="1734832"/>
            <a:ext cx="5120870" cy="1694168"/>
            <a:chOff x="0" y="-76200"/>
            <a:chExt cx="2149108" cy="571663"/>
          </a:xfrm>
        </p:grpSpPr>
        <p:sp>
          <p:nvSpPr>
            <p:cNvPr id="5" name="Freeform 5">
              <a:extLst>
                <a:ext uri="{FF2B5EF4-FFF2-40B4-BE49-F238E27FC236}">
                  <a16:creationId xmlns:a16="http://schemas.microsoft.com/office/drawing/2014/main" id="{AB0A3123-47F0-20A2-3F13-53C7096164D4}"/>
                </a:ext>
              </a:extLst>
            </p:cNvPr>
            <p:cNvSpPr/>
            <p:nvPr/>
          </p:nvSpPr>
          <p:spPr>
            <a:xfrm>
              <a:off x="0" y="0"/>
              <a:ext cx="2149108" cy="325763"/>
            </a:xfrm>
            <a:custGeom>
              <a:avLst/>
              <a:gdLst/>
              <a:ahLst/>
              <a:cxnLst/>
              <a:rect l="l" t="t" r="r" b="b"/>
              <a:pathLst>
                <a:path w="2149108" h="495463">
                  <a:moveTo>
                    <a:pt x="0" y="0"/>
                  </a:moveTo>
                  <a:lnTo>
                    <a:pt x="2149108" y="0"/>
                  </a:lnTo>
                  <a:lnTo>
                    <a:pt x="2149108" y="495463"/>
                  </a:lnTo>
                  <a:lnTo>
                    <a:pt x="0" y="495463"/>
                  </a:lnTo>
                  <a:close/>
                </a:path>
              </a:pathLst>
            </a:custGeom>
            <a:solidFill>
              <a:srgbClr val="9BADFF"/>
            </a:solidFill>
          </p:spPr>
          <p:txBody>
            <a:bodyPr/>
            <a:lstStyle/>
            <a:p>
              <a:endParaRPr lang="en-ca" sz="1200">
                <a:latin typeface="Calibri" panose="020F0502020204030204" pitchFamily="34" charset="0"/>
              </a:endParaRPr>
            </a:p>
          </p:txBody>
        </p:sp>
        <p:sp>
          <p:nvSpPr>
            <p:cNvPr id="6" name="TextBox 6">
              <a:extLst>
                <a:ext uri="{FF2B5EF4-FFF2-40B4-BE49-F238E27FC236}">
                  <a16:creationId xmlns:a16="http://schemas.microsoft.com/office/drawing/2014/main" id="{54E49B54-0936-DCD6-626B-92883A8D9D47}"/>
                </a:ext>
              </a:extLst>
            </p:cNvPr>
            <p:cNvSpPr txBox="1"/>
            <p:nvPr/>
          </p:nvSpPr>
          <p:spPr>
            <a:xfrm>
              <a:off x="0" y="-76200"/>
              <a:ext cx="2149108" cy="571663"/>
            </a:xfrm>
            <a:prstGeom prst="rect">
              <a:avLst/>
            </a:prstGeom>
          </p:spPr>
          <p:txBody>
            <a:bodyPr lIns="33867" tIns="33867" rIns="33867" bIns="33867" rtlCol="0" anchor="ctr"/>
            <a:lstStyle/>
            <a:p>
              <a:pPr algn="ctr" rtl="0">
                <a:lnSpc>
                  <a:spcPts val="2335"/>
                </a:lnSpc>
              </a:pPr>
              <a:endParaRPr sz="1200">
                <a:latin typeface="Calibri" panose="020F0502020204030204" pitchFamily="34" charset="0"/>
              </a:endParaRPr>
            </a:p>
          </p:txBody>
        </p:sp>
      </p:grpSp>
      <p:sp>
        <p:nvSpPr>
          <p:cNvPr id="7" name="Freeform 8">
            <a:extLst>
              <a:ext uri="{FF2B5EF4-FFF2-40B4-BE49-F238E27FC236}">
                <a16:creationId xmlns:a16="http://schemas.microsoft.com/office/drawing/2014/main" id="{1A7D16A5-91C3-2570-D9D1-71127504BCC4}"/>
              </a:ext>
            </a:extLst>
          </p:cNvPr>
          <p:cNvSpPr/>
          <p:nvPr/>
        </p:nvSpPr>
        <p:spPr>
          <a:xfrm>
            <a:off x="424024" y="1673976"/>
            <a:ext cx="829069" cy="829314"/>
          </a:xfrm>
          <a:custGeom>
            <a:avLst/>
            <a:gdLst/>
            <a:ahLst/>
            <a:cxnLst/>
            <a:rect l="l" t="t" r="r" b="b"/>
            <a:pathLst>
              <a:path w="1243604" h="1243604">
                <a:moveTo>
                  <a:pt x="0" y="0"/>
                </a:moveTo>
                <a:lnTo>
                  <a:pt x="1243605" y="0"/>
                </a:lnTo>
                <a:lnTo>
                  <a:pt x="1243605" y="1243604"/>
                </a:lnTo>
                <a:lnTo>
                  <a:pt x="0" y="1243604"/>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ca" sz="1200">
              <a:latin typeface="Calibri" panose="020F0502020204030204" pitchFamily="34" charset="0"/>
            </a:endParaRPr>
          </a:p>
        </p:txBody>
      </p:sp>
      <p:sp>
        <p:nvSpPr>
          <p:cNvPr id="8" name="ZoneTexte 7">
            <a:extLst>
              <a:ext uri="{FF2B5EF4-FFF2-40B4-BE49-F238E27FC236}">
                <a16:creationId xmlns:a16="http://schemas.microsoft.com/office/drawing/2014/main" id="{F2CF0429-82B5-9357-03F8-BB1BDE5F114F}"/>
              </a:ext>
            </a:extLst>
          </p:cNvPr>
          <p:cNvSpPr txBox="1"/>
          <p:nvPr/>
        </p:nvSpPr>
        <p:spPr>
          <a:xfrm>
            <a:off x="1374777" y="2214273"/>
            <a:ext cx="3760744" cy="913199"/>
          </a:xfrm>
          <a:prstGeom prst="rect">
            <a:avLst/>
          </a:prstGeom>
          <a:noFill/>
        </p:spPr>
        <p:txBody>
          <a:bodyPr wrap="square" rtlCol="0">
            <a:spAutoFit/>
          </a:bodyPr>
          <a:lstStyle/>
          <a:p>
            <a:pPr algn="ctr" rtl="0"/>
            <a:r>
              <a:rPr lang="en-ca" sz="2667" b="1" i="0" u="none" baseline="0" dirty="0">
                <a:solidFill>
                  <a:schemeClr val="bg1"/>
                </a:solidFill>
                <a:latin typeface="Calibri" panose="020F0502020204030204" pitchFamily="34" charset="0"/>
                <a:ea typeface="Trebuchet MS" panose="020B0603020202020204" pitchFamily="34" charset="0"/>
                <a:cs typeface="Trebuchet MS" panose="020B0603020202020204" pitchFamily="34" charset="0"/>
              </a:rPr>
              <a:t>What is social pressure?</a:t>
            </a:r>
          </a:p>
        </p:txBody>
      </p:sp>
      <p:sp>
        <p:nvSpPr>
          <p:cNvPr id="9" name="Rectangle 8">
            <a:extLst>
              <a:ext uri="{FF2B5EF4-FFF2-40B4-BE49-F238E27FC236}">
                <a16:creationId xmlns:a16="http://schemas.microsoft.com/office/drawing/2014/main" id="{F18B751D-A6EB-EEC8-F29F-C7E0AD3F013A}"/>
              </a:ext>
            </a:extLst>
          </p:cNvPr>
          <p:cNvSpPr/>
          <p:nvPr/>
        </p:nvSpPr>
        <p:spPr>
          <a:xfrm>
            <a:off x="973903" y="3724674"/>
            <a:ext cx="5573201" cy="2959590"/>
          </a:xfrm>
          <a:prstGeom prst="rect">
            <a:avLst/>
          </a:prstGeom>
          <a:solidFill>
            <a:schemeClr val="bg1"/>
          </a:solidFill>
          <a:ln w="38100">
            <a:solidFill>
              <a:srgbClr val="0038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ca"/>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rtl="0"/>
            <a:endParaRPr lang="en-ca">
              <a:latin typeface="Calibri" panose="020F0502020204030204" pitchFamily="34" charset="0"/>
            </a:endParaRPr>
          </a:p>
        </p:txBody>
      </p:sp>
      <p:sp>
        <p:nvSpPr>
          <p:cNvPr id="10" name="Freeform 11">
            <a:extLst>
              <a:ext uri="{FF2B5EF4-FFF2-40B4-BE49-F238E27FC236}">
                <a16:creationId xmlns:a16="http://schemas.microsoft.com/office/drawing/2014/main" id="{7E1B3638-4CF3-34F6-C0B0-FF83125C10B1}"/>
              </a:ext>
            </a:extLst>
          </p:cNvPr>
          <p:cNvSpPr/>
          <p:nvPr/>
        </p:nvSpPr>
        <p:spPr>
          <a:xfrm>
            <a:off x="6096000" y="3520441"/>
            <a:ext cx="867969" cy="773204"/>
          </a:xfrm>
          <a:custGeom>
            <a:avLst/>
            <a:gdLst/>
            <a:ahLst/>
            <a:cxnLst/>
            <a:rect l="l" t="t" r="r" b="b"/>
            <a:pathLst>
              <a:path w="2964353" h="2808725">
                <a:moveTo>
                  <a:pt x="0" y="0"/>
                </a:moveTo>
                <a:lnTo>
                  <a:pt x="2964353" y="0"/>
                </a:lnTo>
                <a:lnTo>
                  <a:pt x="2964353" y="2808724"/>
                </a:lnTo>
                <a:lnTo>
                  <a:pt x="0" y="2808724"/>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defPPr>
              <a:defRPr lang="en-ca"/>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ca">
              <a:latin typeface="Calibri" panose="020F0502020204030204" pitchFamily="34" charset="0"/>
            </a:endParaRPr>
          </a:p>
        </p:txBody>
      </p:sp>
      <p:sp>
        <p:nvSpPr>
          <p:cNvPr id="14" name="Freeform 11">
            <a:extLst>
              <a:ext uri="{FF2B5EF4-FFF2-40B4-BE49-F238E27FC236}">
                <a16:creationId xmlns:a16="http://schemas.microsoft.com/office/drawing/2014/main" id="{CFE9C4F5-7C57-678C-A06A-F1B6D88B8F31}"/>
              </a:ext>
            </a:extLst>
          </p:cNvPr>
          <p:cNvSpPr/>
          <p:nvPr/>
        </p:nvSpPr>
        <p:spPr>
          <a:xfrm rot="3667283">
            <a:off x="3973124" y="3057379"/>
            <a:ext cx="1039518" cy="545194"/>
          </a:xfrm>
          <a:custGeom>
            <a:avLst/>
            <a:gdLst/>
            <a:ahLst/>
            <a:cxnLst/>
            <a:rect l="l" t="t" r="r" b="b"/>
            <a:pathLst>
              <a:path w="2543981" h="1392550">
                <a:moveTo>
                  <a:pt x="0" y="0"/>
                </a:moveTo>
                <a:lnTo>
                  <a:pt x="2543981" y="0"/>
                </a:lnTo>
                <a:lnTo>
                  <a:pt x="2543981" y="1392550"/>
                </a:lnTo>
                <a:lnTo>
                  <a:pt x="0" y="1392550"/>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en-ca">
              <a:latin typeface="Calibri" panose="020F0502020204030204" pitchFamily="34" charset="0"/>
            </a:endParaRPr>
          </a:p>
        </p:txBody>
      </p:sp>
      <p:sp>
        <p:nvSpPr>
          <p:cNvPr id="16" name="Freeform 2">
            <a:extLst>
              <a:ext uri="{FF2B5EF4-FFF2-40B4-BE49-F238E27FC236}">
                <a16:creationId xmlns:a16="http://schemas.microsoft.com/office/drawing/2014/main" id="{D551069E-7215-7BD9-43CB-7A3AB8BF740A}"/>
              </a:ext>
            </a:extLst>
          </p:cNvPr>
          <p:cNvSpPr/>
          <p:nvPr/>
        </p:nvSpPr>
        <p:spPr>
          <a:xfrm>
            <a:off x="5490765" y="0"/>
            <a:ext cx="1906371" cy="2047859"/>
          </a:xfrm>
          <a:custGeom>
            <a:avLst/>
            <a:gdLst/>
            <a:ahLst/>
            <a:cxnLst/>
            <a:rect l="l" t="t" r="r" b="b"/>
            <a:pathLst>
              <a:path w="3830505" h="4114800">
                <a:moveTo>
                  <a:pt x="0" y="0"/>
                </a:moveTo>
                <a:lnTo>
                  <a:pt x="3830504" y="0"/>
                </a:lnTo>
                <a:lnTo>
                  <a:pt x="3830504" y="4114800"/>
                </a:lnTo>
                <a:lnTo>
                  <a:pt x="0" y="4114800"/>
                </a:lnTo>
                <a:lnTo>
                  <a:pt x="0" y="0"/>
                </a:lnTo>
                <a:close/>
              </a:path>
            </a:pathLst>
          </a:custGeom>
          <a:blipFill>
            <a:blip>
              <a:extLst>
                <a:ext uri="{96DAC541-7B7A-43D3-8B79-37D633B846F1}">
                  <asvg:svgBlip xmlns:asvg="http://schemas.microsoft.com/office/drawing/2016/SVG/main" r:embed="rId7"/>
                </a:ext>
              </a:extLst>
            </a:blip>
            <a:stretch>
              <a:fillRect/>
            </a:stretch>
          </a:blipFill>
        </p:spPr>
        <p:txBody>
          <a:bodyPr/>
          <a:lstStyle/>
          <a:p>
            <a:endParaRPr lang="en-ca">
              <a:latin typeface="Calibri" panose="020F0502020204030204" pitchFamily="34" charset="0"/>
            </a:endParaRPr>
          </a:p>
        </p:txBody>
      </p:sp>
      <p:sp>
        <p:nvSpPr>
          <p:cNvPr id="18" name="Freeform 13">
            <a:extLst>
              <a:ext uri="{FF2B5EF4-FFF2-40B4-BE49-F238E27FC236}">
                <a16:creationId xmlns:a16="http://schemas.microsoft.com/office/drawing/2014/main" id="{36B73500-6146-D040-51CA-CFD1F35CFBD9}"/>
              </a:ext>
            </a:extLst>
          </p:cNvPr>
          <p:cNvSpPr/>
          <p:nvPr/>
        </p:nvSpPr>
        <p:spPr>
          <a:xfrm>
            <a:off x="9836809" y="1314432"/>
            <a:ext cx="1848280" cy="1630160"/>
          </a:xfrm>
          <a:custGeom>
            <a:avLst/>
            <a:gdLst/>
            <a:ahLst/>
            <a:cxnLst/>
            <a:rect l="l" t="t" r="r" b="b"/>
            <a:pathLst>
              <a:path w="3214523" h="3076567">
                <a:moveTo>
                  <a:pt x="0" y="0"/>
                </a:moveTo>
                <a:lnTo>
                  <a:pt x="3214524" y="0"/>
                </a:lnTo>
                <a:lnTo>
                  <a:pt x="3214524" y="3076567"/>
                </a:lnTo>
                <a:lnTo>
                  <a:pt x="0" y="3076567"/>
                </a:lnTo>
                <a:lnTo>
                  <a:pt x="0" y="0"/>
                </a:lnTo>
                <a:close/>
              </a:path>
            </a:pathLst>
          </a:custGeom>
          <a:blipFill>
            <a:blip>
              <a:extLst>
                <a:ext uri="{96DAC541-7B7A-43D3-8B79-37D633B846F1}">
                  <asvg:svgBlip xmlns:asvg="http://schemas.microsoft.com/office/drawing/2016/SVG/main" r:embed="rId8"/>
                </a:ext>
              </a:extLst>
            </a:blip>
            <a:stretch>
              <a:fillRect l="2009" r="-1" b="1635"/>
            </a:stretch>
          </a:blipFill>
        </p:spPr>
        <p:txBody>
          <a:bodyPr/>
          <a:lstStyle/>
          <a:p>
            <a:endParaRPr lang="en-ca" sz="1200">
              <a:latin typeface="Calibri" panose="020F0502020204030204" pitchFamily="34" charset="0"/>
            </a:endParaRPr>
          </a:p>
        </p:txBody>
      </p:sp>
      <p:sp>
        <p:nvSpPr>
          <p:cNvPr id="22" name="ZoneTexte 21">
            <a:extLst>
              <a:ext uri="{FF2B5EF4-FFF2-40B4-BE49-F238E27FC236}">
                <a16:creationId xmlns:a16="http://schemas.microsoft.com/office/drawing/2014/main" id="{B875FC1A-D06F-C45B-E304-9A0F3C2E15B4}"/>
              </a:ext>
            </a:extLst>
          </p:cNvPr>
          <p:cNvSpPr txBox="1"/>
          <p:nvPr/>
        </p:nvSpPr>
        <p:spPr>
          <a:xfrm>
            <a:off x="9980202" y="1711009"/>
            <a:ext cx="1626771" cy="1200329"/>
          </a:xfrm>
          <a:prstGeom prst="rect">
            <a:avLst/>
          </a:prstGeom>
          <a:noFill/>
        </p:spPr>
        <p:txBody>
          <a:bodyPr wrap="square" lIns="91440" tIns="45720" rIns="91440" bIns="45720" rtlCol="0" anchor="t">
            <a:spAutoFit/>
          </a:bodyPr>
          <a:lstStyle/>
          <a:p>
            <a:pPr algn="ctr" rtl="0"/>
            <a:r>
              <a:rPr lang="en-ca" b="1" i="0" u="none" baseline="0">
                <a:latin typeface="Calibri"/>
                <a:ea typeface="Calibri"/>
                <a:cs typeface="Calibri"/>
              </a:rPr>
              <a:t>Examples of social pressure: </a:t>
            </a:r>
          </a:p>
          <a:p>
            <a:endParaRPr lang="en-ca" dirty="0">
              <a:latin typeface="Calibri" panose="020F0502020204030204" pitchFamily="34" charset="0"/>
            </a:endParaRPr>
          </a:p>
        </p:txBody>
      </p:sp>
      <p:sp>
        <p:nvSpPr>
          <p:cNvPr id="25" name="ZoneTexte 24">
            <a:extLst>
              <a:ext uri="{FF2B5EF4-FFF2-40B4-BE49-F238E27FC236}">
                <a16:creationId xmlns:a16="http://schemas.microsoft.com/office/drawing/2014/main" id="{9A000012-87B4-DF04-C6DF-73B85C9584CF}"/>
              </a:ext>
            </a:extLst>
          </p:cNvPr>
          <p:cNvSpPr txBox="1"/>
          <p:nvPr/>
        </p:nvSpPr>
        <p:spPr>
          <a:xfrm>
            <a:off x="7334356" y="1827915"/>
            <a:ext cx="4898924" cy="3693319"/>
          </a:xfrm>
          <a:prstGeom prst="rect">
            <a:avLst/>
          </a:prstGeom>
          <a:noFill/>
        </p:spPr>
        <p:txBody>
          <a:bodyPr wrap="square" lIns="91440" tIns="45720" rIns="91440" bIns="45720" rtlCol="0" anchor="t">
            <a:spAutoFit/>
          </a:bodyPr>
          <a:lstStyle/>
          <a:p>
            <a:pPr algn="l" rtl="0"/>
            <a:r>
              <a:rPr lang="en-ca" b="0" i="0" u="none" baseline="0" dirty="0">
                <a:latin typeface="Calibri"/>
                <a:ea typeface="Calibri"/>
                <a:cs typeface="Calibri"/>
              </a:rPr>
              <a:t>Beauty standards</a:t>
            </a:r>
            <a:r>
              <a:rPr lang="en-ca" b="0" i="0" u="none" baseline="0" dirty="0">
                <a:solidFill>
                  <a:schemeClr val="tx2"/>
                </a:solidFill>
                <a:latin typeface="Calibri"/>
                <a:ea typeface="Calibri"/>
                <a:cs typeface="Calibri"/>
              </a:rPr>
              <a:t>;</a:t>
            </a:r>
            <a:endParaRPr lang="en-ca" dirty="0">
              <a:solidFill>
                <a:schemeClr val="tx2"/>
              </a:solidFill>
              <a:latin typeface="Calibri" panose="020F0502020204030204" pitchFamily="34" charset="0"/>
            </a:endParaRPr>
          </a:p>
          <a:p>
            <a:endParaRPr lang="en-ca" dirty="0">
              <a:latin typeface="Calibri" panose="020F0502020204030204" pitchFamily="34" charset="0"/>
            </a:endParaRPr>
          </a:p>
          <a:p>
            <a:pPr algn="l" rtl="0"/>
            <a:r>
              <a:rPr lang="en-ca" b="0" i="0" u="none" baseline="0" dirty="0">
                <a:latin typeface="Calibri"/>
                <a:ea typeface="Calibri"/>
                <a:cs typeface="Calibri"/>
              </a:rPr>
              <a:t>Bodily norms</a:t>
            </a:r>
            <a:r>
              <a:rPr lang="en-ca" b="0" i="0" u="none" baseline="0" dirty="0">
                <a:solidFill>
                  <a:schemeClr val="tx2"/>
                </a:solidFill>
                <a:latin typeface="Calibri"/>
                <a:ea typeface="Calibri"/>
                <a:cs typeface="Calibri"/>
              </a:rPr>
              <a:t>;</a:t>
            </a:r>
            <a:endParaRPr lang="en-ca" dirty="0">
              <a:solidFill>
                <a:schemeClr val="tx2"/>
              </a:solidFill>
              <a:latin typeface="Calibri" panose="020F0502020204030204" pitchFamily="34" charset="0"/>
              <a:ea typeface="Calibri"/>
              <a:cs typeface="Calibri"/>
            </a:endParaRPr>
          </a:p>
          <a:p>
            <a:endParaRPr lang="en-ca" dirty="0">
              <a:latin typeface="Calibri" panose="020F0502020204030204" pitchFamily="34" charset="0"/>
            </a:endParaRPr>
          </a:p>
          <a:p>
            <a:pPr algn="l" rtl="0"/>
            <a:r>
              <a:rPr lang="en-ca" b="0" i="0" u="none" baseline="0" dirty="0">
                <a:latin typeface="Calibri"/>
                <a:ea typeface="Calibri"/>
                <a:cs typeface="Calibri"/>
              </a:rPr>
              <a:t>Gendered </a:t>
            </a:r>
            <a:r>
              <a:rPr lang="en-ca" b="0" i="0" u="none" baseline="0" dirty="0">
                <a:solidFill>
                  <a:schemeClr val="tx2"/>
                </a:solidFill>
                <a:latin typeface="Calibri"/>
                <a:ea typeface="Calibri"/>
                <a:cs typeface="Calibri"/>
              </a:rPr>
              <a:t>social roles;</a:t>
            </a:r>
            <a:endParaRPr lang="en-ca" dirty="0">
              <a:solidFill>
                <a:schemeClr val="tx2"/>
              </a:solidFill>
              <a:latin typeface="Calibri" panose="020F0502020204030204" pitchFamily="34" charset="0"/>
              <a:ea typeface="Calibri"/>
              <a:cs typeface="Calibri"/>
            </a:endParaRPr>
          </a:p>
          <a:p>
            <a:endParaRPr lang="en-ca" dirty="0">
              <a:latin typeface="Calibri" panose="020F0502020204030204" pitchFamily="34" charset="0"/>
            </a:endParaRPr>
          </a:p>
          <a:p>
            <a:pPr algn="l" rtl="0"/>
            <a:r>
              <a:rPr lang="en-ca" b="0" i="0" u="none" baseline="0" dirty="0">
                <a:latin typeface="Calibri"/>
                <a:ea typeface="Calibri"/>
                <a:cs typeface="Calibri"/>
              </a:rPr>
              <a:t>Performance culture (academic, athletic</a:t>
            </a:r>
            <a:r>
              <a:rPr lang="en-ca" b="0" i="0" u="none" baseline="0" dirty="0">
                <a:solidFill>
                  <a:schemeClr val="tx2"/>
                </a:solidFill>
                <a:latin typeface="Calibri"/>
                <a:ea typeface="Calibri"/>
                <a:cs typeface="Calibri"/>
              </a:rPr>
              <a:t>);</a:t>
            </a:r>
            <a:endParaRPr lang="en-ca" dirty="0">
              <a:solidFill>
                <a:schemeClr val="tx2"/>
              </a:solidFill>
              <a:latin typeface="Calibri" panose="020F0502020204030204" pitchFamily="34" charset="0"/>
              <a:ea typeface="Calibri"/>
              <a:cs typeface="Calibri"/>
            </a:endParaRPr>
          </a:p>
          <a:p>
            <a:endParaRPr lang="en-ca" dirty="0">
              <a:latin typeface="Calibri" panose="020F0502020204030204" pitchFamily="34" charset="0"/>
            </a:endParaRPr>
          </a:p>
          <a:p>
            <a:pPr algn="l" rtl="0"/>
            <a:r>
              <a:rPr lang="en-ca" b="0" i="0" u="none" baseline="0" dirty="0">
                <a:latin typeface="Calibri"/>
                <a:ea typeface="Calibri"/>
                <a:cs typeface="Calibri"/>
              </a:rPr>
              <a:t>Romantic and sexual </a:t>
            </a:r>
            <a:r>
              <a:rPr lang="en-ca" b="0" i="0" u="none" baseline="0" dirty="0">
                <a:solidFill>
                  <a:schemeClr val="tx2"/>
                </a:solidFill>
                <a:latin typeface="Calibri"/>
                <a:ea typeface="Calibri"/>
                <a:cs typeface="Calibri"/>
              </a:rPr>
              <a:t>experiences;</a:t>
            </a:r>
            <a:endParaRPr lang="en-ca" dirty="0">
              <a:solidFill>
                <a:schemeClr val="tx2"/>
              </a:solidFill>
              <a:latin typeface="Calibri" panose="020F0502020204030204" pitchFamily="34" charset="0"/>
              <a:ea typeface="Calibri"/>
              <a:cs typeface="Calibri"/>
            </a:endParaRPr>
          </a:p>
          <a:p>
            <a:endParaRPr lang="en-ca" dirty="0">
              <a:solidFill>
                <a:schemeClr val="tx2"/>
              </a:solidFill>
              <a:latin typeface="Calibri" panose="020F0502020204030204" pitchFamily="34" charset="0"/>
            </a:endParaRPr>
          </a:p>
          <a:p>
            <a:pPr algn="l" rtl="0"/>
            <a:r>
              <a:rPr lang="en-ca" b="0" i="0" u="none" baseline="0" dirty="0">
                <a:solidFill>
                  <a:schemeClr val="tx2"/>
                </a:solidFill>
                <a:latin typeface="Calibri"/>
                <a:ea typeface="Calibri"/>
                <a:cs typeface="Calibri"/>
              </a:rPr>
              <a:t>Risky behaviours;</a:t>
            </a:r>
            <a:endParaRPr lang="en-ca" dirty="0">
              <a:solidFill>
                <a:schemeClr val="tx2"/>
              </a:solidFill>
              <a:latin typeface="Calibri" panose="020F0502020204030204" pitchFamily="34" charset="0"/>
              <a:ea typeface="Calibri"/>
              <a:cs typeface="Calibri"/>
            </a:endParaRPr>
          </a:p>
          <a:p>
            <a:endParaRPr lang="en-ca" dirty="0">
              <a:solidFill>
                <a:schemeClr val="tx2"/>
              </a:solidFill>
              <a:latin typeface="Calibri" panose="020F0502020204030204" pitchFamily="34" charset="0"/>
            </a:endParaRPr>
          </a:p>
          <a:p>
            <a:pPr algn="l" rtl="0"/>
            <a:r>
              <a:rPr lang="en-ca" b="0" i="0" u="none" baseline="0" dirty="0">
                <a:solidFill>
                  <a:schemeClr val="tx2"/>
                </a:solidFill>
                <a:latin typeface="Calibri"/>
                <a:ea typeface="Calibri"/>
                <a:cs typeface="Calibri"/>
              </a:rPr>
              <a:t>Substance use (alcohol, drugs, etc.).</a:t>
            </a:r>
            <a:endParaRPr lang="en-ca" dirty="0">
              <a:solidFill>
                <a:schemeClr val="tx2"/>
              </a:solidFill>
              <a:latin typeface="Calibri" panose="020F0502020204030204" pitchFamily="34" charset="0"/>
              <a:ea typeface="Calibri"/>
              <a:cs typeface="Calibri"/>
            </a:endParaRPr>
          </a:p>
        </p:txBody>
      </p:sp>
      <p:sp>
        <p:nvSpPr>
          <p:cNvPr id="26" name="Freeform 3">
            <a:extLst>
              <a:ext uri="{FF2B5EF4-FFF2-40B4-BE49-F238E27FC236}">
                <a16:creationId xmlns:a16="http://schemas.microsoft.com/office/drawing/2014/main" id="{A49BB183-3991-A4F1-AD50-473C06834B92}"/>
              </a:ext>
            </a:extLst>
          </p:cNvPr>
          <p:cNvSpPr/>
          <p:nvPr/>
        </p:nvSpPr>
        <p:spPr>
          <a:xfrm>
            <a:off x="6989241" y="1852001"/>
            <a:ext cx="383159" cy="343094"/>
          </a:xfrm>
          <a:custGeom>
            <a:avLst/>
            <a:gdLst/>
            <a:ahLst/>
            <a:cxnLst/>
            <a:rect l="l" t="t" r="r" b="b"/>
            <a:pathLst>
              <a:path w="4388462" h="4377490">
                <a:moveTo>
                  <a:pt x="0" y="0"/>
                </a:moveTo>
                <a:lnTo>
                  <a:pt x="4388462" y="0"/>
                </a:lnTo>
                <a:lnTo>
                  <a:pt x="4388462" y="4377490"/>
                </a:lnTo>
                <a:lnTo>
                  <a:pt x="0" y="4377490"/>
                </a:lnTo>
                <a:lnTo>
                  <a:pt x="0" y="0"/>
                </a:lnTo>
                <a:close/>
              </a:path>
            </a:pathLst>
          </a:custGeom>
          <a:blipFill>
            <a:blip>
              <a:extLst>
                <a:ext uri="{96DAC541-7B7A-43D3-8B79-37D633B846F1}">
                  <asvg:svgBlip xmlns:asvg="http://schemas.microsoft.com/office/drawing/2016/SVG/main" r:embed="rId9"/>
                </a:ext>
              </a:extLst>
            </a:blip>
            <a:stretch>
              <a:fillRect l="5460"/>
            </a:stretch>
          </a:blipFill>
        </p:spPr>
        <p:txBody>
          <a:bodyPr/>
          <a:lstStyle>
            <a:defPPr>
              <a:defRPr lang="en-ca"/>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ca">
              <a:latin typeface="Calibri" panose="020F0502020204030204" pitchFamily="34" charset="0"/>
            </a:endParaRPr>
          </a:p>
        </p:txBody>
      </p:sp>
      <p:sp>
        <p:nvSpPr>
          <p:cNvPr id="27" name="Freeform 3">
            <a:extLst>
              <a:ext uri="{FF2B5EF4-FFF2-40B4-BE49-F238E27FC236}">
                <a16:creationId xmlns:a16="http://schemas.microsoft.com/office/drawing/2014/main" id="{7033A4FE-73A1-EF94-10D2-BA80DAAFBF25}"/>
              </a:ext>
            </a:extLst>
          </p:cNvPr>
          <p:cNvSpPr/>
          <p:nvPr/>
        </p:nvSpPr>
        <p:spPr>
          <a:xfrm>
            <a:off x="6998385" y="2408140"/>
            <a:ext cx="383159" cy="343094"/>
          </a:xfrm>
          <a:custGeom>
            <a:avLst/>
            <a:gdLst/>
            <a:ahLst/>
            <a:cxnLst/>
            <a:rect l="l" t="t" r="r" b="b"/>
            <a:pathLst>
              <a:path w="4388462" h="4377490">
                <a:moveTo>
                  <a:pt x="0" y="0"/>
                </a:moveTo>
                <a:lnTo>
                  <a:pt x="4388462" y="0"/>
                </a:lnTo>
                <a:lnTo>
                  <a:pt x="4388462" y="4377490"/>
                </a:lnTo>
                <a:lnTo>
                  <a:pt x="0" y="4377490"/>
                </a:lnTo>
                <a:lnTo>
                  <a:pt x="0" y="0"/>
                </a:lnTo>
                <a:close/>
              </a:path>
            </a:pathLst>
          </a:custGeom>
          <a:blipFill>
            <a:blip>
              <a:extLst>
                <a:ext uri="{96DAC541-7B7A-43D3-8B79-37D633B846F1}">
                  <asvg:svgBlip xmlns:asvg="http://schemas.microsoft.com/office/drawing/2016/SVG/main" r:embed="rId9"/>
                </a:ext>
              </a:extLst>
            </a:blip>
            <a:stretch>
              <a:fillRect l="5460"/>
            </a:stretch>
          </a:blipFill>
        </p:spPr>
        <p:txBody>
          <a:bodyPr/>
          <a:lstStyle>
            <a:defPPr>
              <a:defRPr lang="en-ca"/>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ca">
              <a:latin typeface="Calibri" panose="020F0502020204030204" pitchFamily="34" charset="0"/>
            </a:endParaRPr>
          </a:p>
        </p:txBody>
      </p:sp>
      <p:sp>
        <p:nvSpPr>
          <p:cNvPr id="28" name="Freeform 3">
            <a:extLst>
              <a:ext uri="{FF2B5EF4-FFF2-40B4-BE49-F238E27FC236}">
                <a16:creationId xmlns:a16="http://schemas.microsoft.com/office/drawing/2014/main" id="{8FD64BAA-0F65-E887-25EE-39E2147A9C65}"/>
              </a:ext>
            </a:extLst>
          </p:cNvPr>
          <p:cNvSpPr/>
          <p:nvPr/>
        </p:nvSpPr>
        <p:spPr>
          <a:xfrm>
            <a:off x="6992243" y="2953696"/>
            <a:ext cx="383159" cy="343094"/>
          </a:xfrm>
          <a:custGeom>
            <a:avLst/>
            <a:gdLst/>
            <a:ahLst/>
            <a:cxnLst/>
            <a:rect l="l" t="t" r="r" b="b"/>
            <a:pathLst>
              <a:path w="4388462" h="4377490">
                <a:moveTo>
                  <a:pt x="0" y="0"/>
                </a:moveTo>
                <a:lnTo>
                  <a:pt x="4388462" y="0"/>
                </a:lnTo>
                <a:lnTo>
                  <a:pt x="4388462" y="4377490"/>
                </a:lnTo>
                <a:lnTo>
                  <a:pt x="0" y="4377490"/>
                </a:lnTo>
                <a:lnTo>
                  <a:pt x="0" y="0"/>
                </a:lnTo>
                <a:close/>
              </a:path>
            </a:pathLst>
          </a:custGeom>
          <a:blipFill>
            <a:blip>
              <a:extLst>
                <a:ext uri="{96DAC541-7B7A-43D3-8B79-37D633B846F1}">
                  <asvg:svgBlip xmlns:asvg="http://schemas.microsoft.com/office/drawing/2016/SVG/main" r:embed="rId9"/>
                </a:ext>
              </a:extLst>
            </a:blip>
            <a:stretch>
              <a:fillRect l="5460"/>
            </a:stretch>
          </a:blipFill>
        </p:spPr>
        <p:txBody>
          <a:bodyPr/>
          <a:lstStyle>
            <a:defPPr>
              <a:defRPr lang="en-ca"/>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ca">
              <a:latin typeface="Calibri" panose="020F0502020204030204" pitchFamily="34" charset="0"/>
            </a:endParaRPr>
          </a:p>
        </p:txBody>
      </p:sp>
      <p:sp>
        <p:nvSpPr>
          <p:cNvPr id="29" name="Freeform 3">
            <a:extLst>
              <a:ext uri="{FF2B5EF4-FFF2-40B4-BE49-F238E27FC236}">
                <a16:creationId xmlns:a16="http://schemas.microsoft.com/office/drawing/2014/main" id="{BD1F24F6-CF1B-944A-B57F-B17372A8409E}"/>
              </a:ext>
            </a:extLst>
          </p:cNvPr>
          <p:cNvSpPr/>
          <p:nvPr/>
        </p:nvSpPr>
        <p:spPr>
          <a:xfrm>
            <a:off x="6992243" y="3508357"/>
            <a:ext cx="383159" cy="343094"/>
          </a:xfrm>
          <a:custGeom>
            <a:avLst/>
            <a:gdLst/>
            <a:ahLst/>
            <a:cxnLst/>
            <a:rect l="l" t="t" r="r" b="b"/>
            <a:pathLst>
              <a:path w="4388462" h="4377490">
                <a:moveTo>
                  <a:pt x="0" y="0"/>
                </a:moveTo>
                <a:lnTo>
                  <a:pt x="4388462" y="0"/>
                </a:lnTo>
                <a:lnTo>
                  <a:pt x="4388462" y="4377490"/>
                </a:lnTo>
                <a:lnTo>
                  <a:pt x="0" y="4377490"/>
                </a:lnTo>
                <a:lnTo>
                  <a:pt x="0" y="0"/>
                </a:lnTo>
                <a:close/>
              </a:path>
            </a:pathLst>
          </a:custGeom>
          <a:blipFill>
            <a:blip>
              <a:extLst>
                <a:ext uri="{96DAC541-7B7A-43D3-8B79-37D633B846F1}">
                  <asvg:svgBlip xmlns:asvg="http://schemas.microsoft.com/office/drawing/2016/SVG/main" r:embed="rId9"/>
                </a:ext>
              </a:extLst>
            </a:blip>
            <a:stretch>
              <a:fillRect l="5460"/>
            </a:stretch>
          </a:blipFill>
        </p:spPr>
        <p:txBody>
          <a:bodyPr/>
          <a:lstStyle>
            <a:defPPr>
              <a:defRPr lang="en-ca"/>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ca">
              <a:latin typeface="Calibri" panose="020F0502020204030204" pitchFamily="34" charset="0"/>
            </a:endParaRPr>
          </a:p>
        </p:txBody>
      </p:sp>
      <p:sp>
        <p:nvSpPr>
          <p:cNvPr id="30" name="Freeform 3">
            <a:extLst>
              <a:ext uri="{FF2B5EF4-FFF2-40B4-BE49-F238E27FC236}">
                <a16:creationId xmlns:a16="http://schemas.microsoft.com/office/drawing/2014/main" id="{A542FE4E-AA24-7027-236F-74A2C67F5434}"/>
              </a:ext>
            </a:extLst>
          </p:cNvPr>
          <p:cNvSpPr/>
          <p:nvPr/>
        </p:nvSpPr>
        <p:spPr>
          <a:xfrm>
            <a:off x="6992244" y="4053913"/>
            <a:ext cx="383159" cy="343094"/>
          </a:xfrm>
          <a:custGeom>
            <a:avLst/>
            <a:gdLst/>
            <a:ahLst/>
            <a:cxnLst/>
            <a:rect l="l" t="t" r="r" b="b"/>
            <a:pathLst>
              <a:path w="4388462" h="4377490">
                <a:moveTo>
                  <a:pt x="0" y="0"/>
                </a:moveTo>
                <a:lnTo>
                  <a:pt x="4388462" y="0"/>
                </a:lnTo>
                <a:lnTo>
                  <a:pt x="4388462" y="4377490"/>
                </a:lnTo>
                <a:lnTo>
                  <a:pt x="0" y="4377490"/>
                </a:lnTo>
                <a:lnTo>
                  <a:pt x="0" y="0"/>
                </a:lnTo>
                <a:close/>
              </a:path>
            </a:pathLst>
          </a:custGeom>
          <a:blipFill>
            <a:blip>
              <a:extLst>
                <a:ext uri="{96DAC541-7B7A-43D3-8B79-37D633B846F1}">
                  <asvg:svgBlip xmlns:asvg="http://schemas.microsoft.com/office/drawing/2016/SVG/main" r:embed="rId9"/>
                </a:ext>
              </a:extLst>
            </a:blip>
            <a:stretch>
              <a:fillRect l="5460"/>
            </a:stretch>
          </a:blipFill>
        </p:spPr>
        <p:txBody>
          <a:bodyPr/>
          <a:lstStyle>
            <a:defPPr>
              <a:defRPr lang="en-ca"/>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ca">
              <a:latin typeface="Calibri" panose="020F0502020204030204" pitchFamily="34" charset="0"/>
            </a:endParaRPr>
          </a:p>
        </p:txBody>
      </p:sp>
      <p:sp>
        <p:nvSpPr>
          <p:cNvPr id="31" name="Freeform 3">
            <a:extLst>
              <a:ext uri="{FF2B5EF4-FFF2-40B4-BE49-F238E27FC236}">
                <a16:creationId xmlns:a16="http://schemas.microsoft.com/office/drawing/2014/main" id="{78427FED-F21F-DB0B-5119-7EC4EFBFD70F}"/>
              </a:ext>
            </a:extLst>
          </p:cNvPr>
          <p:cNvSpPr/>
          <p:nvPr/>
        </p:nvSpPr>
        <p:spPr>
          <a:xfrm>
            <a:off x="6983459" y="4599469"/>
            <a:ext cx="383159" cy="343094"/>
          </a:xfrm>
          <a:custGeom>
            <a:avLst/>
            <a:gdLst/>
            <a:ahLst/>
            <a:cxnLst/>
            <a:rect l="l" t="t" r="r" b="b"/>
            <a:pathLst>
              <a:path w="4388462" h="4377490">
                <a:moveTo>
                  <a:pt x="0" y="0"/>
                </a:moveTo>
                <a:lnTo>
                  <a:pt x="4388462" y="0"/>
                </a:lnTo>
                <a:lnTo>
                  <a:pt x="4388462" y="4377490"/>
                </a:lnTo>
                <a:lnTo>
                  <a:pt x="0" y="4377490"/>
                </a:lnTo>
                <a:lnTo>
                  <a:pt x="0" y="0"/>
                </a:lnTo>
                <a:close/>
              </a:path>
            </a:pathLst>
          </a:custGeom>
          <a:blipFill>
            <a:blip>
              <a:extLst>
                <a:ext uri="{96DAC541-7B7A-43D3-8B79-37D633B846F1}">
                  <asvg:svgBlip xmlns:asvg="http://schemas.microsoft.com/office/drawing/2016/SVG/main" r:embed="rId9"/>
                </a:ext>
              </a:extLst>
            </a:blip>
            <a:stretch>
              <a:fillRect l="5460"/>
            </a:stretch>
          </a:blipFill>
        </p:spPr>
        <p:txBody>
          <a:bodyPr/>
          <a:lstStyle>
            <a:defPPr>
              <a:defRPr lang="en-ca"/>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ca">
              <a:latin typeface="Calibri" panose="020F0502020204030204" pitchFamily="34" charset="0"/>
            </a:endParaRPr>
          </a:p>
        </p:txBody>
      </p:sp>
      <p:sp>
        <p:nvSpPr>
          <p:cNvPr id="32" name="Freeform 3">
            <a:extLst>
              <a:ext uri="{FF2B5EF4-FFF2-40B4-BE49-F238E27FC236}">
                <a16:creationId xmlns:a16="http://schemas.microsoft.com/office/drawing/2014/main" id="{4B89F1DA-99C7-9FF0-44A2-EE86385221D8}"/>
              </a:ext>
            </a:extLst>
          </p:cNvPr>
          <p:cNvSpPr/>
          <p:nvPr/>
        </p:nvSpPr>
        <p:spPr>
          <a:xfrm>
            <a:off x="6995026" y="5114765"/>
            <a:ext cx="383159" cy="343094"/>
          </a:xfrm>
          <a:custGeom>
            <a:avLst/>
            <a:gdLst/>
            <a:ahLst/>
            <a:cxnLst/>
            <a:rect l="l" t="t" r="r" b="b"/>
            <a:pathLst>
              <a:path w="4388462" h="4377490">
                <a:moveTo>
                  <a:pt x="0" y="0"/>
                </a:moveTo>
                <a:lnTo>
                  <a:pt x="4388462" y="0"/>
                </a:lnTo>
                <a:lnTo>
                  <a:pt x="4388462" y="4377490"/>
                </a:lnTo>
                <a:lnTo>
                  <a:pt x="0" y="4377490"/>
                </a:lnTo>
                <a:lnTo>
                  <a:pt x="0" y="0"/>
                </a:lnTo>
                <a:close/>
              </a:path>
            </a:pathLst>
          </a:custGeom>
          <a:blipFill>
            <a:blip>
              <a:extLst>
                <a:ext uri="{96DAC541-7B7A-43D3-8B79-37D633B846F1}">
                  <asvg:svgBlip xmlns:asvg="http://schemas.microsoft.com/office/drawing/2016/SVG/main" r:embed="rId9"/>
                </a:ext>
              </a:extLst>
            </a:blip>
            <a:stretch>
              <a:fillRect l="5460"/>
            </a:stretch>
          </a:blipFill>
        </p:spPr>
        <p:txBody>
          <a:bodyPr/>
          <a:lstStyle>
            <a:defPPr>
              <a:defRPr lang="en-ca"/>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ca">
              <a:latin typeface="Calibri" panose="020F0502020204030204" pitchFamily="34" charset="0"/>
            </a:endParaRPr>
          </a:p>
        </p:txBody>
      </p:sp>
      <p:sp>
        <p:nvSpPr>
          <p:cNvPr id="11" name="ZoneTexte 10">
            <a:extLst>
              <a:ext uri="{FF2B5EF4-FFF2-40B4-BE49-F238E27FC236}">
                <a16:creationId xmlns:a16="http://schemas.microsoft.com/office/drawing/2014/main" id="{36EAEDDC-9217-3CA3-CB84-5B5C4B03DF89}"/>
              </a:ext>
            </a:extLst>
          </p:cNvPr>
          <p:cNvSpPr txBox="1"/>
          <p:nvPr/>
        </p:nvSpPr>
        <p:spPr>
          <a:xfrm>
            <a:off x="1072200" y="3907043"/>
            <a:ext cx="5376606" cy="2800767"/>
          </a:xfrm>
          <a:prstGeom prst="rect">
            <a:avLst/>
          </a:prstGeom>
          <a:noFill/>
        </p:spPr>
        <p:txBody>
          <a:bodyPr wrap="square" lIns="91440" tIns="45720" rIns="91440" bIns="45720" rtlCol="0" anchor="t">
            <a:spAutoFit/>
          </a:bodyPr>
          <a:lstStyle/>
          <a:p>
            <a:pPr algn="ctr" rtl="0"/>
            <a:r>
              <a:rPr lang="en-ca" sz="2200" b="0" i="0" u="none" baseline="0" dirty="0">
                <a:latin typeface="Calibri" panose="020F0502020204030204" pitchFamily="34" charset="0"/>
                <a:ea typeface="Calibri" panose="020F0502020204030204" pitchFamily="34" charset="0"/>
                <a:cs typeface="Calibri" panose="020F0502020204030204" pitchFamily="34" charset="0"/>
              </a:rPr>
              <a:t>Social pressure can be found everywhere in your </a:t>
            </a:r>
            <a:r>
              <a:rPr lang="en-ca" sz="2200" b="1" i="0" u="none" baseline="0" dirty="0">
                <a:solidFill>
                  <a:srgbClr val="0038FF"/>
                </a:solidFill>
                <a:latin typeface="Calibri" panose="020F0502020204030204" pitchFamily="34" charset="0"/>
                <a:ea typeface="Calibri" panose="020F0502020204030204" pitchFamily="34" charset="0"/>
                <a:cs typeface="Calibri" panose="020F0502020204030204" pitchFamily="34" charset="0"/>
              </a:rPr>
              <a:t>environment</a:t>
            </a:r>
            <a:r>
              <a:rPr lang="en-ca" sz="2200" b="0" i="0" u="none" baseline="0" dirty="0">
                <a:latin typeface="Calibri" panose="020F0502020204030204" pitchFamily="34" charset="0"/>
                <a:ea typeface="Calibri" panose="020F0502020204030204" pitchFamily="34" charset="0"/>
                <a:cs typeface="Calibri" panose="020F0502020204030204" pitchFamily="34" charset="0"/>
              </a:rPr>
              <a:t>, including your family, friends, school, sports, the media, society, etc.</a:t>
            </a:r>
          </a:p>
          <a:p>
            <a:pPr algn="ctr" rtl="0"/>
            <a:endParaRPr lang="en-ca" sz="2200" dirty="0">
              <a:latin typeface="Calibri" panose="020F0502020204030204" pitchFamily="34" charset="0"/>
              <a:ea typeface="Calibri" panose="020F0502020204030204" pitchFamily="34" charset="0"/>
              <a:cs typeface="Calibri" panose="020F0502020204030204" pitchFamily="34" charset="0"/>
            </a:endParaRPr>
          </a:p>
          <a:p>
            <a:pPr algn="ctr" rtl="0"/>
            <a:r>
              <a:rPr lang="en-ca" sz="2200" b="0" i="0" u="none" baseline="0" dirty="0">
                <a:latin typeface="Calibri"/>
                <a:ea typeface="Calibri"/>
                <a:cs typeface="Calibri"/>
              </a:rPr>
              <a:t>It shapes </a:t>
            </a:r>
            <a:r>
              <a:rPr lang="en-ca" sz="2200" b="1" i="0" u="none" baseline="0" dirty="0">
                <a:solidFill>
                  <a:srgbClr val="0038FF"/>
                </a:solidFill>
                <a:latin typeface="Calibri"/>
                <a:ea typeface="Calibri"/>
                <a:cs typeface="Calibri"/>
              </a:rPr>
              <a:t>how you show up and behave</a:t>
            </a:r>
            <a:r>
              <a:rPr lang="en-ca" sz="2200" b="0" i="0" u="none" baseline="0" dirty="0">
                <a:latin typeface="Calibri"/>
                <a:ea typeface="Calibri"/>
                <a:cs typeface="Calibri"/>
              </a:rPr>
              <a:t>: your opinions, perceptions, behaviours, attitudes</a:t>
            </a:r>
            <a:r>
              <a:rPr lang="en-ca" sz="2200" b="0" i="0" u="none" baseline="0" dirty="0">
                <a:solidFill>
                  <a:srgbClr val="C00000"/>
                </a:solidFill>
                <a:latin typeface="Calibri"/>
                <a:ea typeface="Calibri"/>
                <a:cs typeface="Calibri"/>
              </a:rPr>
              <a:t> </a:t>
            </a:r>
            <a:r>
              <a:rPr lang="en-ca" sz="2200" b="0" i="0" u="none" baseline="0" dirty="0">
                <a:latin typeface="Calibri"/>
                <a:ea typeface="Calibri"/>
                <a:cs typeface="Calibri"/>
              </a:rPr>
              <a:t>and choices.</a:t>
            </a:r>
          </a:p>
        </p:txBody>
      </p:sp>
      <p:pic>
        <p:nvPicPr>
          <p:cNvPr id="15" name="Image 14">
            <a:extLst>
              <a:ext uri="{FF2B5EF4-FFF2-40B4-BE49-F238E27FC236}">
                <a16:creationId xmlns:a16="http://schemas.microsoft.com/office/drawing/2014/main" id="{538DB9C7-C9E2-14E1-767B-CAFC5F4D17FC}"/>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10208188" y="6096000"/>
            <a:ext cx="1884110" cy="567189"/>
          </a:xfrm>
          <a:prstGeom prst="rect">
            <a:avLst/>
          </a:prstGeom>
        </p:spPr>
      </p:pic>
    </p:spTree>
    <p:extLst>
      <p:ext uri="{BB962C8B-B14F-4D97-AF65-F5344CB8AC3E}">
        <p14:creationId xmlns:p14="http://schemas.microsoft.com/office/powerpoint/2010/main" val="20037802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4"/>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9"/>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0"/>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22"/>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25"/>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26"/>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27"/>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28"/>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29"/>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30"/>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31"/>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18"/>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3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p:bldP spid="9" grpId="0" animBg="1"/>
      <p:bldP spid="10" grpId="0" animBg="1"/>
      <p:bldP spid="14" grpId="0" animBg="1"/>
      <p:bldP spid="18" grpId="0" animBg="1"/>
      <p:bldP spid="22" grpId="0"/>
      <p:bldP spid="25" grpId="0"/>
      <p:bldP spid="26" grpId="0" animBg="1"/>
      <p:bldP spid="27" grpId="0" animBg="1"/>
      <p:bldP spid="28" grpId="0" animBg="1"/>
      <p:bldP spid="29" grpId="0" animBg="1"/>
      <p:bldP spid="30" grpId="0" animBg="1"/>
      <p:bldP spid="31" grpId="0" animBg="1"/>
      <p:bldP spid="32" grpId="0" animBg="1"/>
      <p:bldP spid="11"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Freeform 2">
            <a:extLst>
              <a:ext uri="{FF2B5EF4-FFF2-40B4-BE49-F238E27FC236}">
                <a16:creationId xmlns:a16="http://schemas.microsoft.com/office/drawing/2014/main" id="{F4EADF48-CB0A-4440-7108-DA62E54C4C35}"/>
              </a:ext>
            </a:extLst>
          </p:cNvPr>
          <p:cNvSpPr>
            <a:spLocks noGrp="1" noRot="1" noMove="1" noResize="1" noEditPoints="1" noAdjustHandles="1" noChangeArrowheads="1" noChangeShapeType="1"/>
          </p:cNvSpPr>
          <p:nvPr/>
        </p:nvSpPr>
        <p:spPr>
          <a:xfrm>
            <a:off x="0" y="0"/>
            <a:ext cx="12192000" cy="6858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alphaModFix amt="10999"/>
            </a:blip>
            <a:stretch>
              <a:fillRect t="-38185" b="-38185"/>
            </a:stretch>
          </a:blipFill>
        </p:spPr>
        <p:txBody>
          <a:bodyPr/>
          <a:lstStyle/>
          <a:p>
            <a:endParaRPr lang="en-ca" sz="1200" dirty="0">
              <a:latin typeface="Calibri" panose="020F0502020204030204" pitchFamily="34" charset="0"/>
            </a:endParaRPr>
          </a:p>
        </p:txBody>
      </p:sp>
      <p:sp>
        <p:nvSpPr>
          <p:cNvPr id="3" name="Freeform 3">
            <a:extLst>
              <a:ext uri="{FF2B5EF4-FFF2-40B4-BE49-F238E27FC236}">
                <a16:creationId xmlns:a16="http://schemas.microsoft.com/office/drawing/2014/main" id="{562ADA19-170B-4FE5-DF06-09B7A52003F9}"/>
              </a:ext>
            </a:extLst>
          </p:cNvPr>
          <p:cNvSpPr/>
          <p:nvPr/>
        </p:nvSpPr>
        <p:spPr>
          <a:xfrm>
            <a:off x="9928281" y="3227832"/>
            <a:ext cx="2263719" cy="3451775"/>
          </a:xfrm>
          <a:custGeom>
            <a:avLst/>
            <a:gdLst/>
            <a:ahLst/>
            <a:cxnLst/>
            <a:rect l="l" t="t" r="r" b="b"/>
            <a:pathLst>
              <a:path w="3655713" h="5001597">
                <a:moveTo>
                  <a:pt x="0" y="0"/>
                </a:moveTo>
                <a:lnTo>
                  <a:pt x="3655713" y="0"/>
                </a:lnTo>
                <a:lnTo>
                  <a:pt x="3655713" y="5001597"/>
                </a:lnTo>
                <a:lnTo>
                  <a:pt x="0" y="5001597"/>
                </a:lnTo>
                <a:lnTo>
                  <a:pt x="0" y="0"/>
                </a:lnTo>
                <a:close/>
              </a:path>
            </a:pathLst>
          </a:custGeom>
          <a:blipFill>
            <a:blip>
              <a:extLst>
                <a:ext uri="{96DAC541-7B7A-43D3-8B79-37D633B846F1}">
                  <asvg:svgBlip xmlns:asvg="http://schemas.microsoft.com/office/drawing/2016/SVG/main" r:embed="rId4"/>
                </a:ext>
              </a:extLst>
            </a:blip>
            <a:stretch>
              <a:fillRect r="-13195"/>
            </a:stretch>
          </a:blipFill>
        </p:spPr>
        <p:txBody>
          <a:bodyPr/>
          <a:lstStyle/>
          <a:p>
            <a:endParaRPr lang="en-ca">
              <a:latin typeface="Calibri" panose="020F0502020204030204" pitchFamily="34" charset="0"/>
            </a:endParaRPr>
          </a:p>
        </p:txBody>
      </p:sp>
      <p:grpSp>
        <p:nvGrpSpPr>
          <p:cNvPr id="5" name="Group 4">
            <a:extLst>
              <a:ext uri="{FF2B5EF4-FFF2-40B4-BE49-F238E27FC236}">
                <a16:creationId xmlns:a16="http://schemas.microsoft.com/office/drawing/2014/main" id="{23AEEC4F-1D78-C4E7-50AE-E83EDF9B56BB}"/>
              </a:ext>
            </a:extLst>
          </p:cNvPr>
          <p:cNvGrpSpPr/>
          <p:nvPr/>
        </p:nvGrpSpPr>
        <p:grpSpPr>
          <a:xfrm>
            <a:off x="765309" y="1581854"/>
            <a:ext cx="5120870" cy="2672997"/>
            <a:chOff x="0" y="-76200"/>
            <a:chExt cx="2149108" cy="571663"/>
          </a:xfrm>
        </p:grpSpPr>
        <p:sp>
          <p:nvSpPr>
            <p:cNvPr id="6" name="Freeform 5">
              <a:extLst>
                <a:ext uri="{FF2B5EF4-FFF2-40B4-BE49-F238E27FC236}">
                  <a16:creationId xmlns:a16="http://schemas.microsoft.com/office/drawing/2014/main" id="{F5C005C4-66F5-58FA-740E-E31DDCFE7707}"/>
                </a:ext>
              </a:extLst>
            </p:cNvPr>
            <p:cNvSpPr/>
            <p:nvPr/>
          </p:nvSpPr>
          <p:spPr>
            <a:xfrm>
              <a:off x="0" y="59458"/>
              <a:ext cx="2149108" cy="374822"/>
            </a:xfrm>
            <a:custGeom>
              <a:avLst/>
              <a:gdLst/>
              <a:ahLst/>
              <a:cxnLst/>
              <a:rect l="l" t="t" r="r" b="b"/>
              <a:pathLst>
                <a:path w="2149108" h="495463">
                  <a:moveTo>
                    <a:pt x="0" y="0"/>
                  </a:moveTo>
                  <a:lnTo>
                    <a:pt x="2149108" y="0"/>
                  </a:lnTo>
                  <a:lnTo>
                    <a:pt x="2149108" y="495463"/>
                  </a:lnTo>
                  <a:lnTo>
                    <a:pt x="0" y="495463"/>
                  </a:lnTo>
                  <a:close/>
                </a:path>
              </a:pathLst>
            </a:custGeom>
            <a:solidFill>
              <a:srgbClr val="9BADFF"/>
            </a:solidFill>
          </p:spPr>
          <p:txBody>
            <a:bodyPr/>
            <a:lstStyle/>
            <a:p>
              <a:endParaRPr lang="en-ca" sz="1200">
                <a:latin typeface="Calibri" panose="020F0502020204030204" pitchFamily="34" charset="0"/>
              </a:endParaRPr>
            </a:p>
          </p:txBody>
        </p:sp>
        <p:sp>
          <p:nvSpPr>
            <p:cNvPr id="7" name="TextBox 6">
              <a:extLst>
                <a:ext uri="{FF2B5EF4-FFF2-40B4-BE49-F238E27FC236}">
                  <a16:creationId xmlns:a16="http://schemas.microsoft.com/office/drawing/2014/main" id="{5652DA38-5AD3-50C4-210B-E86404502A32}"/>
                </a:ext>
              </a:extLst>
            </p:cNvPr>
            <p:cNvSpPr txBox="1"/>
            <p:nvPr/>
          </p:nvSpPr>
          <p:spPr>
            <a:xfrm>
              <a:off x="0" y="-76200"/>
              <a:ext cx="2149108" cy="571663"/>
            </a:xfrm>
            <a:prstGeom prst="rect">
              <a:avLst/>
            </a:prstGeom>
          </p:spPr>
          <p:txBody>
            <a:bodyPr lIns="33867" tIns="33867" rIns="33867" bIns="33867" rtlCol="0" anchor="ctr"/>
            <a:lstStyle/>
            <a:p>
              <a:pPr algn="ctr" rtl="0">
                <a:lnSpc>
                  <a:spcPts val="2335"/>
                </a:lnSpc>
              </a:pPr>
              <a:endParaRPr sz="1200">
                <a:latin typeface="Calibri" panose="020F0502020204030204" pitchFamily="34" charset="0"/>
              </a:endParaRPr>
            </a:p>
          </p:txBody>
        </p:sp>
      </p:grpSp>
      <p:sp>
        <p:nvSpPr>
          <p:cNvPr id="8" name="Freeform 8">
            <a:extLst>
              <a:ext uri="{FF2B5EF4-FFF2-40B4-BE49-F238E27FC236}">
                <a16:creationId xmlns:a16="http://schemas.microsoft.com/office/drawing/2014/main" id="{98C2B512-C15C-4943-5753-E1F77BC02287}"/>
              </a:ext>
            </a:extLst>
          </p:cNvPr>
          <p:cNvSpPr/>
          <p:nvPr/>
        </p:nvSpPr>
        <p:spPr>
          <a:xfrm>
            <a:off x="439264" y="1802265"/>
            <a:ext cx="829069" cy="829314"/>
          </a:xfrm>
          <a:custGeom>
            <a:avLst/>
            <a:gdLst/>
            <a:ahLst/>
            <a:cxnLst/>
            <a:rect l="l" t="t" r="r" b="b"/>
            <a:pathLst>
              <a:path w="1243604" h="1243604">
                <a:moveTo>
                  <a:pt x="0" y="0"/>
                </a:moveTo>
                <a:lnTo>
                  <a:pt x="1243605" y="0"/>
                </a:lnTo>
                <a:lnTo>
                  <a:pt x="1243605" y="1243604"/>
                </a:lnTo>
                <a:lnTo>
                  <a:pt x="0" y="1243604"/>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n-ca" sz="1200">
              <a:latin typeface="Calibri" panose="020F0502020204030204" pitchFamily="34" charset="0"/>
            </a:endParaRPr>
          </a:p>
        </p:txBody>
      </p:sp>
      <p:sp>
        <p:nvSpPr>
          <p:cNvPr id="9" name="ZoneTexte 8">
            <a:extLst>
              <a:ext uri="{FF2B5EF4-FFF2-40B4-BE49-F238E27FC236}">
                <a16:creationId xmlns:a16="http://schemas.microsoft.com/office/drawing/2014/main" id="{72AB2518-F68C-A776-D601-1ABF1FB517CD}"/>
              </a:ext>
            </a:extLst>
          </p:cNvPr>
          <p:cNvSpPr txBox="1"/>
          <p:nvPr/>
        </p:nvSpPr>
        <p:spPr>
          <a:xfrm>
            <a:off x="964607" y="2405665"/>
            <a:ext cx="4780873" cy="1323632"/>
          </a:xfrm>
          <a:prstGeom prst="rect">
            <a:avLst/>
          </a:prstGeom>
          <a:noFill/>
        </p:spPr>
        <p:txBody>
          <a:bodyPr wrap="square" rtlCol="0">
            <a:spAutoFit/>
          </a:bodyPr>
          <a:lstStyle/>
          <a:p>
            <a:pPr algn="ctr" rtl="0"/>
            <a:r>
              <a:rPr lang="en-ca" sz="2667" b="1" i="0" u="none" baseline="0" dirty="0">
                <a:solidFill>
                  <a:schemeClr val="bg1"/>
                </a:solidFill>
                <a:latin typeface="Calibri" panose="020F0502020204030204" pitchFamily="34" charset="0"/>
                <a:ea typeface="Trebuchet MS" panose="020B0603020202020204" pitchFamily="34" charset="0"/>
                <a:cs typeface="Trebuchet MS" panose="020B0603020202020204" pitchFamily="34" charset="0"/>
              </a:rPr>
              <a:t>What happens inside you when you keep being subjected to this external pressure?</a:t>
            </a:r>
          </a:p>
        </p:txBody>
      </p:sp>
      <p:sp>
        <p:nvSpPr>
          <p:cNvPr id="16" name="Freeform 11">
            <a:extLst>
              <a:ext uri="{FF2B5EF4-FFF2-40B4-BE49-F238E27FC236}">
                <a16:creationId xmlns:a16="http://schemas.microsoft.com/office/drawing/2014/main" id="{015EBBCB-471D-2AEE-906A-755FDB6BF173}"/>
              </a:ext>
            </a:extLst>
          </p:cNvPr>
          <p:cNvSpPr/>
          <p:nvPr/>
        </p:nvSpPr>
        <p:spPr>
          <a:xfrm rot="1385044">
            <a:off x="5497349" y="3546478"/>
            <a:ext cx="1234560" cy="675786"/>
          </a:xfrm>
          <a:custGeom>
            <a:avLst/>
            <a:gdLst/>
            <a:ahLst/>
            <a:cxnLst/>
            <a:rect l="l" t="t" r="r" b="b"/>
            <a:pathLst>
              <a:path w="2543981" h="1392550">
                <a:moveTo>
                  <a:pt x="0" y="0"/>
                </a:moveTo>
                <a:lnTo>
                  <a:pt x="2543981" y="0"/>
                </a:lnTo>
                <a:lnTo>
                  <a:pt x="2543981" y="1392550"/>
                </a:lnTo>
                <a:lnTo>
                  <a:pt x="0" y="1392550"/>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en-ca">
              <a:latin typeface="Calibri" panose="020F0502020204030204" pitchFamily="34" charset="0"/>
            </a:endParaRPr>
          </a:p>
        </p:txBody>
      </p:sp>
      <p:sp>
        <p:nvSpPr>
          <p:cNvPr id="22" name="Slide Number Placeholder 2">
            <a:extLst>
              <a:ext uri="{FF2B5EF4-FFF2-40B4-BE49-F238E27FC236}">
                <a16:creationId xmlns:a16="http://schemas.microsoft.com/office/drawing/2014/main" id="{60FE3615-BA9F-4448-1EF6-4B2F20EE28F2}"/>
              </a:ext>
            </a:extLst>
          </p:cNvPr>
          <p:cNvSpPr txBox="1">
            <a:spLocks/>
          </p:cNvSpPr>
          <p:nvPr>
            <p:custDataLst>
              <p:tags r:id="rId1"/>
            </p:custDataLst>
          </p:nvPr>
        </p:nvSpPr>
        <p:spPr>
          <a:xfrm>
            <a:off x="10160000" y="127000"/>
            <a:ext cx="1828800" cy="243417"/>
          </a:xfrm>
          <a:prstGeom prst="rect">
            <a:avLst/>
          </a:prstGeom>
        </p:spPr>
        <p:txBody>
          <a:bodyPr/>
          <a:lstStyle>
            <a:defPPr>
              <a:defRPr lang="en-ca"/>
            </a:defPPr>
            <a:lvl1pPr marL="0" algn="r" defTabSz="914400" rtl="0" eaLnBrk="1" latinLnBrk="0" hangingPunct="1">
              <a:defRPr sz="1800" kern="1200">
                <a:solidFill>
                  <a:srgbClr val="2F5CEE"/>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rtl="0"/>
            <a:fld id="{C145B74D-6A0D-CF46-9BFB-933D6D9953E9}" type="slidenum">
              <a:rPr sz="1867" b="1">
                <a:latin typeface="Calibri" panose="020F0502020204030204" pitchFamily="34" charset="0"/>
              </a:rPr>
              <a:pPr/>
              <a:t>12</a:t>
            </a:fld>
            <a:endParaRPr lang="en-ca" sz="1867" b="1">
              <a:latin typeface="Calibri" panose="020F0502020204030204" pitchFamily="34" charset="0"/>
            </a:endParaRPr>
          </a:p>
        </p:txBody>
      </p:sp>
      <p:sp>
        <p:nvSpPr>
          <p:cNvPr id="13" name="ZoneTexte 12">
            <a:extLst>
              <a:ext uri="{FF2B5EF4-FFF2-40B4-BE49-F238E27FC236}">
                <a16:creationId xmlns:a16="http://schemas.microsoft.com/office/drawing/2014/main" id="{EAF08D85-506E-E250-3615-4A3F5F83FECF}"/>
              </a:ext>
            </a:extLst>
          </p:cNvPr>
          <p:cNvSpPr txBox="1"/>
          <p:nvPr/>
        </p:nvSpPr>
        <p:spPr>
          <a:xfrm>
            <a:off x="424024" y="433450"/>
            <a:ext cx="8555384" cy="995209"/>
          </a:xfrm>
          <a:prstGeom prst="rect">
            <a:avLst/>
          </a:prstGeom>
          <a:noFill/>
        </p:spPr>
        <p:txBody>
          <a:bodyPr wrap="square" rtlCol="0">
            <a:spAutoFit/>
          </a:bodyPr>
          <a:lstStyle/>
          <a:p>
            <a:pPr algn="l" rtl="0"/>
            <a:r>
              <a:rPr lang="en-ca" sz="5867" b="1" i="0" u="none" baseline="0" dirty="0">
                <a:solidFill>
                  <a:srgbClr val="0038FF"/>
                </a:solidFill>
                <a:latin typeface="Calibri" panose="020F0502020204030204" pitchFamily="34" charset="0"/>
                <a:ea typeface="Calibri" panose="020F0502020204030204" pitchFamily="34" charset="0"/>
                <a:cs typeface="Calibri" panose="020F0502020204030204" pitchFamily="34" charset="0"/>
              </a:rPr>
              <a:t>Lemon squeezer</a:t>
            </a:r>
          </a:p>
        </p:txBody>
      </p:sp>
      <p:sp>
        <p:nvSpPr>
          <p:cNvPr id="24" name="Freeform 2">
            <a:extLst>
              <a:ext uri="{FF2B5EF4-FFF2-40B4-BE49-F238E27FC236}">
                <a16:creationId xmlns:a16="http://schemas.microsoft.com/office/drawing/2014/main" id="{8631976B-1CE7-63B8-578F-6594D91744A4}"/>
              </a:ext>
            </a:extLst>
          </p:cNvPr>
          <p:cNvSpPr/>
          <p:nvPr/>
        </p:nvSpPr>
        <p:spPr>
          <a:xfrm>
            <a:off x="5490765" y="0"/>
            <a:ext cx="1906371" cy="2047859"/>
          </a:xfrm>
          <a:custGeom>
            <a:avLst/>
            <a:gdLst/>
            <a:ahLst/>
            <a:cxnLst/>
            <a:rect l="l" t="t" r="r" b="b"/>
            <a:pathLst>
              <a:path w="3830505" h="4114800">
                <a:moveTo>
                  <a:pt x="0" y="0"/>
                </a:moveTo>
                <a:lnTo>
                  <a:pt x="3830504" y="0"/>
                </a:lnTo>
                <a:lnTo>
                  <a:pt x="3830504" y="4114800"/>
                </a:lnTo>
                <a:lnTo>
                  <a:pt x="0" y="4114800"/>
                </a:lnTo>
                <a:lnTo>
                  <a:pt x="0" y="0"/>
                </a:lnTo>
                <a:close/>
              </a:path>
            </a:pathLst>
          </a:custGeom>
          <a:blipFill>
            <a:blip>
              <a:extLst>
                <a:ext uri="{96DAC541-7B7A-43D3-8B79-37D633B846F1}">
                  <asvg:svgBlip xmlns:asvg="http://schemas.microsoft.com/office/drawing/2016/SVG/main" r:embed="rId7"/>
                </a:ext>
              </a:extLst>
            </a:blip>
            <a:stretch>
              <a:fillRect/>
            </a:stretch>
          </a:blipFill>
        </p:spPr>
        <p:txBody>
          <a:bodyPr/>
          <a:lstStyle/>
          <a:p>
            <a:endParaRPr lang="en-ca">
              <a:latin typeface="Calibri" panose="020F0502020204030204" pitchFamily="34" charset="0"/>
            </a:endParaRPr>
          </a:p>
        </p:txBody>
      </p:sp>
      <p:pic>
        <p:nvPicPr>
          <p:cNvPr id="25" name="Image 24">
            <a:extLst>
              <a:ext uri="{FF2B5EF4-FFF2-40B4-BE49-F238E27FC236}">
                <a16:creationId xmlns:a16="http://schemas.microsoft.com/office/drawing/2014/main" id="{E2B96A8A-EA90-513E-4A6A-768A2AC85A1D}"/>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228006" y="6133667"/>
            <a:ext cx="1884110" cy="567189"/>
          </a:xfrm>
          <a:prstGeom prst="rect">
            <a:avLst/>
          </a:prstGeom>
        </p:spPr>
      </p:pic>
      <p:grpSp>
        <p:nvGrpSpPr>
          <p:cNvPr id="28" name="Groupe 27">
            <a:extLst>
              <a:ext uri="{FF2B5EF4-FFF2-40B4-BE49-F238E27FC236}">
                <a16:creationId xmlns:a16="http://schemas.microsoft.com/office/drawing/2014/main" id="{8335E02E-816F-2DFF-5AD4-078FD633F2EF}"/>
              </a:ext>
            </a:extLst>
          </p:cNvPr>
          <p:cNvGrpSpPr/>
          <p:nvPr/>
        </p:nvGrpSpPr>
        <p:grpSpPr>
          <a:xfrm>
            <a:off x="6738670" y="1924655"/>
            <a:ext cx="3163826" cy="4426211"/>
            <a:chOff x="6738670" y="1460631"/>
            <a:chExt cx="3163826" cy="4426211"/>
          </a:xfrm>
        </p:grpSpPr>
        <p:sp>
          <p:nvSpPr>
            <p:cNvPr id="17" name="Rectangle 16">
              <a:extLst>
                <a:ext uri="{FF2B5EF4-FFF2-40B4-BE49-F238E27FC236}">
                  <a16:creationId xmlns:a16="http://schemas.microsoft.com/office/drawing/2014/main" id="{4BCEC50A-D6C8-769F-B5D6-3A48995599EC}"/>
                </a:ext>
              </a:extLst>
            </p:cNvPr>
            <p:cNvSpPr/>
            <p:nvPr/>
          </p:nvSpPr>
          <p:spPr>
            <a:xfrm>
              <a:off x="6738672" y="1717808"/>
              <a:ext cx="2856792" cy="2198417"/>
            </a:xfrm>
            <a:prstGeom prst="rect">
              <a:avLst/>
            </a:prstGeom>
            <a:solidFill>
              <a:schemeClr val="bg1"/>
            </a:solidFill>
            <a:ln w="38100">
              <a:solidFill>
                <a:srgbClr val="0038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ca"/>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rtl="0"/>
              <a:endParaRPr lang="en-ca">
                <a:latin typeface="Calibri" panose="020F0502020204030204" pitchFamily="34" charset="0"/>
              </a:endParaRPr>
            </a:p>
          </p:txBody>
        </p:sp>
        <p:sp>
          <p:nvSpPr>
            <p:cNvPr id="18" name="Rectangle 17">
              <a:extLst>
                <a:ext uri="{FF2B5EF4-FFF2-40B4-BE49-F238E27FC236}">
                  <a16:creationId xmlns:a16="http://schemas.microsoft.com/office/drawing/2014/main" id="{73ADB6AC-E141-D659-EE4C-16DE08FD4FF3}"/>
                </a:ext>
              </a:extLst>
            </p:cNvPr>
            <p:cNvSpPr/>
            <p:nvPr/>
          </p:nvSpPr>
          <p:spPr>
            <a:xfrm>
              <a:off x="6738671" y="4067033"/>
              <a:ext cx="2856792" cy="1819809"/>
            </a:xfrm>
            <a:prstGeom prst="rect">
              <a:avLst/>
            </a:prstGeom>
            <a:solidFill>
              <a:schemeClr val="bg1"/>
            </a:solidFill>
            <a:ln w="38100">
              <a:solidFill>
                <a:srgbClr val="0038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ca"/>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rtl="0"/>
              <a:endParaRPr lang="en-ca">
                <a:latin typeface="Calibri" panose="020F0502020204030204" pitchFamily="34" charset="0"/>
              </a:endParaRPr>
            </a:p>
          </p:txBody>
        </p:sp>
        <p:sp>
          <p:nvSpPr>
            <p:cNvPr id="19" name="Freeform 13">
              <a:extLst>
                <a:ext uri="{FF2B5EF4-FFF2-40B4-BE49-F238E27FC236}">
                  <a16:creationId xmlns:a16="http://schemas.microsoft.com/office/drawing/2014/main" id="{17683A63-6FF3-FA0B-D7EE-96C16EF5967C}"/>
                </a:ext>
              </a:extLst>
            </p:cNvPr>
            <p:cNvSpPr/>
            <p:nvPr/>
          </p:nvSpPr>
          <p:spPr>
            <a:xfrm flipH="1">
              <a:off x="9183677" y="1460631"/>
              <a:ext cx="718819" cy="633989"/>
            </a:xfrm>
            <a:custGeom>
              <a:avLst/>
              <a:gdLst/>
              <a:ahLst/>
              <a:cxnLst/>
              <a:rect l="l" t="t" r="r" b="b"/>
              <a:pathLst>
                <a:path w="3214523" h="3076567">
                  <a:moveTo>
                    <a:pt x="0" y="0"/>
                  </a:moveTo>
                  <a:lnTo>
                    <a:pt x="3214524" y="0"/>
                  </a:lnTo>
                  <a:lnTo>
                    <a:pt x="3214524" y="3076567"/>
                  </a:lnTo>
                  <a:lnTo>
                    <a:pt x="0" y="3076567"/>
                  </a:lnTo>
                  <a:lnTo>
                    <a:pt x="0" y="0"/>
                  </a:lnTo>
                  <a:close/>
                </a:path>
              </a:pathLst>
            </a:custGeom>
            <a:blipFill>
              <a:blip>
                <a:extLst>
                  <a:ext uri="{96DAC541-7B7A-43D3-8B79-37D633B846F1}">
                    <asvg:svgBlip xmlns:asvg="http://schemas.microsoft.com/office/drawing/2016/SVG/main" r:embed="rId9"/>
                  </a:ext>
                </a:extLst>
              </a:blip>
              <a:stretch>
                <a:fillRect l="2009" r="-1" b="1635"/>
              </a:stretch>
            </a:blipFill>
          </p:spPr>
          <p:txBody>
            <a:bodyPr/>
            <a:lstStyle/>
            <a:p>
              <a:endParaRPr lang="en-ca" sz="1200">
                <a:latin typeface="Calibri" panose="020F0502020204030204" pitchFamily="34" charset="0"/>
              </a:endParaRPr>
            </a:p>
          </p:txBody>
        </p:sp>
        <p:sp>
          <p:nvSpPr>
            <p:cNvPr id="26" name="ZoneTexte 25">
              <a:extLst>
                <a:ext uri="{FF2B5EF4-FFF2-40B4-BE49-F238E27FC236}">
                  <a16:creationId xmlns:a16="http://schemas.microsoft.com/office/drawing/2014/main" id="{56C8D63A-E7DF-DF34-036E-F6054C7FCB0B}"/>
                </a:ext>
              </a:extLst>
            </p:cNvPr>
            <p:cNvSpPr txBox="1"/>
            <p:nvPr/>
          </p:nvSpPr>
          <p:spPr>
            <a:xfrm>
              <a:off x="6738670" y="4236226"/>
              <a:ext cx="2856792" cy="1323439"/>
            </a:xfrm>
            <a:prstGeom prst="rect">
              <a:avLst/>
            </a:prstGeom>
            <a:noFill/>
          </p:spPr>
          <p:txBody>
            <a:bodyPr wrap="square" rtlCol="0">
              <a:spAutoFit/>
            </a:bodyPr>
            <a:lstStyle/>
            <a:p>
              <a:pPr algn="ctr" rtl="0"/>
              <a:r>
                <a:rPr lang="en-ca" sz="2000" b="0" i="0" u="none" baseline="0" dirty="0">
                  <a:latin typeface="Calibri" panose="020F0502020204030204" pitchFamily="34" charset="0"/>
                  <a:ea typeface="Calibri" panose="020F0502020204030204" pitchFamily="34" charset="0"/>
                  <a:cs typeface="Calibri" panose="020F0502020204030204" pitchFamily="34" charset="0"/>
                </a:rPr>
                <a:t>Under pressure, we change how we show up and how we behave, </a:t>
              </a:r>
              <a:br>
                <a:rPr lang="en-CA" sz="2000" b="0" i="0" u="none" baseline="0" dirty="0">
                  <a:latin typeface="Calibri" panose="020F0502020204030204" pitchFamily="34" charset="0"/>
                  <a:ea typeface="Calibri" panose="020F0502020204030204" pitchFamily="34" charset="0"/>
                  <a:cs typeface="Calibri" panose="020F0502020204030204" pitchFamily="34" charset="0"/>
                </a:rPr>
              </a:br>
              <a:r>
                <a:rPr lang="en-ca" sz="2000" b="0" i="0" u="none" baseline="0" dirty="0">
                  <a:highlight>
                    <a:srgbClr val="9BADFF"/>
                  </a:highlight>
                  <a:latin typeface="Calibri" panose="020F0502020204030204" pitchFamily="34" charset="0"/>
                  <a:ea typeface="Calibri" panose="020F0502020204030204" pitchFamily="34" charset="0"/>
                  <a:cs typeface="Calibri" panose="020F0502020204030204" pitchFamily="34" charset="0"/>
                </a:rPr>
                <a:t>to “conform” to norms</a:t>
              </a:r>
              <a:r>
                <a:rPr lang="en-ca" sz="2000" b="0" i="0" u="none" baseline="0" dirty="0">
                  <a:latin typeface="Calibri" panose="020F0502020204030204" pitchFamily="34" charset="0"/>
                  <a:ea typeface="Calibri" panose="020F0502020204030204" pitchFamily="34" charset="0"/>
                  <a:cs typeface="Calibri" panose="020F0502020204030204" pitchFamily="34" charset="0"/>
                </a:rPr>
                <a:t>.</a:t>
              </a:r>
              <a:endParaRPr lang="en-ca" sz="2000" dirty="0">
                <a:latin typeface="Calibri" panose="020F0502020204030204" pitchFamily="34" charset="0"/>
                <a:ea typeface="Calibri" panose="020F0502020204030204" pitchFamily="34" charset="0"/>
                <a:cs typeface="Calibri" panose="020F0502020204030204" pitchFamily="34" charset="0"/>
              </a:endParaRPr>
            </a:p>
          </p:txBody>
        </p:sp>
        <p:sp>
          <p:nvSpPr>
            <p:cNvPr id="27" name="ZoneTexte 26">
              <a:extLst>
                <a:ext uri="{FF2B5EF4-FFF2-40B4-BE49-F238E27FC236}">
                  <a16:creationId xmlns:a16="http://schemas.microsoft.com/office/drawing/2014/main" id="{24D09F13-5F47-17E2-6360-B9207C832249}"/>
                </a:ext>
              </a:extLst>
            </p:cNvPr>
            <p:cNvSpPr txBox="1"/>
            <p:nvPr/>
          </p:nvSpPr>
          <p:spPr>
            <a:xfrm>
              <a:off x="6846654" y="1886881"/>
              <a:ext cx="2650321" cy="1938992"/>
            </a:xfrm>
            <a:prstGeom prst="rect">
              <a:avLst/>
            </a:prstGeom>
            <a:noFill/>
          </p:spPr>
          <p:txBody>
            <a:bodyPr wrap="square" lIns="91440" tIns="45720" rIns="91440" bIns="45720" rtlCol="0" anchor="t">
              <a:spAutoFit/>
            </a:bodyPr>
            <a:lstStyle/>
            <a:p>
              <a:pPr algn="ctr" rtl="0"/>
              <a:r>
                <a:rPr lang="en-ca" sz="2000" b="0" i="0" u="none" baseline="0" dirty="0">
                  <a:latin typeface="Calibri"/>
                  <a:ea typeface="Calibri"/>
                  <a:cs typeface="Calibri"/>
                </a:rPr>
                <a:t>Without really realizing it, we internalize pressure and </a:t>
              </a:r>
              <a:r>
                <a:rPr lang="en-ca" sz="2000" b="0" i="0" u="none" baseline="0" dirty="0">
                  <a:highlight>
                    <a:srgbClr val="9BADFF"/>
                  </a:highlight>
                  <a:latin typeface="Calibri"/>
                  <a:ea typeface="Calibri"/>
                  <a:cs typeface="Calibri"/>
                </a:rPr>
                <a:t>impose it on ourselves... </a:t>
              </a:r>
              <a:r>
                <a:rPr lang="en-ca" sz="2000" b="0" i="0" u="none" baseline="0" dirty="0">
                  <a:latin typeface="Calibri"/>
                  <a:ea typeface="Calibri"/>
                  <a:cs typeface="Calibri"/>
                </a:rPr>
                <a:t>We end up feeling squeezed like a lemon! </a:t>
              </a:r>
            </a:p>
          </p:txBody>
        </p:sp>
      </p:grpSp>
      <p:sp>
        <p:nvSpPr>
          <p:cNvPr id="20" name="Freeform 3">
            <a:extLst>
              <a:ext uri="{FF2B5EF4-FFF2-40B4-BE49-F238E27FC236}">
                <a16:creationId xmlns:a16="http://schemas.microsoft.com/office/drawing/2014/main" id="{7602C39A-A9AA-F620-EFB6-9BE54AE02B6E}"/>
              </a:ext>
            </a:extLst>
          </p:cNvPr>
          <p:cNvSpPr/>
          <p:nvPr/>
        </p:nvSpPr>
        <p:spPr>
          <a:xfrm>
            <a:off x="6416761" y="5932760"/>
            <a:ext cx="643819" cy="607145"/>
          </a:xfrm>
          <a:custGeom>
            <a:avLst/>
            <a:gdLst/>
            <a:ahLst/>
            <a:cxnLst/>
            <a:rect l="l" t="t" r="r" b="b"/>
            <a:pathLst>
              <a:path w="4388462" h="4377490">
                <a:moveTo>
                  <a:pt x="0" y="0"/>
                </a:moveTo>
                <a:lnTo>
                  <a:pt x="4388462" y="0"/>
                </a:lnTo>
                <a:lnTo>
                  <a:pt x="4388462" y="4377490"/>
                </a:lnTo>
                <a:lnTo>
                  <a:pt x="0" y="4377490"/>
                </a:lnTo>
                <a:lnTo>
                  <a:pt x="0" y="0"/>
                </a:lnTo>
                <a:close/>
              </a:path>
            </a:pathLst>
          </a:custGeom>
          <a:blipFill>
            <a:blip>
              <a:extLst>
                <a:ext uri="{96DAC541-7B7A-43D3-8B79-37D633B846F1}">
                  <asvg:svgBlip xmlns:asvg="http://schemas.microsoft.com/office/drawing/2016/SVG/main" r:embed="rId10"/>
                </a:ext>
              </a:extLst>
            </a:blip>
            <a:stretch>
              <a:fillRect l="5460"/>
            </a:stretch>
          </a:blipFill>
        </p:spPr>
        <p:txBody>
          <a:bodyPr/>
          <a:lstStyle>
            <a:defPPr>
              <a:defRPr lang="en-ca"/>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ca">
              <a:latin typeface="Calibri" panose="020F0502020204030204" pitchFamily="34" charset="0"/>
            </a:endParaRPr>
          </a:p>
        </p:txBody>
      </p:sp>
    </p:spTree>
    <p:extLst>
      <p:ext uri="{BB962C8B-B14F-4D97-AF65-F5344CB8AC3E}">
        <p14:creationId xmlns:p14="http://schemas.microsoft.com/office/powerpoint/2010/main" val="37472356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p:bldP spid="20"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a:spLocks noGrp="1" noRot="1" noMove="1" noResize="1" noEditPoints="1" noAdjustHandles="1" noChangeArrowheads="1" noChangeShapeType="1"/>
          </p:cNvSpPr>
          <p:nvPr/>
        </p:nvSpPr>
        <p:spPr>
          <a:xfrm>
            <a:off x="-15875" y="0"/>
            <a:ext cx="12192000" cy="6858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alphaModFix amt="10999"/>
            </a:blip>
            <a:stretch>
              <a:fillRect t="-38185" b="-38185"/>
            </a:stretch>
          </a:blipFill>
        </p:spPr>
        <p:txBody>
          <a:bodyPr/>
          <a:lstStyle/>
          <a:p>
            <a:endParaRPr lang="en-ca" sz="1200">
              <a:latin typeface="Calibri" panose="020F0502020204030204" pitchFamily="34" charset="0"/>
            </a:endParaRPr>
          </a:p>
        </p:txBody>
      </p:sp>
      <p:sp>
        <p:nvSpPr>
          <p:cNvPr id="3" name="Freeform 3"/>
          <p:cNvSpPr/>
          <p:nvPr/>
        </p:nvSpPr>
        <p:spPr>
          <a:xfrm>
            <a:off x="121866" y="3115469"/>
            <a:ext cx="2925641" cy="2918327"/>
          </a:xfrm>
          <a:custGeom>
            <a:avLst/>
            <a:gdLst/>
            <a:ahLst/>
            <a:cxnLst/>
            <a:rect l="l" t="t" r="r" b="b"/>
            <a:pathLst>
              <a:path w="4388462" h="4377490">
                <a:moveTo>
                  <a:pt x="0" y="0"/>
                </a:moveTo>
                <a:lnTo>
                  <a:pt x="4388461" y="0"/>
                </a:lnTo>
                <a:lnTo>
                  <a:pt x="4388461" y="4377490"/>
                </a:lnTo>
                <a:lnTo>
                  <a:pt x="0" y="4377490"/>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ca" sz="1200">
              <a:latin typeface="Calibri" panose="020F0502020204030204" pitchFamily="34" charset="0"/>
            </a:endParaRPr>
          </a:p>
        </p:txBody>
      </p:sp>
      <p:sp>
        <p:nvSpPr>
          <p:cNvPr id="4" name="Freeform 4"/>
          <p:cNvSpPr/>
          <p:nvPr/>
        </p:nvSpPr>
        <p:spPr>
          <a:xfrm>
            <a:off x="1188754" y="2238232"/>
            <a:ext cx="9336523" cy="3251759"/>
          </a:xfrm>
          <a:custGeom>
            <a:avLst/>
            <a:gdLst/>
            <a:ahLst/>
            <a:cxnLst/>
            <a:rect l="l" t="t" r="r" b="b"/>
            <a:pathLst>
              <a:path w="14004785" h="5206116">
                <a:moveTo>
                  <a:pt x="0" y="0"/>
                </a:moveTo>
                <a:lnTo>
                  <a:pt x="14004785" y="0"/>
                </a:lnTo>
                <a:lnTo>
                  <a:pt x="14004785" y="5206116"/>
                </a:lnTo>
                <a:lnTo>
                  <a:pt x="0" y="5206116"/>
                </a:lnTo>
                <a:lnTo>
                  <a:pt x="0" y="0"/>
                </a:lnTo>
                <a:close/>
              </a:path>
            </a:pathLst>
          </a:custGeom>
          <a:blipFill>
            <a:blip>
              <a:extLst>
                <a:ext uri="{96DAC541-7B7A-43D3-8B79-37D633B846F1}">
                  <asvg:svgBlip xmlns:asvg="http://schemas.microsoft.com/office/drawing/2016/SVG/main" r:embed="rId5"/>
                </a:ext>
              </a:extLst>
            </a:blip>
            <a:stretch>
              <a:fillRect r="-11724"/>
            </a:stretch>
          </a:blipFill>
        </p:spPr>
        <p:txBody>
          <a:bodyPr/>
          <a:lstStyle/>
          <a:p>
            <a:endParaRPr lang="en-ca" sz="1200">
              <a:latin typeface="Calibri" panose="020F0502020204030204" pitchFamily="34" charset="0"/>
            </a:endParaRPr>
          </a:p>
        </p:txBody>
      </p:sp>
      <p:grpSp>
        <p:nvGrpSpPr>
          <p:cNvPr id="5" name="Group 5"/>
          <p:cNvGrpSpPr/>
          <p:nvPr/>
        </p:nvGrpSpPr>
        <p:grpSpPr>
          <a:xfrm rot="16200000">
            <a:off x="9569245" y="3387556"/>
            <a:ext cx="1829993" cy="443016"/>
            <a:chOff x="0" y="0"/>
            <a:chExt cx="1816195" cy="359995"/>
          </a:xfrm>
        </p:grpSpPr>
        <p:sp>
          <p:nvSpPr>
            <p:cNvPr id="6" name="Freeform 6"/>
            <p:cNvSpPr/>
            <p:nvPr/>
          </p:nvSpPr>
          <p:spPr>
            <a:xfrm>
              <a:off x="0" y="0"/>
              <a:ext cx="1816195" cy="359995"/>
            </a:xfrm>
            <a:custGeom>
              <a:avLst/>
              <a:gdLst/>
              <a:ahLst/>
              <a:cxnLst/>
              <a:rect l="l" t="t" r="r" b="b"/>
              <a:pathLst>
                <a:path w="1816195" h="359995">
                  <a:moveTo>
                    <a:pt x="0" y="0"/>
                  </a:moveTo>
                  <a:lnTo>
                    <a:pt x="1816195" y="0"/>
                  </a:lnTo>
                  <a:lnTo>
                    <a:pt x="1816195" y="359995"/>
                  </a:lnTo>
                  <a:lnTo>
                    <a:pt x="0" y="359995"/>
                  </a:lnTo>
                  <a:close/>
                </a:path>
              </a:pathLst>
            </a:custGeom>
            <a:solidFill>
              <a:srgbClr val="9BADFF"/>
            </a:solidFill>
          </p:spPr>
          <p:txBody>
            <a:bodyPr/>
            <a:lstStyle/>
            <a:p>
              <a:endParaRPr lang="en-ca" sz="1200">
                <a:latin typeface="Calibri" panose="020F0502020204030204" pitchFamily="34" charset="0"/>
              </a:endParaRPr>
            </a:p>
          </p:txBody>
        </p:sp>
        <p:sp>
          <p:nvSpPr>
            <p:cNvPr id="7" name="TextBox 7"/>
            <p:cNvSpPr txBox="1"/>
            <p:nvPr/>
          </p:nvSpPr>
          <p:spPr>
            <a:xfrm>
              <a:off x="0" y="-76200"/>
              <a:ext cx="1816195" cy="436195"/>
            </a:xfrm>
            <a:prstGeom prst="rect">
              <a:avLst/>
            </a:prstGeom>
          </p:spPr>
          <p:txBody>
            <a:bodyPr lIns="33867" tIns="33867" rIns="33867" bIns="33867" rtlCol="0" anchor="ctr"/>
            <a:lstStyle/>
            <a:p>
              <a:pPr algn="ctr" rtl="0">
                <a:lnSpc>
                  <a:spcPts val="2335"/>
                </a:lnSpc>
              </a:pPr>
              <a:endParaRPr sz="1200">
                <a:latin typeface="Calibri" panose="020F0502020204030204" pitchFamily="34" charset="0"/>
              </a:endParaRPr>
            </a:p>
          </p:txBody>
        </p:sp>
      </p:grpSp>
      <p:sp>
        <p:nvSpPr>
          <p:cNvPr id="17" name="Slide Number Placeholder 2">
            <a:extLst>
              <a:ext uri="{FF2B5EF4-FFF2-40B4-BE49-F238E27FC236}">
                <a16:creationId xmlns:a16="http://schemas.microsoft.com/office/drawing/2014/main" id="{F25C3CBE-D63B-CAAB-9D3F-A8BB77942F7F}"/>
              </a:ext>
            </a:extLst>
          </p:cNvPr>
          <p:cNvSpPr txBox="1">
            <a:spLocks/>
          </p:cNvSpPr>
          <p:nvPr>
            <p:custDataLst>
              <p:tags r:id="rId1"/>
            </p:custDataLst>
          </p:nvPr>
        </p:nvSpPr>
        <p:spPr>
          <a:xfrm>
            <a:off x="10160000" y="127000"/>
            <a:ext cx="1828800" cy="243417"/>
          </a:xfrm>
          <a:prstGeom prst="rect">
            <a:avLst/>
          </a:prstGeom>
        </p:spPr>
        <p:txBody>
          <a:bodyPr/>
          <a:lstStyle>
            <a:defPPr>
              <a:defRPr lang="en-ca"/>
            </a:defPPr>
            <a:lvl1pPr marL="0" algn="r" defTabSz="914400" rtl="0" eaLnBrk="1" latinLnBrk="0" hangingPunct="1">
              <a:defRPr sz="1800" kern="1200">
                <a:solidFill>
                  <a:srgbClr val="2F5CEE"/>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rtl="0"/>
            <a:fld id="{C145B74D-6A0D-CF46-9BFB-933D6D9953E9}" type="slidenum">
              <a:rPr sz="1867" b="1">
                <a:latin typeface="Calibri" panose="020F0502020204030204" pitchFamily="34" charset="0"/>
              </a:rPr>
              <a:pPr/>
              <a:t>13</a:t>
            </a:fld>
            <a:endParaRPr lang="en-ca" sz="1867" b="1">
              <a:latin typeface="Calibri" panose="020F0502020204030204" pitchFamily="34" charset="0"/>
            </a:endParaRPr>
          </a:p>
        </p:txBody>
      </p:sp>
      <p:sp>
        <p:nvSpPr>
          <p:cNvPr id="8" name="ZoneTexte 7">
            <a:extLst>
              <a:ext uri="{FF2B5EF4-FFF2-40B4-BE49-F238E27FC236}">
                <a16:creationId xmlns:a16="http://schemas.microsoft.com/office/drawing/2014/main" id="{1BD769B1-B62E-43A2-E8B0-78C5D179A95B}"/>
              </a:ext>
            </a:extLst>
          </p:cNvPr>
          <p:cNvSpPr txBox="1"/>
          <p:nvPr/>
        </p:nvSpPr>
        <p:spPr>
          <a:xfrm>
            <a:off x="2243327" y="2331954"/>
            <a:ext cx="7850241" cy="3046988"/>
          </a:xfrm>
          <a:prstGeom prst="rect">
            <a:avLst/>
          </a:prstGeom>
          <a:noFill/>
        </p:spPr>
        <p:txBody>
          <a:bodyPr wrap="square" rtlCol="0">
            <a:spAutoFit/>
          </a:bodyPr>
          <a:lstStyle/>
          <a:p>
            <a:pPr algn="just" rtl="0"/>
            <a:r>
              <a:rPr lang="en-ca" sz="2400" b="0" i="0" u="none" baseline="0" dirty="0">
                <a:latin typeface="Calibri" panose="020F0502020204030204" pitchFamily="34" charset="0"/>
                <a:ea typeface="Calibri" panose="020F0502020204030204" pitchFamily="34" charset="0"/>
                <a:cs typeface="Calibri" panose="020F0502020204030204" pitchFamily="34" charset="0"/>
              </a:rPr>
              <a:t>“</a:t>
            </a:r>
            <a:r>
              <a:rPr lang="en-CA" sz="2400" b="0" i="0" u="none" baseline="0" dirty="0">
                <a:latin typeface="Calibri" panose="020F0502020204030204" pitchFamily="34" charset="0"/>
                <a:ea typeface="Calibri" panose="020F0502020204030204" pitchFamily="34" charset="0"/>
                <a:cs typeface="Calibri" panose="020F0502020204030204" pitchFamily="34" charset="0"/>
              </a:rPr>
              <a:t>During recess, your friends make insulting remarks about another student’s physical appearance. You feel uncomfortable and disagree with the way they’re acting, but you don’t dare say so. You even end up playing along and laughing at their comments, just like everyone else. Otherwise, you might come across as being boring or too sensitive... People might laugh at you or, worse, exclude you...”</a:t>
            </a:r>
            <a:endParaRPr lang="en-ca" sz="2400" b="0" i="0" u="none" baseline="0" dirty="0">
              <a:latin typeface="Calibri" panose="020F0502020204030204" pitchFamily="34" charset="0"/>
              <a:ea typeface="Calibri" panose="020F0502020204030204" pitchFamily="34" charset="0"/>
              <a:cs typeface="Calibri" panose="020F0502020204030204" pitchFamily="34" charset="0"/>
            </a:endParaRPr>
          </a:p>
        </p:txBody>
      </p:sp>
      <p:sp>
        <p:nvSpPr>
          <p:cNvPr id="9" name="ZoneTexte 8">
            <a:extLst>
              <a:ext uri="{FF2B5EF4-FFF2-40B4-BE49-F238E27FC236}">
                <a16:creationId xmlns:a16="http://schemas.microsoft.com/office/drawing/2014/main" id="{0D9F5D26-72E9-3A1C-1347-BE4D4E5C2AFD}"/>
              </a:ext>
            </a:extLst>
          </p:cNvPr>
          <p:cNvSpPr txBox="1"/>
          <p:nvPr/>
        </p:nvSpPr>
        <p:spPr>
          <a:xfrm>
            <a:off x="424024" y="433450"/>
            <a:ext cx="8555384" cy="995209"/>
          </a:xfrm>
          <a:prstGeom prst="rect">
            <a:avLst/>
          </a:prstGeom>
          <a:noFill/>
        </p:spPr>
        <p:txBody>
          <a:bodyPr wrap="square" rtlCol="0">
            <a:spAutoFit/>
          </a:bodyPr>
          <a:lstStyle/>
          <a:p>
            <a:pPr algn="l" rtl="0"/>
            <a:r>
              <a:rPr lang="en-ca" sz="5867" b="1" i="0" u="none" baseline="0" dirty="0">
                <a:solidFill>
                  <a:srgbClr val="0038FF"/>
                </a:solidFill>
                <a:latin typeface="Calibri" panose="020F0502020204030204" pitchFamily="34" charset="0"/>
                <a:ea typeface="Calibri" panose="020F0502020204030204" pitchFamily="34" charset="0"/>
                <a:cs typeface="Calibri" panose="020F0502020204030204" pitchFamily="34" charset="0"/>
              </a:rPr>
              <a:t>Lemon squeezer</a:t>
            </a:r>
          </a:p>
        </p:txBody>
      </p:sp>
      <p:sp>
        <p:nvSpPr>
          <p:cNvPr id="13" name="Freeform 2">
            <a:extLst>
              <a:ext uri="{FF2B5EF4-FFF2-40B4-BE49-F238E27FC236}">
                <a16:creationId xmlns:a16="http://schemas.microsoft.com/office/drawing/2014/main" id="{F8F00E00-7BD8-4E5E-9897-3DFE1B659B5F}"/>
              </a:ext>
            </a:extLst>
          </p:cNvPr>
          <p:cNvSpPr/>
          <p:nvPr/>
        </p:nvSpPr>
        <p:spPr>
          <a:xfrm>
            <a:off x="5490765" y="0"/>
            <a:ext cx="1906371" cy="2047859"/>
          </a:xfrm>
          <a:custGeom>
            <a:avLst/>
            <a:gdLst/>
            <a:ahLst/>
            <a:cxnLst/>
            <a:rect l="l" t="t" r="r" b="b"/>
            <a:pathLst>
              <a:path w="3830505" h="4114800">
                <a:moveTo>
                  <a:pt x="0" y="0"/>
                </a:moveTo>
                <a:lnTo>
                  <a:pt x="3830504" y="0"/>
                </a:lnTo>
                <a:lnTo>
                  <a:pt x="3830504" y="4114800"/>
                </a:lnTo>
                <a:lnTo>
                  <a:pt x="0" y="4114800"/>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en-ca">
              <a:latin typeface="Calibri" panose="020F0502020204030204" pitchFamily="34" charset="0"/>
            </a:endParaRPr>
          </a:p>
        </p:txBody>
      </p:sp>
      <p:pic>
        <p:nvPicPr>
          <p:cNvPr id="14" name="Image 13">
            <a:extLst>
              <a:ext uri="{FF2B5EF4-FFF2-40B4-BE49-F238E27FC236}">
                <a16:creationId xmlns:a16="http://schemas.microsoft.com/office/drawing/2014/main" id="{95B9654E-A508-13DC-A818-518466E64395}"/>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28006" y="6133667"/>
            <a:ext cx="1884110" cy="567189"/>
          </a:xfrm>
          <a:prstGeom prst="rect">
            <a:avLst/>
          </a:prstGeo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E66BD3-CB24-7C95-0592-DE51F812EAD8}"/>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4569A7E0-C888-E597-3DE7-76F5208F2FAE}"/>
              </a:ext>
            </a:extLst>
          </p:cNvPr>
          <p:cNvSpPr>
            <a:spLocks noGrp="1" noRot="1" noMove="1" noResize="1" noEditPoints="1" noAdjustHandles="1" noChangeArrowheads="1" noChangeShapeType="1"/>
          </p:cNvSpPr>
          <p:nvPr/>
        </p:nvSpPr>
        <p:spPr>
          <a:xfrm>
            <a:off x="-15875" y="0"/>
            <a:ext cx="12192000" cy="6858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alphaModFix amt="10999"/>
            </a:blip>
            <a:stretch>
              <a:fillRect t="-38185" b="-38185"/>
            </a:stretch>
          </a:blipFill>
        </p:spPr>
        <p:txBody>
          <a:bodyPr/>
          <a:lstStyle/>
          <a:p>
            <a:endParaRPr lang="en-ca" sz="1200">
              <a:latin typeface="Calibri" panose="020F0502020204030204" pitchFamily="34" charset="0"/>
            </a:endParaRPr>
          </a:p>
        </p:txBody>
      </p:sp>
      <p:sp>
        <p:nvSpPr>
          <p:cNvPr id="4" name="Freeform 4">
            <a:extLst>
              <a:ext uri="{FF2B5EF4-FFF2-40B4-BE49-F238E27FC236}">
                <a16:creationId xmlns:a16="http://schemas.microsoft.com/office/drawing/2014/main" id="{B75641D5-296D-1EA5-B4E5-A66E84EF5C02}"/>
              </a:ext>
            </a:extLst>
          </p:cNvPr>
          <p:cNvSpPr/>
          <p:nvPr/>
        </p:nvSpPr>
        <p:spPr>
          <a:xfrm>
            <a:off x="1051560" y="2142699"/>
            <a:ext cx="10351008" cy="3400504"/>
          </a:xfrm>
          <a:custGeom>
            <a:avLst/>
            <a:gdLst/>
            <a:ahLst/>
            <a:cxnLst/>
            <a:rect l="l" t="t" r="r" b="b"/>
            <a:pathLst>
              <a:path w="14004785" h="5206116">
                <a:moveTo>
                  <a:pt x="0" y="0"/>
                </a:moveTo>
                <a:lnTo>
                  <a:pt x="14004785" y="0"/>
                </a:lnTo>
                <a:lnTo>
                  <a:pt x="14004785" y="5206116"/>
                </a:lnTo>
                <a:lnTo>
                  <a:pt x="0" y="5206116"/>
                </a:lnTo>
                <a:lnTo>
                  <a:pt x="0" y="0"/>
                </a:lnTo>
                <a:close/>
              </a:path>
            </a:pathLst>
          </a:custGeom>
          <a:blipFill>
            <a:blip>
              <a:extLst>
                <a:ext uri="{96DAC541-7B7A-43D3-8B79-37D633B846F1}">
                  <asvg:svgBlip xmlns:asvg="http://schemas.microsoft.com/office/drawing/2016/SVG/main" r:embed="rId4"/>
                </a:ext>
              </a:extLst>
            </a:blip>
            <a:stretch>
              <a:fillRect r="-11724"/>
            </a:stretch>
          </a:blipFill>
        </p:spPr>
        <p:txBody>
          <a:bodyPr/>
          <a:lstStyle/>
          <a:p>
            <a:endParaRPr lang="en-ca" sz="1200">
              <a:latin typeface="Calibri" panose="020F0502020204030204" pitchFamily="34" charset="0"/>
            </a:endParaRPr>
          </a:p>
        </p:txBody>
      </p:sp>
      <p:grpSp>
        <p:nvGrpSpPr>
          <p:cNvPr id="5" name="Group 5">
            <a:extLst>
              <a:ext uri="{FF2B5EF4-FFF2-40B4-BE49-F238E27FC236}">
                <a16:creationId xmlns:a16="http://schemas.microsoft.com/office/drawing/2014/main" id="{95ACB351-15C5-EE20-5041-FDCCD2B15D84}"/>
              </a:ext>
            </a:extLst>
          </p:cNvPr>
          <p:cNvGrpSpPr/>
          <p:nvPr/>
        </p:nvGrpSpPr>
        <p:grpSpPr>
          <a:xfrm rot="182840">
            <a:off x="9100888" y="1890884"/>
            <a:ext cx="1829993" cy="443016"/>
            <a:chOff x="0" y="0"/>
            <a:chExt cx="1816195" cy="359995"/>
          </a:xfrm>
        </p:grpSpPr>
        <p:sp>
          <p:nvSpPr>
            <p:cNvPr id="6" name="Freeform 6">
              <a:extLst>
                <a:ext uri="{FF2B5EF4-FFF2-40B4-BE49-F238E27FC236}">
                  <a16:creationId xmlns:a16="http://schemas.microsoft.com/office/drawing/2014/main" id="{A2E32165-5BD7-FFAE-93F7-48E411879D81}"/>
                </a:ext>
              </a:extLst>
            </p:cNvPr>
            <p:cNvSpPr/>
            <p:nvPr/>
          </p:nvSpPr>
          <p:spPr>
            <a:xfrm>
              <a:off x="0" y="0"/>
              <a:ext cx="1816195" cy="359995"/>
            </a:xfrm>
            <a:custGeom>
              <a:avLst/>
              <a:gdLst/>
              <a:ahLst/>
              <a:cxnLst/>
              <a:rect l="l" t="t" r="r" b="b"/>
              <a:pathLst>
                <a:path w="1816195" h="359995">
                  <a:moveTo>
                    <a:pt x="0" y="0"/>
                  </a:moveTo>
                  <a:lnTo>
                    <a:pt x="1816195" y="0"/>
                  </a:lnTo>
                  <a:lnTo>
                    <a:pt x="1816195" y="359995"/>
                  </a:lnTo>
                  <a:lnTo>
                    <a:pt x="0" y="359995"/>
                  </a:lnTo>
                  <a:close/>
                </a:path>
              </a:pathLst>
            </a:custGeom>
            <a:solidFill>
              <a:srgbClr val="9BADFF"/>
            </a:solidFill>
          </p:spPr>
          <p:txBody>
            <a:bodyPr/>
            <a:lstStyle/>
            <a:p>
              <a:endParaRPr lang="en-ca" sz="1200">
                <a:latin typeface="Calibri" panose="020F0502020204030204" pitchFamily="34" charset="0"/>
              </a:endParaRPr>
            </a:p>
          </p:txBody>
        </p:sp>
        <p:sp>
          <p:nvSpPr>
            <p:cNvPr id="7" name="TextBox 7">
              <a:extLst>
                <a:ext uri="{FF2B5EF4-FFF2-40B4-BE49-F238E27FC236}">
                  <a16:creationId xmlns:a16="http://schemas.microsoft.com/office/drawing/2014/main" id="{9C081BDA-5553-DF66-EBC0-4B5B26379F2E}"/>
                </a:ext>
              </a:extLst>
            </p:cNvPr>
            <p:cNvSpPr txBox="1"/>
            <p:nvPr/>
          </p:nvSpPr>
          <p:spPr>
            <a:xfrm>
              <a:off x="0" y="-76200"/>
              <a:ext cx="1816195" cy="436195"/>
            </a:xfrm>
            <a:prstGeom prst="rect">
              <a:avLst/>
            </a:prstGeom>
          </p:spPr>
          <p:txBody>
            <a:bodyPr lIns="33867" tIns="33867" rIns="33867" bIns="33867" rtlCol="0" anchor="ctr"/>
            <a:lstStyle/>
            <a:p>
              <a:pPr algn="ctr" rtl="0">
                <a:lnSpc>
                  <a:spcPts val="2335"/>
                </a:lnSpc>
              </a:pPr>
              <a:endParaRPr sz="1200">
                <a:latin typeface="Calibri" panose="020F0502020204030204" pitchFamily="34" charset="0"/>
              </a:endParaRPr>
            </a:p>
          </p:txBody>
        </p:sp>
      </p:grpSp>
      <p:sp>
        <p:nvSpPr>
          <p:cNvPr id="17" name="Slide Number Placeholder 2">
            <a:extLst>
              <a:ext uri="{FF2B5EF4-FFF2-40B4-BE49-F238E27FC236}">
                <a16:creationId xmlns:a16="http://schemas.microsoft.com/office/drawing/2014/main" id="{CDD63ACD-3F70-49E8-B13A-70D68C5E52BD}"/>
              </a:ext>
            </a:extLst>
          </p:cNvPr>
          <p:cNvSpPr txBox="1">
            <a:spLocks/>
          </p:cNvSpPr>
          <p:nvPr>
            <p:custDataLst>
              <p:tags r:id="rId1"/>
            </p:custDataLst>
          </p:nvPr>
        </p:nvSpPr>
        <p:spPr>
          <a:xfrm>
            <a:off x="10160000" y="127000"/>
            <a:ext cx="1828800" cy="243417"/>
          </a:xfrm>
          <a:prstGeom prst="rect">
            <a:avLst/>
          </a:prstGeom>
        </p:spPr>
        <p:txBody>
          <a:bodyPr/>
          <a:lstStyle>
            <a:defPPr>
              <a:defRPr lang="en-ca"/>
            </a:defPPr>
            <a:lvl1pPr marL="0" algn="r" defTabSz="914400" rtl="0" eaLnBrk="1" latinLnBrk="0" hangingPunct="1">
              <a:defRPr sz="1800" kern="1200">
                <a:solidFill>
                  <a:srgbClr val="2F5CEE"/>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rtl="0"/>
            <a:fld id="{C145B74D-6A0D-CF46-9BFB-933D6D9953E9}" type="slidenum">
              <a:rPr sz="1867" b="1">
                <a:latin typeface="Calibri" panose="020F0502020204030204" pitchFamily="34" charset="0"/>
              </a:rPr>
              <a:pPr/>
              <a:t>14</a:t>
            </a:fld>
            <a:endParaRPr lang="en-ca" sz="1867" b="1">
              <a:latin typeface="Calibri" panose="020F0502020204030204" pitchFamily="34" charset="0"/>
            </a:endParaRPr>
          </a:p>
        </p:txBody>
      </p:sp>
      <p:sp>
        <p:nvSpPr>
          <p:cNvPr id="8" name="ZoneTexte 7">
            <a:extLst>
              <a:ext uri="{FF2B5EF4-FFF2-40B4-BE49-F238E27FC236}">
                <a16:creationId xmlns:a16="http://schemas.microsoft.com/office/drawing/2014/main" id="{2D249F5D-8E5C-3434-C66D-A4A79D095E61}"/>
              </a:ext>
            </a:extLst>
          </p:cNvPr>
          <p:cNvSpPr txBox="1"/>
          <p:nvPr/>
        </p:nvSpPr>
        <p:spPr>
          <a:xfrm>
            <a:off x="2178071" y="2510106"/>
            <a:ext cx="9074531" cy="2677656"/>
          </a:xfrm>
          <a:prstGeom prst="rect">
            <a:avLst/>
          </a:prstGeom>
          <a:noFill/>
        </p:spPr>
        <p:txBody>
          <a:bodyPr wrap="square" lIns="91440" tIns="45720" rIns="91440" bIns="45720" rtlCol="0" anchor="t">
            <a:spAutoFit/>
          </a:bodyPr>
          <a:lstStyle/>
          <a:p>
            <a:pPr algn="just" rtl="0"/>
            <a:r>
              <a:rPr lang="en-CA" sz="2400" b="0" i="0" u="none" baseline="0" dirty="0">
                <a:latin typeface="Calibri"/>
                <a:ea typeface="Calibri"/>
                <a:cs typeface="Calibri"/>
              </a:rPr>
              <a:t>“Your friends shared a video on social media where they put themselves in all kinds of risky situations, to get as many likes as possible on their post. You didn’t participate, and you don’t agree with any of it. Even though they insist that you share the video too, you decide to stand your ground, and you refuse to do it. You prefer to stay true to your values and integrity rather than go with the crowd and encourage risky behaviour.”</a:t>
            </a:r>
            <a:endParaRPr lang="en-ca" sz="2400" b="0" i="0" u="none" baseline="0" dirty="0">
              <a:latin typeface="Calibri"/>
              <a:ea typeface="Calibri"/>
              <a:cs typeface="Calibri"/>
            </a:endParaRPr>
          </a:p>
        </p:txBody>
      </p:sp>
      <p:sp>
        <p:nvSpPr>
          <p:cNvPr id="3" name="ZoneTexte 2">
            <a:extLst>
              <a:ext uri="{FF2B5EF4-FFF2-40B4-BE49-F238E27FC236}">
                <a16:creationId xmlns:a16="http://schemas.microsoft.com/office/drawing/2014/main" id="{2C6E37E6-141F-B987-5FEB-FA0F71341AE1}"/>
              </a:ext>
            </a:extLst>
          </p:cNvPr>
          <p:cNvSpPr txBox="1"/>
          <p:nvPr/>
        </p:nvSpPr>
        <p:spPr>
          <a:xfrm>
            <a:off x="424024" y="433450"/>
            <a:ext cx="8555384" cy="995209"/>
          </a:xfrm>
          <a:prstGeom prst="rect">
            <a:avLst/>
          </a:prstGeom>
          <a:noFill/>
        </p:spPr>
        <p:txBody>
          <a:bodyPr wrap="square" rtlCol="0">
            <a:spAutoFit/>
          </a:bodyPr>
          <a:lstStyle/>
          <a:p>
            <a:pPr algn="l" rtl="0"/>
            <a:r>
              <a:rPr lang="en-ca" sz="5867" b="1" i="0" u="none" baseline="0" dirty="0">
                <a:solidFill>
                  <a:srgbClr val="0038FF"/>
                </a:solidFill>
                <a:latin typeface="Calibri" panose="020F0502020204030204" pitchFamily="34" charset="0"/>
                <a:ea typeface="Calibri" panose="020F0502020204030204" pitchFamily="34" charset="0"/>
                <a:cs typeface="Calibri" panose="020F0502020204030204" pitchFamily="34" charset="0"/>
              </a:rPr>
              <a:t>Lemon squeezer</a:t>
            </a:r>
          </a:p>
        </p:txBody>
      </p:sp>
      <p:sp>
        <p:nvSpPr>
          <p:cNvPr id="12" name="Freeform 2">
            <a:extLst>
              <a:ext uri="{FF2B5EF4-FFF2-40B4-BE49-F238E27FC236}">
                <a16:creationId xmlns:a16="http://schemas.microsoft.com/office/drawing/2014/main" id="{69B83D4B-CEBF-BDA6-352E-A088761A9701}"/>
              </a:ext>
            </a:extLst>
          </p:cNvPr>
          <p:cNvSpPr/>
          <p:nvPr/>
        </p:nvSpPr>
        <p:spPr>
          <a:xfrm>
            <a:off x="5490765" y="0"/>
            <a:ext cx="1906371" cy="2047859"/>
          </a:xfrm>
          <a:custGeom>
            <a:avLst/>
            <a:gdLst/>
            <a:ahLst/>
            <a:cxnLst/>
            <a:rect l="l" t="t" r="r" b="b"/>
            <a:pathLst>
              <a:path w="3830505" h="4114800">
                <a:moveTo>
                  <a:pt x="0" y="0"/>
                </a:moveTo>
                <a:lnTo>
                  <a:pt x="3830504" y="0"/>
                </a:lnTo>
                <a:lnTo>
                  <a:pt x="3830504" y="4114800"/>
                </a:lnTo>
                <a:lnTo>
                  <a:pt x="0" y="4114800"/>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n-ca">
              <a:latin typeface="Calibri" panose="020F0502020204030204" pitchFamily="34" charset="0"/>
            </a:endParaRPr>
          </a:p>
        </p:txBody>
      </p:sp>
      <p:pic>
        <p:nvPicPr>
          <p:cNvPr id="13" name="Image 12">
            <a:extLst>
              <a:ext uri="{FF2B5EF4-FFF2-40B4-BE49-F238E27FC236}">
                <a16:creationId xmlns:a16="http://schemas.microsoft.com/office/drawing/2014/main" id="{3EA7CE0A-15B4-5C7E-E1BD-E1D256BB90ED}"/>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28006" y="6133667"/>
            <a:ext cx="1884110" cy="567189"/>
          </a:xfrm>
          <a:prstGeom prst="rect">
            <a:avLst/>
          </a:prstGeom>
        </p:spPr>
      </p:pic>
    </p:spTree>
    <p:extLst>
      <p:ext uri="{BB962C8B-B14F-4D97-AF65-F5344CB8AC3E}">
        <p14:creationId xmlns:p14="http://schemas.microsoft.com/office/powerpoint/2010/main" val="284418438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EA3305-CFF3-CA9A-4641-7A2C7389BC38}"/>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43D64B0E-E9B3-46CC-2A65-E1581A5C7A33}"/>
              </a:ext>
            </a:extLst>
          </p:cNvPr>
          <p:cNvSpPr>
            <a:spLocks noGrp="1" noRot="1" noMove="1" noResize="1" noEditPoints="1" noAdjustHandles="1" noChangeArrowheads="1" noChangeShapeType="1"/>
          </p:cNvSpPr>
          <p:nvPr/>
        </p:nvSpPr>
        <p:spPr>
          <a:xfrm>
            <a:off x="1517" y="0"/>
            <a:ext cx="12192000" cy="6858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alphaModFix amt="10999"/>
            </a:blip>
            <a:stretch>
              <a:fillRect t="-38185" b="-38185"/>
            </a:stretch>
          </a:blipFill>
        </p:spPr>
        <p:txBody>
          <a:bodyPr/>
          <a:lstStyle/>
          <a:p>
            <a:endParaRPr lang="en-ca" sz="1200">
              <a:latin typeface="Calibri" panose="020F0502020204030204" pitchFamily="34" charset="0"/>
            </a:endParaRPr>
          </a:p>
        </p:txBody>
      </p:sp>
      <p:grpSp>
        <p:nvGrpSpPr>
          <p:cNvPr id="4" name="Group 4">
            <a:extLst>
              <a:ext uri="{FF2B5EF4-FFF2-40B4-BE49-F238E27FC236}">
                <a16:creationId xmlns:a16="http://schemas.microsoft.com/office/drawing/2014/main" id="{43F384C5-9FEF-9D1A-C53D-AF95F6CD9A70}"/>
              </a:ext>
            </a:extLst>
          </p:cNvPr>
          <p:cNvGrpSpPr/>
          <p:nvPr/>
        </p:nvGrpSpPr>
        <p:grpSpPr>
          <a:xfrm>
            <a:off x="5994400" y="1822439"/>
            <a:ext cx="4626306" cy="2089276"/>
            <a:chOff x="0" y="-76200"/>
            <a:chExt cx="2149108" cy="571663"/>
          </a:xfrm>
        </p:grpSpPr>
        <p:sp>
          <p:nvSpPr>
            <p:cNvPr id="5" name="Freeform 5">
              <a:extLst>
                <a:ext uri="{FF2B5EF4-FFF2-40B4-BE49-F238E27FC236}">
                  <a16:creationId xmlns:a16="http://schemas.microsoft.com/office/drawing/2014/main" id="{8D2E41E6-F00C-7679-F240-9AE4B191626F}"/>
                </a:ext>
              </a:extLst>
            </p:cNvPr>
            <p:cNvSpPr/>
            <p:nvPr/>
          </p:nvSpPr>
          <p:spPr>
            <a:xfrm>
              <a:off x="0" y="0"/>
              <a:ext cx="2149108" cy="452072"/>
            </a:xfrm>
            <a:custGeom>
              <a:avLst/>
              <a:gdLst/>
              <a:ahLst/>
              <a:cxnLst/>
              <a:rect l="l" t="t" r="r" b="b"/>
              <a:pathLst>
                <a:path w="2149108" h="495463">
                  <a:moveTo>
                    <a:pt x="0" y="0"/>
                  </a:moveTo>
                  <a:lnTo>
                    <a:pt x="2149108" y="0"/>
                  </a:lnTo>
                  <a:lnTo>
                    <a:pt x="2149108" y="495463"/>
                  </a:lnTo>
                  <a:lnTo>
                    <a:pt x="0" y="495463"/>
                  </a:lnTo>
                  <a:close/>
                </a:path>
              </a:pathLst>
            </a:custGeom>
            <a:solidFill>
              <a:srgbClr val="9BADFF"/>
            </a:solidFill>
          </p:spPr>
          <p:txBody>
            <a:bodyPr/>
            <a:lstStyle/>
            <a:p>
              <a:endParaRPr lang="en-ca" sz="1200">
                <a:latin typeface="Calibri" panose="020F0502020204030204" pitchFamily="34" charset="0"/>
              </a:endParaRPr>
            </a:p>
          </p:txBody>
        </p:sp>
        <p:sp>
          <p:nvSpPr>
            <p:cNvPr id="6" name="TextBox 6">
              <a:extLst>
                <a:ext uri="{FF2B5EF4-FFF2-40B4-BE49-F238E27FC236}">
                  <a16:creationId xmlns:a16="http://schemas.microsoft.com/office/drawing/2014/main" id="{2EA94323-23E8-8BA4-9A7C-F0432467D56F}"/>
                </a:ext>
              </a:extLst>
            </p:cNvPr>
            <p:cNvSpPr txBox="1"/>
            <p:nvPr/>
          </p:nvSpPr>
          <p:spPr>
            <a:xfrm>
              <a:off x="0" y="-76200"/>
              <a:ext cx="2149108" cy="571663"/>
            </a:xfrm>
            <a:prstGeom prst="rect">
              <a:avLst/>
            </a:prstGeom>
          </p:spPr>
          <p:txBody>
            <a:bodyPr lIns="33867" tIns="33867" rIns="33867" bIns="33867" rtlCol="0" anchor="ctr"/>
            <a:lstStyle/>
            <a:p>
              <a:pPr algn="ctr" rtl="0">
                <a:lnSpc>
                  <a:spcPts val="2335"/>
                </a:lnSpc>
              </a:pPr>
              <a:endParaRPr sz="1200">
                <a:latin typeface="Calibri" panose="020F0502020204030204" pitchFamily="34" charset="0"/>
              </a:endParaRPr>
            </a:p>
          </p:txBody>
        </p:sp>
      </p:grpSp>
      <p:sp>
        <p:nvSpPr>
          <p:cNvPr id="8" name="Freeform 8">
            <a:extLst>
              <a:ext uri="{FF2B5EF4-FFF2-40B4-BE49-F238E27FC236}">
                <a16:creationId xmlns:a16="http://schemas.microsoft.com/office/drawing/2014/main" id="{EB5C64BA-01C2-AE21-BC5A-9C1D19B0DBA4}"/>
              </a:ext>
            </a:extLst>
          </p:cNvPr>
          <p:cNvSpPr/>
          <p:nvPr/>
        </p:nvSpPr>
        <p:spPr>
          <a:xfrm>
            <a:off x="10118212" y="1732060"/>
            <a:ext cx="829069" cy="829069"/>
          </a:xfrm>
          <a:custGeom>
            <a:avLst/>
            <a:gdLst/>
            <a:ahLst/>
            <a:cxnLst/>
            <a:rect l="l" t="t" r="r" b="b"/>
            <a:pathLst>
              <a:path w="1243604" h="1243604">
                <a:moveTo>
                  <a:pt x="0" y="0"/>
                </a:moveTo>
                <a:lnTo>
                  <a:pt x="1243605" y="0"/>
                </a:lnTo>
                <a:lnTo>
                  <a:pt x="1243605" y="1243604"/>
                </a:lnTo>
                <a:lnTo>
                  <a:pt x="0" y="1243604"/>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ca" sz="1200">
              <a:latin typeface="Calibri" panose="020F0502020204030204" pitchFamily="34" charset="0"/>
            </a:endParaRPr>
          </a:p>
        </p:txBody>
      </p:sp>
      <p:sp>
        <p:nvSpPr>
          <p:cNvPr id="11" name="ZoneTexte 10">
            <a:extLst>
              <a:ext uri="{FF2B5EF4-FFF2-40B4-BE49-F238E27FC236}">
                <a16:creationId xmlns:a16="http://schemas.microsoft.com/office/drawing/2014/main" id="{DA170E50-A3A6-AE4F-20ED-9340F73E84AB}"/>
              </a:ext>
            </a:extLst>
          </p:cNvPr>
          <p:cNvSpPr txBox="1"/>
          <p:nvPr/>
        </p:nvSpPr>
        <p:spPr>
          <a:xfrm>
            <a:off x="6047925" y="2482244"/>
            <a:ext cx="4529624" cy="1292854"/>
          </a:xfrm>
          <a:prstGeom prst="rect">
            <a:avLst/>
          </a:prstGeom>
          <a:noFill/>
        </p:spPr>
        <p:txBody>
          <a:bodyPr wrap="square" lIns="60960" tIns="30480" rIns="60960" bIns="30480" rtlCol="0" anchor="t">
            <a:spAutoFit/>
          </a:bodyPr>
          <a:lstStyle/>
          <a:p>
            <a:pPr marR="59693" algn="ctr" rtl="0">
              <a:spcBef>
                <a:spcPts val="400"/>
              </a:spcBef>
              <a:spcAft>
                <a:spcPts val="400"/>
              </a:spcAft>
              <a:buSzPts val="1050"/>
            </a:pPr>
            <a:r>
              <a:rPr lang="en-ca" sz="2667" b="1" i="0" u="none" baseline="0" dirty="0">
                <a:solidFill>
                  <a:schemeClr val="bg1"/>
                </a:solidFill>
                <a:latin typeface="Calibri"/>
                <a:ea typeface="Trebuchet MS" panose="020B0603020202020204" pitchFamily="34" charset="0"/>
                <a:cs typeface="Trebuchet MS" panose="020B0603020202020204" pitchFamily="34" charset="0"/>
              </a:rPr>
              <a:t>Which situation illustrates someone </a:t>
            </a:r>
            <a:r>
              <a:rPr lang="en-ca" sz="2667" b="1" i="0" u="sng" baseline="0" dirty="0">
                <a:solidFill>
                  <a:schemeClr val="bg1"/>
                </a:solidFill>
                <a:effectLst>
                  <a:outerShdw blurRad="38100" dist="38100" dir="2700000" algn="tl">
                    <a:srgbClr val="000000">
                      <a:alpha val="43137"/>
                    </a:srgbClr>
                  </a:outerShdw>
                </a:effectLst>
                <a:latin typeface="Calibri"/>
                <a:ea typeface="Trebuchet MS" panose="020B0603020202020204" pitchFamily="34" charset="0"/>
                <a:cs typeface="Trebuchet MS" panose="020B0603020202020204" pitchFamily="34" charset="0"/>
              </a:rPr>
              <a:t>resisting</a:t>
            </a:r>
            <a:r>
              <a:rPr lang="en-ca" sz="2667" b="1" i="0" u="none" baseline="0" dirty="0">
                <a:solidFill>
                  <a:schemeClr val="bg1"/>
                </a:solidFill>
                <a:latin typeface="Calibri"/>
                <a:ea typeface="Trebuchet MS" panose="020B0603020202020204" pitchFamily="34" charset="0"/>
                <a:cs typeface="Trebuchet MS" panose="020B0603020202020204" pitchFamily="34" charset="0"/>
              </a:rPr>
              <a:t> pressure? </a:t>
            </a:r>
          </a:p>
        </p:txBody>
      </p:sp>
      <p:grpSp>
        <p:nvGrpSpPr>
          <p:cNvPr id="12" name="Group 4">
            <a:extLst>
              <a:ext uri="{FF2B5EF4-FFF2-40B4-BE49-F238E27FC236}">
                <a16:creationId xmlns:a16="http://schemas.microsoft.com/office/drawing/2014/main" id="{A5F9392A-3A1D-E9E3-BB16-8986EA9D3CB8}"/>
              </a:ext>
            </a:extLst>
          </p:cNvPr>
          <p:cNvGrpSpPr/>
          <p:nvPr/>
        </p:nvGrpSpPr>
        <p:grpSpPr>
          <a:xfrm>
            <a:off x="661861" y="2541468"/>
            <a:ext cx="4319123" cy="2222211"/>
            <a:chOff x="0" y="0"/>
            <a:chExt cx="2149108" cy="495463"/>
          </a:xfrm>
        </p:grpSpPr>
        <p:sp>
          <p:nvSpPr>
            <p:cNvPr id="13" name="Freeform 5">
              <a:extLst>
                <a:ext uri="{FF2B5EF4-FFF2-40B4-BE49-F238E27FC236}">
                  <a16:creationId xmlns:a16="http://schemas.microsoft.com/office/drawing/2014/main" id="{171420A6-FE7F-0D01-F221-D179C002CABD}"/>
                </a:ext>
              </a:extLst>
            </p:cNvPr>
            <p:cNvSpPr/>
            <p:nvPr/>
          </p:nvSpPr>
          <p:spPr>
            <a:xfrm>
              <a:off x="0" y="0"/>
              <a:ext cx="2149108" cy="495463"/>
            </a:xfrm>
            <a:custGeom>
              <a:avLst/>
              <a:gdLst/>
              <a:ahLst/>
              <a:cxnLst/>
              <a:rect l="l" t="t" r="r" b="b"/>
              <a:pathLst>
                <a:path w="2149108" h="495463">
                  <a:moveTo>
                    <a:pt x="0" y="0"/>
                  </a:moveTo>
                  <a:lnTo>
                    <a:pt x="2149108" y="0"/>
                  </a:lnTo>
                  <a:lnTo>
                    <a:pt x="2149108" y="495463"/>
                  </a:lnTo>
                  <a:lnTo>
                    <a:pt x="0" y="495463"/>
                  </a:lnTo>
                  <a:close/>
                </a:path>
              </a:pathLst>
            </a:custGeom>
            <a:solidFill>
              <a:srgbClr val="9BADFF"/>
            </a:solidFill>
          </p:spPr>
          <p:txBody>
            <a:bodyPr/>
            <a:lstStyle/>
            <a:p>
              <a:endParaRPr lang="en-ca" sz="1200">
                <a:latin typeface="Calibri" panose="020F0502020204030204" pitchFamily="34" charset="0"/>
              </a:endParaRPr>
            </a:p>
          </p:txBody>
        </p:sp>
        <p:sp>
          <p:nvSpPr>
            <p:cNvPr id="14" name="TextBox 6">
              <a:extLst>
                <a:ext uri="{FF2B5EF4-FFF2-40B4-BE49-F238E27FC236}">
                  <a16:creationId xmlns:a16="http://schemas.microsoft.com/office/drawing/2014/main" id="{8EF5424A-FA87-040A-D77D-26786B50D4C4}"/>
                </a:ext>
              </a:extLst>
            </p:cNvPr>
            <p:cNvSpPr txBox="1"/>
            <p:nvPr/>
          </p:nvSpPr>
          <p:spPr>
            <a:xfrm>
              <a:off x="0" y="-76200"/>
              <a:ext cx="2149108" cy="571663"/>
            </a:xfrm>
            <a:prstGeom prst="rect">
              <a:avLst/>
            </a:prstGeom>
          </p:spPr>
          <p:txBody>
            <a:bodyPr lIns="33867" tIns="33867" rIns="33867" bIns="33867" rtlCol="0" anchor="ctr"/>
            <a:lstStyle/>
            <a:p>
              <a:pPr algn="ctr" rtl="0">
                <a:lnSpc>
                  <a:spcPts val="2335"/>
                </a:lnSpc>
              </a:pPr>
              <a:endParaRPr sz="1200">
                <a:latin typeface="Calibri" panose="020F0502020204030204" pitchFamily="34" charset="0"/>
              </a:endParaRPr>
            </a:p>
          </p:txBody>
        </p:sp>
      </p:grpSp>
      <p:sp>
        <p:nvSpPr>
          <p:cNvPr id="17" name="Freeform 8">
            <a:extLst>
              <a:ext uri="{FF2B5EF4-FFF2-40B4-BE49-F238E27FC236}">
                <a16:creationId xmlns:a16="http://schemas.microsoft.com/office/drawing/2014/main" id="{5CA7D5A1-7C42-BEF2-7E36-12071F83A124}"/>
              </a:ext>
            </a:extLst>
          </p:cNvPr>
          <p:cNvSpPr/>
          <p:nvPr/>
        </p:nvSpPr>
        <p:spPr>
          <a:xfrm>
            <a:off x="391171" y="2254787"/>
            <a:ext cx="829069" cy="829314"/>
          </a:xfrm>
          <a:custGeom>
            <a:avLst/>
            <a:gdLst/>
            <a:ahLst/>
            <a:cxnLst/>
            <a:rect l="l" t="t" r="r" b="b"/>
            <a:pathLst>
              <a:path w="1243604" h="1243604">
                <a:moveTo>
                  <a:pt x="0" y="0"/>
                </a:moveTo>
                <a:lnTo>
                  <a:pt x="1243605" y="0"/>
                </a:lnTo>
                <a:lnTo>
                  <a:pt x="1243605" y="1243604"/>
                </a:lnTo>
                <a:lnTo>
                  <a:pt x="0" y="1243604"/>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ca" sz="1200">
              <a:latin typeface="Calibri" panose="020F0502020204030204" pitchFamily="34" charset="0"/>
            </a:endParaRPr>
          </a:p>
        </p:txBody>
      </p:sp>
      <p:sp>
        <p:nvSpPr>
          <p:cNvPr id="18" name="ZoneTexte 17">
            <a:extLst>
              <a:ext uri="{FF2B5EF4-FFF2-40B4-BE49-F238E27FC236}">
                <a16:creationId xmlns:a16="http://schemas.microsoft.com/office/drawing/2014/main" id="{306C577C-141C-EF50-CF77-CC85E32784CC}"/>
              </a:ext>
            </a:extLst>
          </p:cNvPr>
          <p:cNvSpPr txBox="1"/>
          <p:nvPr/>
        </p:nvSpPr>
        <p:spPr>
          <a:xfrm>
            <a:off x="941050" y="2985602"/>
            <a:ext cx="3760744" cy="1323632"/>
          </a:xfrm>
          <a:prstGeom prst="rect">
            <a:avLst/>
          </a:prstGeom>
          <a:noFill/>
        </p:spPr>
        <p:txBody>
          <a:bodyPr wrap="square" rtlCol="0">
            <a:spAutoFit/>
          </a:bodyPr>
          <a:lstStyle/>
          <a:p>
            <a:pPr algn="ctr" rtl="0"/>
            <a:r>
              <a:rPr lang="en-ca" sz="2667" b="1" i="0" u="none" baseline="0" dirty="0">
                <a:solidFill>
                  <a:schemeClr val="bg1"/>
                </a:solidFill>
                <a:latin typeface="Calibri" panose="020F0502020204030204" pitchFamily="34" charset="0"/>
                <a:ea typeface="Trebuchet MS" panose="020B0603020202020204" pitchFamily="34" charset="0"/>
                <a:cs typeface="Trebuchet MS" panose="020B0603020202020204" pitchFamily="34" charset="0"/>
              </a:rPr>
              <a:t>Which situation illustrates someone </a:t>
            </a:r>
            <a:r>
              <a:rPr lang="en-ca" sz="2667" b="1" i="0" u="sng" baseline="0" dirty="0">
                <a:solidFill>
                  <a:schemeClr val="bg1"/>
                </a:solidFill>
                <a:effectLst>
                  <a:outerShdw blurRad="38100" dist="38100" dir="2700000" algn="tl">
                    <a:srgbClr val="000000">
                      <a:alpha val="43137"/>
                    </a:srgbClr>
                  </a:outerShdw>
                </a:effectLst>
                <a:latin typeface="Calibri" panose="020F0502020204030204" pitchFamily="34" charset="0"/>
                <a:ea typeface="Trebuchet MS" panose="020B0603020202020204" pitchFamily="34" charset="0"/>
                <a:cs typeface="Trebuchet MS" panose="020B0603020202020204" pitchFamily="34" charset="0"/>
              </a:rPr>
              <a:t>giving in</a:t>
            </a:r>
            <a:r>
              <a:rPr lang="en-ca" sz="2667" b="1" i="0" u="none" baseline="0" dirty="0">
                <a:solidFill>
                  <a:schemeClr val="bg1"/>
                </a:solidFill>
                <a:latin typeface="Calibri" panose="020F0502020204030204" pitchFamily="34" charset="0"/>
                <a:ea typeface="Trebuchet MS" panose="020B0603020202020204" pitchFamily="34" charset="0"/>
                <a:cs typeface="Trebuchet MS" panose="020B0603020202020204" pitchFamily="34" charset="0"/>
              </a:rPr>
              <a:t> to pressure? </a:t>
            </a:r>
          </a:p>
        </p:txBody>
      </p:sp>
      <p:grpSp>
        <p:nvGrpSpPr>
          <p:cNvPr id="19" name="Group 4">
            <a:extLst>
              <a:ext uri="{FF2B5EF4-FFF2-40B4-BE49-F238E27FC236}">
                <a16:creationId xmlns:a16="http://schemas.microsoft.com/office/drawing/2014/main" id="{7DA93A6C-B663-A5D5-31FB-92C55496D5DC}"/>
              </a:ext>
            </a:extLst>
          </p:cNvPr>
          <p:cNvGrpSpPr/>
          <p:nvPr/>
        </p:nvGrpSpPr>
        <p:grpSpPr>
          <a:xfrm>
            <a:off x="5283226" y="4322565"/>
            <a:ext cx="4637097" cy="1810785"/>
            <a:chOff x="0" y="0"/>
            <a:chExt cx="2149108" cy="495463"/>
          </a:xfrm>
        </p:grpSpPr>
        <p:sp>
          <p:nvSpPr>
            <p:cNvPr id="20" name="Freeform 5">
              <a:extLst>
                <a:ext uri="{FF2B5EF4-FFF2-40B4-BE49-F238E27FC236}">
                  <a16:creationId xmlns:a16="http://schemas.microsoft.com/office/drawing/2014/main" id="{97C757E2-45E4-195A-5015-5865C2ABD63D}"/>
                </a:ext>
              </a:extLst>
            </p:cNvPr>
            <p:cNvSpPr/>
            <p:nvPr/>
          </p:nvSpPr>
          <p:spPr>
            <a:xfrm>
              <a:off x="0" y="0"/>
              <a:ext cx="2149108" cy="495463"/>
            </a:xfrm>
            <a:custGeom>
              <a:avLst/>
              <a:gdLst/>
              <a:ahLst/>
              <a:cxnLst/>
              <a:rect l="l" t="t" r="r" b="b"/>
              <a:pathLst>
                <a:path w="2149108" h="495463">
                  <a:moveTo>
                    <a:pt x="0" y="0"/>
                  </a:moveTo>
                  <a:lnTo>
                    <a:pt x="2149108" y="0"/>
                  </a:lnTo>
                  <a:lnTo>
                    <a:pt x="2149108" y="495463"/>
                  </a:lnTo>
                  <a:lnTo>
                    <a:pt x="0" y="495463"/>
                  </a:lnTo>
                  <a:close/>
                </a:path>
              </a:pathLst>
            </a:custGeom>
            <a:solidFill>
              <a:srgbClr val="9BADFF"/>
            </a:solidFill>
          </p:spPr>
          <p:txBody>
            <a:bodyPr/>
            <a:lstStyle/>
            <a:p>
              <a:endParaRPr lang="en-ca" sz="1200">
                <a:latin typeface="Calibri" panose="020F0502020204030204" pitchFamily="34" charset="0"/>
              </a:endParaRPr>
            </a:p>
          </p:txBody>
        </p:sp>
        <p:sp>
          <p:nvSpPr>
            <p:cNvPr id="21" name="TextBox 6">
              <a:extLst>
                <a:ext uri="{FF2B5EF4-FFF2-40B4-BE49-F238E27FC236}">
                  <a16:creationId xmlns:a16="http://schemas.microsoft.com/office/drawing/2014/main" id="{3E926D9F-FC6E-9C38-6825-07947C55454C}"/>
                </a:ext>
              </a:extLst>
            </p:cNvPr>
            <p:cNvSpPr txBox="1"/>
            <p:nvPr/>
          </p:nvSpPr>
          <p:spPr>
            <a:xfrm>
              <a:off x="0" y="-76200"/>
              <a:ext cx="2149108" cy="571663"/>
            </a:xfrm>
            <a:prstGeom prst="rect">
              <a:avLst/>
            </a:prstGeom>
          </p:spPr>
          <p:txBody>
            <a:bodyPr lIns="33867" tIns="33867" rIns="33867" bIns="33867" rtlCol="0" anchor="ctr"/>
            <a:lstStyle/>
            <a:p>
              <a:pPr algn="ctr" rtl="0">
                <a:lnSpc>
                  <a:spcPts val="2335"/>
                </a:lnSpc>
              </a:pPr>
              <a:endParaRPr sz="1200">
                <a:latin typeface="Calibri" panose="020F0502020204030204" pitchFamily="34" charset="0"/>
              </a:endParaRPr>
            </a:p>
          </p:txBody>
        </p:sp>
      </p:grpSp>
      <p:sp>
        <p:nvSpPr>
          <p:cNvPr id="22" name="Freeform 8">
            <a:extLst>
              <a:ext uri="{FF2B5EF4-FFF2-40B4-BE49-F238E27FC236}">
                <a16:creationId xmlns:a16="http://schemas.microsoft.com/office/drawing/2014/main" id="{D8C22DA6-4061-1CFB-7489-0F385F3A6351}"/>
              </a:ext>
            </a:extLst>
          </p:cNvPr>
          <p:cNvSpPr/>
          <p:nvPr/>
        </p:nvSpPr>
        <p:spPr>
          <a:xfrm>
            <a:off x="9505789" y="5384866"/>
            <a:ext cx="829069" cy="829069"/>
          </a:xfrm>
          <a:custGeom>
            <a:avLst/>
            <a:gdLst/>
            <a:ahLst/>
            <a:cxnLst/>
            <a:rect l="l" t="t" r="r" b="b"/>
            <a:pathLst>
              <a:path w="1243604" h="1243604">
                <a:moveTo>
                  <a:pt x="0" y="0"/>
                </a:moveTo>
                <a:lnTo>
                  <a:pt x="1243605" y="0"/>
                </a:lnTo>
                <a:lnTo>
                  <a:pt x="1243605" y="1243604"/>
                </a:lnTo>
                <a:lnTo>
                  <a:pt x="0" y="1243604"/>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ca" sz="1200">
              <a:latin typeface="Calibri" panose="020F0502020204030204" pitchFamily="34" charset="0"/>
            </a:endParaRPr>
          </a:p>
        </p:txBody>
      </p:sp>
      <p:sp>
        <p:nvSpPr>
          <p:cNvPr id="23" name="ZoneTexte 22">
            <a:extLst>
              <a:ext uri="{FF2B5EF4-FFF2-40B4-BE49-F238E27FC236}">
                <a16:creationId xmlns:a16="http://schemas.microsoft.com/office/drawing/2014/main" id="{A269AF32-3DB2-7D6A-8683-A6B672F9BB2A}"/>
              </a:ext>
            </a:extLst>
          </p:cNvPr>
          <p:cNvSpPr txBox="1"/>
          <p:nvPr/>
        </p:nvSpPr>
        <p:spPr>
          <a:xfrm>
            <a:off x="5622456" y="4439063"/>
            <a:ext cx="3935190" cy="1734064"/>
          </a:xfrm>
          <a:prstGeom prst="rect">
            <a:avLst/>
          </a:prstGeom>
          <a:noFill/>
        </p:spPr>
        <p:txBody>
          <a:bodyPr wrap="square" rtlCol="0">
            <a:spAutoFit/>
          </a:bodyPr>
          <a:lstStyle/>
          <a:p>
            <a:pPr algn="ctr"/>
            <a:r>
              <a:rPr lang="en-CA" sz="2667" b="1" dirty="0">
                <a:solidFill>
                  <a:schemeClr val="bg1"/>
                </a:solidFill>
                <a:latin typeface="Calibri" panose="020F0502020204030204" pitchFamily="34" charset="0"/>
                <a:ea typeface="Trebuchet MS" panose="020B0603020202020204" pitchFamily="34" charset="0"/>
              </a:rPr>
              <a:t>In your opinion, what things made them react differently to the pressure? </a:t>
            </a:r>
            <a:endParaRPr lang="en-ca" sz="2667" b="1" i="0" u="none" baseline="0" dirty="0">
              <a:solidFill>
                <a:schemeClr val="bg1"/>
              </a:solidFill>
              <a:latin typeface="Calibri" panose="020F0502020204030204" pitchFamily="34" charset="0"/>
              <a:ea typeface="Trebuchet MS" panose="020B0603020202020204" pitchFamily="34" charset="0"/>
            </a:endParaRPr>
          </a:p>
        </p:txBody>
      </p:sp>
      <p:sp>
        <p:nvSpPr>
          <p:cNvPr id="10" name="Slide Number Placeholder 2">
            <a:extLst>
              <a:ext uri="{FF2B5EF4-FFF2-40B4-BE49-F238E27FC236}">
                <a16:creationId xmlns:a16="http://schemas.microsoft.com/office/drawing/2014/main" id="{B368D16B-F02C-D8D4-9227-8F5BC9FDA06C}"/>
              </a:ext>
            </a:extLst>
          </p:cNvPr>
          <p:cNvSpPr txBox="1">
            <a:spLocks/>
          </p:cNvSpPr>
          <p:nvPr>
            <p:custDataLst>
              <p:tags r:id="rId1"/>
            </p:custDataLst>
          </p:nvPr>
        </p:nvSpPr>
        <p:spPr>
          <a:xfrm>
            <a:off x="10160000" y="127000"/>
            <a:ext cx="1828800" cy="243417"/>
          </a:xfrm>
          <a:prstGeom prst="rect">
            <a:avLst/>
          </a:prstGeom>
        </p:spPr>
        <p:txBody>
          <a:bodyPr/>
          <a:lstStyle>
            <a:defPPr>
              <a:defRPr lang="en-ca"/>
            </a:defPPr>
            <a:lvl1pPr marL="0" algn="r" defTabSz="914400" rtl="0" eaLnBrk="1" latinLnBrk="0" hangingPunct="1">
              <a:defRPr sz="1800" kern="1200">
                <a:solidFill>
                  <a:srgbClr val="2F5CEE"/>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rtl="0"/>
            <a:fld id="{C145B74D-6A0D-CF46-9BFB-933D6D9953E9}" type="slidenum">
              <a:rPr sz="1867" b="1">
                <a:latin typeface="Calibri" panose="020F0502020204030204" pitchFamily="34" charset="0"/>
              </a:rPr>
              <a:pPr/>
              <a:t>15</a:t>
            </a:fld>
            <a:endParaRPr lang="en-ca" sz="1867" b="1">
              <a:latin typeface="Calibri" panose="020F0502020204030204" pitchFamily="34" charset="0"/>
            </a:endParaRPr>
          </a:p>
        </p:txBody>
      </p:sp>
      <p:sp>
        <p:nvSpPr>
          <p:cNvPr id="3" name="ZoneTexte 2">
            <a:extLst>
              <a:ext uri="{FF2B5EF4-FFF2-40B4-BE49-F238E27FC236}">
                <a16:creationId xmlns:a16="http://schemas.microsoft.com/office/drawing/2014/main" id="{B8B9FCD6-0785-4ED3-52A7-9BB58B5CAE26}"/>
              </a:ext>
            </a:extLst>
          </p:cNvPr>
          <p:cNvSpPr txBox="1"/>
          <p:nvPr/>
        </p:nvSpPr>
        <p:spPr>
          <a:xfrm>
            <a:off x="424024" y="433450"/>
            <a:ext cx="8555384" cy="995209"/>
          </a:xfrm>
          <a:prstGeom prst="rect">
            <a:avLst/>
          </a:prstGeom>
          <a:noFill/>
        </p:spPr>
        <p:txBody>
          <a:bodyPr wrap="square" rtlCol="0">
            <a:spAutoFit/>
          </a:bodyPr>
          <a:lstStyle/>
          <a:p>
            <a:pPr algn="l" rtl="0"/>
            <a:r>
              <a:rPr lang="en-ca" sz="5867" b="1" i="0" u="none" baseline="0" dirty="0">
                <a:solidFill>
                  <a:srgbClr val="0038FF"/>
                </a:solidFill>
                <a:latin typeface="Calibri" panose="020F0502020204030204" pitchFamily="34" charset="0"/>
                <a:ea typeface="Calibri" panose="020F0502020204030204" pitchFamily="34" charset="0"/>
                <a:cs typeface="Calibri" panose="020F0502020204030204" pitchFamily="34" charset="0"/>
              </a:rPr>
              <a:t>Lemon squeezer</a:t>
            </a:r>
          </a:p>
        </p:txBody>
      </p:sp>
      <p:sp>
        <p:nvSpPr>
          <p:cNvPr id="16" name="Freeform 2">
            <a:extLst>
              <a:ext uri="{FF2B5EF4-FFF2-40B4-BE49-F238E27FC236}">
                <a16:creationId xmlns:a16="http://schemas.microsoft.com/office/drawing/2014/main" id="{22FB16A4-EEEB-FA7E-CA2A-9C9E7159CF68}"/>
              </a:ext>
            </a:extLst>
          </p:cNvPr>
          <p:cNvSpPr/>
          <p:nvPr/>
        </p:nvSpPr>
        <p:spPr>
          <a:xfrm>
            <a:off x="5490765" y="0"/>
            <a:ext cx="1906371" cy="2047859"/>
          </a:xfrm>
          <a:custGeom>
            <a:avLst/>
            <a:gdLst/>
            <a:ahLst/>
            <a:cxnLst/>
            <a:rect l="l" t="t" r="r" b="b"/>
            <a:pathLst>
              <a:path w="3830505" h="4114800">
                <a:moveTo>
                  <a:pt x="0" y="0"/>
                </a:moveTo>
                <a:lnTo>
                  <a:pt x="3830504" y="0"/>
                </a:lnTo>
                <a:lnTo>
                  <a:pt x="3830504" y="4114800"/>
                </a:lnTo>
                <a:lnTo>
                  <a:pt x="0" y="4114800"/>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n-ca">
              <a:latin typeface="Calibri" panose="020F0502020204030204" pitchFamily="34" charset="0"/>
            </a:endParaRPr>
          </a:p>
        </p:txBody>
      </p:sp>
      <p:pic>
        <p:nvPicPr>
          <p:cNvPr id="24" name="Image 23">
            <a:extLst>
              <a:ext uri="{FF2B5EF4-FFF2-40B4-BE49-F238E27FC236}">
                <a16:creationId xmlns:a16="http://schemas.microsoft.com/office/drawing/2014/main" id="{FE6A981F-6CEC-94DD-1D9F-C9E35540960A}"/>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0208188" y="6096000"/>
            <a:ext cx="1884110" cy="567189"/>
          </a:xfrm>
          <a:prstGeom prst="rect">
            <a:avLst/>
          </a:prstGeom>
        </p:spPr>
      </p:pic>
    </p:spTree>
    <p:extLst>
      <p:ext uri="{BB962C8B-B14F-4D97-AF65-F5344CB8AC3E}">
        <p14:creationId xmlns:p14="http://schemas.microsoft.com/office/powerpoint/2010/main" val="7560873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7"/>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4"/>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9"/>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23"/>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1" grpId="0"/>
      <p:bldP spid="17" grpId="0" animBg="1"/>
      <p:bldP spid="18" grpId="0"/>
      <p:bldP spid="22" grpId="0" animBg="1"/>
      <p:bldP spid="23"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A53EF9-3F6A-6443-00C6-187EDAA1846C}"/>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4EB63AF9-D3B9-5EC9-FDF8-B5B47A3A00A4}"/>
              </a:ext>
            </a:extLst>
          </p:cNvPr>
          <p:cNvSpPr>
            <a:spLocks/>
          </p:cNvSpPr>
          <p:nvPr/>
        </p:nvSpPr>
        <p:spPr>
          <a:xfrm>
            <a:off x="6804780" y="0"/>
            <a:ext cx="5376606" cy="6858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alphaModFix amt="10999"/>
            </a:blip>
            <a:stretch>
              <a:fillRect l="-126760" t="-38185" b="-38185"/>
            </a:stretch>
          </a:blipFill>
        </p:spPr>
        <p:txBody>
          <a:bodyPr/>
          <a:lstStyle/>
          <a:p>
            <a:endParaRPr lang="en-ca" sz="1200">
              <a:latin typeface="Calibri" panose="020F0502020204030204" pitchFamily="34" charset="0"/>
            </a:endParaRPr>
          </a:p>
        </p:txBody>
      </p:sp>
      <p:sp>
        <p:nvSpPr>
          <p:cNvPr id="13" name="Slide Number Placeholder 2">
            <a:extLst>
              <a:ext uri="{FF2B5EF4-FFF2-40B4-BE49-F238E27FC236}">
                <a16:creationId xmlns:a16="http://schemas.microsoft.com/office/drawing/2014/main" id="{C4DE2008-A8C0-3B71-D6DC-E59EC1DA99AF}"/>
              </a:ext>
            </a:extLst>
          </p:cNvPr>
          <p:cNvSpPr txBox="1">
            <a:spLocks/>
          </p:cNvSpPr>
          <p:nvPr>
            <p:custDataLst>
              <p:tags r:id="rId1"/>
            </p:custDataLst>
          </p:nvPr>
        </p:nvSpPr>
        <p:spPr>
          <a:xfrm>
            <a:off x="10160000" y="127000"/>
            <a:ext cx="1828800" cy="243417"/>
          </a:xfrm>
          <a:prstGeom prst="rect">
            <a:avLst/>
          </a:prstGeom>
        </p:spPr>
        <p:txBody>
          <a:bodyPr/>
          <a:lstStyle>
            <a:defPPr>
              <a:defRPr lang="en-ca"/>
            </a:defPPr>
            <a:lvl1pPr marL="0" algn="r" defTabSz="914400" rtl="0" eaLnBrk="1" latinLnBrk="0" hangingPunct="1">
              <a:defRPr sz="1800" kern="1200">
                <a:solidFill>
                  <a:srgbClr val="2F5CEE"/>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rtl="0"/>
            <a:fld id="{C145B74D-6A0D-CF46-9BFB-933D6D9953E9}" type="slidenum">
              <a:rPr sz="1867" b="1">
                <a:latin typeface="Calibri" panose="020F0502020204030204" pitchFamily="34" charset="0"/>
              </a:rPr>
              <a:pPr/>
              <a:t>16</a:t>
            </a:fld>
            <a:endParaRPr lang="en-ca" sz="1867" b="1">
              <a:latin typeface="Calibri" panose="020F0502020204030204" pitchFamily="34" charset="0"/>
            </a:endParaRPr>
          </a:p>
        </p:txBody>
      </p:sp>
      <p:sp>
        <p:nvSpPr>
          <p:cNvPr id="3" name="Rectangle 2">
            <a:extLst>
              <a:ext uri="{FF2B5EF4-FFF2-40B4-BE49-F238E27FC236}">
                <a16:creationId xmlns:a16="http://schemas.microsoft.com/office/drawing/2014/main" id="{24B8DCB4-7769-CD51-FDD5-A65534061A13}"/>
              </a:ext>
            </a:extLst>
          </p:cNvPr>
          <p:cNvSpPr/>
          <p:nvPr/>
        </p:nvSpPr>
        <p:spPr>
          <a:xfrm>
            <a:off x="522799" y="2481741"/>
            <a:ext cx="5573201" cy="2959590"/>
          </a:xfrm>
          <a:prstGeom prst="rect">
            <a:avLst/>
          </a:prstGeom>
          <a:solidFill>
            <a:schemeClr val="bg1"/>
          </a:solidFill>
          <a:ln w="38100">
            <a:solidFill>
              <a:srgbClr val="0038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ca"/>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rtl="0"/>
            <a:endParaRPr lang="en-ca">
              <a:latin typeface="Calibri" panose="020F0502020204030204" pitchFamily="34" charset="0"/>
            </a:endParaRPr>
          </a:p>
        </p:txBody>
      </p:sp>
      <p:sp>
        <p:nvSpPr>
          <p:cNvPr id="5" name="Freeform 11">
            <a:extLst>
              <a:ext uri="{FF2B5EF4-FFF2-40B4-BE49-F238E27FC236}">
                <a16:creationId xmlns:a16="http://schemas.microsoft.com/office/drawing/2014/main" id="{A7577CA9-B15A-A41C-E9DE-4A67C938C3C0}"/>
              </a:ext>
            </a:extLst>
          </p:cNvPr>
          <p:cNvSpPr/>
          <p:nvPr/>
        </p:nvSpPr>
        <p:spPr>
          <a:xfrm>
            <a:off x="5644896" y="2277508"/>
            <a:ext cx="867969" cy="877172"/>
          </a:xfrm>
          <a:custGeom>
            <a:avLst/>
            <a:gdLst/>
            <a:ahLst/>
            <a:cxnLst/>
            <a:rect l="l" t="t" r="r" b="b"/>
            <a:pathLst>
              <a:path w="2964353" h="2808725">
                <a:moveTo>
                  <a:pt x="0" y="0"/>
                </a:moveTo>
                <a:lnTo>
                  <a:pt x="2964353" y="0"/>
                </a:lnTo>
                <a:lnTo>
                  <a:pt x="2964353" y="2808724"/>
                </a:lnTo>
                <a:lnTo>
                  <a:pt x="0" y="2808724"/>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defPPr>
              <a:defRPr lang="en-ca"/>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ca">
              <a:latin typeface="Calibri" panose="020F0502020204030204" pitchFamily="34" charset="0"/>
            </a:endParaRPr>
          </a:p>
        </p:txBody>
      </p:sp>
      <p:sp>
        <p:nvSpPr>
          <p:cNvPr id="6" name="ZoneTexte 5">
            <a:extLst>
              <a:ext uri="{FF2B5EF4-FFF2-40B4-BE49-F238E27FC236}">
                <a16:creationId xmlns:a16="http://schemas.microsoft.com/office/drawing/2014/main" id="{766B4700-88C2-2ABC-68E5-D6137D5D5487}"/>
              </a:ext>
            </a:extLst>
          </p:cNvPr>
          <p:cNvSpPr txBox="1"/>
          <p:nvPr/>
        </p:nvSpPr>
        <p:spPr>
          <a:xfrm>
            <a:off x="634744" y="2773292"/>
            <a:ext cx="5376606" cy="2308324"/>
          </a:xfrm>
          <a:prstGeom prst="rect">
            <a:avLst/>
          </a:prstGeom>
          <a:noFill/>
        </p:spPr>
        <p:txBody>
          <a:bodyPr wrap="square" rtlCol="0">
            <a:spAutoFit/>
          </a:bodyPr>
          <a:lstStyle/>
          <a:p>
            <a:pPr algn="ctr" rtl="0"/>
            <a:r>
              <a:rPr lang="en-ca" sz="2400" b="0" i="0" u="none" baseline="0" dirty="0">
                <a:solidFill>
                  <a:schemeClr val="tx1"/>
                </a:solidFill>
                <a:latin typeface="Calibri" panose="020F0502020204030204" pitchFamily="34" charset="0"/>
                <a:ea typeface="Calibri" panose="020F0502020204030204" pitchFamily="34" charset="0"/>
                <a:cs typeface="Calibri" panose="020F0502020204030204" pitchFamily="34" charset="0"/>
              </a:rPr>
              <a:t>How we react depends in part on our </a:t>
            </a:r>
            <a:r>
              <a:rPr lang="en-ca" sz="2400" b="1" i="0" u="none" baseline="0" dirty="0">
                <a:solidFill>
                  <a:schemeClr val="tx1"/>
                </a:solidFill>
                <a:latin typeface="Calibri" panose="020F0502020204030204" pitchFamily="34" charset="0"/>
                <a:ea typeface="Calibri" panose="020F0502020204030204" pitchFamily="34" charset="0"/>
                <a:cs typeface="Calibri" panose="020F0502020204030204" pitchFamily="34" charset="0"/>
              </a:rPr>
              <a:t>self-confidence</a:t>
            </a:r>
            <a:r>
              <a:rPr lang="en-ca" sz="2400" b="0" i="0" u="none" baseline="0" dirty="0">
                <a:solidFill>
                  <a:schemeClr val="tx1"/>
                </a:solidFill>
                <a:latin typeface="Calibri" panose="020F0502020204030204" pitchFamily="34" charset="0"/>
                <a:ea typeface="Calibri" panose="020F0502020204030204" pitchFamily="34" charset="0"/>
                <a:cs typeface="Calibri" panose="020F0502020204030204" pitchFamily="34" charset="0"/>
              </a:rPr>
              <a:t>. </a:t>
            </a:r>
          </a:p>
          <a:p>
            <a:pPr algn="ctr" rtl="0"/>
            <a:endParaRPr lang="en-ca" sz="2400" dirty="0">
              <a:solidFill>
                <a:schemeClr val="tx1"/>
              </a:solidFill>
              <a:latin typeface="Calibri" panose="020F0502020204030204" pitchFamily="34" charset="0"/>
              <a:ea typeface="Calibri" panose="020F0502020204030204" pitchFamily="34" charset="0"/>
              <a:cs typeface="Calibri" panose="020F0502020204030204" pitchFamily="34" charset="0"/>
            </a:endParaRPr>
          </a:p>
          <a:p>
            <a:pPr algn="ctr" rtl="0"/>
            <a:r>
              <a:rPr lang="en-ca" sz="2400" b="1" i="0" u="none" baseline="0" dirty="0">
                <a:solidFill>
                  <a:schemeClr val="tx1"/>
                </a:solidFill>
                <a:latin typeface="Calibri" panose="020F0502020204030204" pitchFamily="34" charset="0"/>
                <a:ea typeface="Calibri" panose="020F0502020204030204" pitchFamily="34" charset="0"/>
                <a:cs typeface="Calibri" panose="020F0502020204030204" pitchFamily="34" charset="0"/>
              </a:rPr>
              <a:t>Lower self-confidence </a:t>
            </a:r>
            <a:r>
              <a:rPr lang="en-ca" sz="2400" b="0" i="0" u="none" baseline="0" dirty="0">
                <a:solidFill>
                  <a:schemeClr val="tx1"/>
                </a:solidFill>
                <a:latin typeface="Calibri" panose="020F0502020204030204" pitchFamily="34" charset="0"/>
                <a:ea typeface="Calibri" panose="020F0502020204030204" pitchFamily="34" charset="0"/>
                <a:cs typeface="Calibri" panose="020F0502020204030204" pitchFamily="34" charset="0"/>
              </a:rPr>
              <a:t>leads to greater conformity or </a:t>
            </a:r>
            <a:r>
              <a:rPr lang="en-ca" sz="2400" b="1" i="0" u="none" baseline="0" dirty="0">
                <a:solidFill>
                  <a:schemeClr val="tx1"/>
                </a:solidFill>
                <a:latin typeface="Calibri" panose="020F0502020204030204" pitchFamily="34" charset="0"/>
                <a:ea typeface="Calibri" panose="020F0502020204030204" pitchFamily="34" charset="0"/>
                <a:cs typeface="Calibri" panose="020F0502020204030204" pitchFamily="34" charset="0"/>
              </a:rPr>
              <a:t>submitting</a:t>
            </a:r>
            <a:r>
              <a:rPr lang="en-ca" sz="2400" b="0" i="0" u="none" baseline="0" dirty="0">
                <a:solidFill>
                  <a:schemeClr val="tx1"/>
                </a:solidFill>
                <a:latin typeface="Calibri" panose="020F0502020204030204" pitchFamily="34" charset="0"/>
                <a:ea typeface="Calibri" panose="020F0502020204030204" pitchFamily="34" charset="0"/>
                <a:cs typeface="Calibri" panose="020F0502020204030204" pitchFamily="34" charset="0"/>
              </a:rPr>
              <a:t> to pressure, rather than </a:t>
            </a:r>
            <a:r>
              <a:rPr lang="en-ca" sz="2400" b="1" i="0" u="none" baseline="0" dirty="0">
                <a:solidFill>
                  <a:schemeClr val="tx1"/>
                </a:solidFill>
                <a:latin typeface="Calibri" panose="020F0502020204030204" pitchFamily="34" charset="0"/>
                <a:ea typeface="Calibri" panose="020F0502020204030204" pitchFamily="34" charset="0"/>
                <a:cs typeface="Calibri" panose="020F0502020204030204" pitchFamily="34" charset="0"/>
              </a:rPr>
              <a:t>resisting and being assertive</a:t>
            </a:r>
            <a:r>
              <a:rPr lang="en-ca" sz="2400" b="0" i="0" u="none" baseline="0" dirty="0">
                <a:solidFill>
                  <a:schemeClr val="tx1"/>
                </a:solidFill>
                <a:latin typeface="Calibri" panose="020F0502020204030204" pitchFamily="34" charset="0"/>
                <a:ea typeface="Calibri" panose="020F0502020204030204" pitchFamily="34" charset="0"/>
                <a:cs typeface="Calibri" panose="020F0502020204030204" pitchFamily="34" charset="0"/>
              </a:rPr>
              <a:t>! </a:t>
            </a:r>
          </a:p>
        </p:txBody>
      </p:sp>
      <p:sp>
        <p:nvSpPr>
          <p:cNvPr id="7" name="ZoneTexte 6">
            <a:extLst>
              <a:ext uri="{FF2B5EF4-FFF2-40B4-BE49-F238E27FC236}">
                <a16:creationId xmlns:a16="http://schemas.microsoft.com/office/drawing/2014/main" id="{5F395FC2-D459-89EF-B8FB-2A6AD0B1BA47}"/>
              </a:ext>
            </a:extLst>
          </p:cNvPr>
          <p:cNvSpPr txBox="1"/>
          <p:nvPr/>
        </p:nvSpPr>
        <p:spPr>
          <a:xfrm>
            <a:off x="424024" y="433450"/>
            <a:ext cx="8555384" cy="995209"/>
          </a:xfrm>
          <a:prstGeom prst="rect">
            <a:avLst/>
          </a:prstGeom>
          <a:noFill/>
        </p:spPr>
        <p:txBody>
          <a:bodyPr wrap="square" rtlCol="0">
            <a:spAutoFit/>
          </a:bodyPr>
          <a:lstStyle/>
          <a:p>
            <a:pPr algn="l" rtl="0"/>
            <a:r>
              <a:rPr lang="en-ca" sz="5867" b="1" i="0" u="none" baseline="0" dirty="0">
                <a:solidFill>
                  <a:srgbClr val="0038FF"/>
                </a:solidFill>
                <a:latin typeface="Calibri" panose="020F0502020204030204" pitchFamily="34" charset="0"/>
                <a:ea typeface="Calibri" panose="020F0502020204030204" pitchFamily="34" charset="0"/>
                <a:cs typeface="Calibri" panose="020F0502020204030204" pitchFamily="34" charset="0"/>
              </a:rPr>
              <a:t>Lemon squeezer</a:t>
            </a:r>
          </a:p>
        </p:txBody>
      </p:sp>
      <p:sp>
        <p:nvSpPr>
          <p:cNvPr id="9" name="Freeform 2">
            <a:extLst>
              <a:ext uri="{FF2B5EF4-FFF2-40B4-BE49-F238E27FC236}">
                <a16:creationId xmlns:a16="http://schemas.microsoft.com/office/drawing/2014/main" id="{F5A23A6A-AC8F-956B-24D2-B5C6EEE08B2B}"/>
              </a:ext>
            </a:extLst>
          </p:cNvPr>
          <p:cNvSpPr/>
          <p:nvPr/>
        </p:nvSpPr>
        <p:spPr>
          <a:xfrm>
            <a:off x="5490765" y="0"/>
            <a:ext cx="1906371" cy="2047859"/>
          </a:xfrm>
          <a:custGeom>
            <a:avLst/>
            <a:gdLst/>
            <a:ahLst/>
            <a:cxnLst/>
            <a:rect l="l" t="t" r="r" b="b"/>
            <a:pathLst>
              <a:path w="3830505" h="4114800">
                <a:moveTo>
                  <a:pt x="0" y="0"/>
                </a:moveTo>
                <a:lnTo>
                  <a:pt x="3830504" y="0"/>
                </a:lnTo>
                <a:lnTo>
                  <a:pt x="3830504" y="4114800"/>
                </a:lnTo>
                <a:lnTo>
                  <a:pt x="0" y="4114800"/>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n-ca">
              <a:latin typeface="Calibri" panose="020F0502020204030204" pitchFamily="34" charset="0"/>
            </a:endParaRPr>
          </a:p>
        </p:txBody>
      </p:sp>
      <p:pic>
        <p:nvPicPr>
          <p:cNvPr id="10" name="Image 9">
            <a:extLst>
              <a:ext uri="{FF2B5EF4-FFF2-40B4-BE49-F238E27FC236}">
                <a16:creationId xmlns:a16="http://schemas.microsoft.com/office/drawing/2014/main" id="{4EB1CDDD-C64D-6200-1241-1BDC457A2DE3}"/>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0208188" y="6096000"/>
            <a:ext cx="1884110" cy="567189"/>
          </a:xfrm>
          <a:prstGeom prst="rect">
            <a:avLst/>
          </a:prstGeom>
        </p:spPr>
      </p:pic>
    </p:spTree>
    <p:extLst>
      <p:ext uri="{BB962C8B-B14F-4D97-AF65-F5344CB8AC3E}">
        <p14:creationId xmlns:p14="http://schemas.microsoft.com/office/powerpoint/2010/main" val="3800779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animBg="1"/>
      <p:bldP spid="6"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FD032B-253C-92B5-F010-3B108E169CE1}"/>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57137374-124C-3EDD-8E6D-29494372B752}"/>
              </a:ext>
            </a:extLst>
          </p:cNvPr>
          <p:cNvSpPr>
            <a:spLocks noGrp="1" noRot="1" noMove="1" noResize="1" noEditPoints="1" noAdjustHandles="1" noChangeArrowheads="1" noChangeShapeType="1"/>
          </p:cNvSpPr>
          <p:nvPr/>
        </p:nvSpPr>
        <p:spPr>
          <a:xfrm>
            <a:off x="0" y="0"/>
            <a:ext cx="12181386" cy="6858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alphaModFix amt="10999"/>
            </a:blip>
            <a:stretch>
              <a:fillRect l="-88" t="-38185" r="1" b="-38185"/>
            </a:stretch>
          </a:blipFill>
        </p:spPr>
        <p:txBody>
          <a:bodyPr/>
          <a:lstStyle/>
          <a:p>
            <a:endParaRPr lang="en-ca" sz="1200" dirty="0">
              <a:latin typeface="Calibri" panose="020F0502020204030204" pitchFamily="34" charset="0"/>
            </a:endParaRPr>
          </a:p>
        </p:txBody>
      </p:sp>
      <p:sp>
        <p:nvSpPr>
          <p:cNvPr id="21" name="Freeform 5">
            <a:extLst>
              <a:ext uri="{FF2B5EF4-FFF2-40B4-BE49-F238E27FC236}">
                <a16:creationId xmlns:a16="http://schemas.microsoft.com/office/drawing/2014/main" id="{3EDC0990-2B3D-8758-C178-93771E80CC63}"/>
              </a:ext>
            </a:extLst>
          </p:cNvPr>
          <p:cNvSpPr/>
          <p:nvPr/>
        </p:nvSpPr>
        <p:spPr>
          <a:xfrm rot="16200000">
            <a:off x="-40377" y="4470195"/>
            <a:ext cx="2450765" cy="2403402"/>
          </a:xfrm>
          <a:custGeom>
            <a:avLst/>
            <a:gdLst/>
            <a:ahLst/>
            <a:cxnLst/>
            <a:rect l="l" t="t" r="r" b="b"/>
            <a:pathLst>
              <a:path w="4125113" h="4114800">
                <a:moveTo>
                  <a:pt x="0" y="0"/>
                </a:moveTo>
                <a:lnTo>
                  <a:pt x="4125113" y="0"/>
                </a:lnTo>
                <a:lnTo>
                  <a:pt x="4125113" y="4114800"/>
                </a:lnTo>
                <a:lnTo>
                  <a:pt x="0" y="4114800"/>
                </a:lnTo>
                <a:lnTo>
                  <a:pt x="0" y="0"/>
                </a:lnTo>
                <a:close/>
              </a:path>
            </a:pathLst>
          </a:custGeom>
          <a:blipFill>
            <a:blip>
              <a:extLst>
                <a:ext uri="{96DAC541-7B7A-43D3-8B79-37D633B846F1}">
                  <asvg:svgBlip xmlns:asvg="http://schemas.microsoft.com/office/drawing/2016/SVG/main" r:embed="rId4"/>
                </a:ext>
              </a:extLst>
            </a:blip>
            <a:stretch>
              <a:fillRect l="-12884" t="-14823" b="2"/>
            </a:stretch>
          </a:blipFill>
        </p:spPr>
        <p:txBody>
          <a:bodyPr/>
          <a:lstStyle/>
          <a:p>
            <a:endParaRPr lang="en-ca">
              <a:latin typeface="Calibri" panose="020F0502020204030204" pitchFamily="34" charset="0"/>
            </a:endParaRPr>
          </a:p>
        </p:txBody>
      </p:sp>
      <p:sp>
        <p:nvSpPr>
          <p:cNvPr id="13" name="Slide Number Placeholder 2">
            <a:extLst>
              <a:ext uri="{FF2B5EF4-FFF2-40B4-BE49-F238E27FC236}">
                <a16:creationId xmlns:a16="http://schemas.microsoft.com/office/drawing/2014/main" id="{F00BCB36-EAF0-8193-36F6-33C1626FC71F}"/>
              </a:ext>
            </a:extLst>
          </p:cNvPr>
          <p:cNvSpPr txBox="1">
            <a:spLocks/>
          </p:cNvSpPr>
          <p:nvPr>
            <p:custDataLst>
              <p:tags r:id="rId1"/>
            </p:custDataLst>
          </p:nvPr>
        </p:nvSpPr>
        <p:spPr>
          <a:xfrm>
            <a:off x="10160000" y="127000"/>
            <a:ext cx="1828800" cy="243417"/>
          </a:xfrm>
          <a:prstGeom prst="rect">
            <a:avLst/>
          </a:prstGeom>
        </p:spPr>
        <p:txBody>
          <a:bodyPr/>
          <a:lstStyle>
            <a:defPPr>
              <a:defRPr lang="en-ca"/>
            </a:defPPr>
            <a:lvl1pPr marL="0" algn="r" defTabSz="914400" rtl="0" eaLnBrk="1" latinLnBrk="0" hangingPunct="1">
              <a:defRPr sz="1800" kern="1200">
                <a:solidFill>
                  <a:srgbClr val="2F5CEE"/>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rtl="0"/>
            <a:fld id="{C145B74D-6A0D-CF46-9BFB-933D6D9953E9}" type="slidenum">
              <a:rPr sz="1867" b="1">
                <a:latin typeface="Calibri" panose="020F0502020204030204" pitchFamily="34" charset="0"/>
              </a:rPr>
              <a:pPr/>
              <a:t>17</a:t>
            </a:fld>
            <a:endParaRPr lang="en-ca" sz="1867" b="1">
              <a:latin typeface="Calibri" panose="020F0502020204030204" pitchFamily="34" charset="0"/>
            </a:endParaRPr>
          </a:p>
        </p:txBody>
      </p:sp>
      <p:sp>
        <p:nvSpPr>
          <p:cNvPr id="7" name="ZoneTexte 6">
            <a:extLst>
              <a:ext uri="{FF2B5EF4-FFF2-40B4-BE49-F238E27FC236}">
                <a16:creationId xmlns:a16="http://schemas.microsoft.com/office/drawing/2014/main" id="{468A2399-B525-B1DD-6596-4DEB17E2EE92}"/>
              </a:ext>
            </a:extLst>
          </p:cNvPr>
          <p:cNvSpPr txBox="1"/>
          <p:nvPr/>
        </p:nvSpPr>
        <p:spPr>
          <a:xfrm>
            <a:off x="369160" y="1235432"/>
            <a:ext cx="7915304" cy="523220"/>
          </a:xfrm>
          <a:prstGeom prst="rect">
            <a:avLst/>
          </a:prstGeom>
          <a:noFill/>
        </p:spPr>
        <p:txBody>
          <a:bodyPr wrap="square" rtlCol="0">
            <a:spAutoFit/>
          </a:bodyPr>
          <a:lstStyle/>
          <a:p>
            <a:pPr algn="l" rtl="0"/>
            <a:r>
              <a:rPr lang="en-ca" sz="2800" b="1" i="0" u="none" baseline="0" dirty="0">
                <a:solidFill>
                  <a:srgbClr val="336699"/>
                </a:solidFill>
                <a:latin typeface="Calibri" panose="020F0502020204030204" pitchFamily="34" charset="0"/>
                <a:ea typeface="Calibri" panose="020F0502020204030204" pitchFamily="34" charset="0"/>
                <a:cs typeface="Calibri" panose="020F0502020204030204" pitchFamily="34" charset="0"/>
              </a:rPr>
              <a:t>Assert yourself... but not just any old way! </a:t>
            </a:r>
          </a:p>
        </p:txBody>
      </p:sp>
      <p:sp>
        <p:nvSpPr>
          <p:cNvPr id="8" name="Rectangle 7">
            <a:extLst>
              <a:ext uri="{FF2B5EF4-FFF2-40B4-BE49-F238E27FC236}">
                <a16:creationId xmlns:a16="http://schemas.microsoft.com/office/drawing/2014/main" id="{FD0284BD-1C2D-E609-616A-B4F836FB01CC}"/>
              </a:ext>
            </a:extLst>
          </p:cNvPr>
          <p:cNvSpPr/>
          <p:nvPr/>
        </p:nvSpPr>
        <p:spPr>
          <a:xfrm>
            <a:off x="532262" y="2317154"/>
            <a:ext cx="4872251" cy="2410294"/>
          </a:xfrm>
          <a:prstGeom prst="rect">
            <a:avLst/>
          </a:prstGeom>
          <a:solidFill>
            <a:schemeClr val="bg1"/>
          </a:solidFill>
          <a:ln w="38100">
            <a:solidFill>
              <a:srgbClr val="0038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ca"/>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rtl="0"/>
            <a:endParaRPr lang="en-ca">
              <a:latin typeface="Calibri" panose="020F0502020204030204" pitchFamily="34" charset="0"/>
            </a:endParaRPr>
          </a:p>
        </p:txBody>
      </p:sp>
      <p:sp>
        <p:nvSpPr>
          <p:cNvPr id="9" name="Freeform 11">
            <a:extLst>
              <a:ext uri="{FF2B5EF4-FFF2-40B4-BE49-F238E27FC236}">
                <a16:creationId xmlns:a16="http://schemas.microsoft.com/office/drawing/2014/main" id="{5D26F0E8-ACDC-028F-0C7F-A91F8B71BCC9}"/>
              </a:ext>
            </a:extLst>
          </p:cNvPr>
          <p:cNvSpPr/>
          <p:nvPr/>
        </p:nvSpPr>
        <p:spPr>
          <a:xfrm>
            <a:off x="5044395" y="2126569"/>
            <a:ext cx="867969" cy="773204"/>
          </a:xfrm>
          <a:custGeom>
            <a:avLst/>
            <a:gdLst/>
            <a:ahLst/>
            <a:cxnLst/>
            <a:rect l="l" t="t" r="r" b="b"/>
            <a:pathLst>
              <a:path w="2964353" h="2808725">
                <a:moveTo>
                  <a:pt x="0" y="0"/>
                </a:moveTo>
                <a:lnTo>
                  <a:pt x="2964353" y="0"/>
                </a:lnTo>
                <a:lnTo>
                  <a:pt x="2964353" y="2808724"/>
                </a:lnTo>
                <a:lnTo>
                  <a:pt x="0" y="2808724"/>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defPPr>
              <a:defRPr lang="en-ca"/>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ca">
              <a:latin typeface="Calibri" panose="020F0502020204030204" pitchFamily="34" charset="0"/>
            </a:endParaRPr>
          </a:p>
        </p:txBody>
      </p:sp>
      <p:sp>
        <p:nvSpPr>
          <p:cNvPr id="10" name="ZoneTexte 9">
            <a:extLst>
              <a:ext uri="{FF2B5EF4-FFF2-40B4-BE49-F238E27FC236}">
                <a16:creationId xmlns:a16="http://schemas.microsoft.com/office/drawing/2014/main" id="{2477474F-26C5-47A2-4160-96FDA636FF90}"/>
              </a:ext>
            </a:extLst>
          </p:cNvPr>
          <p:cNvSpPr txBox="1"/>
          <p:nvPr/>
        </p:nvSpPr>
        <p:spPr>
          <a:xfrm>
            <a:off x="582861" y="2597711"/>
            <a:ext cx="4797983" cy="1815882"/>
          </a:xfrm>
          <a:prstGeom prst="rect">
            <a:avLst/>
          </a:prstGeom>
          <a:noFill/>
        </p:spPr>
        <p:txBody>
          <a:bodyPr wrap="square" rtlCol="0">
            <a:spAutoFit/>
          </a:bodyPr>
          <a:lstStyle/>
          <a:p>
            <a:pPr algn="ctr" rtl="0"/>
            <a:r>
              <a:rPr lang="en-ca" sz="2800" b="1" i="0" u="none" baseline="0" dirty="0">
                <a:latin typeface="Calibri" panose="020F0502020204030204" pitchFamily="34" charset="0"/>
                <a:ea typeface="Calibri" panose="020F0502020204030204" pitchFamily="34" charset="0"/>
                <a:cs typeface="Calibri" panose="020F0502020204030204" pitchFamily="34" charset="0"/>
              </a:rPr>
              <a:t>Assertiveness</a:t>
            </a:r>
            <a:r>
              <a:rPr lang="en-ca" sz="2800" b="0" i="0" u="none" baseline="0" dirty="0">
                <a:latin typeface="Calibri" panose="020F0502020204030204" pitchFamily="34" charset="0"/>
                <a:ea typeface="Calibri" panose="020F0502020204030204" pitchFamily="34" charset="0"/>
                <a:cs typeface="Calibri" panose="020F0502020204030204" pitchFamily="34" charset="0"/>
              </a:rPr>
              <a:t> refers to your ability to </a:t>
            </a:r>
            <a:r>
              <a:rPr lang="en-ca" sz="2800" b="1" i="0" u="none" baseline="0" dirty="0">
                <a:latin typeface="Calibri" panose="020F0502020204030204" pitchFamily="34" charset="0"/>
                <a:ea typeface="Calibri" panose="020F0502020204030204" pitchFamily="34" charset="0"/>
                <a:cs typeface="Calibri" panose="020F0502020204030204" pitchFamily="34" charset="0"/>
              </a:rPr>
              <a:t>calmly and honestly communicate</a:t>
            </a:r>
            <a:r>
              <a:rPr lang="en-ca" sz="2800" b="0" i="0" u="none" baseline="0" dirty="0">
                <a:latin typeface="Calibri" panose="020F0502020204030204" pitchFamily="34" charset="0"/>
                <a:ea typeface="Calibri" panose="020F0502020204030204" pitchFamily="34" charset="0"/>
                <a:cs typeface="Calibri" panose="020F0502020204030204" pitchFamily="34" charset="0"/>
              </a:rPr>
              <a:t> your thoughts and feelings to others</a:t>
            </a:r>
            <a:r>
              <a:rPr lang="en-CA" sz="2800" dirty="0">
                <a:latin typeface="Calibri" panose="020F0502020204030204" pitchFamily="34" charset="0"/>
                <a:ea typeface="Calibri" panose="020F0502020204030204" pitchFamily="34" charset="0"/>
                <a:cs typeface="Calibri" panose="020F0502020204030204" pitchFamily="34" charset="0"/>
              </a:rPr>
              <a:t>.</a:t>
            </a:r>
            <a:endParaRPr lang="en-ca" sz="2800" b="0" i="0" u="none" baseline="0" dirty="0">
              <a:latin typeface="Calibri" panose="020F0502020204030204" pitchFamily="34" charset="0"/>
              <a:ea typeface="Calibri" panose="020F0502020204030204" pitchFamily="34" charset="0"/>
              <a:cs typeface="Calibri" panose="020F0502020204030204" pitchFamily="34" charset="0"/>
            </a:endParaRPr>
          </a:p>
        </p:txBody>
      </p:sp>
      <p:sp>
        <p:nvSpPr>
          <p:cNvPr id="16" name="Freeform 3">
            <a:extLst>
              <a:ext uri="{FF2B5EF4-FFF2-40B4-BE49-F238E27FC236}">
                <a16:creationId xmlns:a16="http://schemas.microsoft.com/office/drawing/2014/main" id="{B6A96AD7-DF12-F751-104A-5257F387E426}"/>
              </a:ext>
            </a:extLst>
          </p:cNvPr>
          <p:cNvSpPr/>
          <p:nvPr/>
        </p:nvSpPr>
        <p:spPr>
          <a:xfrm>
            <a:off x="6114548" y="3198167"/>
            <a:ext cx="489551" cy="461665"/>
          </a:xfrm>
          <a:custGeom>
            <a:avLst/>
            <a:gdLst/>
            <a:ahLst/>
            <a:cxnLst/>
            <a:rect l="l" t="t" r="r" b="b"/>
            <a:pathLst>
              <a:path w="4388462" h="4377490">
                <a:moveTo>
                  <a:pt x="0" y="0"/>
                </a:moveTo>
                <a:lnTo>
                  <a:pt x="4388462" y="0"/>
                </a:lnTo>
                <a:lnTo>
                  <a:pt x="4388462" y="4377490"/>
                </a:lnTo>
                <a:lnTo>
                  <a:pt x="0" y="4377490"/>
                </a:lnTo>
                <a:lnTo>
                  <a:pt x="0" y="0"/>
                </a:lnTo>
                <a:close/>
              </a:path>
            </a:pathLst>
          </a:custGeom>
          <a:blipFill>
            <a:blip>
              <a:extLst>
                <a:ext uri="{96DAC541-7B7A-43D3-8B79-37D633B846F1}">
                  <asvg:svgBlip xmlns:asvg="http://schemas.microsoft.com/office/drawing/2016/SVG/main" r:embed="rId6"/>
                </a:ext>
              </a:extLst>
            </a:blip>
            <a:stretch>
              <a:fillRect l="5460"/>
            </a:stretch>
          </a:blipFill>
        </p:spPr>
        <p:txBody>
          <a:bodyPr/>
          <a:lstStyle>
            <a:defPPr>
              <a:defRPr lang="en-ca"/>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ca">
              <a:latin typeface="Calibri" panose="020F0502020204030204" pitchFamily="34" charset="0"/>
            </a:endParaRPr>
          </a:p>
        </p:txBody>
      </p:sp>
      <p:sp>
        <p:nvSpPr>
          <p:cNvPr id="17" name="ZoneTexte 16">
            <a:extLst>
              <a:ext uri="{FF2B5EF4-FFF2-40B4-BE49-F238E27FC236}">
                <a16:creationId xmlns:a16="http://schemas.microsoft.com/office/drawing/2014/main" id="{69A5C116-E248-744F-25E5-7F6A27A686FC}"/>
              </a:ext>
            </a:extLst>
          </p:cNvPr>
          <p:cNvSpPr txBox="1"/>
          <p:nvPr/>
        </p:nvSpPr>
        <p:spPr>
          <a:xfrm>
            <a:off x="6664196" y="3124538"/>
            <a:ext cx="4609220" cy="707886"/>
          </a:xfrm>
          <a:prstGeom prst="rect">
            <a:avLst/>
          </a:prstGeom>
          <a:noFill/>
        </p:spPr>
        <p:txBody>
          <a:bodyPr wrap="square" rtlCol="0">
            <a:spAutoFit/>
          </a:bodyPr>
          <a:lstStyle/>
          <a:p>
            <a:pPr algn="l" rtl="0"/>
            <a:r>
              <a:rPr lang="en-ca" sz="2000" b="1" i="0" u="none" baseline="0" dirty="0">
                <a:latin typeface="Calibri" panose="020F0502020204030204" pitchFamily="34" charset="0"/>
                <a:ea typeface="Calibri" panose="020F0502020204030204" pitchFamily="34" charset="0"/>
                <a:cs typeface="Calibri" panose="020F0502020204030204" pitchFamily="34" charset="0"/>
              </a:rPr>
              <a:t>toward yourself </a:t>
            </a:r>
            <a:r>
              <a:rPr lang="en-ca" sz="2000" b="0" i="0" u="none" baseline="0" dirty="0">
                <a:latin typeface="Calibri" panose="020F0502020204030204" pitchFamily="34" charset="0"/>
                <a:ea typeface="Calibri" panose="020F0502020204030204" pitchFamily="34" charset="0"/>
                <a:cs typeface="Calibri" panose="020F0502020204030204" pitchFamily="34" charset="0"/>
              </a:rPr>
              <a:t>(your needs, rights, thoughts and feelings);</a:t>
            </a:r>
          </a:p>
        </p:txBody>
      </p:sp>
      <p:sp>
        <p:nvSpPr>
          <p:cNvPr id="18" name="Freeform 3">
            <a:extLst>
              <a:ext uri="{FF2B5EF4-FFF2-40B4-BE49-F238E27FC236}">
                <a16:creationId xmlns:a16="http://schemas.microsoft.com/office/drawing/2014/main" id="{BF3EF915-9706-7CD8-2F7F-34339D2C5906}"/>
              </a:ext>
            </a:extLst>
          </p:cNvPr>
          <p:cNvSpPr/>
          <p:nvPr/>
        </p:nvSpPr>
        <p:spPr>
          <a:xfrm>
            <a:off x="6114548" y="4023224"/>
            <a:ext cx="489551" cy="461665"/>
          </a:xfrm>
          <a:custGeom>
            <a:avLst/>
            <a:gdLst/>
            <a:ahLst/>
            <a:cxnLst/>
            <a:rect l="l" t="t" r="r" b="b"/>
            <a:pathLst>
              <a:path w="4388462" h="4377490">
                <a:moveTo>
                  <a:pt x="0" y="0"/>
                </a:moveTo>
                <a:lnTo>
                  <a:pt x="4388462" y="0"/>
                </a:lnTo>
                <a:lnTo>
                  <a:pt x="4388462" y="4377490"/>
                </a:lnTo>
                <a:lnTo>
                  <a:pt x="0" y="4377490"/>
                </a:lnTo>
                <a:lnTo>
                  <a:pt x="0" y="0"/>
                </a:lnTo>
                <a:close/>
              </a:path>
            </a:pathLst>
          </a:custGeom>
          <a:blipFill>
            <a:blip>
              <a:extLst>
                <a:ext uri="{96DAC541-7B7A-43D3-8B79-37D633B846F1}">
                  <asvg:svgBlip xmlns:asvg="http://schemas.microsoft.com/office/drawing/2016/SVG/main" r:embed="rId6"/>
                </a:ext>
              </a:extLst>
            </a:blip>
            <a:stretch>
              <a:fillRect l="5460"/>
            </a:stretch>
          </a:blipFill>
        </p:spPr>
        <p:txBody>
          <a:bodyPr/>
          <a:lstStyle>
            <a:defPPr>
              <a:defRPr lang="en-ca"/>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ca">
              <a:latin typeface="Calibri" panose="020F0502020204030204" pitchFamily="34" charset="0"/>
            </a:endParaRPr>
          </a:p>
        </p:txBody>
      </p:sp>
      <p:sp>
        <p:nvSpPr>
          <p:cNvPr id="19" name="ZoneTexte 18">
            <a:extLst>
              <a:ext uri="{FF2B5EF4-FFF2-40B4-BE49-F238E27FC236}">
                <a16:creationId xmlns:a16="http://schemas.microsoft.com/office/drawing/2014/main" id="{FE039203-6784-D8A8-9BC9-7C9727F045DD}"/>
              </a:ext>
            </a:extLst>
          </p:cNvPr>
          <p:cNvSpPr txBox="1"/>
          <p:nvPr/>
        </p:nvSpPr>
        <p:spPr>
          <a:xfrm>
            <a:off x="6664196" y="3915407"/>
            <a:ext cx="4726635" cy="707886"/>
          </a:xfrm>
          <a:prstGeom prst="rect">
            <a:avLst/>
          </a:prstGeom>
          <a:noFill/>
        </p:spPr>
        <p:txBody>
          <a:bodyPr wrap="square" rtlCol="0">
            <a:spAutoFit/>
          </a:bodyPr>
          <a:lstStyle/>
          <a:p>
            <a:pPr algn="l" rtl="0"/>
            <a:r>
              <a:rPr lang="en-ca" sz="2000" b="1" i="0" u="none" baseline="0" dirty="0">
                <a:latin typeface="Calibri" panose="020F0502020204030204" pitchFamily="34" charset="0"/>
                <a:ea typeface="Calibri" panose="020F0502020204030204" pitchFamily="34" charset="0"/>
                <a:cs typeface="Calibri" panose="020F0502020204030204" pitchFamily="34" charset="0"/>
              </a:rPr>
              <a:t>toward others </a:t>
            </a:r>
            <a:r>
              <a:rPr lang="en-ca" sz="2000" b="0" i="0" u="none" baseline="0" dirty="0">
                <a:latin typeface="Calibri" panose="020F0502020204030204" pitchFamily="34" charset="0"/>
                <a:ea typeface="Calibri" panose="020F0502020204030204" pitchFamily="34" charset="0"/>
                <a:cs typeface="Calibri" panose="020F0502020204030204" pitchFamily="34" charset="0"/>
              </a:rPr>
              <a:t>(other people</a:t>
            </a:r>
            <a:r>
              <a:rPr lang="en-CA" sz="2000" b="0" i="0" u="none" baseline="0" dirty="0">
                <a:latin typeface="Calibri" panose="020F0502020204030204" pitchFamily="34" charset="0"/>
                <a:ea typeface="Calibri" panose="020F0502020204030204" pitchFamily="34" charset="0"/>
                <a:cs typeface="Calibri" panose="020F0502020204030204" pitchFamily="34" charset="0"/>
              </a:rPr>
              <a:t>’</a:t>
            </a:r>
            <a:r>
              <a:rPr lang="en-ca" sz="2000" b="0" i="0" u="none" baseline="0" dirty="0">
                <a:latin typeface="Calibri" panose="020F0502020204030204" pitchFamily="34" charset="0"/>
                <a:ea typeface="Calibri" panose="020F0502020204030204" pitchFamily="34" charset="0"/>
                <a:cs typeface="Calibri" panose="020F0502020204030204" pitchFamily="34" charset="0"/>
              </a:rPr>
              <a:t>s needs, rights, thoughts and feelings);</a:t>
            </a:r>
          </a:p>
        </p:txBody>
      </p:sp>
      <p:sp>
        <p:nvSpPr>
          <p:cNvPr id="3" name="ZoneTexte 2">
            <a:extLst>
              <a:ext uri="{FF2B5EF4-FFF2-40B4-BE49-F238E27FC236}">
                <a16:creationId xmlns:a16="http://schemas.microsoft.com/office/drawing/2014/main" id="{2DFFBC8D-8B34-7889-A81A-451CD661AD3C}"/>
              </a:ext>
            </a:extLst>
          </p:cNvPr>
          <p:cNvSpPr txBox="1"/>
          <p:nvPr/>
        </p:nvSpPr>
        <p:spPr>
          <a:xfrm>
            <a:off x="424024" y="433450"/>
            <a:ext cx="8555384" cy="995209"/>
          </a:xfrm>
          <a:prstGeom prst="rect">
            <a:avLst/>
          </a:prstGeom>
          <a:noFill/>
        </p:spPr>
        <p:txBody>
          <a:bodyPr wrap="square" rtlCol="0">
            <a:spAutoFit/>
          </a:bodyPr>
          <a:lstStyle/>
          <a:p>
            <a:pPr algn="l" rtl="0"/>
            <a:r>
              <a:rPr lang="en-ca" sz="5867" b="1" i="0" u="none" baseline="0" dirty="0">
                <a:solidFill>
                  <a:srgbClr val="0038FF"/>
                </a:solidFill>
                <a:latin typeface="Calibri" panose="020F0502020204030204" pitchFamily="34" charset="0"/>
                <a:ea typeface="Calibri" panose="020F0502020204030204" pitchFamily="34" charset="0"/>
                <a:cs typeface="Calibri" panose="020F0502020204030204" pitchFamily="34" charset="0"/>
              </a:rPr>
              <a:t>Lemon squeezer</a:t>
            </a:r>
          </a:p>
        </p:txBody>
      </p:sp>
      <p:pic>
        <p:nvPicPr>
          <p:cNvPr id="6" name="Image 5">
            <a:extLst>
              <a:ext uri="{FF2B5EF4-FFF2-40B4-BE49-F238E27FC236}">
                <a16:creationId xmlns:a16="http://schemas.microsoft.com/office/drawing/2014/main" id="{2F298580-3E13-257A-4E12-42EE8746FCB1}"/>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0208188" y="6096000"/>
            <a:ext cx="1884110" cy="567189"/>
          </a:xfrm>
          <a:prstGeom prst="rect">
            <a:avLst/>
          </a:prstGeom>
        </p:spPr>
      </p:pic>
      <p:sp>
        <p:nvSpPr>
          <p:cNvPr id="11" name="ZoneTexte 10">
            <a:extLst>
              <a:ext uri="{FF2B5EF4-FFF2-40B4-BE49-F238E27FC236}">
                <a16:creationId xmlns:a16="http://schemas.microsoft.com/office/drawing/2014/main" id="{54E8186C-BD74-76E4-F70D-DA3167C4F503}"/>
              </a:ext>
            </a:extLst>
          </p:cNvPr>
          <p:cNvSpPr txBox="1"/>
          <p:nvPr/>
        </p:nvSpPr>
        <p:spPr>
          <a:xfrm>
            <a:off x="6071361" y="2434390"/>
            <a:ext cx="6120639" cy="584775"/>
          </a:xfrm>
          <a:prstGeom prst="rect">
            <a:avLst/>
          </a:prstGeom>
          <a:noFill/>
        </p:spPr>
        <p:txBody>
          <a:bodyPr wrap="square" rtlCol="0">
            <a:spAutoFit/>
          </a:bodyPr>
          <a:lstStyle/>
          <a:p>
            <a:pPr algn="l" rtl="0"/>
            <a:r>
              <a:rPr lang="en-ca" sz="3200" b="0" i="0" u="none" baseline="0" dirty="0">
                <a:latin typeface="Calibri" panose="020F0502020204030204" pitchFamily="34" charset="0"/>
                <a:ea typeface="Calibri" panose="020F0502020204030204" pitchFamily="34" charset="0"/>
                <a:cs typeface="Calibri" panose="020F0502020204030204" pitchFamily="34" charset="0"/>
              </a:rPr>
              <a:t>This includes two types of </a:t>
            </a:r>
            <a:r>
              <a:rPr lang="en-ca" sz="3200" b="1" i="0" u="none" baseline="0" dirty="0">
                <a:solidFill>
                  <a:schemeClr val="bg1"/>
                </a:solidFill>
                <a:highlight>
                  <a:srgbClr val="9BADFF"/>
                </a:highlight>
                <a:latin typeface="Calibri" panose="020F0502020204030204" pitchFamily="34" charset="0"/>
                <a:ea typeface="Calibri" panose="020F0502020204030204" pitchFamily="34" charset="0"/>
                <a:cs typeface="Calibri" panose="020F0502020204030204" pitchFamily="34" charset="0"/>
              </a:rPr>
              <a:t>RESPECT</a:t>
            </a:r>
            <a:r>
              <a:rPr lang="en-ca" sz="3200" b="0" i="0" u="none" baseline="0" dirty="0">
                <a:latin typeface="Calibri" panose="020F0502020204030204" pitchFamily="34" charset="0"/>
                <a:ea typeface="Calibri" panose="020F0502020204030204" pitchFamily="34" charset="0"/>
                <a:cs typeface="Calibri" panose="020F0502020204030204" pitchFamily="34" charset="0"/>
              </a:rPr>
              <a:t>: </a:t>
            </a:r>
          </a:p>
        </p:txBody>
      </p:sp>
    </p:spTree>
    <p:extLst>
      <p:ext uri="{BB962C8B-B14F-4D97-AF65-F5344CB8AC3E}">
        <p14:creationId xmlns:p14="http://schemas.microsoft.com/office/powerpoint/2010/main" val="146051345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4EC23C-03D0-06BF-FD16-1FB30D27F4F0}"/>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0702E309-128E-932C-09BA-C0807996806C}"/>
              </a:ext>
            </a:extLst>
          </p:cNvPr>
          <p:cNvSpPr>
            <a:spLocks/>
          </p:cNvSpPr>
          <p:nvPr/>
        </p:nvSpPr>
        <p:spPr>
          <a:xfrm>
            <a:off x="-64008" y="-18957"/>
            <a:ext cx="12245394" cy="6858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4">
              <a:alphaModFix amt="10999"/>
            </a:blip>
            <a:stretch>
              <a:fillRect l="436" t="-38185" b="-38185"/>
            </a:stretch>
          </a:blipFill>
        </p:spPr>
        <p:txBody>
          <a:bodyPr/>
          <a:lstStyle/>
          <a:p>
            <a:endParaRPr lang="en-ca" sz="1200">
              <a:latin typeface="Calibri" panose="020F0502020204030204" pitchFamily="34" charset="0"/>
            </a:endParaRPr>
          </a:p>
        </p:txBody>
      </p:sp>
      <p:sp>
        <p:nvSpPr>
          <p:cNvPr id="13" name="Slide Number Placeholder 2">
            <a:extLst>
              <a:ext uri="{FF2B5EF4-FFF2-40B4-BE49-F238E27FC236}">
                <a16:creationId xmlns:a16="http://schemas.microsoft.com/office/drawing/2014/main" id="{14B4E501-B796-9473-1D0A-3FCA0CEDD98A}"/>
              </a:ext>
            </a:extLst>
          </p:cNvPr>
          <p:cNvSpPr txBox="1">
            <a:spLocks/>
          </p:cNvSpPr>
          <p:nvPr>
            <p:custDataLst>
              <p:tags r:id="rId1"/>
            </p:custDataLst>
          </p:nvPr>
        </p:nvSpPr>
        <p:spPr>
          <a:xfrm>
            <a:off x="10160000" y="127000"/>
            <a:ext cx="1828800" cy="243417"/>
          </a:xfrm>
          <a:prstGeom prst="rect">
            <a:avLst/>
          </a:prstGeom>
        </p:spPr>
        <p:txBody>
          <a:bodyPr/>
          <a:lstStyle>
            <a:defPPr>
              <a:defRPr lang="en-ca"/>
            </a:defPPr>
            <a:lvl1pPr marL="0" algn="r" defTabSz="914400" rtl="0" eaLnBrk="1" latinLnBrk="0" hangingPunct="1">
              <a:defRPr sz="1800" kern="1200">
                <a:solidFill>
                  <a:srgbClr val="2F5CEE"/>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rtl="0"/>
            <a:fld id="{C145B74D-6A0D-CF46-9BFB-933D6D9953E9}" type="slidenum">
              <a:rPr sz="1867" b="1">
                <a:latin typeface="Calibri" panose="020F0502020204030204" pitchFamily="34" charset="0"/>
              </a:rPr>
              <a:pPr/>
              <a:t>18</a:t>
            </a:fld>
            <a:endParaRPr lang="en-ca" sz="1867" b="1">
              <a:latin typeface="Calibri" panose="020F0502020204030204" pitchFamily="34" charset="0"/>
            </a:endParaRPr>
          </a:p>
        </p:txBody>
      </p:sp>
      <p:sp>
        <p:nvSpPr>
          <p:cNvPr id="4" name="ZoneTexte 3">
            <a:extLst>
              <a:ext uri="{FF2B5EF4-FFF2-40B4-BE49-F238E27FC236}">
                <a16:creationId xmlns:a16="http://schemas.microsoft.com/office/drawing/2014/main" id="{C117A9B4-158F-1222-623B-109070DF7736}"/>
              </a:ext>
            </a:extLst>
          </p:cNvPr>
          <p:cNvSpPr txBox="1"/>
          <p:nvPr/>
        </p:nvSpPr>
        <p:spPr>
          <a:xfrm>
            <a:off x="395374" y="363587"/>
            <a:ext cx="10576208" cy="995209"/>
          </a:xfrm>
          <a:prstGeom prst="rect">
            <a:avLst/>
          </a:prstGeom>
          <a:noFill/>
        </p:spPr>
        <p:txBody>
          <a:bodyPr wrap="square" rtlCol="0">
            <a:spAutoFit/>
          </a:bodyPr>
          <a:lstStyle/>
          <a:p>
            <a:pPr algn="l" rtl="0"/>
            <a:r>
              <a:rPr lang="en-US" sz="5867" b="1" i="0" u="none" baseline="0" dirty="0">
                <a:solidFill>
                  <a:srgbClr val="0038FF"/>
                </a:solidFill>
                <a:latin typeface="Calibri" panose="020F0502020204030204" pitchFamily="34" charset="0"/>
                <a:ea typeface="Calibri" panose="020F0502020204030204" pitchFamily="34" charset="0"/>
                <a:cs typeface="Calibri" panose="020F0502020204030204" pitchFamily="34" charset="0"/>
              </a:rPr>
              <a:t>Resist the squeeze</a:t>
            </a:r>
            <a:r>
              <a:rPr lang="en-ca" sz="5867" b="1" i="0" u="none" baseline="0" dirty="0">
                <a:solidFill>
                  <a:srgbClr val="0038FF"/>
                </a:solidFill>
                <a:latin typeface="Calibri" panose="020F0502020204030204" pitchFamily="34" charset="0"/>
                <a:ea typeface="Calibri" panose="020F0502020204030204" pitchFamily="34" charset="0"/>
                <a:cs typeface="Calibri" panose="020F0502020204030204" pitchFamily="34" charset="0"/>
              </a:rPr>
              <a:t>—be assertive! </a:t>
            </a:r>
          </a:p>
        </p:txBody>
      </p:sp>
      <p:sp>
        <p:nvSpPr>
          <p:cNvPr id="7" name="Freeform 4">
            <a:extLst>
              <a:ext uri="{FF2B5EF4-FFF2-40B4-BE49-F238E27FC236}">
                <a16:creationId xmlns:a16="http://schemas.microsoft.com/office/drawing/2014/main" id="{6F172F30-80E0-1B12-06AC-097E9C840B77}"/>
              </a:ext>
            </a:extLst>
          </p:cNvPr>
          <p:cNvSpPr/>
          <p:nvPr/>
        </p:nvSpPr>
        <p:spPr>
          <a:xfrm rot="16424969">
            <a:off x="1556895" y="1440807"/>
            <a:ext cx="2727963" cy="4651709"/>
          </a:xfrm>
          <a:custGeom>
            <a:avLst/>
            <a:gdLst/>
            <a:ahLst/>
            <a:cxnLst/>
            <a:rect l="l" t="t" r="r" b="b"/>
            <a:pathLst>
              <a:path w="3328680" h="8022683">
                <a:moveTo>
                  <a:pt x="0" y="0"/>
                </a:moveTo>
                <a:lnTo>
                  <a:pt x="3328680" y="0"/>
                </a:lnTo>
                <a:lnTo>
                  <a:pt x="3328680" y="8022682"/>
                </a:lnTo>
                <a:lnTo>
                  <a:pt x="0" y="8022682"/>
                </a:lnTo>
                <a:lnTo>
                  <a:pt x="0" y="0"/>
                </a:lnTo>
                <a:close/>
              </a:path>
            </a:pathLst>
          </a:custGeom>
          <a:blipFill>
            <a:blip>
              <a:extLst>
                <a:ext uri="{96DAC541-7B7A-43D3-8B79-37D633B846F1}">
                  <asvg:svgBlip xmlns:asvg="http://schemas.microsoft.com/office/drawing/2016/SVG/main" r:embed="rId5"/>
                </a:ext>
              </a:extLst>
            </a:blip>
            <a:stretch>
              <a:fillRect r="-124506"/>
            </a:stretch>
          </a:blipFill>
        </p:spPr>
        <p:txBody>
          <a:bodyPr/>
          <a:lstStyle/>
          <a:p>
            <a:endParaRPr lang="en-ca">
              <a:latin typeface="Calibri" panose="020F0502020204030204" pitchFamily="34" charset="0"/>
            </a:endParaRPr>
          </a:p>
        </p:txBody>
      </p:sp>
      <p:grpSp>
        <p:nvGrpSpPr>
          <p:cNvPr id="9" name="Group 5">
            <a:extLst>
              <a:ext uri="{FF2B5EF4-FFF2-40B4-BE49-F238E27FC236}">
                <a16:creationId xmlns:a16="http://schemas.microsoft.com/office/drawing/2014/main" id="{2BF2AC46-FE68-9F10-ED00-AA2DAC8C51FD}"/>
              </a:ext>
            </a:extLst>
          </p:cNvPr>
          <p:cNvGrpSpPr/>
          <p:nvPr/>
        </p:nvGrpSpPr>
        <p:grpSpPr>
          <a:xfrm rot="182840">
            <a:off x="555765" y="1907647"/>
            <a:ext cx="1950303" cy="1341679"/>
            <a:chOff x="0" y="-541704"/>
            <a:chExt cx="3232498" cy="901699"/>
          </a:xfrm>
        </p:grpSpPr>
        <p:sp>
          <p:nvSpPr>
            <p:cNvPr id="10" name="Freeform 6">
              <a:extLst>
                <a:ext uri="{FF2B5EF4-FFF2-40B4-BE49-F238E27FC236}">
                  <a16:creationId xmlns:a16="http://schemas.microsoft.com/office/drawing/2014/main" id="{13A358A7-6E20-7173-71D0-B0E7400F63CA}"/>
                </a:ext>
              </a:extLst>
            </p:cNvPr>
            <p:cNvSpPr/>
            <p:nvPr/>
          </p:nvSpPr>
          <p:spPr>
            <a:xfrm>
              <a:off x="317845" y="-541704"/>
              <a:ext cx="2914653" cy="359995"/>
            </a:xfrm>
            <a:custGeom>
              <a:avLst/>
              <a:gdLst/>
              <a:ahLst/>
              <a:cxnLst/>
              <a:rect l="l" t="t" r="r" b="b"/>
              <a:pathLst>
                <a:path w="1816195" h="359995">
                  <a:moveTo>
                    <a:pt x="0" y="0"/>
                  </a:moveTo>
                  <a:lnTo>
                    <a:pt x="1816195" y="0"/>
                  </a:lnTo>
                  <a:lnTo>
                    <a:pt x="1816195" y="359995"/>
                  </a:lnTo>
                  <a:lnTo>
                    <a:pt x="0" y="359995"/>
                  </a:lnTo>
                  <a:close/>
                </a:path>
              </a:pathLst>
            </a:custGeom>
            <a:solidFill>
              <a:srgbClr val="9BADFF"/>
            </a:solidFill>
          </p:spPr>
          <p:txBody>
            <a:bodyPr/>
            <a:lstStyle/>
            <a:p>
              <a:endParaRPr lang="en-ca" sz="1200">
                <a:latin typeface="Calibri" panose="020F0502020204030204" pitchFamily="34" charset="0"/>
              </a:endParaRPr>
            </a:p>
          </p:txBody>
        </p:sp>
        <p:sp>
          <p:nvSpPr>
            <p:cNvPr id="11" name="TextBox 7">
              <a:extLst>
                <a:ext uri="{FF2B5EF4-FFF2-40B4-BE49-F238E27FC236}">
                  <a16:creationId xmlns:a16="http://schemas.microsoft.com/office/drawing/2014/main" id="{3B23E9BB-E6EE-5B1F-210E-D79EE866A46C}"/>
                </a:ext>
              </a:extLst>
            </p:cNvPr>
            <p:cNvSpPr txBox="1"/>
            <p:nvPr/>
          </p:nvSpPr>
          <p:spPr>
            <a:xfrm>
              <a:off x="0" y="-76200"/>
              <a:ext cx="1816195" cy="436195"/>
            </a:xfrm>
            <a:prstGeom prst="rect">
              <a:avLst/>
            </a:prstGeom>
          </p:spPr>
          <p:txBody>
            <a:bodyPr lIns="33867" tIns="33867" rIns="33867" bIns="33867" rtlCol="0" anchor="ctr"/>
            <a:lstStyle/>
            <a:p>
              <a:pPr algn="ctr" rtl="0">
                <a:lnSpc>
                  <a:spcPts val="2335"/>
                </a:lnSpc>
              </a:pPr>
              <a:endParaRPr sz="1200">
                <a:latin typeface="Calibri" panose="020F0502020204030204" pitchFamily="34" charset="0"/>
              </a:endParaRPr>
            </a:p>
          </p:txBody>
        </p:sp>
      </p:grpSp>
      <p:sp>
        <p:nvSpPr>
          <p:cNvPr id="15" name="Freeform 14">
            <a:extLst>
              <a:ext uri="{FF2B5EF4-FFF2-40B4-BE49-F238E27FC236}">
                <a16:creationId xmlns:a16="http://schemas.microsoft.com/office/drawing/2014/main" id="{03096BCB-FE49-C21A-58BA-EFA8127178E6}"/>
              </a:ext>
            </a:extLst>
          </p:cNvPr>
          <p:cNvSpPr/>
          <p:nvPr/>
        </p:nvSpPr>
        <p:spPr>
          <a:xfrm>
            <a:off x="5910444" y="1692140"/>
            <a:ext cx="544928" cy="510347"/>
          </a:xfrm>
          <a:custGeom>
            <a:avLst/>
            <a:gdLst/>
            <a:ahLst/>
            <a:cxnLst/>
            <a:rect l="l" t="t" r="r" b="b"/>
            <a:pathLst>
              <a:path w="1131048" h="1131048">
                <a:moveTo>
                  <a:pt x="0" y="0"/>
                </a:moveTo>
                <a:lnTo>
                  <a:pt x="1131048" y="0"/>
                </a:lnTo>
                <a:lnTo>
                  <a:pt x="1131048" y="1131049"/>
                </a:lnTo>
                <a:lnTo>
                  <a:pt x="0" y="1131049"/>
                </a:lnTo>
                <a:lnTo>
                  <a:pt x="0" y="0"/>
                </a:lnTo>
                <a:close/>
              </a:path>
            </a:pathLst>
          </a:custGeom>
          <a:blipFill>
            <a:blip r:embed="rId6"/>
            <a:stretch>
              <a:fillRect/>
            </a:stretch>
          </a:blipFill>
        </p:spPr>
        <p:txBody>
          <a:bodyPr/>
          <a:lstStyle/>
          <a:p>
            <a:endParaRPr lang="en-ca">
              <a:latin typeface="Calibri" panose="020F0502020204030204" pitchFamily="34" charset="0"/>
            </a:endParaRPr>
          </a:p>
        </p:txBody>
      </p:sp>
      <p:sp>
        <p:nvSpPr>
          <p:cNvPr id="16" name="ZoneTexte 15">
            <a:extLst>
              <a:ext uri="{FF2B5EF4-FFF2-40B4-BE49-F238E27FC236}">
                <a16:creationId xmlns:a16="http://schemas.microsoft.com/office/drawing/2014/main" id="{72BA73D8-CD52-549A-896E-55B43D7B0358}"/>
              </a:ext>
            </a:extLst>
          </p:cNvPr>
          <p:cNvSpPr txBox="1">
            <a:spLocks/>
          </p:cNvSpPr>
          <p:nvPr/>
        </p:nvSpPr>
        <p:spPr>
          <a:xfrm>
            <a:off x="6472189" y="1627626"/>
            <a:ext cx="5696988" cy="584775"/>
          </a:xfrm>
          <a:prstGeom prst="rect">
            <a:avLst/>
          </a:prstGeom>
          <a:noFill/>
        </p:spPr>
        <p:txBody>
          <a:bodyPr wrap="square" rtlCol="0">
            <a:spAutoFit/>
          </a:bodyPr>
          <a:lstStyle/>
          <a:p>
            <a:pPr algn="l" rtl="0"/>
            <a:r>
              <a:rPr lang="en-US" sz="3200" b="1" i="0" u="none" baseline="0" dirty="0">
                <a:solidFill>
                  <a:srgbClr val="0038FF"/>
                </a:solidFill>
                <a:latin typeface="Calibri" panose="020F0502020204030204" pitchFamily="34" charset="0"/>
                <a:ea typeface="Calibri" panose="020F0502020204030204" pitchFamily="34" charset="0"/>
                <a:cs typeface="Calibri" panose="020F0502020204030204" pitchFamily="34" charset="0"/>
              </a:rPr>
              <a:t>RESIST THE SQUEEZE</a:t>
            </a:r>
            <a:r>
              <a:rPr lang="en-ca" sz="3200" b="1" i="0" u="none" baseline="0" dirty="0">
                <a:solidFill>
                  <a:srgbClr val="0038FF"/>
                </a:solidFill>
                <a:latin typeface="Calibri" panose="020F0502020204030204" pitchFamily="34" charset="0"/>
                <a:ea typeface="Calibri" panose="020F0502020204030204" pitchFamily="34" charset="0"/>
                <a:cs typeface="Calibri" panose="020F0502020204030204" pitchFamily="34" charset="0"/>
              </a:rPr>
              <a:t>! pause</a:t>
            </a:r>
          </a:p>
        </p:txBody>
      </p:sp>
      <p:sp>
        <p:nvSpPr>
          <p:cNvPr id="17" name="Freeform 3">
            <a:extLst>
              <a:ext uri="{FF2B5EF4-FFF2-40B4-BE49-F238E27FC236}">
                <a16:creationId xmlns:a16="http://schemas.microsoft.com/office/drawing/2014/main" id="{40401B6F-57FD-D446-9144-8DF436DE4C74}"/>
              </a:ext>
            </a:extLst>
          </p:cNvPr>
          <p:cNvSpPr/>
          <p:nvPr/>
        </p:nvSpPr>
        <p:spPr>
          <a:xfrm>
            <a:off x="5910444" y="2313205"/>
            <a:ext cx="513319" cy="461665"/>
          </a:xfrm>
          <a:custGeom>
            <a:avLst/>
            <a:gdLst/>
            <a:ahLst/>
            <a:cxnLst/>
            <a:rect l="l" t="t" r="r" b="b"/>
            <a:pathLst>
              <a:path w="4388462" h="4377490">
                <a:moveTo>
                  <a:pt x="0" y="0"/>
                </a:moveTo>
                <a:lnTo>
                  <a:pt x="4388462" y="0"/>
                </a:lnTo>
                <a:lnTo>
                  <a:pt x="4388462" y="4377490"/>
                </a:lnTo>
                <a:lnTo>
                  <a:pt x="0" y="4377490"/>
                </a:lnTo>
                <a:lnTo>
                  <a:pt x="0" y="0"/>
                </a:lnTo>
                <a:close/>
              </a:path>
            </a:pathLst>
          </a:custGeom>
          <a:blipFill>
            <a:blip>
              <a:extLst>
                <a:ext uri="{96DAC541-7B7A-43D3-8B79-37D633B846F1}">
                  <asvg:svgBlip xmlns:asvg="http://schemas.microsoft.com/office/drawing/2016/SVG/main" r:embed="rId7"/>
                </a:ext>
              </a:extLst>
            </a:blip>
            <a:stretch>
              <a:fillRect l="5460"/>
            </a:stretch>
          </a:blipFill>
        </p:spPr>
        <p:txBody>
          <a:bodyPr/>
          <a:lstStyle>
            <a:defPPr>
              <a:defRPr lang="en-ca"/>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ca">
              <a:latin typeface="Calibri" panose="020F0502020204030204" pitchFamily="34" charset="0"/>
            </a:endParaRPr>
          </a:p>
        </p:txBody>
      </p:sp>
      <p:sp>
        <p:nvSpPr>
          <p:cNvPr id="18" name="ZoneTexte 17">
            <a:extLst>
              <a:ext uri="{FF2B5EF4-FFF2-40B4-BE49-F238E27FC236}">
                <a16:creationId xmlns:a16="http://schemas.microsoft.com/office/drawing/2014/main" id="{280A4D5B-BF07-F8C2-BBBB-02C229E230FB}"/>
              </a:ext>
            </a:extLst>
          </p:cNvPr>
          <p:cNvSpPr txBox="1"/>
          <p:nvPr/>
        </p:nvSpPr>
        <p:spPr>
          <a:xfrm>
            <a:off x="6486027" y="2205722"/>
            <a:ext cx="5286176" cy="523220"/>
          </a:xfrm>
          <a:prstGeom prst="rect">
            <a:avLst/>
          </a:prstGeom>
          <a:noFill/>
        </p:spPr>
        <p:txBody>
          <a:bodyPr wrap="square" lIns="91440" tIns="45720" rIns="91440" bIns="45720" rtlCol="0" anchor="t">
            <a:spAutoFit/>
          </a:bodyPr>
          <a:lstStyle/>
          <a:p>
            <a:pPr algn="l" rtl="0"/>
            <a:r>
              <a:rPr lang="en-ca" sz="2800" b="1" i="0" u="none" baseline="0" dirty="0">
                <a:latin typeface="Calibri"/>
                <a:ea typeface="Calibri"/>
                <a:cs typeface="Calibri"/>
              </a:rPr>
              <a:t>Stop, close your eyes and breathe.</a:t>
            </a:r>
            <a:endParaRPr lang="en-ca" sz="2800" b="1" dirty="0">
              <a:latin typeface="Calibri" panose="020F0502020204030204" pitchFamily="34" charset="0"/>
              <a:ea typeface="Calibri" panose="020F0502020204030204" pitchFamily="34" charset="0"/>
              <a:cs typeface="Calibri" panose="020F0502020204030204" pitchFamily="34" charset="0"/>
            </a:endParaRPr>
          </a:p>
        </p:txBody>
      </p:sp>
      <p:sp>
        <p:nvSpPr>
          <p:cNvPr id="19" name="Freeform 3">
            <a:extLst>
              <a:ext uri="{FF2B5EF4-FFF2-40B4-BE49-F238E27FC236}">
                <a16:creationId xmlns:a16="http://schemas.microsoft.com/office/drawing/2014/main" id="{8053B5CB-3DBF-604A-B577-E3ED4194BED8}"/>
              </a:ext>
            </a:extLst>
          </p:cNvPr>
          <p:cNvSpPr/>
          <p:nvPr/>
        </p:nvSpPr>
        <p:spPr>
          <a:xfrm>
            <a:off x="5914389" y="2952591"/>
            <a:ext cx="513319" cy="461665"/>
          </a:xfrm>
          <a:custGeom>
            <a:avLst/>
            <a:gdLst/>
            <a:ahLst/>
            <a:cxnLst/>
            <a:rect l="l" t="t" r="r" b="b"/>
            <a:pathLst>
              <a:path w="4388462" h="4377490">
                <a:moveTo>
                  <a:pt x="0" y="0"/>
                </a:moveTo>
                <a:lnTo>
                  <a:pt x="4388462" y="0"/>
                </a:lnTo>
                <a:lnTo>
                  <a:pt x="4388462" y="4377490"/>
                </a:lnTo>
                <a:lnTo>
                  <a:pt x="0" y="4377490"/>
                </a:lnTo>
                <a:lnTo>
                  <a:pt x="0" y="0"/>
                </a:lnTo>
                <a:close/>
              </a:path>
            </a:pathLst>
          </a:custGeom>
          <a:blipFill>
            <a:blip>
              <a:extLst>
                <a:ext uri="{96DAC541-7B7A-43D3-8B79-37D633B846F1}">
                  <asvg:svgBlip xmlns:asvg="http://schemas.microsoft.com/office/drawing/2016/SVG/main" r:embed="rId7"/>
                </a:ext>
              </a:extLst>
            </a:blip>
            <a:stretch>
              <a:fillRect l="5460"/>
            </a:stretch>
          </a:blipFill>
        </p:spPr>
        <p:txBody>
          <a:bodyPr/>
          <a:lstStyle>
            <a:defPPr>
              <a:defRPr lang="en-ca"/>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ca">
              <a:latin typeface="Calibri" panose="020F0502020204030204" pitchFamily="34" charset="0"/>
            </a:endParaRPr>
          </a:p>
        </p:txBody>
      </p:sp>
      <p:sp>
        <p:nvSpPr>
          <p:cNvPr id="20" name="ZoneTexte 19">
            <a:extLst>
              <a:ext uri="{FF2B5EF4-FFF2-40B4-BE49-F238E27FC236}">
                <a16:creationId xmlns:a16="http://schemas.microsoft.com/office/drawing/2014/main" id="{89B30705-B409-EB05-C2F6-45374576AD69}"/>
              </a:ext>
            </a:extLst>
          </p:cNvPr>
          <p:cNvSpPr txBox="1"/>
          <p:nvPr/>
        </p:nvSpPr>
        <p:spPr>
          <a:xfrm>
            <a:off x="6486027" y="2842944"/>
            <a:ext cx="5469412" cy="1384995"/>
          </a:xfrm>
          <a:prstGeom prst="rect">
            <a:avLst/>
          </a:prstGeom>
          <a:noFill/>
        </p:spPr>
        <p:txBody>
          <a:bodyPr wrap="square" lIns="91440" tIns="45720" rIns="91440" bIns="45720" rtlCol="0" anchor="t">
            <a:spAutoFit/>
          </a:bodyPr>
          <a:lstStyle/>
          <a:p>
            <a:pPr algn="l" rtl="0"/>
            <a:r>
              <a:rPr lang="en-ca" sz="2800" b="1" i="0" u="none" baseline="0" dirty="0">
                <a:latin typeface="Calibri"/>
                <a:ea typeface="Calibri"/>
                <a:cs typeface="Calibri"/>
              </a:rPr>
              <a:t>Look within: “How does this make me feel inside (sensations, emotions and thoughts)?”</a:t>
            </a:r>
          </a:p>
        </p:txBody>
      </p:sp>
      <p:sp>
        <p:nvSpPr>
          <p:cNvPr id="21" name="Freeform 3">
            <a:extLst>
              <a:ext uri="{FF2B5EF4-FFF2-40B4-BE49-F238E27FC236}">
                <a16:creationId xmlns:a16="http://schemas.microsoft.com/office/drawing/2014/main" id="{893F35F6-8694-F978-898A-00651E86E9AD}"/>
              </a:ext>
            </a:extLst>
          </p:cNvPr>
          <p:cNvSpPr/>
          <p:nvPr/>
        </p:nvSpPr>
        <p:spPr>
          <a:xfrm>
            <a:off x="5942843" y="4363002"/>
            <a:ext cx="513319" cy="461665"/>
          </a:xfrm>
          <a:custGeom>
            <a:avLst/>
            <a:gdLst/>
            <a:ahLst/>
            <a:cxnLst/>
            <a:rect l="l" t="t" r="r" b="b"/>
            <a:pathLst>
              <a:path w="4388462" h="4377490">
                <a:moveTo>
                  <a:pt x="0" y="0"/>
                </a:moveTo>
                <a:lnTo>
                  <a:pt x="4388462" y="0"/>
                </a:lnTo>
                <a:lnTo>
                  <a:pt x="4388462" y="4377490"/>
                </a:lnTo>
                <a:lnTo>
                  <a:pt x="0" y="4377490"/>
                </a:lnTo>
                <a:lnTo>
                  <a:pt x="0" y="0"/>
                </a:lnTo>
                <a:close/>
              </a:path>
            </a:pathLst>
          </a:custGeom>
          <a:blipFill>
            <a:blip>
              <a:extLst>
                <a:ext uri="{96DAC541-7B7A-43D3-8B79-37D633B846F1}">
                  <asvg:svgBlip xmlns:asvg="http://schemas.microsoft.com/office/drawing/2016/SVG/main" r:embed="rId7"/>
                </a:ext>
              </a:extLst>
            </a:blip>
            <a:stretch>
              <a:fillRect l="5460"/>
            </a:stretch>
          </a:blipFill>
        </p:spPr>
        <p:txBody>
          <a:bodyPr/>
          <a:lstStyle>
            <a:defPPr>
              <a:defRPr lang="en-ca"/>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ca">
              <a:latin typeface="Calibri" panose="020F0502020204030204" pitchFamily="34" charset="0"/>
            </a:endParaRPr>
          </a:p>
        </p:txBody>
      </p:sp>
      <p:sp>
        <p:nvSpPr>
          <p:cNvPr id="22" name="ZoneTexte 21">
            <a:extLst>
              <a:ext uri="{FF2B5EF4-FFF2-40B4-BE49-F238E27FC236}">
                <a16:creationId xmlns:a16="http://schemas.microsoft.com/office/drawing/2014/main" id="{E865B9B3-7CC1-29DB-7730-7AAE00DB7699}"/>
              </a:ext>
            </a:extLst>
          </p:cNvPr>
          <p:cNvSpPr txBox="1"/>
          <p:nvPr/>
        </p:nvSpPr>
        <p:spPr>
          <a:xfrm>
            <a:off x="6486027" y="4279542"/>
            <a:ext cx="5469412" cy="1815882"/>
          </a:xfrm>
          <a:prstGeom prst="rect">
            <a:avLst/>
          </a:prstGeom>
          <a:noFill/>
        </p:spPr>
        <p:txBody>
          <a:bodyPr wrap="square" rtlCol="0">
            <a:spAutoFit/>
          </a:bodyPr>
          <a:lstStyle/>
          <a:p>
            <a:pPr algn="l" rtl="0"/>
            <a:r>
              <a:rPr lang="en-ca" sz="2800" b="1" i="0" u="none" baseline="0" dirty="0">
                <a:latin typeface="Calibri" panose="020F0502020204030204" pitchFamily="34" charset="0"/>
                <a:ea typeface="Calibri" panose="020F0502020204030204" pitchFamily="34" charset="0"/>
                <a:cs typeface="Calibri" panose="020F0502020204030204" pitchFamily="34" charset="0"/>
              </a:rPr>
              <a:t>Make up your mind and be assertive: “What do I decide to do about this situation and how can I be assertive?”</a:t>
            </a:r>
          </a:p>
        </p:txBody>
      </p:sp>
      <p:pic>
        <p:nvPicPr>
          <p:cNvPr id="3" name="Image 2">
            <a:extLst>
              <a:ext uri="{FF2B5EF4-FFF2-40B4-BE49-F238E27FC236}">
                <a16:creationId xmlns:a16="http://schemas.microsoft.com/office/drawing/2014/main" id="{4CF83DCF-FF42-B932-F9E1-D7D387029E56}"/>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0208188" y="6096000"/>
            <a:ext cx="1884110" cy="567189"/>
          </a:xfrm>
          <a:prstGeom prst="rect">
            <a:avLst/>
          </a:prstGeom>
        </p:spPr>
      </p:pic>
      <p:sp>
        <p:nvSpPr>
          <p:cNvPr id="5" name="ZoneTexte 4">
            <a:extLst>
              <a:ext uri="{FF2B5EF4-FFF2-40B4-BE49-F238E27FC236}">
                <a16:creationId xmlns:a16="http://schemas.microsoft.com/office/drawing/2014/main" id="{77698D4C-6471-498E-11CD-6DE894586E72}"/>
              </a:ext>
            </a:extLst>
          </p:cNvPr>
          <p:cNvSpPr txBox="1"/>
          <p:nvPr/>
        </p:nvSpPr>
        <p:spPr>
          <a:xfrm rot="195152">
            <a:off x="863654" y="1888609"/>
            <a:ext cx="2042020" cy="523220"/>
          </a:xfrm>
          <a:prstGeom prst="rect">
            <a:avLst/>
          </a:prstGeom>
          <a:noFill/>
        </p:spPr>
        <p:txBody>
          <a:bodyPr wrap="square" rtlCol="0">
            <a:spAutoFit/>
          </a:bodyPr>
          <a:lstStyle/>
          <a:p>
            <a:pPr algn="l" rtl="0"/>
            <a:r>
              <a:rPr lang="en-ca" sz="2800" b="1" i="0" u="none" baseline="0" dirty="0">
                <a:solidFill>
                  <a:schemeClr val="bg1"/>
                </a:solidFill>
                <a:latin typeface="Calibri" panose="020F0502020204030204" pitchFamily="34" charset="0"/>
                <a:ea typeface="Calibri" panose="020F0502020204030204" pitchFamily="34" charset="0"/>
                <a:cs typeface="Calibri" panose="020F0502020204030204" pitchFamily="34" charset="0"/>
              </a:rPr>
              <a:t>Challenge</a:t>
            </a:r>
          </a:p>
        </p:txBody>
      </p:sp>
      <p:sp>
        <p:nvSpPr>
          <p:cNvPr id="6" name="ZoneTexte 5">
            <a:extLst>
              <a:ext uri="{FF2B5EF4-FFF2-40B4-BE49-F238E27FC236}">
                <a16:creationId xmlns:a16="http://schemas.microsoft.com/office/drawing/2014/main" id="{E7A51274-31D9-6605-9A77-99F64FC3D72D}"/>
              </a:ext>
            </a:extLst>
          </p:cNvPr>
          <p:cNvSpPr txBox="1"/>
          <p:nvPr/>
        </p:nvSpPr>
        <p:spPr>
          <a:xfrm rot="165532">
            <a:off x="880326" y="2697652"/>
            <a:ext cx="4098731" cy="1835567"/>
          </a:xfrm>
          <a:prstGeom prst="rect">
            <a:avLst/>
          </a:prstGeom>
          <a:noFill/>
        </p:spPr>
        <p:txBody>
          <a:bodyPr wrap="square" rtlCol="0">
            <a:spAutoFit/>
          </a:bodyPr>
          <a:lstStyle/>
          <a:p>
            <a:pPr algn="ctr" rtl="0">
              <a:lnSpc>
                <a:spcPct val="120000"/>
              </a:lnSpc>
            </a:pPr>
            <a:r>
              <a:rPr lang="en-ca" sz="2400" b="1" i="0" u="none" baseline="0" dirty="0">
                <a:solidFill>
                  <a:srgbClr val="2F5CEE"/>
                </a:solidFill>
                <a:latin typeface="Calibri" panose="020F0502020204030204" pitchFamily="34" charset="0"/>
                <a:ea typeface="Calibri" panose="020F0502020204030204" pitchFamily="34" charset="0"/>
                <a:cs typeface="Calibri" panose="020F0502020204030204" pitchFamily="34" charset="0"/>
              </a:rPr>
              <a:t>Make decisions and assert yourself </a:t>
            </a:r>
            <a:r>
              <a:rPr lang="en-ca" sz="2400" b="1" i="0" u="none" baseline="0" dirty="0">
                <a:solidFill>
                  <a:schemeClr val="bg1"/>
                </a:solidFill>
                <a:highlight>
                  <a:srgbClr val="9BADFF"/>
                </a:highlight>
                <a:latin typeface="Calibri" panose="020F0502020204030204" pitchFamily="34" charset="0"/>
                <a:ea typeface="Calibri" panose="020F0502020204030204" pitchFamily="34" charset="0"/>
                <a:cs typeface="Calibri" panose="020F0502020204030204" pitchFamily="34" charset="0"/>
              </a:rPr>
              <a:t>calmly</a:t>
            </a:r>
            <a:r>
              <a:rPr lang="en-ca" sz="2400" b="1" i="0" u="none" baseline="0" dirty="0">
                <a:solidFill>
                  <a:srgbClr val="0038FF"/>
                </a:solidFill>
                <a:latin typeface="Calibri" panose="020F0502020204030204" pitchFamily="34" charset="0"/>
                <a:ea typeface="Calibri" panose="020F0502020204030204" pitchFamily="34" charset="0"/>
                <a:cs typeface="Calibri" panose="020F0502020204030204" pitchFamily="34" charset="0"/>
              </a:rPr>
              <a:t>,</a:t>
            </a:r>
            <a:r>
              <a:rPr lang="en-ca" sz="2400" b="1" i="0" u="none" baseline="0" dirty="0">
                <a:solidFill>
                  <a:schemeClr val="bg1"/>
                </a:solidFill>
                <a:latin typeface="Calibri" panose="020F0502020204030204" pitchFamily="34" charset="0"/>
                <a:ea typeface="Calibri" panose="020F0502020204030204" pitchFamily="34" charset="0"/>
                <a:cs typeface="Calibri" panose="020F0502020204030204" pitchFamily="34" charset="0"/>
              </a:rPr>
              <a:t> </a:t>
            </a:r>
            <a:r>
              <a:rPr lang="en-ca" sz="2400" b="1" i="0" u="none" baseline="0" dirty="0">
                <a:solidFill>
                  <a:schemeClr val="bg1"/>
                </a:solidFill>
                <a:highlight>
                  <a:srgbClr val="9BADFF"/>
                </a:highlight>
                <a:latin typeface="Calibri" panose="020F0502020204030204" pitchFamily="34" charset="0"/>
                <a:ea typeface="Calibri" panose="020F0502020204030204" pitchFamily="34" charset="0"/>
                <a:cs typeface="Calibri" panose="020F0502020204030204" pitchFamily="34" charset="0"/>
              </a:rPr>
              <a:t>respectfully</a:t>
            </a:r>
            <a:r>
              <a:rPr lang="en-ca" sz="2400" b="1" i="0" u="none" baseline="0" dirty="0">
                <a:solidFill>
                  <a:srgbClr val="2F5CEE"/>
                </a:solidFill>
                <a:latin typeface="Calibri" panose="020F0502020204030204" pitchFamily="34" charset="0"/>
                <a:ea typeface="Calibri" panose="020F0502020204030204" pitchFamily="34" charset="0"/>
                <a:cs typeface="Calibri" panose="020F0502020204030204" pitchFamily="34" charset="0"/>
              </a:rPr>
              <a:t>, </a:t>
            </a:r>
            <a:r>
              <a:rPr lang="en-ca" sz="2400" b="1" i="0" u="none" baseline="0" dirty="0">
                <a:solidFill>
                  <a:schemeClr val="bg1"/>
                </a:solidFill>
                <a:highlight>
                  <a:srgbClr val="9BADFF"/>
                </a:highlight>
                <a:latin typeface="Calibri" panose="020F0502020204030204" pitchFamily="34" charset="0"/>
                <a:ea typeface="Calibri" panose="020F0502020204030204" pitchFamily="34" charset="0"/>
                <a:cs typeface="Calibri" panose="020F0502020204030204" pitchFamily="34" charset="0"/>
              </a:rPr>
              <a:t>confidently</a:t>
            </a:r>
            <a:r>
              <a:rPr lang="en-ca" sz="2400" b="1" i="0" u="none" baseline="0" dirty="0">
                <a:solidFill>
                  <a:srgbClr val="2F5CEE"/>
                </a:solidFill>
                <a:latin typeface="Calibri" panose="020F0502020204030204" pitchFamily="34" charset="0"/>
                <a:ea typeface="Calibri" panose="020F0502020204030204" pitchFamily="34" charset="0"/>
                <a:cs typeface="Calibri" panose="020F0502020204030204" pitchFamily="34" charset="0"/>
              </a:rPr>
              <a:t> and</a:t>
            </a:r>
            <a:r>
              <a:rPr lang="en-CA" sz="2400" b="1" i="0" u="none" baseline="0" dirty="0">
                <a:solidFill>
                  <a:srgbClr val="2F5CEE"/>
                </a:solidFill>
                <a:latin typeface="Calibri" panose="020F0502020204030204" pitchFamily="34" charset="0"/>
                <a:ea typeface="Calibri" panose="020F0502020204030204" pitchFamily="34" charset="0"/>
                <a:cs typeface="Calibri" panose="020F0502020204030204" pitchFamily="34" charset="0"/>
              </a:rPr>
              <a:t> </a:t>
            </a:r>
            <a:r>
              <a:rPr lang="en-ca" sz="2400" b="1" i="0" u="none" baseline="0" dirty="0">
                <a:solidFill>
                  <a:schemeClr val="bg1"/>
                </a:solidFill>
                <a:highlight>
                  <a:srgbClr val="9BADFF"/>
                </a:highlight>
                <a:latin typeface="Calibri" panose="020F0502020204030204" pitchFamily="34" charset="0"/>
                <a:ea typeface="Calibri" panose="020F0502020204030204" pitchFamily="34" charset="0"/>
                <a:cs typeface="Calibri" panose="020F0502020204030204" pitchFamily="34" charset="0"/>
              </a:rPr>
              <a:t>courageously</a:t>
            </a:r>
            <a:r>
              <a:rPr lang="en-ca" sz="2400" b="1" i="0" u="none" baseline="0" dirty="0">
                <a:solidFill>
                  <a:srgbClr val="2F5CEE"/>
                </a:solidFill>
                <a:latin typeface="Calibri" panose="020F0502020204030204" pitchFamily="34" charset="0"/>
                <a:ea typeface="Calibri" panose="020F0502020204030204" pitchFamily="34" charset="0"/>
                <a:cs typeface="Calibri" panose="020F0502020204030204" pitchFamily="34" charset="0"/>
              </a:rPr>
              <a:t> in the face of social pressure.</a:t>
            </a:r>
          </a:p>
        </p:txBody>
      </p:sp>
    </p:spTree>
    <p:extLst>
      <p:ext uri="{BB962C8B-B14F-4D97-AF65-F5344CB8AC3E}">
        <p14:creationId xmlns:p14="http://schemas.microsoft.com/office/powerpoint/2010/main" val="34649725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9"/>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5"/>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6"/>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8"/>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7"/>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9"/>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20"/>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22"/>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21"/>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5"/>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15" grpId="0" animBg="1"/>
      <p:bldP spid="16" grpId="0"/>
      <p:bldP spid="17" grpId="0" animBg="1"/>
      <p:bldP spid="18" grpId="0"/>
      <p:bldP spid="19" grpId="0" animBg="1"/>
      <p:bldP spid="20" grpId="0"/>
      <p:bldP spid="21" grpId="0" animBg="1"/>
      <p:bldP spid="22" grpId="0"/>
      <p:bldP spid="5" grpId="0"/>
      <p:bldP spid="6"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a:extLst>
              <a:ext uri="{FF2B5EF4-FFF2-40B4-BE49-F238E27FC236}">
                <a16:creationId xmlns:a16="http://schemas.microsoft.com/office/drawing/2014/main" id="{705CF8F0-A9C7-2C83-5D8B-0893C714CC4F}"/>
              </a:ext>
            </a:extLst>
          </p:cNvPr>
          <p:cNvSpPr>
            <a:spLocks/>
          </p:cNvSpPr>
          <p:nvPr/>
        </p:nvSpPr>
        <p:spPr>
          <a:xfrm>
            <a:off x="-64008" y="-18957"/>
            <a:ext cx="12245394" cy="6858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5">
              <a:alphaModFix amt="10999"/>
            </a:blip>
            <a:stretch>
              <a:fillRect l="436" t="-38185" b="-38185"/>
            </a:stretch>
          </a:blipFill>
        </p:spPr>
        <p:txBody>
          <a:bodyPr/>
          <a:lstStyle/>
          <a:p>
            <a:endParaRPr lang="en-ca" sz="1200">
              <a:latin typeface="Calibri" panose="020F0502020204030204" pitchFamily="34" charset="0"/>
            </a:endParaRPr>
          </a:p>
        </p:txBody>
      </p:sp>
      <p:sp>
        <p:nvSpPr>
          <p:cNvPr id="4" name="Slide Number Placeholder 2">
            <a:extLst>
              <a:ext uri="{FF2B5EF4-FFF2-40B4-BE49-F238E27FC236}">
                <a16:creationId xmlns:a16="http://schemas.microsoft.com/office/drawing/2014/main" id="{65168A03-3401-CE48-5B34-C21996A8923C}"/>
              </a:ext>
            </a:extLst>
          </p:cNvPr>
          <p:cNvSpPr txBox="1">
            <a:spLocks/>
          </p:cNvSpPr>
          <p:nvPr>
            <p:custDataLst>
              <p:tags r:id="rId1"/>
            </p:custDataLst>
          </p:nvPr>
        </p:nvSpPr>
        <p:spPr>
          <a:xfrm>
            <a:off x="10160000" y="127000"/>
            <a:ext cx="1828800" cy="243417"/>
          </a:xfrm>
          <a:prstGeom prst="rect">
            <a:avLst/>
          </a:prstGeom>
        </p:spPr>
        <p:txBody>
          <a:bodyPr/>
          <a:lstStyle>
            <a:defPPr>
              <a:defRPr lang="en-ca"/>
            </a:defPPr>
            <a:lvl1pPr marL="0" algn="r" defTabSz="914400" rtl="0" eaLnBrk="1" latinLnBrk="0" hangingPunct="1">
              <a:defRPr sz="1800" kern="1200">
                <a:solidFill>
                  <a:srgbClr val="2F5CEE"/>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rtl="0"/>
            <a:fld id="{C145B74D-6A0D-CF46-9BFB-933D6D9953E9}" type="slidenum">
              <a:rPr sz="1867" b="1">
                <a:latin typeface="Calibri" panose="020F0502020204030204" pitchFamily="34" charset="0"/>
              </a:rPr>
              <a:pPr/>
              <a:t>19</a:t>
            </a:fld>
            <a:endParaRPr lang="en-ca" sz="1867" b="1">
              <a:latin typeface="Calibri" panose="020F0502020204030204" pitchFamily="34" charset="0"/>
            </a:endParaRPr>
          </a:p>
        </p:txBody>
      </p:sp>
      <p:sp>
        <p:nvSpPr>
          <p:cNvPr id="5" name="Titre 5">
            <a:extLst>
              <a:ext uri="{FF2B5EF4-FFF2-40B4-BE49-F238E27FC236}">
                <a16:creationId xmlns:a16="http://schemas.microsoft.com/office/drawing/2014/main" id="{33E13EDA-087E-5A34-D113-B4EB5EE75E65}"/>
              </a:ext>
            </a:extLst>
          </p:cNvPr>
          <p:cNvSpPr txBox="1">
            <a:spLocks/>
          </p:cNvSpPr>
          <p:nvPr>
            <p:custDataLst>
              <p:tags r:id="rId2"/>
            </p:custDataLst>
          </p:nvPr>
        </p:nvSpPr>
        <p:spPr>
          <a:xfrm>
            <a:off x="553839" y="1178804"/>
            <a:ext cx="10515600" cy="1325563"/>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l" rtl="0"/>
            <a:r>
              <a:rPr lang="en-ca" sz="2800" b="1" i="0" u="none" baseline="0">
                <a:solidFill>
                  <a:srgbClr val="336699"/>
                </a:solidFill>
                <a:latin typeface="Calibri" panose="020F0502020204030204" pitchFamily="34" charset="0"/>
                <a:ea typeface="Calibri" panose="020F0502020204030204" pitchFamily="34" charset="0"/>
                <a:cs typeface="Calibri" panose="020F0502020204030204" pitchFamily="34" charset="0"/>
              </a:rPr>
              <a:t>Strategies to better cope with social pressure and be assertive!</a:t>
            </a:r>
          </a:p>
        </p:txBody>
      </p:sp>
      <p:sp>
        <p:nvSpPr>
          <p:cNvPr id="6" name="ZoneTexte 5">
            <a:extLst>
              <a:ext uri="{FF2B5EF4-FFF2-40B4-BE49-F238E27FC236}">
                <a16:creationId xmlns:a16="http://schemas.microsoft.com/office/drawing/2014/main" id="{292B2EF6-B427-1659-8470-A633F65235D9}"/>
              </a:ext>
            </a:extLst>
          </p:cNvPr>
          <p:cNvSpPr txBox="1"/>
          <p:nvPr/>
        </p:nvSpPr>
        <p:spPr>
          <a:xfrm>
            <a:off x="595891" y="1995352"/>
            <a:ext cx="4625333" cy="646331"/>
          </a:xfrm>
          <a:prstGeom prst="rect">
            <a:avLst/>
          </a:prstGeom>
          <a:solidFill>
            <a:srgbClr val="FFFFFF"/>
          </a:solidFill>
          <a:ln w="28575">
            <a:solidFill>
              <a:srgbClr val="0038FF"/>
            </a:solidFill>
          </a:ln>
        </p:spPr>
        <p:txBody>
          <a:bodyPr wrap="square" rtlCol="0">
            <a:spAutoFit/>
          </a:bodyPr>
          <a:lstStyle/>
          <a:p>
            <a:pPr algn="ctr" rtl="0"/>
            <a:r>
              <a:rPr lang="en-ca" b="1" i="0" u="none" baseline="0" dirty="0">
                <a:solidFill>
                  <a:srgbClr val="0038FF"/>
                </a:solidFill>
                <a:latin typeface="Calibri" panose="020F0502020204030204" pitchFamily="34" charset="0"/>
                <a:ea typeface="Calibri" panose="020F0502020204030204" pitchFamily="34" charset="0"/>
                <a:cs typeface="Calibri" panose="020F0502020204030204" pitchFamily="34" charset="0"/>
              </a:rPr>
              <a:t>Stop, breathe, refocus </a:t>
            </a:r>
          </a:p>
          <a:p>
            <a:pPr algn="ctr" rtl="0"/>
            <a:r>
              <a:rPr lang="en-ca" b="1" i="0" u="none" baseline="0" dirty="0">
                <a:solidFill>
                  <a:srgbClr val="0038FF"/>
                </a:solidFill>
                <a:latin typeface="Calibri" panose="020F0502020204030204" pitchFamily="34" charset="0"/>
                <a:ea typeface="Calibri" panose="020F0502020204030204" pitchFamily="34" charset="0"/>
                <a:cs typeface="Calibri" panose="020F0502020204030204" pitchFamily="34" charset="0"/>
              </a:rPr>
              <a:t>(use the </a:t>
            </a:r>
            <a:r>
              <a:rPr lang="en-US" b="1" i="0" u="none" baseline="0" dirty="0">
                <a:solidFill>
                  <a:srgbClr val="0038FF"/>
                </a:solidFill>
                <a:latin typeface="Calibri" panose="020F0502020204030204" pitchFamily="34" charset="0"/>
                <a:ea typeface="Calibri" panose="020F0502020204030204" pitchFamily="34" charset="0"/>
                <a:cs typeface="Calibri" panose="020F0502020204030204" pitchFamily="34" charset="0"/>
              </a:rPr>
              <a:t>RESIST THE SQUEEZE</a:t>
            </a:r>
            <a:r>
              <a:rPr lang="en-ca" b="1" i="0" u="none" baseline="0" dirty="0">
                <a:solidFill>
                  <a:srgbClr val="0038FF"/>
                </a:solidFill>
                <a:latin typeface="Calibri" panose="020F0502020204030204" pitchFamily="34" charset="0"/>
                <a:ea typeface="Calibri" panose="020F0502020204030204" pitchFamily="34" charset="0"/>
                <a:cs typeface="Calibri" panose="020F0502020204030204" pitchFamily="34" charset="0"/>
              </a:rPr>
              <a:t>! pause)</a:t>
            </a:r>
          </a:p>
        </p:txBody>
      </p:sp>
      <p:sp>
        <p:nvSpPr>
          <p:cNvPr id="7" name="ZoneTexte 6">
            <a:extLst>
              <a:ext uri="{FF2B5EF4-FFF2-40B4-BE49-F238E27FC236}">
                <a16:creationId xmlns:a16="http://schemas.microsoft.com/office/drawing/2014/main" id="{D5675026-FFE7-7FA3-17B6-74DE1BE808DB}"/>
              </a:ext>
            </a:extLst>
          </p:cNvPr>
          <p:cNvSpPr txBox="1"/>
          <p:nvPr/>
        </p:nvSpPr>
        <p:spPr>
          <a:xfrm>
            <a:off x="595890" y="2830400"/>
            <a:ext cx="4625333" cy="369332"/>
          </a:xfrm>
          <a:prstGeom prst="rect">
            <a:avLst/>
          </a:prstGeom>
          <a:solidFill>
            <a:srgbClr val="FFFFFF"/>
          </a:solidFill>
          <a:ln w="28575">
            <a:solidFill>
              <a:srgbClr val="0038FF"/>
            </a:solidFill>
          </a:ln>
        </p:spPr>
        <p:txBody>
          <a:bodyPr wrap="square" rtlCol="0">
            <a:spAutoFit/>
          </a:bodyPr>
          <a:lstStyle/>
          <a:p>
            <a:pPr algn="ctr" rtl="0"/>
            <a:r>
              <a:rPr lang="en-ca" b="1" i="0" u="none" baseline="0" dirty="0">
                <a:solidFill>
                  <a:srgbClr val="0038FF"/>
                </a:solidFill>
                <a:latin typeface="Calibri" panose="020F0502020204030204" pitchFamily="34" charset="0"/>
                <a:ea typeface="Calibri" panose="020F0502020204030204" pitchFamily="34" charset="0"/>
                <a:cs typeface="Calibri" panose="020F0502020204030204" pitchFamily="34" charset="0"/>
              </a:rPr>
              <a:t>Listen to yourself first </a:t>
            </a:r>
          </a:p>
        </p:txBody>
      </p:sp>
      <p:sp>
        <p:nvSpPr>
          <p:cNvPr id="8" name="ZoneTexte 7">
            <a:extLst>
              <a:ext uri="{FF2B5EF4-FFF2-40B4-BE49-F238E27FC236}">
                <a16:creationId xmlns:a16="http://schemas.microsoft.com/office/drawing/2014/main" id="{C7FD21DC-F6BA-48E7-D0B3-0742DBF49AB4}"/>
              </a:ext>
            </a:extLst>
          </p:cNvPr>
          <p:cNvSpPr txBox="1"/>
          <p:nvPr/>
        </p:nvSpPr>
        <p:spPr>
          <a:xfrm>
            <a:off x="595889" y="3388449"/>
            <a:ext cx="4625333" cy="646331"/>
          </a:xfrm>
          <a:prstGeom prst="rect">
            <a:avLst/>
          </a:prstGeom>
          <a:solidFill>
            <a:srgbClr val="FFFFFF"/>
          </a:solidFill>
          <a:ln w="28575">
            <a:solidFill>
              <a:srgbClr val="0038FF"/>
            </a:solidFill>
          </a:ln>
        </p:spPr>
        <p:txBody>
          <a:bodyPr wrap="square" rtlCol="0">
            <a:spAutoFit/>
          </a:bodyPr>
          <a:lstStyle/>
          <a:p>
            <a:pPr algn="ctr" rtl="0"/>
            <a:r>
              <a:rPr lang="en-ca" b="1" i="0" u="none" baseline="0" dirty="0">
                <a:solidFill>
                  <a:srgbClr val="0038FF"/>
                </a:solidFill>
                <a:latin typeface="Calibri" panose="020F0502020204030204" pitchFamily="34" charset="0"/>
                <a:ea typeface="Calibri" panose="020F0502020204030204" pitchFamily="34" charset="0"/>
                <a:cs typeface="Calibri" panose="020F0502020204030204" pitchFamily="34" charset="0"/>
              </a:rPr>
              <a:t>Respect yourself: needs, feelings, tastes, values and rights</a:t>
            </a:r>
          </a:p>
        </p:txBody>
      </p:sp>
      <p:sp>
        <p:nvSpPr>
          <p:cNvPr id="9" name="ZoneTexte 8">
            <a:extLst>
              <a:ext uri="{FF2B5EF4-FFF2-40B4-BE49-F238E27FC236}">
                <a16:creationId xmlns:a16="http://schemas.microsoft.com/office/drawing/2014/main" id="{AE2A3F73-8629-6301-A6D2-2AB499FF3BEF}"/>
              </a:ext>
            </a:extLst>
          </p:cNvPr>
          <p:cNvSpPr txBox="1"/>
          <p:nvPr/>
        </p:nvSpPr>
        <p:spPr>
          <a:xfrm>
            <a:off x="595889" y="4223497"/>
            <a:ext cx="4625333" cy="646331"/>
          </a:xfrm>
          <a:prstGeom prst="rect">
            <a:avLst/>
          </a:prstGeom>
          <a:solidFill>
            <a:srgbClr val="FFFFFF"/>
          </a:solidFill>
          <a:ln w="28575">
            <a:solidFill>
              <a:srgbClr val="0038FF"/>
            </a:solidFill>
          </a:ln>
        </p:spPr>
        <p:txBody>
          <a:bodyPr wrap="square" rtlCol="0">
            <a:spAutoFit/>
          </a:bodyPr>
          <a:lstStyle/>
          <a:p>
            <a:pPr algn="ctr" rtl="0"/>
            <a:r>
              <a:rPr lang="en-ca" b="1" i="0" u="none" baseline="0" dirty="0">
                <a:solidFill>
                  <a:srgbClr val="0038FF"/>
                </a:solidFill>
                <a:latin typeface="Calibri" panose="020F0502020204030204" pitchFamily="34" charset="0"/>
                <a:ea typeface="Calibri" panose="020F0502020204030204" pitchFamily="34" charset="0"/>
                <a:cs typeface="Calibri" panose="020F0502020204030204" pitchFamily="34" charset="0"/>
              </a:rPr>
              <a:t>Respect others: needs, feelings, tastes, </a:t>
            </a:r>
            <a:br>
              <a:rPr lang="en-ca" b="1" i="0" u="none" baseline="0" dirty="0">
                <a:solidFill>
                  <a:srgbClr val="0038FF"/>
                </a:solidFill>
                <a:latin typeface="Calibri" panose="020F0502020204030204" pitchFamily="34" charset="0"/>
                <a:ea typeface="Calibri" panose="020F0502020204030204" pitchFamily="34" charset="0"/>
                <a:cs typeface="Calibri" panose="020F0502020204030204" pitchFamily="34" charset="0"/>
              </a:rPr>
            </a:br>
            <a:r>
              <a:rPr lang="en-ca" b="1" i="0" u="none" baseline="0" dirty="0">
                <a:solidFill>
                  <a:srgbClr val="0038FF"/>
                </a:solidFill>
                <a:latin typeface="Calibri" panose="020F0502020204030204" pitchFamily="34" charset="0"/>
                <a:ea typeface="Calibri" panose="020F0502020204030204" pitchFamily="34" charset="0"/>
                <a:cs typeface="Calibri" panose="020F0502020204030204" pitchFamily="34" charset="0"/>
              </a:rPr>
              <a:t>values and rights</a:t>
            </a:r>
          </a:p>
        </p:txBody>
      </p:sp>
      <p:sp>
        <p:nvSpPr>
          <p:cNvPr id="10" name="ZoneTexte 9">
            <a:extLst>
              <a:ext uri="{FF2B5EF4-FFF2-40B4-BE49-F238E27FC236}">
                <a16:creationId xmlns:a16="http://schemas.microsoft.com/office/drawing/2014/main" id="{018A6129-5583-048C-F8F8-ECF4460EDFCC}"/>
              </a:ext>
            </a:extLst>
          </p:cNvPr>
          <p:cNvSpPr txBox="1"/>
          <p:nvPr/>
        </p:nvSpPr>
        <p:spPr>
          <a:xfrm>
            <a:off x="595889" y="5021678"/>
            <a:ext cx="4625333" cy="646331"/>
          </a:xfrm>
          <a:prstGeom prst="rect">
            <a:avLst/>
          </a:prstGeom>
          <a:solidFill>
            <a:srgbClr val="FFFFFF"/>
          </a:solidFill>
          <a:ln w="28575">
            <a:solidFill>
              <a:srgbClr val="0038FF"/>
            </a:solidFill>
          </a:ln>
        </p:spPr>
        <p:txBody>
          <a:bodyPr wrap="square" rtlCol="0">
            <a:spAutoFit/>
          </a:bodyPr>
          <a:lstStyle/>
          <a:p>
            <a:pPr algn="ctr" rtl="0"/>
            <a:r>
              <a:rPr lang="en-ca" b="1" i="0" u="none" baseline="0" dirty="0">
                <a:solidFill>
                  <a:srgbClr val="0038FF"/>
                </a:solidFill>
                <a:latin typeface="Calibri" panose="020F0502020204030204" pitchFamily="34" charset="0"/>
                <a:ea typeface="Calibri" panose="020F0502020204030204" pitchFamily="34" charset="0"/>
                <a:cs typeface="Calibri" panose="020F0502020204030204" pitchFamily="34" charset="0"/>
              </a:rPr>
              <a:t>Ask questions, gather information, try to understand</a:t>
            </a:r>
          </a:p>
        </p:txBody>
      </p:sp>
      <p:sp>
        <p:nvSpPr>
          <p:cNvPr id="11" name="ZoneTexte 10">
            <a:extLst>
              <a:ext uri="{FF2B5EF4-FFF2-40B4-BE49-F238E27FC236}">
                <a16:creationId xmlns:a16="http://schemas.microsoft.com/office/drawing/2014/main" id="{ABD02A87-CDDF-FD86-58C0-84CFAB8AFFDD}"/>
              </a:ext>
            </a:extLst>
          </p:cNvPr>
          <p:cNvSpPr txBox="1"/>
          <p:nvPr/>
        </p:nvSpPr>
        <p:spPr>
          <a:xfrm>
            <a:off x="5375153" y="1995352"/>
            <a:ext cx="4625333" cy="646331"/>
          </a:xfrm>
          <a:prstGeom prst="rect">
            <a:avLst/>
          </a:prstGeom>
          <a:solidFill>
            <a:srgbClr val="FFFFFF"/>
          </a:solidFill>
          <a:ln w="28575">
            <a:solidFill>
              <a:srgbClr val="0038FF"/>
            </a:solidFill>
          </a:ln>
        </p:spPr>
        <p:txBody>
          <a:bodyPr wrap="square" rtlCol="0">
            <a:spAutoFit/>
          </a:bodyPr>
          <a:lstStyle/>
          <a:p>
            <a:pPr algn="ctr" rtl="0"/>
            <a:r>
              <a:rPr lang="en-ca" b="1" i="0" u="none" baseline="0" dirty="0">
                <a:solidFill>
                  <a:srgbClr val="0038FF"/>
                </a:solidFill>
                <a:latin typeface="Calibri" panose="020F0502020204030204" pitchFamily="34" charset="0"/>
                <a:ea typeface="Calibri" panose="020F0502020204030204" pitchFamily="34" charset="0"/>
                <a:cs typeface="Calibri" panose="020F0502020204030204" pitchFamily="34" charset="0"/>
              </a:rPr>
              <a:t>Challenge preconceived notions, don</a:t>
            </a:r>
            <a:r>
              <a:rPr lang="en-CA" b="1" i="0" u="none" baseline="0" dirty="0">
                <a:solidFill>
                  <a:srgbClr val="0038FF"/>
                </a:solidFill>
                <a:latin typeface="Calibri" panose="020F0502020204030204" pitchFamily="34" charset="0"/>
                <a:ea typeface="Calibri" panose="020F0502020204030204" pitchFamily="34" charset="0"/>
                <a:cs typeface="Calibri" panose="020F0502020204030204" pitchFamily="34" charset="0"/>
              </a:rPr>
              <a:t>’</a:t>
            </a:r>
            <a:r>
              <a:rPr lang="en-ca" b="1" i="0" u="none" baseline="0" dirty="0">
                <a:solidFill>
                  <a:srgbClr val="0038FF"/>
                </a:solidFill>
                <a:latin typeface="Calibri" panose="020F0502020204030204" pitchFamily="34" charset="0"/>
                <a:ea typeface="Calibri" panose="020F0502020204030204" pitchFamily="34" charset="0"/>
                <a:cs typeface="Calibri" panose="020F0502020204030204" pitchFamily="34" charset="0"/>
              </a:rPr>
              <a:t>t buy into everything</a:t>
            </a:r>
          </a:p>
        </p:txBody>
      </p:sp>
      <p:sp>
        <p:nvSpPr>
          <p:cNvPr id="12" name="ZoneTexte 11">
            <a:extLst>
              <a:ext uri="{FF2B5EF4-FFF2-40B4-BE49-F238E27FC236}">
                <a16:creationId xmlns:a16="http://schemas.microsoft.com/office/drawing/2014/main" id="{9106C794-174B-DB0F-72E2-96DEA7CCD286}"/>
              </a:ext>
            </a:extLst>
          </p:cNvPr>
          <p:cNvSpPr txBox="1"/>
          <p:nvPr/>
        </p:nvSpPr>
        <p:spPr>
          <a:xfrm>
            <a:off x="5375153" y="2803000"/>
            <a:ext cx="4625333" cy="646331"/>
          </a:xfrm>
          <a:prstGeom prst="rect">
            <a:avLst/>
          </a:prstGeom>
          <a:solidFill>
            <a:srgbClr val="FFFFFF"/>
          </a:solidFill>
          <a:ln w="28575">
            <a:solidFill>
              <a:srgbClr val="0038FF"/>
            </a:solidFill>
          </a:ln>
        </p:spPr>
        <p:txBody>
          <a:bodyPr wrap="square" rtlCol="0">
            <a:spAutoFit/>
          </a:bodyPr>
          <a:lstStyle/>
          <a:p>
            <a:pPr algn="ctr" rtl="0"/>
            <a:r>
              <a:rPr lang="en-ca" b="1" i="0" u="none" baseline="0" dirty="0">
                <a:solidFill>
                  <a:srgbClr val="0038FF"/>
                </a:solidFill>
                <a:latin typeface="Calibri" panose="020F0502020204030204" pitchFamily="34" charset="0"/>
                <a:ea typeface="Calibri" panose="020F0502020204030204" pitchFamily="34" charset="0"/>
                <a:cs typeface="Calibri" panose="020F0502020204030204" pitchFamily="34" charset="0"/>
              </a:rPr>
              <a:t>When you</a:t>
            </a:r>
            <a:r>
              <a:rPr lang="en-CA" b="1" i="0" u="none" baseline="0" dirty="0">
                <a:solidFill>
                  <a:srgbClr val="0038FF"/>
                </a:solidFill>
                <a:latin typeface="Calibri" panose="020F0502020204030204" pitchFamily="34" charset="0"/>
                <a:ea typeface="Calibri" panose="020F0502020204030204" pitchFamily="34" charset="0"/>
                <a:cs typeface="Calibri" panose="020F0502020204030204" pitchFamily="34" charset="0"/>
              </a:rPr>
              <a:t>’</a:t>
            </a:r>
            <a:r>
              <a:rPr lang="en-ca" b="1" i="0" u="none" baseline="0" dirty="0">
                <a:solidFill>
                  <a:srgbClr val="0038FF"/>
                </a:solidFill>
                <a:latin typeface="Calibri" panose="020F0502020204030204" pitchFamily="34" charset="0"/>
                <a:ea typeface="Calibri" panose="020F0502020204030204" pitchFamily="34" charset="0"/>
                <a:cs typeface="Calibri" panose="020F0502020204030204" pitchFamily="34" charset="0"/>
              </a:rPr>
              <a:t>re not sure, give yourself some time before making choices</a:t>
            </a:r>
          </a:p>
        </p:txBody>
      </p:sp>
      <p:sp>
        <p:nvSpPr>
          <p:cNvPr id="13" name="ZoneTexte 12">
            <a:extLst>
              <a:ext uri="{FF2B5EF4-FFF2-40B4-BE49-F238E27FC236}">
                <a16:creationId xmlns:a16="http://schemas.microsoft.com/office/drawing/2014/main" id="{41C2E72F-CBA8-15C4-CE74-0235BAF9D0EC}"/>
              </a:ext>
            </a:extLst>
          </p:cNvPr>
          <p:cNvSpPr txBox="1"/>
          <p:nvPr/>
        </p:nvSpPr>
        <p:spPr>
          <a:xfrm>
            <a:off x="5375153" y="3610648"/>
            <a:ext cx="4625333" cy="369332"/>
          </a:xfrm>
          <a:prstGeom prst="rect">
            <a:avLst/>
          </a:prstGeom>
          <a:solidFill>
            <a:srgbClr val="FFFFFF"/>
          </a:solidFill>
          <a:ln w="28575">
            <a:solidFill>
              <a:srgbClr val="0038FF"/>
            </a:solidFill>
          </a:ln>
        </p:spPr>
        <p:txBody>
          <a:bodyPr wrap="square" rtlCol="0">
            <a:spAutoFit/>
          </a:bodyPr>
          <a:lstStyle/>
          <a:p>
            <a:pPr algn="ctr" rtl="0"/>
            <a:r>
              <a:rPr lang="en-ca" b="1" i="0" u="none" baseline="0" dirty="0">
                <a:solidFill>
                  <a:srgbClr val="0038FF"/>
                </a:solidFill>
                <a:latin typeface="Calibri" panose="020F0502020204030204" pitchFamily="34" charset="0"/>
                <a:ea typeface="Calibri" panose="020F0502020204030204" pitchFamily="34" charset="0"/>
                <a:cs typeface="Calibri" panose="020F0502020204030204" pitchFamily="34" charset="0"/>
              </a:rPr>
              <a:t>Demonstrate confidence and courage</a:t>
            </a:r>
          </a:p>
        </p:txBody>
      </p:sp>
      <p:sp>
        <p:nvSpPr>
          <p:cNvPr id="14" name="ZoneTexte 13">
            <a:extLst>
              <a:ext uri="{FF2B5EF4-FFF2-40B4-BE49-F238E27FC236}">
                <a16:creationId xmlns:a16="http://schemas.microsoft.com/office/drawing/2014/main" id="{F3C11EFE-53D4-C222-ADFB-8DC4010622E4}"/>
              </a:ext>
            </a:extLst>
          </p:cNvPr>
          <p:cNvSpPr txBox="1"/>
          <p:nvPr/>
        </p:nvSpPr>
        <p:spPr>
          <a:xfrm>
            <a:off x="5375152" y="4151373"/>
            <a:ext cx="4625333" cy="646331"/>
          </a:xfrm>
          <a:prstGeom prst="rect">
            <a:avLst/>
          </a:prstGeom>
          <a:solidFill>
            <a:srgbClr val="FFFFFF"/>
          </a:solidFill>
          <a:ln w="28575">
            <a:solidFill>
              <a:srgbClr val="0038FF"/>
            </a:solidFill>
          </a:ln>
        </p:spPr>
        <p:txBody>
          <a:bodyPr wrap="square" rtlCol="0">
            <a:spAutoFit/>
          </a:bodyPr>
          <a:lstStyle/>
          <a:p>
            <a:pPr algn="ctr" rtl="0"/>
            <a:r>
              <a:rPr lang="en-ca" b="1" i="0" u="none" baseline="0" dirty="0">
                <a:solidFill>
                  <a:srgbClr val="0038FF"/>
                </a:solidFill>
                <a:latin typeface="Calibri" panose="020F0502020204030204" pitchFamily="34" charset="0"/>
                <a:ea typeface="Calibri" panose="020F0502020204030204" pitchFamily="34" charset="0"/>
                <a:cs typeface="Calibri" panose="020F0502020204030204" pitchFamily="34" charset="0"/>
              </a:rPr>
              <a:t>Confront your fear of displeasing others,</a:t>
            </a:r>
            <a:r>
              <a:rPr lang="en-CA" b="1" i="0" u="none" baseline="0" dirty="0">
                <a:solidFill>
                  <a:srgbClr val="0038FF"/>
                </a:solidFill>
                <a:latin typeface="Calibri" panose="020F0502020204030204" pitchFamily="34" charset="0"/>
                <a:ea typeface="Calibri" panose="020F0502020204030204" pitchFamily="34" charset="0"/>
                <a:cs typeface="Calibri" panose="020F0502020204030204" pitchFamily="34" charset="0"/>
              </a:rPr>
              <a:t> </a:t>
            </a:r>
            <a:endParaRPr lang="en-ca" b="1" i="0" u="none" baseline="0" dirty="0">
              <a:solidFill>
                <a:srgbClr val="0038FF"/>
              </a:solidFill>
              <a:latin typeface="Calibri" panose="020F0502020204030204" pitchFamily="34" charset="0"/>
              <a:ea typeface="Calibri" panose="020F0502020204030204" pitchFamily="34" charset="0"/>
              <a:cs typeface="Calibri" panose="020F0502020204030204" pitchFamily="34" charset="0"/>
            </a:endParaRPr>
          </a:p>
          <a:p>
            <a:pPr algn="ctr" rtl="0"/>
            <a:r>
              <a:rPr lang="en-ca" b="1" i="0" u="none" baseline="0" dirty="0">
                <a:solidFill>
                  <a:srgbClr val="0038FF"/>
                </a:solidFill>
                <a:latin typeface="Calibri" panose="020F0502020204030204" pitchFamily="34" charset="0"/>
                <a:ea typeface="Calibri" panose="020F0502020204030204" pitchFamily="34" charset="0"/>
                <a:cs typeface="Calibri" panose="020F0502020204030204" pitchFamily="34" charset="0"/>
              </a:rPr>
              <a:t>say no</a:t>
            </a:r>
          </a:p>
        </p:txBody>
      </p:sp>
      <p:sp>
        <p:nvSpPr>
          <p:cNvPr id="15" name="ZoneTexte 14">
            <a:extLst>
              <a:ext uri="{FF2B5EF4-FFF2-40B4-BE49-F238E27FC236}">
                <a16:creationId xmlns:a16="http://schemas.microsoft.com/office/drawing/2014/main" id="{0FE3EBB2-E9A9-B06F-96D3-C3C5AE6FDD91}"/>
              </a:ext>
            </a:extLst>
          </p:cNvPr>
          <p:cNvSpPr txBox="1"/>
          <p:nvPr/>
        </p:nvSpPr>
        <p:spPr>
          <a:xfrm>
            <a:off x="5375153" y="4918071"/>
            <a:ext cx="4625333" cy="369332"/>
          </a:xfrm>
          <a:prstGeom prst="rect">
            <a:avLst/>
          </a:prstGeom>
          <a:solidFill>
            <a:srgbClr val="FFFFFF"/>
          </a:solidFill>
          <a:ln w="28575">
            <a:solidFill>
              <a:srgbClr val="0038FF"/>
            </a:solidFill>
          </a:ln>
        </p:spPr>
        <p:txBody>
          <a:bodyPr wrap="square" rtlCol="0">
            <a:spAutoFit/>
          </a:bodyPr>
          <a:lstStyle/>
          <a:p>
            <a:pPr algn="ctr" rtl="0"/>
            <a:r>
              <a:rPr lang="en-ca" b="1" i="0" u="none" baseline="0" dirty="0">
                <a:solidFill>
                  <a:srgbClr val="0038FF"/>
                </a:solidFill>
                <a:latin typeface="Calibri" panose="020F0502020204030204" pitchFamily="34" charset="0"/>
                <a:ea typeface="Calibri" panose="020F0502020204030204" pitchFamily="34" charset="0"/>
                <a:cs typeface="Calibri" panose="020F0502020204030204" pitchFamily="34" charset="0"/>
              </a:rPr>
              <a:t>Communicate calmly and honestly</a:t>
            </a:r>
          </a:p>
        </p:txBody>
      </p:sp>
      <p:sp>
        <p:nvSpPr>
          <p:cNvPr id="16" name="ZoneTexte 15">
            <a:extLst>
              <a:ext uri="{FF2B5EF4-FFF2-40B4-BE49-F238E27FC236}">
                <a16:creationId xmlns:a16="http://schemas.microsoft.com/office/drawing/2014/main" id="{6D5EFF56-BB1A-48C4-1521-80BC4C84A601}"/>
              </a:ext>
            </a:extLst>
          </p:cNvPr>
          <p:cNvSpPr txBox="1"/>
          <p:nvPr/>
        </p:nvSpPr>
        <p:spPr>
          <a:xfrm>
            <a:off x="5375152" y="5418162"/>
            <a:ext cx="4625333" cy="646331"/>
          </a:xfrm>
          <a:prstGeom prst="rect">
            <a:avLst/>
          </a:prstGeom>
          <a:solidFill>
            <a:srgbClr val="FFFFFF"/>
          </a:solidFill>
          <a:ln w="28575">
            <a:solidFill>
              <a:srgbClr val="0038FF"/>
            </a:solidFill>
          </a:ln>
        </p:spPr>
        <p:txBody>
          <a:bodyPr wrap="square" rtlCol="0">
            <a:spAutoFit/>
          </a:bodyPr>
          <a:lstStyle/>
          <a:p>
            <a:pPr algn="ctr" rtl="0"/>
            <a:r>
              <a:rPr lang="en-ca" b="1" i="0" u="none" baseline="0" dirty="0">
                <a:solidFill>
                  <a:srgbClr val="0038FF"/>
                </a:solidFill>
                <a:latin typeface="Calibri" panose="020F0502020204030204" pitchFamily="34" charset="0"/>
                <a:ea typeface="Calibri" panose="020F0502020204030204" pitchFamily="34" charset="0"/>
                <a:cs typeface="Calibri" panose="020F0502020204030204" pitchFamily="34" charset="0"/>
              </a:rPr>
              <a:t>Use humour to defuse tension without trivializing the situation</a:t>
            </a:r>
          </a:p>
        </p:txBody>
      </p:sp>
      <p:sp>
        <p:nvSpPr>
          <p:cNvPr id="17" name="Freeform 3">
            <a:extLst>
              <a:ext uri="{FF2B5EF4-FFF2-40B4-BE49-F238E27FC236}">
                <a16:creationId xmlns:a16="http://schemas.microsoft.com/office/drawing/2014/main" id="{B4C5C648-D454-5BE4-A127-C0C25FBC4AAB}"/>
              </a:ext>
            </a:extLst>
          </p:cNvPr>
          <p:cNvSpPr/>
          <p:nvPr/>
        </p:nvSpPr>
        <p:spPr>
          <a:xfrm>
            <a:off x="4885601" y="1788143"/>
            <a:ext cx="489551" cy="461665"/>
          </a:xfrm>
          <a:custGeom>
            <a:avLst/>
            <a:gdLst/>
            <a:ahLst/>
            <a:cxnLst/>
            <a:rect l="l" t="t" r="r" b="b"/>
            <a:pathLst>
              <a:path w="4388462" h="4377490">
                <a:moveTo>
                  <a:pt x="0" y="0"/>
                </a:moveTo>
                <a:lnTo>
                  <a:pt x="4388462" y="0"/>
                </a:lnTo>
                <a:lnTo>
                  <a:pt x="4388462" y="4377490"/>
                </a:lnTo>
                <a:lnTo>
                  <a:pt x="0" y="4377490"/>
                </a:lnTo>
                <a:lnTo>
                  <a:pt x="0" y="0"/>
                </a:lnTo>
                <a:close/>
              </a:path>
            </a:pathLst>
          </a:custGeom>
          <a:blipFill>
            <a:blip>
              <a:extLst>
                <a:ext uri="{96DAC541-7B7A-43D3-8B79-37D633B846F1}">
                  <asvg:svgBlip xmlns:asvg="http://schemas.microsoft.com/office/drawing/2016/SVG/main" r:embed="rId6"/>
                </a:ext>
              </a:extLst>
            </a:blip>
            <a:stretch>
              <a:fillRect l="5460"/>
            </a:stretch>
          </a:blipFill>
        </p:spPr>
        <p:txBody>
          <a:bodyPr/>
          <a:lstStyle>
            <a:defPPr>
              <a:defRPr lang="en-ca"/>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ca">
              <a:latin typeface="Calibri" panose="020F0502020204030204" pitchFamily="34" charset="0"/>
            </a:endParaRPr>
          </a:p>
        </p:txBody>
      </p:sp>
      <p:sp>
        <p:nvSpPr>
          <p:cNvPr id="18" name="Freeform 13">
            <a:extLst>
              <a:ext uri="{FF2B5EF4-FFF2-40B4-BE49-F238E27FC236}">
                <a16:creationId xmlns:a16="http://schemas.microsoft.com/office/drawing/2014/main" id="{C1FB83AD-2256-4A29-1B62-DACC6F39BFB5}"/>
              </a:ext>
            </a:extLst>
          </p:cNvPr>
          <p:cNvSpPr/>
          <p:nvPr/>
        </p:nvSpPr>
        <p:spPr>
          <a:xfrm>
            <a:off x="9728097" y="3195273"/>
            <a:ext cx="431903" cy="386352"/>
          </a:xfrm>
          <a:custGeom>
            <a:avLst/>
            <a:gdLst/>
            <a:ahLst/>
            <a:cxnLst/>
            <a:rect l="l" t="t" r="r" b="b"/>
            <a:pathLst>
              <a:path w="3214523" h="3076567">
                <a:moveTo>
                  <a:pt x="0" y="0"/>
                </a:moveTo>
                <a:lnTo>
                  <a:pt x="3214524" y="0"/>
                </a:lnTo>
                <a:lnTo>
                  <a:pt x="3214524" y="3076567"/>
                </a:lnTo>
                <a:lnTo>
                  <a:pt x="0" y="3076567"/>
                </a:lnTo>
                <a:lnTo>
                  <a:pt x="0" y="0"/>
                </a:lnTo>
                <a:close/>
              </a:path>
            </a:pathLst>
          </a:custGeom>
          <a:blipFill>
            <a:blip>
              <a:extLst>
                <a:ext uri="{96DAC541-7B7A-43D3-8B79-37D633B846F1}">
                  <asvg:svgBlip xmlns:asvg="http://schemas.microsoft.com/office/drawing/2016/SVG/main" r:embed="rId7"/>
                </a:ext>
              </a:extLst>
            </a:blip>
            <a:stretch>
              <a:fillRect l="2009" r="-1" b="1635"/>
            </a:stretch>
          </a:blipFill>
        </p:spPr>
        <p:txBody>
          <a:bodyPr/>
          <a:lstStyle/>
          <a:p>
            <a:endParaRPr lang="en-ca" sz="1200">
              <a:latin typeface="Calibri" panose="020F0502020204030204" pitchFamily="34" charset="0"/>
            </a:endParaRPr>
          </a:p>
        </p:txBody>
      </p:sp>
      <p:sp>
        <p:nvSpPr>
          <p:cNvPr id="19" name="Freeform 13">
            <a:extLst>
              <a:ext uri="{FF2B5EF4-FFF2-40B4-BE49-F238E27FC236}">
                <a16:creationId xmlns:a16="http://schemas.microsoft.com/office/drawing/2014/main" id="{9B73EE85-E0F4-55E5-BC7B-EC6877C20CF3}"/>
              </a:ext>
            </a:extLst>
          </p:cNvPr>
          <p:cNvSpPr/>
          <p:nvPr/>
        </p:nvSpPr>
        <p:spPr>
          <a:xfrm>
            <a:off x="393187" y="5418162"/>
            <a:ext cx="431903" cy="386352"/>
          </a:xfrm>
          <a:custGeom>
            <a:avLst/>
            <a:gdLst/>
            <a:ahLst/>
            <a:cxnLst/>
            <a:rect l="l" t="t" r="r" b="b"/>
            <a:pathLst>
              <a:path w="3214523" h="3076567">
                <a:moveTo>
                  <a:pt x="0" y="0"/>
                </a:moveTo>
                <a:lnTo>
                  <a:pt x="3214524" y="0"/>
                </a:lnTo>
                <a:lnTo>
                  <a:pt x="3214524" y="3076567"/>
                </a:lnTo>
                <a:lnTo>
                  <a:pt x="0" y="3076567"/>
                </a:lnTo>
                <a:lnTo>
                  <a:pt x="0" y="0"/>
                </a:lnTo>
                <a:close/>
              </a:path>
            </a:pathLst>
          </a:custGeom>
          <a:blipFill>
            <a:blip>
              <a:extLst>
                <a:ext uri="{96DAC541-7B7A-43D3-8B79-37D633B846F1}">
                  <asvg:svgBlip xmlns:asvg="http://schemas.microsoft.com/office/drawing/2016/SVG/main" r:embed="rId8"/>
                </a:ext>
              </a:extLst>
            </a:blip>
            <a:stretch>
              <a:fillRect l="2009" r="-1" b="1635"/>
            </a:stretch>
          </a:blipFill>
        </p:spPr>
        <p:txBody>
          <a:bodyPr/>
          <a:lstStyle/>
          <a:p>
            <a:endParaRPr lang="en-ca" sz="1200">
              <a:latin typeface="Calibri" panose="020F0502020204030204" pitchFamily="34" charset="0"/>
            </a:endParaRPr>
          </a:p>
        </p:txBody>
      </p:sp>
      <p:sp>
        <p:nvSpPr>
          <p:cNvPr id="20" name="Freeform 3">
            <a:extLst>
              <a:ext uri="{FF2B5EF4-FFF2-40B4-BE49-F238E27FC236}">
                <a16:creationId xmlns:a16="http://schemas.microsoft.com/office/drawing/2014/main" id="{BF85CD29-BF03-DF48-E4EE-AA6870B512B4}"/>
              </a:ext>
            </a:extLst>
          </p:cNvPr>
          <p:cNvSpPr/>
          <p:nvPr/>
        </p:nvSpPr>
        <p:spPr>
          <a:xfrm>
            <a:off x="5130376" y="4020614"/>
            <a:ext cx="489551" cy="461665"/>
          </a:xfrm>
          <a:custGeom>
            <a:avLst/>
            <a:gdLst/>
            <a:ahLst/>
            <a:cxnLst/>
            <a:rect l="l" t="t" r="r" b="b"/>
            <a:pathLst>
              <a:path w="4388462" h="4377490">
                <a:moveTo>
                  <a:pt x="0" y="0"/>
                </a:moveTo>
                <a:lnTo>
                  <a:pt x="4388462" y="0"/>
                </a:lnTo>
                <a:lnTo>
                  <a:pt x="4388462" y="4377490"/>
                </a:lnTo>
                <a:lnTo>
                  <a:pt x="0" y="4377490"/>
                </a:lnTo>
                <a:lnTo>
                  <a:pt x="0" y="0"/>
                </a:lnTo>
                <a:close/>
              </a:path>
            </a:pathLst>
          </a:custGeom>
          <a:blipFill>
            <a:blip>
              <a:extLst>
                <a:ext uri="{96DAC541-7B7A-43D3-8B79-37D633B846F1}">
                  <asvg:svgBlip xmlns:asvg="http://schemas.microsoft.com/office/drawing/2016/SVG/main" r:embed="rId9"/>
                </a:ext>
              </a:extLst>
            </a:blip>
            <a:stretch>
              <a:fillRect l="5460"/>
            </a:stretch>
          </a:blipFill>
        </p:spPr>
        <p:txBody>
          <a:bodyPr/>
          <a:lstStyle>
            <a:defPPr>
              <a:defRPr lang="en-ca"/>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ca">
              <a:latin typeface="Calibri" panose="020F0502020204030204" pitchFamily="34" charset="0"/>
            </a:endParaRPr>
          </a:p>
        </p:txBody>
      </p:sp>
      <p:sp>
        <p:nvSpPr>
          <p:cNvPr id="21" name="Titre 5">
            <a:extLst>
              <a:ext uri="{FF2B5EF4-FFF2-40B4-BE49-F238E27FC236}">
                <a16:creationId xmlns:a16="http://schemas.microsoft.com/office/drawing/2014/main" id="{F673ADB6-2C1C-B77B-B618-1FDB0203CAA7}"/>
              </a:ext>
            </a:extLst>
          </p:cNvPr>
          <p:cNvSpPr txBox="1">
            <a:spLocks/>
          </p:cNvSpPr>
          <p:nvPr>
            <p:custDataLst>
              <p:tags r:id="rId3"/>
            </p:custDataLst>
          </p:nvPr>
        </p:nvSpPr>
        <p:spPr>
          <a:xfrm>
            <a:off x="553839" y="486999"/>
            <a:ext cx="10515600" cy="1325563"/>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l" rtl="0"/>
            <a:r>
              <a:rPr lang="en-ca" sz="5400" b="1" i="0" u="none" baseline="0">
                <a:solidFill>
                  <a:srgbClr val="0038FF"/>
                </a:solidFill>
                <a:latin typeface="Calibri" panose="020F0502020204030204" pitchFamily="34" charset="0"/>
                <a:ea typeface="Calibri" panose="020F0502020204030204" pitchFamily="34" charset="0"/>
                <a:cs typeface="Calibri" panose="020F0502020204030204" pitchFamily="34" charset="0"/>
              </a:rPr>
              <a:t>Your turn!</a:t>
            </a:r>
          </a:p>
        </p:txBody>
      </p:sp>
      <p:pic>
        <p:nvPicPr>
          <p:cNvPr id="22" name="Image 21">
            <a:extLst>
              <a:ext uri="{FF2B5EF4-FFF2-40B4-BE49-F238E27FC236}">
                <a16:creationId xmlns:a16="http://schemas.microsoft.com/office/drawing/2014/main" id="{5CFAF7F0-C01C-B5FF-6BC9-6C25AE7D29FD}"/>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10208188" y="6096000"/>
            <a:ext cx="1884110" cy="567189"/>
          </a:xfrm>
          <a:prstGeom prst="rect">
            <a:avLst/>
          </a:prstGeom>
        </p:spPr>
      </p:pic>
    </p:spTree>
    <p:extLst>
      <p:ext uri="{BB962C8B-B14F-4D97-AF65-F5344CB8AC3E}">
        <p14:creationId xmlns:p14="http://schemas.microsoft.com/office/powerpoint/2010/main" val="40409524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7"/>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7"/>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9"/>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10"/>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9"/>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1"/>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2"/>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18"/>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13"/>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20"/>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14"/>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15"/>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grpId="0" nodeType="clickEffect">
                                  <p:stCondLst>
                                    <p:cond delay="0"/>
                                  </p:stCondLst>
                                  <p:childTnLst>
                                    <p:set>
                                      <p:cBhvr>
                                        <p:cTn id="54"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P spid="18" grpId="0" animBg="1"/>
      <p:bldP spid="19" grpId="0" animBg="1"/>
      <p:bldP spid="20"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28377E-D844-C762-2F14-80F30A7E09A0}"/>
            </a:ext>
          </a:extLst>
        </p:cNvPr>
        <p:cNvGrpSpPr/>
        <p:nvPr/>
      </p:nvGrpSpPr>
      <p:grpSpPr>
        <a:xfrm>
          <a:off x="0" y="0"/>
          <a:ext cx="0" cy="0"/>
          <a:chOff x="0" y="0"/>
          <a:chExt cx="0" cy="0"/>
        </a:xfrm>
      </p:grpSpPr>
      <p:sp>
        <p:nvSpPr>
          <p:cNvPr id="7" name="Freeform 2">
            <a:extLst>
              <a:ext uri="{FF2B5EF4-FFF2-40B4-BE49-F238E27FC236}">
                <a16:creationId xmlns:a16="http://schemas.microsoft.com/office/drawing/2014/main" id="{D9904E4C-21AA-1BB8-CAF8-95991B2E380A}"/>
              </a:ext>
            </a:extLst>
          </p:cNvPr>
          <p:cNvSpPr>
            <a:spLocks noGrp="1" noRot="1" noMove="1" noResize="1" noEditPoints="1" noAdjustHandles="1" noChangeArrowheads="1" noChangeShapeType="1"/>
          </p:cNvSpPr>
          <p:nvPr/>
        </p:nvSpPr>
        <p:spPr>
          <a:xfrm>
            <a:off x="16681" y="0"/>
            <a:ext cx="12192000" cy="6858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5">
              <a:alphaModFix amt="10999"/>
            </a:blip>
            <a:stretch>
              <a:fillRect t="-38185" b="-38185"/>
            </a:stretch>
          </a:blipFill>
        </p:spPr>
        <p:txBody>
          <a:bodyPr/>
          <a:lstStyle/>
          <a:p>
            <a:endParaRPr lang="en-ca" sz="1200">
              <a:latin typeface="Calibri" panose="020F0502020204030204" pitchFamily="34" charset="0"/>
            </a:endParaRPr>
          </a:p>
        </p:txBody>
      </p:sp>
      <p:sp>
        <p:nvSpPr>
          <p:cNvPr id="10" name="ZoneTexte 9">
            <a:extLst>
              <a:ext uri="{FF2B5EF4-FFF2-40B4-BE49-F238E27FC236}">
                <a16:creationId xmlns:a16="http://schemas.microsoft.com/office/drawing/2014/main" id="{50586817-5ADF-A95F-034B-F7437F674035}"/>
              </a:ext>
            </a:extLst>
          </p:cNvPr>
          <p:cNvSpPr txBox="1"/>
          <p:nvPr/>
        </p:nvSpPr>
        <p:spPr>
          <a:xfrm>
            <a:off x="413109" y="533096"/>
            <a:ext cx="8953394" cy="992579"/>
          </a:xfrm>
          <a:prstGeom prst="rect">
            <a:avLst/>
          </a:prstGeom>
          <a:noFill/>
        </p:spPr>
        <p:txBody>
          <a:bodyPr wrap="square" lIns="91440" tIns="45720" rIns="91440" bIns="45720" rtlCol="0" anchor="t">
            <a:spAutoFit/>
          </a:bodyPr>
          <a:lstStyle/>
          <a:p>
            <a:pPr algn="l" rtl="0"/>
            <a:r>
              <a:rPr lang="en-ca" sz="5850" b="1" i="0" u="none" baseline="0">
                <a:solidFill>
                  <a:srgbClr val="0038FF"/>
                </a:solidFill>
                <a:latin typeface="Calibri"/>
                <a:ea typeface="Calibri"/>
                <a:cs typeface="Calibri"/>
              </a:rPr>
              <a:t>Educational clip – Part 2</a:t>
            </a:r>
          </a:p>
        </p:txBody>
      </p:sp>
      <p:sp>
        <p:nvSpPr>
          <p:cNvPr id="3" name="Slide Number Placeholder 2">
            <a:extLst>
              <a:ext uri="{FF2B5EF4-FFF2-40B4-BE49-F238E27FC236}">
                <a16:creationId xmlns:a16="http://schemas.microsoft.com/office/drawing/2014/main" id="{9DEA3F3A-75E1-1D71-4FE6-BE5AF7FA799D}"/>
              </a:ext>
            </a:extLst>
          </p:cNvPr>
          <p:cNvSpPr txBox="1">
            <a:spLocks/>
          </p:cNvSpPr>
          <p:nvPr>
            <p:custDataLst>
              <p:tags r:id="rId1"/>
            </p:custDataLst>
          </p:nvPr>
        </p:nvSpPr>
        <p:spPr>
          <a:xfrm>
            <a:off x="10160000" y="127000"/>
            <a:ext cx="1828800" cy="243417"/>
          </a:xfrm>
          <a:prstGeom prst="rect">
            <a:avLst/>
          </a:prstGeom>
        </p:spPr>
        <p:txBody>
          <a:bodyPr/>
          <a:lstStyle>
            <a:defPPr>
              <a:defRPr lang="en-ca"/>
            </a:defPPr>
            <a:lvl1pPr marL="0" algn="r" defTabSz="914400" rtl="0" eaLnBrk="1" latinLnBrk="0" hangingPunct="1">
              <a:defRPr sz="1800" kern="1200">
                <a:solidFill>
                  <a:srgbClr val="2F5CEE"/>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rtl="0"/>
            <a:fld id="{C145B74D-6A0D-CF46-9BFB-933D6D9953E9}" type="slidenum">
              <a:rPr sz="1867" b="1">
                <a:latin typeface="Calibri" panose="020F0502020204030204" pitchFamily="34" charset="0"/>
              </a:rPr>
              <a:pPr/>
              <a:t>20</a:t>
            </a:fld>
            <a:endParaRPr lang="en-ca" sz="1867" b="1">
              <a:latin typeface="Calibri" panose="020F0502020204030204" pitchFamily="34" charset="0"/>
            </a:endParaRPr>
          </a:p>
        </p:txBody>
      </p:sp>
      <p:sp>
        <p:nvSpPr>
          <p:cNvPr id="6" name="Rectangle 5">
            <a:extLst>
              <a:ext uri="{FF2B5EF4-FFF2-40B4-BE49-F238E27FC236}">
                <a16:creationId xmlns:a16="http://schemas.microsoft.com/office/drawing/2014/main" id="{25E5AD08-FB1D-240E-D990-4D68AE3E5E26}"/>
              </a:ext>
            </a:extLst>
          </p:cNvPr>
          <p:cNvSpPr/>
          <p:nvPr/>
        </p:nvSpPr>
        <p:spPr>
          <a:xfrm>
            <a:off x="7550573" y="3194416"/>
            <a:ext cx="3604533" cy="1270000"/>
          </a:xfrm>
          <a:prstGeom prst="rect">
            <a:avLst/>
          </a:prstGeom>
          <a:solidFill>
            <a:srgbClr val="0038FF"/>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0"/>
            <a:endParaRPr lang="en-ca" sz="1200">
              <a:latin typeface="Calibri" panose="020F0502020204030204" pitchFamily="34" charset="0"/>
            </a:endParaRPr>
          </a:p>
        </p:txBody>
      </p:sp>
      <p:sp>
        <p:nvSpPr>
          <p:cNvPr id="4" name="ZoneTexte 3">
            <a:extLst>
              <a:ext uri="{FF2B5EF4-FFF2-40B4-BE49-F238E27FC236}">
                <a16:creationId xmlns:a16="http://schemas.microsoft.com/office/drawing/2014/main" id="{39010E32-19DE-74C8-432A-91115C7022CA}"/>
              </a:ext>
            </a:extLst>
          </p:cNvPr>
          <p:cNvSpPr txBox="1"/>
          <p:nvPr/>
        </p:nvSpPr>
        <p:spPr>
          <a:xfrm>
            <a:off x="7447839" y="3639588"/>
            <a:ext cx="3810000" cy="379656"/>
          </a:xfrm>
          <a:prstGeom prst="rect">
            <a:avLst/>
          </a:prstGeom>
        </p:spPr>
        <p:txBody>
          <a:bodyPr wrap="square" rtlCol="0">
            <a:spAutoFit/>
          </a:bodyPr>
          <a:lstStyle/>
          <a:p>
            <a:pPr algn="ctr" rtl="0"/>
            <a:r>
              <a:rPr lang="en-ca" sz="1867" b="1" i="0" u="none" baseline="0" dirty="0">
                <a:solidFill>
                  <a:schemeClr val="bg1"/>
                </a:solidFill>
                <a:latin typeface="Calibri" panose="020F0502020204030204" pitchFamily="34" charset="0"/>
                <a:ea typeface="Calibri" panose="020F0502020204030204" pitchFamily="34" charset="0"/>
                <a:cs typeface="Calibri" panose="020F0502020204030204" pitchFamily="34" charset="0"/>
                <a:hlinkClick r:id="rId6">
                  <a:extLst>
                    <a:ext uri="{A12FA001-AC4F-418D-AE19-62706E023703}">
                      <ahyp:hlinkClr xmlns:ahyp="http://schemas.microsoft.com/office/drawing/2018/hyperlinkcolor" val="tx"/>
                    </a:ext>
                  </a:extLst>
                </a:hlinkClick>
              </a:rPr>
              <a:t>Video clip</a:t>
            </a:r>
            <a:endParaRPr lang="en-ca" sz="1867" b="1" dirty="0">
              <a:solidFill>
                <a:schemeClr val="bg1"/>
              </a:solidFill>
              <a:latin typeface="Calibri" panose="020F0502020204030204" pitchFamily="34" charset="0"/>
            </a:endParaRPr>
          </a:p>
        </p:txBody>
      </p:sp>
      <p:pic>
        <p:nvPicPr>
          <p:cNvPr id="8" name="Graphique 7" descr="Volume avec un remplissage uni">
            <a:extLst>
              <a:ext uri="{FF2B5EF4-FFF2-40B4-BE49-F238E27FC236}">
                <a16:creationId xmlns:a16="http://schemas.microsoft.com/office/drawing/2014/main" id="{E3F059BA-EB58-2444-D754-26D2947E46FB}"/>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rot="20977103">
            <a:off x="10883667" y="2987605"/>
            <a:ext cx="609600" cy="609600"/>
          </a:xfrm>
          <a:prstGeom prst="rect">
            <a:avLst/>
          </a:prstGeom>
        </p:spPr>
      </p:pic>
      <p:sp>
        <p:nvSpPr>
          <p:cNvPr id="12" name="Freeform 9">
            <a:extLst>
              <a:ext uri="{FF2B5EF4-FFF2-40B4-BE49-F238E27FC236}">
                <a16:creationId xmlns:a16="http://schemas.microsoft.com/office/drawing/2014/main" id="{6A5170AE-9C80-1BC1-79D3-F9F48449A132}"/>
              </a:ext>
            </a:extLst>
          </p:cNvPr>
          <p:cNvSpPr/>
          <p:nvPr/>
        </p:nvSpPr>
        <p:spPr>
          <a:xfrm rot="895534">
            <a:off x="-969506" y="4695463"/>
            <a:ext cx="4206235" cy="2397554"/>
          </a:xfrm>
          <a:custGeom>
            <a:avLst/>
            <a:gdLst/>
            <a:ahLst/>
            <a:cxnLst/>
            <a:rect l="l" t="t" r="r" b="b"/>
            <a:pathLst>
              <a:path w="4206235" h="2397554">
                <a:moveTo>
                  <a:pt x="0" y="0"/>
                </a:moveTo>
                <a:lnTo>
                  <a:pt x="4206235" y="0"/>
                </a:lnTo>
                <a:lnTo>
                  <a:pt x="4206235" y="2397554"/>
                </a:lnTo>
                <a:lnTo>
                  <a:pt x="0" y="2397554"/>
                </a:lnTo>
                <a:lnTo>
                  <a:pt x="0" y="0"/>
                </a:lnTo>
                <a:close/>
              </a:path>
            </a:pathLst>
          </a:custGeom>
          <a:blipFill>
            <a:blip>
              <a:extLst>
                <a:ext uri="{96DAC541-7B7A-43D3-8B79-37D633B846F1}">
                  <asvg:svgBlip xmlns:asvg="http://schemas.microsoft.com/office/drawing/2016/SVG/main" r:embed="rId8"/>
                </a:ext>
              </a:extLst>
            </a:blip>
            <a:stretch>
              <a:fillRect/>
            </a:stretch>
          </a:blipFill>
        </p:spPr>
        <p:txBody>
          <a:bodyPr/>
          <a:lstStyle/>
          <a:p>
            <a:endParaRPr lang="en-ca">
              <a:latin typeface="Calibri" panose="020F0502020204030204" pitchFamily="34" charset="0"/>
            </a:endParaRPr>
          </a:p>
        </p:txBody>
      </p:sp>
      <p:pic>
        <p:nvPicPr>
          <p:cNvPr id="5" name="Image 4">
            <a:extLst>
              <a:ext uri="{FF2B5EF4-FFF2-40B4-BE49-F238E27FC236}">
                <a16:creationId xmlns:a16="http://schemas.microsoft.com/office/drawing/2014/main" id="{E8A96431-0015-F98B-9A0F-77060C1A1950}"/>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0208188" y="6096000"/>
            <a:ext cx="1884110" cy="567189"/>
          </a:xfrm>
          <a:prstGeom prst="rect">
            <a:avLst/>
          </a:prstGeom>
        </p:spPr>
      </p:pic>
      <p:pic>
        <p:nvPicPr>
          <p:cNvPr id="2" name="Média en ligne 1" descr="Workshop 5.2">
            <a:hlinkClick r:id="" action="ppaction://media"/>
            <a:extLst>
              <a:ext uri="{FF2B5EF4-FFF2-40B4-BE49-F238E27FC236}">
                <a16:creationId xmlns:a16="http://schemas.microsoft.com/office/drawing/2014/main" id="{9E157FD5-330E-C723-915B-242C1F16DA74}"/>
              </a:ext>
            </a:extLst>
          </p:cNvPr>
          <p:cNvPicPr>
            <a:picLocks noRot="1" noChangeAspect="1"/>
          </p:cNvPicPr>
          <p:nvPr>
            <a:videoFile r:link="rId2"/>
          </p:nvPr>
        </p:nvPicPr>
        <p:blipFill>
          <a:blip r:embed="rId10"/>
          <a:stretch>
            <a:fillRect/>
          </a:stretch>
        </p:blipFill>
        <p:spPr>
          <a:xfrm>
            <a:off x="539213" y="2090979"/>
            <a:ext cx="6342035" cy="3572977"/>
          </a:xfrm>
          <a:prstGeom prst="rect">
            <a:avLst/>
          </a:prstGeom>
        </p:spPr>
      </p:pic>
    </p:spTree>
    <p:extLst>
      <p:ext uri="{BB962C8B-B14F-4D97-AF65-F5344CB8AC3E}">
        <p14:creationId xmlns:p14="http://schemas.microsoft.com/office/powerpoint/2010/main" val="10248673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Freeform 2">
            <a:extLst>
              <a:ext uri="{FF2B5EF4-FFF2-40B4-BE49-F238E27FC236}">
                <a16:creationId xmlns:a16="http://schemas.microsoft.com/office/drawing/2014/main" id="{4FB4A7D5-1A8D-FE0A-6E84-D687034ED65E}"/>
              </a:ext>
            </a:extLst>
          </p:cNvPr>
          <p:cNvSpPr/>
          <p:nvPr/>
        </p:nvSpPr>
        <p:spPr>
          <a:xfrm>
            <a:off x="1517" y="2346545"/>
            <a:ext cx="12192000" cy="4511455"/>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dpi="0" rotWithShape="1">
            <a:blip r:embed="rId4"/>
            <a:srcRect/>
            <a:stretch>
              <a:fillRect t="-110059" b="-58046"/>
            </a:stretch>
          </a:blipFill>
        </p:spPr>
        <p:txBody>
          <a:bodyPr/>
          <a:lstStyle/>
          <a:p>
            <a:endParaRPr lang="en-ca" sz="1200">
              <a:latin typeface="Calibri" panose="020F0502020204030204" pitchFamily="34" charset="0"/>
            </a:endParaRPr>
          </a:p>
        </p:txBody>
      </p:sp>
      <p:sp>
        <p:nvSpPr>
          <p:cNvPr id="5" name="ZoneTexte 4">
            <a:extLst>
              <a:ext uri="{FF2B5EF4-FFF2-40B4-BE49-F238E27FC236}">
                <a16:creationId xmlns:a16="http://schemas.microsoft.com/office/drawing/2014/main" id="{AEC8E91B-9136-E689-EF50-3928B6C8D5A0}"/>
              </a:ext>
            </a:extLst>
          </p:cNvPr>
          <p:cNvSpPr txBox="1"/>
          <p:nvPr/>
        </p:nvSpPr>
        <p:spPr>
          <a:xfrm>
            <a:off x="660400" y="482600"/>
            <a:ext cx="6494866" cy="995209"/>
          </a:xfrm>
          <a:prstGeom prst="rect">
            <a:avLst/>
          </a:prstGeom>
          <a:noFill/>
        </p:spPr>
        <p:txBody>
          <a:bodyPr wrap="square" rtlCol="0">
            <a:spAutoFit/>
          </a:bodyPr>
          <a:lstStyle/>
          <a:p>
            <a:pPr algn="l" rtl="0"/>
            <a:r>
              <a:rPr lang="en-ca" sz="5867" b="1" i="0" u="none" baseline="0">
                <a:solidFill>
                  <a:srgbClr val="0038FF"/>
                </a:solidFill>
                <a:latin typeface="Calibri" panose="020F0502020204030204" pitchFamily="34" charset="0"/>
                <a:ea typeface="Calibri" panose="020F0502020204030204" pitchFamily="34" charset="0"/>
                <a:cs typeface="Calibri" panose="020F0502020204030204" pitchFamily="34" charset="0"/>
              </a:rPr>
              <a:t>OFF-TRAIL challenge</a:t>
            </a:r>
          </a:p>
        </p:txBody>
      </p:sp>
      <p:sp>
        <p:nvSpPr>
          <p:cNvPr id="14" name="Freeform 3">
            <a:extLst>
              <a:ext uri="{FF2B5EF4-FFF2-40B4-BE49-F238E27FC236}">
                <a16:creationId xmlns:a16="http://schemas.microsoft.com/office/drawing/2014/main" id="{B551717D-BEA3-190F-9C55-E5A9C9F5B92B}"/>
              </a:ext>
            </a:extLst>
          </p:cNvPr>
          <p:cNvSpPr/>
          <p:nvPr/>
        </p:nvSpPr>
        <p:spPr>
          <a:xfrm rot="21194730">
            <a:off x="144934" y="3078623"/>
            <a:ext cx="3086344" cy="2923399"/>
          </a:xfrm>
          <a:custGeom>
            <a:avLst/>
            <a:gdLst/>
            <a:ahLst/>
            <a:cxnLst/>
            <a:rect l="l" t="t" r="r" b="b"/>
            <a:pathLst>
              <a:path w="7287396" h="7295974">
                <a:moveTo>
                  <a:pt x="0" y="0"/>
                </a:moveTo>
                <a:lnTo>
                  <a:pt x="7287396" y="0"/>
                </a:lnTo>
                <a:lnTo>
                  <a:pt x="7287396" y="7295974"/>
                </a:lnTo>
                <a:lnTo>
                  <a:pt x="0" y="7295974"/>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n-ca" sz="1200">
              <a:latin typeface="Calibri" panose="020F0502020204030204" pitchFamily="34" charset="0"/>
            </a:endParaRPr>
          </a:p>
        </p:txBody>
      </p:sp>
      <p:sp>
        <p:nvSpPr>
          <p:cNvPr id="16" name="ZoneTexte 15">
            <a:extLst>
              <a:ext uri="{FF2B5EF4-FFF2-40B4-BE49-F238E27FC236}">
                <a16:creationId xmlns:a16="http://schemas.microsoft.com/office/drawing/2014/main" id="{0ED7E7F4-FC14-21FC-6CC8-BBE6DDA8FEBF}"/>
              </a:ext>
            </a:extLst>
          </p:cNvPr>
          <p:cNvSpPr txBox="1"/>
          <p:nvPr/>
        </p:nvSpPr>
        <p:spPr>
          <a:xfrm rot="21290044">
            <a:off x="457925" y="3460087"/>
            <a:ext cx="2184400" cy="892552"/>
          </a:xfrm>
          <a:prstGeom prst="rect">
            <a:avLst/>
          </a:prstGeom>
          <a:noFill/>
        </p:spPr>
        <p:txBody>
          <a:bodyPr wrap="square" rtlCol="0">
            <a:spAutoFit/>
          </a:bodyPr>
          <a:lstStyle/>
          <a:p>
            <a:pPr algn="ctr" rtl="0"/>
            <a:r>
              <a:rPr lang="en-ca" sz="4000" b="1" i="0" u="none" baseline="0">
                <a:solidFill>
                  <a:srgbClr val="0038FF"/>
                </a:solidFill>
                <a:latin typeface="Calibri" panose="020F0502020204030204" pitchFamily="34" charset="0"/>
                <a:ea typeface="Calibri" panose="020F0502020204030204" pitchFamily="34" charset="0"/>
                <a:cs typeface="Calibri" panose="020F0502020204030204" pitchFamily="34" charset="0"/>
              </a:rPr>
              <a:t>01</a:t>
            </a:r>
          </a:p>
          <a:p>
            <a:endParaRPr lang="en-ca" sz="1200">
              <a:latin typeface="Calibri" panose="020F0502020204030204" pitchFamily="34" charset="0"/>
            </a:endParaRPr>
          </a:p>
        </p:txBody>
      </p:sp>
      <p:sp>
        <p:nvSpPr>
          <p:cNvPr id="19" name="TextBox 8">
            <a:extLst>
              <a:ext uri="{FF2B5EF4-FFF2-40B4-BE49-F238E27FC236}">
                <a16:creationId xmlns:a16="http://schemas.microsoft.com/office/drawing/2014/main" id="{F8171EDE-64A6-A5DD-D318-CF59F169A745}"/>
              </a:ext>
            </a:extLst>
          </p:cNvPr>
          <p:cNvSpPr txBox="1"/>
          <p:nvPr/>
        </p:nvSpPr>
        <p:spPr>
          <a:xfrm>
            <a:off x="1688106" y="2907267"/>
            <a:ext cx="829482" cy="864591"/>
          </a:xfrm>
          <a:prstGeom prst="ellipse">
            <a:avLst/>
          </a:prstGeom>
        </p:spPr>
        <p:txBody>
          <a:bodyPr lIns="33867" tIns="33867" rIns="33867" bIns="33867" rtlCol="0" anchor="ctr"/>
          <a:lstStyle/>
          <a:p>
            <a:pPr algn="ctr" rtl="0">
              <a:lnSpc>
                <a:spcPts val="2335"/>
              </a:lnSpc>
            </a:pPr>
            <a:endParaRPr sz="1200">
              <a:latin typeface="Calibri" panose="020F0502020204030204" pitchFamily="34" charset="0"/>
            </a:endParaRPr>
          </a:p>
        </p:txBody>
      </p:sp>
      <p:sp>
        <p:nvSpPr>
          <p:cNvPr id="20" name="ZoneTexte 19">
            <a:extLst>
              <a:ext uri="{FF2B5EF4-FFF2-40B4-BE49-F238E27FC236}">
                <a16:creationId xmlns:a16="http://schemas.microsoft.com/office/drawing/2014/main" id="{47E7E688-FCE1-C183-E47F-ED62DD538490}"/>
              </a:ext>
            </a:extLst>
          </p:cNvPr>
          <p:cNvSpPr txBox="1"/>
          <p:nvPr/>
        </p:nvSpPr>
        <p:spPr>
          <a:xfrm rot="21381639">
            <a:off x="316398" y="4193607"/>
            <a:ext cx="2743416" cy="1477328"/>
          </a:xfrm>
          <a:prstGeom prst="rect">
            <a:avLst/>
          </a:prstGeom>
          <a:noFill/>
        </p:spPr>
        <p:txBody>
          <a:bodyPr wrap="square" rtlCol="0">
            <a:spAutoFit/>
          </a:bodyPr>
          <a:lstStyle/>
          <a:p>
            <a:pPr algn="ctr" rtl="0"/>
            <a:r>
              <a:rPr lang="en-ca" b="1" i="0" u="none" baseline="0">
                <a:solidFill>
                  <a:srgbClr val="0038FF"/>
                </a:solidFill>
                <a:latin typeface="Calibri" panose="020F0502020204030204" pitchFamily="34" charset="0"/>
                <a:ea typeface="Calibri" panose="020F0502020204030204" pitchFamily="34" charset="0"/>
                <a:cs typeface="Calibri" panose="020F0502020204030204" pitchFamily="34" charset="0"/>
              </a:rPr>
              <a:t>Identify a situation where you experience some form of pressure</a:t>
            </a:r>
          </a:p>
          <a:p>
            <a:pPr algn="ctr" rtl="0"/>
            <a:r>
              <a:rPr lang="en-ca" sz="1200" b="0" i="0" u="none" baseline="0">
                <a:solidFill>
                  <a:srgbClr val="0038FF"/>
                </a:solidFill>
                <a:latin typeface="Calibri" panose="020F0502020204030204" pitchFamily="34" charset="0"/>
                <a:ea typeface="Calibri" panose="020F0502020204030204" pitchFamily="34" charset="0"/>
                <a:cs typeface="Calibri" panose="020F0502020204030204" pitchFamily="34" charset="0"/>
              </a:rPr>
              <a:t>(with your friends, in class, at lunchtime, during an activity or sport, with your family, etc.)</a:t>
            </a:r>
          </a:p>
        </p:txBody>
      </p:sp>
      <p:sp>
        <p:nvSpPr>
          <p:cNvPr id="3" name="Slide Number Placeholder 2">
            <a:extLst>
              <a:ext uri="{FF2B5EF4-FFF2-40B4-BE49-F238E27FC236}">
                <a16:creationId xmlns:a16="http://schemas.microsoft.com/office/drawing/2014/main" id="{27208FA4-1509-1B28-6C38-9C442190E2FC}"/>
              </a:ext>
            </a:extLst>
          </p:cNvPr>
          <p:cNvSpPr txBox="1">
            <a:spLocks/>
          </p:cNvSpPr>
          <p:nvPr>
            <p:custDataLst>
              <p:tags r:id="rId1"/>
            </p:custDataLst>
          </p:nvPr>
        </p:nvSpPr>
        <p:spPr>
          <a:xfrm>
            <a:off x="10160000" y="127000"/>
            <a:ext cx="1828800" cy="243417"/>
          </a:xfrm>
          <a:prstGeom prst="rect">
            <a:avLst/>
          </a:prstGeom>
        </p:spPr>
        <p:txBody>
          <a:bodyPr/>
          <a:lstStyle>
            <a:defPPr>
              <a:defRPr lang="en-ca"/>
            </a:defPPr>
            <a:lvl1pPr marL="0" algn="r" defTabSz="914400" rtl="0" eaLnBrk="1" latinLnBrk="0" hangingPunct="1">
              <a:defRPr sz="1800" kern="1200">
                <a:solidFill>
                  <a:srgbClr val="2F5CEE"/>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rtl="0"/>
            <a:fld id="{C145B74D-6A0D-CF46-9BFB-933D6D9953E9}" type="slidenum">
              <a:rPr sz="1867" b="1">
                <a:latin typeface="Calibri" panose="020F0502020204030204" pitchFamily="34" charset="0"/>
              </a:rPr>
              <a:pPr algn="r" rtl="0"/>
              <a:t>21</a:t>
            </a:fld>
            <a:endParaRPr lang="en-ca" sz="1867" b="1">
              <a:latin typeface="Calibri" panose="020F0502020204030204" pitchFamily="34" charset="0"/>
            </a:endParaRPr>
          </a:p>
        </p:txBody>
      </p:sp>
      <p:sp>
        <p:nvSpPr>
          <p:cNvPr id="8" name="Freeform 3">
            <a:extLst>
              <a:ext uri="{FF2B5EF4-FFF2-40B4-BE49-F238E27FC236}">
                <a16:creationId xmlns:a16="http://schemas.microsoft.com/office/drawing/2014/main" id="{DBFEA187-DCFE-0ACE-AF1C-A0AA78DBF0D6}"/>
              </a:ext>
            </a:extLst>
          </p:cNvPr>
          <p:cNvSpPr/>
          <p:nvPr/>
        </p:nvSpPr>
        <p:spPr>
          <a:xfrm rot="21158638">
            <a:off x="6186631" y="2903267"/>
            <a:ext cx="3086344" cy="2923399"/>
          </a:xfrm>
          <a:custGeom>
            <a:avLst/>
            <a:gdLst/>
            <a:ahLst/>
            <a:cxnLst/>
            <a:rect l="l" t="t" r="r" b="b"/>
            <a:pathLst>
              <a:path w="7287396" h="7295974">
                <a:moveTo>
                  <a:pt x="0" y="0"/>
                </a:moveTo>
                <a:lnTo>
                  <a:pt x="7287396" y="0"/>
                </a:lnTo>
                <a:lnTo>
                  <a:pt x="7287396" y="7295974"/>
                </a:lnTo>
                <a:lnTo>
                  <a:pt x="0" y="7295974"/>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n-ca" sz="1200">
              <a:latin typeface="Calibri" panose="020F0502020204030204" pitchFamily="34" charset="0"/>
            </a:endParaRPr>
          </a:p>
        </p:txBody>
      </p:sp>
      <p:sp>
        <p:nvSpPr>
          <p:cNvPr id="6" name="Freeform 3">
            <a:extLst>
              <a:ext uri="{FF2B5EF4-FFF2-40B4-BE49-F238E27FC236}">
                <a16:creationId xmlns:a16="http://schemas.microsoft.com/office/drawing/2014/main" id="{DDF4D2CA-8CB6-EBF2-FDA0-6B0FA9D29B38}"/>
              </a:ext>
            </a:extLst>
          </p:cNvPr>
          <p:cNvSpPr/>
          <p:nvPr/>
        </p:nvSpPr>
        <p:spPr>
          <a:xfrm rot="197355">
            <a:off x="3250282" y="2986600"/>
            <a:ext cx="3086344" cy="2923399"/>
          </a:xfrm>
          <a:custGeom>
            <a:avLst/>
            <a:gdLst/>
            <a:ahLst/>
            <a:cxnLst/>
            <a:rect l="l" t="t" r="r" b="b"/>
            <a:pathLst>
              <a:path w="7287396" h="7295974">
                <a:moveTo>
                  <a:pt x="0" y="0"/>
                </a:moveTo>
                <a:lnTo>
                  <a:pt x="7287396" y="0"/>
                </a:lnTo>
                <a:lnTo>
                  <a:pt x="7287396" y="7295974"/>
                </a:lnTo>
                <a:lnTo>
                  <a:pt x="0" y="7295974"/>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n-ca" sz="1200">
              <a:latin typeface="Calibri" panose="020F0502020204030204" pitchFamily="34" charset="0"/>
            </a:endParaRPr>
          </a:p>
        </p:txBody>
      </p:sp>
      <p:sp>
        <p:nvSpPr>
          <p:cNvPr id="26" name="ZoneTexte 25">
            <a:extLst>
              <a:ext uri="{FF2B5EF4-FFF2-40B4-BE49-F238E27FC236}">
                <a16:creationId xmlns:a16="http://schemas.microsoft.com/office/drawing/2014/main" id="{FB08CD01-99F2-C1F8-D644-340F89AE1AEC}"/>
              </a:ext>
            </a:extLst>
          </p:cNvPr>
          <p:cNvSpPr txBox="1"/>
          <p:nvPr/>
        </p:nvSpPr>
        <p:spPr>
          <a:xfrm rot="348882">
            <a:off x="3457293" y="4024205"/>
            <a:ext cx="2427895" cy="1661993"/>
          </a:xfrm>
          <a:prstGeom prst="rect">
            <a:avLst/>
          </a:prstGeom>
          <a:noFill/>
        </p:spPr>
        <p:txBody>
          <a:bodyPr wrap="square" rtlCol="0">
            <a:spAutoFit/>
          </a:bodyPr>
          <a:lstStyle/>
          <a:p>
            <a:pPr algn="ctr" rtl="0"/>
            <a:r>
              <a:rPr lang="en-ca" b="1" i="0" u="none" baseline="0" dirty="0">
                <a:solidFill>
                  <a:srgbClr val="0038FF"/>
                </a:solidFill>
                <a:latin typeface="Calibri" panose="020F0502020204030204" pitchFamily="34" charset="0"/>
                <a:ea typeface="Calibri" panose="020F0502020204030204" pitchFamily="34" charset="0"/>
                <a:cs typeface="Calibri" panose="020F0502020204030204" pitchFamily="34" charset="0"/>
              </a:rPr>
              <a:t>Use the “</a:t>
            </a:r>
            <a:r>
              <a:rPr lang="en-US" b="1" i="0" u="none" baseline="0" dirty="0">
                <a:solidFill>
                  <a:srgbClr val="0038FF"/>
                </a:solidFill>
                <a:latin typeface="Calibri" panose="020F0502020204030204" pitchFamily="34" charset="0"/>
                <a:ea typeface="Calibri" panose="020F0502020204030204" pitchFamily="34" charset="0"/>
                <a:cs typeface="Calibri" panose="020F0502020204030204" pitchFamily="34" charset="0"/>
              </a:rPr>
              <a:t>RESIST THE SQUEEZE</a:t>
            </a:r>
            <a:r>
              <a:rPr lang="en-ca" b="1" i="0" u="none" baseline="0" dirty="0">
                <a:solidFill>
                  <a:srgbClr val="0038FF"/>
                </a:solidFill>
                <a:latin typeface="Calibri" panose="020F0502020204030204" pitchFamily="34" charset="0"/>
                <a:ea typeface="Calibri" panose="020F0502020204030204" pitchFamily="34" charset="0"/>
                <a:cs typeface="Calibri" panose="020F0502020204030204" pitchFamily="34" charset="0"/>
              </a:rPr>
              <a:t>!” pause and notice how this pressure makes you feel inside. </a:t>
            </a:r>
          </a:p>
          <a:p>
            <a:endParaRPr lang="en-ca" sz="1200" dirty="0">
              <a:latin typeface="Calibri" panose="020F0502020204030204" pitchFamily="34" charset="0"/>
            </a:endParaRPr>
          </a:p>
        </p:txBody>
      </p:sp>
      <p:sp>
        <p:nvSpPr>
          <p:cNvPr id="7" name="ZoneTexte 6">
            <a:extLst>
              <a:ext uri="{FF2B5EF4-FFF2-40B4-BE49-F238E27FC236}">
                <a16:creationId xmlns:a16="http://schemas.microsoft.com/office/drawing/2014/main" id="{D203E9C0-FE19-38D6-7ED6-767EEDAB181F}"/>
              </a:ext>
            </a:extLst>
          </p:cNvPr>
          <p:cNvSpPr txBox="1"/>
          <p:nvPr/>
        </p:nvSpPr>
        <p:spPr>
          <a:xfrm rot="323467">
            <a:off x="6483297" y="3325582"/>
            <a:ext cx="2184400" cy="892552"/>
          </a:xfrm>
          <a:prstGeom prst="rect">
            <a:avLst/>
          </a:prstGeom>
          <a:noFill/>
        </p:spPr>
        <p:txBody>
          <a:bodyPr wrap="square" rtlCol="0">
            <a:spAutoFit/>
          </a:bodyPr>
          <a:lstStyle/>
          <a:p>
            <a:pPr algn="ctr" rtl="0"/>
            <a:r>
              <a:rPr lang="en-ca" sz="4000" b="1" i="0" u="none" baseline="0">
                <a:solidFill>
                  <a:srgbClr val="0038FF"/>
                </a:solidFill>
                <a:latin typeface="Calibri" panose="020F0502020204030204" pitchFamily="34" charset="0"/>
                <a:ea typeface="Calibri" panose="020F0502020204030204" pitchFamily="34" charset="0"/>
                <a:cs typeface="Calibri" panose="020F0502020204030204" pitchFamily="34" charset="0"/>
              </a:rPr>
              <a:t>03</a:t>
            </a:r>
          </a:p>
          <a:p>
            <a:endParaRPr lang="en-ca" sz="1200">
              <a:latin typeface="Calibri" panose="020F0502020204030204" pitchFamily="34" charset="0"/>
            </a:endParaRPr>
          </a:p>
        </p:txBody>
      </p:sp>
      <p:sp>
        <p:nvSpPr>
          <p:cNvPr id="9" name="Freeform 3">
            <a:extLst>
              <a:ext uri="{FF2B5EF4-FFF2-40B4-BE49-F238E27FC236}">
                <a16:creationId xmlns:a16="http://schemas.microsoft.com/office/drawing/2014/main" id="{5EB1C6CC-129A-39BF-0017-830D0A2FF7CE}"/>
              </a:ext>
            </a:extLst>
          </p:cNvPr>
          <p:cNvSpPr/>
          <p:nvPr/>
        </p:nvSpPr>
        <p:spPr>
          <a:xfrm rot="21211697">
            <a:off x="9171443" y="2883958"/>
            <a:ext cx="3086344" cy="2923399"/>
          </a:xfrm>
          <a:custGeom>
            <a:avLst/>
            <a:gdLst/>
            <a:ahLst/>
            <a:cxnLst/>
            <a:rect l="l" t="t" r="r" b="b"/>
            <a:pathLst>
              <a:path w="7287396" h="7295974">
                <a:moveTo>
                  <a:pt x="0" y="0"/>
                </a:moveTo>
                <a:lnTo>
                  <a:pt x="7287396" y="0"/>
                </a:lnTo>
                <a:lnTo>
                  <a:pt x="7287396" y="7295974"/>
                </a:lnTo>
                <a:lnTo>
                  <a:pt x="0" y="7295974"/>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n-ca" sz="1200">
              <a:latin typeface="Calibri" panose="020F0502020204030204" pitchFamily="34" charset="0"/>
            </a:endParaRPr>
          </a:p>
        </p:txBody>
      </p:sp>
      <p:sp>
        <p:nvSpPr>
          <p:cNvPr id="10" name="ZoneTexte 9">
            <a:extLst>
              <a:ext uri="{FF2B5EF4-FFF2-40B4-BE49-F238E27FC236}">
                <a16:creationId xmlns:a16="http://schemas.microsoft.com/office/drawing/2014/main" id="{613BF1FB-357B-17BF-DB54-502D9BB05A19}"/>
              </a:ext>
            </a:extLst>
          </p:cNvPr>
          <p:cNvSpPr txBox="1"/>
          <p:nvPr/>
        </p:nvSpPr>
        <p:spPr>
          <a:xfrm rot="423155">
            <a:off x="3653310" y="3459217"/>
            <a:ext cx="2184400" cy="892552"/>
          </a:xfrm>
          <a:prstGeom prst="rect">
            <a:avLst/>
          </a:prstGeom>
          <a:noFill/>
        </p:spPr>
        <p:txBody>
          <a:bodyPr wrap="square" rtlCol="0">
            <a:spAutoFit/>
          </a:bodyPr>
          <a:lstStyle/>
          <a:p>
            <a:pPr algn="ctr" rtl="0"/>
            <a:r>
              <a:rPr lang="en-ca" sz="4000" b="1" i="0" u="none" baseline="0" dirty="0">
                <a:solidFill>
                  <a:srgbClr val="0038FF"/>
                </a:solidFill>
                <a:latin typeface="Calibri" panose="020F0502020204030204" pitchFamily="34" charset="0"/>
                <a:ea typeface="Calibri" panose="020F0502020204030204" pitchFamily="34" charset="0"/>
                <a:cs typeface="Calibri" panose="020F0502020204030204" pitchFamily="34" charset="0"/>
              </a:rPr>
              <a:t>02</a:t>
            </a:r>
          </a:p>
          <a:p>
            <a:endParaRPr lang="en-ca" sz="1200" dirty="0">
              <a:latin typeface="Calibri" panose="020F0502020204030204" pitchFamily="34" charset="0"/>
            </a:endParaRPr>
          </a:p>
        </p:txBody>
      </p:sp>
      <p:sp>
        <p:nvSpPr>
          <p:cNvPr id="11" name="ZoneTexte 10">
            <a:extLst>
              <a:ext uri="{FF2B5EF4-FFF2-40B4-BE49-F238E27FC236}">
                <a16:creationId xmlns:a16="http://schemas.microsoft.com/office/drawing/2014/main" id="{9EC3E3A1-7024-F292-9297-FF88254A648B}"/>
              </a:ext>
            </a:extLst>
          </p:cNvPr>
          <p:cNvSpPr txBox="1"/>
          <p:nvPr/>
        </p:nvSpPr>
        <p:spPr>
          <a:xfrm rot="206915">
            <a:off x="6361550" y="4328602"/>
            <a:ext cx="2427895" cy="830997"/>
          </a:xfrm>
          <a:prstGeom prst="rect">
            <a:avLst/>
          </a:prstGeom>
          <a:noFill/>
        </p:spPr>
        <p:txBody>
          <a:bodyPr wrap="square" lIns="91440" tIns="45720" rIns="91440" bIns="45720" rtlCol="0" anchor="t">
            <a:spAutoFit/>
          </a:bodyPr>
          <a:lstStyle/>
          <a:p>
            <a:pPr algn="ctr" rtl="0"/>
            <a:r>
              <a:rPr lang="en-ca" b="1" i="0" u="none" baseline="0" dirty="0">
                <a:solidFill>
                  <a:srgbClr val="2F5CEE"/>
                </a:solidFill>
                <a:latin typeface="Calibri"/>
                <a:ea typeface="Calibri"/>
                <a:cs typeface="Calibri"/>
              </a:rPr>
              <a:t>Make </a:t>
            </a:r>
            <a:r>
              <a:rPr lang="en-ca" b="1" i="0" u="none" baseline="0" dirty="0">
                <a:solidFill>
                  <a:srgbClr val="0038FF"/>
                </a:solidFill>
                <a:latin typeface="Calibri"/>
                <a:ea typeface="Calibri"/>
                <a:cs typeface="Calibri"/>
              </a:rPr>
              <a:t>a decision and try to be assertive.</a:t>
            </a:r>
          </a:p>
          <a:p>
            <a:endParaRPr lang="en-ca" sz="1200" dirty="0">
              <a:latin typeface="Calibri" panose="020F0502020204030204" pitchFamily="34" charset="0"/>
            </a:endParaRPr>
          </a:p>
        </p:txBody>
      </p:sp>
      <p:sp>
        <p:nvSpPr>
          <p:cNvPr id="12" name="ZoneTexte 11">
            <a:extLst>
              <a:ext uri="{FF2B5EF4-FFF2-40B4-BE49-F238E27FC236}">
                <a16:creationId xmlns:a16="http://schemas.microsoft.com/office/drawing/2014/main" id="{0FD9A534-F58A-F441-0280-D6076A603DEC}"/>
              </a:ext>
            </a:extLst>
          </p:cNvPr>
          <p:cNvSpPr txBox="1"/>
          <p:nvPr/>
        </p:nvSpPr>
        <p:spPr>
          <a:xfrm rot="21276905">
            <a:off x="9516276" y="3349739"/>
            <a:ext cx="2184400" cy="892552"/>
          </a:xfrm>
          <a:prstGeom prst="rect">
            <a:avLst/>
          </a:prstGeom>
          <a:noFill/>
        </p:spPr>
        <p:txBody>
          <a:bodyPr wrap="square" rtlCol="0">
            <a:spAutoFit/>
          </a:bodyPr>
          <a:lstStyle/>
          <a:p>
            <a:pPr algn="ctr" rtl="0"/>
            <a:r>
              <a:rPr lang="en-ca" sz="4000" b="1" i="0" u="none" baseline="0">
                <a:solidFill>
                  <a:srgbClr val="0038FF"/>
                </a:solidFill>
                <a:latin typeface="Calibri" panose="020F0502020204030204" pitchFamily="34" charset="0"/>
                <a:ea typeface="Calibri" panose="020F0502020204030204" pitchFamily="34" charset="0"/>
                <a:cs typeface="Calibri" panose="020F0502020204030204" pitchFamily="34" charset="0"/>
              </a:rPr>
              <a:t>04</a:t>
            </a:r>
          </a:p>
          <a:p>
            <a:endParaRPr lang="en-ca" sz="1200">
              <a:latin typeface="Calibri" panose="020F0502020204030204" pitchFamily="34" charset="0"/>
            </a:endParaRPr>
          </a:p>
        </p:txBody>
      </p:sp>
      <p:sp>
        <p:nvSpPr>
          <p:cNvPr id="17" name="ZoneTexte 16">
            <a:extLst>
              <a:ext uri="{FF2B5EF4-FFF2-40B4-BE49-F238E27FC236}">
                <a16:creationId xmlns:a16="http://schemas.microsoft.com/office/drawing/2014/main" id="{1FC8437A-0EA9-6A6E-229A-1AD04FB01B3F}"/>
              </a:ext>
            </a:extLst>
          </p:cNvPr>
          <p:cNvSpPr txBox="1"/>
          <p:nvPr/>
        </p:nvSpPr>
        <p:spPr>
          <a:xfrm rot="21408082">
            <a:off x="9432172" y="4084728"/>
            <a:ext cx="2427895" cy="1107996"/>
          </a:xfrm>
          <a:prstGeom prst="rect">
            <a:avLst/>
          </a:prstGeom>
          <a:noFill/>
        </p:spPr>
        <p:txBody>
          <a:bodyPr wrap="square" lIns="91440" tIns="45720" rIns="91440" bIns="45720" rtlCol="0" anchor="t">
            <a:spAutoFit/>
          </a:bodyPr>
          <a:lstStyle/>
          <a:p>
            <a:pPr algn="ctr" rtl="0"/>
            <a:r>
              <a:rPr lang="en-ca" b="1" i="0" u="none" baseline="0" dirty="0">
                <a:solidFill>
                  <a:srgbClr val="2F5CEE"/>
                </a:solidFill>
                <a:latin typeface="Calibri"/>
                <a:ea typeface="Calibri"/>
                <a:cs typeface="Calibri"/>
              </a:rPr>
              <a:t>Practise another one of the strategies you learned.</a:t>
            </a:r>
          </a:p>
          <a:p>
            <a:endParaRPr lang="en-ca" sz="1200" dirty="0">
              <a:latin typeface="Calibri" panose="020F0502020204030204" pitchFamily="34" charset="0"/>
            </a:endParaRPr>
          </a:p>
        </p:txBody>
      </p:sp>
      <p:sp>
        <p:nvSpPr>
          <p:cNvPr id="15" name="ZoneTexte 14">
            <a:extLst>
              <a:ext uri="{FF2B5EF4-FFF2-40B4-BE49-F238E27FC236}">
                <a16:creationId xmlns:a16="http://schemas.microsoft.com/office/drawing/2014/main" id="{B2677486-2657-F3F4-5BBC-5BBD60667685}"/>
              </a:ext>
            </a:extLst>
          </p:cNvPr>
          <p:cNvSpPr txBox="1"/>
          <p:nvPr/>
        </p:nvSpPr>
        <p:spPr>
          <a:xfrm>
            <a:off x="767080" y="1358289"/>
            <a:ext cx="9144000" cy="500137"/>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ca" sz="2650" b="1" i="0" u="none" strike="noStrike" kern="1200" cap="none" spc="0" normalizeH="0" baseline="0" dirty="0">
                <a:ln>
                  <a:noFill/>
                </a:ln>
                <a:solidFill>
                  <a:srgbClr val="044F80"/>
                </a:solidFill>
                <a:effectLst/>
                <a:uLnTx/>
                <a:uFillTx/>
                <a:latin typeface="Calibri"/>
                <a:ea typeface="Calibri"/>
                <a:cs typeface="Calibri"/>
              </a:rPr>
              <a:t>This week...</a:t>
            </a:r>
            <a:endParaRPr kumimoji="0" lang="en-ca" sz="2650" b="0" i="0" u="none" strike="noStrike" kern="1200" cap="none" spc="0" normalizeH="0" baseline="0" noProof="0" dirty="0">
              <a:ln>
                <a:noFill/>
              </a:ln>
              <a:solidFill>
                <a:srgbClr val="044F80"/>
              </a:solidFill>
              <a:effectLst/>
              <a:uLnTx/>
              <a:uFillTx/>
              <a:latin typeface="Calibri"/>
              <a:ea typeface="Calibri"/>
              <a:cs typeface="Calibri"/>
            </a:endParaRPr>
          </a:p>
        </p:txBody>
      </p:sp>
      <p:pic>
        <p:nvPicPr>
          <p:cNvPr id="18" name="Image 17">
            <a:extLst>
              <a:ext uri="{FF2B5EF4-FFF2-40B4-BE49-F238E27FC236}">
                <a16:creationId xmlns:a16="http://schemas.microsoft.com/office/drawing/2014/main" id="{47531ADF-C88C-7EF8-479D-F583D1ED79DB}"/>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0208188" y="6096000"/>
            <a:ext cx="1884110" cy="567189"/>
          </a:xfrm>
          <a:prstGeom prst="rect">
            <a:avLst/>
          </a:prstGeom>
        </p:spPr>
      </p:pic>
    </p:spTree>
    <p:extLst>
      <p:ext uri="{BB962C8B-B14F-4D97-AF65-F5344CB8AC3E}">
        <p14:creationId xmlns:p14="http://schemas.microsoft.com/office/powerpoint/2010/main" val="2713264649"/>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NUM" val="9"/>
</p:tagLst>
</file>

<file path=ppt/tags/tag2.xml><?xml version="1.0" encoding="utf-8"?>
<p:tagLst xmlns:a="http://schemas.openxmlformats.org/drawingml/2006/main" xmlns:r="http://schemas.openxmlformats.org/officeDocument/2006/relationships" xmlns:p="http://schemas.openxmlformats.org/presentationml/2006/main">
  <p:tag name="NUM" val="1"/>
</p:tagLst>
</file>

<file path=ppt/tags/tag3.xml><?xml version="1.0" encoding="utf-8"?>
<p:tagLst xmlns:a="http://schemas.openxmlformats.org/drawingml/2006/main" xmlns:r="http://schemas.openxmlformats.org/officeDocument/2006/relationships" xmlns:p="http://schemas.openxmlformats.org/presentationml/2006/main">
  <p:tag name="NUM" val="1"/>
</p:tagLst>
</file>

<file path=ppt/tags/tag4.xml><?xml version="1.0" encoding="utf-8"?>
<p:tagLst xmlns:a="http://schemas.openxmlformats.org/drawingml/2006/main" xmlns:r="http://schemas.openxmlformats.org/officeDocument/2006/relationships" xmlns:p="http://schemas.openxmlformats.org/presentationml/2006/main">
  <p:tag name="NUM" val="1"/>
</p:tagLst>
</file>

<file path=ppt/tags/tag5.xml><?xml version="1.0" encoding="utf-8"?>
<p:tagLst xmlns:a="http://schemas.openxmlformats.org/drawingml/2006/main" xmlns:r="http://schemas.openxmlformats.org/officeDocument/2006/relationships" xmlns:p="http://schemas.openxmlformats.org/presentationml/2006/main">
  <p:tag name="NUM" val="1"/>
</p:tagLst>
</file>

<file path=ppt/tags/tag6.xml><?xml version="1.0" encoding="utf-8"?>
<p:tagLst xmlns:a="http://schemas.openxmlformats.org/drawingml/2006/main" xmlns:r="http://schemas.openxmlformats.org/officeDocument/2006/relationships" xmlns:p="http://schemas.openxmlformats.org/presentationml/2006/main">
  <p:tag name="NUM" val="1"/>
</p:tagLst>
</file>

<file path=ppt/tags/tag7.xml><?xml version="1.0" encoding="utf-8"?>
<p:tagLst xmlns:a="http://schemas.openxmlformats.org/drawingml/2006/main" xmlns:r="http://schemas.openxmlformats.org/officeDocument/2006/relationships" xmlns:p="http://schemas.openxmlformats.org/presentationml/2006/main">
  <p:tag name="NUM" val="1"/>
</p:tagLst>
</file>

<file path=ppt/tags/tag8.xml><?xml version="1.0" encoding="utf-8"?>
<p:tagLst xmlns:a="http://schemas.openxmlformats.org/drawingml/2006/main" xmlns:r="http://schemas.openxmlformats.org/officeDocument/2006/relationships" xmlns:p="http://schemas.openxmlformats.org/presentationml/2006/main">
  <p:tag name="NUM" val="1"/>
</p:tagLst>
</file>

<file path=ppt/tags/tag9.xml><?xml version="1.0" encoding="utf-8"?>
<p:tagLst xmlns:a="http://schemas.openxmlformats.org/drawingml/2006/main" xmlns:r="http://schemas.openxmlformats.org/officeDocument/2006/relationships" xmlns:p="http://schemas.openxmlformats.org/presentationml/2006/main">
  <p:tag name="NUM" val="1"/>
</p:tagLst>
</file>

<file path=ppt/tags/tag10.xml><?xml version="1.0" encoding="utf-8"?>
<p:tagLst xmlns:a="http://schemas.openxmlformats.org/drawingml/2006/main" xmlns:r="http://schemas.openxmlformats.org/officeDocument/2006/relationships" xmlns:p="http://schemas.openxmlformats.org/presentationml/2006/main">
  <p:tag name="NUM" val="1"/>
</p:tagLst>
</file>

<file path=ppt/tags/tag11.xml><?xml version="1.0" encoding="utf-8"?>
<p:tagLst xmlns:a="http://schemas.openxmlformats.org/drawingml/2006/main" xmlns:r="http://schemas.openxmlformats.org/officeDocument/2006/relationships" xmlns:p="http://schemas.openxmlformats.org/presentationml/2006/main">
  <p:tag name="NUM" val="1"/>
</p:tagLst>
</file>

<file path=ppt/tags/tag12.xml><?xml version="1.0" encoding="utf-8"?>
<p:tagLst xmlns:a="http://schemas.openxmlformats.org/drawingml/2006/main" xmlns:r="http://schemas.openxmlformats.org/officeDocument/2006/relationships" xmlns:p="http://schemas.openxmlformats.org/presentationml/2006/main">
  <p:tag name="NUM" val="1"/>
</p:tagLst>
</file>

<file path=ppt/tags/tag13.xml><?xml version="1.0" encoding="utf-8"?>
<p:tagLst xmlns:a="http://schemas.openxmlformats.org/drawingml/2006/main" xmlns:r="http://schemas.openxmlformats.org/officeDocument/2006/relationships" xmlns:p="http://schemas.openxmlformats.org/presentationml/2006/main">
  <p:tag name="NUM" val="1"/>
</p:tagLst>
</file>

<file path=ppt/tags/tag14.xml><?xml version="1.0" encoding="utf-8"?>
<p:tagLst xmlns:a="http://schemas.openxmlformats.org/drawingml/2006/main" xmlns:r="http://schemas.openxmlformats.org/officeDocument/2006/relationships" xmlns:p="http://schemas.openxmlformats.org/presentationml/2006/main">
  <p:tag name="NUM" val="1"/>
</p:tagLst>
</file>

<file path=ppt/tags/tag15.xml><?xml version="1.0" encoding="utf-8"?>
<p:tagLst xmlns:a="http://schemas.openxmlformats.org/drawingml/2006/main" xmlns:r="http://schemas.openxmlformats.org/officeDocument/2006/relationships" xmlns:p="http://schemas.openxmlformats.org/presentationml/2006/main">
  <p:tag name="NUM" val="1"/>
</p:tagLst>
</file>

<file path=ppt/tags/tag16.xml><?xml version="1.0" encoding="utf-8"?>
<p:tagLst xmlns:a="http://schemas.openxmlformats.org/drawingml/2006/main" xmlns:r="http://schemas.openxmlformats.org/officeDocument/2006/relationships" xmlns:p="http://schemas.openxmlformats.org/presentationml/2006/main">
  <p:tag name="NUM" val="1"/>
</p:tagLst>
</file>

<file path=ppt/tags/tag17.xml><?xml version="1.0" encoding="utf-8"?>
<p:tagLst xmlns:a="http://schemas.openxmlformats.org/drawingml/2006/main" xmlns:r="http://schemas.openxmlformats.org/officeDocument/2006/relationships" xmlns:p="http://schemas.openxmlformats.org/presentationml/2006/main">
  <p:tag name="NUM" val="1"/>
</p:tagLst>
</file>

<file path=ppt/tags/tag18.xml><?xml version="1.0" encoding="utf-8"?>
<p:tagLst xmlns:a="http://schemas.openxmlformats.org/drawingml/2006/main" xmlns:r="http://schemas.openxmlformats.org/officeDocument/2006/relationships" xmlns:p="http://schemas.openxmlformats.org/presentationml/2006/main">
  <p:tag name="NUM" val="1"/>
</p:tagLst>
</file>

<file path=ppt/tags/tag19.xml><?xml version="1.0" encoding="utf-8"?>
<p:tagLst xmlns:a="http://schemas.openxmlformats.org/drawingml/2006/main" xmlns:r="http://schemas.openxmlformats.org/officeDocument/2006/relationships" xmlns:p="http://schemas.openxmlformats.org/presentationml/2006/main">
  <p:tag name="NUM" val="3"/>
</p:tagLst>
</file>

<file path=ppt/tags/tag20.xml><?xml version="1.0" encoding="utf-8"?>
<p:tagLst xmlns:a="http://schemas.openxmlformats.org/drawingml/2006/main" xmlns:r="http://schemas.openxmlformats.org/officeDocument/2006/relationships" xmlns:p="http://schemas.openxmlformats.org/presentationml/2006/main">
  <p:tag name="NUM" val="3"/>
</p:tagLst>
</file>

<file path=ppt/tags/tag21.xml><?xml version="1.0" encoding="utf-8"?>
<p:tagLst xmlns:a="http://schemas.openxmlformats.org/drawingml/2006/main" xmlns:r="http://schemas.openxmlformats.org/officeDocument/2006/relationships" xmlns:p="http://schemas.openxmlformats.org/presentationml/2006/main">
  <p:tag name="NUM" val="1"/>
</p:tagLst>
</file>

<file path=ppt/tags/tag22.xml><?xml version="1.0" encoding="utf-8"?>
<p:tagLst xmlns:a="http://schemas.openxmlformats.org/drawingml/2006/main" xmlns:r="http://schemas.openxmlformats.org/officeDocument/2006/relationships" xmlns:p="http://schemas.openxmlformats.org/presentationml/2006/main">
  <p:tag name="NUM" val="1"/>
</p:tagLst>
</file>

<file path=ppt/theme/theme1.xml><?xml version="1.0" encoding="utf-8"?>
<a:theme xmlns:a="http://schemas.openxmlformats.org/drawingml/2006/main" name="Thèm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706bbcd1-905b-4b72-9787-879f2b1cbf08" xsi:nil="true"/>
    <lcf76f155ced4ddcb4097134ff3c332f xmlns="46590783-275d-4e7e-820c-073db9b06cee">
      <Terms xmlns="http://schemas.microsoft.com/office/infopath/2007/PartnerControls"/>
    </lcf76f155ced4ddcb4097134ff3c332f>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327094C0290761458A235FC9382DE19C" ma:contentTypeVersion="13" ma:contentTypeDescription="Crée un document." ma:contentTypeScope="" ma:versionID="c5481c0797b2de6d9f16ebab17dfcf27">
  <xsd:schema xmlns:xsd="http://www.w3.org/2001/XMLSchema" xmlns:xs="http://www.w3.org/2001/XMLSchema" xmlns:p="http://schemas.microsoft.com/office/2006/metadata/properties" xmlns:ns2="46590783-275d-4e7e-820c-073db9b06cee" xmlns:ns3="706bbcd1-905b-4b72-9787-879f2b1cbf08" targetNamespace="http://schemas.microsoft.com/office/2006/metadata/properties" ma:root="true" ma:fieldsID="cc43b8a1ac7f0794bbf9654e58fae4d5" ns2:_="" ns3:_="">
    <xsd:import namespace="46590783-275d-4e7e-820c-073db9b06cee"/>
    <xsd:import namespace="706bbcd1-905b-4b72-9787-879f2b1cbf08"/>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SearchProperties" minOccurs="0"/>
                <xsd:element ref="ns2:MediaServiceDateTaken" minOccurs="0"/>
                <xsd:element ref="ns2:MediaLengthInSecond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6590783-275d-4e7e-820c-073db9b06ce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lcf76f155ced4ddcb4097134ff3c332f" ma:index="12" nillable="true" ma:taxonomy="true" ma:internalName="lcf76f155ced4ddcb4097134ff3c332f" ma:taxonomyFieldName="MediaServiceImageTags" ma:displayName="Balises d’images" ma:readOnly="false" ma:fieldId="{5cf76f15-5ced-4ddc-b409-7134ff3c332f}" ma:taxonomyMulti="true" ma:sspId="d264a842-8adc-43f3-ad4e-91e5e271ce18" ma:termSetId="09814cd3-568e-fe90-9814-8d621ff8fb84" ma:anchorId="fba54fb3-c3e1-fe81-a776-ca4b69148c4d" ma:open="true" ma:isKeyword="false">
      <xsd:complexType>
        <xsd:sequence>
          <xsd:element ref="pc:Terms" minOccurs="0" maxOccurs="1"/>
        </xsd:sequence>
      </xsd:complexType>
    </xsd:element>
    <xsd:element name="MediaServiceOCR" ma:index="14" nillable="true" ma:displayName="Extracted Text" ma:internalName="MediaServiceOCR" ma:readOnly="true">
      <xsd:simpleType>
        <xsd:restriction base="dms:Note">
          <xsd:maxLength value="255"/>
        </xsd:restriction>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SearchProperties" ma:index="17" nillable="true" ma:displayName="MediaServiceSearchProperties" ma:hidden="true" ma:internalName="MediaServiceSearchProperties" ma:readOnly="true">
      <xsd:simpleType>
        <xsd:restriction base="dms:Note"/>
      </xsd:simpleType>
    </xsd:element>
    <xsd:element name="MediaServiceDateTaken" ma:index="18" nillable="true" ma:displayName="MediaServiceDateTaken" ma:hidden="true" ma:indexed="true" ma:internalName="MediaServiceDateTaken" ma:readOnly="true">
      <xsd:simpleType>
        <xsd:restriction base="dms:Text"/>
      </xsd:simpleType>
    </xsd:element>
    <xsd:element name="MediaLengthInSeconds" ma:index="19" nillable="true" ma:displayName="MediaLengthInSeconds" ma:hidden="true" ma:internalName="MediaLengthInSeconds" ma:readOnly="true">
      <xsd:simpleType>
        <xsd:restriction base="dms:Unknown"/>
      </xsd:simpleType>
    </xsd:element>
    <xsd:element name="MediaServiceBillingMetadata" ma:index="20"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706bbcd1-905b-4b72-9787-879f2b1cbf08" elementFormDefault="qualified">
    <xsd:import namespace="http://schemas.microsoft.com/office/2006/documentManagement/types"/>
    <xsd:import namespace="http://schemas.microsoft.com/office/infopath/2007/PartnerControls"/>
    <xsd:element name="TaxCatchAll" ma:index="13" nillable="true" ma:displayName="Taxonomy Catch All Column" ma:hidden="true" ma:list="{f4eb1641-7fe4-4da6-8962-9041e9f97a79}" ma:internalName="TaxCatchAll" ma:showField="CatchAllData" ma:web="706bbcd1-905b-4b72-9787-879f2b1cbf08">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e de contenu"/>
        <xsd:element ref="dc:title" minOccurs="0" maxOccurs="1" ma:index="4" ma:displayName="Titr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5BD77581-63B1-4987-B99A-9550878ABB70}">
  <ds:schemaRefs>
    <ds:schemaRef ds:uri="http://purl.org/dc/dcmitype/"/>
    <ds:schemaRef ds:uri="706bbcd1-905b-4b72-9787-879f2b1cbf08"/>
    <ds:schemaRef ds:uri="http://purl.org/dc/elements/1.1/"/>
    <ds:schemaRef ds:uri="http://schemas.microsoft.com/office/2006/documentManagement/types"/>
    <ds:schemaRef ds:uri="http://purl.org/dc/terms/"/>
    <ds:schemaRef ds:uri="http://schemas.microsoft.com/office/infopath/2007/PartnerControls"/>
    <ds:schemaRef ds:uri="http://schemas.microsoft.com/office/2006/metadata/properties"/>
    <ds:schemaRef ds:uri="http://www.w3.org/XML/1998/namespace"/>
    <ds:schemaRef ds:uri="46590783-275d-4e7e-820c-073db9b06cee"/>
    <ds:schemaRef ds:uri="http://schemas.openxmlformats.org/package/2006/metadata/core-properties"/>
  </ds:schemaRefs>
</ds:datastoreItem>
</file>

<file path=customXml/itemProps2.xml><?xml version="1.0" encoding="utf-8"?>
<ds:datastoreItem xmlns:ds="http://schemas.openxmlformats.org/officeDocument/2006/customXml" ds:itemID="{B388E88D-1D9D-4C4D-8715-03A2E8FC6C74}">
  <ds:schemaRefs>
    <ds:schemaRef ds:uri="http://schemas.microsoft.com/sharepoint/v3/contenttype/forms"/>
  </ds:schemaRefs>
</ds:datastoreItem>
</file>

<file path=customXml/itemProps3.xml><?xml version="1.0" encoding="utf-8"?>
<ds:datastoreItem xmlns:ds="http://schemas.openxmlformats.org/officeDocument/2006/customXml" ds:itemID="{B32BFFB9-AAF4-4E40-9FE2-38EFEF150508}">
  <ds:schemaRefs>
    <ds:schemaRef ds:uri="46590783-275d-4e7e-820c-073db9b06cee"/>
    <ds:schemaRef ds:uri="706bbcd1-905b-4b72-9787-879f2b1cbf08"/>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otalTime>62</TotalTime>
  <Words>1179</Words>
  <Application>Microsoft Macintosh PowerPoint</Application>
  <PresentationFormat>Grand écran</PresentationFormat>
  <Paragraphs>149</Paragraphs>
  <Slides>21</Slides>
  <Notes>5</Notes>
  <HiddenSlides>0</HiddenSlides>
  <MMClips>2</MMClips>
  <ScaleCrop>false</ScaleCrop>
  <HeadingPairs>
    <vt:vector size="6" baseType="variant">
      <vt:variant>
        <vt:lpstr>Polices utilisées</vt:lpstr>
      </vt:variant>
      <vt:variant>
        <vt:i4>4</vt:i4>
      </vt:variant>
      <vt:variant>
        <vt:lpstr>Thème</vt:lpstr>
      </vt:variant>
      <vt:variant>
        <vt:i4>1</vt:i4>
      </vt:variant>
      <vt:variant>
        <vt:lpstr>Titres des diapositives</vt:lpstr>
      </vt:variant>
      <vt:variant>
        <vt:i4>21</vt:i4>
      </vt:variant>
    </vt:vector>
  </HeadingPairs>
  <TitlesOfParts>
    <vt:vector size="26" baseType="lpstr">
      <vt:lpstr>Arial</vt:lpstr>
      <vt:lpstr>Calibri</vt:lpstr>
      <vt:lpstr>Raleway</vt:lpstr>
      <vt:lpstr>Trebuchet MS</vt:lpstr>
      <vt:lpstr>Thème Office</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Audrey-Anne Marcotte</dc:creator>
  <cp:lastModifiedBy>Audrey April</cp:lastModifiedBy>
  <cp:revision>21</cp:revision>
  <dcterms:created xsi:type="dcterms:W3CDTF">2025-06-25T17:08:08Z</dcterms:created>
  <dcterms:modified xsi:type="dcterms:W3CDTF">2026-08-20T15:09:14Z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0x010100327094C0290761458A235FC9382DE19C</vt:lpwstr>
  </property>
  <property fmtid="{D5CDD505-2E9C-101B-9397-08002B2CF9AE}" pid="3" name="MediaServiceImageTags">
    <vt:lpwstr/>
  </property>
</Properties>
</file>