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3"/>
  </p:notesMasterIdLst>
  <p:sldIdLst>
    <p:sldId id="256" r:id="rId5"/>
    <p:sldId id="263" r:id="rId6"/>
    <p:sldId id="258" r:id="rId7"/>
    <p:sldId id="264" r:id="rId8"/>
    <p:sldId id="265" r:id="rId9"/>
    <p:sldId id="257" r:id="rId10"/>
    <p:sldId id="267" r:id="rId11"/>
    <p:sldId id="268" r:id="rId12"/>
    <p:sldId id="259" r:id="rId13"/>
    <p:sldId id="261" r:id="rId14"/>
    <p:sldId id="269" r:id="rId15"/>
    <p:sldId id="322" r:id="rId16"/>
    <p:sldId id="323" r:id="rId17"/>
    <p:sldId id="324" r:id="rId18"/>
    <p:sldId id="271" r:id="rId19"/>
    <p:sldId id="272" r:id="rId20"/>
    <p:sldId id="273" r:id="rId21"/>
    <p:sldId id="313" r:id="rId22"/>
  </p:sldIdLst>
  <p:sldSz cx="18288000" cy="10287000"/>
  <p:notesSz cx="6858000" cy="9144000"/>
  <p:embeddedFontLst>
    <p:embeddedFont>
      <p:font typeface="Raleway" pitchFamily="2" charset="77"/>
      <p:regular r:id="rId24"/>
      <p:bold r:id="rId25"/>
      <p:italic r:id="rId26"/>
    </p:embeddedFont>
    <p:embeddedFont>
      <p:font typeface="Trebuchet MS" panose="020B0703020202090204" pitchFamily="34" charset="0"/>
      <p:regular r:id="rId27"/>
      <p:bold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A4B612-B3E0-533B-F888-273DE3955D75}" name="Audrey April" initials="AA" userId="S::apra2743@usherbrooke.ca::333fe208-c15a-4089-9e73-21915c0a9d46" providerId="AD"/>
  <p188:author id="{0B70CF5C-AB24-D85F-B242-60968C7C19D7}" name="Joachim Lépine" initials="JL" userId="2594a7adc64c0de3" providerId="Windows Live"/>
  <p188:author id="{910CDA81-00C8-8709-4E85-6A97516AC1ED}" name="Joelle Lepage" initials="JL" userId="S::lepj1802@usherbrooke.ca::0171402b-baed-4880-b438-773c90760392" providerId="AD"/>
  <p188:author id="{79BB73C9-C934-6D23-7689-C8670C0D5824}" name="Audrey Guy" initials="AG" userId="S::guya3801@usherbrooke.ca::eb08d5a7-8716-419d-a85f-d8b3373389b8" providerId="AD"/>
  <p188:author id="{79361FCF-C50C-4607-4A68-A6FAAAEE5232}" name="Audrey-Anne Marcotte" initials="AM" userId="S::mara3605@usherbrooke.ca::a8b27795-60fb-45e7-85ae-030ae331a8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4F80"/>
    <a:srgbClr val="2F5CEE"/>
    <a:srgbClr val="9BADFF"/>
    <a:srgbClr val="365A8E"/>
    <a:srgbClr val="1A427C"/>
    <a:srgbClr val="0038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1B3649-42FC-4A45-B42E-2FEEDA794030}" v="7" dt="2026-08-20T14:39:52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/>
    <p:restoredTop sz="94664"/>
  </p:normalViewPr>
  <p:slideViewPr>
    <p:cSldViewPr snapToGrid="0">
      <p:cViewPr varScale="1">
        <p:scale>
          <a:sx n="71" d="100"/>
          <a:sy n="71" d="100"/>
        </p:scale>
        <p:origin x="4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undo redo custSel modSld">
      <pc:chgData name="Audrey April" userId="333fe208-c15a-4089-9e73-21915c0a9d46" providerId="ADAL" clId="{A162E600-BFB0-5A55-A81F-A6938A90D55B}" dt="2026-08-20T14:39:52.337" v="49" actId="171"/>
      <pc:docMkLst>
        <pc:docMk/>
      </pc:docMkLst>
      <pc:sldChg chg="addSp delSp modSp mod">
        <pc:chgData name="Audrey April" userId="333fe208-c15a-4089-9e73-21915c0a9d46" providerId="ADAL" clId="{A162E600-BFB0-5A55-A81F-A6938A90D55B}" dt="2026-07-30T18:15:25.772" v="33" actId="164"/>
        <pc:sldMkLst>
          <pc:docMk/>
          <pc:sldMk cId="0" sldId="256"/>
        </pc:sldMkLst>
        <pc:spChg chg="add mod">
          <ac:chgData name="Audrey April" userId="333fe208-c15a-4089-9e73-21915c0a9d46" providerId="ADAL" clId="{A162E600-BFB0-5A55-A81F-A6938A90D55B}" dt="2026-07-22T20:25:14.005" v="8"/>
          <ac:spMkLst>
            <pc:docMk/>
            <pc:sldMk cId="0" sldId="256"/>
            <ac:spMk id="28" creationId="{8958D66F-941E-2F55-161D-ED220613E269}"/>
          </ac:spMkLst>
        </pc:spChg>
        <pc:spChg chg="add mod">
          <ac:chgData name="Audrey April" userId="333fe208-c15a-4089-9e73-21915c0a9d46" providerId="ADAL" clId="{A162E600-BFB0-5A55-A81F-A6938A90D55B}" dt="2026-07-22T20:25:14.005" v="8"/>
          <ac:spMkLst>
            <pc:docMk/>
            <pc:sldMk cId="0" sldId="256"/>
            <ac:spMk id="29" creationId="{38088D8E-7268-CCA0-8D16-2C5BA0D53C57}"/>
          </ac:spMkLst>
        </pc:spChg>
        <pc:grpChg chg="add">
          <ac:chgData name="Audrey April" userId="333fe208-c15a-4089-9e73-21915c0a9d46" providerId="ADAL" clId="{A162E600-BFB0-5A55-A81F-A6938A90D55B}" dt="2026-07-30T18:15:25.772" v="33" actId="164"/>
          <ac:grpSpMkLst>
            <pc:docMk/>
            <pc:sldMk cId="0" sldId="256"/>
            <ac:grpSpMk id="8" creationId="{99EDF8DD-6F81-9FE8-60DC-A54F7CBB5766}"/>
          </ac:grpSpMkLst>
        </pc:grpChg>
        <pc:picChg chg="add mod">
          <ac:chgData name="Audrey April" userId="333fe208-c15a-4089-9e73-21915c0a9d46" providerId="ADAL" clId="{A162E600-BFB0-5A55-A81F-A6938A90D55B}" dt="2026-07-22T20:25:14.005" v="8"/>
          <ac:picMkLst>
            <pc:docMk/>
            <pc:sldMk cId="0" sldId="256"/>
            <ac:picMk id="30" creationId="{BD5DF7DC-E546-1225-44BD-1D7F56D42618}"/>
          </ac:picMkLst>
        </pc:picChg>
        <pc:picChg chg="add mod">
          <ac:chgData name="Audrey April" userId="333fe208-c15a-4089-9e73-21915c0a9d46" providerId="ADAL" clId="{A162E600-BFB0-5A55-A81F-A6938A90D55B}" dt="2026-07-22T20:25:14.005" v="8"/>
          <ac:picMkLst>
            <pc:docMk/>
            <pc:sldMk cId="0" sldId="256"/>
            <ac:picMk id="31" creationId="{1774410C-92E1-AF07-F675-D97B2A8E3E0E}"/>
          </ac:picMkLst>
        </pc:picChg>
      </pc:sldChg>
      <pc:sldChg chg="addSp delSp modSp mod">
        <pc:chgData name="Audrey April" userId="333fe208-c15a-4089-9e73-21915c0a9d46" providerId="ADAL" clId="{A162E600-BFB0-5A55-A81F-A6938A90D55B}" dt="2026-07-22T20:40:20.715" v="32" actId="164"/>
        <pc:sldMkLst>
          <pc:docMk/>
          <pc:sldMk cId="0" sldId="261"/>
        </pc:sldMkLst>
        <pc:spChg chg="mod topLvl">
          <ac:chgData name="Audrey April" userId="333fe208-c15a-4089-9e73-21915c0a9d46" providerId="ADAL" clId="{A162E600-BFB0-5A55-A81F-A6938A90D55B}" dt="2026-07-22T20:40:05.403" v="30" actId="170"/>
          <ac:spMkLst>
            <pc:docMk/>
            <pc:sldMk cId="0" sldId="261"/>
            <ac:spMk id="3" creationId="{A670C898-5A0F-FC26-69D8-FE075B7A1AE8}"/>
          </ac:spMkLst>
        </pc:spChg>
        <pc:spChg chg="mod topLvl">
          <ac:chgData name="Audrey April" userId="333fe208-c15a-4089-9e73-21915c0a9d46" providerId="ADAL" clId="{A162E600-BFB0-5A55-A81F-A6938A90D55B}" dt="2026-07-22T20:40:14.674" v="31" actId="170"/>
          <ac:spMkLst>
            <pc:docMk/>
            <pc:sldMk cId="0" sldId="261"/>
            <ac:spMk id="17" creationId="{010C89C6-F234-5465-7C5A-E8DC8527A0A5}"/>
          </ac:spMkLst>
        </pc:spChg>
        <pc:spChg chg="mod topLvl">
          <ac:chgData name="Audrey April" userId="333fe208-c15a-4089-9e73-21915c0a9d46" providerId="ADAL" clId="{A162E600-BFB0-5A55-A81F-A6938A90D55B}" dt="2026-07-22T20:40:14.674" v="31" actId="170"/>
          <ac:spMkLst>
            <pc:docMk/>
            <pc:sldMk cId="0" sldId="261"/>
            <ac:spMk id="18" creationId="{78A4CE22-77D8-A2B4-1A94-CF1D9343B57E}"/>
          </ac:spMkLst>
        </pc:spChg>
        <pc:grpChg chg="add">
          <ac:chgData name="Audrey April" userId="333fe208-c15a-4089-9e73-21915c0a9d46" providerId="ADAL" clId="{A162E600-BFB0-5A55-A81F-A6938A90D55B}" dt="2026-07-22T20:40:20.715" v="32" actId="164"/>
          <ac:grpSpMkLst>
            <pc:docMk/>
            <pc:sldMk cId="0" sldId="261"/>
            <ac:grpSpMk id="14" creationId="{80152CE2-02CB-A8EB-D4D3-34BF6F8DB095}"/>
          </ac:grpSpMkLst>
        </pc:grpChg>
        <pc:picChg chg="mod topLvl">
          <ac:chgData name="Audrey April" userId="333fe208-c15a-4089-9e73-21915c0a9d46" providerId="ADAL" clId="{A162E600-BFB0-5A55-A81F-A6938A90D55B}" dt="2026-07-22T20:39:51.775" v="28" actId="171"/>
          <ac:picMkLst>
            <pc:docMk/>
            <pc:sldMk cId="0" sldId="261"/>
            <ac:picMk id="12" creationId="{E2921BCE-8C10-E1A4-3AD5-C4FAA38F3D71}"/>
          </ac:picMkLst>
        </pc:picChg>
      </pc:sldChg>
      <pc:sldChg chg="addSp delSp modSp mod delAnim modAnim">
        <pc:chgData name="Audrey April" userId="333fe208-c15a-4089-9e73-21915c0a9d46" providerId="ADAL" clId="{A162E600-BFB0-5A55-A81F-A6938A90D55B}" dt="2026-08-20T14:39:52.337" v="49" actId="171"/>
        <pc:sldMkLst>
          <pc:docMk/>
          <pc:sldMk cId="3717149564" sldId="265"/>
        </pc:sldMkLst>
        <pc:picChg chg="del">
          <ac:chgData name="Audrey April" userId="333fe208-c15a-4089-9e73-21915c0a9d46" providerId="ADAL" clId="{A162E600-BFB0-5A55-A81F-A6938A90D55B}" dt="2026-08-20T14:37:11.753" v="35" actId="478"/>
          <ac:picMkLst>
            <pc:docMk/>
            <pc:sldMk cId="3717149564" sldId="265"/>
            <ac:picMk id="9" creationId="{D09DAFDC-F2D2-4E49-5D20-E6A1A0AC4A6E}"/>
          </ac:picMkLst>
        </pc:picChg>
        <pc:picChg chg="add mod">
          <ac:chgData name="Audrey April" userId="333fe208-c15a-4089-9e73-21915c0a9d46" providerId="ADAL" clId="{A162E600-BFB0-5A55-A81F-A6938A90D55B}" dt="2026-08-20T14:39:52.337" v="49" actId="171"/>
          <ac:picMkLst>
            <pc:docMk/>
            <pc:sldMk cId="3717149564" sldId="265"/>
            <ac:picMk id="12" creationId="{D3DA6AFF-67BD-F818-0A64-01A487404FE6}"/>
          </ac:picMkLst>
        </pc:picChg>
      </pc:sldChg>
      <pc:sldChg chg="addSp delSp modSp mod delAnim modAnim">
        <pc:chgData name="Audrey April" userId="333fe208-c15a-4089-9e73-21915c0a9d46" providerId="ADAL" clId="{A162E600-BFB0-5A55-A81F-A6938A90D55B}" dt="2026-08-20T14:39:16.815" v="47" actId="1076"/>
        <pc:sldMkLst>
          <pc:docMk/>
          <pc:sldMk cId="2808569601" sldId="273"/>
        </pc:sldMkLst>
        <pc:picChg chg="del">
          <ac:chgData name="Audrey April" userId="333fe208-c15a-4089-9e73-21915c0a9d46" providerId="ADAL" clId="{A162E600-BFB0-5A55-A81F-A6938A90D55B}" dt="2026-08-20T14:38:53.415" v="41" actId="478"/>
          <ac:picMkLst>
            <pc:docMk/>
            <pc:sldMk cId="2808569601" sldId="273"/>
            <ac:picMk id="9" creationId="{CED0246D-15CD-DB48-968F-3D58E6192DCB}"/>
          </ac:picMkLst>
        </pc:picChg>
        <pc:picChg chg="add mod">
          <ac:chgData name="Audrey April" userId="333fe208-c15a-4089-9e73-21915c0a9d46" providerId="ADAL" clId="{A162E600-BFB0-5A55-A81F-A6938A90D55B}" dt="2026-08-20T14:39:16.815" v="47" actId="1076"/>
          <ac:picMkLst>
            <pc:docMk/>
            <pc:sldMk cId="2808569601" sldId="273"/>
            <ac:picMk id="10" creationId="{12FF893B-666E-C8DC-B45A-0309C123FC11}"/>
          </ac:picMkLst>
        </pc:picChg>
      </pc:sldChg>
      <pc:sldChg chg="modAnim">
        <pc:chgData name="Audrey April" userId="333fe208-c15a-4089-9e73-21915c0a9d46" providerId="ADAL" clId="{A162E600-BFB0-5A55-A81F-A6938A90D55B}" dt="2026-08-19T19:39:16.687" v="34"/>
        <pc:sldMkLst>
          <pc:docMk/>
          <pc:sldMk cId="3413086110" sldId="324"/>
        </pc:sldMkLst>
      </pc:sldChg>
    </pc:docChg>
  </pc:docChgLst>
  <pc:docChgLst>
    <pc:chgData name="Audrey-Anne Marcotte" userId="a8b27795-60fb-45e7-85ae-030ae331a8f0" providerId="ADAL" clId="{A231A2E3-BBE0-4700-B349-22D39F0342E1}"/>
    <pc:docChg chg="modSld">
      <pc:chgData name="Audrey-Anne Marcotte" userId="a8b27795-60fb-45e7-85ae-030ae331a8f0" providerId="ADAL" clId="{A231A2E3-BBE0-4700-B349-22D39F0342E1}" dt="2026-08-17T13:12:23.608" v="23" actId="1076"/>
      <pc:docMkLst>
        <pc:docMk/>
      </pc:docMkLst>
      <pc:sldChg chg="addSp modSp mod modAnim">
        <pc:chgData name="Audrey-Anne Marcotte" userId="a8b27795-60fb-45e7-85ae-030ae331a8f0" providerId="ADAL" clId="{A231A2E3-BBE0-4700-B349-22D39F0342E1}" dt="2026-08-17T13:11:33.199" v="8" actId="1076"/>
        <pc:sldMkLst>
          <pc:docMk/>
          <pc:sldMk cId="3717149564" sldId="265"/>
        </pc:sldMkLst>
        <pc:spChg chg="mod ord">
          <ac:chgData name="Audrey-Anne Marcotte" userId="a8b27795-60fb-45e7-85ae-030ae331a8f0" providerId="ADAL" clId="{A231A2E3-BBE0-4700-B349-22D39F0342E1}" dt="2026-08-17T13:11:33.199" v="8" actId="1076"/>
          <ac:spMkLst>
            <pc:docMk/>
            <pc:sldMk cId="3717149564" sldId="265"/>
            <ac:spMk id="14" creationId="{C4E939F2-5FA5-9329-FFB3-00493234A7C3}"/>
          </ac:spMkLst>
        </pc:spChg>
      </pc:sldChg>
      <pc:sldChg chg="addSp modSp mod modAnim">
        <pc:chgData name="Audrey-Anne Marcotte" userId="a8b27795-60fb-45e7-85ae-030ae331a8f0" providerId="ADAL" clId="{A231A2E3-BBE0-4700-B349-22D39F0342E1}" dt="2026-08-17T13:12:23.608" v="23" actId="1076"/>
        <pc:sldMkLst>
          <pc:docMk/>
          <pc:sldMk cId="2808569601" sldId="273"/>
        </pc:sldMkLst>
        <pc:spChg chg="mod ord">
          <ac:chgData name="Audrey-Anne Marcotte" userId="a8b27795-60fb-45e7-85ae-030ae331a8f0" providerId="ADAL" clId="{A231A2E3-BBE0-4700-B349-22D39F0342E1}" dt="2026-08-17T13:12:23.608" v="23" actId="1076"/>
          <ac:spMkLst>
            <pc:docMk/>
            <pc:sldMk cId="2808569601" sldId="273"/>
            <ac:spMk id="17" creationId="{F95EA502-18DE-6043-8484-2FF5DC236AAC}"/>
          </ac:spMkLst>
        </pc:spChg>
        <pc:picChg chg="add mod">
          <ac:chgData name="Audrey-Anne Marcotte" userId="a8b27795-60fb-45e7-85ae-030ae331a8f0" providerId="ADAL" clId="{A231A2E3-BBE0-4700-B349-22D39F0342E1}" dt="2026-08-17T13:12:18.357" v="19" actId="1076"/>
          <ac:picMkLst>
            <pc:docMk/>
            <pc:sldMk cId="2808569601" sldId="273"/>
            <ac:picMk id="9" creationId="{CED0246D-15CD-DB48-968F-3D58E6192D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EE5E798-22B1-48DA-8B47-1671FC0DF240}" type="datetimeFigureOut">
              <a:rPr lang="fr-CA" smtClean="0"/>
              <a:pPr/>
              <a:t>2026-08-20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05CF359-2D4C-43BD-8EC5-439DED17BC95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0734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76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ca" b="0" i="0" u="none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pPr algn="l" rtl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3089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F359-2D4C-43BD-8EC5-439DED17BC95}" type="slidenum">
              <a:rPr lang="fr-CA" smtClean="0"/>
              <a:pPr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1356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F359-2D4C-43BD-8EC5-439DED17BC95}" type="slidenum">
              <a:rPr lang="fr-CA" smtClean="0"/>
              <a:pPr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13473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F359-2D4C-43BD-8EC5-439DED17BC95}" type="slidenum">
              <a:rPr lang="fr-CA" smtClean="0"/>
              <a:pPr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9716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ca" b="0" i="0" u="none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pPr algn="l" rtl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2549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716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A4AF7-9545-454A-8E5B-23F071E09604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AC57D-0F17-4436-8DAE-287B7A5A6721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B3A0-2259-465D-8DED-5AFD961A3579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3541-4130-411D-B2EF-92E011ABDBB2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03F11-DCDC-4E19-BAB4-72A452BAAD7C}" type="datetime1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5852-7667-4058-8185-86CA90F22F89}" type="datetime1">
              <a:rPr lang="en-US" smtClean="0"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30E8-E7E1-4447-AE0F-B295096A7609}" type="datetime1">
              <a:rPr lang="en-US" smtClean="0"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5DE8-B579-4780-B678-0EC0830236A7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2225-5A6C-4CA3-A07D-751C89050312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4444-7C27-43A6-B42C-6AAC7D3FEE0E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E456-C132-480C-ABBD-8EF68804A517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64EE6-B1E2-4BCD-B383-4C451C80F10F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hyperlink" Target="https://sante-mentale-jeunesse.usherbrooke.ca/en/hors-piste/programme-secondaire/" TargetMode="External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11.png"/><Relationship Id="rId1" Type="http://schemas.openxmlformats.org/officeDocument/2006/relationships/tags" Target="../tags/tag1.xml"/><Relationship Id="rId6" Type="http://schemas.openxmlformats.org/officeDocument/2006/relationships/image" Target="../media/image2.svg"/><Relationship Id="rId11" Type="http://schemas.openxmlformats.org/officeDocument/2006/relationships/image" Target="../media/image7.svg"/><Relationship Id="rId5" Type="http://schemas.openxmlformats.org/officeDocument/2006/relationships/image" Target="../media/image1.jpeg"/><Relationship Id="rId15" Type="http://schemas.openxmlformats.org/officeDocument/2006/relationships/image" Target="../media/image10.png"/><Relationship Id="rId10" Type="http://schemas.openxmlformats.org/officeDocument/2006/relationships/image" Target="../media/image6.svg"/><Relationship Id="rId19" Type="http://schemas.openxmlformats.org/officeDocument/2006/relationships/image" Target="../media/image1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0.png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6.sv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6.svg"/><Relationship Id="rId5" Type="http://schemas.openxmlformats.org/officeDocument/2006/relationships/image" Target="../media/image4.sv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vimeo.com/1217435424/2d9104af9f" TargetMode="External"/><Relationship Id="rId2" Type="http://schemas.openxmlformats.org/officeDocument/2006/relationships/video" Target="https://player.vimeo.com/video/1217435424?h=2d9104af9f&amp;amp;app_id=122963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19.svg"/><Relationship Id="rId11" Type="http://schemas.openxmlformats.org/officeDocument/2006/relationships/image" Target="../media/image22.svg"/><Relationship Id="rId5" Type="http://schemas.openxmlformats.org/officeDocument/2006/relationships/image" Target="../media/image1.jpeg"/><Relationship Id="rId10" Type="http://schemas.openxmlformats.org/officeDocument/2006/relationships/image" Target="../media/image21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5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24.sv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26.pn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4.svg"/><Relationship Id="rId5" Type="http://schemas.openxmlformats.org/officeDocument/2006/relationships/image" Target="../media/image18.sv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.svg"/><Relationship Id="rId5" Type="http://schemas.openxmlformats.org/officeDocument/2006/relationships/image" Target="../media/image16.sv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3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16.svg"/><Relationship Id="rId5" Type="http://schemas.openxmlformats.org/officeDocument/2006/relationships/image" Target="../media/image19.svg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10.png"/><Relationship Id="rId5" Type="http://schemas.openxmlformats.org/officeDocument/2006/relationships/image" Target="../media/image23.sv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svg"/><Relationship Id="rId2" Type="http://schemas.openxmlformats.org/officeDocument/2006/relationships/video" Target="https://player.vimeo.com/video/1217435737?h=258924a400&amp;amp;app_id=122963" TargetMode="External"/><Relationship Id="rId1" Type="http://schemas.openxmlformats.org/officeDocument/2006/relationships/tags" Target="../tags/tag18.xml"/><Relationship Id="rId6" Type="http://schemas.openxmlformats.org/officeDocument/2006/relationships/hyperlink" Target="https://vimeo.com/1217435737/258924a400" TargetMode="External"/><Relationship Id="rId5" Type="http://schemas.openxmlformats.org/officeDocument/2006/relationships/image" Target="../media/image1.jpeg"/><Relationship Id="rId10" Type="http://schemas.openxmlformats.org/officeDocument/2006/relationships/image" Target="../media/image43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44.sv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2554195" y="4391536"/>
            <a:ext cx="5031231" cy="5018653"/>
          </a:xfrm>
          <a:custGeom>
            <a:avLst/>
            <a:gdLst/>
            <a:ahLst/>
            <a:cxnLst/>
            <a:rect l="l" t="t" r="r" b="b"/>
            <a:pathLst>
              <a:path w="5031231" h="5018653">
                <a:moveTo>
                  <a:pt x="0" y="0"/>
                </a:moveTo>
                <a:lnTo>
                  <a:pt x="5031231" y="0"/>
                </a:lnTo>
                <a:lnTo>
                  <a:pt x="5031231" y="5018653"/>
                </a:lnTo>
                <a:lnTo>
                  <a:pt x="0" y="5018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rot="21447362">
            <a:off x="1851819" y="2913078"/>
            <a:ext cx="14383266" cy="4531001"/>
          </a:xfrm>
          <a:custGeom>
            <a:avLst/>
            <a:gdLst/>
            <a:ahLst/>
            <a:cxnLst/>
            <a:rect l="l" t="t" r="r" b="b"/>
            <a:pathLst>
              <a:path w="14383266" h="4785705">
                <a:moveTo>
                  <a:pt x="0" y="0"/>
                </a:moveTo>
                <a:lnTo>
                  <a:pt x="14383266" y="0"/>
                </a:lnTo>
                <a:lnTo>
                  <a:pt x="14383266" y="4785705"/>
                </a:lnTo>
                <a:lnTo>
                  <a:pt x="0" y="4785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3058313" cy="334304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4975888" y="1838059"/>
            <a:ext cx="1388992" cy="1634108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540592" y="7429728"/>
            <a:ext cx="914515" cy="962162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E9A1D8-EE4E-8CEC-9217-1F0063C5608A}"/>
              </a:ext>
            </a:extLst>
          </p:cNvPr>
          <p:cNvSpPr/>
          <p:nvPr/>
        </p:nvSpPr>
        <p:spPr>
          <a:xfrm>
            <a:off x="538526" y="2698353"/>
            <a:ext cx="885984" cy="862309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pic>
        <p:nvPicPr>
          <p:cNvPr id="12" name="Image 11" descr="Une image contenant habits, Visage huma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D5D4AD0-CEB9-BEDC-2D82-7EAF0E1B4B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7"/>
          <a:stretch>
            <a:fillRect/>
          </a:stretch>
        </p:blipFill>
        <p:spPr>
          <a:xfrm>
            <a:off x="3380779" y="6135938"/>
            <a:ext cx="4625454" cy="415106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31B2233-33B6-0656-DCDD-4D881C8FBC5A}"/>
              </a:ext>
            </a:extLst>
          </p:cNvPr>
          <p:cNvSpPr txBox="1"/>
          <p:nvPr/>
        </p:nvSpPr>
        <p:spPr>
          <a:xfrm>
            <a:off x="10591800" y="9725915"/>
            <a:ext cx="7770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/>
              <a:t>Text is under a CC BY-NC 4.0 licence. Graphics designed with Canva are under Canva's content licence. </a:t>
            </a:r>
            <a:br>
              <a:rPr lang="en-CA" sz="1200"/>
            </a:br>
            <a:r>
              <a:rPr lang="en-CA" sz="1200"/>
              <a:t>© </a:t>
            </a:r>
            <a:r>
              <a:rPr lang="en-CA" sz="1200">
                <a:hlinkClick r:id="rId13"/>
              </a:rPr>
              <a:t>OFF-TRAIL program </a:t>
            </a:r>
            <a:r>
              <a:rPr lang="en-CA" sz="1200"/>
              <a:t>by Centre RBC </a:t>
            </a:r>
            <a:r>
              <a:rPr lang="en-CA" sz="1200" err="1"/>
              <a:t>d'expertise</a:t>
            </a:r>
            <a:r>
              <a:rPr lang="en-CA" sz="1200"/>
              <a:t> </a:t>
            </a:r>
            <a:r>
              <a:rPr lang="en-CA" sz="1200" err="1"/>
              <a:t>universitaire</a:t>
            </a:r>
            <a:r>
              <a:rPr lang="en-CA" sz="1200"/>
              <a:t> </a:t>
            </a:r>
            <a:r>
              <a:rPr lang="en-CA" sz="1200" err="1"/>
              <a:t>en</a:t>
            </a:r>
            <a:r>
              <a:rPr lang="en-CA" sz="1200"/>
              <a:t> santé </a:t>
            </a:r>
            <a:r>
              <a:rPr lang="en-CA" sz="1200" err="1"/>
              <a:t>mentale</a:t>
            </a:r>
            <a:r>
              <a:rPr lang="en-CA" sz="1200"/>
              <a:t> (2025), Université de Sherbrooke.</a:t>
            </a:r>
            <a:endParaRPr lang="en-ca" sz="1200" b="0" i="0" u="none" baseline="0"/>
          </a:p>
        </p:txBody>
      </p:sp>
      <p:pic>
        <p:nvPicPr>
          <p:cNvPr id="1026" name="Picture 2" descr="Une image contenant symbole, Police, Graphique, capture d’écran&#10;&#10;Description générée automatiquement, Image">
            <a:extLst>
              <a:ext uri="{FF2B5EF4-FFF2-40B4-BE49-F238E27FC236}">
                <a16:creationId xmlns:a16="http://schemas.microsoft.com/office/drawing/2014/main" id="{868BDC72-8E0C-ABBD-B39E-88BB84E6E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425" y="9760412"/>
            <a:ext cx="1095375" cy="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space réservé du numéro de diapositive 21">
            <a:extLst>
              <a:ext uri="{FF2B5EF4-FFF2-40B4-BE49-F238E27FC236}">
                <a16:creationId xmlns:a16="http://schemas.microsoft.com/office/drawing/2014/main" id="{C21819E6-8F6E-448F-BB49-653716BB1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6F15528-21DE-4FAA-801E-634DDDAF4B2B}" type="slidenum">
              <a:rPr/>
              <a:pPr algn="r" rtl="0"/>
              <a:t>1</a:t>
            </a:fld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AA55C1-32BC-7FB4-553E-CF2BD6C45DFE}"/>
              </a:ext>
            </a:extLst>
          </p:cNvPr>
          <p:cNvSpPr/>
          <p:nvPr/>
        </p:nvSpPr>
        <p:spPr>
          <a:xfrm rot="21424921">
            <a:off x="5527449" y="4214925"/>
            <a:ext cx="8600943" cy="800068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1515F9-A44A-1ABF-669E-63C0530B966B}"/>
              </a:ext>
            </a:extLst>
          </p:cNvPr>
          <p:cNvSpPr txBox="1"/>
          <p:nvPr/>
        </p:nvSpPr>
        <p:spPr>
          <a:xfrm rot="21442907">
            <a:off x="2455282" y="3174115"/>
            <a:ext cx="1457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2060"/>
                </a:solidFill>
              </a:rPr>
              <a:t>TOO MUCH IS JUST </a:t>
            </a:r>
            <a:br>
              <a:rPr lang="en-CA" sz="6000" b="1" i="0" u="none" baseline="0">
                <a:solidFill>
                  <a:srgbClr val="002060"/>
                </a:solidFill>
              </a:rPr>
            </a:br>
            <a:r>
              <a:rPr lang="en-ca" sz="6000" b="1" i="0" u="none" baseline="0">
                <a:solidFill>
                  <a:srgbClr val="002060"/>
                </a:solidFill>
              </a:rPr>
              <a:t>AS BAD AS NOT ENOUGH! </a:t>
            </a:r>
            <a:br>
              <a:rPr lang="en-CA" sz="6000" b="1" i="0" u="none" baseline="0">
                <a:solidFill>
                  <a:srgbClr val="002060"/>
                </a:solidFill>
              </a:rPr>
            </a:br>
            <a:r>
              <a:rPr lang="en-ca" sz="6000" b="1" i="0" u="none" baseline="0">
                <a:solidFill>
                  <a:srgbClr val="002060"/>
                </a:solidFill>
              </a:rPr>
              <a:t>WHEN STRESS PLAYS TRICKS ON ME...</a:t>
            </a:r>
            <a:endParaRPr lang="en-ca" sz="6000" b="1">
              <a:solidFill>
                <a:srgbClr val="00206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E7DB5A1-50F0-18B1-7EA1-0462BB79750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0000">
            <a:off x="13392000" y="6264000"/>
            <a:ext cx="2755900" cy="82963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9EDF8DD-6F81-9FE8-60DC-A54F7CBB5766}"/>
              </a:ext>
            </a:extLst>
          </p:cNvPr>
          <p:cNvGrpSpPr/>
          <p:nvPr/>
        </p:nvGrpSpPr>
        <p:grpSpPr>
          <a:xfrm>
            <a:off x="3369128" y="239487"/>
            <a:ext cx="14753980" cy="1169389"/>
            <a:chOff x="3369128" y="239487"/>
            <a:chExt cx="14753980" cy="1169389"/>
          </a:xfrm>
        </p:grpSpPr>
        <p:sp>
          <p:nvSpPr>
            <p:cNvPr id="28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8958D66F-941E-2F55-161D-ED220613E269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1666378" y="334841"/>
              <a:ext cx="3068196" cy="10740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6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29" name="Freeform 14" descr="Une image contenant carte de visite, texte, capture d’écran, Police  Le contenu généré par l’IA peut être incorrect.">
              <a:extLst>
                <a:ext uri="{FF2B5EF4-FFF2-40B4-BE49-F238E27FC236}">
                  <a16:creationId xmlns:a16="http://schemas.microsoft.com/office/drawing/2014/main" id="{38088D8E-7268-CCA0-8D16-2C5BA0D53C57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4540459" y="434715"/>
              <a:ext cx="3582649" cy="9593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77104"/>
                <a:gd name="f4" fmla="*/ f0 1 5277104"/>
                <a:gd name="f5" fmla="*/ f1 1 5277104"/>
                <a:gd name="f6" fmla="val f2"/>
                <a:gd name="f7" fmla="val f3"/>
                <a:gd name="f8" fmla="+- f7 0 f6"/>
                <a:gd name="f9" fmla="*/ f8 1 5277104"/>
                <a:gd name="f10" fmla="*/ f6 1 f9"/>
                <a:gd name="f11" fmla="*/ f7 1 f9"/>
                <a:gd name="f12" fmla="*/ f10 f4 1"/>
                <a:gd name="f13" fmla="*/ f11 f4 1"/>
                <a:gd name="f14" fmla="*/ f11 f5 1"/>
                <a:gd name="f15" fmla="*/ f10 f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" t="f15" r="f13" b="f14"/>
              <a:pathLst>
                <a:path w="5277104" h="5277104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7">
                <a:alphaModFix/>
              </a:blip>
              <a:stretch>
                <a:fillRect l="-13101" t="-193786" r="-15596" b="-186818"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D5DF7DC-E546-1225-44BD-1D7F56D42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128" y="239487"/>
              <a:ext cx="4642757" cy="93011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1774410C-92E1-AF07-F675-D97B2A8E3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8721" y="421821"/>
              <a:ext cx="2668562" cy="7973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6996-0CE4-9C9B-305E-12F25523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508EBB-8CCB-8CD4-FAAA-63B920483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13C278-8533-690F-E8BD-A8F133E6716F}"/>
              </a:ext>
            </a:extLst>
          </p:cNvPr>
          <p:cNvSpPr/>
          <p:nvPr/>
        </p:nvSpPr>
        <p:spPr>
          <a:xfrm>
            <a:off x="609600" y="3177735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F3A09A-2EB2-3053-C517-0DF76F9A6BCF}"/>
              </a:ext>
            </a:extLst>
          </p:cNvPr>
          <p:cNvSpPr txBox="1"/>
          <p:nvPr/>
        </p:nvSpPr>
        <p:spPr>
          <a:xfrm>
            <a:off x="609600" y="744687"/>
            <a:ext cx="152301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6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By the end of the workshop,  </a:t>
            </a:r>
          </a:p>
          <a:p>
            <a:pPr algn="l" rtl="0"/>
            <a:r>
              <a:rPr lang="en-ca" sz="66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you will be able to...</a:t>
            </a:r>
            <a:endParaRPr lang="en-ca" sz="6600" b="1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64C76F-C851-E884-5A2F-778D29D082C0}"/>
              </a:ext>
            </a:extLst>
          </p:cNvPr>
          <p:cNvSpPr/>
          <p:nvPr/>
        </p:nvSpPr>
        <p:spPr>
          <a:xfrm>
            <a:off x="627797" y="4760347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3824C78-D969-DF27-170C-CA6F56181168}"/>
              </a:ext>
            </a:extLst>
          </p:cNvPr>
          <p:cNvSpPr/>
          <p:nvPr/>
        </p:nvSpPr>
        <p:spPr>
          <a:xfrm>
            <a:off x="609600" y="6307134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EE8E752-17A1-2AB4-A952-671EDEB59013}"/>
              </a:ext>
            </a:extLst>
          </p:cNvPr>
          <p:cNvSpPr/>
          <p:nvPr/>
        </p:nvSpPr>
        <p:spPr>
          <a:xfrm>
            <a:off x="609600" y="7837430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7F1576-74B6-3969-AF71-1CD597A2DDC7}"/>
              </a:ext>
            </a:extLst>
          </p:cNvPr>
          <p:cNvSpPr txBox="1"/>
          <p:nvPr/>
        </p:nvSpPr>
        <p:spPr>
          <a:xfrm>
            <a:off x="2133600" y="3379221"/>
            <a:ext cx="952500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>
                <a:cs typeface="Arial"/>
              </a:rPr>
              <a:t>R</a:t>
            </a:r>
            <a:r>
              <a:rPr lang="en-ca" sz="4400" b="0" i="0" u="none" baseline="0">
                <a:cs typeface="Arial"/>
              </a:rPr>
              <a:t>ecognize your signs of stress;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24E310-00A0-A91B-6096-9B66B0A9CA7C}"/>
              </a:ext>
            </a:extLst>
          </p:cNvPr>
          <p:cNvSpPr txBox="1"/>
          <p:nvPr/>
        </p:nvSpPr>
        <p:spPr>
          <a:xfrm>
            <a:off x="2133599" y="4988997"/>
            <a:ext cx="1301413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>
                <a:cs typeface="Arial"/>
              </a:rPr>
              <a:t>U</a:t>
            </a:r>
            <a:r>
              <a:rPr lang="en-ca" sz="4400" b="0" i="0" u="none" baseline="0">
                <a:cs typeface="Arial"/>
              </a:rPr>
              <a:t>nderstand what stress is and its purpose;</a:t>
            </a:r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D389EC-C7AA-6284-022A-B635F99C2905}"/>
              </a:ext>
            </a:extLst>
          </p:cNvPr>
          <p:cNvSpPr txBox="1"/>
          <p:nvPr/>
        </p:nvSpPr>
        <p:spPr>
          <a:xfrm>
            <a:off x="2133600" y="6598773"/>
            <a:ext cx="1539240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>
                <a:cs typeface="Arial"/>
              </a:rPr>
              <a:t>B</a:t>
            </a:r>
            <a:r>
              <a:rPr lang="en-ca" sz="4400" b="0" i="0" u="none" baseline="0">
                <a:cs typeface="Arial"/>
              </a:rPr>
              <a:t>etter understand your own reactions to stress;</a:t>
            </a:r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30F627-0B78-2386-1E2A-E9859481D9A4}"/>
              </a:ext>
            </a:extLst>
          </p:cNvPr>
          <p:cNvSpPr txBox="1"/>
          <p:nvPr/>
        </p:nvSpPr>
        <p:spPr>
          <a:xfrm>
            <a:off x="2133600" y="8002181"/>
            <a:ext cx="1539240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 b="0" i="0" u="none" baseline="0">
                <a:cs typeface="Arial"/>
              </a:rPr>
              <a:t>Use new strategies to manage your stress.</a:t>
            </a:r>
            <a:endParaRPr lang="en-ca"/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E302C8F0-BC7F-C211-48F4-C1AF8615BC6E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2</a:t>
            </a:fld>
            <a:endParaRPr lang="en-ca" sz="2800" b="1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A00A94-6EBC-F91D-8AD5-D5EB728C3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0" y="6838228"/>
            <a:ext cx="3473665" cy="3448772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026" b="-13557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/>
        </p:nvGrpSpPr>
        <p:grpSpPr>
          <a:xfrm>
            <a:off x="5587634" y="3779872"/>
            <a:ext cx="11671445" cy="2716177"/>
            <a:chOff x="0" y="0"/>
            <a:chExt cx="2149108" cy="4954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598403">
            <a:off x="16282100" y="5886063"/>
            <a:ext cx="901115" cy="1060135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5181600" y="3304931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86E24C-04FB-8166-4B68-D34E9CE32C4D}"/>
              </a:ext>
            </a:extLst>
          </p:cNvPr>
          <p:cNvSpPr txBox="1"/>
          <p:nvPr/>
        </p:nvSpPr>
        <p:spPr>
          <a:xfrm>
            <a:off x="467509" y="597070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Ready, set... improv!</a:t>
            </a:r>
            <a:endParaRPr lang="en-ca" sz="8800" b="1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3F71A8-45B9-B7C6-3BA7-1D167C6F2023}"/>
              </a:ext>
            </a:extLst>
          </p:cNvPr>
          <p:cNvSpPr txBox="1"/>
          <p:nvPr/>
        </p:nvSpPr>
        <p:spPr>
          <a:xfrm>
            <a:off x="6508456" y="3908306"/>
            <a:ext cx="9829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Close your eyes if you want to...</a:t>
            </a:r>
          </a:p>
          <a:p>
            <a:pPr algn="ctr" rtl="0"/>
            <a:r>
              <a:rPr lang="en-ca" sz="3600" b="0" i="0" u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What physical sensations do you feel? </a:t>
            </a:r>
          </a:p>
          <a:p>
            <a:pPr algn="ctr" rtl="0"/>
            <a:r>
              <a:rPr lang="en-ca" sz="3600" b="0" i="0" u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What emotions are you experiencing?</a:t>
            </a:r>
          </a:p>
          <a:p>
            <a:pPr algn="ctr" rtl="0"/>
            <a:r>
              <a:rPr lang="en-ca" sz="3600" b="0" i="0" u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What are you thinking about?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817F0BC0-D81F-3CC2-37D0-64889BA2C6C9}"/>
              </a:ext>
            </a:extLst>
          </p:cNvPr>
          <p:cNvSpPr/>
          <p:nvPr/>
        </p:nvSpPr>
        <p:spPr>
          <a:xfrm rot="21404279">
            <a:off x="1808109" y="6933466"/>
            <a:ext cx="7407168" cy="2716177"/>
          </a:xfrm>
          <a:custGeom>
            <a:avLst/>
            <a:gdLst>
              <a:gd name="csX0" fmla="*/ 0 w 7407168"/>
              <a:gd name="csY0" fmla="*/ 0 h 2716177"/>
              <a:gd name="csX1" fmla="*/ 495710 w 7407168"/>
              <a:gd name="csY1" fmla="*/ 0 h 2716177"/>
              <a:gd name="csX2" fmla="*/ 1065493 w 7407168"/>
              <a:gd name="csY2" fmla="*/ 0 h 2716177"/>
              <a:gd name="csX3" fmla="*/ 1709346 w 7407168"/>
              <a:gd name="csY3" fmla="*/ 0 h 2716177"/>
              <a:gd name="csX4" fmla="*/ 2056914 w 7407168"/>
              <a:gd name="csY4" fmla="*/ 0 h 2716177"/>
              <a:gd name="csX5" fmla="*/ 2404481 w 7407168"/>
              <a:gd name="csY5" fmla="*/ 0 h 2716177"/>
              <a:gd name="csX6" fmla="*/ 2826119 w 7407168"/>
              <a:gd name="csY6" fmla="*/ 0 h 2716177"/>
              <a:gd name="csX7" fmla="*/ 3469973 w 7407168"/>
              <a:gd name="csY7" fmla="*/ 0 h 2716177"/>
              <a:gd name="csX8" fmla="*/ 3817540 w 7407168"/>
              <a:gd name="csY8" fmla="*/ 0 h 2716177"/>
              <a:gd name="csX9" fmla="*/ 4239179 w 7407168"/>
              <a:gd name="csY9" fmla="*/ 0 h 2716177"/>
              <a:gd name="csX10" fmla="*/ 4883033 w 7407168"/>
              <a:gd name="csY10" fmla="*/ 0 h 2716177"/>
              <a:gd name="csX11" fmla="*/ 5378744 w 7407168"/>
              <a:gd name="csY11" fmla="*/ 0 h 2716177"/>
              <a:gd name="csX12" fmla="*/ 5874454 w 7407168"/>
              <a:gd name="csY12" fmla="*/ 0 h 2716177"/>
              <a:gd name="csX13" fmla="*/ 6222021 w 7407168"/>
              <a:gd name="csY13" fmla="*/ 0 h 2716177"/>
              <a:gd name="csX14" fmla="*/ 7407168 w 7407168"/>
              <a:gd name="csY14" fmla="*/ 0 h 2716177"/>
              <a:gd name="csX15" fmla="*/ 7407168 w 7407168"/>
              <a:gd name="csY15" fmla="*/ 488912 h 2716177"/>
              <a:gd name="csX16" fmla="*/ 7407168 w 7407168"/>
              <a:gd name="csY16" fmla="*/ 950662 h 2716177"/>
              <a:gd name="csX17" fmla="*/ 7407168 w 7407168"/>
              <a:gd name="csY17" fmla="*/ 1466736 h 2716177"/>
              <a:gd name="csX18" fmla="*/ 7407168 w 7407168"/>
              <a:gd name="csY18" fmla="*/ 1928486 h 2716177"/>
              <a:gd name="csX19" fmla="*/ 7407168 w 7407168"/>
              <a:gd name="csY19" fmla="*/ 2716177 h 2716177"/>
              <a:gd name="csX20" fmla="*/ 6837386 w 7407168"/>
              <a:gd name="csY20" fmla="*/ 2716177 h 2716177"/>
              <a:gd name="csX21" fmla="*/ 6489819 w 7407168"/>
              <a:gd name="csY21" fmla="*/ 2716177 h 2716177"/>
              <a:gd name="csX22" fmla="*/ 5920037 w 7407168"/>
              <a:gd name="csY22" fmla="*/ 2716177 h 2716177"/>
              <a:gd name="csX23" fmla="*/ 5572469 w 7407168"/>
              <a:gd name="csY23" fmla="*/ 2716177 h 2716177"/>
              <a:gd name="csX24" fmla="*/ 4854544 w 7407168"/>
              <a:gd name="csY24" fmla="*/ 2716177 h 2716177"/>
              <a:gd name="csX25" fmla="*/ 4358833 w 7407168"/>
              <a:gd name="csY25" fmla="*/ 2716177 h 2716177"/>
              <a:gd name="csX26" fmla="*/ 3863123 w 7407168"/>
              <a:gd name="csY26" fmla="*/ 2716177 h 2716177"/>
              <a:gd name="csX27" fmla="*/ 3441484 w 7407168"/>
              <a:gd name="csY27" fmla="*/ 2716177 h 2716177"/>
              <a:gd name="csX28" fmla="*/ 3019845 w 7407168"/>
              <a:gd name="csY28" fmla="*/ 2716177 h 2716177"/>
              <a:gd name="csX29" fmla="*/ 2375992 w 7407168"/>
              <a:gd name="csY29" fmla="*/ 2716177 h 2716177"/>
              <a:gd name="csX30" fmla="*/ 1954353 w 7407168"/>
              <a:gd name="csY30" fmla="*/ 2716177 h 2716177"/>
              <a:gd name="csX31" fmla="*/ 1310499 w 7407168"/>
              <a:gd name="csY31" fmla="*/ 2716177 h 2716177"/>
              <a:gd name="csX32" fmla="*/ 814788 w 7407168"/>
              <a:gd name="csY32" fmla="*/ 2716177 h 2716177"/>
              <a:gd name="csX33" fmla="*/ 0 w 7407168"/>
              <a:gd name="csY33" fmla="*/ 2716177 h 2716177"/>
              <a:gd name="csX34" fmla="*/ 0 w 7407168"/>
              <a:gd name="csY34" fmla="*/ 2200103 h 2716177"/>
              <a:gd name="csX35" fmla="*/ 0 w 7407168"/>
              <a:gd name="csY35" fmla="*/ 1738353 h 2716177"/>
              <a:gd name="csX36" fmla="*/ 0 w 7407168"/>
              <a:gd name="csY36" fmla="*/ 1222280 h 2716177"/>
              <a:gd name="csX37" fmla="*/ 0 w 7407168"/>
              <a:gd name="csY37" fmla="*/ 706206 h 2716177"/>
              <a:gd name="csX38" fmla="*/ 0 w 7407168"/>
              <a:gd name="csY38" fmla="*/ 0 h 27161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407168" h="2716177" fill="none" extrusionOk="0">
                <a:moveTo>
                  <a:pt x="0" y="0"/>
                </a:moveTo>
                <a:cubicBezTo>
                  <a:pt x="151296" y="-25366"/>
                  <a:pt x="294112" y="42704"/>
                  <a:pt x="495710" y="0"/>
                </a:cubicBezTo>
                <a:cubicBezTo>
                  <a:pt x="697308" y="-42704"/>
                  <a:pt x="818058" y="18781"/>
                  <a:pt x="1065493" y="0"/>
                </a:cubicBezTo>
                <a:cubicBezTo>
                  <a:pt x="1312928" y="-18781"/>
                  <a:pt x="1518411" y="62137"/>
                  <a:pt x="1709346" y="0"/>
                </a:cubicBezTo>
                <a:cubicBezTo>
                  <a:pt x="1900281" y="-62137"/>
                  <a:pt x="1975936" y="2858"/>
                  <a:pt x="2056914" y="0"/>
                </a:cubicBezTo>
                <a:cubicBezTo>
                  <a:pt x="2137892" y="-2858"/>
                  <a:pt x="2314206" y="9805"/>
                  <a:pt x="2404481" y="0"/>
                </a:cubicBezTo>
                <a:cubicBezTo>
                  <a:pt x="2494756" y="-9805"/>
                  <a:pt x="2739825" y="28932"/>
                  <a:pt x="2826119" y="0"/>
                </a:cubicBezTo>
                <a:cubicBezTo>
                  <a:pt x="2912413" y="-28932"/>
                  <a:pt x="3167700" y="44337"/>
                  <a:pt x="3469973" y="0"/>
                </a:cubicBezTo>
                <a:cubicBezTo>
                  <a:pt x="3772246" y="-44337"/>
                  <a:pt x="3695952" y="24371"/>
                  <a:pt x="3817540" y="0"/>
                </a:cubicBezTo>
                <a:cubicBezTo>
                  <a:pt x="3939128" y="-24371"/>
                  <a:pt x="4090187" y="39275"/>
                  <a:pt x="4239179" y="0"/>
                </a:cubicBezTo>
                <a:cubicBezTo>
                  <a:pt x="4388171" y="-39275"/>
                  <a:pt x="4667650" y="72573"/>
                  <a:pt x="4883033" y="0"/>
                </a:cubicBezTo>
                <a:cubicBezTo>
                  <a:pt x="5098416" y="-72573"/>
                  <a:pt x="5186955" y="14835"/>
                  <a:pt x="5378744" y="0"/>
                </a:cubicBezTo>
                <a:cubicBezTo>
                  <a:pt x="5570533" y="-14835"/>
                  <a:pt x="5742519" y="31705"/>
                  <a:pt x="5874454" y="0"/>
                </a:cubicBezTo>
                <a:cubicBezTo>
                  <a:pt x="6006389" y="-31705"/>
                  <a:pt x="6109746" y="8674"/>
                  <a:pt x="6222021" y="0"/>
                </a:cubicBezTo>
                <a:cubicBezTo>
                  <a:pt x="6334296" y="-8674"/>
                  <a:pt x="7006168" y="138301"/>
                  <a:pt x="7407168" y="0"/>
                </a:cubicBezTo>
                <a:cubicBezTo>
                  <a:pt x="7425058" y="215626"/>
                  <a:pt x="7362494" y="334156"/>
                  <a:pt x="7407168" y="488912"/>
                </a:cubicBezTo>
                <a:cubicBezTo>
                  <a:pt x="7451842" y="643668"/>
                  <a:pt x="7360332" y="835922"/>
                  <a:pt x="7407168" y="950662"/>
                </a:cubicBezTo>
                <a:cubicBezTo>
                  <a:pt x="7454004" y="1065402"/>
                  <a:pt x="7399443" y="1264350"/>
                  <a:pt x="7407168" y="1466736"/>
                </a:cubicBezTo>
                <a:cubicBezTo>
                  <a:pt x="7414893" y="1669122"/>
                  <a:pt x="7394572" y="1775084"/>
                  <a:pt x="7407168" y="1928486"/>
                </a:cubicBezTo>
                <a:cubicBezTo>
                  <a:pt x="7419764" y="2081888"/>
                  <a:pt x="7360945" y="2391534"/>
                  <a:pt x="7407168" y="2716177"/>
                </a:cubicBezTo>
                <a:cubicBezTo>
                  <a:pt x="7144329" y="2741365"/>
                  <a:pt x="6973539" y="2649050"/>
                  <a:pt x="6837386" y="2716177"/>
                </a:cubicBezTo>
                <a:cubicBezTo>
                  <a:pt x="6701233" y="2783304"/>
                  <a:pt x="6578173" y="2689680"/>
                  <a:pt x="6489819" y="2716177"/>
                </a:cubicBezTo>
                <a:cubicBezTo>
                  <a:pt x="6401465" y="2742674"/>
                  <a:pt x="6184999" y="2675902"/>
                  <a:pt x="5920037" y="2716177"/>
                </a:cubicBezTo>
                <a:cubicBezTo>
                  <a:pt x="5655075" y="2756452"/>
                  <a:pt x="5684435" y="2714743"/>
                  <a:pt x="5572469" y="2716177"/>
                </a:cubicBezTo>
                <a:cubicBezTo>
                  <a:pt x="5460503" y="2717611"/>
                  <a:pt x="5157155" y="2681161"/>
                  <a:pt x="4854544" y="2716177"/>
                </a:cubicBezTo>
                <a:cubicBezTo>
                  <a:pt x="4551933" y="2751193"/>
                  <a:pt x="4526745" y="2711485"/>
                  <a:pt x="4358833" y="2716177"/>
                </a:cubicBezTo>
                <a:cubicBezTo>
                  <a:pt x="4190921" y="2720869"/>
                  <a:pt x="4018567" y="2657206"/>
                  <a:pt x="3863123" y="2716177"/>
                </a:cubicBezTo>
                <a:cubicBezTo>
                  <a:pt x="3707679" y="2775148"/>
                  <a:pt x="3594185" y="2683850"/>
                  <a:pt x="3441484" y="2716177"/>
                </a:cubicBezTo>
                <a:cubicBezTo>
                  <a:pt x="3288783" y="2748504"/>
                  <a:pt x="3157101" y="2710314"/>
                  <a:pt x="3019845" y="2716177"/>
                </a:cubicBezTo>
                <a:cubicBezTo>
                  <a:pt x="2882589" y="2722040"/>
                  <a:pt x="2515674" y="2649771"/>
                  <a:pt x="2375992" y="2716177"/>
                </a:cubicBezTo>
                <a:cubicBezTo>
                  <a:pt x="2236310" y="2782583"/>
                  <a:pt x="2101183" y="2697383"/>
                  <a:pt x="1954353" y="2716177"/>
                </a:cubicBezTo>
                <a:cubicBezTo>
                  <a:pt x="1807523" y="2734971"/>
                  <a:pt x="1615385" y="2645511"/>
                  <a:pt x="1310499" y="2716177"/>
                </a:cubicBezTo>
                <a:cubicBezTo>
                  <a:pt x="1005613" y="2786843"/>
                  <a:pt x="988980" y="2708431"/>
                  <a:pt x="814788" y="2716177"/>
                </a:cubicBezTo>
                <a:cubicBezTo>
                  <a:pt x="640596" y="2723923"/>
                  <a:pt x="266997" y="2673374"/>
                  <a:pt x="0" y="2716177"/>
                </a:cubicBezTo>
                <a:cubicBezTo>
                  <a:pt x="-33154" y="2526105"/>
                  <a:pt x="14504" y="2371776"/>
                  <a:pt x="0" y="2200103"/>
                </a:cubicBezTo>
                <a:cubicBezTo>
                  <a:pt x="-14504" y="2028430"/>
                  <a:pt x="27776" y="1875655"/>
                  <a:pt x="0" y="1738353"/>
                </a:cubicBezTo>
                <a:cubicBezTo>
                  <a:pt x="-27776" y="1601051"/>
                  <a:pt x="52584" y="1355420"/>
                  <a:pt x="0" y="1222280"/>
                </a:cubicBezTo>
                <a:cubicBezTo>
                  <a:pt x="-52584" y="1089140"/>
                  <a:pt x="12653" y="927059"/>
                  <a:pt x="0" y="706206"/>
                </a:cubicBezTo>
                <a:cubicBezTo>
                  <a:pt x="-12653" y="485353"/>
                  <a:pt x="2655" y="339163"/>
                  <a:pt x="0" y="0"/>
                </a:cubicBezTo>
                <a:close/>
              </a:path>
              <a:path w="7407168" h="2716177" stroke="0" extrusionOk="0">
                <a:moveTo>
                  <a:pt x="0" y="0"/>
                </a:moveTo>
                <a:cubicBezTo>
                  <a:pt x="134781" y="-48885"/>
                  <a:pt x="261816" y="40631"/>
                  <a:pt x="421639" y="0"/>
                </a:cubicBezTo>
                <a:cubicBezTo>
                  <a:pt x="581462" y="-40631"/>
                  <a:pt x="822645" y="45410"/>
                  <a:pt x="1139564" y="0"/>
                </a:cubicBezTo>
                <a:cubicBezTo>
                  <a:pt x="1456483" y="-45410"/>
                  <a:pt x="1707332" y="27152"/>
                  <a:pt x="1857490" y="0"/>
                </a:cubicBezTo>
                <a:cubicBezTo>
                  <a:pt x="2007648" y="-27152"/>
                  <a:pt x="2166210" y="43579"/>
                  <a:pt x="2279129" y="0"/>
                </a:cubicBezTo>
                <a:cubicBezTo>
                  <a:pt x="2392048" y="-43579"/>
                  <a:pt x="2658006" y="231"/>
                  <a:pt x="2922982" y="0"/>
                </a:cubicBezTo>
                <a:cubicBezTo>
                  <a:pt x="3187958" y="-231"/>
                  <a:pt x="3154129" y="7074"/>
                  <a:pt x="3270550" y="0"/>
                </a:cubicBezTo>
                <a:cubicBezTo>
                  <a:pt x="3386971" y="-7074"/>
                  <a:pt x="3711654" y="11861"/>
                  <a:pt x="3988475" y="0"/>
                </a:cubicBezTo>
                <a:cubicBezTo>
                  <a:pt x="4265297" y="-11861"/>
                  <a:pt x="4280412" y="8965"/>
                  <a:pt x="4558257" y="0"/>
                </a:cubicBezTo>
                <a:cubicBezTo>
                  <a:pt x="4836102" y="-8965"/>
                  <a:pt x="4839812" y="42738"/>
                  <a:pt x="4979896" y="0"/>
                </a:cubicBezTo>
                <a:cubicBezTo>
                  <a:pt x="5119980" y="-42738"/>
                  <a:pt x="5294614" y="39923"/>
                  <a:pt x="5475606" y="0"/>
                </a:cubicBezTo>
                <a:cubicBezTo>
                  <a:pt x="5656598" y="-39923"/>
                  <a:pt x="5910144" y="53700"/>
                  <a:pt x="6045389" y="0"/>
                </a:cubicBezTo>
                <a:cubicBezTo>
                  <a:pt x="6180634" y="-53700"/>
                  <a:pt x="6345302" y="4031"/>
                  <a:pt x="6541099" y="0"/>
                </a:cubicBezTo>
                <a:cubicBezTo>
                  <a:pt x="6736896" y="-4031"/>
                  <a:pt x="6983650" y="84789"/>
                  <a:pt x="7407168" y="0"/>
                </a:cubicBezTo>
                <a:cubicBezTo>
                  <a:pt x="7418006" y="141275"/>
                  <a:pt x="7401609" y="304788"/>
                  <a:pt x="7407168" y="570397"/>
                </a:cubicBezTo>
                <a:cubicBezTo>
                  <a:pt x="7412727" y="836006"/>
                  <a:pt x="7402206" y="908108"/>
                  <a:pt x="7407168" y="1140794"/>
                </a:cubicBezTo>
                <a:cubicBezTo>
                  <a:pt x="7412130" y="1373480"/>
                  <a:pt x="7397971" y="1500310"/>
                  <a:pt x="7407168" y="1629706"/>
                </a:cubicBezTo>
                <a:cubicBezTo>
                  <a:pt x="7416365" y="1759102"/>
                  <a:pt x="7394594" y="1909696"/>
                  <a:pt x="7407168" y="2118618"/>
                </a:cubicBezTo>
                <a:cubicBezTo>
                  <a:pt x="7419742" y="2327540"/>
                  <a:pt x="7396249" y="2473397"/>
                  <a:pt x="7407168" y="2716177"/>
                </a:cubicBezTo>
                <a:cubicBezTo>
                  <a:pt x="7294029" y="2751472"/>
                  <a:pt x="7080279" y="2680819"/>
                  <a:pt x="6985529" y="2716177"/>
                </a:cubicBezTo>
                <a:cubicBezTo>
                  <a:pt x="6890779" y="2751535"/>
                  <a:pt x="6599395" y="2688181"/>
                  <a:pt x="6341675" y="2716177"/>
                </a:cubicBezTo>
                <a:cubicBezTo>
                  <a:pt x="6083955" y="2744173"/>
                  <a:pt x="6076807" y="2708987"/>
                  <a:pt x="5845965" y="2716177"/>
                </a:cubicBezTo>
                <a:cubicBezTo>
                  <a:pt x="5615123" y="2723367"/>
                  <a:pt x="5616508" y="2690534"/>
                  <a:pt x="5498398" y="2716177"/>
                </a:cubicBezTo>
                <a:cubicBezTo>
                  <a:pt x="5380288" y="2741820"/>
                  <a:pt x="5075337" y="2705599"/>
                  <a:pt x="4854544" y="2716177"/>
                </a:cubicBezTo>
                <a:cubicBezTo>
                  <a:pt x="4633751" y="2726755"/>
                  <a:pt x="4539067" y="2658389"/>
                  <a:pt x="4358833" y="2716177"/>
                </a:cubicBezTo>
                <a:cubicBezTo>
                  <a:pt x="4178599" y="2773965"/>
                  <a:pt x="4059153" y="2662843"/>
                  <a:pt x="3863123" y="2716177"/>
                </a:cubicBezTo>
                <a:cubicBezTo>
                  <a:pt x="3667093" y="2769511"/>
                  <a:pt x="3568040" y="2657452"/>
                  <a:pt x="3367413" y="2716177"/>
                </a:cubicBezTo>
                <a:cubicBezTo>
                  <a:pt x="3166786" y="2774902"/>
                  <a:pt x="2968214" y="2650985"/>
                  <a:pt x="2723559" y="2716177"/>
                </a:cubicBezTo>
                <a:cubicBezTo>
                  <a:pt x="2478904" y="2781369"/>
                  <a:pt x="2443876" y="2708703"/>
                  <a:pt x="2301920" y="2716177"/>
                </a:cubicBezTo>
                <a:cubicBezTo>
                  <a:pt x="2159964" y="2723651"/>
                  <a:pt x="1792248" y="2692078"/>
                  <a:pt x="1583994" y="2716177"/>
                </a:cubicBezTo>
                <a:cubicBezTo>
                  <a:pt x="1375740" y="2740276"/>
                  <a:pt x="1264793" y="2683096"/>
                  <a:pt x="1014212" y="2716177"/>
                </a:cubicBezTo>
                <a:cubicBezTo>
                  <a:pt x="763631" y="2749258"/>
                  <a:pt x="741521" y="2678525"/>
                  <a:pt x="592573" y="2716177"/>
                </a:cubicBezTo>
                <a:cubicBezTo>
                  <a:pt x="443625" y="2753829"/>
                  <a:pt x="184387" y="2647569"/>
                  <a:pt x="0" y="2716177"/>
                </a:cubicBezTo>
                <a:cubicBezTo>
                  <a:pt x="-20852" y="2584259"/>
                  <a:pt x="48193" y="2389793"/>
                  <a:pt x="0" y="2254427"/>
                </a:cubicBezTo>
                <a:cubicBezTo>
                  <a:pt x="-48193" y="2119061"/>
                  <a:pt x="56553" y="1938121"/>
                  <a:pt x="0" y="1656868"/>
                </a:cubicBezTo>
                <a:cubicBezTo>
                  <a:pt x="-56553" y="1375615"/>
                  <a:pt x="10975" y="1401132"/>
                  <a:pt x="0" y="1195118"/>
                </a:cubicBezTo>
                <a:cubicBezTo>
                  <a:pt x="-10975" y="989104"/>
                  <a:pt x="65153" y="766205"/>
                  <a:pt x="0" y="651882"/>
                </a:cubicBezTo>
                <a:cubicBezTo>
                  <a:pt x="-65153" y="537559"/>
                  <a:pt x="27065" y="14708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A602D830-44BA-8CA1-5691-805BD4F68FA2}"/>
              </a:ext>
            </a:extLst>
          </p:cNvPr>
          <p:cNvSpPr/>
          <p:nvPr/>
        </p:nvSpPr>
        <p:spPr>
          <a:xfrm rot="21441141">
            <a:off x="8484562" y="8633750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682803-191D-B38B-EEB8-A2057E68DD0F}"/>
              </a:ext>
            </a:extLst>
          </p:cNvPr>
          <p:cNvSpPr txBox="1"/>
          <p:nvPr/>
        </p:nvSpPr>
        <p:spPr>
          <a:xfrm rot="21406535">
            <a:off x="2291396" y="7616023"/>
            <a:ext cx="6430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And now, time </a:t>
            </a:r>
            <a:br>
              <a:rPr lang="en-ca" sz="40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</a:br>
            <a:r>
              <a:rPr lang="en-ca" sz="40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to pick a name!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E06B03-799C-6016-9834-68F07157E21D}"/>
              </a:ext>
            </a:extLst>
          </p:cNvPr>
          <p:cNvSpPr txBox="1"/>
          <p:nvPr/>
        </p:nvSpPr>
        <p:spPr>
          <a:xfrm>
            <a:off x="467509" y="1756820"/>
            <a:ext cx="92117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000" b="1" i="0" u="none" baseline="0">
                <a:solidFill>
                  <a:srgbClr val="365A8E"/>
                </a:solidFill>
              </a:rPr>
              <a:t>A quick improv exercise to get started!</a:t>
            </a:r>
          </a:p>
          <a:p>
            <a:endParaRPr lang="en-ca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FEBCD8B-BC03-B573-1C37-D814E09F4AB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3</a:t>
            </a:fld>
            <a:endParaRPr lang="en-ca" sz="2800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BF5D749-CD87-3499-16BC-3B62E2CF6E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AD8A2-227E-53FF-96D6-D8E8EEF0A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935F0DD-CB34-1606-35AF-0D75D7424F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9189B7E-B286-21D2-E02E-05FA2D0825D7}"/>
              </a:ext>
            </a:extLst>
          </p:cNvPr>
          <p:cNvSpPr/>
          <p:nvPr/>
        </p:nvSpPr>
        <p:spPr>
          <a:xfrm rot="19977159">
            <a:off x="13234827" y="1857777"/>
            <a:ext cx="4102995" cy="3964054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4310" b="1204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5332EE-010F-3EB5-D206-1286A0A65A42}"/>
              </a:ext>
            </a:extLst>
          </p:cNvPr>
          <p:cNvSpPr txBox="1"/>
          <p:nvPr/>
        </p:nvSpPr>
        <p:spPr>
          <a:xfrm>
            <a:off x="858935" y="619665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Ready, set... improv!</a:t>
            </a:r>
            <a:endParaRPr lang="en-ca" sz="8800" b="1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B5910CF0-1810-AC53-593B-C2061A0ACCD4}"/>
              </a:ext>
            </a:extLst>
          </p:cNvPr>
          <p:cNvSpPr/>
          <p:nvPr/>
        </p:nvSpPr>
        <p:spPr>
          <a:xfrm rot="16200000">
            <a:off x="-50412" y="6692485"/>
            <a:ext cx="3654278" cy="3583656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81282C-42BF-F3DC-9EAF-CDFFC0131F47}"/>
              </a:ext>
            </a:extLst>
          </p:cNvPr>
          <p:cNvSpPr txBox="1"/>
          <p:nvPr/>
        </p:nvSpPr>
        <p:spPr>
          <a:xfrm>
            <a:off x="867924" y="1885393"/>
            <a:ext cx="905188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000" b="1" i="0" u="none" baseline="0">
                <a:solidFill>
                  <a:srgbClr val="365A8E"/>
                </a:solidFill>
              </a:rPr>
              <a:t>A quick improv exercise to get started!</a:t>
            </a:r>
          </a:p>
          <a:p>
            <a:endParaRPr lang="en-ca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E28D7CC-E1C5-EE63-0D53-0E30CB15DACA}"/>
              </a:ext>
            </a:extLst>
          </p:cNvPr>
          <p:cNvGrpSpPr/>
          <p:nvPr/>
        </p:nvGrpSpPr>
        <p:grpSpPr>
          <a:xfrm>
            <a:off x="2132274" y="3870560"/>
            <a:ext cx="13500245" cy="2888820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F9D3701-BA98-5A03-5B00-9E9DD745A72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3FA5D76-BAAD-0F72-703B-0BABE0E3FDA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EA99F0D-E1C6-D59D-5894-EBBCC6851A27}"/>
              </a:ext>
            </a:extLst>
          </p:cNvPr>
          <p:cNvSpPr txBox="1"/>
          <p:nvPr/>
        </p:nvSpPr>
        <p:spPr>
          <a:xfrm>
            <a:off x="3000099" y="4127401"/>
            <a:ext cx="117645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0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Why is it important to </a:t>
            </a:r>
            <a:r>
              <a:rPr lang="en-ca" sz="4800" b="1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recognize </a:t>
            </a:r>
            <a:br>
              <a:rPr lang="en-ca" sz="4800" b="1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</a:br>
            <a:r>
              <a:rPr lang="en-ca" sz="4800" b="1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your signs of stress</a:t>
            </a:r>
            <a:r>
              <a:rPr lang="en-ca" sz="4800" b="0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? </a:t>
            </a:r>
          </a:p>
          <a:p>
            <a:pPr algn="ctr" rtl="0"/>
            <a:r>
              <a:rPr lang="en-ca" sz="4800" b="0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How can this </a:t>
            </a:r>
            <a:r>
              <a:rPr lang="en-ca" sz="4800" b="1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help you in life</a:t>
            </a:r>
            <a:r>
              <a:rPr lang="en-ca" sz="4800" b="0" i="0" u="none" baseline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?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E462245-5AA9-4BDC-CC89-AA618312D891}"/>
              </a:ext>
            </a:extLst>
          </p:cNvPr>
          <p:cNvSpPr/>
          <p:nvPr/>
        </p:nvSpPr>
        <p:spPr>
          <a:xfrm>
            <a:off x="1718069" y="3295366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30A9A4D-9C2D-E362-6F42-A3F33EBC49C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4</a:t>
            </a:fld>
            <a:endParaRPr lang="en-ca" sz="2800" b="1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6F933D1E-99B9-7AAE-817B-4B0D51FD8AF8}"/>
              </a:ext>
            </a:extLst>
          </p:cNvPr>
          <p:cNvSpPr/>
          <p:nvPr/>
        </p:nvSpPr>
        <p:spPr>
          <a:xfrm rot="5592061">
            <a:off x="9799845" y="4441937"/>
            <a:ext cx="3209332" cy="7503479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241746A-2CB1-3DDF-1010-C1A8E03A6AA6}"/>
              </a:ext>
            </a:extLst>
          </p:cNvPr>
          <p:cNvSpPr txBox="1"/>
          <p:nvPr/>
        </p:nvSpPr>
        <p:spPr>
          <a:xfrm rot="184828">
            <a:off x="7820935" y="7060087"/>
            <a:ext cx="716715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endParaRPr lang="en-ca" sz="1800" b="1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algn="ctr" rtl="0"/>
            <a:r>
              <a:rPr lang="en-ca" sz="3200" b="1" i="0" u="none" baseline="0">
                <a:solidFill>
                  <a:srgbClr val="044F80"/>
                </a:solidFill>
              </a:rPr>
              <a:t>The more aware we are of our signs of stress, the more easily we can identify situations that cause us stress and find strategies to accept and manage it.</a:t>
            </a:r>
            <a:endParaRPr lang="en-ca" sz="16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57E853-EE99-E2FC-F4DC-A92FACB439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1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E65E-5448-DB65-C1D2-46BA74C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EA42CA-C319-5000-8439-017DC54C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58510B-35DA-0B22-48A8-6C1193ED68F7}"/>
              </a:ext>
            </a:extLst>
          </p:cNvPr>
          <p:cNvSpPr txBox="1"/>
          <p:nvPr/>
        </p:nvSpPr>
        <p:spPr>
          <a:xfrm>
            <a:off x="533400" y="799644"/>
            <a:ext cx="13868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Educational clip – Part 1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1932E1-CC4F-E665-7D9A-EAC13C22BC7E}"/>
              </a:ext>
            </a:extLst>
          </p:cNvPr>
          <p:cNvSpPr/>
          <p:nvPr/>
        </p:nvSpPr>
        <p:spPr>
          <a:xfrm>
            <a:off x="-25021" y="6531143"/>
            <a:ext cx="4572438" cy="3755857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34490C-F0D6-C963-B291-85066DDE4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B6F15528-21DE-4FAA-801E-634DDDAF4B2B}" type="slidenum">
              <a:rPr/>
              <a:pPr algn="r" rtl="0"/>
              <a:t>5</a:t>
            </a:fld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452D2-D7A7-1D0A-EAC0-1F8D16FDA96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5</a:t>
            </a:fld>
            <a:endParaRPr lang="en-ca" sz="2800" b="1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F794520-F5CF-23E9-9B17-66731588CB8D}"/>
              </a:ext>
            </a:extLst>
          </p:cNvPr>
          <p:cNvGrpSpPr/>
          <p:nvPr/>
        </p:nvGrpSpPr>
        <p:grpSpPr>
          <a:xfrm>
            <a:off x="10669776" y="4480511"/>
            <a:ext cx="6062882" cy="2339389"/>
            <a:chOff x="10669776" y="4480511"/>
            <a:chExt cx="6062882" cy="233938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26E189D-EFA7-61F6-5FF6-8273068A6495}"/>
                </a:ext>
              </a:extLst>
            </p:cNvPr>
            <p:cNvSpPr/>
            <p:nvPr/>
          </p:nvSpPr>
          <p:spPr>
            <a:xfrm>
              <a:off x="10823877" y="4914900"/>
              <a:ext cx="5406799" cy="1905000"/>
            </a:xfrm>
            <a:prstGeom prst="rect">
              <a:avLst/>
            </a:prstGeom>
            <a:solidFill>
              <a:srgbClr val="0038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ca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1B08388-F221-A668-395C-56EEA7ABDCEC}"/>
                </a:ext>
              </a:extLst>
            </p:cNvPr>
            <p:cNvSpPr txBox="1"/>
            <p:nvPr/>
          </p:nvSpPr>
          <p:spPr>
            <a:xfrm>
              <a:off x="10669776" y="5580127"/>
              <a:ext cx="5715000" cy="52322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ca" sz="2800" b="1" i="0" u="none" baseline="0" dirty="0">
                  <a:solidFill>
                    <a:schemeClr val="bg1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Video clip</a:t>
              </a:r>
              <a:endParaRPr lang="en-ca" sz="2800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Graphique 7" descr="Volume avec un remplissage uni">
              <a:extLst>
                <a:ext uri="{FF2B5EF4-FFF2-40B4-BE49-F238E27FC236}">
                  <a16:creationId xmlns:a16="http://schemas.microsoft.com/office/drawing/2014/main" id="{73060571-9FA9-F3F9-BFDB-C87FC77563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977103">
              <a:off x="15818258" y="4480511"/>
              <a:ext cx="914400" cy="914400"/>
            </a:xfrm>
            <a:prstGeom prst="rect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43A31F5-5BD2-36D1-232F-BEFDFFF638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  <p:pic>
        <p:nvPicPr>
          <p:cNvPr id="12" name="Média en ligne 11" descr="Workshop 1.1">
            <a:hlinkClick r:id="" action="ppaction://media"/>
            <a:extLst>
              <a:ext uri="{FF2B5EF4-FFF2-40B4-BE49-F238E27FC236}">
                <a16:creationId xmlns:a16="http://schemas.microsoft.com/office/drawing/2014/main" id="{D3DA6AFF-67BD-F818-0A64-01A487404FE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1076066" y="3064477"/>
            <a:ext cx="8408593" cy="4737235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4E939F2-5FA5-9329-FFB3-00493234A7C3}"/>
              </a:ext>
            </a:extLst>
          </p:cNvPr>
          <p:cNvSpPr/>
          <p:nvPr/>
        </p:nvSpPr>
        <p:spPr>
          <a:xfrm>
            <a:off x="8960949" y="3574071"/>
            <a:ext cx="901115" cy="1060135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71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17060" y="4760082"/>
            <a:ext cx="3931516" cy="4377490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622" r="-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F9A3D5-4E7A-F8CB-058C-415E0A8D8C6C}"/>
              </a:ext>
            </a:extLst>
          </p:cNvPr>
          <p:cNvSpPr/>
          <p:nvPr/>
        </p:nvSpPr>
        <p:spPr>
          <a:xfrm>
            <a:off x="1901425" y="3268610"/>
            <a:ext cx="14138396" cy="4601379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1" name="Freeform 11"/>
          <p:cNvSpPr/>
          <p:nvPr/>
        </p:nvSpPr>
        <p:spPr>
          <a:xfrm>
            <a:off x="14977106" y="3814201"/>
            <a:ext cx="2125429" cy="2087045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922EF6-5EB2-F124-BAF5-10C139625D5A}"/>
              </a:ext>
            </a:extLst>
          </p:cNvPr>
          <p:cNvSpPr txBox="1"/>
          <p:nvPr/>
        </p:nvSpPr>
        <p:spPr>
          <a:xfrm>
            <a:off x="3238221" y="1858920"/>
            <a:ext cx="13868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Stress… Good or bad?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85C9A6-6F89-31A7-8CD1-753E8F371530}"/>
              </a:ext>
            </a:extLst>
          </p:cNvPr>
          <p:cNvSpPr txBox="1"/>
          <p:nvPr/>
        </p:nvSpPr>
        <p:spPr>
          <a:xfrm>
            <a:off x="2398802" y="3434073"/>
            <a:ext cx="1314364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400" b="0" i="0" u="none" baseline="0"/>
              <a:t>Stress is a </a:t>
            </a:r>
            <a:r>
              <a:rPr lang="en-ca" sz="4400" b="1" i="0" u="none" baseline="0"/>
              <a:t>NORMA</a:t>
            </a:r>
            <a:r>
              <a:rPr lang="en-ca" sz="4400" b="0" i="0" u="none" baseline="0"/>
              <a:t>L alarm reaction </a:t>
            </a:r>
            <a:br>
              <a:rPr lang="en-ca" sz="4400" b="0" i="0" u="none" baseline="0"/>
            </a:br>
            <a:r>
              <a:rPr lang="en-ca" sz="4400" b="0" i="0" u="none" baseline="0"/>
              <a:t>to a </a:t>
            </a:r>
            <a:r>
              <a:rPr lang="en-ca" sz="4400" b="1" i="0" u="none" baseline="0"/>
              <a:t>real</a:t>
            </a:r>
            <a:r>
              <a:rPr lang="en-ca" sz="4400" b="0" i="0" u="none" baseline="0"/>
              <a:t>, </a:t>
            </a:r>
            <a:r>
              <a:rPr lang="en-ca" sz="4400" b="1" i="0" u="none" baseline="0"/>
              <a:t>concrete </a:t>
            </a:r>
            <a:r>
              <a:rPr lang="en-ca" sz="4400" b="0" i="0" u="none" baseline="0"/>
              <a:t>situation.</a:t>
            </a:r>
            <a:br>
              <a:rPr lang="en-ca" sz="4400"/>
            </a:br>
            <a:endParaRPr lang="en-ca" sz="4400"/>
          </a:p>
          <a:p>
            <a:pPr algn="ctr" rtl="0"/>
            <a:r>
              <a:rPr lang="en-ca" sz="4400" b="0" i="0" u="none" baseline="0"/>
              <a:t>This reaction helps ensure </a:t>
            </a:r>
            <a:r>
              <a:rPr lang="en-ca" sz="4400" b="1" i="0" u="none" baseline="0"/>
              <a:t>the survival of the species, </a:t>
            </a:r>
            <a:r>
              <a:rPr lang="en-ca" sz="4400" b="0" i="0" u="none" baseline="0"/>
              <a:t>and therefore allows you to </a:t>
            </a:r>
            <a:r>
              <a:rPr lang="en-ca" sz="4400" b="1" i="0" u="none" baseline="0"/>
              <a:t>respond appropriately</a:t>
            </a:r>
            <a:r>
              <a:rPr lang="en-ca" sz="4400" b="0" i="0" u="none" baseline="0"/>
              <a:t> </a:t>
            </a:r>
            <a:br>
              <a:rPr lang="en-ca" sz="4400" b="0" i="0" u="none" baseline="0"/>
            </a:br>
            <a:r>
              <a:rPr lang="en-ca" sz="4400" b="0" i="0" u="none" baseline="0"/>
              <a:t>when faced</a:t>
            </a:r>
            <a:r>
              <a:rPr lang="en-ca" sz="4400" b="1" i="0" u="none" baseline="0"/>
              <a:t> with a danger.</a:t>
            </a:r>
            <a:r>
              <a:rPr lang="en-ca" sz="4400" b="0" i="0" u="none" baseline="0"/>
              <a:t> </a:t>
            </a:r>
          </a:p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 rot="-96328">
            <a:off x="12033494" y="7588424"/>
            <a:ext cx="3783986" cy="689872"/>
            <a:chOff x="0" y="0"/>
            <a:chExt cx="1656431" cy="4086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8C3FAD0-13C7-F559-47C3-2544F315C93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6</a:t>
            </a:fld>
            <a:endParaRPr lang="en-ca" sz="2800" b="1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61B62A-CC5B-A783-4251-B631D520B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A15CA-0D0B-7883-6924-497C1297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F7CC8C3-5E9B-B91B-3833-9EE4452EA4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EE95B-75E7-231E-6367-258968CCF7AA}"/>
              </a:ext>
            </a:extLst>
          </p:cNvPr>
          <p:cNvSpPr/>
          <p:nvPr/>
        </p:nvSpPr>
        <p:spPr>
          <a:xfrm>
            <a:off x="9087412" y="876300"/>
            <a:ext cx="8909226" cy="8041400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02268C3-0AD9-37AD-6493-5E96E72A23B4}"/>
              </a:ext>
            </a:extLst>
          </p:cNvPr>
          <p:cNvSpPr/>
          <p:nvPr/>
        </p:nvSpPr>
        <p:spPr>
          <a:xfrm>
            <a:off x="15834884" y="7898831"/>
            <a:ext cx="2125429" cy="2087045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31FFB9-BCB2-B236-5039-E70018E6175C}"/>
              </a:ext>
            </a:extLst>
          </p:cNvPr>
          <p:cNvSpPr txBox="1"/>
          <p:nvPr/>
        </p:nvSpPr>
        <p:spPr>
          <a:xfrm>
            <a:off x="636036" y="650174"/>
            <a:ext cx="84513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Stress…  </a:t>
            </a:r>
          </a:p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Good or bad?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4E12AD-585D-CA85-8A8F-E73DAE10EAE2}"/>
              </a:ext>
            </a:extLst>
          </p:cNvPr>
          <p:cNvSpPr txBox="1"/>
          <p:nvPr/>
        </p:nvSpPr>
        <p:spPr>
          <a:xfrm>
            <a:off x="9214238" y="1125379"/>
            <a:ext cx="8451376" cy="75713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rtl="0"/>
            <a:r>
              <a:rPr lang="en-ca" sz="3600" b="1" i="0" u="none" baseline="0" dirty="0"/>
              <a:t>No stress</a:t>
            </a:r>
            <a:r>
              <a:rPr lang="en-ca" sz="3600" b="0" i="0" u="none" baseline="0" dirty="0"/>
              <a:t> or </a:t>
            </a:r>
            <a:r>
              <a:rPr lang="en-ca" sz="3600" b="1" i="0" u="none" baseline="0" dirty="0"/>
              <a:t>too little stress</a:t>
            </a:r>
            <a:r>
              <a:rPr lang="en-ca" sz="3600" b="0" i="0" u="none" baseline="0" dirty="0"/>
              <a:t> can cause you to </a:t>
            </a:r>
            <a:r>
              <a:rPr lang="en-ca" sz="3600" b="1" i="0" u="none" baseline="0" dirty="0"/>
              <a:t>fail</a:t>
            </a:r>
            <a:r>
              <a:rPr lang="en-ca" sz="3600" b="0" i="0" u="none" baseline="0" dirty="0"/>
              <a:t> </a:t>
            </a:r>
            <a:r>
              <a:rPr lang="en-ca" sz="3600" b="1" i="0" u="none" baseline="0" dirty="0"/>
              <a:t>to perceive </a:t>
            </a:r>
            <a:r>
              <a:rPr lang="en-ca" sz="3600" b="0" i="0" u="none" baseline="0" dirty="0"/>
              <a:t>the presence of danger in a situation, to let down your guard, and to under-react. </a:t>
            </a:r>
          </a:p>
          <a:p>
            <a:pPr algn="just" rtl="0"/>
            <a:endParaRPr lang="en-ca" sz="3600"/>
          </a:p>
          <a:p>
            <a:pPr algn="just" rtl="0"/>
            <a:r>
              <a:rPr lang="en-ca" sz="3600" b="1" i="0" u="none" baseline="0" dirty="0"/>
              <a:t>Too much stress </a:t>
            </a:r>
            <a:r>
              <a:rPr lang="en-ca" sz="3600" b="0" i="0" u="none" baseline="0" dirty="0"/>
              <a:t>(built-up, prolonged or excessive stress) </a:t>
            </a:r>
            <a:r>
              <a:rPr lang="en-ca" sz="3600" b="1" i="0" u="none" baseline="0" dirty="0"/>
              <a:t>can harm your balance, health and well-being. </a:t>
            </a:r>
            <a:endParaRPr lang="en-ca" sz="3600" b="1" i="0" u="none" baseline="0" dirty="0">
              <a:ea typeface="Calibri"/>
              <a:cs typeface="Calibri"/>
            </a:endParaRPr>
          </a:p>
          <a:p>
            <a:pPr algn="just" rtl="0"/>
            <a:endParaRPr lang="en-ca" sz="3600" b="1"/>
          </a:p>
          <a:p>
            <a:pPr algn="just" rtl="0"/>
            <a:r>
              <a:rPr lang="en-ca" sz="3600" b="1" i="0" u="none" baseline="0"/>
              <a:t>A healthy level of stress </a:t>
            </a:r>
            <a:r>
              <a:rPr lang="en-ca" sz="3600" b="0" i="0" u="none" baseline="0"/>
              <a:t>(well balanced and in reasonable quantities) can be useful, motivate you, and even improve your performance. </a:t>
            </a:r>
          </a:p>
          <a:p>
            <a:endParaRPr lang="en-ca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7EB411C-8665-5C8E-63FB-5E3D771F7B20}"/>
              </a:ext>
            </a:extLst>
          </p:cNvPr>
          <p:cNvGrpSpPr/>
          <p:nvPr/>
        </p:nvGrpSpPr>
        <p:grpSpPr>
          <a:xfrm rot="-96328">
            <a:off x="9394637" y="8652131"/>
            <a:ext cx="3783986" cy="689872"/>
            <a:chOff x="0" y="0"/>
            <a:chExt cx="1656431" cy="40860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648835F-9866-CA06-FC4C-E1A5966307C4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CF0C6A0-0886-685B-8E40-2C7B9575565A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40F62A3-FF7E-242D-6D2F-85665B38916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7</a:t>
            </a:fld>
            <a:endParaRPr lang="en-ca" sz="2800" b="1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B599C2-4EF0-7872-BE72-01D991CA71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42" y="9282612"/>
            <a:ext cx="2755900" cy="829631"/>
          </a:xfrm>
          <a:prstGeom prst="rect">
            <a:avLst/>
          </a:prstGeom>
        </p:spPr>
      </p:pic>
      <p:pic>
        <p:nvPicPr>
          <p:cNvPr id="13" name="Image 12" descr="Une image contenant croquis, diagramme, dessin">
            <a:extLst>
              <a:ext uri="{FF2B5EF4-FFF2-40B4-BE49-F238E27FC236}">
                <a16:creationId xmlns:a16="http://schemas.microsoft.com/office/drawing/2014/main" id="{417BB6B3-9CA5-88CB-7C70-D958994B3A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50" y="3667128"/>
            <a:ext cx="7383844" cy="54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95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7BB8-07CF-EBB7-35E4-66A82E31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4C0A59A-F28E-5C46-42E4-B6E4249D02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BDD1712-7D57-3835-1F01-91F0DA028C72}"/>
              </a:ext>
            </a:extLst>
          </p:cNvPr>
          <p:cNvGrpSpPr/>
          <p:nvPr/>
        </p:nvGrpSpPr>
        <p:grpSpPr>
          <a:xfrm>
            <a:off x="8991600" y="2332529"/>
            <a:ext cx="6939459" cy="2716177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60F74C6-A710-70CD-7E41-11F69D21EFC7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8F818BC-B54D-1B97-E05A-212D836DCE4C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05B6F1E-33C9-92C4-DBF7-D71AEBE946BB}"/>
              </a:ext>
            </a:extLst>
          </p:cNvPr>
          <p:cNvSpPr/>
          <p:nvPr/>
        </p:nvSpPr>
        <p:spPr>
          <a:xfrm>
            <a:off x="14947399" y="1876361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380ED3-DED5-F5B6-D7CF-3249149F210A}"/>
              </a:ext>
            </a:extLst>
          </p:cNvPr>
          <p:cNvSpPr txBox="1"/>
          <p:nvPr/>
        </p:nvSpPr>
        <p:spPr>
          <a:xfrm>
            <a:off x="9331827" y="2484733"/>
            <a:ext cx="5835922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89535" lvl="0" algn="ctr" rtl="0">
              <a:spcBef>
                <a:spcPts val="600"/>
              </a:spcBef>
              <a:spcAft>
                <a:spcPts val="600"/>
              </a:spcAft>
              <a:buSzPts val="1050"/>
            </a:pPr>
            <a:r>
              <a:rPr lang="en-ca" sz="4000" b="1" i="0" u="none" baseline="0">
                <a:solidFill>
                  <a:schemeClr val="bg1"/>
                </a:solidFill>
                <a:effectLst/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Can you think of examples of situations where an absence of stress led to negative consequences?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105DE8-0F11-96BC-5104-895E9BDEDE07}"/>
              </a:ext>
            </a:extLst>
          </p:cNvPr>
          <p:cNvSpPr txBox="1"/>
          <p:nvPr/>
        </p:nvSpPr>
        <p:spPr>
          <a:xfrm>
            <a:off x="1912237" y="672485"/>
            <a:ext cx="1112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200" b="1" i="0" u="none" baseline="0">
                <a:solidFill>
                  <a:srgbClr val="0038FF"/>
                </a:solidFill>
              </a:rPr>
              <a:t>Stress… Good or bad?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75C09148-435A-A528-8B9B-142653682668}"/>
              </a:ext>
            </a:extLst>
          </p:cNvPr>
          <p:cNvGrpSpPr/>
          <p:nvPr/>
        </p:nvGrpSpPr>
        <p:grpSpPr>
          <a:xfrm>
            <a:off x="992791" y="3812202"/>
            <a:ext cx="6478685" cy="2716978"/>
            <a:chOff x="0" y="0"/>
            <a:chExt cx="2149108" cy="49546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8DB46E8-C59E-963C-0F2C-8E76BB50DDA3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1D66E383-7512-AD38-47FA-61C58E8E8B7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7" name="Freeform 8">
            <a:extLst>
              <a:ext uri="{FF2B5EF4-FFF2-40B4-BE49-F238E27FC236}">
                <a16:creationId xmlns:a16="http://schemas.microsoft.com/office/drawing/2014/main" id="{61756C02-012D-8017-19BA-0E75F5A81730}"/>
              </a:ext>
            </a:extLst>
          </p:cNvPr>
          <p:cNvSpPr/>
          <p:nvPr/>
        </p:nvSpPr>
        <p:spPr>
          <a:xfrm>
            <a:off x="586756" y="3382180"/>
            <a:ext cx="1243604" cy="124397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B14007-734B-1D14-F84B-3815BEFD85AE}"/>
              </a:ext>
            </a:extLst>
          </p:cNvPr>
          <p:cNvSpPr txBox="1"/>
          <p:nvPr/>
        </p:nvSpPr>
        <p:spPr>
          <a:xfrm>
            <a:off x="1411575" y="3973282"/>
            <a:ext cx="56411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Can you think of examples of situations where you experienced too much stress?</a:t>
            </a:r>
            <a:endParaRPr lang="en-ca" sz="4000" b="1">
              <a:solidFill>
                <a:schemeClr val="bg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grpSp>
        <p:nvGrpSpPr>
          <p:cNvPr id="19" name="Group 4">
            <a:extLst>
              <a:ext uri="{FF2B5EF4-FFF2-40B4-BE49-F238E27FC236}">
                <a16:creationId xmlns:a16="http://schemas.microsoft.com/office/drawing/2014/main" id="{9092BC1B-51D9-8B2D-3939-15664F4AB2AC}"/>
              </a:ext>
            </a:extLst>
          </p:cNvPr>
          <p:cNvGrpSpPr/>
          <p:nvPr/>
        </p:nvGrpSpPr>
        <p:grpSpPr>
          <a:xfrm>
            <a:off x="6400800" y="7111108"/>
            <a:ext cx="6955646" cy="2716177"/>
            <a:chOff x="0" y="0"/>
            <a:chExt cx="2149108" cy="495463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DD0DD51-6034-E688-B387-C53FF577B525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9F2BDA3A-A255-252F-17A3-C3433E678237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22" name="Freeform 8">
            <a:extLst>
              <a:ext uri="{FF2B5EF4-FFF2-40B4-BE49-F238E27FC236}">
                <a16:creationId xmlns:a16="http://schemas.microsoft.com/office/drawing/2014/main" id="{2A723883-C2F1-1698-990D-DBF6654466FD}"/>
              </a:ext>
            </a:extLst>
          </p:cNvPr>
          <p:cNvSpPr/>
          <p:nvPr/>
        </p:nvSpPr>
        <p:spPr>
          <a:xfrm>
            <a:off x="12734644" y="8704560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D522E75-06C8-B773-70C6-95F981F2BD57}"/>
              </a:ext>
            </a:extLst>
          </p:cNvPr>
          <p:cNvSpPr txBox="1"/>
          <p:nvPr/>
        </p:nvSpPr>
        <p:spPr>
          <a:xfrm>
            <a:off x="7213277" y="7282189"/>
            <a:ext cx="5225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</a:rPr>
              <a:t>Can you think of examples of </a:t>
            </a:r>
            <a:r>
              <a:rPr lang="en-ca" sz="4000" b="1" i="0" u="none" baseline="0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</a:rPr>
              <a:t>situations</a:t>
            </a:r>
            <a: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</a:rPr>
              <a:t> where stress was useful? </a:t>
            </a:r>
            <a:endParaRPr lang="en-ca" sz="4800" b="1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E31B654-016B-BEE2-873C-3FB1B3065A43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8</a:t>
            </a:fld>
            <a:endParaRPr lang="en-ca" sz="2800" b="1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A80EE7-7091-C488-1FC6-8BC80B073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824" y="846161"/>
            <a:ext cx="986536" cy="98653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6C5210-A5B3-CDFE-57C8-35F2151E9A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97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3813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82799" y="4673203"/>
            <a:ext cx="4388462" cy="4377490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1" y="0"/>
                </a:lnTo>
                <a:lnTo>
                  <a:pt x="4388461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783130" y="3028872"/>
            <a:ext cx="14004785" cy="5206116"/>
          </a:xfrm>
          <a:custGeom>
            <a:avLst/>
            <a:gdLst/>
            <a:ahLst/>
            <a:cxnLst/>
            <a:rect l="l" t="t" r="r" b="b"/>
            <a:pathLst>
              <a:path w="14004785" h="5206116">
                <a:moveTo>
                  <a:pt x="0" y="0"/>
                </a:moveTo>
                <a:lnTo>
                  <a:pt x="14004785" y="0"/>
                </a:lnTo>
                <a:lnTo>
                  <a:pt x="14004785" y="5206116"/>
                </a:lnTo>
                <a:lnTo>
                  <a:pt x="0" y="52061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172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 rot="16200000">
            <a:off x="14353867" y="5081334"/>
            <a:ext cx="2744989" cy="664524"/>
            <a:chOff x="0" y="0"/>
            <a:chExt cx="1816195" cy="3599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16195" cy="359995"/>
            </a:xfrm>
            <a:custGeom>
              <a:avLst/>
              <a:gdLst/>
              <a:ahLst/>
              <a:cxnLst/>
              <a:rect l="l" t="t" r="r" b="b"/>
              <a:pathLst>
                <a:path w="1816195" h="359995">
                  <a:moveTo>
                    <a:pt x="0" y="0"/>
                  </a:moveTo>
                  <a:lnTo>
                    <a:pt x="1816195" y="0"/>
                  </a:lnTo>
                  <a:lnTo>
                    <a:pt x="1816195" y="359995"/>
                  </a:lnTo>
                  <a:lnTo>
                    <a:pt x="0" y="35999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816195" cy="43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7B83A-6FCE-3904-58DB-E56C757F56FC}"/>
              </a:ext>
            </a:extLst>
          </p:cNvPr>
          <p:cNvSpPr/>
          <p:nvPr/>
        </p:nvSpPr>
        <p:spPr>
          <a:xfrm>
            <a:off x="13012616" y="5002823"/>
            <a:ext cx="1430215" cy="617332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53A1A0-EA30-DD41-C176-6BE15DB715E3}"/>
              </a:ext>
            </a:extLst>
          </p:cNvPr>
          <p:cNvSpPr txBox="1"/>
          <p:nvPr/>
        </p:nvSpPr>
        <p:spPr>
          <a:xfrm>
            <a:off x="9153522" y="4148457"/>
            <a:ext cx="5359648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ca" sz="4800" b="1">
                <a:solidFill>
                  <a:srgbClr val="2F5CEE"/>
                </a:solidFill>
              </a:rPr>
              <a:t>Perform the</a:t>
            </a:r>
            <a:r>
              <a:rPr lang="en-ca" sz="4800" b="1" i="0" u="none" baseline="0">
                <a:solidFill>
                  <a:srgbClr val="2F5CEE"/>
                </a:solidFill>
              </a:rPr>
              <a:t> movements in </a:t>
            </a:r>
            <a:r>
              <a:rPr lang="en-ca" sz="4800" b="1" i="0" u="none" baseline="0">
                <a:solidFill>
                  <a:schemeClr val="bg1"/>
                </a:solidFill>
              </a:rPr>
              <a:t>time</a:t>
            </a:r>
            <a:r>
              <a:rPr lang="en-ca" sz="4800" b="1" i="0" u="none" baseline="0" dirty="0">
                <a:solidFill>
                  <a:srgbClr val="2F5CEE"/>
                </a:solidFill>
              </a:rPr>
              <a:t> </a:t>
            </a:r>
            <a:r>
              <a:rPr lang="en-ca" sz="4800" b="1" i="0" u="none" baseline="0">
                <a:solidFill>
                  <a:srgbClr val="2F5CEE"/>
                </a:solidFill>
              </a:rPr>
              <a:t>with your in-breaths and out-breaths.</a:t>
            </a:r>
            <a:endParaRPr lang="en-ca" sz="4400" i="1">
              <a:solidFill>
                <a:schemeClr val="tx1"/>
              </a:solidFill>
            </a:endParaRPr>
          </a:p>
        </p:txBody>
      </p:sp>
      <p:sp>
        <p:nvSpPr>
          <p:cNvPr id="9" name="Freeform 9"/>
          <p:cNvSpPr/>
          <p:nvPr/>
        </p:nvSpPr>
        <p:spPr>
          <a:xfrm rot="895534">
            <a:off x="14401753" y="326600"/>
            <a:ext cx="4206235" cy="2397554"/>
          </a:xfrm>
          <a:custGeom>
            <a:avLst/>
            <a:gdLst/>
            <a:ahLst/>
            <a:cxnLst/>
            <a:rect l="l" t="t" r="r" b="b"/>
            <a:pathLst>
              <a:path w="4206235" h="2397554">
                <a:moveTo>
                  <a:pt x="0" y="0"/>
                </a:moveTo>
                <a:lnTo>
                  <a:pt x="4206235" y="0"/>
                </a:lnTo>
                <a:lnTo>
                  <a:pt x="4206235" y="2397554"/>
                </a:lnTo>
                <a:lnTo>
                  <a:pt x="0" y="2397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3C34BF1C-404C-2B75-C478-CBBC8A008883}"/>
              </a:ext>
            </a:extLst>
          </p:cNvPr>
          <p:cNvSpPr/>
          <p:nvPr/>
        </p:nvSpPr>
        <p:spPr>
          <a:xfrm>
            <a:off x="7708043" y="817012"/>
            <a:ext cx="940205" cy="952589"/>
          </a:xfrm>
          <a:custGeom>
            <a:avLst/>
            <a:gdLst/>
            <a:ahLst/>
            <a:cxnLst/>
            <a:rect l="l" t="t" r="r" b="b"/>
            <a:pathLst>
              <a:path w="1131048" h="1131048">
                <a:moveTo>
                  <a:pt x="0" y="0"/>
                </a:moveTo>
                <a:lnTo>
                  <a:pt x="1131048" y="0"/>
                </a:lnTo>
                <a:lnTo>
                  <a:pt x="1131048" y="1131049"/>
                </a:lnTo>
                <a:lnTo>
                  <a:pt x="0" y="11310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8CC7F90-D39C-EFAB-B1A7-5B3EFF6DDBBE}"/>
              </a:ext>
            </a:extLst>
          </p:cNvPr>
          <p:cNvGrpSpPr/>
          <p:nvPr/>
        </p:nvGrpSpPr>
        <p:grpSpPr>
          <a:xfrm>
            <a:off x="3422214" y="4453704"/>
            <a:ext cx="5265637" cy="2308324"/>
            <a:chOff x="3662846" y="4477767"/>
            <a:chExt cx="5265637" cy="230832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BA0DCD-3F6D-E7EC-B4F2-C730D20A4A3B}"/>
                </a:ext>
              </a:extLst>
            </p:cNvPr>
            <p:cNvSpPr/>
            <p:nvPr/>
          </p:nvSpPr>
          <p:spPr>
            <a:xfrm>
              <a:off x="5549154" y="5253318"/>
              <a:ext cx="2286000" cy="770964"/>
            </a:xfrm>
            <a:prstGeom prst="rect">
              <a:avLst/>
            </a:prstGeom>
            <a:solidFill>
              <a:srgbClr val="9BA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ca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F99C1C6-F67A-F95F-585E-38999F6B17CC}"/>
                </a:ext>
              </a:extLst>
            </p:cNvPr>
            <p:cNvSpPr txBox="1"/>
            <p:nvPr/>
          </p:nvSpPr>
          <p:spPr>
            <a:xfrm>
              <a:off x="3662846" y="4477767"/>
              <a:ext cx="5265637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/>
              <a:r>
                <a:rPr lang="en-ca" sz="4800" b="1" i="0" u="none" baseline="0">
                  <a:solidFill>
                    <a:srgbClr val="2F5CEE"/>
                  </a:solidFill>
                </a:rPr>
                <a:t>Move and stretch while </a:t>
              </a:r>
              <a:r>
                <a:rPr lang="en-ca" sz="4800" b="1" i="0" u="none" baseline="0">
                  <a:solidFill>
                    <a:schemeClr val="bg1"/>
                  </a:solidFill>
                </a:rPr>
                <a:t>focusing </a:t>
              </a:r>
              <a:r>
                <a:rPr lang="en-ca" sz="4800" b="1" i="0" u="none" baseline="0">
                  <a:solidFill>
                    <a:srgbClr val="2F5CEE"/>
                  </a:solidFill>
                </a:rPr>
                <a:t>on your breathing.</a:t>
              </a:r>
            </a:p>
          </p:txBody>
        </p:sp>
      </p:grp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F25C3CBE-D63B-CAAB-9D3F-A8BB77942F7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9</a:t>
            </a:fld>
            <a:endParaRPr lang="en-ca" sz="2800" b="1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C341513-B545-EDE0-D1F2-8A813C0C93F9}"/>
              </a:ext>
            </a:extLst>
          </p:cNvPr>
          <p:cNvSpPr txBox="1">
            <a:spLocks/>
          </p:cNvSpPr>
          <p:nvPr/>
        </p:nvSpPr>
        <p:spPr>
          <a:xfrm>
            <a:off x="1760819" y="541385"/>
            <a:ext cx="8757333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 </a:t>
            </a:r>
            <a:r>
              <a:rPr lang="en-ca" sz="8800" b="1">
                <a:solidFill>
                  <a:srgbClr val="0038FF"/>
                </a:solidFill>
              </a:rPr>
              <a:t>Active</a:t>
            </a:r>
            <a:r>
              <a:rPr lang="en-ca" sz="8800" b="1" i="0" u="none" baseline="0">
                <a:solidFill>
                  <a:srgbClr val="0038FF"/>
                </a:solidFill>
              </a:rPr>
              <a:t> break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A418A1D-16B4-4A66-06F9-A42F9075F8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824" y="846161"/>
            <a:ext cx="986536" cy="98653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A6F2D0D-DB53-F105-50B9-64E1858256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ctr" rtl="0"/>
            <a:r>
              <a:rPr lang="en-ca" sz="1800" b="1" i="0" u="none" baseline="0">
                <a:solidFill>
                  <a:schemeClr val="bg1"/>
                </a:solidFill>
              </a:rPr>
              <a:t>Which stress level does each situation on your worksheet correspond to? </a:t>
            </a:r>
            <a:endParaRPr lang="en-ca" sz="1600" i="1">
              <a:solidFill>
                <a:schemeClr val="bg1"/>
              </a:solidFill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CB7692E9-32A6-E948-1E1B-576AFDE58FA2}"/>
              </a:ext>
            </a:extLst>
          </p:cNvPr>
          <p:cNvGrpSpPr/>
          <p:nvPr/>
        </p:nvGrpSpPr>
        <p:grpSpPr>
          <a:xfrm>
            <a:off x="686937" y="2766466"/>
            <a:ext cx="7050294" cy="3423319"/>
            <a:chOff x="0" y="-76200"/>
            <a:chExt cx="2338722" cy="624270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62E75236-F859-0FC0-61E1-3DEE63F61084}"/>
                </a:ext>
              </a:extLst>
            </p:cNvPr>
            <p:cNvSpPr/>
            <p:nvPr/>
          </p:nvSpPr>
          <p:spPr>
            <a:xfrm>
              <a:off x="0" y="0"/>
              <a:ext cx="2338722" cy="548070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C57F7336-B94A-C0F5-10A1-23776450A6B2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4" name="Freeform 4"/>
          <p:cNvSpPr/>
          <p:nvPr/>
        </p:nvSpPr>
        <p:spPr>
          <a:xfrm rot="5592061">
            <a:off x="11334260" y="163970"/>
            <a:ext cx="3861881" cy="8022683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 rot="10800000">
            <a:off x="15849600" y="7590453"/>
            <a:ext cx="2438400" cy="2711914"/>
          </a:xfrm>
          <a:custGeom>
            <a:avLst/>
            <a:gdLst/>
            <a:ahLst/>
            <a:cxnLst/>
            <a:rect l="l" t="t" r="r" b="b"/>
            <a:pathLst>
              <a:path w="2794061" h="2787076">
                <a:moveTo>
                  <a:pt x="0" y="0"/>
                </a:moveTo>
                <a:lnTo>
                  <a:pt x="2794060" y="0"/>
                </a:lnTo>
                <a:lnTo>
                  <a:pt x="2794060" y="2787076"/>
                </a:lnTo>
                <a:lnTo>
                  <a:pt x="0" y="27870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1258" t="-2669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35ADB6-7B63-6AFC-D6EE-619E106A50B6}"/>
              </a:ext>
            </a:extLst>
          </p:cNvPr>
          <p:cNvSpPr txBox="1"/>
          <p:nvPr/>
        </p:nvSpPr>
        <p:spPr>
          <a:xfrm rot="184828">
            <a:off x="9423959" y="2798503"/>
            <a:ext cx="76630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endParaRPr lang="en-ca" sz="1800" b="1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algn="ctr" rtl="0"/>
            <a:r>
              <a:rPr lang="en-ca" sz="3600" b="1" i="0" u="none" baseline="0">
                <a:solidFill>
                  <a:srgbClr val="044F80"/>
                </a:solidFill>
              </a:rPr>
              <a:t>Sometimes our brain reacts to certain stressful situations as though we were face to face with a bear... instead of the tiny ant that’s actually </a:t>
            </a:r>
            <a:br>
              <a:rPr lang="en-ca" sz="3600" b="1" i="0" u="none" baseline="0">
                <a:solidFill>
                  <a:srgbClr val="044F80"/>
                </a:solidFill>
              </a:rPr>
            </a:br>
            <a:r>
              <a:rPr lang="en-ca" sz="3600" b="1" i="0" u="none" baseline="0">
                <a:solidFill>
                  <a:srgbClr val="044F80"/>
                </a:solidFill>
              </a:rPr>
              <a:t>in front of us! </a:t>
            </a:r>
          </a:p>
          <a:p>
            <a:endParaRPr lang="en-ca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0152CE2-02CB-A8EB-D4D3-34BF6F8DB095}"/>
              </a:ext>
            </a:extLst>
          </p:cNvPr>
          <p:cNvGrpSpPr/>
          <p:nvPr/>
        </p:nvGrpSpPr>
        <p:grpSpPr>
          <a:xfrm>
            <a:off x="2086708" y="6541477"/>
            <a:ext cx="12614030" cy="3376246"/>
            <a:chOff x="2086708" y="6541477"/>
            <a:chExt cx="12614030" cy="337624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670C898-5A0F-FC26-69D8-FE075B7A1AE8}"/>
                </a:ext>
              </a:extLst>
            </p:cNvPr>
            <p:cNvSpPr/>
            <p:nvPr/>
          </p:nvSpPr>
          <p:spPr>
            <a:xfrm>
              <a:off x="2086708" y="6541477"/>
              <a:ext cx="12614030" cy="33762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pic>
          <p:nvPicPr>
            <p:cNvPr id="12" name="Image 11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E2921BCE-8C10-E1A4-3AD5-C4FAA38F3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86" t="4221" r="8347" b="86256"/>
            <a:stretch>
              <a:fillRect/>
            </a:stretch>
          </p:blipFill>
          <p:spPr bwMode="auto">
            <a:xfrm>
              <a:off x="4572000" y="6611814"/>
              <a:ext cx="7924800" cy="317130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8A4CE22-77D8-A2B4-1A94-CF1D9343B57E}"/>
                </a:ext>
              </a:extLst>
            </p:cNvPr>
            <p:cNvSpPr txBox="1"/>
            <p:nvPr/>
          </p:nvSpPr>
          <p:spPr>
            <a:xfrm>
              <a:off x="2356338" y="8944051"/>
              <a:ext cx="32766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0"/>
              <a:r>
                <a:rPr lang="en-ca" sz="2800" b="1" i="0" u="none" baseline="0" dirty="0"/>
                <a:t>Low or no stress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10C89C6-F234-5465-7C5A-E8DC8527A0A5}"/>
                </a:ext>
              </a:extLst>
            </p:cNvPr>
            <p:cNvSpPr txBox="1"/>
            <p:nvPr/>
          </p:nvSpPr>
          <p:spPr>
            <a:xfrm>
              <a:off x="12192000" y="8946410"/>
              <a:ext cx="24876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ca" sz="2800" b="1" i="0" u="none" baseline="0" dirty="0"/>
                <a:t>Very stressful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129B076-A4E8-F18E-5FBA-B7DA7A98E1FB}"/>
              </a:ext>
            </a:extLst>
          </p:cNvPr>
          <p:cNvSpPr txBox="1"/>
          <p:nvPr/>
        </p:nvSpPr>
        <p:spPr>
          <a:xfrm>
            <a:off x="1157816" y="3560166"/>
            <a:ext cx="63918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chemeClr val="bg1"/>
                </a:solidFill>
              </a:rPr>
              <a:t>What stress level would you associate with each situation on your worksheet? </a:t>
            </a:r>
            <a:endParaRPr lang="en-ca" sz="3600" b="1" i="1">
              <a:solidFill>
                <a:schemeClr val="bg1"/>
              </a:solidFill>
            </a:endParaRP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802072BF-74AA-42CB-5ED8-49C98AF683F4}"/>
              </a:ext>
            </a:extLst>
          </p:cNvPr>
          <p:cNvSpPr/>
          <p:nvPr/>
        </p:nvSpPr>
        <p:spPr>
          <a:xfrm>
            <a:off x="291525" y="4945247"/>
            <a:ext cx="1243604" cy="124397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CAAC019-7BA8-5F70-BFE9-59CCCA62039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10</a:t>
            </a:fld>
            <a:endParaRPr lang="en-ca" sz="2800" b="1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398498-3576-D4BE-F2FA-5BED395133D4}"/>
              </a:ext>
            </a:extLst>
          </p:cNvPr>
          <p:cNvSpPr txBox="1"/>
          <p:nvPr/>
        </p:nvSpPr>
        <p:spPr>
          <a:xfrm>
            <a:off x="457200" y="299212"/>
            <a:ext cx="153106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Our brain plays tricks on us! </a:t>
            </a:r>
            <a:endParaRPr lang="en-ca" sz="8800">
              <a:solidFill>
                <a:srgbClr val="0038FF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2C82300-14F9-4D35-63F6-D96AA1847B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3" grpId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82CA-687F-7A74-F21D-2DEC5871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934C04-F0B8-C3FE-392E-8D3F52A5F7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637B7CB-CEEB-EF72-2998-597894BA1C16}"/>
              </a:ext>
            </a:extLst>
          </p:cNvPr>
          <p:cNvSpPr/>
          <p:nvPr/>
        </p:nvSpPr>
        <p:spPr>
          <a:xfrm rot="16841419">
            <a:off x="13791058" y="711029"/>
            <a:ext cx="3473665" cy="3448772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026" b="-13557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B0146F2-9D21-0391-4905-84A538C7D8DB}"/>
              </a:ext>
            </a:extLst>
          </p:cNvPr>
          <p:cNvGrpSpPr/>
          <p:nvPr/>
        </p:nvGrpSpPr>
        <p:grpSpPr>
          <a:xfrm>
            <a:off x="7105131" y="2919074"/>
            <a:ext cx="10287630" cy="3231249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7AF0B08-F93F-1246-54B9-4EE25F4C2C53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DB8A4C80-BC82-8E44-506E-E8398080C763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A2F767D3-DBF2-A301-56BA-37CBAA0B8061}"/>
              </a:ext>
            </a:extLst>
          </p:cNvPr>
          <p:cNvSpPr/>
          <p:nvPr/>
        </p:nvSpPr>
        <p:spPr>
          <a:xfrm>
            <a:off x="16635458" y="3069345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DEDA2D4-8A69-708B-2656-700DAB108520}"/>
              </a:ext>
            </a:extLst>
          </p:cNvPr>
          <p:cNvSpPr txBox="1"/>
          <p:nvPr/>
        </p:nvSpPr>
        <p:spPr>
          <a:xfrm>
            <a:off x="6817860" y="3182276"/>
            <a:ext cx="10439400" cy="27084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89535" lvl="1" algn="ctr">
              <a:spcBef>
                <a:spcPts val="600"/>
              </a:spcBef>
              <a:spcAft>
                <a:spcPts val="600"/>
              </a:spcAft>
            </a:pPr>
            <a:r>
              <a:rPr lang="en-ca" sz="4000" b="1" i="0" u="none" baseline="0">
                <a:solidFill>
                  <a:schemeClr val="bg1"/>
                </a:solidFill>
                <a:effectLst/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What do </a:t>
            </a:r>
            <a:r>
              <a:rPr lang="en-ca" sz="4000" b="1">
                <a:solidFill>
                  <a:schemeClr val="bg1"/>
                </a:solidFill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you notice</a:t>
            </a:r>
            <a:r>
              <a:rPr lang="en-ca" sz="4000" b="1" i="0" u="none" baseline="0">
                <a:solidFill>
                  <a:schemeClr val="bg1"/>
                </a:solidFill>
                <a:effectLst/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 on your worksheet? </a:t>
            </a:r>
            <a:endParaRPr lang="en-ca" sz="4000" b="1">
              <a:solidFill>
                <a:schemeClr val="bg1"/>
              </a:solidFill>
              <a:effectLst/>
              <a:latin typeface="Calibri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algn="ctr" rtl="0"/>
            <a:endParaRPr lang="en-ca" sz="4000" b="1" i="1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marR="89535" lvl="1" algn="ctr" rtl="0">
              <a:spcBef>
                <a:spcPts val="600"/>
              </a:spcBef>
              <a:spcAft>
                <a:spcPts val="600"/>
              </a:spcAft>
            </a:pPr>
            <a:r>
              <a:rPr lang="en-ca" sz="4000" b="1" i="0" u="none" baseline="0">
                <a:solidFill>
                  <a:schemeClr val="bg1"/>
                </a:solidFill>
                <a:effectLst/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Which did you circle most often: </a:t>
            </a:r>
            <a:br>
              <a:rPr lang="en-ca" sz="4000" b="1" i="0" u="none" baseline="0" dirty="0">
                <a:effectLst/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</a:br>
            <a:r>
              <a:rPr lang="en-ca" sz="4000" b="1" i="0" u="none" baseline="0">
                <a:solidFill>
                  <a:schemeClr val="bg1"/>
                </a:solidFill>
                <a:effectLst/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bear, ant or somewhere in between? 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35496DC-964C-9A67-A9C6-CDC19C1A49A7}"/>
              </a:ext>
            </a:extLst>
          </p:cNvPr>
          <p:cNvSpPr/>
          <p:nvPr/>
        </p:nvSpPr>
        <p:spPr>
          <a:xfrm rot="16200000">
            <a:off x="-83078" y="6754149"/>
            <a:ext cx="3654278" cy="3583656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797E1F61-FE19-E0E8-C3E4-36AFCD523B3E}"/>
              </a:ext>
            </a:extLst>
          </p:cNvPr>
          <p:cNvGrpSpPr/>
          <p:nvPr/>
        </p:nvGrpSpPr>
        <p:grpSpPr>
          <a:xfrm>
            <a:off x="1600201" y="6485392"/>
            <a:ext cx="10287630" cy="3231249"/>
            <a:chOff x="0" y="0"/>
            <a:chExt cx="2149108" cy="49546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0CACD862-A7D0-6ACB-0612-85628EC72836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E2295FB6-F92F-733B-5AB4-8F03F00154E6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4" name="Freeform 8">
            <a:extLst>
              <a:ext uri="{FF2B5EF4-FFF2-40B4-BE49-F238E27FC236}">
                <a16:creationId xmlns:a16="http://schemas.microsoft.com/office/drawing/2014/main" id="{3B03E0FE-0276-9AA5-2A5B-0F334D28AB3A}"/>
              </a:ext>
            </a:extLst>
          </p:cNvPr>
          <p:cNvSpPr/>
          <p:nvPr/>
        </p:nvSpPr>
        <p:spPr>
          <a:xfrm>
            <a:off x="953377" y="8706483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292C49-0957-EC82-8DCB-223DB5585747}"/>
              </a:ext>
            </a:extLst>
          </p:cNvPr>
          <p:cNvSpPr txBox="1"/>
          <p:nvPr/>
        </p:nvSpPr>
        <p:spPr>
          <a:xfrm>
            <a:off x="1333500" y="6738227"/>
            <a:ext cx="104394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9535" lvl="1" algn="ctr" rtl="0">
              <a:spcBef>
                <a:spcPts val="600"/>
              </a:spcBef>
              <a:spcAft>
                <a:spcPts val="600"/>
              </a:spcAft>
            </a:pPr>
            <a: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Was it mostly even, </a:t>
            </a:r>
            <a:b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</a:br>
            <a: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depending on the situation? </a:t>
            </a:r>
            <a:endParaRPr lang="en-ca" sz="4000" b="1">
              <a:solidFill>
                <a:schemeClr val="bg1"/>
              </a:solidFill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algn="ctr" rtl="0"/>
            <a:endParaRPr lang="en-ca" sz="4000" b="1" i="1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marR="89535" lvl="1" algn="ctr" rtl="0">
              <a:spcBef>
                <a:spcPts val="600"/>
              </a:spcBef>
              <a:spcAft>
                <a:spcPts val="600"/>
              </a:spcAft>
            </a:pPr>
            <a: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</a:rPr>
              <a:t>What does this tell you about yourself? </a:t>
            </a:r>
            <a:endParaRPr kumimoji="0" lang="en-ca" sz="88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003030101060003" pitchFamily="34" charset="0"/>
              <a:ea typeface="+mn-ea"/>
              <a:cs typeface="+mn-cs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0EB3D5C-DB6C-0193-DF36-2B1FF3934B9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11</a:t>
            </a:fld>
            <a:endParaRPr lang="en-ca" sz="2800" b="1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7D5A09D-EEBB-D8E2-3DDE-595524DAAE1D}"/>
              </a:ext>
            </a:extLst>
          </p:cNvPr>
          <p:cNvSpPr txBox="1"/>
          <p:nvPr/>
        </p:nvSpPr>
        <p:spPr>
          <a:xfrm>
            <a:off x="457200" y="299212"/>
            <a:ext cx="153106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Our brain plays tricks on us! </a:t>
            </a:r>
            <a:endParaRPr lang="en-ca" sz="8800">
              <a:solidFill>
                <a:srgbClr val="0038FF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72E1889-D545-5554-CC16-ABFC26CB97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42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855F2-7EBD-9D2A-BF26-B85CE3245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7F90FC62-AF49-1394-16DC-95A787394904}"/>
              </a:ext>
            </a:extLst>
          </p:cNvPr>
          <p:cNvGrpSpPr/>
          <p:nvPr/>
        </p:nvGrpSpPr>
        <p:grpSpPr>
          <a:xfrm>
            <a:off x="4135445" y="3379011"/>
            <a:ext cx="12266139" cy="5261321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EC8ACFD-7AF8-2ADE-F4D8-48A0D78CE793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AA2B239-13D5-34C7-A199-7737A997D0C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F40545C3-F300-6E5B-B75F-092AC3C719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ctr" rtl="0"/>
            <a:r>
              <a:rPr lang="en-ca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An exam is a good example of a situation that should generate </a:t>
            </a:r>
            <a:r>
              <a:rPr lang="en-ca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some stress</a:t>
            </a:r>
            <a:r>
              <a:rPr lang="en-ca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to get you </a:t>
            </a:r>
            <a:r>
              <a:rPr lang="en-ca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moving</a:t>
            </a:r>
            <a:r>
              <a:rPr lang="en-ca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, without </a:t>
            </a:r>
            <a:r>
              <a:rPr lang="en-ca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overwhelming</a:t>
            </a:r>
            <a:r>
              <a:rPr lang="en-ca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or </a:t>
            </a:r>
            <a:r>
              <a:rPr lang="en-ca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paralyzing</a:t>
            </a:r>
            <a:r>
              <a:rPr lang="en-ca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you!</a:t>
            </a:r>
          </a:p>
        </p:txBody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D2872E55-8DA0-E25F-FDA7-A04C2A9B1750}"/>
              </a:ext>
            </a:extLst>
          </p:cNvPr>
          <p:cNvSpPr/>
          <p:nvPr/>
        </p:nvSpPr>
        <p:spPr>
          <a:xfrm flipH="1" flipV="1">
            <a:off x="2141607" y="3407171"/>
            <a:ext cx="14004785" cy="5206116"/>
          </a:xfrm>
          <a:custGeom>
            <a:avLst/>
            <a:gdLst/>
            <a:ahLst/>
            <a:cxnLst/>
            <a:rect l="l" t="t" r="r" b="b"/>
            <a:pathLst>
              <a:path w="14004785" h="5206116">
                <a:moveTo>
                  <a:pt x="14004784" y="5206116"/>
                </a:moveTo>
                <a:lnTo>
                  <a:pt x="0" y="5206116"/>
                </a:lnTo>
                <a:lnTo>
                  <a:pt x="0" y="0"/>
                </a:lnTo>
                <a:lnTo>
                  <a:pt x="14004784" y="0"/>
                </a:lnTo>
                <a:lnTo>
                  <a:pt x="14004784" y="52061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24"/>
            </a:stretch>
          </a:blipFill>
          <a:ln w="38100" cap="sq">
            <a:solidFill>
              <a:srgbClr val="0038F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B9B6F06-C350-5FCA-9567-244DFE2CDE03}"/>
              </a:ext>
            </a:extLst>
          </p:cNvPr>
          <p:cNvSpPr/>
          <p:nvPr/>
        </p:nvSpPr>
        <p:spPr>
          <a:xfrm>
            <a:off x="1070804" y="4121624"/>
            <a:ext cx="1905000" cy="1905000"/>
          </a:xfrm>
          <a:prstGeom prst="ellipse">
            <a:avLst/>
          </a:prstGeom>
          <a:solidFill>
            <a:srgbClr val="0038F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F90AAC9-BA2B-57E9-1F3F-131EAC1F166F}"/>
              </a:ext>
            </a:extLst>
          </p:cNvPr>
          <p:cNvSpPr/>
          <p:nvPr/>
        </p:nvSpPr>
        <p:spPr>
          <a:xfrm>
            <a:off x="13758103" y="2144003"/>
            <a:ext cx="1905000" cy="1905000"/>
          </a:xfrm>
          <a:prstGeom prst="ellipse">
            <a:avLst/>
          </a:prstGeom>
          <a:solidFill>
            <a:srgbClr val="0038F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pic>
        <p:nvPicPr>
          <p:cNvPr id="22" name="Graphique 21" descr="Ours avec un remplissage uni">
            <a:extLst>
              <a:ext uri="{FF2B5EF4-FFF2-40B4-BE49-F238E27FC236}">
                <a16:creationId xmlns:a16="http://schemas.microsoft.com/office/drawing/2014/main" id="{385265A4-9991-F752-8247-2410FDD317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7731" y="4381500"/>
            <a:ext cx="1373660" cy="1373660"/>
          </a:xfrm>
          <a:prstGeom prst="rect">
            <a:avLst/>
          </a:prstGeom>
        </p:spPr>
      </p:pic>
      <p:pic>
        <p:nvPicPr>
          <p:cNvPr id="24" name="Graphique 23" descr="Fourmi avec un remplissage uni">
            <a:extLst>
              <a:ext uri="{FF2B5EF4-FFF2-40B4-BE49-F238E27FC236}">
                <a16:creationId xmlns:a16="http://schemas.microsoft.com/office/drawing/2014/main" id="{E37E63E8-FFCE-6166-7AE6-648A8ED6CC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28744" y="2394276"/>
            <a:ext cx="1340324" cy="134032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FBA0D41-63BB-0008-0656-5BB1909FD6EB}"/>
              </a:ext>
            </a:extLst>
          </p:cNvPr>
          <p:cNvSpPr/>
          <p:nvPr/>
        </p:nvSpPr>
        <p:spPr>
          <a:xfrm>
            <a:off x="9933709" y="6054334"/>
            <a:ext cx="3061856" cy="533400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EC4D9574-7C8B-CD82-F32C-8232BA89037C}"/>
              </a:ext>
            </a:extLst>
          </p:cNvPr>
          <p:cNvSpPr/>
          <p:nvPr/>
        </p:nvSpPr>
        <p:spPr>
          <a:xfrm rot="5592061">
            <a:off x="4900346" y="5502891"/>
            <a:ext cx="2000254" cy="6654756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AA9DE5-5946-A7A1-7502-BA98E6B68DE5}"/>
              </a:ext>
            </a:extLst>
          </p:cNvPr>
          <p:cNvSpPr txBox="1"/>
          <p:nvPr/>
        </p:nvSpPr>
        <p:spPr>
          <a:xfrm rot="194887">
            <a:off x="2752913" y="8371507"/>
            <a:ext cx="6179729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2400" b="0" i="0" u="none" baseline="0">
                <a:solidFill>
                  <a:srgbClr val="0038FF"/>
                </a:solidFill>
              </a:rPr>
              <a:t>An exam is a good example of a situation that should generate </a:t>
            </a:r>
            <a:r>
              <a:rPr lang="en-ca" sz="2400" b="1" i="0" u="none" baseline="0">
                <a:solidFill>
                  <a:srgbClr val="0038FF"/>
                </a:solidFill>
              </a:rPr>
              <a:t>some stress</a:t>
            </a:r>
            <a:r>
              <a:rPr lang="en-ca" sz="2400" b="0" i="0" u="none" baseline="0">
                <a:solidFill>
                  <a:srgbClr val="0038FF"/>
                </a:solidFill>
              </a:rPr>
              <a:t> to get you </a:t>
            </a:r>
            <a:r>
              <a:rPr lang="en-ca" sz="2400" b="1" i="0" u="none" baseline="0">
                <a:solidFill>
                  <a:srgbClr val="0038FF"/>
                </a:solidFill>
              </a:rPr>
              <a:t>moving</a:t>
            </a:r>
            <a:r>
              <a:rPr lang="en-ca" sz="2400" b="0" i="0" u="none" baseline="0">
                <a:solidFill>
                  <a:srgbClr val="0038FF"/>
                </a:solidFill>
              </a:rPr>
              <a:t>, without </a:t>
            </a:r>
            <a:r>
              <a:rPr lang="en-ca" sz="2400" b="1" i="0" u="none" baseline="0">
                <a:solidFill>
                  <a:srgbClr val="0038FF"/>
                </a:solidFill>
              </a:rPr>
              <a:t>overwhelming</a:t>
            </a:r>
            <a:r>
              <a:rPr lang="en-ca" sz="2400" b="0" i="0" u="none" baseline="0">
                <a:solidFill>
                  <a:srgbClr val="0038FF"/>
                </a:solidFill>
              </a:rPr>
              <a:t> or </a:t>
            </a:r>
            <a:r>
              <a:rPr lang="en-ca" sz="2400" b="1" i="0" u="none" baseline="0">
                <a:solidFill>
                  <a:srgbClr val="0038FF"/>
                </a:solidFill>
              </a:rPr>
              <a:t>paralyzing</a:t>
            </a:r>
            <a:r>
              <a:rPr lang="en-ca" sz="2400" b="0" i="0" u="none" baseline="0">
                <a:solidFill>
                  <a:srgbClr val="0038FF"/>
                </a:solidFill>
              </a:rPr>
              <a:t> you!</a:t>
            </a:r>
          </a:p>
          <a:p>
            <a:endParaRPr lang="en-ca"/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6CDDFC0F-846E-756D-9237-C6AFFA422D7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12</a:t>
            </a:fld>
            <a:endParaRPr lang="en-ca" sz="2800" b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A0E1D5-E45B-6852-98CD-04B734434191}"/>
              </a:ext>
            </a:extLst>
          </p:cNvPr>
          <p:cNvSpPr/>
          <p:nvPr/>
        </p:nvSpPr>
        <p:spPr>
          <a:xfrm>
            <a:off x="3352799" y="6907989"/>
            <a:ext cx="4765965" cy="533400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F8FFAC-8374-DB64-9C14-6E9F00D86B5E}"/>
              </a:ext>
            </a:extLst>
          </p:cNvPr>
          <p:cNvSpPr/>
          <p:nvPr/>
        </p:nvSpPr>
        <p:spPr>
          <a:xfrm>
            <a:off x="5056910" y="6286500"/>
            <a:ext cx="2286000" cy="533400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D6A57E-D150-1995-EC99-23574A189F42}"/>
              </a:ext>
            </a:extLst>
          </p:cNvPr>
          <p:cNvSpPr/>
          <p:nvPr/>
        </p:nvSpPr>
        <p:spPr>
          <a:xfrm>
            <a:off x="11125201" y="5444734"/>
            <a:ext cx="2812472" cy="533400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2FEC28-1772-3AB9-B860-0F9527EFCD55}"/>
              </a:ext>
            </a:extLst>
          </p:cNvPr>
          <p:cNvSpPr txBox="1"/>
          <p:nvPr/>
        </p:nvSpPr>
        <p:spPr>
          <a:xfrm>
            <a:off x="3360308" y="4595463"/>
            <a:ext cx="472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600" b="1" i="0" u="none" baseline="0">
                <a:solidFill>
                  <a:srgbClr val="0038FF"/>
                </a:solidFill>
              </a:rPr>
              <a:t>If, most of the time, you react as if you were faced with a bear, you risk </a:t>
            </a:r>
            <a:r>
              <a:rPr lang="en-ca" sz="3600" b="1" i="0" u="none" baseline="0">
                <a:solidFill>
                  <a:schemeClr val="bg1"/>
                </a:solidFill>
              </a:rPr>
              <a:t> exhausting yourself in the long run.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205B5F-37FD-7F31-8425-57BC1557CFE2}"/>
              </a:ext>
            </a:extLst>
          </p:cNvPr>
          <p:cNvSpPr txBox="1"/>
          <p:nvPr/>
        </p:nvSpPr>
        <p:spPr>
          <a:xfrm>
            <a:off x="9301964" y="3766665"/>
            <a:ext cx="4850591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3600" b="1" i="0" u="none" baseline="0">
                <a:solidFill>
                  <a:srgbClr val="0038FF"/>
                </a:solidFill>
              </a:rPr>
              <a:t>If, most of the time, you react as if you were faced with a tiny ant, you risk </a:t>
            </a:r>
            <a:r>
              <a:rPr lang="en-ca" sz="3600" b="1" i="0" u="none" baseline="0">
                <a:solidFill>
                  <a:schemeClr val="bg1"/>
                </a:solidFill>
              </a:rPr>
              <a:t>losing interest and motivation</a:t>
            </a:r>
            <a:r>
              <a:rPr lang="en-CA" sz="3600" b="1">
                <a:solidFill>
                  <a:schemeClr val="bg1"/>
                </a:solidFill>
              </a:rPr>
              <a:t> </a:t>
            </a:r>
            <a:r>
              <a:rPr lang="en-ca" sz="3600" b="1" i="0" u="none" baseline="0">
                <a:solidFill>
                  <a:srgbClr val="0038FF"/>
                </a:solidFill>
              </a:rPr>
              <a:t>in everyday life, or even putting yourself in danger.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DB131C-7F36-50F8-DC2D-AD74F4927517}"/>
              </a:ext>
            </a:extLst>
          </p:cNvPr>
          <p:cNvSpPr txBox="1"/>
          <p:nvPr/>
        </p:nvSpPr>
        <p:spPr>
          <a:xfrm>
            <a:off x="457200" y="299212"/>
            <a:ext cx="153106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Our brain plays tricks on us! </a:t>
            </a:r>
            <a:endParaRPr lang="en-ca" sz="8800">
              <a:solidFill>
                <a:srgbClr val="0038FF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BB8FBF0-B6AC-5494-C964-AA45243B4F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65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04483-B6D5-9CA6-64FD-38E752DB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10C5A77-EFA6-9864-DD30-176B4831E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A59E8865-D914-3F2C-112F-4E3CDB059D26}"/>
              </a:ext>
            </a:extLst>
          </p:cNvPr>
          <p:cNvGrpSpPr/>
          <p:nvPr/>
        </p:nvGrpSpPr>
        <p:grpSpPr>
          <a:xfrm>
            <a:off x="3352800" y="3026266"/>
            <a:ext cx="11582400" cy="4234468"/>
            <a:chOff x="-147344" y="-76200"/>
            <a:chExt cx="2296452" cy="648791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5943BB0C-8C56-4231-1889-963212FC9344}"/>
                </a:ext>
              </a:extLst>
            </p:cNvPr>
            <p:cNvSpPr/>
            <p:nvPr/>
          </p:nvSpPr>
          <p:spPr>
            <a:xfrm>
              <a:off x="-147344" y="10280"/>
              <a:ext cx="2149108" cy="562311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2BAB7B5A-528B-59FD-85D6-6F2F3A495E6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7" name="Freeform 8">
            <a:extLst>
              <a:ext uri="{FF2B5EF4-FFF2-40B4-BE49-F238E27FC236}">
                <a16:creationId xmlns:a16="http://schemas.microsoft.com/office/drawing/2014/main" id="{34907968-F185-8F53-591C-41A4E6DEEB9A}"/>
              </a:ext>
            </a:extLst>
          </p:cNvPr>
          <p:cNvSpPr/>
          <p:nvPr/>
        </p:nvSpPr>
        <p:spPr>
          <a:xfrm>
            <a:off x="13403995" y="3068604"/>
            <a:ext cx="1243604" cy="124397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834AF4-E6C9-61C9-32EA-3E0B7E612B64}"/>
              </a:ext>
            </a:extLst>
          </p:cNvPr>
          <p:cNvSpPr txBox="1"/>
          <p:nvPr/>
        </p:nvSpPr>
        <p:spPr>
          <a:xfrm>
            <a:off x="3743227" y="3833378"/>
            <a:ext cx="10058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Do you have an example of a situation where your reaction to stress was not appropriate to the circumstances (either too much or too little stress)? </a:t>
            </a:r>
            <a:endParaRPr lang="en-ca" sz="4800" b="1">
              <a:solidFill>
                <a:schemeClr val="bg1"/>
              </a:solidFill>
              <a:effectLst/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E1E25BC1-C881-083B-30EA-0CDCDC6265E8}"/>
              </a:ext>
            </a:extLst>
          </p:cNvPr>
          <p:cNvSpPr/>
          <p:nvPr/>
        </p:nvSpPr>
        <p:spPr>
          <a:xfrm rot="21404279">
            <a:off x="604678" y="7115161"/>
            <a:ext cx="7407168" cy="2716177"/>
          </a:xfrm>
          <a:custGeom>
            <a:avLst/>
            <a:gdLst>
              <a:gd name="csX0" fmla="*/ 0 w 7407168"/>
              <a:gd name="csY0" fmla="*/ 0 h 2716177"/>
              <a:gd name="csX1" fmla="*/ 495710 w 7407168"/>
              <a:gd name="csY1" fmla="*/ 0 h 2716177"/>
              <a:gd name="csX2" fmla="*/ 1065493 w 7407168"/>
              <a:gd name="csY2" fmla="*/ 0 h 2716177"/>
              <a:gd name="csX3" fmla="*/ 1709346 w 7407168"/>
              <a:gd name="csY3" fmla="*/ 0 h 2716177"/>
              <a:gd name="csX4" fmla="*/ 2056914 w 7407168"/>
              <a:gd name="csY4" fmla="*/ 0 h 2716177"/>
              <a:gd name="csX5" fmla="*/ 2404481 w 7407168"/>
              <a:gd name="csY5" fmla="*/ 0 h 2716177"/>
              <a:gd name="csX6" fmla="*/ 2826119 w 7407168"/>
              <a:gd name="csY6" fmla="*/ 0 h 2716177"/>
              <a:gd name="csX7" fmla="*/ 3469973 w 7407168"/>
              <a:gd name="csY7" fmla="*/ 0 h 2716177"/>
              <a:gd name="csX8" fmla="*/ 3817540 w 7407168"/>
              <a:gd name="csY8" fmla="*/ 0 h 2716177"/>
              <a:gd name="csX9" fmla="*/ 4239179 w 7407168"/>
              <a:gd name="csY9" fmla="*/ 0 h 2716177"/>
              <a:gd name="csX10" fmla="*/ 4883033 w 7407168"/>
              <a:gd name="csY10" fmla="*/ 0 h 2716177"/>
              <a:gd name="csX11" fmla="*/ 5378744 w 7407168"/>
              <a:gd name="csY11" fmla="*/ 0 h 2716177"/>
              <a:gd name="csX12" fmla="*/ 5874454 w 7407168"/>
              <a:gd name="csY12" fmla="*/ 0 h 2716177"/>
              <a:gd name="csX13" fmla="*/ 6222021 w 7407168"/>
              <a:gd name="csY13" fmla="*/ 0 h 2716177"/>
              <a:gd name="csX14" fmla="*/ 7407168 w 7407168"/>
              <a:gd name="csY14" fmla="*/ 0 h 2716177"/>
              <a:gd name="csX15" fmla="*/ 7407168 w 7407168"/>
              <a:gd name="csY15" fmla="*/ 488912 h 2716177"/>
              <a:gd name="csX16" fmla="*/ 7407168 w 7407168"/>
              <a:gd name="csY16" fmla="*/ 950662 h 2716177"/>
              <a:gd name="csX17" fmla="*/ 7407168 w 7407168"/>
              <a:gd name="csY17" fmla="*/ 1466736 h 2716177"/>
              <a:gd name="csX18" fmla="*/ 7407168 w 7407168"/>
              <a:gd name="csY18" fmla="*/ 1928486 h 2716177"/>
              <a:gd name="csX19" fmla="*/ 7407168 w 7407168"/>
              <a:gd name="csY19" fmla="*/ 2716177 h 2716177"/>
              <a:gd name="csX20" fmla="*/ 6837386 w 7407168"/>
              <a:gd name="csY20" fmla="*/ 2716177 h 2716177"/>
              <a:gd name="csX21" fmla="*/ 6489819 w 7407168"/>
              <a:gd name="csY21" fmla="*/ 2716177 h 2716177"/>
              <a:gd name="csX22" fmla="*/ 5920037 w 7407168"/>
              <a:gd name="csY22" fmla="*/ 2716177 h 2716177"/>
              <a:gd name="csX23" fmla="*/ 5572469 w 7407168"/>
              <a:gd name="csY23" fmla="*/ 2716177 h 2716177"/>
              <a:gd name="csX24" fmla="*/ 4854544 w 7407168"/>
              <a:gd name="csY24" fmla="*/ 2716177 h 2716177"/>
              <a:gd name="csX25" fmla="*/ 4358833 w 7407168"/>
              <a:gd name="csY25" fmla="*/ 2716177 h 2716177"/>
              <a:gd name="csX26" fmla="*/ 3863123 w 7407168"/>
              <a:gd name="csY26" fmla="*/ 2716177 h 2716177"/>
              <a:gd name="csX27" fmla="*/ 3441484 w 7407168"/>
              <a:gd name="csY27" fmla="*/ 2716177 h 2716177"/>
              <a:gd name="csX28" fmla="*/ 3019845 w 7407168"/>
              <a:gd name="csY28" fmla="*/ 2716177 h 2716177"/>
              <a:gd name="csX29" fmla="*/ 2375992 w 7407168"/>
              <a:gd name="csY29" fmla="*/ 2716177 h 2716177"/>
              <a:gd name="csX30" fmla="*/ 1954353 w 7407168"/>
              <a:gd name="csY30" fmla="*/ 2716177 h 2716177"/>
              <a:gd name="csX31" fmla="*/ 1310499 w 7407168"/>
              <a:gd name="csY31" fmla="*/ 2716177 h 2716177"/>
              <a:gd name="csX32" fmla="*/ 814788 w 7407168"/>
              <a:gd name="csY32" fmla="*/ 2716177 h 2716177"/>
              <a:gd name="csX33" fmla="*/ 0 w 7407168"/>
              <a:gd name="csY33" fmla="*/ 2716177 h 2716177"/>
              <a:gd name="csX34" fmla="*/ 0 w 7407168"/>
              <a:gd name="csY34" fmla="*/ 2200103 h 2716177"/>
              <a:gd name="csX35" fmla="*/ 0 w 7407168"/>
              <a:gd name="csY35" fmla="*/ 1738353 h 2716177"/>
              <a:gd name="csX36" fmla="*/ 0 w 7407168"/>
              <a:gd name="csY36" fmla="*/ 1222280 h 2716177"/>
              <a:gd name="csX37" fmla="*/ 0 w 7407168"/>
              <a:gd name="csY37" fmla="*/ 706206 h 2716177"/>
              <a:gd name="csX38" fmla="*/ 0 w 7407168"/>
              <a:gd name="csY38" fmla="*/ 0 h 27161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407168" h="2716177" fill="none" extrusionOk="0">
                <a:moveTo>
                  <a:pt x="0" y="0"/>
                </a:moveTo>
                <a:cubicBezTo>
                  <a:pt x="151296" y="-25366"/>
                  <a:pt x="294112" y="42704"/>
                  <a:pt x="495710" y="0"/>
                </a:cubicBezTo>
                <a:cubicBezTo>
                  <a:pt x="697308" y="-42704"/>
                  <a:pt x="818058" y="18781"/>
                  <a:pt x="1065493" y="0"/>
                </a:cubicBezTo>
                <a:cubicBezTo>
                  <a:pt x="1312928" y="-18781"/>
                  <a:pt x="1518411" y="62137"/>
                  <a:pt x="1709346" y="0"/>
                </a:cubicBezTo>
                <a:cubicBezTo>
                  <a:pt x="1900281" y="-62137"/>
                  <a:pt x="1975936" y="2858"/>
                  <a:pt x="2056914" y="0"/>
                </a:cubicBezTo>
                <a:cubicBezTo>
                  <a:pt x="2137892" y="-2858"/>
                  <a:pt x="2314206" y="9805"/>
                  <a:pt x="2404481" y="0"/>
                </a:cubicBezTo>
                <a:cubicBezTo>
                  <a:pt x="2494756" y="-9805"/>
                  <a:pt x="2739825" y="28932"/>
                  <a:pt x="2826119" y="0"/>
                </a:cubicBezTo>
                <a:cubicBezTo>
                  <a:pt x="2912413" y="-28932"/>
                  <a:pt x="3167700" y="44337"/>
                  <a:pt x="3469973" y="0"/>
                </a:cubicBezTo>
                <a:cubicBezTo>
                  <a:pt x="3772246" y="-44337"/>
                  <a:pt x="3695952" y="24371"/>
                  <a:pt x="3817540" y="0"/>
                </a:cubicBezTo>
                <a:cubicBezTo>
                  <a:pt x="3939128" y="-24371"/>
                  <a:pt x="4090187" y="39275"/>
                  <a:pt x="4239179" y="0"/>
                </a:cubicBezTo>
                <a:cubicBezTo>
                  <a:pt x="4388171" y="-39275"/>
                  <a:pt x="4667650" y="72573"/>
                  <a:pt x="4883033" y="0"/>
                </a:cubicBezTo>
                <a:cubicBezTo>
                  <a:pt x="5098416" y="-72573"/>
                  <a:pt x="5186955" y="14835"/>
                  <a:pt x="5378744" y="0"/>
                </a:cubicBezTo>
                <a:cubicBezTo>
                  <a:pt x="5570533" y="-14835"/>
                  <a:pt x="5742519" y="31705"/>
                  <a:pt x="5874454" y="0"/>
                </a:cubicBezTo>
                <a:cubicBezTo>
                  <a:pt x="6006389" y="-31705"/>
                  <a:pt x="6109746" y="8674"/>
                  <a:pt x="6222021" y="0"/>
                </a:cubicBezTo>
                <a:cubicBezTo>
                  <a:pt x="6334296" y="-8674"/>
                  <a:pt x="7006168" y="138301"/>
                  <a:pt x="7407168" y="0"/>
                </a:cubicBezTo>
                <a:cubicBezTo>
                  <a:pt x="7425058" y="215626"/>
                  <a:pt x="7362494" y="334156"/>
                  <a:pt x="7407168" y="488912"/>
                </a:cubicBezTo>
                <a:cubicBezTo>
                  <a:pt x="7451842" y="643668"/>
                  <a:pt x="7360332" y="835922"/>
                  <a:pt x="7407168" y="950662"/>
                </a:cubicBezTo>
                <a:cubicBezTo>
                  <a:pt x="7454004" y="1065402"/>
                  <a:pt x="7399443" y="1264350"/>
                  <a:pt x="7407168" y="1466736"/>
                </a:cubicBezTo>
                <a:cubicBezTo>
                  <a:pt x="7414893" y="1669122"/>
                  <a:pt x="7394572" y="1775084"/>
                  <a:pt x="7407168" y="1928486"/>
                </a:cubicBezTo>
                <a:cubicBezTo>
                  <a:pt x="7419764" y="2081888"/>
                  <a:pt x="7360945" y="2391534"/>
                  <a:pt x="7407168" y="2716177"/>
                </a:cubicBezTo>
                <a:cubicBezTo>
                  <a:pt x="7144329" y="2741365"/>
                  <a:pt x="6973539" y="2649050"/>
                  <a:pt x="6837386" y="2716177"/>
                </a:cubicBezTo>
                <a:cubicBezTo>
                  <a:pt x="6701233" y="2783304"/>
                  <a:pt x="6578173" y="2689680"/>
                  <a:pt x="6489819" y="2716177"/>
                </a:cubicBezTo>
                <a:cubicBezTo>
                  <a:pt x="6401465" y="2742674"/>
                  <a:pt x="6184999" y="2675902"/>
                  <a:pt x="5920037" y="2716177"/>
                </a:cubicBezTo>
                <a:cubicBezTo>
                  <a:pt x="5655075" y="2756452"/>
                  <a:pt x="5684435" y="2714743"/>
                  <a:pt x="5572469" y="2716177"/>
                </a:cubicBezTo>
                <a:cubicBezTo>
                  <a:pt x="5460503" y="2717611"/>
                  <a:pt x="5157155" y="2681161"/>
                  <a:pt x="4854544" y="2716177"/>
                </a:cubicBezTo>
                <a:cubicBezTo>
                  <a:pt x="4551933" y="2751193"/>
                  <a:pt x="4526745" y="2711485"/>
                  <a:pt x="4358833" y="2716177"/>
                </a:cubicBezTo>
                <a:cubicBezTo>
                  <a:pt x="4190921" y="2720869"/>
                  <a:pt x="4018567" y="2657206"/>
                  <a:pt x="3863123" y="2716177"/>
                </a:cubicBezTo>
                <a:cubicBezTo>
                  <a:pt x="3707679" y="2775148"/>
                  <a:pt x="3594185" y="2683850"/>
                  <a:pt x="3441484" y="2716177"/>
                </a:cubicBezTo>
                <a:cubicBezTo>
                  <a:pt x="3288783" y="2748504"/>
                  <a:pt x="3157101" y="2710314"/>
                  <a:pt x="3019845" y="2716177"/>
                </a:cubicBezTo>
                <a:cubicBezTo>
                  <a:pt x="2882589" y="2722040"/>
                  <a:pt x="2515674" y="2649771"/>
                  <a:pt x="2375992" y="2716177"/>
                </a:cubicBezTo>
                <a:cubicBezTo>
                  <a:pt x="2236310" y="2782583"/>
                  <a:pt x="2101183" y="2697383"/>
                  <a:pt x="1954353" y="2716177"/>
                </a:cubicBezTo>
                <a:cubicBezTo>
                  <a:pt x="1807523" y="2734971"/>
                  <a:pt x="1615385" y="2645511"/>
                  <a:pt x="1310499" y="2716177"/>
                </a:cubicBezTo>
                <a:cubicBezTo>
                  <a:pt x="1005613" y="2786843"/>
                  <a:pt x="988980" y="2708431"/>
                  <a:pt x="814788" y="2716177"/>
                </a:cubicBezTo>
                <a:cubicBezTo>
                  <a:pt x="640596" y="2723923"/>
                  <a:pt x="266997" y="2673374"/>
                  <a:pt x="0" y="2716177"/>
                </a:cubicBezTo>
                <a:cubicBezTo>
                  <a:pt x="-33154" y="2526105"/>
                  <a:pt x="14504" y="2371776"/>
                  <a:pt x="0" y="2200103"/>
                </a:cubicBezTo>
                <a:cubicBezTo>
                  <a:pt x="-14504" y="2028430"/>
                  <a:pt x="27776" y="1875655"/>
                  <a:pt x="0" y="1738353"/>
                </a:cubicBezTo>
                <a:cubicBezTo>
                  <a:pt x="-27776" y="1601051"/>
                  <a:pt x="52584" y="1355420"/>
                  <a:pt x="0" y="1222280"/>
                </a:cubicBezTo>
                <a:cubicBezTo>
                  <a:pt x="-52584" y="1089140"/>
                  <a:pt x="12653" y="927059"/>
                  <a:pt x="0" y="706206"/>
                </a:cubicBezTo>
                <a:cubicBezTo>
                  <a:pt x="-12653" y="485353"/>
                  <a:pt x="2655" y="339163"/>
                  <a:pt x="0" y="0"/>
                </a:cubicBezTo>
                <a:close/>
              </a:path>
              <a:path w="7407168" h="2716177" stroke="0" extrusionOk="0">
                <a:moveTo>
                  <a:pt x="0" y="0"/>
                </a:moveTo>
                <a:cubicBezTo>
                  <a:pt x="134781" y="-48885"/>
                  <a:pt x="261816" y="40631"/>
                  <a:pt x="421639" y="0"/>
                </a:cubicBezTo>
                <a:cubicBezTo>
                  <a:pt x="581462" y="-40631"/>
                  <a:pt x="822645" y="45410"/>
                  <a:pt x="1139564" y="0"/>
                </a:cubicBezTo>
                <a:cubicBezTo>
                  <a:pt x="1456483" y="-45410"/>
                  <a:pt x="1707332" y="27152"/>
                  <a:pt x="1857490" y="0"/>
                </a:cubicBezTo>
                <a:cubicBezTo>
                  <a:pt x="2007648" y="-27152"/>
                  <a:pt x="2166210" y="43579"/>
                  <a:pt x="2279129" y="0"/>
                </a:cubicBezTo>
                <a:cubicBezTo>
                  <a:pt x="2392048" y="-43579"/>
                  <a:pt x="2658006" y="231"/>
                  <a:pt x="2922982" y="0"/>
                </a:cubicBezTo>
                <a:cubicBezTo>
                  <a:pt x="3187958" y="-231"/>
                  <a:pt x="3154129" y="7074"/>
                  <a:pt x="3270550" y="0"/>
                </a:cubicBezTo>
                <a:cubicBezTo>
                  <a:pt x="3386971" y="-7074"/>
                  <a:pt x="3711654" y="11861"/>
                  <a:pt x="3988475" y="0"/>
                </a:cubicBezTo>
                <a:cubicBezTo>
                  <a:pt x="4265297" y="-11861"/>
                  <a:pt x="4280412" y="8965"/>
                  <a:pt x="4558257" y="0"/>
                </a:cubicBezTo>
                <a:cubicBezTo>
                  <a:pt x="4836102" y="-8965"/>
                  <a:pt x="4839812" y="42738"/>
                  <a:pt x="4979896" y="0"/>
                </a:cubicBezTo>
                <a:cubicBezTo>
                  <a:pt x="5119980" y="-42738"/>
                  <a:pt x="5294614" y="39923"/>
                  <a:pt x="5475606" y="0"/>
                </a:cubicBezTo>
                <a:cubicBezTo>
                  <a:pt x="5656598" y="-39923"/>
                  <a:pt x="5910144" y="53700"/>
                  <a:pt x="6045389" y="0"/>
                </a:cubicBezTo>
                <a:cubicBezTo>
                  <a:pt x="6180634" y="-53700"/>
                  <a:pt x="6345302" y="4031"/>
                  <a:pt x="6541099" y="0"/>
                </a:cubicBezTo>
                <a:cubicBezTo>
                  <a:pt x="6736896" y="-4031"/>
                  <a:pt x="6983650" y="84789"/>
                  <a:pt x="7407168" y="0"/>
                </a:cubicBezTo>
                <a:cubicBezTo>
                  <a:pt x="7418006" y="141275"/>
                  <a:pt x="7401609" y="304788"/>
                  <a:pt x="7407168" y="570397"/>
                </a:cubicBezTo>
                <a:cubicBezTo>
                  <a:pt x="7412727" y="836006"/>
                  <a:pt x="7402206" y="908108"/>
                  <a:pt x="7407168" y="1140794"/>
                </a:cubicBezTo>
                <a:cubicBezTo>
                  <a:pt x="7412130" y="1373480"/>
                  <a:pt x="7397971" y="1500310"/>
                  <a:pt x="7407168" y="1629706"/>
                </a:cubicBezTo>
                <a:cubicBezTo>
                  <a:pt x="7416365" y="1759102"/>
                  <a:pt x="7394594" y="1909696"/>
                  <a:pt x="7407168" y="2118618"/>
                </a:cubicBezTo>
                <a:cubicBezTo>
                  <a:pt x="7419742" y="2327540"/>
                  <a:pt x="7396249" y="2473397"/>
                  <a:pt x="7407168" y="2716177"/>
                </a:cubicBezTo>
                <a:cubicBezTo>
                  <a:pt x="7294029" y="2751472"/>
                  <a:pt x="7080279" y="2680819"/>
                  <a:pt x="6985529" y="2716177"/>
                </a:cubicBezTo>
                <a:cubicBezTo>
                  <a:pt x="6890779" y="2751535"/>
                  <a:pt x="6599395" y="2688181"/>
                  <a:pt x="6341675" y="2716177"/>
                </a:cubicBezTo>
                <a:cubicBezTo>
                  <a:pt x="6083955" y="2744173"/>
                  <a:pt x="6076807" y="2708987"/>
                  <a:pt x="5845965" y="2716177"/>
                </a:cubicBezTo>
                <a:cubicBezTo>
                  <a:pt x="5615123" y="2723367"/>
                  <a:pt x="5616508" y="2690534"/>
                  <a:pt x="5498398" y="2716177"/>
                </a:cubicBezTo>
                <a:cubicBezTo>
                  <a:pt x="5380288" y="2741820"/>
                  <a:pt x="5075337" y="2705599"/>
                  <a:pt x="4854544" y="2716177"/>
                </a:cubicBezTo>
                <a:cubicBezTo>
                  <a:pt x="4633751" y="2726755"/>
                  <a:pt x="4539067" y="2658389"/>
                  <a:pt x="4358833" y="2716177"/>
                </a:cubicBezTo>
                <a:cubicBezTo>
                  <a:pt x="4178599" y="2773965"/>
                  <a:pt x="4059153" y="2662843"/>
                  <a:pt x="3863123" y="2716177"/>
                </a:cubicBezTo>
                <a:cubicBezTo>
                  <a:pt x="3667093" y="2769511"/>
                  <a:pt x="3568040" y="2657452"/>
                  <a:pt x="3367413" y="2716177"/>
                </a:cubicBezTo>
                <a:cubicBezTo>
                  <a:pt x="3166786" y="2774902"/>
                  <a:pt x="2968214" y="2650985"/>
                  <a:pt x="2723559" y="2716177"/>
                </a:cubicBezTo>
                <a:cubicBezTo>
                  <a:pt x="2478904" y="2781369"/>
                  <a:pt x="2443876" y="2708703"/>
                  <a:pt x="2301920" y="2716177"/>
                </a:cubicBezTo>
                <a:cubicBezTo>
                  <a:pt x="2159964" y="2723651"/>
                  <a:pt x="1792248" y="2692078"/>
                  <a:pt x="1583994" y="2716177"/>
                </a:cubicBezTo>
                <a:cubicBezTo>
                  <a:pt x="1375740" y="2740276"/>
                  <a:pt x="1264793" y="2683096"/>
                  <a:pt x="1014212" y="2716177"/>
                </a:cubicBezTo>
                <a:cubicBezTo>
                  <a:pt x="763631" y="2749258"/>
                  <a:pt x="741521" y="2678525"/>
                  <a:pt x="592573" y="2716177"/>
                </a:cubicBezTo>
                <a:cubicBezTo>
                  <a:pt x="443625" y="2753829"/>
                  <a:pt x="184387" y="2647569"/>
                  <a:pt x="0" y="2716177"/>
                </a:cubicBezTo>
                <a:cubicBezTo>
                  <a:pt x="-20852" y="2584259"/>
                  <a:pt x="48193" y="2389793"/>
                  <a:pt x="0" y="2254427"/>
                </a:cubicBezTo>
                <a:cubicBezTo>
                  <a:pt x="-48193" y="2119061"/>
                  <a:pt x="56553" y="1938121"/>
                  <a:pt x="0" y="1656868"/>
                </a:cubicBezTo>
                <a:cubicBezTo>
                  <a:pt x="-56553" y="1375615"/>
                  <a:pt x="10975" y="1401132"/>
                  <a:pt x="0" y="1195118"/>
                </a:cubicBezTo>
                <a:cubicBezTo>
                  <a:pt x="-10975" y="989104"/>
                  <a:pt x="65153" y="766205"/>
                  <a:pt x="0" y="651882"/>
                </a:cubicBezTo>
                <a:cubicBezTo>
                  <a:pt x="-65153" y="537559"/>
                  <a:pt x="27065" y="14708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10" name="Freeform 19">
            <a:extLst>
              <a:ext uri="{FF2B5EF4-FFF2-40B4-BE49-F238E27FC236}">
                <a16:creationId xmlns:a16="http://schemas.microsoft.com/office/drawing/2014/main" id="{118C5310-4A2C-9AEA-74DE-CF9A16BBA031}"/>
              </a:ext>
            </a:extLst>
          </p:cNvPr>
          <p:cNvSpPr/>
          <p:nvPr/>
        </p:nvSpPr>
        <p:spPr>
          <a:xfrm rot="21441141">
            <a:off x="7281131" y="8815445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FBED2C-9AB0-70F6-5FC3-D42E443B3177}"/>
              </a:ext>
            </a:extLst>
          </p:cNvPr>
          <p:cNvSpPr txBox="1"/>
          <p:nvPr/>
        </p:nvSpPr>
        <p:spPr>
          <a:xfrm rot="21406535">
            <a:off x="1093168" y="7789003"/>
            <a:ext cx="6430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rgbClr val="2F5CEE"/>
                </a:solidFill>
              </a:rPr>
              <a:t>Share your example </a:t>
            </a:r>
            <a:br>
              <a:rPr lang="en-ca" sz="4000" b="1" i="0" u="none" baseline="0">
                <a:solidFill>
                  <a:srgbClr val="2F5CEE"/>
                </a:solidFill>
              </a:rPr>
            </a:br>
            <a:r>
              <a:rPr lang="en-ca" sz="4000" b="1" i="0" u="none" baseline="0">
                <a:solidFill>
                  <a:srgbClr val="2F5CEE"/>
                </a:solidFill>
              </a:rPr>
              <a:t>with others!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B02D6ECA-67EA-1B7F-7B43-CE1F0F303EA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13</a:t>
            </a:fld>
            <a:endParaRPr lang="en-ca" sz="2800" b="1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A85DFD-099D-074B-D756-8A42ABC66564}"/>
              </a:ext>
            </a:extLst>
          </p:cNvPr>
          <p:cNvSpPr txBox="1"/>
          <p:nvPr/>
        </p:nvSpPr>
        <p:spPr>
          <a:xfrm>
            <a:off x="457200" y="299212"/>
            <a:ext cx="153106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Our brain plays tricks on us! </a:t>
            </a:r>
            <a:endParaRPr lang="en-ca" sz="8800">
              <a:solidFill>
                <a:srgbClr val="0038FF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9064E9-4BD2-C2F8-A8AD-34F953FE15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2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3" grpId="0" animBg="1"/>
      <p:bldP spid="10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AB181-F875-05C1-EEF7-ECE455B1E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A1EB92-4CDC-E868-1E9D-71968E9CE5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27939C-01B3-406C-4E11-97C6C93F648E}"/>
              </a:ext>
            </a:extLst>
          </p:cNvPr>
          <p:cNvSpPr txBox="1"/>
          <p:nvPr/>
        </p:nvSpPr>
        <p:spPr>
          <a:xfrm>
            <a:off x="1988122" y="683845"/>
            <a:ext cx="1043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 Your turn!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1C46D9D6-1A95-BC31-B24A-AD7EA2D48DEC}"/>
              </a:ext>
            </a:extLst>
          </p:cNvPr>
          <p:cNvSpPr/>
          <p:nvPr/>
        </p:nvSpPr>
        <p:spPr>
          <a:xfrm>
            <a:off x="5334000" y="3047821"/>
            <a:ext cx="9210773" cy="3473906"/>
          </a:xfrm>
          <a:custGeom>
            <a:avLst/>
            <a:gdLst>
              <a:gd name="csX0" fmla="*/ 0 w 9210773"/>
              <a:gd name="csY0" fmla="*/ 0 h 3473906"/>
              <a:gd name="csX1" fmla="*/ 575673 w 9210773"/>
              <a:gd name="csY1" fmla="*/ 0 h 3473906"/>
              <a:gd name="csX2" fmla="*/ 875023 w 9210773"/>
              <a:gd name="csY2" fmla="*/ 0 h 3473906"/>
              <a:gd name="csX3" fmla="*/ 1266481 w 9210773"/>
              <a:gd name="csY3" fmla="*/ 0 h 3473906"/>
              <a:gd name="csX4" fmla="*/ 1934262 w 9210773"/>
              <a:gd name="csY4" fmla="*/ 0 h 3473906"/>
              <a:gd name="csX5" fmla="*/ 2417828 w 9210773"/>
              <a:gd name="csY5" fmla="*/ 0 h 3473906"/>
              <a:gd name="csX6" fmla="*/ 2901393 w 9210773"/>
              <a:gd name="csY6" fmla="*/ 0 h 3473906"/>
              <a:gd name="csX7" fmla="*/ 3200744 w 9210773"/>
              <a:gd name="csY7" fmla="*/ 0 h 3473906"/>
              <a:gd name="csX8" fmla="*/ 3960632 w 9210773"/>
              <a:gd name="csY8" fmla="*/ 0 h 3473906"/>
              <a:gd name="csX9" fmla="*/ 4352090 w 9210773"/>
              <a:gd name="csY9" fmla="*/ 0 h 3473906"/>
              <a:gd name="csX10" fmla="*/ 4743548 w 9210773"/>
              <a:gd name="csY10" fmla="*/ 0 h 3473906"/>
              <a:gd name="csX11" fmla="*/ 5503437 w 9210773"/>
              <a:gd name="csY11" fmla="*/ 0 h 3473906"/>
              <a:gd name="csX12" fmla="*/ 5894895 w 9210773"/>
              <a:gd name="csY12" fmla="*/ 0 h 3473906"/>
              <a:gd name="csX13" fmla="*/ 6470568 w 9210773"/>
              <a:gd name="csY13" fmla="*/ 0 h 3473906"/>
              <a:gd name="csX14" fmla="*/ 7046241 w 9210773"/>
              <a:gd name="csY14" fmla="*/ 0 h 3473906"/>
              <a:gd name="csX15" fmla="*/ 7714022 w 9210773"/>
              <a:gd name="csY15" fmla="*/ 0 h 3473906"/>
              <a:gd name="csX16" fmla="*/ 8197588 w 9210773"/>
              <a:gd name="csY16" fmla="*/ 0 h 3473906"/>
              <a:gd name="csX17" fmla="*/ 8589046 w 9210773"/>
              <a:gd name="csY17" fmla="*/ 0 h 3473906"/>
              <a:gd name="csX18" fmla="*/ 9210773 w 9210773"/>
              <a:gd name="csY18" fmla="*/ 0 h 3473906"/>
              <a:gd name="csX19" fmla="*/ 9210773 w 9210773"/>
              <a:gd name="csY19" fmla="*/ 578984 h 3473906"/>
              <a:gd name="csX20" fmla="*/ 9210773 w 9210773"/>
              <a:gd name="csY20" fmla="*/ 1192708 h 3473906"/>
              <a:gd name="csX21" fmla="*/ 9210773 w 9210773"/>
              <a:gd name="csY21" fmla="*/ 1841170 h 3473906"/>
              <a:gd name="csX22" fmla="*/ 9210773 w 9210773"/>
              <a:gd name="csY22" fmla="*/ 2420155 h 3473906"/>
              <a:gd name="csX23" fmla="*/ 9210773 w 9210773"/>
              <a:gd name="csY23" fmla="*/ 2894922 h 3473906"/>
              <a:gd name="csX24" fmla="*/ 9210773 w 9210773"/>
              <a:gd name="csY24" fmla="*/ 3473906 h 3473906"/>
              <a:gd name="csX25" fmla="*/ 8819315 w 9210773"/>
              <a:gd name="csY25" fmla="*/ 3473906 h 3473906"/>
              <a:gd name="csX26" fmla="*/ 8335750 w 9210773"/>
              <a:gd name="csY26" fmla="*/ 3473906 h 3473906"/>
              <a:gd name="csX27" fmla="*/ 7760076 w 9210773"/>
              <a:gd name="csY27" fmla="*/ 3473906 h 3473906"/>
              <a:gd name="csX28" fmla="*/ 7276511 w 9210773"/>
              <a:gd name="csY28" fmla="*/ 3473906 h 3473906"/>
              <a:gd name="csX29" fmla="*/ 6792945 w 9210773"/>
              <a:gd name="csY29" fmla="*/ 3473906 h 3473906"/>
              <a:gd name="csX30" fmla="*/ 6033056 w 9210773"/>
              <a:gd name="csY30" fmla="*/ 3473906 h 3473906"/>
              <a:gd name="csX31" fmla="*/ 5273168 w 9210773"/>
              <a:gd name="csY31" fmla="*/ 3473906 h 3473906"/>
              <a:gd name="csX32" fmla="*/ 4605387 w 9210773"/>
              <a:gd name="csY32" fmla="*/ 3473906 h 3473906"/>
              <a:gd name="csX33" fmla="*/ 4121821 w 9210773"/>
              <a:gd name="csY33" fmla="*/ 3473906 h 3473906"/>
              <a:gd name="csX34" fmla="*/ 3638255 w 9210773"/>
              <a:gd name="csY34" fmla="*/ 3473906 h 3473906"/>
              <a:gd name="csX35" fmla="*/ 2970474 w 9210773"/>
              <a:gd name="csY35" fmla="*/ 3473906 h 3473906"/>
              <a:gd name="csX36" fmla="*/ 2210586 w 9210773"/>
              <a:gd name="csY36" fmla="*/ 3473906 h 3473906"/>
              <a:gd name="csX37" fmla="*/ 1727020 w 9210773"/>
              <a:gd name="csY37" fmla="*/ 3473906 h 3473906"/>
              <a:gd name="csX38" fmla="*/ 1059239 w 9210773"/>
              <a:gd name="csY38" fmla="*/ 3473906 h 3473906"/>
              <a:gd name="csX39" fmla="*/ 759889 w 9210773"/>
              <a:gd name="csY39" fmla="*/ 3473906 h 3473906"/>
              <a:gd name="csX40" fmla="*/ 0 w 9210773"/>
              <a:gd name="csY40" fmla="*/ 3473906 h 3473906"/>
              <a:gd name="csX41" fmla="*/ 0 w 9210773"/>
              <a:gd name="csY41" fmla="*/ 2825444 h 3473906"/>
              <a:gd name="csX42" fmla="*/ 0 w 9210773"/>
              <a:gd name="csY42" fmla="*/ 2246459 h 3473906"/>
              <a:gd name="csX43" fmla="*/ 0 w 9210773"/>
              <a:gd name="csY43" fmla="*/ 1702214 h 3473906"/>
              <a:gd name="csX44" fmla="*/ 0 w 9210773"/>
              <a:gd name="csY44" fmla="*/ 1157969 h 3473906"/>
              <a:gd name="csX45" fmla="*/ 0 w 9210773"/>
              <a:gd name="csY45" fmla="*/ 683202 h 3473906"/>
              <a:gd name="csX46" fmla="*/ 0 w 9210773"/>
              <a:gd name="csY46" fmla="*/ 0 h 3473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9210773" h="3473906" fill="none" extrusionOk="0">
                <a:moveTo>
                  <a:pt x="0" y="0"/>
                </a:moveTo>
                <a:cubicBezTo>
                  <a:pt x="252361" y="-58355"/>
                  <a:pt x="313127" y="24843"/>
                  <a:pt x="575673" y="0"/>
                </a:cubicBezTo>
                <a:cubicBezTo>
                  <a:pt x="838219" y="-24843"/>
                  <a:pt x="791535" y="21932"/>
                  <a:pt x="875023" y="0"/>
                </a:cubicBezTo>
                <a:cubicBezTo>
                  <a:pt x="958511" y="-21932"/>
                  <a:pt x="1183457" y="25303"/>
                  <a:pt x="1266481" y="0"/>
                </a:cubicBezTo>
                <a:cubicBezTo>
                  <a:pt x="1349505" y="-25303"/>
                  <a:pt x="1786024" y="25592"/>
                  <a:pt x="1934262" y="0"/>
                </a:cubicBezTo>
                <a:cubicBezTo>
                  <a:pt x="2082500" y="-25592"/>
                  <a:pt x="2236122" y="43033"/>
                  <a:pt x="2417828" y="0"/>
                </a:cubicBezTo>
                <a:cubicBezTo>
                  <a:pt x="2599534" y="-43033"/>
                  <a:pt x="2712703" y="45540"/>
                  <a:pt x="2901393" y="0"/>
                </a:cubicBezTo>
                <a:cubicBezTo>
                  <a:pt x="3090083" y="-45540"/>
                  <a:pt x="3103081" y="14033"/>
                  <a:pt x="3200744" y="0"/>
                </a:cubicBezTo>
                <a:cubicBezTo>
                  <a:pt x="3298407" y="-14033"/>
                  <a:pt x="3585554" y="60163"/>
                  <a:pt x="3960632" y="0"/>
                </a:cubicBezTo>
                <a:cubicBezTo>
                  <a:pt x="4335710" y="-60163"/>
                  <a:pt x="4200310" y="5972"/>
                  <a:pt x="4352090" y="0"/>
                </a:cubicBezTo>
                <a:cubicBezTo>
                  <a:pt x="4503870" y="-5972"/>
                  <a:pt x="4568874" y="43599"/>
                  <a:pt x="4743548" y="0"/>
                </a:cubicBezTo>
                <a:cubicBezTo>
                  <a:pt x="4918222" y="-43599"/>
                  <a:pt x="5133623" y="18203"/>
                  <a:pt x="5503437" y="0"/>
                </a:cubicBezTo>
                <a:cubicBezTo>
                  <a:pt x="5873251" y="-18203"/>
                  <a:pt x="5780544" y="41748"/>
                  <a:pt x="5894895" y="0"/>
                </a:cubicBezTo>
                <a:cubicBezTo>
                  <a:pt x="6009246" y="-41748"/>
                  <a:pt x="6341170" y="30521"/>
                  <a:pt x="6470568" y="0"/>
                </a:cubicBezTo>
                <a:cubicBezTo>
                  <a:pt x="6599966" y="-30521"/>
                  <a:pt x="6825359" y="11078"/>
                  <a:pt x="7046241" y="0"/>
                </a:cubicBezTo>
                <a:cubicBezTo>
                  <a:pt x="7267123" y="-11078"/>
                  <a:pt x="7567422" y="34537"/>
                  <a:pt x="7714022" y="0"/>
                </a:cubicBezTo>
                <a:cubicBezTo>
                  <a:pt x="7860622" y="-34537"/>
                  <a:pt x="8083543" y="38"/>
                  <a:pt x="8197588" y="0"/>
                </a:cubicBezTo>
                <a:cubicBezTo>
                  <a:pt x="8311633" y="-38"/>
                  <a:pt x="8477133" y="27819"/>
                  <a:pt x="8589046" y="0"/>
                </a:cubicBezTo>
                <a:cubicBezTo>
                  <a:pt x="8700959" y="-27819"/>
                  <a:pt x="8971148" y="5598"/>
                  <a:pt x="9210773" y="0"/>
                </a:cubicBezTo>
                <a:cubicBezTo>
                  <a:pt x="9276436" y="193163"/>
                  <a:pt x="9185078" y="362464"/>
                  <a:pt x="9210773" y="578984"/>
                </a:cubicBezTo>
                <a:cubicBezTo>
                  <a:pt x="9236468" y="795504"/>
                  <a:pt x="9198200" y="974194"/>
                  <a:pt x="9210773" y="1192708"/>
                </a:cubicBezTo>
                <a:cubicBezTo>
                  <a:pt x="9223346" y="1411222"/>
                  <a:pt x="9170890" y="1686366"/>
                  <a:pt x="9210773" y="1841170"/>
                </a:cubicBezTo>
                <a:cubicBezTo>
                  <a:pt x="9250656" y="1995974"/>
                  <a:pt x="9179672" y="2170486"/>
                  <a:pt x="9210773" y="2420155"/>
                </a:cubicBezTo>
                <a:cubicBezTo>
                  <a:pt x="9241874" y="2669825"/>
                  <a:pt x="9178427" y="2674327"/>
                  <a:pt x="9210773" y="2894922"/>
                </a:cubicBezTo>
                <a:cubicBezTo>
                  <a:pt x="9243119" y="3115517"/>
                  <a:pt x="9206055" y="3204899"/>
                  <a:pt x="9210773" y="3473906"/>
                </a:cubicBezTo>
                <a:cubicBezTo>
                  <a:pt x="9089765" y="3509635"/>
                  <a:pt x="8978144" y="3447628"/>
                  <a:pt x="8819315" y="3473906"/>
                </a:cubicBezTo>
                <a:cubicBezTo>
                  <a:pt x="8660486" y="3500184"/>
                  <a:pt x="8486123" y="3423929"/>
                  <a:pt x="8335750" y="3473906"/>
                </a:cubicBezTo>
                <a:cubicBezTo>
                  <a:pt x="8185377" y="3523883"/>
                  <a:pt x="7911137" y="3421337"/>
                  <a:pt x="7760076" y="3473906"/>
                </a:cubicBezTo>
                <a:cubicBezTo>
                  <a:pt x="7609015" y="3526475"/>
                  <a:pt x="7425009" y="3435081"/>
                  <a:pt x="7276511" y="3473906"/>
                </a:cubicBezTo>
                <a:cubicBezTo>
                  <a:pt x="7128014" y="3512731"/>
                  <a:pt x="6948521" y="3468330"/>
                  <a:pt x="6792945" y="3473906"/>
                </a:cubicBezTo>
                <a:cubicBezTo>
                  <a:pt x="6637369" y="3479482"/>
                  <a:pt x="6246238" y="3400905"/>
                  <a:pt x="6033056" y="3473906"/>
                </a:cubicBezTo>
                <a:cubicBezTo>
                  <a:pt x="5819874" y="3546907"/>
                  <a:pt x="5559918" y="3395133"/>
                  <a:pt x="5273168" y="3473906"/>
                </a:cubicBezTo>
                <a:cubicBezTo>
                  <a:pt x="4986418" y="3552679"/>
                  <a:pt x="4896378" y="3412362"/>
                  <a:pt x="4605387" y="3473906"/>
                </a:cubicBezTo>
                <a:cubicBezTo>
                  <a:pt x="4314396" y="3535450"/>
                  <a:pt x="4287195" y="3449118"/>
                  <a:pt x="4121821" y="3473906"/>
                </a:cubicBezTo>
                <a:cubicBezTo>
                  <a:pt x="3956447" y="3498694"/>
                  <a:pt x="3757544" y="3441283"/>
                  <a:pt x="3638255" y="3473906"/>
                </a:cubicBezTo>
                <a:cubicBezTo>
                  <a:pt x="3518966" y="3506529"/>
                  <a:pt x="3239833" y="3401204"/>
                  <a:pt x="2970474" y="3473906"/>
                </a:cubicBezTo>
                <a:cubicBezTo>
                  <a:pt x="2701115" y="3546608"/>
                  <a:pt x="2558567" y="3433275"/>
                  <a:pt x="2210586" y="3473906"/>
                </a:cubicBezTo>
                <a:cubicBezTo>
                  <a:pt x="1862605" y="3514537"/>
                  <a:pt x="1858962" y="3437403"/>
                  <a:pt x="1727020" y="3473906"/>
                </a:cubicBezTo>
                <a:cubicBezTo>
                  <a:pt x="1595078" y="3510409"/>
                  <a:pt x="1199113" y="3407535"/>
                  <a:pt x="1059239" y="3473906"/>
                </a:cubicBezTo>
                <a:cubicBezTo>
                  <a:pt x="919365" y="3540277"/>
                  <a:pt x="864087" y="3473577"/>
                  <a:pt x="759889" y="3473906"/>
                </a:cubicBezTo>
                <a:cubicBezTo>
                  <a:pt x="655691" y="3474235"/>
                  <a:pt x="355499" y="3422636"/>
                  <a:pt x="0" y="3473906"/>
                </a:cubicBezTo>
                <a:cubicBezTo>
                  <a:pt x="-44842" y="3230631"/>
                  <a:pt x="12961" y="2994355"/>
                  <a:pt x="0" y="2825444"/>
                </a:cubicBezTo>
                <a:cubicBezTo>
                  <a:pt x="-12961" y="2656533"/>
                  <a:pt x="68498" y="2444626"/>
                  <a:pt x="0" y="2246459"/>
                </a:cubicBezTo>
                <a:cubicBezTo>
                  <a:pt x="-68498" y="2048292"/>
                  <a:pt x="26585" y="1856096"/>
                  <a:pt x="0" y="1702214"/>
                </a:cubicBezTo>
                <a:cubicBezTo>
                  <a:pt x="-26585" y="1548332"/>
                  <a:pt x="39451" y="1364733"/>
                  <a:pt x="0" y="1157969"/>
                </a:cubicBezTo>
                <a:cubicBezTo>
                  <a:pt x="-39451" y="951205"/>
                  <a:pt x="51168" y="905307"/>
                  <a:pt x="0" y="683202"/>
                </a:cubicBezTo>
                <a:cubicBezTo>
                  <a:pt x="-51168" y="461097"/>
                  <a:pt x="13860" y="246328"/>
                  <a:pt x="0" y="0"/>
                </a:cubicBezTo>
                <a:close/>
              </a:path>
              <a:path w="9210773" h="3473906" stroke="0" extrusionOk="0">
                <a:moveTo>
                  <a:pt x="0" y="0"/>
                </a:moveTo>
                <a:cubicBezTo>
                  <a:pt x="139654" y="-34116"/>
                  <a:pt x="209345" y="22901"/>
                  <a:pt x="391458" y="0"/>
                </a:cubicBezTo>
                <a:cubicBezTo>
                  <a:pt x="573571" y="-22901"/>
                  <a:pt x="775877" y="89528"/>
                  <a:pt x="1151347" y="0"/>
                </a:cubicBezTo>
                <a:cubicBezTo>
                  <a:pt x="1526817" y="-89528"/>
                  <a:pt x="1540294" y="36827"/>
                  <a:pt x="1911235" y="0"/>
                </a:cubicBezTo>
                <a:cubicBezTo>
                  <a:pt x="2282176" y="-36827"/>
                  <a:pt x="2134291" y="664"/>
                  <a:pt x="2302693" y="0"/>
                </a:cubicBezTo>
                <a:cubicBezTo>
                  <a:pt x="2471095" y="-664"/>
                  <a:pt x="2730665" y="65948"/>
                  <a:pt x="2970474" y="0"/>
                </a:cubicBezTo>
                <a:cubicBezTo>
                  <a:pt x="3210283" y="-65948"/>
                  <a:pt x="3126989" y="23597"/>
                  <a:pt x="3269824" y="0"/>
                </a:cubicBezTo>
                <a:cubicBezTo>
                  <a:pt x="3412659" y="-23597"/>
                  <a:pt x="3661524" y="49590"/>
                  <a:pt x="4029713" y="0"/>
                </a:cubicBezTo>
                <a:cubicBezTo>
                  <a:pt x="4397902" y="-49590"/>
                  <a:pt x="4387763" y="21396"/>
                  <a:pt x="4605387" y="0"/>
                </a:cubicBezTo>
                <a:cubicBezTo>
                  <a:pt x="4823011" y="-21396"/>
                  <a:pt x="4836182" y="10537"/>
                  <a:pt x="4996844" y="0"/>
                </a:cubicBezTo>
                <a:cubicBezTo>
                  <a:pt x="5157506" y="-10537"/>
                  <a:pt x="5355164" y="43745"/>
                  <a:pt x="5480410" y="0"/>
                </a:cubicBezTo>
                <a:cubicBezTo>
                  <a:pt x="5605656" y="-43745"/>
                  <a:pt x="5848658" y="31923"/>
                  <a:pt x="6056083" y="0"/>
                </a:cubicBezTo>
                <a:cubicBezTo>
                  <a:pt x="6263508" y="-31923"/>
                  <a:pt x="6373138" y="9689"/>
                  <a:pt x="6539649" y="0"/>
                </a:cubicBezTo>
                <a:cubicBezTo>
                  <a:pt x="6706160" y="-9689"/>
                  <a:pt x="7018124" y="62119"/>
                  <a:pt x="7299538" y="0"/>
                </a:cubicBezTo>
                <a:cubicBezTo>
                  <a:pt x="7580952" y="-62119"/>
                  <a:pt x="7737297" y="45467"/>
                  <a:pt x="7967319" y="0"/>
                </a:cubicBezTo>
                <a:cubicBezTo>
                  <a:pt x="8197341" y="-45467"/>
                  <a:pt x="8790491" y="65668"/>
                  <a:pt x="9210773" y="0"/>
                </a:cubicBezTo>
                <a:cubicBezTo>
                  <a:pt x="9268299" y="238455"/>
                  <a:pt x="9179060" y="327898"/>
                  <a:pt x="9210773" y="544245"/>
                </a:cubicBezTo>
                <a:cubicBezTo>
                  <a:pt x="9242486" y="760592"/>
                  <a:pt x="9159250" y="941932"/>
                  <a:pt x="9210773" y="1053751"/>
                </a:cubicBezTo>
                <a:cubicBezTo>
                  <a:pt x="9262296" y="1165570"/>
                  <a:pt x="9198549" y="1430308"/>
                  <a:pt x="9210773" y="1667475"/>
                </a:cubicBezTo>
                <a:cubicBezTo>
                  <a:pt x="9222997" y="1904642"/>
                  <a:pt x="9168859" y="1999770"/>
                  <a:pt x="9210773" y="2176981"/>
                </a:cubicBezTo>
                <a:cubicBezTo>
                  <a:pt x="9252687" y="2354192"/>
                  <a:pt x="9159358" y="2612599"/>
                  <a:pt x="9210773" y="2790704"/>
                </a:cubicBezTo>
                <a:cubicBezTo>
                  <a:pt x="9262188" y="2968809"/>
                  <a:pt x="9200084" y="3190851"/>
                  <a:pt x="9210773" y="3473906"/>
                </a:cubicBezTo>
                <a:cubicBezTo>
                  <a:pt x="8894505" y="3480964"/>
                  <a:pt x="8811206" y="3436967"/>
                  <a:pt x="8450884" y="3473906"/>
                </a:cubicBezTo>
                <a:cubicBezTo>
                  <a:pt x="8090562" y="3510845"/>
                  <a:pt x="7970616" y="3464332"/>
                  <a:pt x="7783103" y="3473906"/>
                </a:cubicBezTo>
                <a:cubicBezTo>
                  <a:pt x="7595590" y="3483480"/>
                  <a:pt x="7485377" y="3443306"/>
                  <a:pt x="7299538" y="3473906"/>
                </a:cubicBezTo>
                <a:cubicBezTo>
                  <a:pt x="7113699" y="3504506"/>
                  <a:pt x="6981129" y="3439561"/>
                  <a:pt x="6815972" y="3473906"/>
                </a:cubicBezTo>
                <a:cubicBezTo>
                  <a:pt x="6650815" y="3508251"/>
                  <a:pt x="6573396" y="3464331"/>
                  <a:pt x="6332406" y="3473906"/>
                </a:cubicBezTo>
                <a:cubicBezTo>
                  <a:pt x="6091416" y="3483481"/>
                  <a:pt x="5935403" y="3413659"/>
                  <a:pt x="5664625" y="3473906"/>
                </a:cubicBezTo>
                <a:cubicBezTo>
                  <a:pt x="5393847" y="3534153"/>
                  <a:pt x="5458463" y="3447174"/>
                  <a:pt x="5273168" y="3473906"/>
                </a:cubicBezTo>
                <a:cubicBezTo>
                  <a:pt x="5087873" y="3500638"/>
                  <a:pt x="4827008" y="3403443"/>
                  <a:pt x="4513279" y="3473906"/>
                </a:cubicBezTo>
                <a:cubicBezTo>
                  <a:pt x="4199550" y="3544369"/>
                  <a:pt x="4202523" y="3436896"/>
                  <a:pt x="3937605" y="3473906"/>
                </a:cubicBezTo>
                <a:cubicBezTo>
                  <a:pt x="3672687" y="3510916"/>
                  <a:pt x="3651656" y="3437534"/>
                  <a:pt x="3546148" y="3473906"/>
                </a:cubicBezTo>
                <a:cubicBezTo>
                  <a:pt x="3440640" y="3510278"/>
                  <a:pt x="3199659" y="3458784"/>
                  <a:pt x="3062582" y="3473906"/>
                </a:cubicBezTo>
                <a:cubicBezTo>
                  <a:pt x="2925505" y="3489028"/>
                  <a:pt x="2895853" y="3467290"/>
                  <a:pt x="2763232" y="3473906"/>
                </a:cubicBezTo>
                <a:cubicBezTo>
                  <a:pt x="2630611" y="3480522"/>
                  <a:pt x="2397290" y="3420011"/>
                  <a:pt x="2187559" y="3473906"/>
                </a:cubicBezTo>
                <a:cubicBezTo>
                  <a:pt x="1977828" y="3527801"/>
                  <a:pt x="1821549" y="3458874"/>
                  <a:pt x="1519778" y="3473906"/>
                </a:cubicBezTo>
                <a:cubicBezTo>
                  <a:pt x="1218007" y="3488938"/>
                  <a:pt x="932373" y="3423903"/>
                  <a:pt x="759889" y="3473906"/>
                </a:cubicBezTo>
                <a:cubicBezTo>
                  <a:pt x="587405" y="3523909"/>
                  <a:pt x="330094" y="3390663"/>
                  <a:pt x="0" y="3473906"/>
                </a:cubicBezTo>
                <a:cubicBezTo>
                  <a:pt x="-26672" y="3289554"/>
                  <a:pt x="30096" y="3124970"/>
                  <a:pt x="0" y="2929661"/>
                </a:cubicBezTo>
                <a:cubicBezTo>
                  <a:pt x="-30096" y="2734353"/>
                  <a:pt x="11756" y="2479394"/>
                  <a:pt x="0" y="2350676"/>
                </a:cubicBezTo>
                <a:cubicBezTo>
                  <a:pt x="-11756" y="2221959"/>
                  <a:pt x="34627" y="1941603"/>
                  <a:pt x="0" y="1736953"/>
                </a:cubicBezTo>
                <a:cubicBezTo>
                  <a:pt x="-34627" y="1532303"/>
                  <a:pt x="4521" y="1376722"/>
                  <a:pt x="0" y="1157969"/>
                </a:cubicBezTo>
                <a:cubicBezTo>
                  <a:pt x="-4521" y="939216"/>
                  <a:pt x="34843" y="689501"/>
                  <a:pt x="0" y="544245"/>
                </a:cubicBezTo>
                <a:cubicBezTo>
                  <a:pt x="-34843" y="398989"/>
                  <a:pt x="2963" y="17953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10" name="Freeform 19">
            <a:extLst>
              <a:ext uri="{FF2B5EF4-FFF2-40B4-BE49-F238E27FC236}">
                <a16:creationId xmlns:a16="http://schemas.microsoft.com/office/drawing/2014/main" id="{C77BC371-5A96-B612-9D1F-2AE56294CB48}"/>
              </a:ext>
            </a:extLst>
          </p:cNvPr>
          <p:cNvSpPr/>
          <p:nvPr/>
        </p:nvSpPr>
        <p:spPr>
          <a:xfrm rot="21441141">
            <a:off x="13850734" y="2463633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387A13-FAB2-E4E4-6708-5A799A9F5023}"/>
              </a:ext>
            </a:extLst>
          </p:cNvPr>
          <p:cNvSpPr txBox="1"/>
          <p:nvPr/>
        </p:nvSpPr>
        <p:spPr>
          <a:xfrm>
            <a:off x="5595986" y="3630612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1" i="0" u="none" baseline="0">
                <a:solidFill>
                  <a:srgbClr val="0038FF"/>
                </a:solidFill>
              </a:rPr>
              <a:t>Write down a situation that you consider stressful. </a:t>
            </a: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1B24A617-574E-C90C-3AD5-B6E4A7342D33}"/>
              </a:ext>
            </a:extLst>
          </p:cNvPr>
          <p:cNvSpPr/>
          <p:nvPr/>
        </p:nvSpPr>
        <p:spPr>
          <a:xfrm>
            <a:off x="12902826" y="4839581"/>
            <a:ext cx="3214523" cy="3076567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5E508D-0DE1-9CF0-EC24-0EDE08ADE5F7}"/>
              </a:ext>
            </a:extLst>
          </p:cNvPr>
          <p:cNvSpPr txBox="1"/>
          <p:nvPr/>
        </p:nvSpPr>
        <p:spPr>
          <a:xfrm>
            <a:off x="12382917" y="5715365"/>
            <a:ext cx="423450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3200" b="1" i="0" u="none" spc="-30">
                <a:solidFill>
                  <a:schemeClr val="bg1"/>
                </a:solidFill>
              </a:rPr>
              <a:t>100% </a:t>
            </a:r>
          </a:p>
          <a:p>
            <a:pPr algn="ctr" rtl="0"/>
            <a:r>
              <a:rPr lang="en-ca" sz="3200" b="1" i="0" u="none" spc="-30">
                <a:solidFill>
                  <a:schemeClr val="bg1"/>
                </a:solidFill>
              </a:rPr>
              <a:t>anonymous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7E8925C1-F47A-2751-726A-86631286FEC7}"/>
              </a:ext>
            </a:extLst>
          </p:cNvPr>
          <p:cNvGrpSpPr/>
          <p:nvPr/>
        </p:nvGrpSpPr>
        <p:grpSpPr>
          <a:xfrm>
            <a:off x="1035035" y="5143501"/>
            <a:ext cx="8718565" cy="4114800"/>
            <a:chOff x="-147344" y="-76200"/>
            <a:chExt cx="2296452" cy="648791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E5E6B900-B91F-B285-8DA6-3CC20E6C99B4}"/>
                </a:ext>
              </a:extLst>
            </p:cNvPr>
            <p:cNvSpPr/>
            <p:nvPr/>
          </p:nvSpPr>
          <p:spPr>
            <a:xfrm>
              <a:off x="-147344" y="77128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EC59EA4A-229D-7CC9-B270-E3A7E2657E6C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A50F96C0-EE24-39FE-2910-C48A6ED23328}"/>
              </a:ext>
            </a:extLst>
          </p:cNvPr>
          <p:cNvSpPr txBox="1"/>
          <p:nvPr/>
        </p:nvSpPr>
        <p:spPr>
          <a:xfrm>
            <a:off x="1369650" y="6163630"/>
            <a:ext cx="7489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1" i="0" u="none" baseline="0">
                <a:solidFill>
                  <a:schemeClr val="bg1"/>
                </a:solidFill>
              </a:rPr>
              <a:t>What strategies could you put in place to manage your stress, without avoiding the situation?</a:t>
            </a: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4D4FBD0A-C8B2-1D68-1454-3F35F0B6981A}"/>
              </a:ext>
            </a:extLst>
          </p:cNvPr>
          <p:cNvSpPr/>
          <p:nvPr/>
        </p:nvSpPr>
        <p:spPr>
          <a:xfrm>
            <a:off x="8500897" y="8342068"/>
            <a:ext cx="1243604" cy="124397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19EDA273-AB3B-F11D-28DD-D699B179969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14</a:t>
            </a:fld>
            <a:endParaRPr lang="en-ca" sz="2800" b="1"/>
          </a:p>
        </p:txBody>
      </p:sp>
      <p:pic>
        <p:nvPicPr>
          <p:cNvPr id="12" name="Image 11" descr="Une image contenant cercle, symbole, lampe&#10;&#10;Le contenu généré par l’IA peut être incorrect.">
            <a:extLst>
              <a:ext uri="{FF2B5EF4-FFF2-40B4-BE49-F238E27FC236}">
                <a16:creationId xmlns:a16="http://schemas.microsoft.com/office/drawing/2014/main" id="{39DADBF8-1008-67AD-73C5-88780C4635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41" y="850579"/>
            <a:ext cx="945846" cy="9990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39DC172-47BF-AD96-B10A-6E20CE78B4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8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5" grpId="0"/>
      <p:bldP spid="4" grpId="0" animBg="1"/>
      <p:bldP spid="5" grpId="0"/>
      <p:bldP spid="16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>
            <a:extLst>
              <a:ext uri="{FF2B5EF4-FFF2-40B4-BE49-F238E27FC236}">
                <a16:creationId xmlns:a16="http://schemas.microsoft.com/office/drawing/2014/main" id="{4AE2868E-E655-329D-97DE-B1E76C0CB0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22C6EB-C252-4915-AC48-29E96095DF23}"/>
              </a:ext>
            </a:extLst>
          </p:cNvPr>
          <p:cNvSpPr txBox="1"/>
          <p:nvPr/>
        </p:nvSpPr>
        <p:spPr>
          <a:xfrm>
            <a:off x="489477" y="315287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Your turn!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F834AC-A622-9C7C-15F1-2A2627EB1238}"/>
              </a:ext>
            </a:extLst>
          </p:cNvPr>
          <p:cNvSpPr txBox="1"/>
          <p:nvPr/>
        </p:nvSpPr>
        <p:spPr>
          <a:xfrm>
            <a:off x="491924" y="1504708"/>
            <a:ext cx="64962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ca" sz="2800" b="1" i="0" u="none" baseline="0">
                <a:solidFill>
                  <a:srgbClr val="1A427C"/>
                </a:solidFill>
                <a:ea typeface="Calibri"/>
                <a:cs typeface="Calibri"/>
              </a:rPr>
              <a:t>Strategy to manage stress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0A4EAE2-815C-C2AC-1A5E-A7D4537D15AE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15</a:t>
            </a:fld>
            <a:endParaRPr lang="en-ca" sz="2800" b="1"/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3B7C2A55-251B-CFEA-8B69-68CBB447D33B}"/>
              </a:ext>
            </a:extLst>
          </p:cNvPr>
          <p:cNvSpPr/>
          <p:nvPr/>
        </p:nvSpPr>
        <p:spPr>
          <a:xfrm rot="21282803">
            <a:off x="4922815" y="4680672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B75FB4B6-3178-9643-4290-FE19529E82D5}"/>
              </a:ext>
            </a:extLst>
          </p:cNvPr>
          <p:cNvSpPr/>
          <p:nvPr/>
        </p:nvSpPr>
        <p:spPr>
          <a:xfrm rot="586473">
            <a:off x="6863116" y="2437724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1DA8EEA-FE3F-3DE9-E99D-12799C068739}"/>
              </a:ext>
            </a:extLst>
          </p:cNvPr>
          <p:cNvSpPr/>
          <p:nvPr/>
        </p:nvSpPr>
        <p:spPr>
          <a:xfrm rot="21244194">
            <a:off x="10732899" y="1432262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FA763E39-9C0E-0BB6-7605-8BE44D13FABC}"/>
              </a:ext>
            </a:extLst>
          </p:cNvPr>
          <p:cNvSpPr/>
          <p:nvPr/>
        </p:nvSpPr>
        <p:spPr>
          <a:xfrm rot="21366522">
            <a:off x="747906" y="6335490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4BF3B240-5C15-EA94-069E-A764802EA301}"/>
              </a:ext>
            </a:extLst>
          </p:cNvPr>
          <p:cNvSpPr/>
          <p:nvPr/>
        </p:nvSpPr>
        <p:spPr>
          <a:xfrm rot="461209">
            <a:off x="3379715" y="7024419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CB3289CA-4985-8D7E-22A0-DAA08759D644}"/>
              </a:ext>
            </a:extLst>
          </p:cNvPr>
          <p:cNvSpPr/>
          <p:nvPr/>
        </p:nvSpPr>
        <p:spPr>
          <a:xfrm rot="468100">
            <a:off x="8904255" y="5140260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B83B00EB-D617-A75B-9C3A-48DC4778B556}"/>
              </a:ext>
            </a:extLst>
          </p:cNvPr>
          <p:cNvSpPr/>
          <p:nvPr/>
        </p:nvSpPr>
        <p:spPr>
          <a:xfrm>
            <a:off x="13342531" y="3063492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EE81131B-20C7-DDF4-641D-CF99F26ED867}"/>
              </a:ext>
            </a:extLst>
          </p:cNvPr>
          <p:cNvSpPr/>
          <p:nvPr/>
        </p:nvSpPr>
        <p:spPr>
          <a:xfrm rot="21244194">
            <a:off x="11637126" y="6216567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71E59AC-B91B-1333-7D70-B23358DA35E2}"/>
              </a:ext>
            </a:extLst>
          </p:cNvPr>
          <p:cNvSpPr txBox="1"/>
          <p:nvPr/>
        </p:nvSpPr>
        <p:spPr>
          <a:xfrm rot="21215902">
            <a:off x="5162411" y="5736261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Do some yoga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D818066-B70A-33BB-FA74-8E0964686E41}"/>
              </a:ext>
            </a:extLst>
          </p:cNvPr>
          <p:cNvSpPr txBox="1"/>
          <p:nvPr/>
        </p:nvSpPr>
        <p:spPr>
          <a:xfrm rot="456946">
            <a:off x="3620555" y="7535454"/>
            <a:ext cx="2667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Take a step back, put things in perspective</a:t>
            </a:r>
          </a:p>
          <a:p>
            <a:pPr algn="ctr" rtl="0"/>
            <a:r>
              <a:rPr lang="en-ca" sz="2000" b="1" i="0" u="none" baseline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(see the situation differently)</a:t>
            </a:r>
            <a:endParaRPr lang="en-ca" sz="2000" b="1">
              <a:solidFill>
                <a:schemeClr val="bg1"/>
              </a:solidFill>
              <a:effectLst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916CCEF-E2E3-B3B9-A60A-1F294AD916EB}"/>
              </a:ext>
            </a:extLst>
          </p:cNvPr>
          <p:cNvSpPr txBox="1"/>
          <p:nvPr/>
        </p:nvSpPr>
        <p:spPr>
          <a:xfrm rot="21347765">
            <a:off x="875876" y="6868304"/>
            <a:ext cx="2667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Do an artistic or creative activity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A80705-9274-FFB4-DA04-5145C1F2DB1F}"/>
              </a:ext>
            </a:extLst>
          </p:cNvPr>
          <p:cNvSpPr txBox="1"/>
          <p:nvPr/>
        </p:nvSpPr>
        <p:spPr>
          <a:xfrm rot="21215902">
            <a:off x="11872938" y="7027660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Do a breathing exercise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9B26A38-D472-690A-C1B4-C6EFA3543735}"/>
              </a:ext>
            </a:extLst>
          </p:cNvPr>
          <p:cNvSpPr txBox="1"/>
          <p:nvPr/>
        </p:nvSpPr>
        <p:spPr>
          <a:xfrm>
            <a:off x="13455869" y="3776226"/>
            <a:ext cx="2811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Exercise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B6A154E-A0CA-87EF-609B-23FCF463284E}"/>
              </a:ext>
            </a:extLst>
          </p:cNvPr>
          <p:cNvSpPr txBox="1"/>
          <p:nvPr/>
        </p:nvSpPr>
        <p:spPr>
          <a:xfrm rot="583382">
            <a:off x="7061046" y="3484304"/>
            <a:ext cx="266700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3200" b="1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Practise</a:t>
            </a:r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 mindfulness</a:t>
            </a:r>
          </a:p>
        </p:txBody>
      </p:sp>
      <p:sp>
        <p:nvSpPr>
          <p:cNvPr id="35" name="Freeform 10">
            <a:extLst>
              <a:ext uri="{FF2B5EF4-FFF2-40B4-BE49-F238E27FC236}">
                <a16:creationId xmlns:a16="http://schemas.microsoft.com/office/drawing/2014/main" id="{224F34FF-4493-4794-170F-131EC2537A9D}"/>
              </a:ext>
            </a:extLst>
          </p:cNvPr>
          <p:cNvSpPr/>
          <p:nvPr/>
        </p:nvSpPr>
        <p:spPr>
          <a:xfrm rot="21244194">
            <a:off x="2670610" y="2745964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A56B09D-769D-1915-BCB5-50B9BA52A321}"/>
              </a:ext>
            </a:extLst>
          </p:cNvPr>
          <p:cNvSpPr txBox="1"/>
          <p:nvPr/>
        </p:nvSpPr>
        <p:spPr>
          <a:xfrm rot="21215902">
            <a:off x="2906422" y="3215087"/>
            <a:ext cx="2667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Play soft, gentle music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1FAF588-7615-6907-B7FC-45B5BED551E4}"/>
              </a:ext>
            </a:extLst>
          </p:cNvPr>
          <p:cNvSpPr txBox="1"/>
          <p:nvPr/>
        </p:nvSpPr>
        <p:spPr>
          <a:xfrm rot="450099">
            <a:off x="9112501" y="5799374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Get in touch with nature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6B2B5F0-C0A5-F6C0-80AF-766F47924160}"/>
              </a:ext>
            </a:extLst>
          </p:cNvPr>
          <p:cNvSpPr txBox="1"/>
          <p:nvPr/>
        </p:nvSpPr>
        <p:spPr>
          <a:xfrm rot="21265764">
            <a:off x="10895349" y="2408911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See friends</a:t>
            </a:r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08FAB5B1-4FD4-3CA9-64AA-08BBB347A703}"/>
              </a:ext>
            </a:extLst>
          </p:cNvPr>
          <p:cNvSpPr/>
          <p:nvPr/>
        </p:nvSpPr>
        <p:spPr>
          <a:xfrm rot="578540">
            <a:off x="14159923" y="280594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08DF3D3-3AAD-08D6-F377-46A14E5ADE71}"/>
              </a:ext>
            </a:extLst>
          </p:cNvPr>
          <p:cNvSpPr txBox="1"/>
          <p:nvPr/>
        </p:nvSpPr>
        <p:spPr>
          <a:xfrm rot="590777">
            <a:off x="14398925" y="1082120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Write in a diary or journal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257D01AE-D418-2329-2D28-B5BBA37031AF}"/>
              </a:ext>
            </a:extLst>
          </p:cNvPr>
          <p:cNvSpPr/>
          <p:nvPr/>
        </p:nvSpPr>
        <p:spPr>
          <a:xfrm rot="598210">
            <a:off x="-179153" y="2319608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7D295F4-3D2E-091E-5D10-F067802C02D9}"/>
              </a:ext>
            </a:extLst>
          </p:cNvPr>
          <p:cNvSpPr txBox="1"/>
          <p:nvPr/>
        </p:nvSpPr>
        <p:spPr>
          <a:xfrm rot="589260">
            <a:off x="45904" y="3243711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Stop, take a break</a:t>
            </a:r>
            <a:endParaRPr lang="en-ca" sz="3600" b="1">
              <a:solidFill>
                <a:schemeClr val="bg1"/>
              </a:solidFill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id="{ACEB4D28-B14C-DF86-9B41-ADCC58173EF4}"/>
              </a:ext>
            </a:extLst>
          </p:cNvPr>
          <p:cNvSpPr/>
          <p:nvPr/>
        </p:nvSpPr>
        <p:spPr>
          <a:xfrm>
            <a:off x="7174952" y="7398075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2BC5343-27DF-7A2B-A0D5-2E22F75255C4}"/>
              </a:ext>
            </a:extLst>
          </p:cNvPr>
          <p:cNvSpPr txBox="1"/>
          <p:nvPr/>
        </p:nvSpPr>
        <p:spPr>
          <a:xfrm>
            <a:off x="7382511" y="7693567"/>
            <a:ext cx="2667000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3200" b="1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Spend time</a:t>
            </a:r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 with an animal that </a:t>
            </a:r>
            <a:r>
              <a:rPr lang="en-ca" sz="3200" b="1" i="0" u="none" baseline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makes</a:t>
            </a:r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 you feel good</a:t>
            </a:r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AC247436-4FD3-61E1-BBCF-A8D628E08128}"/>
              </a:ext>
            </a:extLst>
          </p:cNvPr>
          <p:cNvSpPr/>
          <p:nvPr/>
        </p:nvSpPr>
        <p:spPr>
          <a:xfrm rot="346143">
            <a:off x="14716713" y="5966220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D902BA1-1870-2C61-0750-1DFD284AA8AF}"/>
              </a:ext>
            </a:extLst>
          </p:cNvPr>
          <p:cNvSpPr txBox="1"/>
          <p:nvPr/>
        </p:nvSpPr>
        <p:spPr>
          <a:xfrm rot="427980">
            <a:off x="14892480" y="6567807"/>
            <a:ext cx="28116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Confide in someone, ask for help</a:t>
            </a:r>
          </a:p>
        </p:txBody>
      </p:sp>
      <p:sp>
        <p:nvSpPr>
          <p:cNvPr id="2" name="Freeform 10">
            <a:extLst>
              <a:ext uri="{FF2B5EF4-FFF2-40B4-BE49-F238E27FC236}">
                <a16:creationId xmlns:a16="http://schemas.microsoft.com/office/drawing/2014/main" id="{5C202CDD-E8F9-13A3-8A09-3B792B1CE34D}"/>
              </a:ext>
            </a:extLst>
          </p:cNvPr>
          <p:cNvSpPr/>
          <p:nvPr/>
        </p:nvSpPr>
        <p:spPr>
          <a:xfrm rot="21184817">
            <a:off x="8385766" y="-45183"/>
            <a:ext cx="3138625" cy="295400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A169B8-1F12-51FA-7018-E021B69C8EEA}"/>
              </a:ext>
            </a:extLst>
          </p:cNvPr>
          <p:cNvSpPr txBox="1"/>
          <p:nvPr/>
        </p:nvSpPr>
        <p:spPr>
          <a:xfrm rot="21201651">
            <a:off x="8578883" y="471448"/>
            <a:ext cx="28116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Take a warm bath or a relaxing shower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5D38202-4517-D501-853B-FF0350828C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6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4" grpId="0"/>
      <p:bldP spid="25" grpId="0"/>
      <p:bldP spid="26" grpId="0"/>
      <p:bldP spid="27" grpId="0"/>
      <p:bldP spid="28" grpId="0"/>
      <p:bldP spid="29" grpId="0"/>
      <p:bldP spid="35" grpId="0" animBg="1"/>
      <p:bldP spid="36" grpId="0"/>
      <p:bldP spid="31" grpId="0"/>
      <p:bldP spid="32" grpId="0"/>
      <p:bldP spid="33" grpId="0" animBg="1"/>
      <p:bldP spid="34" grpId="0"/>
      <p:bldP spid="7" grpId="0" animBg="1"/>
      <p:bldP spid="23" grpId="0"/>
      <p:bldP spid="37" grpId="0" animBg="1"/>
      <p:bldP spid="38" grpId="0"/>
      <p:bldP spid="39" grpId="0" animBg="1"/>
      <p:bldP spid="41" grpId="0"/>
      <p:bldP spid="2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56D1A25-7E4F-3C3C-2B74-7CF5A44641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E64DB024-5641-C3CD-3198-0394FB010DCE}"/>
              </a:ext>
            </a:extLst>
          </p:cNvPr>
          <p:cNvSpPr/>
          <p:nvPr/>
        </p:nvSpPr>
        <p:spPr>
          <a:xfrm rot="-293767">
            <a:off x="13920534" y="5647231"/>
            <a:ext cx="4388462" cy="4377490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045B71-7A18-7995-928D-D7D500028426}"/>
              </a:ext>
            </a:extLst>
          </p:cNvPr>
          <p:cNvSpPr txBox="1"/>
          <p:nvPr/>
        </p:nvSpPr>
        <p:spPr>
          <a:xfrm>
            <a:off x="990600" y="723900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turn!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D877DE8-6B55-187E-C6B2-197FF3611A93}"/>
              </a:ext>
            </a:extLst>
          </p:cNvPr>
          <p:cNvSpPr txBox="1"/>
          <p:nvPr/>
        </p:nvSpPr>
        <p:spPr>
          <a:xfrm>
            <a:off x="1193283" y="1943749"/>
            <a:ext cx="714875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3600" b="1" i="0" u="none" baseline="0">
                <a:solidFill>
                  <a:srgbClr val="365A8E"/>
                </a:solidFill>
              </a:rPr>
              <a:t>Box breathing</a:t>
            </a:r>
            <a:endParaRPr lang="en-ca" sz="1050">
              <a:solidFill>
                <a:srgbClr val="365A8E"/>
              </a:solidFill>
              <a:ea typeface="Calibri"/>
              <a:cs typeface="Calibri"/>
            </a:endParaRP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2095A963-128C-36B0-2AE7-695BA4921E8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16</a:t>
            </a:fld>
            <a:endParaRPr lang="en-ca" sz="2800" b="1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5E2FC9-FCC2-F216-5C4F-5FDD0BDC7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2" y="9162295"/>
            <a:ext cx="2755900" cy="8296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140893F-289C-DC62-2CCD-BD9941CC13C8}"/>
              </a:ext>
            </a:extLst>
          </p:cNvPr>
          <p:cNvSpPr/>
          <p:nvPr/>
        </p:nvSpPr>
        <p:spPr>
          <a:xfrm>
            <a:off x="8748584" y="1433384"/>
            <a:ext cx="8353167" cy="8081319"/>
          </a:xfrm>
          <a:prstGeom prst="rect">
            <a:avLst/>
          </a:prstGeom>
          <a:solidFill>
            <a:schemeClr val="bg1"/>
          </a:solidFill>
          <a:ln w="12700">
            <a:solidFill>
              <a:srgbClr val="044F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80DD6B-D8E6-81E8-6997-E3221A40D2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349" y="1707634"/>
            <a:ext cx="7506559" cy="7637335"/>
          </a:xfrm>
          <a:prstGeom prst="rect">
            <a:avLst/>
          </a:prstGeom>
        </p:spPr>
      </p:pic>
      <p:sp>
        <p:nvSpPr>
          <p:cNvPr id="6" name="Freeform 6">
            <a:extLst>
              <a:ext uri="{FF2B5EF4-FFF2-40B4-BE49-F238E27FC236}">
                <a16:creationId xmlns:a16="http://schemas.microsoft.com/office/drawing/2014/main" id="{B7A8D52F-168C-BDC7-C4F7-1EE0B708AEB5}"/>
              </a:ext>
            </a:extLst>
          </p:cNvPr>
          <p:cNvSpPr/>
          <p:nvPr/>
        </p:nvSpPr>
        <p:spPr>
          <a:xfrm rot="1058983">
            <a:off x="14395297" y="1078455"/>
            <a:ext cx="3451782" cy="1020286"/>
          </a:xfrm>
          <a:custGeom>
            <a:avLst/>
            <a:gdLst/>
            <a:ahLst/>
            <a:cxnLst/>
            <a:rect l="l" t="t" r="r" b="b"/>
            <a:pathLst>
              <a:path w="1816195" h="359995">
                <a:moveTo>
                  <a:pt x="0" y="0"/>
                </a:moveTo>
                <a:lnTo>
                  <a:pt x="1816195" y="0"/>
                </a:lnTo>
                <a:lnTo>
                  <a:pt x="1816195" y="359995"/>
                </a:lnTo>
                <a:lnTo>
                  <a:pt x="0" y="359995"/>
                </a:lnTo>
                <a:close/>
              </a:path>
            </a:pathLst>
          </a:custGeom>
          <a:solidFill>
            <a:srgbClr val="9BADFF"/>
          </a:solid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8074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4575-1EAB-9F0F-F0F2-19F975347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033A7B2-57F8-0424-6D5D-74AA1FBA521E}"/>
              </a:ext>
            </a:extLst>
          </p:cNvPr>
          <p:cNvSpPr/>
          <p:nvPr/>
        </p:nvSpPr>
        <p:spPr>
          <a:xfrm>
            <a:off x="-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7CDD96-7DD7-6337-3A71-8A84BADA6CBB}"/>
              </a:ext>
            </a:extLst>
          </p:cNvPr>
          <p:cNvSpPr txBox="1"/>
          <p:nvPr/>
        </p:nvSpPr>
        <p:spPr>
          <a:xfrm>
            <a:off x="990600" y="723900"/>
            <a:ext cx="147527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clip – Part 2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41C86F4-4097-43BC-395C-9A860F69407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17</a:t>
            </a:fld>
            <a:endParaRPr lang="en-ca" sz="28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31A4E5-2E7F-FB7B-75DA-95431ACE47E2}"/>
              </a:ext>
            </a:extLst>
          </p:cNvPr>
          <p:cNvSpPr/>
          <p:nvPr/>
        </p:nvSpPr>
        <p:spPr>
          <a:xfrm>
            <a:off x="10823877" y="4914900"/>
            <a:ext cx="5406799" cy="1905000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B0FBB0-406E-ADCE-65E1-99DAA5AC3189}"/>
              </a:ext>
            </a:extLst>
          </p:cNvPr>
          <p:cNvSpPr txBox="1"/>
          <p:nvPr/>
        </p:nvSpPr>
        <p:spPr>
          <a:xfrm>
            <a:off x="10669776" y="5580127"/>
            <a:ext cx="5715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2800" b="1" dirty="0">
              <a:solidFill>
                <a:schemeClr val="bg1"/>
              </a:solidFill>
            </a:endParaRPr>
          </a:p>
        </p:txBody>
      </p:sp>
      <p:pic>
        <p:nvPicPr>
          <p:cNvPr id="7" name="Graphique 6" descr="Volume avec un remplissage uni">
            <a:extLst>
              <a:ext uri="{FF2B5EF4-FFF2-40B4-BE49-F238E27FC236}">
                <a16:creationId xmlns:a16="http://schemas.microsoft.com/office/drawing/2014/main" id="{758C0BB0-1A98-760D-B6D9-8119B7E1DF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77103">
            <a:off x="15818258" y="4480511"/>
            <a:ext cx="914400" cy="914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2D2B9D0-0DA6-4B8A-D4F4-18C7723E34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  <p:pic>
        <p:nvPicPr>
          <p:cNvPr id="10" name="Média en ligne 9" descr="Workshop 1.2">
            <a:hlinkClick r:id="" action="ppaction://media"/>
            <a:extLst>
              <a:ext uri="{FF2B5EF4-FFF2-40B4-BE49-F238E27FC236}">
                <a16:creationId xmlns:a16="http://schemas.microsoft.com/office/drawing/2014/main" id="{12FF893B-666E-C8DC-B45A-0309C123FC1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975946" y="3226199"/>
            <a:ext cx="9176238" cy="5169711"/>
          </a:xfrm>
          <a:prstGeom prst="rect">
            <a:avLst/>
          </a:prstGeom>
        </p:spPr>
      </p:pic>
      <p:sp>
        <p:nvSpPr>
          <p:cNvPr id="17" name="Freeform 6">
            <a:extLst>
              <a:ext uri="{FF2B5EF4-FFF2-40B4-BE49-F238E27FC236}">
                <a16:creationId xmlns:a16="http://schemas.microsoft.com/office/drawing/2014/main" id="{F95EA502-18DE-6043-8484-2FF5DC236AAC}"/>
              </a:ext>
            </a:extLst>
          </p:cNvPr>
          <p:cNvSpPr/>
          <p:nvPr/>
        </p:nvSpPr>
        <p:spPr>
          <a:xfrm>
            <a:off x="10091992" y="3386007"/>
            <a:ext cx="847368" cy="79752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856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4FB4A7D5-1A8D-FE0A-6E84-D687034ED65E}"/>
              </a:ext>
            </a:extLst>
          </p:cNvPr>
          <p:cNvSpPr/>
          <p:nvPr/>
        </p:nvSpPr>
        <p:spPr>
          <a:xfrm>
            <a:off x="2275" y="3519816"/>
            <a:ext cx="18288000" cy="676718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t="-110059" b="-5804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29AB8-9C27-AA4D-8C06-AA273771F19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pPr algn="r" rtl="0"/>
            <a:fld id="{C145B74D-6A0D-CF46-9BFB-933D6D9953E9}" type="slidenum">
              <a:rPr/>
              <a:t>18</a:t>
            </a:fld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C8E91B-9136-E689-EF50-3928B6C8D5A0}"/>
              </a:ext>
            </a:extLst>
          </p:cNvPr>
          <p:cNvSpPr txBox="1"/>
          <p:nvPr/>
        </p:nvSpPr>
        <p:spPr>
          <a:xfrm>
            <a:off x="990600" y="723900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OFF-TRAIL challenge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551717D-BEA3-190F-9C55-E5A9C9F5B92B}"/>
              </a:ext>
            </a:extLst>
          </p:cNvPr>
          <p:cNvSpPr/>
          <p:nvPr/>
        </p:nvSpPr>
        <p:spPr>
          <a:xfrm rot="21194730">
            <a:off x="359973" y="3894652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56B3EA7-5038-36E2-7A42-D7509222DD3F}"/>
              </a:ext>
            </a:extLst>
          </p:cNvPr>
          <p:cNvSpPr txBox="1"/>
          <p:nvPr/>
        </p:nvSpPr>
        <p:spPr>
          <a:xfrm>
            <a:off x="990600" y="1943504"/>
            <a:ext cx="10911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000" b="1" i="0" u="none" baseline="0">
                <a:solidFill>
                  <a:srgbClr val="365A8E"/>
                </a:solidFill>
              </a:rPr>
              <a:t>This week, when faced with a stressful situation...</a:t>
            </a:r>
            <a:endParaRPr lang="en-ca" sz="4000">
              <a:solidFill>
                <a:srgbClr val="365A8E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D7E7F4-FC14-21FC-6CC8-BBE6DDA8FEBF}"/>
              </a:ext>
            </a:extLst>
          </p:cNvPr>
          <p:cNvSpPr txBox="1"/>
          <p:nvPr/>
        </p:nvSpPr>
        <p:spPr>
          <a:xfrm rot="21290044">
            <a:off x="1129039" y="4802102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01</a:t>
            </a:r>
          </a:p>
          <a:p>
            <a:endParaRPr lang="en-ca"/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8171EDE-64A6-A5DD-D318-CF59F169A745}"/>
              </a:ext>
            </a:extLst>
          </p:cNvPr>
          <p:cNvSpPr txBox="1"/>
          <p:nvPr/>
        </p:nvSpPr>
        <p:spPr>
          <a:xfrm>
            <a:off x="2532159" y="4360900"/>
            <a:ext cx="1244223" cy="1296886"/>
          </a:xfrm>
          <a:prstGeom prst="ellipse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502"/>
              </a:lnSpc>
            </a:pPr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E7E688-FCE1-C183-E47F-ED62DD538490}"/>
              </a:ext>
            </a:extLst>
          </p:cNvPr>
          <p:cNvSpPr txBox="1"/>
          <p:nvPr/>
        </p:nvSpPr>
        <p:spPr>
          <a:xfrm rot="21381639">
            <a:off x="1023641" y="5643026"/>
            <a:ext cx="3641842" cy="22159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rgbClr val="0038FF"/>
                </a:solidFill>
              </a:rPr>
              <a:t>Identify your stress level.</a:t>
            </a:r>
          </a:p>
          <a:p>
            <a:endParaRPr lang="en-ca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D17D1BC3-A878-DBD4-7634-D65301209EDA}"/>
              </a:ext>
            </a:extLst>
          </p:cNvPr>
          <p:cNvSpPr/>
          <p:nvPr/>
        </p:nvSpPr>
        <p:spPr>
          <a:xfrm>
            <a:off x="6312188" y="3789813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AD23E82-3BCB-5850-7459-AA8A2B6EF3AE}"/>
              </a:ext>
            </a:extLst>
          </p:cNvPr>
          <p:cNvSpPr txBox="1"/>
          <p:nvPr/>
        </p:nvSpPr>
        <p:spPr>
          <a:xfrm rot="348882">
            <a:off x="7505699" y="4898115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02</a:t>
            </a:r>
          </a:p>
          <a:p>
            <a:endParaRPr lang="en-c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08CD01-99F2-C1F8-D644-340F89AE1AEC}"/>
              </a:ext>
            </a:extLst>
          </p:cNvPr>
          <p:cNvSpPr txBox="1"/>
          <p:nvPr/>
        </p:nvSpPr>
        <p:spPr>
          <a:xfrm rot="348882">
            <a:off x="7047347" y="5728797"/>
            <a:ext cx="3641842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rgbClr val="0038FF"/>
                </a:solidFill>
              </a:rPr>
              <a:t>Pay attention </a:t>
            </a:r>
            <a:br>
              <a:rPr lang="en-ca" sz="4000" b="1" i="0" u="none" baseline="0">
                <a:solidFill>
                  <a:srgbClr val="0038FF"/>
                </a:solidFill>
              </a:rPr>
            </a:br>
            <a:r>
              <a:rPr lang="en-ca" sz="4000" b="1" i="0" u="none" baseline="0">
                <a:solidFill>
                  <a:srgbClr val="0038FF"/>
                </a:solidFill>
              </a:rPr>
              <a:t>to your signs </a:t>
            </a:r>
            <a:br>
              <a:rPr lang="en-ca" sz="4000" b="1" i="0" u="none" baseline="0">
                <a:solidFill>
                  <a:srgbClr val="0038FF"/>
                </a:solidFill>
              </a:rPr>
            </a:br>
            <a:r>
              <a:rPr lang="en-ca" sz="4000" b="1" i="0" u="none" baseline="0">
                <a:solidFill>
                  <a:srgbClr val="0038FF"/>
                </a:solidFill>
              </a:rPr>
              <a:t>of stress  </a:t>
            </a:r>
          </a:p>
          <a:p>
            <a:pPr algn="ctr" rtl="0"/>
            <a:r>
              <a:rPr lang="en-ca" sz="2400" b="1" i="0" u="none" baseline="0">
                <a:solidFill>
                  <a:srgbClr val="0038FF"/>
                </a:solidFill>
              </a:rPr>
              <a:t>(sensations, emotions </a:t>
            </a:r>
            <a:br>
              <a:rPr lang="en-ca" sz="2400" b="1" i="0" u="none" baseline="0">
                <a:solidFill>
                  <a:srgbClr val="0038FF"/>
                </a:solidFill>
              </a:rPr>
            </a:br>
            <a:r>
              <a:rPr lang="en-ca" sz="2400" b="1" i="0" u="none" baseline="0">
                <a:solidFill>
                  <a:srgbClr val="0038FF"/>
                </a:solidFill>
              </a:rPr>
              <a:t>and thoughts).</a:t>
            </a:r>
          </a:p>
          <a:p>
            <a:endParaRPr lang="en-ca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8727A2F8-C7A9-68C1-1B2B-5741FF63AF63}"/>
              </a:ext>
            </a:extLst>
          </p:cNvPr>
          <p:cNvSpPr/>
          <p:nvPr/>
        </p:nvSpPr>
        <p:spPr>
          <a:xfrm rot="21093137">
            <a:off x="12217941" y="3740174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963AB4-E231-F856-6A64-A23009F31A9C}"/>
              </a:ext>
            </a:extLst>
          </p:cNvPr>
          <p:cNvSpPr txBox="1"/>
          <p:nvPr/>
        </p:nvSpPr>
        <p:spPr>
          <a:xfrm rot="21294718">
            <a:off x="12827216" y="5429458"/>
            <a:ext cx="405660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rgbClr val="2F5CEE"/>
                </a:solidFill>
              </a:rPr>
              <a:t>Try one or two strategies to manage your stress, without avoiding the situation!</a:t>
            </a:r>
            <a:endParaRPr lang="en-ca" b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1D70DA3-C8FC-7772-7138-EC027E057B40}"/>
              </a:ext>
            </a:extLst>
          </p:cNvPr>
          <p:cNvSpPr txBox="1"/>
          <p:nvPr/>
        </p:nvSpPr>
        <p:spPr>
          <a:xfrm rot="21239760">
            <a:off x="13083588" y="4609489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03</a:t>
            </a:r>
          </a:p>
          <a:p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08FA4-1509-1B28-6C38-9C442190E2F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 algn="r" rtl="0"/>
              <a:t>18</a:t>
            </a:fld>
            <a:endParaRPr lang="en-ca" sz="2800" b="1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6438EB8-CA2C-E74A-9126-C3DE72D25D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4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algn="l">
          <a:defRPr sz="2800" b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246533-A681-4FB0-AF03-E762376088D6}">
  <ds:schemaRefs>
    <ds:schemaRef ds:uri="46590783-275d-4e7e-820c-073db9b06cee"/>
    <ds:schemaRef ds:uri="706bbcd1-905b-4b72-9787-879f2b1cbf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25F0DF4-6B04-4771-8A73-BC50B87918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A2209-8C3C-4851-A041-1018B90B32E5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46590783-275d-4e7e-820c-073db9b06cee"/>
    <ds:schemaRef ds:uri="http://purl.org/dc/elements/1.1/"/>
    <ds:schemaRef ds:uri="http://schemas.openxmlformats.org/package/2006/metadata/core-properties"/>
    <ds:schemaRef ds:uri="706bbcd1-905b-4b72-9787-879f2b1cbf0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916</Words>
  <Application>Microsoft Macintosh PowerPoint</Application>
  <PresentationFormat>Personnalisé</PresentationFormat>
  <Paragraphs>124</Paragraphs>
  <Slides>18</Slides>
  <Notes>7</Notes>
  <HiddenSlides>0</HiddenSlides>
  <MMClips>2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Raleway</vt:lpstr>
      <vt:lpstr>Trebuchet MS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Thynk Unlimited</dc:title>
  <dc:creator>Audrey-Anne Marcotte</dc:creator>
  <cp:lastModifiedBy>Audrey April</cp:lastModifiedBy>
  <cp:revision>11</cp:revision>
  <dcterms:created xsi:type="dcterms:W3CDTF">2006-08-16T00:00:00Z</dcterms:created>
  <dcterms:modified xsi:type="dcterms:W3CDTF">2026-08-20T14:39:56Z</dcterms:modified>
  <dc:identifier>DAGpZ8hB-fI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</Properties>
</file>