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Arimo Bold" panose="020B0604020202020204" charset="0"/>
      <p:regular r:id="rId19"/>
    </p:embeddedFont>
    <p:embeddedFont>
      <p:font typeface="Calibri (MS)" panose="020B0604020202020204" charset="0"/>
      <p:regular r:id="rId20"/>
    </p:embeddedFont>
    <p:embeddedFont>
      <p:font typeface="Calibri (MS)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92.svg"/><Relationship Id="rId21" Type="http://schemas.openxmlformats.org/officeDocument/2006/relationships/image" Target="../media/image74.svg"/><Relationship Id="rId34" Type="http://schemas.openxmlformats.org/officeDocument/2006/relationships/image" Target="../media/image87.png"/><Relationship Id="rId42" Type="http://schemas.openxmlformats.org/officeDocument/2006/relationships/image" Target="../media/image95.png"/><Relationship Id="rId7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90.svg"/><Relationship Id="rId40" Type="http://schemas.openxmlformats.org/officeDocument/2006/relationships/image" Target="../media/image93.png"/><Relationship Id="rId45" Type="http://schemas.openxmlformats.org/officeDocument/2006/relationships/image" Target="../media/image98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7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image" Target="../media/image88.svg"/><Relationship Id="rId43" Type="http://schemas.openxmlformats.org/officeDocument/2006/relationships/image" Target="../media/image96.svg"/><Relationship Id="rId8" Type="http://schemas.openxmlformats.org/officeDocument/2006/relationships/image" Target="../media/image61.png"/><Relationship Id="rId3" Type="http://schemas.openxmlformats.org/officeDocument/2006/relationships/image" Target="../media/image24.pn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91.png"/><Relationship Id="rId20" Type="http://schemas.openxmlformats.org/officeDocument/2006/relationships/image" Target="../media/image73.png"/><Relationship Id="rId41" Type="http://schemas.openxmlformats.org/officeDocument/2006/relationships/image" Target="../media/image9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sv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24.pn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svg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0" y="8462310"/>
            <a:ext cx="18288000" cy="1824690"/>
            <a:chOff x="0" y="0"/>
            <a:chExt cx="4816593" cy="480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577"/>
            </a:xfrm>
            <a:custGeom>
              <a:avLst/>
              <a:gdLst/>
              <a:ahLst/>
              <a:cxnLst/>
              <a:rect l="l" t="t" r="r" b="b"/>
              <a:pathLst>
                <a:path w="4816592" h="480577">
                  <a:moveTo>
                    <a:pt x="0" y="0"/>
                  </a:moveTo>
                  <a:lnTo>
                    <a:pt x="4816592" y="0"/>
                  </a:lnTo>
                  <a:lnTo>
                    <a:pt x="4816592" y="480577"/>
                  </a:lnTo>
                  <a:lnTo>
                    <a:pt x="0" y="480577"/>
                  </a:lnTo>
                  <a:close/>
                </a:path>
              </a:pathLst>
            </a:custGeom>
            <a:solidFill>
              <a:srgbClr val="FC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18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114418" y="8798744"/>
            <a:ext cx="3029582" cy="1175105"/>
          </a:xfrm>
          <a:custGeom>
            <a:avLst/>
            <a:gdLst/>
            <a:ahLst/>
            <a:cxnLst/>
            <a:rect l="l" t="t" r="r" b="b"/>
            <a:pathLst>
              <a:path w="3029582" h="1175105">
                <a:moveTo>
                  <a:pt x="0" y="0"/>
                </a:moveTo>
                <a:lnTo>
                  <a:pt x="3029582" y="0"/>
                </a:lnTo>
                <a:lnTo>
                  <a:pt x="3029582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0" t="-96422" r="-5887" b="-8996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3675390" y="8989866"/>
            <a:ext cx="4211000" cy="1076231"/>
          </a:xfrm>
          <a:custGeom>
            <a:avLst/>
            <a:gdLst/>
            <a:ahLst/>
            <a:cxnLst/>
            <a:rect l="l" t="t" r="r" b="b"/>
            <a:pathLst>
              <a:path w="4211000" h="1076231">
                <a:moveTo>
                  <a:pt x="0" y="0"/>
                </a:moveTo>
                <a:lnTo>
                  <a:pt x="4210999" y="0"/>
                </a:lnTo>
                <a:lnTo>
                  <a:pt x="4210999" y="1076231"/>
                </a:lnTo>
                <a:lnTo>
                  <a:pt x="0" y="107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481" t="-219995" r="-20001" b="-229677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9582751" y="9082115"/>
            <a:ext cx="3653888" cy="891734"/>
          </a:xfrm>
          <a:custGeom>
            <a:avLst/>
            <a:gdLst/>
            <a:ahLst/>
            <a:cxnLst/>
            <a:rect l="l" t="t" r="r" b="b"/>
            <a:pathLst>
              <a:path w="3653888" h="891734">
                <a:moveTo>
                  <a:pt x="0" y="0"/>
                </a:moveTo>
                <a:lnTo>
                  <a:pt x="3653888" y="0"/>
                </a:lnTo>
                <a:lnTo>
                  <a:pt x="3653888" y="891734"/>
                </a:lnTo>
                <a:lnTo>
                  <a:pt x="0" y="89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21" t="-29338" r="-3235" b="-29387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>
            <a:off x="491652" y="8798744"/>
            <a:ext cx="5239995" cy="1175105"/>
          </a:xfrm>
          <a:custGeom>
            <a:avLst/>
            <a:gdLst/>
            <a:ahLst/>
            <a:cxnLst/>
            <a:rect l="l" t="t" r="r" b="b"/>
            <a:pathLst>
              <a:path w="5239995" h="1175105">
                <a:moveTo>
                  <a:pt x="0" y="0"/>
                </a:moveTo>
                <a:lnTo>
                  <a:pt x="5239995" y="0"/>
                </a:lnTo>
                <a:lnTo>
                  <a:pt x="5239995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98" t="-1813" r="-2199" b="-464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6276236" y="395469"/>
            <a:ext cx="5036834" cy="2507562"/>
          </a:xfrm>
          <a:custGeom>
            <a:avLst/>
            <a:gdLst/>
            <a:ahLst/>
            <a:cxnLst/>
            <a:rect l="l" t="t" r="r" b="b"/>
            <a:pathLst>
              <a:path w="5036834" h="2507562">
                <a:moveTo>
                  <a:pt x="0" y="0"/>
                </a:moveTo>
                <a:lnTo>
                  <a:pt x="5036833" y="0"/>
                </a:lnTo>
                <a:lnTo>
                  <a:pt x="5036833" y="2507561"/>
                </a:lnTo>
                <a:lnTo>
                  <a:pt x="0" y="250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1028700" y="2808776"/>
            <a:ext cx="16825772" cy="5989968"/>
          </a:xfrm>
          <a:custGeom>
            <a:avLst/>
            <a:gdLst/>
            <a:ahLst/>
            <a:cxnLst/>
            <a:rect l="l" t="t" r="r" b="b"/>
            <a:pathLst>
              <a:path w="16825772" h="5989968">
                <a:moveTo>
                  <a:pt x="0" y="0"/>
                </a:moveTo>
                <a:lnTo>
                  <a:pt x="16825772" y="0"/>
                </a:lnTo>
                <a:lnTo>
                  <a:pt x="16825772" y="5989968"/>
                </a:lnTo>
                <a:lnTo>
                  <a:pt x="0" y="5989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151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55758" y="285737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509758" y="4316807"/>
            <a:ext cx="11463333" cy="3594241"/>
            <a:chOff x="0" y="0"/>
            <a:chExt cx="5580914" cy="1749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80914" cy="1749853"/>
            </a:xfrm>
            <a:custGeom>
              <a:avLst/>
              <a:gdLst/>
              <a:ahLst/>
              <a:cxnLst/>
              <a:rect l="l" t="t" r="r" b="b"/>
              <a:pathLst>
                <a:path w="5580914" h="1749853">
                  <a:moveTo>
                    <a:pt x="6754" y="0"/>
                  </a:moveTo>
                  <a:lnTo>
                    <a:pt x="5574161" y="0"/>
                  </a:lnTo>
                  <a:cubicBezTo>
                    <a:pt x="5577890" y="0"/>
                    <a:pt x="5580914" y="3024"/>
                    <a:pt x="5580914" y="6754"/>
                  </a:cubicBezTo>
                  <a:lnTo>
                    <a:pt x="5580914" y="1743100"/>
                  </a:lnTo>
                  <a:cubicBezTo>
                    <a:pt x="5580914" y="1746830"/>
                    <a:pt x="5577890" y="1749853"/>
                    <a:pt x="5574161" y="1749853"/>
                  </a:cubicBezTo>
                  <a:lnTo>
                    <a:pt x="6754" y="1749853"/>
                  </a:lnTo>
                  <a:cubicBezTo>
                    <a:pt x="3024" y="1749853"/>
                    <a:pt x="0" y="1746830"/>
                    <a:pt x="0" y="1743100"/>
                  </a:cubicBezTo>
                  <a:lnTo>
                    <a:pt x="0" y="6754"/>
                  </a:lnTo>
                  <a:cubicBezTo>
                    <a:pt x="0" y="3024"/>
                    <a:pt x="3024" y="0"/>
                    <a:pt x="6754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3ED6D9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5580914" cy="1778428"/>
            </a:xfrm>
            <a:prstGeom prst="rect">
              <a:avLst/>
            </a:prstGeom>
          </p:spPr>
          <p:txBody>
            <a:bodyPr lIns="40902" tIns="40902" rIns="40902" bIns="40902" rtlCol="0" anchor="ctr"/>
            <a:lstStyle/>
            <a:p>
              <a:pPr algn="ctr">
                <a:lnSpc>
                  <a:spcPts val="823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3853" y="3796633"/>
            <a:ext cx="3895327" cy="1040348"/>
            <a:chOff x="0" y="0"/>
            <a:chExt cx="2588142" cy="6912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88142" cy="691230"/>
            </a:xfrm>
            <a:custGeom>
              <a:avLst/>
              <a:gdLst/>
              <a:ahLst/>
              <a:cxnLst/>
              <a:rect l="l" t="t" r="r" b="b"/>
              <a:pathLst>
                <a:path w="2588142" h="691230">
                  <a:moveTo>
                    <a:pt x="19875" y="0"/>
                  </a:moveTo>
                  <a:lnTo>
                    <a:pt x="2568267" y="0"/>
                  </a:lnTo>
                  <a:cubicBezTo>
                    <a:pt x="2573539" y="0"/>
                    <a:pt x="2578594" y="2094"/>
                    <a:pt x="2582321" y="5821"/>
                  </a:cubicBezTo>
                  <a:cubicBezTo>
                    <a:pt x="2586049" y="9548"/>
                    <a:pt x="2588142" y="14604"/>
                    <a:pt x="2588142" y="19875"/>
                  </a:cubicBezTo>
                  <a:lnTo>
                    <a:pt x="2588142" y="671355"/>
                  </a:lnTo>
                  <a:cubicBezTo>
                    <a:pt x="2588142" y="682332"/>
                    <a:pt x="2579244" y="691230"/>
                    <a:pt x="2568267" y="691230"/>
                  </a:cubicBezTo>
                  <a:lnTo>
                    <a:pt x="19875" y="691230"/>
                  </a:lnTo>
                  <a:cubicBezTo>
                    <a:pt x="14604" y="691230"/>
                    <a:pt x="9548" y="689136"/>
                    <a:pt x="5821" y="685409"/>
                  </a:cubicBezTo>
                  <a:cubicBezTo>
                    <a:pt x="2094" y="681682"/>
                    <a:pt x="0" y="676627"/>
                    <a:pt x="0" y="671355"/>
                  </a:cubicBezTo>
                  <a:lnTo>
                    <a:pt x="0" y="19875"/>
                  </a:lnTo>
                  <a:cubicBezTo>
                    <a:pt x="0" y="14604"/>
                    <a:pt x="2094" y="9548"/>
                    <a:pt x="5821" y="5821"/>
                  </a:cubicBezTo>
                  <a:cubicBezTo>
                    <a:pt x="9548" y="2094"/>
                    <a:pt x="14604" y="0"/>
                    <a:pt x="19875" y="0"/>
                  </a:cubicBezTo>
                  <a:close/>
                </a:path>
              </a:pathLst>
            </a:custGeom>
            <a:solidFill>
              <a:srgbClr val="3DD6D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588142" cy="719805"/>
            </a:xfrm>
            <a:prstGeom prst="rect">
              <a:avLst/>
            </a:prstGeom>
          </p:spPr>
          <p:txBody>
            <a:bodyPr lIns="40902" tIns="40902" rIns="40902" bIns="40902" rtlCol="0" anchor="ctr"/>
            <a:lstStyle/>
            <a:p>
              <a:pPr algn="ctr">
                <a:lnSpc>
                  <a:spcPts val="823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2107575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valeurs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79905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222" y="3925720"/>
            <a:ext cx="3714590" cy="70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6"/>
              </a:lnSpc>
            </a:pPr>
            <a:r>
              <a:rPr lang="en-US" sz="4192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VALEURS...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9758" y="4900481"/>
            <a:ext cx="10938058" cy="279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3967" lvl="1" indent="-411983" algn="l">
              <a:lnSpc>
                <a:spcPts val="3587"/>
              </a:lnSpc>
              <a:buFont typeface="Arial"/>
              <a:buChar char="•"/>
            </a:pPr>
            <a:r>
              <a:rPr lang="en-US" sz="3816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sont les désirs les plus chers à notre cœur;</a:t>
            </a:r>
          </a:p>
          <a:p>
            <a:pPr marL="823967" lvl="1" indent="-411983" algn="l">
              <a:lnSpc>
                <a:spcPts val="3587"/>
              </a:lnSpc>
              <a:buFont typeface="Arial"/>
              <a:buChar char="•"/>
            </a:pPr>
            <a:r>
              <a:rPr lang="en-US" sz="3816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représentent ce que nous souhaitons défendre;</a:t>
            </a:r>
          </a:p>
          <a:p>
            <a:pPr marL="823967" lvl="1" indent="-411983" algn="l">
              <a:lnSpc>
                <a:spcPts val="3587"/>
              </a:lnSpc>
              <a:buFont typeface="Arial"/>
              <a:buChar char="•"/>
            </a:pPr>
            <a:r>
              <a:rPr lang="en-US" sz="3816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guident nos choix et nos actions;</a:t>
            </a:r>
          </a:p>
          <a:p>
            <a:pPr marL="823967" lvl="1" indent="-411983" algn="l">
              <a:lnSpc>
                <a:spcPts val="3587"/>
              </a:lnSpc>
              <a:buFont typeface="Arial"/>
              <a:buChar char="•"/>
            </a:pPr>
            <a:r>
              <a:rPr lang="en-US" sz="3816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sont nos repères;</a:t>
            </a:r>
          </a:p>
          <a:p>
            <a:pPr marL="823967" lvl="1" indent="-411983" algn="l">
              <a:lnSpc>
                <a:spcPts val="3587"/>
              </a:lnSpc>
              <a:buFont typeface="Arial"/>
              <a:buChar char="•"/>
            </a:pPr>
            <a:r>
              <a:rPr lang="en-US" sz="3816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nous définissent comme individu;</a:t>
            </a:r>
          </a:p>
          <a:p>
            <a:pPr marL="823967" lvl="1" indent="-411983" algn="l">
              <a:lnSpc>
                <a:spcPts val="3587"/>
              </a:lnSpc>
              <a:buFont typeface="Arial"/>
              <a:buChar char="•"/>
            </a:pPr>
            <a:r>
              <a:rPr lang="en-US" sz="3816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peuvent évoluer au fil du temps.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395663" y="3561594"/>
            <a:ext cx="5157455" cy="4349454"/>
          </a:xfrm>
          <a:custGeom>
            <a:avLst/>
            <a:gdLst/>
            <a:ahLst/>
            <a:cxnLst/>
            <a:rect l="l" t="t" r="r" b="b"/>
            <a:pathLst>
              <a:path w="5157455" h="4349454">
                <a:moveTo>
                  <a:pt x="0" y="0"/>
                </a:moveTo>
                <a:lnTo>
                  <a:pt x="5157455" y="0"/>
                </a:lnTo>
                <a:lnTo>
                  <a:pt x="5157455" y="4349454"/>
                </a:lnTo>
                <a:lnTo>
                  <a:pt x="0" y="434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55758" y="129750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951588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Nos valeurs familiales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4306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18954" y="3226136"/>
            <a:ext cx="1769502" cy="2004544"/>
            <a:chOff x="0" y="0"/>
            <a:chExt cx="2359336" cy="2672726"/>
          </a:xfrm>
        </p:grpSpPr>
        <p:sp>
          <p:nvSpPr>
            <p:cNvPr id="8" name="Freeform 8"/>
            <p:cNvSpPr/>
            <p:nvPr/>
          </p:nvSpPr>
          <p:spPr>
            <a:xfrm>
              <a:off x="189953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0" y="0"/>
                  </a:lnTo>
                  <a:lnTo>
                    <a:pt x="1979430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Freeform 9"/>
            <p:cNvSpPr/>
            <p:nvPr/>
          </p:nvSpPr>
          <p:spPr>
            <a:xfrm>
              <a:off x="479742" y="297153"/>
              <a:ext cx="1399853" cy="1380605"/>
            </a:xfrm>
            <a:custGeom>
              <a:avLst/>
              <a:gdLst/>
              <a:ahLst/>
              <a:cxnLst/>
              <a:rect l="l" t="t" r="r" b="b"/>
              <a:pathLst>
                <a:path w="1399853" h="1380605">
                  <a:moveTo>
                    <a:pt x="0" y="0"/>
                  </a:moveTo>
                  <a:lnTo>
                    <a:pt x="1399852" y="0"/>
                  </a:lnTo>
                  <a:lnTo>
                    <a:pt x="1399852" y="1380605"/>
                  </a:lnTo>
                  <a:lnTo>
                    <a:pt x="0" y="1380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12221"/>
              <a:ext cx="2359336" cy="560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Le courage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16538" y="5423849"/>
            <a:ext cx="1594144" cy="1920403"/>
            <a:chOff x="0" y="0"/>
            <a:chExt cx="2125526" cy="2560537"/>
          </a:xfrm>
        </p:grpSpPr>
        <p:sp>
          <p:nvSpPr>
            <p:cNvPr id="12" name="Freeform 12"/>
            <p:cNvSpPr/>
            <p:nvPr/>
          </p:nvSpPr>
          <p:spPr>
            <a:xfrm>
              <a:off x="73048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0" y="0"/>
                  </a:lnTo>
                  <a:lnTo>
                    <a:pt x="1979430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56788" y="465809"/>
              <a:ext cx="1211949" cy="1211949"/>
            </a:xfrm>
            <a:custGeom>
              <a:avLst/>
              <a:gdLst/>
              <a:ahLst/>
              <a:cxnLst/>
              <a:rect l="l" t="t" r="r" b="b"/>
              <a:pathLst>
                <a:path w="1211949" h="1211949">
                  <a:moveTo>
                    <a:pt x="0" y="0"/>
                  </a:moveTo>
                  <a:lnTo>
                    <a:pt x="1211950" y="0"/>
                  </a:lnTo>
                  <a:lnTo>
                    <a:pt x="1211950" y="1211949"/>
                  </a:lnTo>
                  <a:lnTo>
                    <a:pt x="0" y="1211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00739"/>
              <a:ext cx="2125526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L’entraide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115008" y="3187212"/>
            <a:ext cx="1997155" cy="2003429"/>
            <a:chOff x="0" y="0"/>
            <a:chExt cx="2662873" cy="2671239"/>
          </a:xfrm>
        </p:grpSpPr>
        <p:sp>
          <p:nvSpPr>
            <p:cNvPr id="16" name="Freeform 16"/>
            <p:cNvSpPr/>
            <p:nvPr/>
          </p:nvSpPr>
          <p:spPr>
            <a:xfrm>
              <a:off x="341721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1510" y="333248"/>
              <a:ext cx="1424369" cy="1349590"/>
            </a:xfrm>
            <a:custGeom>
              <a:avLst/>
              <a:gdLst/>
              <a:ahLst/>
              <a:cxnLst/>
              <a:rect l="l" t="t" r="r" b="b"/>
              <a:pathLst>
                <a:path w="1424369" h="1349590">
                  <a:moveTo>
                    <a:pt x="0" y="0"/>
                  </a:moveTo>
                  <a:lnTo>
                    <a:pt x="1424369" y="0"/>
                  </a:lnTo>
                  <a:lnTo>
                    <a:pt x="1424369" y="1349590"/>
                  </a:lnTo>
                  <a:lnTo>
                    <a:pt x="0" y="134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111442"/>
              <a:ext cx="2662873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discipline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883152" y="3220816"/>
            <a:ext cx="1539359" cy="2003429"/>
            <a:chOff x="0" y="0"/>
            <a:chExt cx="2052478" cy="2671239"/>
          </a:xfrm>
        </p:grpSpPr>
        <p:sp>
          <p:nvSpPr>
            <p:cNvPr id="20" name="Freeform 20"/>
            <p:cNvSpPr/>
            <p:nvPr/>
          </p:nvSpPr>
          <p:spPr>
            <a:xfrm>
              <a:off x="73048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0" y="0"/>
                  </a:lnTo>
                  <a:lnTo>
                    <a:pt x="1979430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36968" y="431250"/>
              <a:ext cx="1251589" cy="1251589"/>
            </a:xfrm>
            <a:custGeom>
              <a:avLst/>
              <a:gdLst/>
              <a:ahLst/>
              <a:cxnLst/>
              <a:rect l="l" t="t" r="r" b="b"/>
              <a:pathLst>
                <a:path w="1251589" h="1251589">
                  <a:moveTo>
                    <a:pt x="0" y="0"/>
                  </a:moveTo>
                  <a:lnTo>
                    <a:pt x="1251589" y="0"/>
                  </a:lnTo>
                  <a:lnTo>
                    <a:pt x="1251589" y="1251588"/>
                  </a:lnTo>
                  <a:lnTo>
                    <a:pt x="0" y="1251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111442"/>
              <a:ext cx="1939003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famille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769424" y="5419090"/>
            <a:ext cx="1664665" cy="2003429"/>
            <a:chOff x="0" y="0"/>
            <a:chExt cx="2219553" cy="2671239"/>
          </a:xfrm>
        </p:grpSpPr>
        <p:sp>
          <p:nvSpPr>
            <p:cNvPr id="24" name="Freeform 24"/>
            <p:cNvSpPr/>
            <p:nvPr/>
          </p:nvSpPr>
          <p:spPr>
            <a:xfrm>
              <a:off x="120061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534258" y="360732"/>
              <a:ext cx="1151037" cy="1294622"/>
            </a:xfrm>
            <a:custGeom>
              <a:avLst/>
              <a:gdLst/>
              <a:ahLst/>
              <a:cxnLst/>
              <a:rect l="l" t="t" r="r" b="b"/>
              <a:pathLst>
                <a:path w="1151037" h="1294622">
                  <a:moveTo>
                    <a:pt x="0" y="0"/>
                  </a:moveTo>
                  <a:lnTo>
                    <a:pt x="1151037" y="0"/>
                  </a:lnTo>
                  <a:lnTo>
                    <a:pt x="1151037" y="1294622"/>
                  </a:lnTo>
                  <a:lnTo>
                    <a:pt x="0" y="1294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111442"/>
              <a:ext cx="2219553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sécurité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193500" y="3260855"/>
            <a:ext cx="1484573" cy="1969826"/>
            <a:chOff x="0" y="0"/>
            <a:chExt cx="1979431" cy="26264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41007" y="570513"/>
              <a:ext cx="1511985" cy="875061"/>
            </a:xfrm>
            <a:custGeom>
              <a:avLst/>
              <a:gdLst/>
              <a:ahLst/>
              <a:cxnLst/>
              <a:rect l="l" t="t" r="r" b="b"/>
              <a:pathLst>
                <a:path w="1511985" h="875061">
                  <a:moveTo>
                    <a:pt x="0" y="0"/>
                  </a:moveTo>
                  <a:lnTo>
                    <a:pt x="1511985" y="0"/>
                  </a:lnTo>
                  <a:lnTo>
                    <a:pt x="1511985" y="875061"/>
                  </a:lnTo>
                  <a:lnTo>
                    <a:pt x="0" y="87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598" y="2066637"/>
              <a:ext cx="1658234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L’amour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728289" y="5340822"/>
            <a:ext cx="1485368" cy="2003429"/>
            <a:chOff x="0" y="0"/>
            <a:chExt cx="1980490" cy="267123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313497" y="373713"/>
              <a:ext cx="1394984" cy="1281642"/>
            </a:xfrm>
            <a:custGeom>
              <a:avLst/>
              <a:gdLst/>
              <a:ahLst/>
              <a:cxnLst/>
              <a:rect l="l" t="t" r="r" b="b"/>
              <a:pathLst>
                <a:path w="1394984" h="1281642">
                  <a:moveTo>
                    <a:pt x="0" y="0"/>
                  </a:moveTo>
                  <a:lnTo>
                    <a:pt x="1394984" y="0"/>
                  </a:lnTo>
                  <a:lnTo>
                    <a:pt x="1394984" y="1281641"/>
                  </a:lnTo>
                  <a:lnTo>
                    <a:pt x="0" y="1281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1487" y="2111442"/>
              <a:ext cx="1939003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justice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193525" y="5384715"/>
            <a:ext cx="1786414" cy="1959537"/>
            <a:chOff x="0" y="0"/>
            <a:chExt cx="2381885" cy="2612716"/>
          </a:xfrm>
        </p:grpSpPr>
        <p:sp>
          <p:nvSpPr>
            <p:cNvPr id="36" name="Freeform 36"/>
            <p:cNvSpPr/>
            <p:nvPr/>
          </p:nvSpPr>
          <p:spPr>
            <a:xfrm>
              <a:off x="201227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513802" y="373713"/>
              <a:ext cx="1335043" cy="1281642"/>
            </a:xfrm>
            <a:custGeom>
              <a:avLst/>
              <a:gdLst/>
              <a:ahLst/>
              <a:cxnLst/>
              <a:rect l="l" t="t" r="r" b="b"/>
              <a:pathLst>
                <a:path w="1335043" h="1281642">
                  <a:moveTo>
                    <a:pt x="0" y="0"/>
                  </a:moveTo>
                  <a:lnTo>
                    <a:pt x="1335044" y="0"/>
                  </a:lnTo>
                  <a:lnTo>
                    <a:pt x="1335044" y="1281641"/>
                  </a:lnTo>
                  <a:lnTo>
                    <a:pt x="0" y="1281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2052918"/>
              <a:ext cx="2381885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L’honnêteté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730080" y="7598746"/>
            <a:ext cx="1484573" cy="1994670"/>
            <a:chOff x="0" y="0"/>
            <a:chExt cx="1979431" cy="265956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384778" y="445574"/>
              <a:ext cx="1209875" cy="1138795"/>
            </a:xfrm>
            <a:custGeom>
              <a:avLst/>
              <a:gdLst/>
              <a:ahLst/>
              <a:cxnLst/>
              <a:rect l="l" t="t" r="r" b="b"/>
              <a:pathLst>
                <a:path w="1209875" h="1138795">
                  <a:moveTo>
                    <a:pt x="0" y="0"/>
                  </a:moveTo>
                  <a:lnTo>
                    <a:pt x="1209875" y="0"/>
                  </a:lnTo>
                  <a:lnTo>
                    <a:pt x="1209875" y="1138795"/>
                  </a:lnTo>
                  <a:lnTo>
                    <a:pt x="0" y="1138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66954" y="2099763"/>
              <a:ext cx="1845523" cy="55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Le plaisir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859446" y="3200560"/>
            <a:ext cx="1484573" cy="2003992"/>
            <a:chOff x="0" y="0"/>
            <a:chExt cx="1979431" cy="267198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440531" y="400308"/>
              <a:ext cx="1098369" cy="1217030"/>
            </a:xfrm>
            <a:custGeom>
              <a:avLst/>
              <a:gdLst/>
              <a:ahLst/>
              <a:cxnLst/>
              <a:rect l="l" t="t" r="r" b="b"/>
              <a:pathLst>
                <a:path w="1098369" h="1217030">
                  <a:moveTo>
                    <a:pt x="0" y="0"/>
                  </a:moveTo>
                  <a:lnTo>
                    <a:pt x="1098369" y="0"/>
                  </a:lnTo>
                  <a:lnTo>
                    <a:pt x="1098369" y="1217030"/>
                  </a:lnTo>
                  <a:lnTo>
                    <a:pt x="0" y="1217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95662" y="2112221"/>
              <a:ext cx="1588106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L’amitié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449062" y="3187212"/>
            <a:ext cx="1484573" cy="2004048"/>
            <a:chOff x="0" y="0"/>
            <a:chExt cx="1979431" cy="267206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375951" y="552972"/>
              <a:ext cx="1227529" cy="1009643"/>
            </a:xfrm>
            <a:custGeom>
              <a:avLst/>
              <a:gdLst/>
              <a:ahLst/>
              <a:cxnLst/>
              <a:rect l="l" t="t" r="r" b="b"/>
              <a:pathLst>
                <a:path w="1227529" h="1009643">
                  <a:moveTo>
                    <a:pt x="0" y="0"/>
                  </a:moveTo>
                  <a:lnTo>
                    <a:pt x="1227529" y="0"/>
                  </a:lnTo>
                  <a:lnTo>
                    <a:pt x="1227529" y="1009643"/>
                  </a:lnTo>
                  <a:lnTo>
                    <a:pt x="0" y="1009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8723" y="2112221"/>
              <a:ext cx="1961985" cy="559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fidélité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5682597" y="3226136"/>
            <a:ext cx="1576703" cy="1998671"/>
            <a:chOff x="0" y="0"/>
            <a:chExt cx="2102271" cy="2664895"/>
          </a:xfrm>
        </p:grpSpPr>
        <p:sp>
          <p:nvSpPr>
            <p:cNvPr id="52" name="Freeform 52"/>
            <p:cNvSpPr/>
            <p:nvPr/>
          </p:nvSpPr>
          <p:spPr>
            <a:xfrm>
              <a:off x="52867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493134" y="458486"/>
              <a:ext cx="1176095" cy="1099115"/>
            </a:xfrm>
            <a:custGeom>
              <a:avLst/>
              <a:gdLst/>
              <a:ahLst/>
              <a:cxnLst/>
              <a:rect l="l" t="t" r="r" b="b"/>
              <a:pathLst>
                <a:path w="1176095" h="1099115">
                  <a:moveTo>
                    <a:pt x="0" y="0"/>
                  </a:moveTo>
                  <a:lnTo>
                    <a:pt x="1176095" y="0"/>
                  </a:lnTo>
                  <a:lnTo>
                    <a:pt x="1176095" y="1099115"/>
                  </a:lnTo>
                  <a:lnTo>
                    <a:pt x="0" y="1099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2105127"/>
              <a:ext cx="2102271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Le respect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56838" y="5423849"/>
            <a:ext cx="1484573" cy="1998671"/>
            <a:chOff x="0" y="0"/>
            <a:chExt cx="1979431" cy="2664895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505009" y="452358"/>
              <a:ext cx="1088162" cy="1080001"/>
            </a:xfrm>
            <a:custGeom>
              <a:avLst/>
              <a:gdLst/>
              <a:ahLst/>
              <a:cxnLst/>
              <a:rect l="l" t="t" r="r" b="b"/>
              <a:pathLst>
                <a:path w="1088162" h="1080001">
                  <a:moveTo>
                    <a:pt x="0" y="0"/>
                  </a:moveTo>
                  <a:lnTo>
                    <a:pt x="1088162" y="0"/>
                  </a:lnTo>
                  <a:lnTo>
                    <a:pt x="1088162" y="1080001"/>
                  </a:lnTo>
                  <a:lnTo>
                    <a:pt x="0" y="1080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34282" y="2105127"/>
              <a:ext cx="1727973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L’écoute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8764858" y="5384715"/>
            <a:ext cx="1734169" cy="1998671"/>
            <a:chOff x="0" y="0"/>
            <a:chExt cx="2312225" cy="2664895"/>
          </a:xfrm>
        </p:grpSpPr>
        <p:sp>
          <p:nvSpPr>
            <p:cNvPr id="60" name="Freeform 60"/>
            <p:cNvSpPr/>
            <p:nvPr/>
          </p:nvSpPr>
          <p:spPr>
            <a:xfrm>
              <a:off x="157844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667544" y="372156"/>
              <a:ext cx="979267" cy="1271775"/>
            </a:xfrm>
            <a:custGeom>
              <a:avLst/>
              <a:gdLst/>
              <a:ahLst/>
              <a:cxnLst/>
              <a:rect l="l" t="t" r="r" b="b"/>
              <a:pathLst>
                <a:path w="979267" h="1271775">
                  <a:moveTo>
                    <a:pt x="0" y="0"/>
                  </a:moveTo>
                  <a:lnTo>
                    <a:pt x="979267" y="0"/>
                  </a:lnTo>
                  <a:lnTo>
                    <a:pt x="979267" y="1271775"/>
                  </a:lnTo>
                  <a:lnTo>
                    <a:pt x="0" y="127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105127"/>
              <a:ext cx="2312225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patience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3480001" y="5384722"/>
            <a:ext cx="1559231" cy="1959530"/>
            <a:chOff x="0" y="0"/>
            <a:chExt cx="2078974" cy="2612706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393359" y="300813"/>
              <a:ext cx="1185302" cy="1343118"/>
            </a:xfrm>
            <a:custGeom>
              <a:avLst/>
              <a:gdLst/>
              <a:ahLst/>
              <a:cxnLst/>
              <a:rect l="l" t="t" r="r" b="b"/>
              <a:pathLst>
                <a:path w="1185302" h="1343118">
                  <a:moveTo>
                    <a:pt x="0" y="0"/>
                  </a:moveTo>
                  <a:lnTo>
                    <a:pt x="1185302" y="0"/>
                  </a:lnTo>
                  <a:lnTo>
                    <a:pt x="1185302" y="1343118"/>
                  </a:lnTo>
                  <a:lnTo>
                    <a:pt x="0" y="1343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2052948"/>
              <a:ext cx="2078974" cy="559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loyauté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2453629" y="7681936"/>
            <a:ext cx="1484573" cy="1960994"/>
            <a:chOff x="0" y="0"/>
            <a:chExt cx="1979431" cy="2614659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429137" y="400679"/>
              <a:ext cx="1138263" cy="1042933"/>
            </a:xfrm>
            <a:custGeom>
              <a:avLst/>
              <a:gdLst/>
              <a:ahLst/>
              <a:cxnLst/>
              <a:rect l="l" t="t" r="r" b="b"/>
              <a:pathLst>
                <a:path w="1138263" h="1042933">
                  <a:moveTo>
                    <a:pt x="0" y="0"/>
                  </a:moveTo>
                  <a:lnTo>
                    <a:pt x="1138263" y="0"/>
                  </a:lnTo>
                  <a:lnTo>
                    <a:pt x="1138263" y="1042934"/>
                  </a:lnTo>
                  <a:lnTo>
                    <a:pt x="0" y="1042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182811" y="2054901"/>
              <a:ext cx="1705213" cy="559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L’égalité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4673863" y="7664831"/>
            <a:ext cx="2488085" cy="1928586"/>
            <a:chOff x="0" y="0"/>
            <a:chExt cx="3317447" cy="2571447"/>
          </a:xfrm>
        </p:grpSpPr>
        <p:sp>
          <p:nvSpPr>
            <p:cNvPr id="72" name="Freeform 72"/>
            <p:cNvSpPr/>
            <p:nvPr/>
          </p:nvSpPr>
          <p:spPr>
            <a:xfrm>
              <a:off x="669008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1152297" y="299657"/>
              <a:ext cx="1012854" cy="1429071"/>
            </a:xfrm>
            <a:custGeom>
              <a:avLst/>
              <a:gdLst/>
              <a:ahLst/>
              <a:cxnLst/>
              <a:rect l="l" t="t" r="r" b="b"/>
              <a:pathLst>
                <a:path w="1012854" h="1429071">
                  <a:moveTo>
                    <a:pt x="0" y="0"/>
                  </a:moveTo>
                  <a:lnTo>
                    <a:pt x="1012854" y="0"/>
                  </a:lnTo>
                  <a:lnTo>
                    <a:pt x="1012854" y="1429070"/>
                  </a:lnTo>
                  <a:lnTo>
                    <a:pt x="0" y="1429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2011680"/>
              <a:ext cx="3317447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persévérance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9978511" y="7598746"/>
            <a:ext cx="1593921" cy="1994670"/>
            <a:chOff x="0" y="0"/>
            <a:chExt cx="2125228" cy="2659560"/>
          </a:xfrm>
        </p:grpSpPr>
        <p:sp>
          <p:nvSpPr>
            <p:cNvPr id="76" name="Freeform 76"/>
            <p:cNvSpPr/>
            <p:nvPr/>
          </p:nvSpPr>
          <p:spPr>
            <a:xfrm>
              <a:off x="72899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0" y="0"/>
                  </a:lnTo>
                  <a:lnTo>
                    <a:pt x="1979430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429779" y="446159"/>
              <a:ext cx="1282777" cy="1043860"/>
            </a:xfrm>
            <a:custGeom>
              <a:avLst/>
              <a:gdLst/>
              <a:ahLst/>
              <a:cxnLst/>
              <a:rect l="l" t="t" r="r" b="b"/>
              <a:pathLst>
                <a:path w="1282777" h="1043860">
                  <a:moveTo>
                    <a:pt x="0" y="0"/>
                  </a:moveTo>
                  <a:lnTo>
                    <a:pt x="1282777" y="0"/>
                  </a:lnTo>
                  <a:lnTo>
                    <a:pt x="1282777" y="1043860"/>
                  </a:lnTo>
                  <a:lnTo>
                    <a:pt x="0" y="1043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2099793"/>
              <a:ext cx="2125228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Le partage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2334228" y="7598746"/>
            <a:ext cx="1611024" cy="1994670"/>
            <a:chOff x="0" y="0"/>
            <a:chExt cx="2148032" cy="2659560"/>
          </a:xfrm>
        </p:grpSpPr>
        <p:sp>
          <p:nvSpPr>
            <p:cNvPr id="80" name="Freeform 80"/>
            <p:cNvSpPr/>
            <p:nvPr/>
          </p:nvSpPr>
          <p:spPr>
            <a:xfrm>
              <a:off x="88006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441101" y="375128"/>
              <a:ext cx="1265830" cy="1265830"/>
            </a:xfrm>
            <a:custGeom>
              <a:avLst/>
              <a:gdLst/>
              <a:ahLst/>
              <a:cxnLst/>
              <a:rect l="l" t="t" r="r" b="b"/>
              <a:pathLst>
                <a:path w="1265830" h="1265830">
                  <a:moveTo>
                    <a:pt x="0" y="0"/>
                  </a:moveTo>
                  <a:lnTo>
                    <a:pt x="1265830" y="0"/>
                  </a:lnTo>
                  <a:lnTo>
                    <a:pt x="1265830" y="1265830"/>
                  </a:lnTo>
                  <a:lnTo>
                    <a:pt x="0" y="1265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2099793"/>
              <a:ext cx="2148032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Le pouvoir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4721879" y="7598746"/>
            <a:ext cx="1484573" cy="1994670"/>
            <a:chOff x="0" y="0"/>
            <a:chExt cx="1979431" cy="265956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979431" cy="2016087"/>
            </a:xfrm>
            <a:custGeom>
              <a:avLst/>
              <a:gdLst/>
              <a:ahLst/>
              <a:cxnLst/>
              <a:rect l="l" t="t" r="r" b="b"/>
              <a:pathLst>
                <a:path w="1979431" h="2016087">
                  <a:moveTo>
                    <a:pt x="0" y="0"/>
                  </a:moveTo>
                  <a:lnTo>
                    <a:pt x="1979431" y="0"/>
                  </a:lnTo>
                  <a:lnTo>
                    <a:pt x="1979431" y="2016087"/>
                  </a:lnTo>
                  <a:lnTo>
                    <a:pt x="0" y="2016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430498" y="349691"/>
              <a:ext cx="1027030" cy="1316706"/>
            </a:xfrm>
            <a:custGeom>
              <a:avLst/>
              <a:gdLst/>
              <a:ahLst/>
              <a:cxnLst/>
              <a:rect l="l" t="t" r="r" b="b"/>
              <a:pathLst>
                <a:path w="1027030" h="1316706">
                  <a:moveTo>
                    <a:pt x="0" y="0"/>
                  </a:moveTo>
                  <a:lnTo>
                    <a:pt x="1027030" y="0"/>
                  </a:lnTo>
                  <a:lnTo>
                    <a:pt x="1027030" y="1316705"/>
                  </a:lnTo>
                  <a:lnTo>
                    <a:pt x="0" y="1316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43090" y="2099793"/>
              <a:ext cx="1845340" cy="559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5"/>
                </a:lnSpc>
                <a:spcBef>
                  <a:spcPct val="0"/>
                </a:spcBef>
              </a:pPr>
              <a:r>
                <a:rPr lang="en-US" sz="2482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Le travail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55758" y="18008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1395202" y="2909185"/>
            <a:ext cx="10084358" cy="886606"/>
            <a:chOff x="0" y="0"/>
            <a:chExt cx="4339334" cy="3815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334" cy="381510"/>
            </a:xfrm>
            <a:custGeom>
              <a:avLst/>
              <a:gdLst/>
              <a:ahLst/>
              <a:cxnLst/>
              <a:rect l="l" t="t" r="r" b="b"/>
              <a:pathLst>
                <a:path w="4339334" h="381510">
                  <a:moveTo>
                    <a:pt x="4606" y="0"/>
                  </a:moveTo>
                  <a:lnTo>
                    <a:pt x="4334728" y="0"/>
                  </a:lnTo>
                  <a:cubicBezTo>
                    <a:pt x="4337272" y="0"/>
                    <a:pt x="4339334" y="2062"/>
                    <a:pt x="4339334" y="4606"/>
                  </a:cubicBezTo>
                  <a:lnTo>
                    <a:pt x="4339334" y="376903"/>
                  </a:lnTo>
                  <a:cubicBezTo>
                    <a:pt x="4339334" y="379447"/>
                    <a:pt x="4337272" y="381510"/>
                    <a:pt x="4334728" y="381510"/>
                  </a:cubicBezTo>
                  <a:lnTo>
                    <a:pt x="4606" y="381510"/>
                  </a:lnTo>
                  <a:cubicBezTo>
                    <a:pt x="2062" y="381510"/>
                    <a:pt x="0" y="379447"/>
                    <a:pt x="0" y="376903"/>
                  </a:cubicBezTo>
                  <a:lnTo>
                    <a:pt x="0" y="4606"/>
                  </a:lnTo>
                  <a:cubicBezTo>
                    <a:pt x="0" y="2062"/>
                    <a:pt x="2062" y="0"/>
                    <a:pt x="4606" y="0"/>
                  </a:cubicBezTo>
                  <a:close/>
                </a:path>
              </a:pathLst>
            </a:custGeom>
            <a:solidFill>
              <a:srgbClr val="F2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339334" cy="41008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79866" y="2909185"/>
            <a:ext cx="842458" cy="886606"/>
            <a:chOff x="0" y="0"/>
            <a:chExt cx="1123277" cy="118214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23277" cy="1182141"/>
              <a:chOff x="0" y="0"/>
              <a:chExt cx="729082" cy="7672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56837" y="-46450"/>
              <a:ext cx="609604" cy="1193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7"/>
                </a:lnSpc>
                <a:spcBef>
                  <a:spcPct val="0"/>
                </a:spcBef>
              </a:pPr>
              <a:r>
                <a:rPr lang="en-US" sz="489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5202" y="3976544"/>
            <a:ext cx="8045493" cy="886606"/>
            <a:chOff x="0" y="0"/>
            <a:chExt cx="3462004" cy="3815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62004" cy="381510"/>
            </a:xfrm>
            <a:custGeom>
              <a:avLst/>
              <a:gdLst/>
              <a:ahLst/>
              <a:cxnLst/>
              <a:rect l="l" t="t" r="r" b="b"/>
              <a:pathLst>
                <a:path w="3462004" h="381510">
                  <a:moveTo>
                    <a:pt x="5774" y="0"/>
                  </a:moveTo>
                  <a:lnTo>
                    <a:pt x="3456230" y="0"/>
                  </a:lnTo>
                  <a:cubicBezTo>
                    <a:pt x="3457761" y="0"/>
                    <a:pt x="3459230" y="608"/>
                    <a:pt x="3460313" y="1691"/>
                  </a:cubicBezTo>
                  <a:cubicBezTo>
                    <a:pt x="3461396" y="2774"/>
                    <a:pt x="3462004" y="4242"/>
                    <a:pt x="3462004" y="5774"/>
                  </a:cubicBezTo>
                  <a:lnTo>
                    <a:pt x="3462004" y="375736"/>
                  </a:lnTo>
                  <a:cubicBezTo>
                    <a:pt x="3462004" y="378925"/>
                    <a:pt x="3459419" y="381510"/>
                    <a:pt x="3456230" y="381510"/>
                  </a:cubicBezTo>
                  <a:lnTo>
                    <a:pt x="5774" y="381510"/>
                  </a:lnTo>
                  <a:cubicBezTo>
                    <a:pt x="2585" y="381510"/>
                    <a:pt x="0" y="378925"/>
                    <a:pt x="0" y="375736"/>
                  </a:cubicBezTo>
                  <a:lnTo>
                    <a:pt x="0" y="5774"/>
                  </a:lnTo>
                  <a:cubicBezTo>
                    <a:pt x="0" y="2585"/>
                    <a:pt x="2585" y="0"/>
                    <a:pt x="5774" y="0"/>
                  </a:cubicBezTo>
                  <a:close/>
                </a:path>
              </a:pathLst>
            </a:custGeom>
            <a:solidFill>
              <a:srgbClr val="F2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3462004" cy="39103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marL="0" lvl="0" indent="0" algn="l">
                <a:lnSpc>
                  <a:spcPts val="357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9866" y="3976544"/>
            <a:ext cx="842458" cy="886606"/>
            <a:chOff x="0" y="0"/>
            <a:chExt cx="1123277" cy="118214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123277" cy="1182141"/>
              <a:chOff x="0" y="0"/>
              <a:chExt cx="729082" cy="7672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56837" y="-46450"/>
              <a:ext cx="609604" cy="1193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7"/>
                </a:lnSpc>
                <a:spcBef>
                  <a:spcPct val="0"/>
                </a:spcBef>
              </a:pPr>
              <a:r>
                <a:rPr lang="en-US" sz="489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95202" y="5045421"/>
            <a:ext cx="7417358" cy="886606"/>
            <a:chOff x="0" y="0"/>
            <a:chExt cx="3191715" cy="3815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191715" cy="381510"/>
            </a:xfrm>
            <a:custGeom>
              <a:avLst/>
              <a:gdLst/>
              <a:ahLst/>
              <a:cxnLst/>
              <a:rect l="l" t="t" r="r" b="b"/>
              <a:pathLst>
                <a:path w="3191715" h="381510">
                  <a:moveTo>
                    <a:pt x="6263" y="0"/>
                  </a:moveTo>
                  <a:lnTo>
                    <a:pt x="3185452" y="0"/>
                  </a:lnTo>
                  <a:cubicBezTo>
                    <a:pt x="3187113" y="0"/>
                    <a:pt x="3188706" y="660"/>
                    <a:pt x="3189881" y="1834"/>
                  </a:cubicBezTo>
                  <a:cubicBezTo>
                    <a:pt x="3191055" y="3009"/>
                    <a:pt x="3191715" y="4602"/>
                    <a:pt x="3191715" y="6263"/>
                  </a:cubicBezTo>
                  <a:lnTo>
                    <a:pt x="3191715" y="375247"/>
                  </a:lnTo>
                  <a:cubicBezTo>
                    <a:pt x="3191715" y="376908"/>
                    <a:pt x="3191055" y="378501"/>
                    <a:pt x="3189881" y="379675"/>
                  </a:cubicBezTo>
                  <a:cubicBezTo>
                    <a:pt x="3188706" y="380850"/>
                    <a:pt x="3187113" y="381510"/>
                    <a:pt x="3185452" y="381510"/>
                  </a:cubicBezTo>
                  <a:lnTo>
                    <a:pt x="6263" y="381510"/>
                  </a:lnTo>
                  <a:cubicBezTo>
                    <a:pt x="4602" y="381510"/>
                    <a:pt x="3009" y="380850"/>
                    <a:pt x="1834" y="379675"/>
                  </a:cubicBezTo>
                  <a:cubicBezTo>
                    <a:pt x="660" y="378501"/>
                    <a:pt x="0" y="376908"/>
                    <a:pt x="0" y="375247"/>
                  </a:cubicBezTo>
                  <a:lnTo>
                    <a:pt x="0" y="6263"/>
                  </a:lnTo>
                  <a:cubicBezTo>
                    <a:pt x="0" y="4602"/>
                    <a:pt x="660" y="3009"/>
                    <a:pt x="1834" y="1834"/>
                  </a:cubicBezTo>
                  <a:cubicBezTo>
                    <a:pt x="3009" y="660"/>
                    <a:pt x="4602" y="0"/>
                    <a:pt x="6263" y="0"/>
                  </a:cubicBezTo>
                  <a:close/>
                </a:path>
              </a:pathLst>
            </a:custGeom>
            <a:solidFill>
              <a:srgbClr val="F2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191715" cy="41008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79866" y="5045421"/>
            <a:ext cx="842458" cy="886606"/>
            <a:chOff x="0" y="0"/>
            <a:chExt cx="1123277" cy="118214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123277" cy="1182141"/>
              <a:chOff x="0" y="0"/>
              <a:chExt cx="729082" cy="7672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56837" y="-46450"/>
              <a:ext cx="609604" cy="1193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7"/>
                </a:lnSpc>
                <a:spcBef>
                  <a:spcPct val="0"/>
                </a:spcBef>
              </a:pPr>
              <a:r>
                <a:rPr lang="en-US" sz="489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95202" y="6114298"/>
            <a:ext cx="12020250" cy="886606"/>
            <a:chOff x="0" y="0"/>
            <a:chExt cx="5172356" cy="38151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172356" cy="381510"/>
            </a:xfrm>
            <a:custGeom>
              <a:avLst/>
              <a:gdLst/>
              <a:ahLst/>
              <a:cxnLst/>
              <a:rect l="l" t="t" r="r" b="b"/>
              <a:pathLst>
                <a:path w="5172356" h="381510">
                  <a:moveTo>
                    <a:pt x="3864" y="0"/>
                  </a:moveTo>
                  <a:lnTo>
                    <a:pt x="5168491" y="0"/>
                  </a:lnTo>
                  <a:cubicBezTo>
                    <a:pt x="5169516" y="0"/>
                    <a:pt x="5170499" y="407"/>
                    <a:pt x="5171224" y="1132"/>
                  </a:cubicBezTo>
                  <a:cubicBezTo>
                    <a:pt x="5171949" y="1857"/>
                    <a:pt x="5172356" y="2840"/>
                    <a:pt x="5172356" y="3864"/>
                  </a:cubicBezTo>
                  <a:lnTo>
                    <a:pt x="5172356" y="377645"/>
                  </a:lnTo>
                  <a:cubicBezTo>
                    <a:pt x="5172356" y="378670"/>
                    <a:pt x="5171949" y="379653"/>
                    <a:pt x="5171224" y="380378"/>
                  </a:cubicBezTo>
                  <a:cubicBezTo>
                    <a:pt x="5170499" y="381102"/>
                    <a:pt x="5169516" y="381510"/>
                    <a:pt x="5168491" y="381510"/>
                  </a:cubicBezTo>
                  <a:lnTo>
                    <a:pt x="3864" y="381510"/>
                  </a:lnTo>
                  <a:cubicBezTo>
                    <a:pt x="2840" y="381510"/>
                    <a:pt x="1857" y="381102"/>
                    <a:pt x="1132" y="380378"/>
                  </a:cubicBezTo>
                  <a:cubicBezTo>
                    <a:pt x="407" y="379653"/>
                    <a:pt x="0" y="378670"/>
                    <a:pt x="0" y="377645"/>
                  </a:cubicBezTo>
                  <a:lnTo>
                    <a:pt x="0" y="3864"/>
                  </a:lnTo>
                  <a:cubicBezTo>
                    <a:pt x="0" y="2840"/>
                    <a:pt x="407" y="1857"/>
                    <a:pt x="1132" y="1132"/>
                  </a:cubicBezTo>
                  <a:cubicBezTo>
                    <a:pt x="1857" y="407"/>
                    <a:pt x="2840" y="0"/>
                    <a:pt x="3864" y="0"/>
                  </a:cubicBezTo>
                  <a:close/>
                </a:path>
              </a:pathLst>
            </a:custGeom>
            <a:solidFill>
              <a:srgbClr val="F2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5172356" cy="41008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79866" y="6114298"/>
            <a:ext cx="842458" cy="886606"/>
            <a:chOff x="0" y="0"/>
            <a:chExt cx="1123277" cy="118214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123277" cy="1182141"/>
              <a:chOff x="0" y="0"/>
              <a:chExt cx="729082" cy="76728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256837" y="-46450"/>
              <a:ext cx="609604" cy="1193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7"/>
                </a:lnSpc>
                <a:spcBef>
                  <a:spcPct val="0"/>
                </a:spcBef>
              </a:pPr>
              <a:r>
                <a:rPr lang="en-US" sz="489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79866" y="7391429"/>
            <a:ext cx="15160744" cy="2344168"/>
            <a:chOff x="0" y="0"/>
            <a:chExt cx="5330744" cy="82424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330744" cy="824245"/>
            </a:xfrm>
            <a:custGeom>
              <a:avLst/>
              <a:gdLst/>
              <a:ahLst/>
              <a:cxnLst/>
              <a:rect l="l" t="t" r="r" b="b"/>
              <a:pathLst>
                <a:path w="5330744" h="824245">
                  <a:moveTo>
                    <a:pt x="3064" y="0"/>
                  </a:moveTo>
                  <a:lnTo>
                    <a:pt x="5327680" y="0"/>
                  </a:lnTo>
                  <a:cubicBezTo>
                    <a:pt x="5329372" y="0"/>
                    <a:pt x="5330744" y="1372"/>
                    <a:pt x="5330744" y="3064"/>
                  </a:cubicBezTo>
                  <a:lnTo>
                    <a:pt x="5330744" y="821181"/>
                  </a:lnTo>
                  <a:cubicBezTo>
                    <a:pt x="5330744" y="822873"/>
                    <a:pt x="5329372" y="824245"/>
                    <a:pt x="5327680" y="824245"/>
                  </a:cubicBezTo>
                  <a:lnTo>
                    <a:pt x="3064" y="824245"/>
                  </a:lnTo>
                  <a:cubicBezTo>
                    <a:pt x="1372" y="824245"/>
                    <a:pt x="0" y="822873"/>
                    <a:pt x="0" y="821181"/>
                  </a:cubicBezTo>
                  <a:lnTo>
                    <a:pt x="0" y="3064"/>
                  </a:lnTo>
                  <a:cubicBezTo>
                    <a:pt x="0" y="1372"/>
                    <a:pt x="1372" y="0"/>
                    <a:pt x="3064" y="0"/>
                  </a:cubicBezTo>
                  <a:close/>
                </a:path>
              </a:pathLst>
            </a:custGeom>
            <a:solidFill>
              <a:srgbClr val="F2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5330744" cy="862345"/>
            </a:xfrm>
            <a:prstGeom prst="rect">
              <a:avLst/>
            </a:prstGeom>
          </p:spPr>
          <p:txBody>
            <a:bodyPr lIns="67588" tIns="67588" rIns="67588" bIns="6758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47130" y="7547574"/>
            <a:ext cx="951785" cy="832812"/>
            <a:chOff x="0" y="0"/>
            <a:chExt cx="812800" cy="7112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32223" y="113558"/>
                  </a:moveTo>
                  <a:cubicBezTo>
                    <a:pt x="-33680" y="222131"/>
                    <a:pt x="12749" y="327809"/>
                    <a:pt x="71096" y="383897"/>
                  </a:cubicBezTo>
                  <a:lnTo>
                    <a:pt x="412247" y="711200"/>
                  </a:lnTo>
                  <a:lnTo>
                    <a:pt x="746197" y="385067"/>
                  </a:lnTo>
                  <a:cubicBezTo>
                    <a:pt x="800465" y="324730"/>
                    <a:pt x="821266" y="260730"/>
                    <a:pt x="809713" y="189465"/>
                  </a:cubicBezTo>
                  <a:cubicBezTo>
                    <a:pt x="793755" y="90882"/>
                    <a:pt x="712517" y="14398"/>
                    <a:pt x="612162" y="3476"/>
                  </a:cubicBezTo>
                  <a:cubicBezTo>
                    <a:pt x="550612" y="-3151"/>
                    <a:pt x="491155" y="14267"/>
                    <a:pt x="444750" y="52829"/>
                  </a:cubicBezTo>
                  <a:cubicBezTo>
                    <a:pt x="432260" y="63204"/>
                    <a:pt x="421096" y="74804"/>
                    <a:pt x="411367" y="87411"/>
                  </a:cubicBezTo>
                  <a:cubicBezTo>
                    <a:pt x="399823" y="73056"/>
                    <a:pt x="386287" y="59925"/>
                    <a:pt x="370977" y="48288"/>
                  </a:cubicBezTo>
                  <a:cubicBezTo>
                    <a:pt x="317614" y="7733"/>
                    <a:pt x="249687" y="-8369"/>
                    <a:pt x="184440" y="4154"/>
                  </a:cubicBezTo>
                  <a:cubicBezTo>
                    <a:pt x="122643" y="16092"/>
                    <a:pt x="67173" y="55954"/>
                    <a:pt x="32223" y="113558"/>
                  </a:cubicBezTo>
                  <a:close/>
                </a:path>
              </a:pathLst>
            </a:custGeom>
            <a:solidFill>
              <a:srgbClr val="023E8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678498" tIns="678498" rIns="678498" bIns="67849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747130" y="8628710"/>
            <a:ext cx="951785" cy="951785"/>
          </a:xfrm>
          <a:custGeom>
            <a:avLst/>
            <a:gdLst/>
            <a:ahLst/>
            <a:cxnLst/>
            <a:rect l="l" t="t" r="r" b="b"/>
            <a:pathLst>
              <a:path w="951785" h="951785">
                <a:moveTo>
                  <a:pt x="0" y="0"/>
                </a:moveTo>
                <a:lnTo>
                  <a:pt x="951784" y="0"/>
                </a:lnTo>
                <a:lnTo>
                  <a:pt x="951784" y="951785"/>
                </a:lnTo>
                <a:lnTo>
                  <a:pt x="0" y="951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3" name="Freeform 43"/>
          <p:cNvSpPr/>
          <p:nvPr/>
        </p:nvSpPr>
        <p:spPr>
          <a:xfrm rot="256635">
            <a:off x="13586902" y="3482283"/>
            <a:ext cx="4001634" cy="3126277"/>
          </a:xfrm>
          <a:custGeom>
            <a:avLst/>
            <a:gdLst/>
            <a:ahLst/>
            <a:cxnLst/>
            <a:rect l="l" t="t" r="r" b="b"/>
            <a:pathLst>
              <a:path w="4001634" h="3126277">
                <a:moveTo>
                  <a:pt x="0" y="0"/>
                </a:moveTo>
                <a:lnTo>
                  <a:pt x="4001635" y="0"/>
                </a:lnTo>
                <a:lnTo>
                  <a:pt x="4001635" y="3126276"/>
                </a:lnTo>
                <a:lnTo>
                  <a:pt x="0" y="3126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4" name="TextBox 44"/>
          <p:cNvSpPr txBox="1"/>
          <p:nvPr/>
        </p:nvSpPr>
        <p:spPr>
          <a:xfrm>
            <a:off x="0" y="1839845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Nos valeurs familiales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0" y="53132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54603" y="4179116"/>
            <a:ext cx="10529601" cy="53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  <a:spcBef>
                <a:spcPct val="0"/>
              </a:spcBef>
            </a:pPr>
            <a:r>
              <a:rPr lang="en-US" sz="3499" u="none" strike="noStrike" spc="-19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Quels sont les désirs les plus chers à notre cœur?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54603" y="5247993"/>
            <a:ext cx="10529601" cy="53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  <a:spcBef>
                <a:spcPct val="0"/>
              </a:spcBef>
            </a:pPr>
            <a:r>
              <a:rPr lang="en-US" sz="3499" u="none" strike="noStrike" spc="-19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 qui nous motive, nous rassemble?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54603" y="6316870"/>
            <a:ext cx="11860850" cy="53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  <a:spcBef>
                <a:spcPct val="0"/>
              </a:spcBef>
            </a:pPr>
            <a:r>
              <a:rPr lang="en-US" sz="3499" u="none" strike="noStrike" spc="-19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 qui pourrait nous aider ou soutenir dans nos défis du quotidien?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54603" y="3110430"/>
            <a:ext cx="9754283" cy="53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0"/>
              </a:lnSpc>
            </a:pPr>
            <a:r>
              <a:rPr lang="en-US" sz="3500" spc="-19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 qui est le plus important pour nous en ce moment?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998943" y="8828522"/>
            <a:ext cx="13800382" cy="52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  <a:spcBef>
                <a:spcPct val="0"/>
              </a:spcBef>
            </a:pPr>
            <a:r>
              <a:rPr lang="en-US" sz="3499" b="1" u="none" strike="noStrike" spc="-19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Quel petit pas pourrait-on faire pour agir plus en cohérence avec ces deux valeurs?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98943" y="7623312"/>
            <a:ext cx="12740311" cy="53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70"/>
              </a:lnSpc>
              <a:spcBef>
                <a:spcPct val="0"/>
              </a:spcBef>
            </a:pPr>
            <a:r>
              <a:rPr lang="en-US" sz="3500" b="1" u="none" strike="noStrike" spc="-19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Quelles sont nos deux valeurs « chouchou »?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3150343" y="7109128"/>
            <a:ext cx="3850509" cy="3374446"/>
          </a:xfrm>
          <a:custGeom>
            <a:avLst/>
            <a:gdLst/>
            <a:ahLst/>
            <a:cxnLst/>
            <a:rect l="l" t="t" r="r" b="b"/>
            <a:pathLst>
              <a:path w="3850509" h="3374446">
                <a:moveTo>
                  <a:pt x="0" y="0"/>
                </a:moveTo>
                <a:lnTo>
                  <a:pt x="3850509" y="0"/>
                </a:lnTo>
                <a:lnTo>
                  <a:pt x="3850509" y="3374446"/>
                </a:lnTo>
                <a:lnTo>
                  <a:pt x="0" y="3374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772474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 DE LA SEMAINE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63438" y="2540900"/>
            <a:ext cx="15180532" cy="1192994"/>
            <a:chOff x="0" y="0"/>
            <a:chExt cx="2788268" cy="219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88268" cy="219122"/>
            </a:xfrm>
            <a:custGeom>
              <a:avLst/>
              <a:gdLst/>
              <a:ahLst/>
              <a:cxnLst/>
              <a:rect l="l" t="t" r="r" b="b"/>
              <a:pathLst>
                <a:path w="2788268" h="219122">
                  <a:moveTo>
                    <a:pt x="6120" y="0"/>
                  </a:moveTo>
                  <a:lnTo>
                    <a:pt x="2782148" y="0"/>
                  </a:lnTo>
                  <a:cubicBezTo>
                    <a:pt x="2785528" y="0"/>
                    <a:pt x="2788268" y="2740"/>
                    <a:pt x="2788268" y="6120"/>
                  </a:cubicBezTo>
                  <a:lnTo>
                    <a:pt x="2788268" y="213002"/>
                  </a:lnTo>
                  <a:cubicBezTo>
                    <a:pt x="2788268" y="216382"/>
                    <a:pt x="2785528" y="219122"/>
                    <a:pt x="2782148" y="219122"/>
                  </a:cubicBezTo>
                  <a:lnTo>
                    <a:pt x="6120" y="219122"/>
                  </a:lnTo>
                  <a:cubicBezTo>
                    <a:pt x="2740" y="219122"/>
                    <a:pt x="0" y="216382"/>
                    <a:pt x="0" y="213002"/>
                  </a:cubicBezTo>
                  <a:lnTo>
                    <a:pt x="0" y="6120"/>
                  </a:lnTo>
                  <a:cubicBezTo>
                    <a:pt x="0" y="2740"/>
                    <a:pt x="2740" y="0"/>
                    <a:pt x="6120" y="0"/>
                  </a:cubicBezTo>
                  <a:close/>
                </a:path>
              </a:pathLst>
            </a:custGeom>
            <a:solidFill>
              <a:srgbClr val="003886"/>
            </a:solidFill>
            <a:ln w="57150" cap="sq">
              <a:solidFill>
                <a:srgbClr val="30178B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2788268" cy="333422"/>
            </a:xfrm>
            <a:prstGeom prst="rect">
              <a:avLst/>
            </a:prstGeom>
          </p:spPr>
          <p:txBody>
            <a:bodyPr lIns="100254" tIns="100254" rIns="100254" bIns="100254" rtlCol="0" anchor="ctr"/>
            <a:lstStyle/>
            <a:p>
              <a:pPr algn="ctr">
                <a:lnSpc>
                  <a:spcPts val="408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494363" y="2689712"/>
            <a:ext cx="618838" cy="929947"/>
          </a:xfrm>
          <a:custGeom>
            <a:avLst/>
            <a:gdLst/>
            <a:ahLst/>
            <a:cxnLst/>
            <a:rect l="l" t="t" r="r" b="b"/>
            <a:pathLst>
              <a:path w="618838" h="929947">
                <a:moveTo>
                  <a:pt x="0" y="0"/>
                </a:moveTo>
                <a:lnTo>
                  <a:pt x="618838" y="0"/>
                </a:lnTo>
                <a:lnTo>
                  <a:pt x="618838" y="929947"/>
                </a:lnTo>
                <a:lnTo>
                  <a:pt x="0" y="929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9" name="Group 9"/>
          <p:cNvGrpSpPr/>
          <p:nvPr/>
        </p:nvGrpSpPr>
        <p:grpSpPr>
          <a:xfrm>
            <a:off x="602296" y="2540900"/>
            <a:ext cx="1189666" cy="1192994"/>
            <a:chOff x="0" y="0"/>
            <a:chExt cx="742644" cy="7447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DCF7F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17193" y="2722404"/>
            <a:ext cx="13842417" cy="89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sz="3099" b="1" spc="-9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Cette semaine, tentez de faire ensemble les petits pas choisis pour agir en cohérence avec vos deux valeurs « chouchou ».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4313" y="2389741"/>
            <a:ext cx="645633" cy="131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6"/>
              </a:lnSpc>
              <a:spcBef>
                <a:spcPct val="0"/>
              </a:spcBef>
            </a:pPr>
            <a:r>
              <a:rPr lang="en-US" sz="6790" b="1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8868" y="1846444"/>
            <a:ext cx="599664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999" b="1" spc="-119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défi commun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3121" y="310445"/>
            <a:ext cx="5250951" cy="669331"/>
          </a:xfrm>
          <a:custGeom>
            <a:avLst/>
            <a:gdLst/>
            <a:ahLst/>
            <a:cxnLst/>
            <a:rect l="l" t="t" r="r" b="b"/>
            <a:pathLst>
              <a:path w="5250951" h="669331">
                <a:moveTo>
                  <a:pt x="0" y="0"/>
                </a:moveTo>
                <a:lnTo>
                  <a:pt x="5250951" y="0"/>
                </a:lnTo>
                <a:lnTo>
                  <a:pt x="5250951" y="669331"/>
                </a:lnTo>
                <a:lnTo>
                  <a:pt x="0" y="669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96629" y="1876731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 pour votre participation!</a:t>
            </a:r>
          </a:p>
        </p:txBody>
      </p:sp>
      <p:sp>
        <p:nvSpPr>
          <p:cNvPr id="4" name="Freeform 4"/>
          <p:cNvSpPr/>
          <p:nvPr/>
        </p:nvSpPr>
        <p:spPr>
          <a:xfrm rot="-2906592">
            <a:off x="592814" y="6623113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2925263" y="3407080"/>
            <a:ext cx="13069672" cy="7400702"/>
          </a:xfrm>
          <a:custGeom>
            <a:avLst/>
            <a:gdLst/>
            <a:ahLst/>
            <a:cxnLst/>
            <a:rect l="l" t="t" r="r" b="b"/>
            <a:pathLst>
              <a:path w="13069672" h="7400702">
                <a:moveTo>
                  <a:pt x="0" y="0"/>
                </a:moveTo>
                <a:lnTo>
                  <a:pt x="13069672" y="0"/>
                </a:lnTo>
                <a:lnTo>
                  <a:pt x="13069672" y="7400702"/>
                </a:lnTo>
                <a:lnTo>
                  <a:pt x="0" y="740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14</a:t>
            </a:r>
          </a:p>
        </p:txBody>
      </p:sp>
      <p:sp>
        <p:nvSpPr>
          <p:cNvPr id="7" name="Freeform 7"/>
          <p:cNvSpPr/>
          <p:nvPr/>
        </p:nvSpPr>
        <p:spPr>
          <a:xfrm rot="-2906592">
            <a:off x="14564084" y="2940717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>
            <a:off x="0" y="845862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  <p:sp>
        <p:nvSpPr>
          <p:cNvPr id="9" name="Freeform 9"/>
          <p:cNvSpPr/>
          <p:nvPr/>
        </p:nvSpPr>
        <p:spPr>
          <a:xfrm>
            <a:off x="154063" y="178437"/>
            <a:ext cx="6427555" cy="791250"/>
          </a:xfrm>
          <a:custGeom>
            <a:avLst/>
            <a:gdLst/>
            <a:ahLst/>
            <a:cxnLst/>
            <a:rect l="l" t="t" r="r" b="b"/>
            <a:pathLst>
              <a:path w="6427555" h="791250">
                <a:moveTo>
                  <a:pt x="0" y="0"/>
                </a:moveTo>
                <a:lnTo>
                  <a:pt x="6427555" y="0"/>
                </a:lnTo>
                <a:lnTo>
                  <a:pt x="6427555" y="791250"/>
                </a:lnTo>
                <a:lnTo>
                  <a:pt x="0" y="791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2612996"/>
            <a:ext cx="9247827" cy="6061601"/>
          </a:xfrm>
          <a:custGeom>
            <a:avLst/>
            <a:gdLst/>
            <a:ahLst/>
            <a:cxnLst/>
            <a:rect l="l" t="t" r="r" b="b"/>
            <a:pathLst>
              <a:path w="9247827" h="6061601">
                <a:moveTo>
                  <a:pt x="0" y="0"/>
                </a:moveTo>
                <a:lnTo>
                  <a:pt x="9247827" y="0"/>
                </a:lnTo>
                <a:lnTo>
                  <a:pt x="9247827" y="6061600"/>
                </a:lnTo>
                <a:lnTo>
                  <a:pt x="0" y="606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288325" y="642294"/>
            <a:ext cx="17711350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-408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DÉROULEMENT GÉNÉRAL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094586" y="7397629"/>
            <a:ext cx="12344371" cy="2889371"/>
            <a:chOff x="0" y="0"/>
            <a:chExt cx="2647566" cy="6196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47566" cy="619699"/>
            </a:xfrm>
            <a:custGeom>
              <a:avLst/>
              <a:gdLst/>
              <a:ahLst/>
              <a:cxnLst/>
              <a:rect l="l" t="t" r="r" b="b"/>
              <a:pathLst>
                <a:path w="2647566" h="619699">
                  <a:moveTo>
                    <a:pt x="23832" y="0"/>
                  </a:moveTo>
                  <a:lnTo>
                    <a:pt x="2623734" y="0"/>
                  </a:lnTo>
                  <a:cubicBezTo>
                    <a:pt x="2630055" y="0"/>
                    <a:pt x="2636117" y="2511"/>
                    <a:pt x="2640586" y="6980"/>
                  </a:cubicBezTo>
                  <a:cubicBezTo>
                    <a:pt x="2645055" y="11450"/>
                    <a:pt x="2647566" y="17511"/>
                    <a:pt x="2647566" y="23832"/>
                  </a:cubicBezTo>
                  <a:lnTo>
                    <a:pt x="2647566" y="595867"/>
                  </a:lnTo>
                  <a:cubicBezTo>
                    <a:pt x="2647566" y="609029"/>
                    <a:pt x="2636896" y="619699"/>
                    <a:pt x="2623734" y="619699"/>
                  </a:cubicBezTo>
                  <a:lnTo>
                    <a:pt x="23832" y="619699"/>
                  </a:lnTo>
                  <a:cubicBezTo>
                    <a:pt x="10670" y="619699"/>
                    <a:pt x="0" y="609029"/>
                    <a:pt x="0" y="595867"/>
                  </a:cubicBezTo>
                  <a:lnTo>
                    <a:pt x="0" y="23832"/>
                  </a:lnTo>
                  <a:cubicBezTo>
                    <a:pt x="0" y="10670"/>
                    <a:pt x="10670" y="0"/>
                    <a:pt x="23832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647566" cy="676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94032" y="7472423"/>
            <a:ext cx="11568828" cy="73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OBJECTIFS SPÉCIFIQUES DE L’ATELIER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22479" y="8174379"/>
            <a:ext cx="11377511" cy="199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Avoir une m</a:t>
            </a:r>
            <a:r>
              <a:rPr lang="en-US" sz="2249" b="1" u="none" strike="noStrik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eilleure connaissance et compréhension de soi et de l’autre;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Tendre vers une plus grande empathie à l’égard de l’autre;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Acquérir une plus grande confiance en leurs moyens pour composer avec l’anxiété; 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 rallier autour de ce qui est important pour eux, à travers les défis du quotidien;</a:t>
            </a:r>
          </a:p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 u="none" strike="noStrik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Pour les parents, mieux accompagner leur enfant dans l’exploration de son identité.</a:t>
            </a:r>
          </a:p>
        </p:txBody>
      </p:sp>
      <p:sp>
        <p:nvSpPr>
          <p:cNvPr id="9" name="Freeform 9"/>
          <p:cNvSpPr/>
          <p:nvPr/>
        </p:nvSpPr>
        <p:spPr>
          <a:xfrm>
            <a:off x="14307537" y="7184779"/>
            <a:ext cx="1510230" cy="1466811"/>
          </a:xfrm>
          <a:custGeom>
            <a:avLst/>
            <a:gdLst/>
            <a:ahLst/>
            <a:cxnLst/>
            <a:rect l="l" t="t" r="r" b="b"/>
            <a:pathLst>
              <a:path w="1510230" h="1466811">
                <a:moveTo>
                  <a:pt x="0" y="0"/>
                </a:moveTo>
                <a:lnTo>
                  <a:pt x="1510231" y="0"/>
                </a:lnTo>
                <a:lnTo>
                  <a:pt x="1510231" y="1466811"/>
                </a:lnTo>
                <a:lnTo>
                  <a:pt x="0" y="1466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6087537" y="2140984"/>
            <a:ext cx="5781819" cy="5230794"/>
          </a:xfrm>
          <a:custGeom>
            <a:avLst/>
            <a:gdLst/>
            <a:ahLst/>
            <a:cxnLst/>
            <a:rect l="l" t="t" r="r" b="b"/>
            <a:pathLst>
              <a:path w="5781819" h="5230794">
                <a:moveTo>
                  <a:pt x="0" y="0"/>
                </a:moveTo>
                <a:lnTo>
                  <a:pt x="5781818" y="0"/>
                </a:lnTo>
                <a:lnTo>
                  <a:pt x="5781818" y="5230794"/>
                </a:lnTo>
                <a:lnTo>
                  <a:pt x="0" y="52307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907" b="-1190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155758" y="213656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/>
        </p:nvSpPr>
        <p:spPr>
          <a:xfrm>
            <a:off x="0" y="617805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105900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VOTRE NOM D’ÉQUIPE</a:t>
            </a:r>
          </a:p>
        </p:txBody>
      </p:sp>
      <p:sp>
        <p:nvSpPr>
          <p:cNvPr id="4" name="Freeform 4"/>
          <p:cNvSpPr/>
          <p:nvPr/>
        </p:nvSpPr>
        <p:spPr>
          <a:xfrm>
            <a:off x="155758" y="287303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5" name="Group 5"/>
          <p:cNvGrpSpPr/>
          <p:nvPr/>
        </p:nvGrpSpPr>
        <p:grpSpPr>
          <a:xfrm>
            <a:off x="9607152" y="5466708"/>
            <a:ext cx="4698419" cy="4698419"/>
            <a:chOff x="0" y="0"/>
            <a:chExt cx="6264559" cy="626455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264559" cy="626455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445826" y="33348"/>
                    </a:lnTo>
                    <a:lnTo>
                      <a:pt x="491360" y="8881"/>
                    </a:lnTo>
                    <a:lnTo>
                      <a:pt x="522953" y="49652"/>
                    </a:lnTo>
                    <a:lnTo>
                      <a:pt x="572609" y="35135"/>
                    </a:lnTo>
                    <a:lnTo>
                      <a:pt x="594986" y="81548"/>
                    </a:lnTo>
                    <a:lnTo>
                      <a:pt x="646591" y="77616"/>
                    </a:lnTo>
                    <a:lnTo>
                      <a:pt x="658778" y="127641"/>
                    </a:lnTo>
                    <a:lnTo>
                      <a:pt x="710077" y="134465"/>
                    </a:lnTo>
                    <a:lnTo>
                      <a:pt x="711539" y="185918"/>
                    </a:lnTo>
                    <a:lnTo>
                      <a:pt x="760292" y="203200"/>
                    </a:lnTo>
                    <a:lnTo>
                      <a:pt x="750965" y="253830"/>
                    </a:lnTo>
                    <a:lnTo>
                      <a:pt x="795038" y="280816"/>
                    </a:lnTo>
                    <a:lnTo>
                      <a:pt x="775331" y="328411"/>
                    </a:lnTo>
                    <a:lnTo>
                      <a:pt x="812800" y="363920"/>
                    </a:lnTo>
                    <a:lnTo>
                      <a:pt x="783573" y="406400"/>
                    </a:lnTo>
                    <a:lnTo>
                      <a:pt x="812800" y="448880"/>
                    </a:lnTo>
                    <a:lnTo>
                      <a:pt x="775331" y="484389"/>
                    </a:lnTo>
                    <a:lnTo>
                      <a:pt x="795038" y="531984"/>
                    </a:lnTo>
                    <a:lnTo>
                      <a:pt x="750965" y="558970"/>
                    </a:lnTo>
                    <a:lnTo>
                      <a:pt x="760292" y="609600"/>
                    </a:lnTo>
                    <a:lnTo>
                      <a:pt x="711539" y="626882"/>
                    </a:lnTo>
                    <a:lnTo>
                      <a:pt x="710077" y="678335"/>
                    </a:lnTo>
                    <a:lnTo>
                      <a:pt x="658778" y="685159"/>
                    </a:lnTo>
                    <a:lnTo>
                      <a:pt x="646591" y="735184"/>
                    </a:lnTo>
                    <a:lnTo>
                      <a:pt x="594986" y="731252"/>
                    </a:lnTo>
                    <a:lnTo>
                      <a:pt x="572609" y="777665"/>
                    </a:lnTo>
                    <a:lnTo>
                      <a:pt x="522953" y="763148"/>
                    </a:lnTo>
                    <a:lnTo>
                      <a:pt x="491360" y="803919"/>
                    </a:lnTo>
                    <a:lnTo>
                      <a:pt x="445826" y="779452"/>
                    </a:lnTo>
                    <a:lnTo>
                      <a:pt x="406400" y="812800"/>
                    </a:lnTo>
                    <a:lnTo>
                      <a:pt x="366974" y="779452"/>
                    </a:lnTo>
                    <a:lnTo>
                      <a:pt x="321440" y="803919"/>
                    </a:lnTo>
                    <a:lnTo>
                      <a:pt x="289847" y="763148"/>
                    </a:lnTo>
                    <a:lnTo>
                      <a:pt x="240191" y="777665"/>
                    </a:lnTo>
                    <a:lnTo>
                      <a:pt x="217814" y="731252"/>
                    </a:lnTo>
                    <a:lnTo>
                      <a:pt x="166209" y="735184"/>
                    </a:lnTo>
                    <a:lnTo>
                      <a:pt x="154022" y="685159"/>
                    </a:lnTo>
                    <a:lnTo>
                      <a:pt x="102722" y="678335"/>
                    </a:lnTo>
                    <a:lnTo>
                      <a:pt x="101260" y="626882"/>
                    </a:lnTo>
                    <a:lnTo>
                      <a:pt x="52509" y="609600"/>
                    </a:lnTo>
                    <a:lnTo>
                      <a:pt x="61835" y="558970"/>
                    </a:lnTo>
                    <a:lnTo>
                      <a:pt x="17762" y="531984"/>
                    </a:lnTo>
                    <a:lnTo>
                      <a:pt x="37469" y="484389"/>
                    </a:lnTo>
                    <a:lnTo>
                      <a:pt x="0" y="448880"/>
                    </a:lnTo>
                    <a:lnTo>
                      <a:pt x="29227" y="406400"/>
                    </a:lnTo>
                    <a:lnTo>
                      <a:pt x="0" y="363920"/>
                    </a:lnTo>
                    <a:lnTo>
                      <a:pt x="37469" y="328411"/>
                    </a:lnTo>
                    <a:lnTo>
                      <a:pt x="17762" y="280816"/>
                    </a:lnTo>
                    <a:lnTo>
                      <a:pt x="61835" y="253830"/>
                    </a:lnTo>
                    <a:lnTo>
                      <a:pt x="52509" y="203200"/>
                    </a:lnTo>
                    <a:lnTo>
                      <a:pt x="101260" y="185918"/>
                    </a:lnTo>
                    <a:lnTo>
                      <a:pt x="102722" y="134465"/>
                    </a:lnTo>
                    <a:lnTo>
                      <a:pt x="154022" y="127641"/>
                    </a:lnTo>
                    <a:lnTo>
                      <a:pt x="166209" y="77616"/>
                    </a:lnTo>
                    <a:lnTo>
                      <a:pt x="217814" y="81548"/>
                    </a:lnTo>
                    <a:lnTo>
                      <a:pt x="240191" y="35135"/>
                    </a:lnTo>
                    <a:lnTo>
                      <a:pt x="289847" y="49652"/>
                    </a:lnTo>
                    <a:lnTo>
                      <a:pt x="321440" y="8881"/>
                    </a:lnTo>
                    <a:lnTo>
                      <a:pt x="366974" y="33348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A61C">
                  <a:alpha val="55686"/>
                </a:srgbClr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52400" y="76200"/>
                <a:ext cx="508000" cy="584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326672">
              <a:off x="859992" y="673871"/>
              <a:ext cx="4267588" cy="4615198"/>
            </a:xfrm>
            <a:custGeom>
              <a:avLst/>
              <a:gdLst/>
              <a:ahLst/>
              <a:cxnLst/>
              <a:rect l="l" t="t" r="r" b="b"/>
              <a:pathLst>
                <a:path w="4267588" h="4615198">
                  <a:moveTo>
                    <a:pt x="0" y="0"/>
                  </a:moveTo>
                  <a:lnTo>
                    <a:pt x="4267588" y="0"/>
                  </a:lnTo>
                  <a:lnTo>
                    <a:pt x="4267588" y="4615198"/>
                  </a:lnTo>
                  <a:lnTo>
                    <a:pt x="0" y="461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0465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31402" y="1966956"/>
            <a:ext cx="4698419" cy="469841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DD6D9">
                <a:alpha val="55686"/>
              </a:srgbClr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2400" y="76200"/>
              <a:ext cx="508000" cy="584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62184">
            <a:off x="13734876" y="2917878"/>
            <a:ext cx="3811327" cy="2701632"/>
          </a:xfrm>
          <a:custGeom>
            <a:avLst/>
            <a:gdLst/>
            <a:ahLst/>
            <a:cxnLst/>
            <a:rect l="l" t="t" r="r" b="b"/>
            <a:pathLst>
              <a:path w="3811327" h="2701632">
                <a:moveTo>
                  <a:pt x="0" y="0"/>
                </a:moveTo>
                <a:lnTo>
                  <a:pt x="3811327" y="0"/>
                </a:lnTo>
                <a:lnTo>
                  <a:pt x="3811327" y="2701631"/>
                </a:lnTo>
                <a:lnTo>
                  <a:pt x="0" y="270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0015" t="-36186" b="-74912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4" name="Group 14"/>
          <p:cNvGrpSpPr/>
          <p:nvPr/>
        </p:nvGrpSpPr>
        <p:grpSpPr>
          <a:xfrm>
            <a:off x="155758" y="1919484"/>
            <a:ext cx="4698419" cy="469841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4242">
                <a:alpha val="55686"/>
              </a:srgbClr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2400" y="76200"/>
              <a:ext cx="508000" cy="584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89461" y="2188779"/>
            <a:ext cx="4031013" cy="403101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 rot="-290539">
              <a:off x="-23" y="-23"/>
              <a:ext cx="812846" cy="812846"/>
            </a:xfrm>
            <a:custGeom>
              <a:avLst/>
              <a:gdLst/>
              <a:ahLst/>
              <a:cxnLst/>
              <a:rect l="l" t="t" r="r" b="b"/>
              <a:pathLst>
                <a:path w="812846" h="812846">
                  <a:moveTo>
                    <a:pt x="440729" y="1474"/>
                  </a:moveTo>
                  <a:cubicBezTo>
                    <a:pt x="217081" y="-17473"/>
                    <a:pt x="20420" y="148470"/>
                    <a:pt x="1474" y="372117"/>
                  </a:cubicBezTo>
                  <a:cubicBezTo>
                    <a:pt x="-17473" y="595765"/>
                    <a:pt x="148470" y="792426"/>
                    <a:pt x="372117" y="811372"/>
                  </a:cubicBezTo>
                  <a:cubicBezTo>
                    <a:pt x="595765" y="830319"/>
                    <a:pt x="792426" y="664376"/>
                    <a:pt x="811372" y="440729"/>
                  </a:cubicBezTo>
                  <a:cubicBezTo>
                    <a:pt x="830319" y="217081"/>
                    <a:pt x="664376" y="20420"/>
                    <a:pt x="440729" y="1474"/>
                  </a:cubicBezTo>
                  <a:close/>
                </a:path>
              </a:pathLst>
            </a:custGeom>
            <a:blipFill>
              <a:blip r:embed="rId6"/>
              <a:stretch>
                <a:fillRect l="-51620" t="-539" r="-16676" b="-39778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078533" y="5466708"/>
            <a:ext cx="4698419" cy="469841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BAB90">
                <a:alpha val="55686"/>
              </a:srgbClr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2400" y="76200"/>
              <a:ext cx="508000" cy="584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4637228" y="6057962"/>
            <a:ext cx="3725190" cy="3515910"/>
            <a:chOff x="63500" y="63500"/>
            <a:chExt cx="1130300" cy="1066800"/>
          </a:xfrm>
        </p:grpSpPr>
        <p:sp>
          <p:nvSpPr>
            <p:cNvPr id="23" name="Freeform 23"/>
            <p:cNvSpPr/>
            <p:nvPr/>
          </p:nvSpPr>
          <p:spPr>
            <a:xfrm>
              <a:off x="63500" y="63500"/>
              <a:ext cx="1130300" cy="1066800"/>
            </a:xfrm>
            <a:custGeom>
              <a:avLst/>
              <a:gdLst/>
              <a:ahLst/>
              <a:cxnLst/>
              <a:rect l="l" t="t" r="r" b="b"/>
              <a:pathLst>
                <a:path w="1130300" h="1066800">
                  <a:moveTo>
                    <a:pt x="0" y="0"/>
                  </a:moveTo>
                  <a:lnTo>
                    <a:pt x="0" y="952500"/>
                  </a:lnTo>
                  <a:lnTo>
                    <a:pt x="127000" y="1003300"/>
                  </a:lnTo>
                  <a:lnTo>
                    <a:pt x="254000" y="1066800"/>
                  </a:lnTo>
                  <a:lnTo>
                    <a:pt x="381000" y="1066800"/>
                  </a:lnTo>
                  <a:lnTo>
                    <a:pt x="508000" y="1066800"/>
                  </a:lnTo>
                  <a:lnTo>
                    <a:pt x="876300" y="1066800"/>
                  </a:lnTo>
                  <a:lnTo>
                    <a:pt x="1003300" y="1003300"/>
                  </a:lnTo>
                  <a:lnTo>
                    <a:pt x="1130300" y="952500"/>
                  </a:lnTo>
                  <a:lnTo>
                    <a:pt x="1130300" y="0"/>
                  </a:lnTo>
                  <a:close/>
                </a:path>
              </a:pathLst>
            </a:custGeom>
            <a:blipFill>
              <a:blip r:embed="rId7"/>
              <a:stretch>
                <a:fillRect l="-5617" t="-5952" r="-106734" b="-54355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00017" y="8208794"/>
            <a:ext cx="378522" cy="76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7"/>
              </a:lnSpc>
              <a:spcBef>
                <a:spcPct val="0"/>
              </a:spcBef>
            </a:pPr>
            <a:r>
              <a:rPr lang="en-US" sz="405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5" name="Freeform 5"/>
          <p:cNvSpPr/>
          <p:nvPr/>
        </p:nvSpPr>
        <p:spPr>
          <a:xfrm>
            <a:off x="14398601" y="7282599"/>
            <a:ext cx="3464194" cy="3035894"/>
          </a:xfrm>
          <a:custGeom>
            <a:avLst/>
            <a:gdLst/>
            <a:ahLst/>
            <a:cxnLst/>
            <a:rect l="l" t="t" r="r" b="b"/>
            <a:pathLst>
              <a:path w="3464194" h="3035894">
                <a:moveTo>
                  <a:pt x="0" y="0"/>
                </a:moveTo>
                <a:lnTo>
                  <a:pt x="3464195" y="0"/>
                </a:lnTo>
                <a:lnTo>
                  <a:pt x="3464195" y="3035894"/>
                </a:lnTo>
                <a:lnTo>
                  <a:pt x="0" y="3035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>
            <a:off x="1859174" y="7506862"/>
            <a:ext cx="11992227" cy="1016644"/>
            <a:chOff x="0" y="0"/>
            <a:chExt cx="2584739" cy="2191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4739" cy="219122"/>
            </a:xfrm>
            <a:custGeom>
              <a:avLst/>
              <a:gdLst/>
              <a:ahLst/>
              <a:cxnLst/>
              <a:rect l="l" t="t" r="r" b="b"/>
              <a:pathLst>
                <a:path w="2584739" h="219122">
                  <a:moveTo>
                    <a:pt x="7747" y="0"/>
                  </a:moveTo>
                  <a:lnTo>
                    <a:pt x="2576992" y="0"/>
                  </a:lnTo>
                  <a:cubicBezTo>
                    <a:pt x="2581271" y="0"/>
                    <a:pt x="2584739" y="3468"/>
                    <a:pt x="2584739" y="7747"/>
                  </a:cubicBezTo>
                  <a:lnTo>
                    <a:pt x="2584739" y="211375"/>
                  </a:lnTo>
                  <a:cubicBezTo>
                    <a:pt x="2584739" y="213430"/>
                    <a:pt x="2583923" y="215400"/>
                    <a:pt x="2582470" y="216853"/>
                  </a:cubicBezTo>
                  <a:cubicBezTo>
                    <a:pt x="2581017" y="218306"/>
                    <a:pt x="2579047" y="219122"/>
                    <a:pt x="2576992" y="219122"/>
                  </a:cubicBezTo>
                  <a:lnTo>
                    <a:pt x="7747" y="219122"/>
                  </a:lnTo>
                  <a:cubicBezTo>
                    <a:pt x="3468" y="219122"/>
                    <a:pt x="0" y="215654"/>
                    <a:pt x="0" y="211375"/>
                  </a:cubicBezTo>
                  <a:lnTo>
                    <a:pt x="0" y="7747"/>
                  </a:lnTo>
                  <a:cubicBezTo>
                    <a:pt x="0" y="3468"/>
                    <a:pt x="3468" y="0"/>
                    <a:pt x="7747" y="0"/>
                  </a:cubicBezTo>
                  <a:close/>
                </a:path>
              </a:pathLst>
            </a:custGeom>
            <a:solidFill>
              <a:srgbClr val="023E8A"/>
            </a:solidFill>
            <a:ln w="57150" cap="sq">
              <a:solidFill>
                <a:srgbClr val="023E8A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14300"/>
              <a:ext cx="2584739" cy="333422"/>
            </a:xfrm>
            <a:prstGeom prst="rect">
              <a:avLst/>
            </a:prstGeom>
          </p:spPr>
          <p:txBody>
            <a:bodyPr lIns="85435" tIns="85435" rIns="85435" bIns="85435" rtlCol="0" anchor="ctr"/>
            <a:lstStyle/>
            <a:p>
              <a:pPr algn="ctr">
                <a:lnSpc>
                  <a:spcPts val="408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72472" y="7586658"/>
            <a:ext cx="12326130" cy="83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865" b="1" spc="-8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Cette semaine, tentez de vous exposer ensemble à une situation anxiogène pour l’enfant, à l’aide de vos outils d’expédition, selon le principe des petits pas.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74127" y="7506862"/>
            <a:ext cx="929051" cy="1016644"/>
            <a:chOff x="0" y="0"/>
            <a:chExt cx="680557" cy="7447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0557" cy="744721"/>
            </a:xfrm>
            <a:custGeom>
              <a:avLst/>
              <a:gdLst/>
              <a:ahLst/>
              <a:cxnLst/>
              <a:rect l="l" t="t" r="r" b="b"/>
              <a:pathLst>
                <a:path w="680557" h="744721">
                  <a:moveTo>
                    <a:pt x="340278" y="0"/>
                  </a:moveTo>
                  <a:cubicBezTo>
                    <a:pt x="152348" y="0"/>
                    <a:pt x="0" y="166711"/>
                    <a:pt x="0" y="372361"/>
                  </a:cubicBezTo>
                  <a:cubicBezTo>
                    <a:pt x="0" y="578010"/>
                    <a:pt x="152348" y="744721"/>
                    <a:pt x="340278" y="744721"/>
                  </a:cubicBezTo>
                  <a:cubicBezTo>
                    <a:pt x="528209" y="744721"/>
                    <a:pt x="680557" y="578010"/>
                    <a:pt x="680557" y="372361"/>
                  </a:cubicBezTo>
                  <a:cubicBezTo>
                    <a:pt x="680557" y="166711"/>
                    <a:pt x="528209" y="0"/>
                    <a:pt x="340278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3802" y="12668"/>
              <a:ext cx="552952" cy="662236"/>
            </a:xfrm>
            <a:prstGeom prst="rect">
              <a:avLst/>
            </a:prstGeom>
          </p:spPr>
          <p:txBody>
            <a:bodyPr lIns="85705" tIns="85705" rIns="85705" bIns="85705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14284" y="7336009"/>
            <a:ext cx="448737" cy="111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1"/>
              </a:lnSpc>
              <a:spcBef>
                <a:spcPct val="0"/>
              </a:spcBef>
            </a:pPr>
            <a:r>
              <a:rPr lang="en-US" sz="5786" b="1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47055" y="2531296"/>
            <a:ext cx="9042222" cy="1136506"/>
            <a:chOff x="0" y="0"/>
            <a:chExt cx="4337987" cy="5452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37987" cy="545236"/>
            </a:xfrm>
            <a:custGeom>
              <a:avLst/>
              <a:gdLst/>
              <a:ahLst/>
              <a:cxnLst/>
              <a:rect l="l" t="t" r="r" b="b"/>
              <a:pathLst>
                <a:path w="4337987" h="545236">
                  <a:moveTo>
                    <a:pt x="7706" y="0"/>
                  </a:moveTo>
                  <a:lnTo>
                    <a:pt x="4330281" y="0"/>
                  </a:lnTo>
                  <a:cubicBezTo>
                    <a:pt x="4334537" y="0"/>
                    <a:pt x="4337987" y="3450"/>
                    <a:pt x="4337987" y="7706"/>
                  </a:cubicBezTo>
                  <a:lnTo>
                    <a:pt x="4337987" y="537531"/>
                  </a:lnTo>
                  <a:cubicBezTo>
                    <a:pt x="4337987" y="539574"/>
                    <a:pt x="4337175" y="541534"/>
                    <a:pt x="4335730" y="542979"/>
                  </a:cubicBezTo>
                  <a:cubicBezTo>
                    <a:pt x="4334285" y="544424"/>
                    <a:pt x="4332325" y="545236"/>
                    <a:pt x="4330281" y="545236"/>
                  </a:cubicBezTo>
                  <a:lnTo>
                    <a:pt x="7706" y="545236"/>
                  </a:lnTo>
                  <a:cubicBezTo>
                    <a:pt x="5662" y="545236"/>
                    <a:pt x="3702" y="544424"/>
                    <a:pt x="2257" y="542979"/>
                  </a:cubicBezTo>
                  <a:cubicBezTo>
                    <a:pt x="812" y="541534"/>
                    <a:pt x="0" y="539574"/>
                    <a:pt x="0" y="537531"/>
                  </a:cubicBezTo>
                  <a:lnTo>
                    <a:pt x="0" y="7706"/>
                  </a:lnTo>
                  <a:cubicBezTo>
                    <a:pt x="0" y="5662"/>
                    <a:pt x="812" y="3702"/>
                    <a:pt x="2257" y="2257"/>
                  </a:cubicBezTo>
                  <a:cubicBezTo>
                    <a:pt x="3702" y="812"/>
                    <a:pt x="5662" y="0"/>
                    <a:pt x="7706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4337987" cy="60238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7740" y="2450904"/>
            <a:ext cx="880814" cy="875849"/>
            <a:chOff x="0" y="0"/>
            <a:chExt cx="748943" cy="7447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8943" cy="744721"/>
            </a:xfrm>
            <a:custGeom>
              <a:avLst/>
              <a:gdLst/>
              <a:ahLst/>
              <a:cxnLst/>
              <a:rect l="l" t="t" r="r" b="b"/>
              <a:pathLst>
                <a:path w="748943" h="744721">
                  <a:moveTo>
                    <a:pt x="374471" y="0"/>
                  </a:moveTo>
                  <a:cubicBezTo>
                    <a:pt x="167656" y="0"/>
                    <a:pt x="0" y="166711"/>
                    <a:pt x="0" y="372361"/>
                  </a:cubicBezTo>
                  <a:cubicBezTo>
                    <a:pt x="0" y="578010"/>
                    <a:pt x="167656" y="744721"/>
                    <a:pt x="374471" y="744721"/>
                  </a:cubicBezTo>
                  <a:cubicBezTo>
                    <a:pt x="581286" y="744721"/>
                    <a:pt x="748943" y="578010"/>
                    <a:pt x="748943" y="372361"/>
                  </a:cubicBezTo>
                  <a:cubicBezTo>
                    <a:pt x="748943" y="166711"/>
                    <a:pt x="581286" y="0"/>
                    <a:pt x="374471" y="0"/>
                  </a:cubicBezTo>
                  <a:close/>
                </a:path>
              </a:pathLst>
            </a:custGeom>
            <a:solidFill>
              <a:srgbClr val="023E8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0213" y="12668"/>
              <a:ext cx="608516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29138" y="2349691"/>
            <a:ext cx="478019" cy="95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9"/>
              </a:lnSpc>
              <a:spcBef>
                <a:spcPct val="0"/>
              </a:spcBef>
            </a:pPr>
            <a:r>
              <a:rPr lang="en-US" sz="498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5977" y="2881872"/>
            <a:ext cx="11206844" cy="52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r>
              <a:rPr lang="en-US" sz="3399" b="1" spc="-139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Comment s’est passée votre semaine ensemble?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949524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RETOUR SUR LA SEMAINE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5758" y="216053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4" name="Group 24"/>
          <p:cNvGrpSpPr/>
          <p:nvPr/>
        </p:nvGrpSpPr>
        <p:grpSpPr>
          <a:xfrm>
            <a:off x="15089912" y="569793"/>
            <a:ext cx="2106735" cy="2138917"/>
            <a:chOff x="0" y="0"/>
            <a:chExt cx="2808981" cy="2851889"/>
          </a:xfrm>
        </p:grpSpPr>
        <p:sp>
          <p:nvSpPr>
            <p:cNvPr id="25" name="Freeform 25"/>
            <p:cNvSpPr/>
            <p:nvPr/>
          </p:nvSpPr>
          <p:spPr>
            <a:xfrm flipH="1">
              <a:off x="242280" y="0"/>
              <a:ext cx="2566701" cy="2851889"/>
            </a:xfrm>
            <a:custGeom>
              <a:avLst/>
              <a:gdLst/>
              <a:ahLst/>
              <a:cxnLst/>
              <a:rect l="l" t="t" r="r" b="b"/>
              <a:pathLst>
                <a:path w="2566701" h="2851889">
                  <a:moveTo>
                    <a:pt x="2566701" y="0"/>
                  </a:moveTo>
                  <a:lnTo>
                    <a:pt x="0" y="0"/>
                  </a:lnTo>
                  <a:lnTo>
                    <a:pt x="0" y="2851889"/>
                  </a:lnTo>
                  <a:lnTo>
                    <a:pt x="2566701" y="2851889"/>
                  </a:lnTo>
                  <a:lnTo>
                    <a:pt x="256670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1903956"/>
              <a:ext cx="947933" cy="947933"/>
            </a:xfrm>
            <a:custGeom>
              <a:avLst/>
              <a:gdLst/>
              <a:ahLst/>
              <a:cxnLst/>
              <a:rect l="l" t="t" r="r" b="b"/>
              <a:pathLst>
                <a:path w="947933" h="947933">
                  <a:moveTo>
                    <a:pt x="0" y="0"/>
                  </a:moveTo>
                  <a:lnTo>
                    <a:pt x="947933" y="0"/>
                  </a:lnTo>
                  <a:lnTo>
                    <a:pt x="947933" y="947933"/>
                  </a:lnTo>
                  <a:lnTo>
                    <a:pt x="0" y="947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45211" y="4375965"/>
            <a:ext cx="13725824" cy="1136506"/>
            <a:chOff x="0" y="0"/>
            <a:chExt cx="6584935" cy="54523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584935" cy="545236"/>
            </a:xfrm>
            <a:custGeom>
              <a:avLst/>
              <a:gdLst/>
              <a:ahLst/>
              <a:cxnLst/>
              <a:rect l="l" t="t" r="r" b="b"/>
              <a:pathLst>
                <a:path w="6584935" h="545236">
                  <a:moveTo>
                    <a:pt x="5076" y="0"/>
                  </a:moveTo>
                  <a:lnTo>
                    <a:pt x="6579859" y="0"/>
                  </a:lnTo>
                  <a:cubicBezTo>
                    <a:pt x="6582663" y="0"/>
                    <a:pt x="6584935" y="2273"/>
                    <a:pt x="6584935" y="5076"/>
                  </a:cubicBezTo>
                  <a:lnTo>
                    <a:pt x="6584935" y="540160"/>
                  </a:lnTo>
                  <a:cubicBezTo>
                    <a:pt x="6584935" y="541506"/>
                    <a:pt x="6584400" y="542797"/>
                    <a:pt x="6583449" y="543749"/>
                  </a:cubicBezTo>
                  <a:cubicBezTo>
                    <a:pt x="6582497" y="544701"/>
                    <a:pt x="6581205" y="545236"/>
                    <a:pt x="6579859" y="545236"/>
                  </a:cubicBezTo>
                  <a:lnTo>
                    <a:pt x="5076" y="545236"/>
                  </a:lnTo>
                  <a:cubicBezTo>
                    <a:pt x="2273" y="545236"/>
                    <a:pt x="0" y="542964"/>
                    <a:pt x="0" y="540160"/>
                  </a:cubicBezTo>
                  <a:lnTo>
                    <a:pt x="0" y="5076"/>
                  </a:lnTo>
                  <a:cubicBezTo>
                    <a:pt x="0" y="2273"/>
                    <a:pt x="2273" y="0"/>
                    <a:pt x="5076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6584935" cy="60238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27740" y="4068369"/>
            <a:ext cx="873406" cy="875849"/>
            <a:chOff x="0" y="0"/>
            <a:chExt cx="742644" cy="7447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023E8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27444" y="3985576"/>
            <a:ext cx="473998" cy="95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9"/>
              </a:lnSpc>
              <a:spcBef>
                <a:spcPct val="0"/>
              </a:spcBef>
            </a:pPr>
            <a:r>
              <a:rPr lang="en-US" sz="498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6824" y="4726541"/>
            <a:ext cx="13520742" cy="96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r>
              <a:rPr lang="en-US" sz="3399" b="1" spc="-139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À quoi a ressemblé votre moment de connexion (où, quand, quoi, comment)?</a:t>
            </a:r>
          </a:p>
          <a:p>
            <a:pPr algn="l">
              <a:lnSpc>
                <a:spcPts val="3467"/>
              </a:lnSpc>
            </a:pPr>
            <a:endParaRPr lang="en-US" sz="3399" b="1" spc="-139">
              <a:solidFill>
                <a:srgbClr val="023E8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327740" y="5800309"/>
            <a:ext cx="11101347" cy="1444102"/>
            <a:chOff x="0" y="0"/>
            <a:chExt cx="14801796" cy="1925469"/>
          </a:xfrm>
        </p:grpSpPr>
        <p:grpSp>
          <p:nvGrpSpPr>
            <p:cNvPr id="36" name="Group 36"/>
            <p:cNvGrpSpPr/>
            <p:nvPr/>
          </p:nvGrpSpPr>
          <p:grpSpPr>
            <a:xfrm>
              <a:off x="289961" y="410128"/>
              <a:ext cx="14511835" cy="1515341"/>
              <a:chOff x="0" y="0"/>
              <a:chExt cx="5221517" cy="54523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221517" cy="545236"/>
              </a:xfrm>
              <a:custGeom>
                <a:avLst/>
                <a:gdLst/>
                <a:ahLst/>
                <a:cxnLst/>
                <a:rect l="l" t="t" r="r" b="b"/>
                <a:pathLst>
                  <a:path w="5221517" h="545236">
                    <a:moveTo>
                      <a:pt x="6402" y="0"/>
                    </a:moveTo>
                    <a:lnTo>
                      <a:pt x="5215115" y="0"/>
                    </a:lnTo>
                    <a:cubicBezTo>
                      <a:pt x="5216813" y="0"/>
                      <a:pt x="5218441" y="674"/>
                      <a:pt x="5219641" y="1875"/>
                    </a:cubicBezTo>
                    <a:cubicBezTo>
                      <a:pt x="5220842" y="3076"/>
                      <a:pt x="5221517" y="4704"/>
                      <a:pt x="5221517" y="6402"/>
                    </a:cubicBezTo>
                    <a:lnTo>
                      <a:pt x="5221517" y="538834"/>
                    </a:lnTo>
                    <a:cubicBezTo>
                      <a:pt x="5221517" y="540532"/>
                      <a:pt x="5220842" y="542161"/>
                      <a:pt x="5219641" y="543361"/>
                    </a:cubicBezTo>
                    <a:cubicBezTo>
                      <a:pt x="5218441" y="544562"/>
                      <a:pt x="5216813" y="545236"/>
                      <a:pt x="5215115" y="545236"/>
                    </a:cubicBezTo>
                    <a:lnTo>
                      <a:pt x="6402" y="545236"/>
                    </a:lnTo>
                    <a:cubicBezTo>
                      <a:pt x="2866" y="545236"/>
                      <a:pt x="0" y="542370"/>
                      <a:pt x="0" y="538834"/>
                    </a:cubicBezTo>
                    <a:lnTo>
                      <a:pt x="0" y="6402"/>
                    </a:lnTo>
                    <a:cubicBezTo>
                      <a:pt x="0" y="2866"/>
                      <a:pt x="2866" y="0"/>
                      <a:pt x="6402" y="0"/>
                    </a:cubicBezTo>
                    <a:close/>
                  </a:path>
                </a:pathLst>
              </a:custGeom>
              <a:solidFill>
                <a:srgbClr val="DAFDF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57150"/>
                <a:ext cx="5221517" cy="60238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0"/>
              <a:ext cx="1164541" cy="1167799"/>
              <a:chOff x="0" y="0"/>
              <a:chExt cx="742644" cy="74472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66272" y="-43715"/>
              <a:ext cx="631998" cy="1212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sz="498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438778" y="880739"/>
              <a:ext cx="13173553" cy="697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b="1" spc="-139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s’est passée la réalisation de votre défi commun?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55758" y="213455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2185072" y="3199883"/>
            <a:ext cx="10801974" cy="1671671"/>
            <a:chOff x="0" y="0"/>
            <a:chExt cx="5317851" cy="8229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17851" cy="822970"/>
            </a:xfrm>
            <a:custGeom>
              <a:avLst/>
              <a:gdLst/>
              <a:ahLst/>
              <a:cxnLst/>
              <a:rect l="l" t="t" r="r" b="b"/>
              <a:pathLst>
                <a:path w="5317851" h="822970">
                  <a:moveTo>
                    <a:pt x="4300" y="0"/>
                  </a:moveTo>
                  <a:lnTo>
                    <a:pt x="5313551" y="0"/>
                  </a:lnTo>
                  <a:cubicBezTo>
                    <a:pt x="5315926" y="0"/>
                    <a:pt x="5317851" y="1925"/>
                    <a:pt x="5317851" y="4300"/>
                  </a:cubicBezTo>
                  <a:lnTo>
                    <a:pt x="5317851" y="818670"/>
                  </a:lnTo>
                  <a:cubicBezTo>
                    <a:pt x="5317851" y="819810"/>
                    <a:pt x="5317398" y="820904"/>
                    <a:pt x="5316591" y="821710"/>
                  </a:cubicBezTo>
                  <a:cubicBezTo>
                    <a:pt x="5315785" y="822517"/>
                    <a:pt x="5314691" y="822970"/>
                    <a:pt x="5313551" y="822970"/>
                  </a:cubicBezTo>
                  <a:lnTo>
                    <a:pt x="4300" y="822970"/>
                  </a:lnTo>
                  <a:cubicBezTo>
                    <a:pt x="1925" y="822970"/>
                    <a:pt x="0" y="821045"/>
                    <a:pt x="0" y="818670"/>
                  </a:cubicBezTo>
                  <a:lnTo>
                    <a:pt x="0" y="4300"/>
                  </a:lnTo>
                  <a:cubicBezTo>
                    <a:pt x="0" y="1925"/>
                    <a:pt x="1925" y="0"/>
                    <a:pt x="4300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5317851" cy="851545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0643" y="5918795"/>
            <a:ext cx="9737659" cy="3708969"/>
            <a:chOff x="0" y="0"/>
            <a:chExt cx="4968484" cy="18924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68484" cy="1892442"/>
            </a:xfrm>
            <a:custGeom>
              <a:avLst/>
              <a:gdLst/>
              <a:ahLst/>
              <a:cxnLst/>
              <a:rect l="l" t="t" r="r" b="b"/>
              <a:pathLst>
                <a:path w="4968484" h="1892442">
                  <a:moveTo>
                    <a:pt x="13516" y="0"/>
                  </a:moveTo>
                  <a:lnTo>
                    <a:pt x="4954968" y="0"/>
                  </a:lnTo>
                  <a:cubicBezTo>
                    <a:pt x="4958553" y="0"/>
                    <a:pt x="4961991" y="1424"/>
                    <a:pt x="4964526" y="3959"/>
                  </a:cubicBezTo>
                  <a:cubicBezTo>
                    <a:pt x="4967060" y="6493"/>
                    <a:pt x="4968484" y="9931"/>
                    <a:pt x="4968484" y="13516"/>
                  </a:cubicBezTo>
                  <a:lnTo>
                    <a:pt x="4968484" y="1878926"/>
                  </a:lnTo>
                  <a:cubicBezTo>
                    <a:pt x="4968484" y="1886391"/>
                    <a:pt x="4962433" y="1892442"/>
                    <a:pt x="4954968" y="1892442"/>
                  </a:cubicBezTo>
                  <a:lnTo>
                    <a:pt x="13516" y="1892442"/>
                  </a:lnTo>
                  <a:cubicBezTo>
                    <a:pt x="9931" y="1892442"/>
                    <a:pt x="6493" y="1891018"/>
                    <a:pt x="3959" y="1888483"/>
                  </a:cubicBezTo>
                  <a:cubicBezTo>
                    <a:pt x="1424" y="1885948"/>
                    <a:pt x="0" y="1882511"/>
                    <a:pt x="0" y="1878926"/>
                  </a:cubicBezTo>
                  <a:lnTo>
                    <a:pt x="0" y="13516"/>
                  </a:lnTo>
                  <a:cubicBezTo>
                    <a:pt x="0" y="9931"/>
                    <a:pt x="1424" y="6493"/>
                    <a:pt x="3959" y="3959"/>
                  </a:cubicBezTo>
                  <a:cubicBezTo>
                    <a:pt x="6493" y="1424"/>
                    <a:pt x="9931" y="0"/>
                    <a:pt x="13516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83F8A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968484" cy="1949592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0643" y="5579066"/>
            <a:ext cx="9737659" cy="1083992"/>
            <a:chOff x="0" y="0"/>
            <a:chExt cx="4968484" cy="5530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68484" cy="553089"/>
            </a:xfrm>
            <a:custGeom>
              <a:avLst/>
              <a:gdLst/>
              <a:ahLst/>
              <a:cxnLst/>
              <a:rect l="l" t="t" r="r" b="b"/>
              <a:pathLst>
                <a:path w="4968484" h="553089">
                  <a:moveTo>
                    <a:pt x="7950" y="0"/>
                  </a:moveTo>
                  <a:lnTo>
                    <a:pt x="4960534" y="0"/>
                  </a:lnTo>
                  <a:cubicBezTo>
                    <a:pt x="4962642" y="0"/>
                    <a:pt x="4964665" y="838"/>
                    <a:pt x="4966156" y="2329"/>
                  </a:cubicBezTo>
                  <a:cubicBezTo>
                    <a:pt x="4967647" y="3820"/>
                    <a:pt x="4968484" y="5842"/>
                    <a:pt x="4968484" y="7950"/>
                  </a:cubicBezTo>
                  <a:lnTo>
                    <a:pt x="4968484" y="545139"/>
                  </a:lnTo>
                  <a:cubicBezTo>
                    <a:pt x="4968484" y="547247"/>
                    <a:pt x="4967647" y="549270"/>
                    <a:pt x="4966156" y="550761"/>
                  </a:cubicBezTo>
                  <a:cubicBezTo>
                    <a:pt x="4964665" y="552252"/>
                    <a:pt x="4962642" y="553089"/>
                    <a:pt x="4960534" y="553089"/>
                  </a:cubicBezTo>
                  <a:lnTo>
                    <a:pt x="7950" y="553089"/>
                  </a:lnTo>
                  <a:cubicBezTo>
                    <a:pt x="5842" y="553089"/>
                    <a:pt x="3820" y="552252"/>
                    <a:pt x="2329" y="550761"/>
                  </a:cubicBezTo>
                  <a:cubicBezTo>
                    <a:pt x="838" y="549270"/>
                    <a:pt x="0" y="547247"/>
                    <a:pt x="0" y="545139"/>
                  </a:cubicBezTo>
                  <a:lnTo>
                    <a:pt x="0" y="7950"/>
                  </a:lnTo>
                  <a:cubicBezTo>
                    <a:pt x="0" y="5842"/>
                    <a:pt x="838" y="3820"/>
                    <a:pt x="2329" y="2329"/>
                  </a:cubicBezTo>
                  <a:cubicBezTo>
                    <a:pt x="3820" y="838"/>
                    <a:pt x="5842" y="0"/>
                    <a:pt x="7950" y="0"/>
                  </a:cubicBezTo>
                  <a:close/>
                </a:path>
              </a:pathLst>
            </a:custGeom>
            <a:solidFill>
              <a:srgbClr val="023E8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4968484" cy="610239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0643" y="3199883"/>
            <a:ext cx="1650181" cy="1683859"/>
          </a:xfrm>
          <a:custGeom>
            <a:avLst/>
            <a:gdLst/>
            <a:ahLst/>
            <a:cxnLst/>
            <a:rect l="l" t="t" r="r" b="b"/>
            <a:pathLst>
              <a:path w="1650181" h="1683859">
                <a:moveTo>
                  <a:pt x="0" y="0"/>
                </a:moveTo>
                <a:lnTo>
                  <a:pt x="1650181" y="0"/>
                </a:lnTo>
                <a:lnTo>
                  <a:pt x="1650181" y="1683858"/>
                </a:lnTo>
                <a:lnTo>
                  <a:pt x="0" y="1683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/>
        </p:nvSpPr>
        <p:spPr>
          <a:xfrm>
            <a:off x="0" y="2035293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montagne de connaissances!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72677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5330" y="9732539"/>
            <a:ext cx="15481403" cy="32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60"/>
              </a:lnSpc>
              <a:spcBef>
                <a:spcPct val="0"/>
              </a:spcBef>
            </a:pPr>
            <a:r>
              <a:rPr lang="en-US" sz="2000" spc="-70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(H</a:t>
            </a:r>
            <a:r>
              <a:rPr lang="en-US" sz="2000" u="none" strike="noStrike" spc="-70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alász et Michel, 2011; Harris et al., 2021; Levine, 2007; Pruneau et al., 2013; Vazire et Wilson, 2012)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0643" y="6623304"/>
            <a:ext cx="9494056" cy="270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2" lvl="1" indent="-377826" algn="l">
              <a:lnSpc>
                <a:spcPts val="5250"/>
              </a:lnSpc>
              <a:buFont typeface="Arial"/>
              <a:buChar char="•"/>
            </a:pPr>
            <a:r>
              <a:rPr lang="en-US" sz="3500" spc="-105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Écouter son intuition;</a:t>
            </a:r>
          </a:p>
          <a:p>
            <a:pPr marL="755652" lvl="1" indent="-377826" algn="l">
              <a:lnSpc>
                <a:spcPts val="5250"/>
              </a:lnSpc>
              <a:buFont typeface="Arial"/>
              <a:buChar char="•"/>
            </a:pPr>
            <a:r>
              <a:rPr lang="en-US" sz="3500" spc="-105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Découvrir son potentiel;</a:t>
            </a:r>
          </a:p>
          <a:p>
            <a:pPr marL="755652" lvl="1" indent="-377826" algn="l">
              <a:lnSpc>
                <a:spcPts val="5250"/>
              </a:lnSpc>
              <a:buFont typeface="Arial"/>
              <a:buChar char="•"/>
            </a:pPr>
            <a:r>
              <a:rPr lang="en-US" sz="3500" spc="-105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Développer ses talents;</a:t>
            </a:r>
          </a:p>
          <a:p>
            <a:pPr marL="755652" lvl="1" indent="-377826" algn="l">
              <a:lnSpc>
                <a:spcPts val="5250"/>
              </a:lnSpc>
              <a:buFont typeface="Arial"/>
              <a:buChar char="•"/>
            </a:pPr>
            <a:r>
              <a:rPr lang="en-US" sz="3500" spc="-105">
                <a:solidFill>
                  <a:srgbClr val="083F8A"/>
                </a:solidFill>
                <a:latin typeface="Calibri (MS)"/>
                <a:ea typeface="Calibri (MS)"/>
                <a:cs typeface="Calibri (MS)"/>
                <a:sym typeface="Calibri (MS)"/>
              </a:rPr>
              <a:t>Connaitre ce qui est important pour soi, ses valeurs.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5330" y="5788005"/>
            <a:ext cx="942937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30"/>
              </a:lnSpc>
              <a:spcBef>
                <a:spcPct val="0"/>
              </a:spcBef>
            </a:pPr>
            <a:r>
              <a:rPr lang="en-US" sz="3500" b="1" spc="-10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connaissance de soi, c’est </a:t>
            </a:r>
            <a:r>
              <a:rPr lang="en-US" sz="3500" b="1" u="none" strike="noStrike" spc="-10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aussi :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347139" y="5143500"/>
            <a:ext cx="6912161" cy="4484264"/>
          </a:xfrm>
          <a:custGeom>
            <a:avLst/>
            <a:gdLst/>
            <a:ahLst/>
            <a:cxnLst/>
            <a:rect l="l" t="t" r="r" b="b"/>
            <a:pathLst>
              <a:path w="6912161" h="4484264">
                <a:moveTo>
                  <a:pt x="0" y="0"/>
                </a:moveTo>
                <a:lnTo>
                  <a:pt x="6912161" y="0"/>
                </a:lnTo>
                <a:lnTo>
                  <a:pt x="6912161" y="4484264"/>
                </a:lnTo>
                <a:lnTo>
                  <a:pt x="0" y="4484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1" name="TextBox 21"/>
          <p:cNvSpPr txBox="1"/>
          <p:nvPr/>
        </p:nvSpPr>
        <p:spPr>
          <a:xfrm>
            <a:off x="2347601" y="3477260"/>
            <a:ext cx="10432375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30"/>
              </a:lnSpc>
              <a:spcBef>
                <a:spcPct val="0"/>
              </a:spcBef>
            </a:pPr>
            <a:r>
              <a:rPr lang="en-US" sz="3500" b="1" u="none" strike="noStrike" spc="-12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connaissance de soi permet de mieux comprendre qui l’on est, ce que l’on sait faire et jusqu’où l’on peut aller.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55758" y="213656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2035494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montagne de connaissances!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726972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144000" y="4100818"/>
            <a:ext cx="8908840" cy="3089376"/>
            <a:chOff x="0" y="0"/>
            <a:chExt cx="4385854" cy="15209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85854" cy="1520911"/>
            </a:xfrm>
            <a:custGeom>
              <a:avLst/>
              <a:gdLst/>
              <a:ahLst/>
              <a:cxnLst/>
              <a:rect l="l" t="t" r="r" b="b"/>
              <a:pathLst>
                <a:path w="4385854" h="1520911">
                  <a:moveTo>
                    <a:pt x="5214" y="0"/>
                  </a:moveTo>
                  <a:lnTo>
                    <a:pt x="4380640" y="0"/>
                  </a:lnTo>
                  <a:cubicBezTo>
                    <a:pt x="4382023" y="0"/>
                    <a:pt x="4383349" y="549"/>
                    <a:pt x="4384327" y="1527"/>
                  </a:cubicBezTo>
                  <a:cubicBezTo>
                    <a:pt x="4385305" y="2505"/>
                    <a:pt x="4385854" y="3831"/>
                    <a:pt x="4385854" y="5214"/>
                  </a:cubicBezTo>
                  <a:lnTo>
                    <a:pt x="4385854" y="1515697"/>
                  </a:lnTo>
                  <a:cubicBezTo>
                    <a:pt x="4385854" y="1517080"/>
                    <a:pt x="4385305" y="1518406"/>
                    <a:pt x="4384327" y="1519384"/>
                  </a:cubicBezTo>
                  <a:cubicBezTo>
                    <a:pt x="4383349" y="1520362"/>
                    <a:pt x="4382023" y="1520911"/>
                    <a:pt x="4380640" y="1520911"/>
                  </a:cubicBezTo>
                  <a:lnTo>
                    <a:pt x="5214" y="1520911"/>
                  </a:lnTo>
                  <a:cubicBezTo>
                    <a:pt x="3831" y="1520911"/>
                    <a:pt x="2505" y="1520362"/>
                    <a:pt x="1527" y="1519384"/>
                  </a:cubicBezTo>
                  <a:cubicBezTo>
                    <a:pt x="549" y="1518406"/>
                    <a:pt x="0" y="1517080"/>
                    <a:pt x="0" y="1515697"/>
                  </a:cubicBezTo>
                  <a:lnTo>
                    <a:pt x="0" y="5214"/>
                  </a:lnTo>
                  <a:cubicBezTo>
                    <a:pt x="0" y="3831"/>
                    <a:pt x="549" y="2505"/>
                    <a:pt x="1527" y="1527"/>
                  </a:cubicBezTo>
                  <a:cubicBezTo>
                    <a:pt x="2505" y="549"/>
                    <a:pt x="3831" y="0"/>
                    <a:pt x="5214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385854" cy="1549486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30126" y="4936210"/>
            <a:ext cx="8373836" cy="2104390"/>
            <a:chOff x="0" y="0"/>
            <a:chExt cx="11165114" cy="280585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11165114" cy="2872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Échelles         Gravir la montagne plus rapidement!</a:t>
              </a:r>
            </a:p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Glissades        Dégringolade plus bas...</a:t>
              </a:r>
            </a:p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Cases vertes         Cartes Connaissance?</a:t>
              </a:r>
            </a:p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Cases bleues        Cartes Défi!</a:t>
              </a:r>
            </a:p>
          </p:txBody>
        </p:sp>
        <p:sp>
          <p:nvSpPr>
            <p:cNvPr id="12" name="Freeform 12"/>
            <p:cNvSpPr/>
            <p:nvPr/>
          </p:nvSpPr>
          <p:spPr>
            <a:xfrm rot="5425289">
              <a:off x="3001257" y="1460299"/>
              <a:ext cx="503306" cy="633090"/>
            </a:xfrm>
            <a:custGeom>
              <a:avLst/>
              <a:gdLst/>
              <a:ahLst/>
              <a:cxnLst/>
              <a:rect l="l" t="t" r="r" b="b"/>
              <a:pathLst>
                <a:path w="503306" h="633090">
                  <a:moveTo>
                    <a:pt x="0" y="0"/>
                  </a:moveTo>
                  <a:lnTo>
                    <a:pt x="503306" y="0"/>
                  </a:lnTo>
                  <a:lnTo>
                    <a:pt x="503306" y="633089"/>
                  </a:lnTo>
                  <a:lnTo>
                    <a:pt x="0" y="633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/>
            <p:cNvSpPr/>
            <p:nvPr/>
          </p:nvSpPr>
          <p:spPr>
            <a:xfrm rot="5425289">
              <a:off x="3001257" y="2096241"/>
              <a:ext cx="503306" cy="633090"/>
            </a:xfrm>
            <a:custGeom>
              <a:avLst/>
              <a:gdLst/>
              <a:ahLst/>
              <a:cxnLst/>
              <a:rect l="l" t="t" r="r" b="b"/>
              <a:pathLst>
                <a:path w="503306" h="633090">
                  <a:moveTo>
                    <a:pt x="0" y="0"/>
                  </a:moveTo>
                  <a:lnTo>
                    <a:pt x="503306" y="0"/>
                  </a:lnTo>
                  <a:lnTo>
                    <a:pt x="503306" y="633090"/>
                  </a:lnTo>
                  <a:lnTo>
                    <a:pt x="0" y="633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/>
            <p:cNvSpPr/>
            <p:nvPr/>
          </p:nvSpPr>
          <p:spPr>
            <a:xfrm rot="5425289">
              <a:off x="2208190" y="729853"/>
              <a:ext cx="503306" cy="633090"/>
            </a:xfrm>
            <a:custGeom>
              <a:avLst/>
              <a:gdLst/>
              <a:ahLst/>
              <a:cxnLst/>
              <a:rect l="l" t="t" r="r" b="b"/>
              <a:pathLst>
                <a:path w="503306" h="633090">
                  <a:moveTo>
                    <a:pt x="0" y="0"/>
                  </a:moveTo>
                  <a:lnTo>
                    <a:pt x="503306" y="0"/>
                  </a:lnTo>
                  <a:lnTo>
                    <a:pt x="503306" y="633090"/>
                  </a:lnTo>
                  <a:lnTo>
                    <a:pt x="0" y="633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Freeform 15"/>
            <p:cNvSpPr/>
            <p:nvPr/>
          </p:nvSpPr>
          <p:spPr>
            <a:xfrm rot="5425289">
              <a:off x="2016638" y="38061"/>
              <a:ext cx="503306" cy="633090"/>
            </a:xfrm>
            <a:custGeom>
              <a:avLst/>
              <a:gdLst/>
              <a:ahLst/>
              <a:cxnLst/>
              <a:rect l="l" t="t" r="r" b="b"/>
              <a:pathLst>
                <a:path w="503306" h="633090">
                  <a:moveTo>
                    <a:pt x="0" y="0"/>
                  </a:moveTo>
                  <a:lnTo>
                    <a:pt x="503306" y="0"/>
                  </a:lnTo>
                  <a:lnTo>
                    <a:pt x="503306" y="633090"/>
                  </a:lnTo>
                  <a:lnTo>
                    <a:pt x="0" y="633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363451" y="4233092"/>
            <a:ext cx="8373836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b="1" spc="-12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Quelques surprises :</a:t>
            </a:r>
          </a:p>
        </p:txBody>
      </p:sp>
      <p:sp>
        <p:nvSpPr>
          <p:cNvPr id="17" name="Freeform 17"/>
          <p:cNvSpPr/>
          <p:nvPr/>
        </p:nvSpPr>
        <p:spPr>
          <a:xfrm rot="-121649">
            <a:off x="249925" y="3256216"/>
            <a:ext cx="8654666" cy="5476453"/>
          </a:xfrm>
          <a:custGeom>
            <a:avLst/>
            <a:gdLst/>
            <a:ahLst/>
            <a:cxnLst/>
            <a:rect l="l" t="t" r="r" b="b"/>
            <a:pathLst>
              <a:path w="8654666" h="5476453">
                <a:moveTo>
                  <a:pt x="0" y="0"/>
                </a:moveTo>
                <a:lnTo>
                  <a:pt x="8654666" y="0"/>
                </a:lnTo>
                <a:lnTo>
                  <a:pt x="8654666" y="5476453"/>
                </a:lnTo>
                <a:lnTo>
                  <a:pt x="0" y="5476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21" r="-131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/>
        </p:nvSpPr>
        <p:spPr>
          <a:xfrm rot="-3107153" flipH="1">
            <a:off x="8765895" y="6980185"/>
            <a:ext cx="1328462" cy="959814"/>
          </a:xfrm>
          <a:custGeom>
            <a:avLst/>
            <a:gdLst/>
            <a:ahLst/>
            <a:cxnLst/>
            <a:rect l="l" t="t" r="r" b="b"/>
            <a:pathLst>
              <a:path w="1328462" h="959814">
                <a:moveTo>
                  <a:pt x="1328462" y="0"/>
                </a:moveTo>
                <a:lnTo>
                  <a:pt x="0" y="0"/>
                </a:lnTo>
                <a:lnTo>
                  <a:pt x="0" y="959814"/>
                </a:lnTo>
                <a:lnTo>
                  <a:pt x="1328462" y="959814"/>
                </a:lnTo>
                <a:lnTo>
                  <a:pt x="13284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55758" y="18008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11758235" y="9235117"/>
            <a:ext cx="612739" cy="628384"/>
            <a:chOff x="0" y="0"/>
            <a:chExt cx="816986" cy="83784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16986" cy="837846"/>
              <a:chOff x="0" y="0"/>
              <a:chExt cx="79825" cy="8186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DAFDFF"/>
              </a:solidFill>
              <a:ln w="3810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78519" tIns="78519" rIns="78519" bIns="78519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46864" y="122599"/>
              <a:ext cx="523258" cy="592647"/>
            </a:xfrm>
            <a:custGeom>
              <a:avLst/>
              <a:gdLst/>
              <a:ahLst/>
              <a:cxnLst/>
              <a:rect l="l" t="t" r="r" b="b"/>
              <a:pathLst>
                <a:path w="523258" h="592647">
                  <a:moveTo>
                    <a:pt x="0" y="0"/>
                  </a:moveTo>
                  <a:lnTo>
                    <a:pt x="523258" y="0"/>
                  </a:lnTo>
                  <a:lnTo>
                    <a:pt x="523258" y="592647"/>
                  </a:lnTo>
                  <a:lnTo>
                    <a:pt x="0" y="592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6639" y="8337391"/>
            <a:ext cx="17656134" cy="1949609"/>
            <a:chOff x="0" y="0"/>
            <a:chExt cx="23541511" cy="2599479"/>
          </a:xfrm>
        </p:grpSpPr>
        <p:grpSp>
          <p:nvGrpSpPr>
            <p:cNvPr id="10" name="Group 10"/>
            <p:cNvGrpSpPr/>
            <p:nvPr/>
          </p:nvGrpSpPr>
          <p:grpSpPr>
            <a:xfrm>
              <a:off x="2871616" y="519512"/>
              <a:ext cx="20669896" cy="1519025"/>
              <a:chOff x="0" y="0"/>
              <a:chExt cx="3502839" cy="25742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02839" cy="257423"/>
              </a:xfrm>
              <a:custGeom>
                <a:avLst/>
                <a:gdLst/>
                <a:ahLst/>
                <a:cxnLst/>
                <a:rect l="l" t="t" r="r" b="b"/>
                <a:pathLst>
                  <a:path w="3502839" h="257423">
                    <a:moveTo>
                      <a:pt x="6992" y="0"/>
                    </a:moveTo>
                    <a:lnTo>
                      <a:pt x="3495847" y="0"/>
                    </a:lnTo>
                    <a:cubicBezTo>
                      <a:pt x="3499708" y="0"/>
                      <a:pt x="3502839" y="3130"/>
                      <a:pt x="3502839" y="6992"/>
                    </a:cubicBezTo>
                    <a:lnTo>
                      <a:pt x="3502839" y="250431"/>
                    </a:lnTo>
                    <a:cubicBezTo>
                      <a:pt x="3502839" y="252285"/>
                      <a:pt x="3502102" y="254064"/>
                      <a:pt x="3500791" y="255375"/>
                    </a:cubicBezTo>
                    <a:cubicBezTo>
                      <a:pt x="3499480" y="256686"/>
                      <a:pt x="3497702" y="257423"/>
                      <a:pt x="3495847" y="257423"/>
                    </a:cubicBezTo>
                    <a:lnTo>
                      <a:pt x="6992" y="257423"/>
                    </a:lnTo>
                    <a:cubicBezTo>
                      <a:pt x="5137" y="257423"/>
                      <a:pt x="3359" y="256686"/>
                      <a:pt x="2048" y="255375"/>
                    </a:cubicBezTo>
                    <a:cubicBezTo>
                      <a:pt x="737" y="254064"/>
                      <a:pt x="0" y="252285"/>
                      <a:pt x="0" y="250431"/>
                    </a:cubicBezTo>
                    <a:lnTo>
                      <a:pt x="0" y="6992"/>
                    </a:lnTo>
                    <a:cubicBezTo>
                      <a:pt x="0" y="5137"/>
                      <a:pt x="737" y="3359"/>
                      <a:pt x="2048" y="2048"/>
                    </a:cubicBezTo>
                    <a:cubicBezTo>
                      <a:pt x="3359" y="737"/>
                      <a:pt x="5137" y="0"/>
                      <a:pt x="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02839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1623" y="519512"/>
              <a:ext cx="3430529" cy="1519025"/>
              <a:chOff x="0" y="0"/>
              <a:chExt cx="844845" cy="374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44845" cy="374094"/>
              </a:xfrm>
              <a:custGeom>
                <a:avLst/>
                <a:gdLst/>
                <a:ahLst/>
                <a:cxnLst/>
                <a:rect l="l" t="t" r="r" b="b"/>
                <a:pathLst>
                  <a:path w="844845" h="374094">
                    <a:moveTo>
                      <a:pt x="27081" y="0"/>
                    </a:moveTo>
                    <a:lnTo>
                      <a:pt x="817764" y="0"/>
                    </a:lnTo>
                    <a:cubicBezTo>
                      <a:pt x="832721" y="0"/>
                      <a:pt x="844845" y="12125"/>
                      <a:pt x="844845" y="27081"/>
                    </a:cubicBezTo>
                    <a:lnTo>
                      <a:pt x="844845" y="347013"/>
                    </a:lnTo>
                    <a:cubicBezTo>
                      <a:pt x="844845" y="361970"/>
                      <a:pt x="832721" y="374094"/>
                      <a:pt x="817764" y="374094"/>
                    </a:cubicBezTo>
                    <a:lnTo>
                      <a:pt x="27081" y="374094"/>
                    </a:lnTo>
                    <a:cubicBezTo>
                      <a:pt x="12125" y="374094"/>
                      <a:pt x="0" y="361970"/>
                      <a:pt x="0" y="347013"/>
                    </a:cubicBezTo>
                    <a:lnTo>
                      <a:pt x="0" y="27081"/>
                    </a:lnTo>
                    <a:cubicBezTo>
                      <a:pt x="0" y="12125"/>
                      <a:pt x="12125" y="0"/>
                      <a:pt x="2708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44845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661253">
              <a:off x="161532" y="296027"/>
              <a:ext cx="3290711" cy="2007425"/>
            </a:xfrm>
            <a:custGeom>
              <a:avLst/>
              <a:gdLst/>
              <a:ahLst/>
              <a:cxnLst/>
              <a:rect l="l" t="t" r="r" b="b"/>
              <a:pathLst>
                <a:path w="3290711" h="2007425">
                  <a:moveTo>
                    <a:pt x="0" y="0"/>
                  </a:moveTo>
                  <a:lnTo>
                    <a:pt x="3290711" y="0"/>
                  </a:lnTo>
                  <a:lnTo>
                    <a:pt x="3290711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620560" y="800100"/>
              <a:ext cx="19857451" cy="97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spc="39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La connaissance de soi et de l’autre, entre enfants et parents, favorise l’empathie et la qualité de la relation parent-enfant.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6662" y="6992934"/>
            <a:ext cx="17656134" cy="1949609"/>
            <a:chOff x="0" y="0"/>
            <a:chExt cx="23541511" cy="2599479"/>
          </a:xfrm>
        </p:grpSpPr>
        <p:grpSp>
          <p:nvGrpSpPr>
            <p:cNvPr id="19" name="Group 19"/>
            <p:cNvGrpSpPr/>
            <p:nvPr/>
          </p:nvGrpSpPr>
          <p:grpSpPr>
            <a:xfrm>
              <a:off x="2871616" y="519512"/>
              <a:ext cx="20669896" cy="1519025"/>
              <a:chOff x="0" y="0"/>
              <a:chExt cx="3502839" cy="2574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502839" cy="257423"/>
              </a:xfrm>
              <a:custGeom>
                <a:avLst/>
                <a:gdLst/>
                <a:ahLst/>
                <a:cxnLst/>
                <a:rect l="l" t="t" r="r" b="b"/>
                <a:pathLst>
                  <a:path w="3502839" h="257423">
                    <a:moveTo>
                      <a:pt x="6992" y="0"/>
                    </a:moveTo>
                    <a:lnTo>
                      <a:pt x="3495847" y="0"/>
                    </a:lnTo>
                    <a:cubicBezTo>
                      <a:pt x="3499708" y="0"/>
                      <a:pt x="3502839" y="3130"/>
                      <a:pt x="3502839" y="6992"/>
                    </a:cubicBezTo>
                    <a:lnTo>
                      <a:pt x="3502839" y="250431"/>
                    </a:lnTo>
                    <a:cubicBezTo>
                      <a:pt x="3502839" y="252285"/>
                      <a:pt x="3502102" y="254064"/>
                      <a:pt x="3500791" y="255375"/>
                    </a:cubicBezTo>
                    <a:cubicBezTo>
                      <a:pt x="3499480" y="256686"/>
                      <a:pt x="3497702" y="257423"/>
                      <a:pt x="3495847" y="257423"/>
                    </a:cubicBezTo>
                    <a:lnTo>
                      <a:pt x="6992" y="257423"/>
                    </a:lnTo>
                    <a:cubicBezTo>
                      <a:pt x="5137" y="257423"/>
                      <a:pt x="3359" y="256686"/>
                      <a:pt x="2048" y="255375"/>
                    </a:cubicBezTo>
                    <a:cubicBezTo>
                      <a:pt x="737" y="254064"/>
                      <a:pt x="0" y="252285"/>
                      <a:pt x="0" y="250431"/>
                    </a:cubicBezTo>
                    <a:lnTo>
                      <a:pt x="0" y="6992"/>
                    </a:lnTo>
                    <a:cubicBezTo>
                      <a:pt x="0" y="5137"/>
                      <a:pt x="737" y="3359"/>
                      <a:pt x="2048" y="2048"/>
                    </a:cubicBezTo>
                    <a:cubicBezTo>
                      <a:pt x="3359" y="737"/>
                      <a:pt x="5137" y="0"/>
                      <a:pt x="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3502839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1623" y="519512"/>
              <a:ext cx="3430529" cy="1519025"/>
              <a:chOff x="0" y="0"/>
              <a:chExt cx="844845" cy="3740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4845" cy="374094"/>
              </a:xfrm>
              <a:custGeom>
                <a:avLst/>
                <a:gdLst/>
                <a:ahLst/>
                <a:cxnLst/>
                <a:rect l="l" t="t" r="r" b="b"/>
                <a:pathLst>
                  <a:path w="844845" h="374094">
                    <a:moveTo>
                      <a:pt x="27081" y="0"/>
                    </a:moveTo>
                    <a:lnTo>
                      <a:pt x="817764" y="0"/>
                    </a:lnTo>
                    <a:cubicBezTo>
                      <a:pt x="832721" y="0"/>
                      <a:pt x="844845" y="12125"/>
                      <a:pt x="844845" y="27081"/>
                    </a:cubicBezTo>
                    <a:lnTo>
                      <a:pt x="844845" y="347013"/>
                    </a:lnTo>
                    <a:cubicBezTo>
                      <a:pt x="844845" y="361970"/>
                      <a:pt x="832721" y="374094"/>
                      <a:pt x="817764" y="374094"/>
                    </a:cubicBezTo>
                    <a:lnTo>
                      <a:pt x="27081" y="374094"/>
                    </a:lnTo>
                    <a:cubicBezTo>
                      <a:pt x="12125" y="374094"/>
                      <a:pt x="0" y="361970"/>
                      <a:pt x="0" y="347013"/>
                    </a:cubicBezTo>
                    <a:lnTo>
                      <a:pt x="0" y="27081"/>
                    </a:lnTo>
                    <a:cubicBezTo>
                      <a:pt x="0" y="12125"/>
                      <a:pt x="12125" y="0"/>
                      <a:pt x="2708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844845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 rot="661253">
              <a:off x="161532" y="296027"/>
              <a:ext cx="3290711" cy="2007425"/>
            </a:xfrm>
            <a:custGeom>
              <a:avLst/>
              <a:gdLst/>
              <a:ahLst/>
              <a:cxnLst/>
              <a:rect l="l" t="t" r="r" b="b"/>
              <a:pathLst>
                <a:path w="3290711" h="2007425">
                  <a:moveTo>
                    <a:pt x="0" y="0"/>
                  </a:moveTo>
                  <a:lnTo>
                    <a:pt x="3290711" y="0"/>
                  </a:lnTo>
                  <a:lnTo>
                    <a:pt x="3290711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620560" y="800100"/>
              <a:ext cx="19857451" cy="97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spc="39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Mieux se connaitre et se comprendre favorise une plus grande confiance en soi pour composer avec l’anxiété et les défis du quotidien.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54676" y="3287434"/>
            <a:ext cx="7062751" cy="1111960"/>
            <a:chOff x="0" y="0"/>
            <a:chExt cx="2423206" cy="38151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23206" cy="381510"/>
            </a:xfrm>
            <a:custGeom>
              <a:avLst/>
              <a:gdLst/>
              <a:ahLst/>
              <a:cxnLst/>
              <a:rect l="l" t="t" r="r" b="b"/>
              <a:pathLst>
                <a:path w="2423206" h="381510">
                  <a:moveTo>
                    <a:pt x="6577" y="0"/>
                  </a:moveTo>
                  <a:lnTo>
                    <a:pt x="2416629" y="0"/>
                  </a:lnTo>
                  <a:cubicBezTo>
                    <a:pt x="2420262" y="0"/>
                    <a:pt x="2423206" y="2945"/>
                    <a:pt x="2423206" y="6577"/>
                  </a:cubicBezTo>
                  <a:lnTo>
                    <a:pt x="2423206" y="374933"/>
                  </a:lnTo>
                  <a:cubicBezTo>
                    <a:pt x="2423206" y="376677"/>
                    <a:pt x="2422513" y="378350"/>
                    <a:pt x="2421280" y="379583"/>
                  </a:cubicBezTo>
                  <a:cubicBezTo>
                    <a:pt x="2420046" y="380817"/>
                    <a:pt x="2418374" y="381510"/>
                    <a:pt x="2416629" y="381510"/>
                  </a:cubicBezTo>
                  <a:lnTo>
                    <a:pt x="6577" y="381510"/>
                  </a:lnTo>
                  <a:cubicBezTo>
                    <a:pt x="2945" y="381510"/>
                    <a:pt x="0" y="378565"/>
                    <a:pt x="0" y="374933"/>
                  </a:cubicBezTo>
                  <a:lnTo>
                    <a:pt x="0" y="6577"/>
                  </a:lnTo>
                  <a:cubicBezTo>
                    <a:pt x="0" y="4833"/>
                    <a:pt x="693" y="3160"/>
                    <a:pt x="1926" y="1926"/>
                  </a:cubicBezTo>
                  <a:cubicBezTo>
                    <a:pt x="3160" y="693"/>
                    <a:pt x="4833" y="0"/>
                    <a:pt x="6577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2423206" cy="41008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81265" y="3287434"/>
            <a:ext cx="1056590" cy="1111960"/>
            <a:chOff x="0" y="0"/>
            <a:chExt cx="1408787" cy="1482613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408787" cy="1482613"/>
              <a:chOff x="0" y="0"/>
              <a:chExt cx="729082" cy="76728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322118" y="-55039"/>
              <a:ext cx="764550" cy="14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00"/>
                </a:lnSpc>
                <a:spcBef>
                  <a:spcPct val="0"/>
                </a:spcBef>
              </a:pPr>
              <a:r>
                <a:rPr lang="en-US" sz="6142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754676" y="4626090"/>
            <a:ext cx="13405887" cy="1111960"/>
            <a:chOff x="0" y="0"/>
            <a:chExt cx="4599514" cy="38151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599515" cy="381510"/>
            </a:xfrm>
            <a:custGeom>
              <a:avLst/>
              <a:gdLst/>
              <a:ahLst/>
              <a:cxnLst/>
              <a:rect l="l" t="t" r="r" b="b"/>
              <a:pathLst>
                <a:path w="4599515" h="381510">
                  <a:moveTo>
                    <a:pt x="3465" y="0"/>
                  </a:moveTo>
                  <a:lnTo>
                    <a:pt x="4596050" y="0"/>
                  </a:lnTo>
                  <a:cubicBezTo>
                    <a:pt x="4596969" y="0"/>
                    <a:pt x="4597850" y="365"/>
                    <a:pt x="4598500" y="1015"/>
                  </a:cubicBezTo>
                  <a:cubicBezTo>
                    <a:pt x="4599150" y="1665"/>
                    <a:pt x="4599515" y="2546"/>
                    <a:pt x="4599515" y="3465"/>
                  </a:cubicBezTo>
                  <a:lnTo>
                    <a:pt x="4599515" y="378045"/>
                  </a:lnTo>
                  <a:cubicBezTo>
                    <a:pt x="4599515" y="379958"/>
                    <a:pt x="4597963" y="381510"/>
                    <a:pt x="4596050" y="381510"/>
                  </a:cubicBezTo>
                  <a:lnTo>
                    <a:pt x="3465" y="381510"/>
                  </a:lnTo>
                  <a:cubicBezTo>
                    <a:pt x="1551" y="381510"/>
                    <a:pt x="0" y="379958"/>
                    <a:pt x="0" y="378045"/>
                  </a:cubicBezTo>
                  <a:lnTo>
                    <a:pt x="0" y="3465"/>
                  </a:lnTo>
                  <a:cubicBezTo>
                    <a:pt x="0" y="1551"/>
                    <a:pt x="1551" y="0"/>
                    <a:pt x="3465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599514" cy="41008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81265" y="4626090"/>
            <a:ext cx="1056590" cy="1111960"/>
            <a:chOff x="0" y="0"/>
            <a:chExt cx="1408787" cy="1482613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408787" cy="1482613"/>
              <a:chOff x="0" y="0"/>
              <a:chExt cx="729082" cy="76728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322118" y="-55039"/>
              <a:ext cx="764550" cy="14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00"/>
                </a:lnSpc>
                <a:spcBef>
                  <a:spcPct val="0"/>
                </a:spcBef>
              </a:pPr>
              <a:r>
                <a:rPr lang="en-US" sz="6142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754676" y="5966649"/>
            <a:ext cx="9359049" cy="1111960"/>
            <a:chOff x="0" y="0"/>
            <a:chExt cx="3211058" cy="38151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211058" cy="381510"/>
            </a:xfrm>
            <a:custGeom>
              <a:avLst/>
              <a:gdLst/>
              <a:ahLst/>
              <a:cxnLst/>
              <a:rect l="l" t="t" r="r" b="b"/>
              <a:pathLst>
                <a:path w="3211058" h="381510">
                  <a:moveTo>
                    <a:pt x="4963" y="0"/>
                  </a:moveTo>
                  <a:lnTo>
                    <a:pt x="3206095" y="0"/>
                  </a:lnTo>
                  <a:cubicBezTo>
                    <a:pt x="3207411" y="0"/>
                    <a:pt x="3208674" y="523"/>
                    <a:pt x="3209604" y="1454"/>
                  </a:cubicBezTo>
                  <a:cubicBezTo>
                    <a:pt x="3210535" y="2385"/>
                    <a:pt x="3211058" y="3647"/>
                    <a:pt x="3211058" y="4963"/>
                  </a:cubicBezTo>
                  <a:lnTo>
                    <a:pt x="3211058" y="376546"/>
                  </a:lnTo>
                  <a:cubicBezTo>
                    <a:pt x="3211058" y="377863"/>
                    <a:pt x="3210535" y="379125"/>
                    <a:pt x="3209604" y="380056"/>
                  </a:cubicBezTo>
                  <a:cubicBezTo>
                    <a:pt x="3208674" y="380987"/>
                    <a:pt x="3207411" y="381510"/>
                    <a:pt x="3206095" y="381510"/>
                  </a:cubicBezTo>
                  <a:lnTo>
                    <a:pt x="4963" y="381510"/>
                  </a:lnTo>
                  <a:cubicBezTo>
                    <a:pt x="2222" y="381510"/>
                    <a:pt x="0" y="379287"/>
                    <a:pt x="0" y="376546"/>
                  </a:cubicBezTo>
                  <a:lnTo>
                    <a:pt x="0" y="4963"/>
                  </a:lnTo>
                  <a:cubicBezTo>
                    <a:pt x="0" y="3647"/>
                    <a:pt x="523" y="2385"/>
                    <a:pt x="1454" y="1454"/>
                  </a:cubicBezTo>
                  <a:cubicBezTo>
                    <a:pt x="2385" y="523"/>
                    <a:pt x="3647" y="0"/>
                    <a:pt x="4963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3211058" cy="41008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81265" y="5966649"/>
            <a:ext cx="1056590" cy="1111960"/>
            <a:chOff x="0" y="0"/>
            <a:chExt cx="1408787" cy="1482613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1408787" cy="1482613"/>
              <a:chOff x="0" y="0"/>
              <a:chExt cx="729082" cy="76728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322118" y="-55039"/>
              <a:ext cx="764550" cy="149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00"/>
                </a:lnSpc>
                <a:spcBef>
                  <a:spcPct val="0"/>
                </a:spcBef>
              </a:pPr>
              <a:r>
                <a:rPr lang="en-US" sz="6142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sp>
        <p:nvSpPr>
          <p:cNvPr id="51" name="Freeform 51"/>
          <p:cNvSpPr/>
          <p:nvPr/>
        </p:nvSpPr>
        <p:spPr>
          <a:xfrm flipH="1">
            <a:off x="15401525" y="3362723"/>
            <a:ext cx="2525663" cy="3640596"/>
          </a:xfrm>
          <a:custGeom>
            <a:avLst/>
            <a:gdLst/>
            <a:ahLst/>
            <a:cxnLst/>
            <a:rect l="l" t="t" r="r" b="b"/>
            <a:pathLst>
              <a:path w="2525663" h="3640596">
                <a:moveTo>
                  <a:pt x="2525664" y="0"/>
                </a:moveTo>
                <a:lnTo>
                  <a:pt x="0" y="0"/>
                </a:lnTo>
                <a:lnTo>
                  <a:pt x="0" y="3640596"/>
                </a:lnTo>
                <a:lnTo>
                  <a:pt x="2525664" y="3640596"/>
                </a:lnTo>
                <a:lnTo>
                  <a:pt x="252566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2" name="TextBox 52"/>
          <p:cNvSpPr txBox="1"/>
          <p:nvPr/>
        </p:nvSpPr>
        <p:spPr>
          <a:xfrm>
            <a:off x="0" y="1839845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montagne de connaissances!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0" y="53132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954592" y="3572491"/>
            <a:ext cx="13205971" cy="56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3"/>
              </a:lnSpc>
              <a:spcBef>
                <a:spcPct val="0"/>
              </a:spcBef>
            </a:pPr>
            <a:r>
              <a:rPr lang="en-US" sz="3849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Q</a:t>
            </a:r>
            <a:r>
              <a:rPr lang="en-US" sz="3849" u="none" strike="noStrike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ue retenez-vous de cette activité?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954592" y="4911147"/>
            <a:ext cx="13205971" cy="56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3"/>
              </a:lnSpc>
              <a:spcBef>
                <a:spcPct val="0"/>
              </a:spcBef>
            </a:pPr>
            <a:r>
              <a:rPr lang="en-US" sz="3849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Q</a:t>
            </a:r>
            <a:r>
              <a:rPr lang="en-US" sz="3849" u="none" strike="noStrike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u’avez-vous appris sur vous-même? Et sur l’autre? Sur votre équipe?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954592" y="6251706"/>
            <a:ext cx="13205971" cy="56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3"/>
              </a:lnSpc>
              <a:spcBef>
                <a:spcPct val="0"/>
              </a:spcBef>
            </a:pPr>
            <a:r>
              <a:rPr lang="en-US" sz="3849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P</a:t>
            </a:r>
            <a:r>
              <a:rPr lang="en-US" sz="3849" u="none" strike="noStrike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ourquoi est-ce important de bien se connaitre?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55758" y="18008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5103875" y="4506399"/>
            <a:ext cx="4399217" cy="1398894"/>
            <a:chOff x="0" y="0"/>
            <a:chExt cx="5865622" cy="186519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865622" cy="1865192"/>
              <a:chOff x="0" y="0"/>
              <a:chExt cx="579082" cy="1841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79082" cy="184141"/>
              </a:xfrm>
              <a:custGeom>
                <a:avLst/>
                <a:gdLst/>
                <a:ahLst/>
                <a:cxnLst/>
                <a:rect l="l" t="t" r="r" b="b"/>
                <a:pathLst>
                  <a:path w="579082" h="184141">
                    <a:moveTo>
                      <a:pt x="22878" y="0"/>
                    </a:moveTo>
                    <a:lnTo>
                      <a:pt x="556204" y="0"/>
                    </a:lnTo>
                    <a:cubicBezTo>
                      <a:pt x="562272" y="0"/>
                      <a:pt x="568091" y="2410"/>
                      <a:pt x="572381" y="6701"/>
                    </a:cubicBezTo>
                    <a:cubicBezTo>
                      <a:pt x="576672" y="10991"/>
                      <a:pt x="579082" y="16810"/>
                      <a:pt x="579082" y="22878"/>
                    </a:cubicBezTo>
                    <a:lnTo>
                      <a:pt x="579082" y="161263"/>
                    </a:lnTo>
                    <a:cubicBezTo>
                      <a:pt x="579082" y="167330"/>
                      <a:pt x="576672" y="173149"/>
                      <a:pt x="572381" y="177440"/>
                    </a:cubicBezTo>
                    <a:cubicBezTo>
                      <a:pt x="568091" y="181730"/>
                      <a:pt x="562272" y="184141"/>
                      <a:pt x="556204" y="184141"/>
                    </a:cubicBezTo>
                    <a:lnTo>
                      <a:pt x="22878" y="184141"/>
                    </a:lnTo>
                    <a:cubicBezTo>
                      <a:pt x="16810" y="184141"/>
                      <a:pt x="10991" y="181730"/>
                      <a:pt x="6701" y="177440"/>
                    </a:cubicBezTo>
                    <a:cubicBezTo>
                      <a:pt x="2410" y="173149"/>
                      <a:pt x="0" y="167330"/>
                      <a:pt x="0" y="161263"/>
                    </a:cubicBezTo>
                    <a:lnTo>
                      <a:pt x="0" y="22878"/>
                    </a:lnTo>
                    <a:cubicBezTo>
                      <a:pt x="0" y="16810"/>
                      <a:pt x="2410" y="10991"/>
                      <a:pt x="6701" y="6701"/>
                    </a:cubicBezTo>
                    <a:cubicBezTo>
                      <a:pt x="10991" y="2410"/>
                      <a:pt x="16810" y="0"/>
                      <a:pt x="22878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57150"/>
                <a:ext cx="579082" cy="126991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163439"/>
              <a:ext cx="5865622" cy="1589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</a:pPr>
              <a:r>
                <a:rPr lang="en-US" sz="35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On devient plus sensible (empathique) à sa réalité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9555864" y="5009715"/>
            <a:ext cx="874110" cy="466556"/>
          </a:xfrm>
          <a:custGeom>
            <a:avLst/>
            <a:gdLst/>
            <a:ahLst/>
            <a:cxnLst/>
            <a:rect l="l" t="t" r="r" b="b"/>
            <a:pathLst>
              <a:path w="874110" h="466556">
                <a:moveTo>
                  <a:pt x="0" y="0"/>
                </a:moveTo>
                <a:lnTo>
                  <a:pt x="874110" y="0"/>
                </a:lnTo>
                <a:lnTo>
                  <a:pt x="874110" y="466557"/>
                </a:lnTo>
                <a:lnTo>
                  <a:pt x="0" y="466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1211513" y="2909185"/>
            <a:ext cx="1726077" cy="1493057"/>
          </a:xfrm>
          <a:custGeom>
            <a:avLst/>
            <a:gdLst/>
            <a:ahLst/>
            <a:cxnLst/>
            <a:rect l="l" t="t" r="r" b="b"/>
            <a:pathLst>
              <a:path w="1726077" h="1493057">
                <a:moveTo>
                  <a:pt x="0" y="0"/>
                </a:moveTo>
                <a:lnTo>
                  <a:pt x="1726077" y="0"/>
                </a:lnTo>
                <a:lnTo>
                  <a:pt x="1726077" y="1493057"/>
                </a:lnTo>
                <a:lnTo>
                  <a:pt x="0" y="1493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 rot="5425289">
            <a:off x="4205981" y="4734568"/>
            <a:ext cx="699297" cy="879619"/>
          </a:xfrm>
          <a:custGeom>
            <a:avLst/>
            <a:gdLst/>
            <a:ahLst/>
            <a:cxnLst/>
            <a:rect l="l" t="t" r="r" b="b"/>
            <a:pathLst>
              <a:path w="699297" h="879619">
                <a:moveTo>
                  <a:pt x="0" y="0"/>
                </a:moveTo>
                <a:lnTo>
                  <a:pt x="699297" y="0"/>
                </a:lnTo>
                <a:lnTo>
                  <a:pt x="699297" y="879619"/>
                </a:lnTo>
                <a:lnTo>
                  <a:pt x="0" y="879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>
            <a:off x="6500443" y="2909185"/>
            <a:ext cx="1703531" cy="1560860"/>
          </a:xfrm>
          <a:custGeom>
            <a:avLst/>
            <a:gdLst/>
            <a:ahLst/>
            <a:cxnLst/>
            <a:rect l="l" t="t" r="r" b="b"/>
            <a:pathLst>
              <a:path w="1703531" h="1560860">
                <a:moveTo>
                  <a:pt x="0" y="0"/>
                </a:moveTo>
                <a:lnTo>
                  <a:pt x="1703531" y="0"/>
                </a:lnTo>
                <a:lnTo>
                  <a:pt x="1703531" y="1560860"/>
                </a:lnTo>
                <a:lnTo>
                  <a:pt x="0" y="1560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3" name="Group 13"/>
          <p:cNvGrpSpPr/>
          <p:nvPr/>
        </p:nvGrpSpPr>
        <p:grpSpPr>
          <a:xfrm>
            <a:off x="155758" y="4506399"/>
            <a:ext cx="3938452" cy="1398894"/>
            <a:chOff x="0" y="0"/>
            <a:chExt cx="5251269" cy="186519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251269" cy="1865192"/>
              <a:chOff x="0" y="0"/>
              <a:chExt cx="518430" cy="18414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18430" cy="184141"/>
              </a:xfrm>
              <a:custGeom>
                <a:avLst/>
                <a:gdLst/>
                <a:ahLst/>
                <a:cxnLst/>
                <a:rect l="l" t="t" r="r" b="b"/>
                <a:pathLst>
                  <a:path w="518430" h="184141">
                    <a:moveTo>
                      <a:pt x="25554" y="0"/>
                    </a:moveTo>
                    <a:lnTo>
                      <a:pt x="492876" y="0"/>
                    </a:lnTo>
                    <a:cubicBezTo>
                      <a:pt x="506989" y="0"/>
                      <a:pt x="518430" y="11441"/>
                      <a:pt x="518430" y="25554"/>
                    </a:cubicBezTo>
                    <a:lnTo>
                      <a:pt x="518430" y="158586"/>
                    </a:lnTo>
                    <a:cubicBezTo>
                      <a:pt x="518430" y="165364"/>
                      <a:pt x="515738" y="171864"/>
                      <a:pt x="510945" y="176656"/>
                    </a:cubicBezTo>
                    <a:cubicBezTo>
                      <a:pt x="506153" y="181448"/>
                      <a:pt x="499653" y="184141"/>
                      <a:pt x="492876" y="184141"/>
                    </a:cubicBezTo>
                    <a:lnTo>
                      <a:pt x="25554" y="184141"/>
                    </a:lnTo>
                    <a:cubicBezTo>
                      <a:pt x="18777" y="184141"/>
                      <a:pt x="12277" y="181448"/>
                      <a:pt x="7485" y="176656"/>
                    </a:cubicBezTo>
                    <a:cubicBezTo>
                      <a:pt x="2692" y="171864"/>
                      <a:pt x="0" y="165364"/>
                      <a:pt x="0" y="158586"/>
                    </a:cubicBezTo>
                    <a:lnTo>
                      <a:pt x="0" y="25554"/>
                    </a:lnTo>
                    <a:cubicBezTo>
                      <a:pt x="0" y="11441"/>
                      <a:pt x="11441" y="0"/>
                      <a:pt x="25554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38100"/>
                <a:ext cx="518430" cy="146041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14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63439"/>
              <a:ext cx="4944325" cy="1589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</a:pPr>
              <a:r>
                <a:rPr lang="en-US" sz="35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Quand on comprend mieux l’autre personne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429974" y="4506399"/>
            <a:ext cx="7582810" cy="1398894"/>
            <a:chOff x="0" y="0"/>
            <a:chExt cx="10110414" cy="186519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110414" cy="1865192"/>
              <a:chOff x="0" y="0"/>
              <a:chExt cx="998148" cy="1841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98148" cy="184141"/>
              </a:xfrm>
              <a:custGeom>
                <a:avLst/>
                <a:gdLst/>
                <a:ahLst/>
                <a:cxnLst/>
                <a:rect l="l" t="t" r="r" b="b"/>
                <a:pathLst>
                  <a:path w="998148" h="184141">
                    <a:moveTo>
                      <a:pt x="13273" y="0"/>
                    </a:moveTo>
                    <a:lnTo>
                      <a:pt x="984875" y="0"/>
                    </a:lnTo>
                    <a:cubicBezTo>
                      <a:pt x="992206" y="0"/>
                      <a:pt x="998148" y="5942"/>
                      <a:pt x="998148" y="13273"/>
                    </a:cubicBezTo>
                    <a:lnTo>
                      <a:pt x="998148" y="170868"/>
                    </a:lnTo>
                    <a:cubicBezTo>
                      <a:pt x="998148" y="178198"/>
                      <a:pt x="992206" y="184141"/>
                      <a:pt x="984875" y="184141"/>
                    </a:cubicBezTo>
                    <a:lnTo>
                      <a:pt x="13273" y="184141"/>
                    </a:lnTo>
                    <a:cubicBezTo>
                      <a:pt x="5942" y="184141"/>
                      <a:pt x="0" y="178198"/>
                      <a:pt x="0" y="170868"/>
                    </a:cubicBezTo>
                    <a:lnTo>
                      <a:pt x="0" y="13273"/>
                    </a:lnTo>
                    <a:cubicBezTo>
                      <a:pt x="0" y="5942"/>
                      <a:pt x="5942" y="0"/>
                      <a:pt x="13273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0"/>
                <a:ext cx="998148" cy="184141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163439"/>
              <a:ext cx="10110414" cy="1589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</a:pPr>
              <a:r>
                <a:rPr lang="en-US" sz="35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Ensuite, c’est plus facile de choisir ensemble des moyens adaptés pour faire face aux défis du quotidien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3031505" y="3054726"/>
            <a:ext cx="2478424" cy="1474934"/>
          </a:xfrm>
          <a:custGeom>
            <a:avLst/>
            <a:gdLst/>
            <a:ahLst/>
            <a:cxnLst/>
            <a:rect l="l" t="t" r="r" b="b"/>
            <a:pathLst>
              <a:path w="2478424" h="1474934">
                <a:moveTo>
                  <a:pt x="0" y="0"/>
                </a:moveTo>
                <a:lnTo>
                  <a:pt x="2478424" y="0"/>
                </a:lnTo>
                <a:lnTo>
                  <a:pt x="2478424" y="1474934"/>
                </a:lnTo>
                <a:lnTo>
                  <a:pt x="0" y="14749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996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4" name="Group 24"/>
          <p:cNvGrpSpPr/>
          <p:nvPr/>
        </p:nvGrpSpPr>
        <p:grpSpPr>
          <a:xfrm>
            <a:off x="10429974" y="6620072"/>
            <a:ext cx="7582810" cy="1863199"/>
            <a:chOff x="0" y="0"/>
            <a:chExt cx="998148" cy="24525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98148" cy="245259"/>
            </a:xfrm>
            <a:custGeom>
              <a:avLst/>
              <a:gdLst/>
              <a:ahLst/>
              <a:cxnLst/>
              <a:rect l="l" t="t" r="r" b="b"/>
              <a:pathLst>
                <a:path w="998148" h="245259">
                  <a:moveTo>
                    <a:pt x="13273" y="0"/>
                  </a:moveTo>
                  <a:lnTo>
                    <a:pt x="984875" y="0"/>
                  </a:lnTo>
                  <a:cubicBezTo>
                    <a:pt x="992206" y="0"/>
                    <a:pt x="998148" y="5942"/>
                    <a:pt x="998148" y="13273"/>
                  </a:cubicBezTo>
                  <a:lnTo>
                    <a:pt x="998148" y="231986"/>
                  </a:lnTo>
                  <a:cubicBezTo>
                    <a:pt x="998148" y="239316"/>
                    <a:pt x="992206" y="245259"/>
                    <a:pt x="984875" y="245259"/>
                  </a:cubicBezTo>
                  <a:lnTo>
                    <a:pt x="13273" y="245259"/>
                  </a:lnTo>
                  <a:cubicBezTo>
                    <a:pt x="5942" y="245259"/>
                    <a:pt x="0" y="239316"/>
                    <a:pt x="0" y="231986"/>
                  </a:cubicBezTo>
                  <a:lnTo>
                    <a:pt x="0" y="13273"/>
                  </a:lnTo>
                  <a:cubicBezTo>
                    <a:pt x="0" y="5942"/>
                    <a:pt x="5942" y="0"/>
                    <a:pt x="13273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8575"/>
              <a:ext cx="998148" cy="2166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15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5758" y="6620072"/>
            <a:ext cx="3938452" cy="1737415"/>
            <a:chOff x="0" y="0"/>
            <a:chExt cx="2763613" cy="121914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63613" cy="1219145"/>
            </a:xfrm>
            <a:custGeom>
              <a:avLst/>
              <a:gdLst/>
              <a:ahLst/>
              <a:cxnLst/>
              <a:rect l="l" t="t" r="r" b="b"/>
              <a:pathLst>
                <a:path w="2763613" h="1219145">
                  <a:moveTo>
                    <a:pt x="25554" y="0"/>
                  </a:moveTo>
                  <a:lnTo>
                    <a:pt x="2738059" y="0"/>
                  </a:lnTo>
                  <a:cubicBezTo>
                    <a:pt x="2752172" y="0"/>
                    <a:pt x="2763613" y="11441"/>
                    <a:pt x="2763613" y="25554"/>
                  </a:cubicBezTo>
                  <a:lnTo>
                    <a:pt x="2763613" y="1193590"/>
                  </a:lnTo>
                  <a:cubicBezTo>
                    <a:pt x="2763613" y="1200368"/>
                    <a:pt x="2760921" y="1206868"/>
                    <a:pt x="2756128" y="1211660"/>
                  </a:cubicBezTo>
                  <a:cubicBezTo>
                    <a:pt x="2751336" y="1216452"/>
                    <a:pt x="2744836" y="1219145"/>
                    <a:pt x="2738059" y="1219145"/>
                  </a:cubicBezTo>
                  <a:lnTo>
                    <a:pt x="25554" y="1219145"/>
                  </a:lnTo>
                  <a:cubicBezTo>
                    <a:pt x="11441" y="1219145"/>
                    <a:pt x="0" y="1207704"/>
                    <a:pt x="0" y="1193590"/>
                  </a:cubicBezTo>
                  <a:lnTo>
                    <a:pt x="0" y="25554"/>
                  </a:lnTo>
                  <a:cubicBezTo>
                    <a:pt x="0" y="11441"/>
                    <a:pt x="11441" y="0"/>
                    <a:pt x="25554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2763613" cy="1276295"/>
            </a:xfrm>
            <a:prstGeom prst="rect">
              <a:avLst/>
            </a:prstGeom>
          </p:spPr>
          <p:txBody>
            <a:bodyPr lIns="68760" tIns="68760" rIns="68760" bIns="68760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325644" y="6685694"/>
            <a:ext cx="970362" cy="1300318"/>
          </a:xfrm>
          <a:custGeom>
            <a:avLst/>
            <a:gdLst/>
            <a:ahLst/>
            <a:cxnLst/>
            <a:rect l="l" t="t" r="r" b="b"/>
            <a:pathLst>
              <a:path w="970362" h="1300318">
                <a:moveTo>
                  <a:pt x="0" y="0"/>
                </a:moveTo>
                <a:lnTo>
                  <a:pt x="970362" y="0"/>
                </a:lnTo>
                <a:lnTo>
                  <a:pt x="970362" y="1300318"/>
                </a:lnTo>
                <a:lnTo>
                  <a:pt x="0" y="1300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1" name="Freeform 31"/>
          <p:cNvSpPr/>
          <p:nvPr/>
        </p:nvSpPr>
        <p:spPr>
          <a:xfrm>
            <a:off x="9522141" y="7252353"/>
            <a:ext cx="874110" cy="466556"/>
          </a:xfrm>
          <a:custGeom>
            <a:avLst/>
            <a:gdLst/>
            <a:ahLst/>
            <a:cxnLst/>
            <a:rect l="l" t="t" r="r" b="b"/>
            <a:pathLst>
              <a:path w="874110" h="466556">
                <a:moveTo>
                  <a:pt x="0" y="0"/>
                </a:moveTo>
                <a:lnTo>
                  <a:pt x="874111" y="0"/>
                </a:lnTo>
                <a:lnTo>
                  <a:pt x="874111" y="466557"/>
                </a:lnTo>
                <a:lnTo>
                  <a:pt x="0" y="466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2" name="Freeform 32"/>
          <p:cNvSpPr/>
          <p:nvPr/>
        </p:nvSpPr>
        <p:spPr>
          <a:xfrm rot="5425289">
            <a:off x="4205981" y="7165418"/>
            <a:ext cx="699297" cy="879619"/>
          </a:xfrm>
          <a:custGeom>
            <a:avLst/>
            <a:gdLst/>
            <a:ahLst/>
            <a:cxnLst/>
            <a:rect l="l" t="t" r="r" b="b"/>
            <a:pathLst>
              <a:path w="699297" h="879619">
                <a:moveTo>
                  <a:pt x="0" y="0"/>
                </a:moveTo>
                <a:lnTo>
                  <a:pt x="699297" y="0"/>
                </a:lnTo>
                <a:lnTo>
                  <a:pt x="699297" y="879620"/>
                </a:lnTo>
                <a:lnTo>
                  <a:pt x="0" y="87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3" name="Group 33"/>
          <p:cNvGrpSpPr/>
          <p:nvPr/>
        </p:nvGrpSpPr>
        <p:grpSpPr>
          <a:xfrm>
            <a:off x="5103875" y="6620072"/>
            <a:ext cx="4399217" cy="1737415"/>
            <a:chOff x="0" y="0"/>
            <a:chExt cx="579082" cy="22870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79082" cy="228701"/>
            </a:xfrm>
            <a:custGeom>
              <a:avLst/>
              <a:gdLst/>
              <a:ahLst/>
              <a:cxnLst/>
              <a:rect l="l" t="t" r="r" b="b"/>
              <a:pathLst>
                <a:path w="579082" h="228701">
                  <a:moveTo>
                    <a:pt x="22878" y="0"/>
                  </a:moveTo>
                  <a:lnTo>
                    <a:pt x="556204" y="0"/>
                  </a:lnTo>
                  <a:cubicBezTo>
                    <a:pt x="562272" y="0"/>
                    <a:pt x="568091" y="2410"/>
                    <a:pt x="572381" y="6701"/>
                  </a:cubicBezTo>
                  <a:cubicBezTo>
                    <a:pt x="576672" y="10991"/>
                    <a:pt x="579082" y="16810"/>
                    <a:pt x="579082" y="22878"/>
                  </a:cubicBezTo>
                  <a:lnTo>
                    <a:pt x="579082" y="205823"/>
                  </a:lnTo>
                  <a:cubicBezTo>
                    <a:pt x="579082" y="211891"/>
                    <a:pt x="576672" y="217710"/>
                    <a:pt x="572381" y="222000"/>
                  </a:cubicBezTo>
                  <a:cubicBezTo>
                    <a:pt x="568091" y="226291"/>
                    <a:pt x="562272" y="228701"/>
                    <a:pt x="556204" y="228701"/>
                  </a:cubicBezTo>
                  <a:lnTo>
                    <a:pt x="22878" y="228701"/>
                  </a:lnTo>
                  <a:cubicBezTo>
                    <a:pt x="16810" y="228701"/>
                    <a:pt x="10991" y="226291"/>
                    <a:pt x="6701" y="222000"/>
                  </a:cubicBezTo>
                  <a:cubicBezTo>
                    <a:pt x="2410" y="217710"/>
                    <a:pt x="0" y="211891"/>
                    <a:pt x="0" y="205823"/>
                  </a:cubicBezTo>
                  <a:lnTo>
                    <a:pt x="0" y="22878"/>
                  </a:lnTo>
                  <a:cubicBezTo>
                    <a:pt x="0" y="16810"/>
                    <a:pt x="2410" y="10991"/>
                    <a:pt x="6701" y="6701"/>
                  </a:cubicBezTo>
                  <a:cubicBezTo>
                    <a:pt x="10991" y="2410"/>
                    <a:pt x="16810" y="0"/>
                    <a:pt x="22878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9050"/>
              <a:ext cx="579082" cy="2096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66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7923997" y="6655232"/>
            <a:ext cx="1221680" cy="1591766"/>
          </a:xfrm>
          <a:custGeom>
            <a:avLst/>
            <a:gdLst/>
            <a:ahLst/>
            <a:cxnLst/>
            <a:rect l="l" t="t" r="r" b="b"/>
            <a:pathLst>
              <a:path w="1221680" h="1591766">
                <a:moveTo>
                  <a:pt x="0" y="0"/>
                </a:moveTo>
                <a:lnTo>
                  <a:pt x="1221680" y="0"/>
                </a:lnTo>
                <a:lnTo>
                  <a:pt x="1221680" y="1591765"/>
                </a:lnTo>
                <a:lnTo>
                  <a:pt x="0" y="15917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7" name="Freeform 37"/>
          <p:cNvSpPr/>
          <p:nvPr/>
        </p:nvSpPr>
        <p:spPr>
          <a:xfrm>
            <a:off x="11557461" y="7605228"/>
            <a:ext cx="822618" cy="795883"/>
          </a:xfrm>
          <a:custGeom>
            <a:avLst/>
            <a:gdLst/>
            <a:ahLst/>
            <a:cxnLst/>
            <a:rect l="l" t="t" r="r" b="b"/>
            <a:pathLst>
              <a:path w="822618" h="795883">
                <a:moveTo>
                  <a:pt x="0" y="0"/>
                </a:moveTo>
                <a:lnTo>
                  <a:pt x="822618" y="0"/>
                </a:lnTo>
                <a:lnTo>
                  <a:pt x="822618" y="795883"/>
                </a:lnTo>
                <a:lnTo>
                  <a:pt x="0" y="7958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8" name="Freeform 38"/>
          <p:cNvSpPr/>
          <p:nvPr/>
        </p:nvSpPr>
        <p:spPr>
          <a:xfrm>
            <a:off x="13761204" y="7645875"/>
            <a:ext cx="837397" cy="837397"/>
          </a:xfrm>
          <a:custGeom>
            <a:avLst/>
            <a:gdLst/>
            <a:ahLst/>
            <a:cxnLst/>
            <a:rect l="l" t="t" r="r" b="b"/>
            <a:pathLst>
              <a:path w="837397" h="837397">
                <a:moveTo>
                  <a:pt x="0" y="0"/>
                </a:moveTo>
                <a:lnTo>
                  <a:pt x="837397" y="0"/>
                </a:lnTo>
                <a:lnTo>
                  <a:pt x="837397" y="837397"/>
                </a:lnTo>
                <a:lnTo>
                  <a:pt x="0" y="8373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9" name="Freeform 39"/>
          <p:cNvSpPr/>
          <p:nvPr/>
        </p:nvSpPr>
        <p:spPr>
          <a:xfrm>
            <a:off x="15979726" y="7605228"/>
            <a:ext cx="775654" cy="795883"/>
          </a:xfrm>
          <a:custGeom>
            <a:avLst/>
            <a:gdLst/>
            <a:ahLst/>
            <a:cxnLst/>
            <a:rect l="l" t="t" r="r" b="b"/>
            <a:pathLst>
              <a:path w="775654" h="795883">
                <a:moveTo>
                  <a:pt x="0" y="0"/>
                </a:moveTo>
                <a:lnTo>
                  <a:pt x="775654" y="0"/>
                </a:lnTo>
                <a:lnTo>
                  <a:pt x="775654" y="795883"/>
                </a:lnTo>
                <a:lnTo>
                  <a:pt x="0" y="7958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0" name="TextBox 40"/>
          <p:cNvSpPr txBox="1"/>
          <p:nvPr/>
        </p:nvSpPr>
        <p:spPr>
          <a:xfrm>
            <a:off x="0" y="1839845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montagne de connaissances!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0" y="53132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CONNAISSANCE DE SOI ET DE L’AUTRE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96006" y="6803007"/>
            <a:ext cx="2712479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33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S’EXPOSER pour traverser sa zone de peur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743917" y="6844493"/>
            <a:ext cx="6954924" cy="84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33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Permet de mieux connaitre </a:t>
            </a:r>
          </a:p>
          <a:p>
            <a:pPr algn="ctr">
              <a:lnSpc>
                <a:spcPts val="2937"/>
              </a:lnSpc>
            </a:pPr>
            <a:r>
              <a:rPr lang="en-US" sz="33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ses forces, ses limites et ses intérêts!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259698" y="6844493"/>
            <a:ext cx="2559524" cy="12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33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À l’aide </a:t>
            </a:r>
          </a:p>
          <a:p>
            <a:pPr algn="ctr">
              <a:lnSpc>
                <a:spcPts val="2970"/>
              </a:lnSpc>
            </a:pPr>
            <a:r>
              <a:rPr lang="en-US" sz="33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ses outils d’expédition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46639" y="8337391"/>
            <a:ext cx="17656134" cy="1949609"/>
            <a:chOff x="0" y="0"/>
            <a:chExt cx="23541511" cy="2599479"/>
          </a:xfrm>
        </p:grpSpPr>
        <p:grpSp>
          <p:nvGrpSpPr>
            <p:cNvPr id="47" name="Group 47"/>
            <p:cNvGrpSpPr/>
            <p:nvPr/>
          </p:nvGrpSpPr>
          <p:grpSpPr>
            <a:xfrm>
              <a:off x="2871616" y="519512"/>
              <a:ext cx="20669896" cy="1519025"/>
              <a:chOff x="0" y="0"/>
              <a:chExt cx="3502839" cy="25742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3502839" cy="257423"/>
              </a:xfrm>
              <a:custGeom>
                <a:avLst/>
                <a:gdLst/>
                <a:ahLst/>
                <a:cxnLst/>
                <a:rect l="l" t="t" r="r" b="b"/>
                <a:pathLst>
                  <a:path w="3502839" h="257423">
                    <a:moveTo>
                      <a:pt x="6992" y="0"/>
                    </a:moveTo>
                    <a:lnTo>
                      <a:pt x="3495847" y="0"/>
                    </a:lnTo>
                    <a:cubicBezTo>
                      <a:pt x="3499708" y="0"/>
                      <a:pt x="3502839" y="3130"/>
                      <a:pt x="3502839" y="6992"/>
                    </a:cubicBezTo>
                    <a:lnTo>
                      <a:pt x="3502839" y="250431"/>
                    </a:lnTo>
                    <a:cubicBezTo>
                      <a:pt x="3502839" y="252285"/>
                      <a:pt x="3502102" y="254064"/>
                      <a:pt x="3500791" y="255375"/>
                    </a:cubicBezTo>
                    <a:cubicBezTo>
                      <a:pt x="3499480" y="256686"/>
                      <a:pt x="3497702" y="257423"/>
                      <a:pt x="3495847" y="257423"/>
                    </a:cubicBezTo>
                    <a:lnTo>
                      <a:pt x="6992" y="257423"/>
                    </a:lnTo>
                    <a:cubicBezTo>
                      <a:pt x="5137" y="257423"/>
                      <a:pt x="3359" y="256686"/>
                      <a:pt x="2048" y="255375"/>
                    </a:cubicBezTo>
                    <a:cubicBezTo>
                      <a:pt x="737" y="254064"/>
                      <a:pt x="0" y="252285"/>
                      <a:pt x="0" y="250431"/>
                    </a:cubicBezTo>
                    <a:lnTo>
                      <a:pt x="0" y="6992"/>
                    </a:lnTo>
                    <a:cubicBezTo>
                      <a:pt x="0" y="5137"/>
                      <a:pt x="737" y="3359"/>
                      <a:pt x="2048" y="2048"/>
                    </a:cubicBezTo>
                    <a:cubicBezTo>
                      <a:pt x="3359" y="737"/>
                      <a:pt x="5137" y="0"/>
                      <a:pt x="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57150"/>
                <a:ext cx="3502839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91623" y="519512"/>
              <a:ext cx="3430529" cy="1519025"/>
              <a:chOff x="0" y="0"/>
              <a:chExt cx="844845" cy="374094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44845" cy="374094"/>
              </a:xfrm>
              <a:custGeom>
                <a:avLst/>
                <a:gdLst/>
                <a:ahLst/>
                <a:cxnLst/>
                <a:rect l="l" t="t" r="r" b="b"/>
                <a:pathLst>
                  <a:path w="844845" h="374094">
                    <a:moveTo>
                      <a:pt x="27081" y="0"/>
                    </a:moveTo>
                    <a:lnTo>
                      <a:pt x="817764" y="0"/>
                    </a:lnTo>
                    <a:cubicBezTo>
                      <a:pt x="832721" y="0"/>
                      <a:pt x="844845" y="12125"/>
                      <a:pt x="844845" y="27081"/>
                    </a:cubicBezTo>
                    <a:lnTo>
                      <a:pt x="844845" y="347013"/>
                    </a:lnTo>
                    <a:cubicBezTo>
                      <a:pt x="844845" y="361970"/>
                      <a:pt x="832721" y="374094"/>
                      <a:pt x="817764" y="374094"/>
                    </a:cubicBezTo>
                    <a:lnTo>
                      <a:pt x="27081" y="374094"/>
                    </a:lnTo>
                    <a:cubicBezTo>
                      <a:pt x="12125" y="374094"/>
                      <a:pt x="0" y="361970"/>
                      <a:pt x="0" y="347013"/>
                    </a:cubicBezTo>
                    <a:lnTo>
                      <a:pt x="0" y="27081"/>
                    </a:lnTo>
                    <a:cubicBezTo>
                      <a:pt x="0" y="12125"/>
                      <a:pt x="12125" y="0"/>
                      <a:pt x="2708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57150"/>
                <a:ext cx="844845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53" name="Freeform 53"/>
            <p:cNvSpPr/>
            <p:nvPr/>
          </p:nvSpPr>
          <p:spPr>
            <a:xfrm rot="661253">
              <a:off x="161532" y="296027"/>
              <a:ext cx="3290711" cy="2007425"/>
            </a:xfrm>
            <a:custGeom>
              <a:avLst/>
              <a:gdLst/>
              <a:ahLst/>
              <a:cxnLst/>
              <a:rect l="l" t="t" r="r" b="b"/>
              <a:pathLst>
                <a:path w="3290711" h="2007425">
                  <a:moveTo>
                    <a:pt x="0" y="0"/>
                  </a:moveTo>
                  <a:lnTo>
                    <a:pt x="3290711" y="0"/>
                  </a:lnTo>
                  <a:lnTo>
                    <a:pt x="3290711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3620560" y="800100"/>
              <a:ext cx="19857451" cy="97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spc="39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 rôle des parents est d’aider leur enfant à mieux se connaitre, en lui offrant une base sécurisante et des occasions de se découvrir.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8090a20524b22308d75df61d3713806c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07f4e37939318c8d11c1eef90a46accc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AE97A1FF-EC12-4E5E-BD3F-EAD040D9F9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3A1FA9-FB9A-46BD-9D53-E8FA3D9767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21C0A1-A980-453E-90CB-15415AA7494C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cd95c8f1-3cc3-4b75-8c41-c750205dc126"/>
    <ds:schemaRef ds:uri="bc2d96f8-f76f-46b3-b2c2-a8ec45c8f182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695</Words>
  <Application>Microsoft Office PowerPoint</Application>
  <PresentationFormat>Personnalisé</PresentationFormat>
  <Paragraphs>118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Calibri</vt:lpstr>
      <vt:lpstr>Arial</vt:lpstr>
      <vt:lpstr>Arimo Bold</vt:lpstr>
      <vt:lpstr>Calibri (MS) Bold</vt:lpstr>
      <vt:lpstr>Calibri (MS)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HPp33_PPT_PE6_connaissance de soi</dc:title>
  <cp:lastModifiedBy>Audrey-Anne Marcotte</cp:lastModifiedBy>
  <cp:revision>2</cp:revision>
  <dcterms:created xsi:type="dcterms:W3CDTF">2006-08-16T00:00:00Z</dcterms:created>
  <dcterms:modified xsi:type="dcterms:W3CDTF">2026-01-19T20:47:32Z</dcterms:modified>
  <dc:identifier>DAG98PgLFp4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