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9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9.pn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41.png"/><Relationship Id="rId4" Type="http://schemas.openxmlformats.org/officeDocument/2006/relationships/image" Target="../media/image70.svg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.svg"/><Relationship Id="rId5" Type="http://schemas.openxmlformats.org/officeDocument/2006/relationships/image" Target="../media/image31.svg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8462310"/>
            <a:ext cx="18288000" cy="1824690"/>
            <a:chOff x="0" y="0"/>
            <a:chExt cx="4816593" cy="4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577"/>
            </a:xfrm>
            <a:custGeom>
              <a:avLst/>
              <a:gdLst/>
              <a:ahLst/>
              <a:cxnLst/>
              <a:rect l="l" t="t" r="r" b="b"/>
              <a:pathLst>
                <a:path w="4816592" h="480577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14418" y="8798744"/>
            <a:ext cx="3029582" cy="1175105"/>
          </a:xfrm>
          <a:custGeom>
            <a:avLst/>
            <a:gdLst/>
            <a:ahLst/>
            <a:cxnLst/>
            <a:rect l="l" t="t" r="r" b="b"/>
            <a:pathLst>
              <a:path w="3029582" h="1175105">
                <a:moveTo>
                  <a:pt x="0" y="0"/>
                </a:moveTo>
                <a:lnTo>
                  <a:pt x="3029582" y="0"/>
                </a:lnTo>
                <a:lnTo>
                  <a:pt x="3029582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0" t="-96422" r="-5887" b="-8996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3675390" y="8989866"/>
            <a:ext cx="4211000" cy="1076231"/>
          </a:xfrm>
          <a:custGeom>
            <a:avLst/>
            <a:gdLst/>
            <a:ahLst/>
            <a:cxnLst/>
            <a:rect l="l" t="t" r="r" b="b"/>
            <a:pathLst>
              <a:path w="4211000" h="1076231">
                <a:moveTo>
                  <a:pt x="0" y="0"/>
                </a:moveTo>
                <a:lnTo>
                  <a:pt x="4210999" y="0"/>
                </a:lnTo>
                <a:lnTo>
                  <a:pt x="4210999" y="1076231"/>
                </a:lnTo>
                <a:lnTo>
                  <a:pt x="0" y="107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81" t="-219995" r="-20001" b="-22967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9582751" y="9082115"/>
            <a:ext cx="3653888" cy="891734"/>
          </a:xfrm>
          <a:custGeom>
            <a:avLst/>
            <a:gdLst/>
            <a:ahLst/>
            <a:cxnLst/>
            <a:rect l="l" t="t" r="r" b="b"/>
            <a:pathLst>
              <a:path w="3653888" h="891734">
                <a:moveTo>
                  <a:pt x="0" y="0"/>
                </a:moveTo>
                <a:lnTo>
                  <a:pt x="3653888" y="0"/>
                </a:lnTo>
                <a:lnTo>
                  <a:pt x="3653888" y="891734"/>
                </a:lnTo>
                <a:lnTo>
                  <a:pt x="0" y="89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21" t="-29338" r="-3235" b="-2938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491652" y="8798744"/>
            <a:ext cx="5239995" cy="1175105"/>
          </a:xfrm>
          <a:custGeom>
            <a:avLst/>
            <a:gdLst/>
            <a:ahLst/>
            <a:cxnLst/>
            <a:rect l="l" t="t" r="r" b="b"/>
            <a:pathLst>
              <a:path w="5239995" h="1175105">
                <a:moveTo>
                  <a:pt x="0" y="0"/>
                </a:moveTo>
                <a:lnTo>
                  <a:pt x="5239995" y="0"/>
                </a:lnTo>
                <a:lnTo>
                  <a:pt x="5239995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8" t="-1813" r="-2199" b="-464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6276236" y="395469"/>
            <a:ext cx="5036834" cy="2507562"/>
          </a:xfrm>
          <a:custGeom>
            <a:avLst/>
            <a:gdLst/>
            <a:ahLst/>
            <a:cxnLst/>
            <a:rect l="l" t="t" r="r" b="b"/>
            <a:pathLst>
              <a:path w="5036834" h="2507562">
                <a:moveTo>
                  <a:pt x="0" y="0"/>
                </a:moveTo>
                <a:lnTo>
                  <a:pt x="5036833" y="0"/>
                </a:lnTo>
                <a:lnTo>
                  <a:pt x="5036833" y="2507561"/>
                </a:lnTo>
                <a:lnTo>
                  <a:pt x="0" y="250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203449" y="2730964"/>
            <a:ext cx="16682941" cy="5568028"/>
          </a:xfrm>
          <a:custGeom>
            <a:avLst/>
            <a:gdLst/>
            <a:ahLst/>
            <a:cxnLst/>
            <a:rect l="l" t="t" r="r" b="b"/>
            <a:pathLst>
              <a:path w="16682941" h="5568028">
                <a:moveTo>
                  <a:pt x="0" y="0"/>
                </a:moveTo>
                <a:lnTo>
                  <a:pt x="16682940" y="0"/>
                </a:lnTo>
                <a:lnTo>
                  <a:pt x="16682940" y="5568028"/>
                </a:lnTo>
                <a:lnTo>
                  <a:pt x="0" y="5568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9724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1897157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Rétrospective sur le parcours des parents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648612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5" name="Freeform 5"/>
          <p:cNvSpPr/>
          <p:nvPr/>
        </p:nvSpPr>
        <p:spPr>
          <a:xfrm>
            <a:off x="208423" y="171895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4292192" y="6107735"/>
            <a:ext cx="3172017" cy="2882570"/>
          </a:xfrm>
          <a:custGeom>
            <a:avLst/>
            <a:gdLst/>
            <a:ahLst/>
            <a:cxnLst/>
            <a:rect l="l" t="t" r="r" b="b"/>
            <a:pathLst>
              <a:path w="3172017" h="2882570">
                <a:moveTo>
                  <a:pt x="0" y="0"/>
                </a:moveTo>
                <a:lnTo>
                  <a:pt x="3172016" y="0"/>
                </a:lnTo>
                <a:lnTo>
                  <a:pt x="3172016" y="2882570"/>
                </a:lnTo>
                <a:lnTo>
                  <a:pt x="0" y="2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25640" y="2928397"/>
            <a:ext cx="18313640" cy="2807863"/>
            <a:chOff x="0" y="0"/>
            <a:chExt cx="24418186" cy="3743817"/>
          </a:xfrm>
        </p:grpSpPr>
        <p:grpSp>
          <p:nvGrpSpPr>
            <p:cNvPr id="9" name="Group 9"/>
            <p:cNvGrpSpPr/>
            <p:nvPr/>
          </p:nvGrpSpPr>
          <p:grpSpPr>
            <a:xfrm>
              <a:off x="351731" y="0"/>
              <a:ext cx="23431158" cy="3743817"/>
              <a:chOff x="0" y="0"/>
              <a:chExt cx="9417721" cy="15047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417721" cy="1504758"/>
              </a:xfrm>
              <a:custGeom>
                <a:avLst/>
                <a:gdLst/>
                <a:ahLst/>
                <a:cxnLst/>
                <a:rect l="l" t="t" r="r" b="b"/>
                <a:pathLst>
                  <a:path w="9417721" h="1504758">
                    <a:moveTo>
                      <a:pt x="2517" y="0"/>
                    </a:moveTo>
                    <a:lnTo>
                      <a:pt x="9415204" y="0"/>
                    </a:lnTo>
                    <a:cubicBezTo>
                      <a:pt x="9415872" y="0"/>
                      <a:pt x="9416512" y="265"/>
                      <a:pt x="9416984" y="737"/>
                    </a:cubicBezTo>
                    <a:cubicBezTo>
                      <a:pt x="9417456" y="1209"/>
                      <a:pt x="9417721" y="1849"/>
                      <a:pt x="9417721" y="2517"/>
                    </a:cubicBezTo>
                    <a:lnTo>
                      <a:pt x="9417721" y="1502242"/>
                    </a:lnTo>
                    <a:cubicBezTo>
                      <a:pt x="9417721" y="1503631"/>
                      <a:pt x="9416594" y="1504758"/>
                      <a:pt x="9415204" y="1504758"/>
                    </a:cubicBezTo>
                    <a:lnTo>
                      <a:pt x="2517" y="1504758"/>
                    </a:lnTo>
                    <a:cubicBezTo>
                      <a:pt x="1127" y="1504758"/>
                      <a:pt x="0" y="1503631"/>
                      <a:pt x="0" y="1502242"/>
                    </a:cubicBezTo>
                    <a:lnTo>
                      <a:pt x="0" y="2517"/>
                    </a:lnTo>
                    <a:cubicBezTo>
                      <a:pt x="0" y="1127"/>
                      <a:pt x="1127" y="0"/>
                      <a:pt x="25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9417721" cy="1561908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463228"/>
              <a:ext cx="24418186" cy="17665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93183" lvl="1" indent="-446592" algn="l">
                <a:lnSpc>
                  <a:spcPts val="5088"/>
                </a:lnSpc>
                <a:buFont typeface="Arial"/>
                <a:buChar char="•"/>
              </a:pPr>
              <a:r>
                <a:rPr lang="en-US" sz="4137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Mieux connaitre et comprendre l’anxiété et leur rôle pour vous accompagner;</a:t>
              </a:r>
            </a:p>
            <a:p>
              <a:pPr marL="893183" lvl="1" indent="-446592" algn="l">
                <a:lnSpc>
                  <a:spcPts val="5088"/>
                </a:lnSpc>
                <a:buFont typeface="Arial"/>
                <a:buChar char="•"/>
              </a:pPr>
              <a:r>
                <a:rPr lang="en-US" sz="4137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Soutenir votre exposition à petits pas, à la manière de guides bienveillants.  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351731" y="0"/>
              <a:ext cx="23431158" cy="1361794"/>
              <a:chOff x="0" y="0"/>
              <a:chExt cx="9417721" cy="54734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417721" cy="547348"/>
              </a:xfrm>
              <a:custGeom>
                <a:avLst/>
                <a:gdLst/>
                <a:ahLst/>
                <a:cxnLst/>
                <a:rect l="l" t="t" r="r" b="b"/>
                <a:pathLst>
                  <a:path w="9417721" h="547348">
                    <a:moveTo>
                      <a:pt x="2517" y="0"/>
                    </a:moveTo>
                    <a:lnTo>
                      <a:pt x="9415204" y="0"/>
                    </a:lnTo>
                    <a:cubicBezTo>
                      <a:pt x="9415872" y="0"/>
                      <a:pt x="9416512" y="265"/>
                      <a:pt x="9416984" y="737"/>
                    </a:cubicBezTo>
                    <a:cubicBezTo>
                      <a:pt x="9417456" y="1209"/>
                      <a:pt x="9417721" y="1849"/>
                      <a:pt x="9417721" y="2517"/>
                    </a:cubicBezTo>
                    <a:lnTo>
                      <a:pt x="9417721" y="544831"/>
                    </a:lnTo>
                    <a:cubicBezTo>
                      <a:pt x="9417721" y="546221"/>
                      <a:pt x="9416594" y="547348"/>
                      <a:pt x="9415204" y="547348"/>
                    </a:cubicBezTo>
                    <a:lnTo>
                      <a:pt x="2517" y="547348"/>
                    </a:lnTo>
                    <a:cubicBezTo>
                      <a:pt x="1127" y="547348"/>
                      <a:pt x="0" y="546221"/>
                      <a:pt x="0" y="544831"/>
                    </a:cubicBezTo>
                    <a:lnTo>
                      <a:pt x="0" y="2517"/>
                    </a:lnTo>
                    <a:cubicBezTo>
                      <a:pt x="0" y="1127"/>
                      <a:pt x="1127" y="0"/>
                      <a:pt x="2517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9417721" cy="604498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53292" y="160184"/>
              <a:ext cx="23329598" cy="897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8"/>
                </a:lnSpc>
              </a:pPr>
              <a:r>
                <a:rPr lang="en-US" sz="3998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MISSION DES PARENTS :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77797" y="6107735"/>
            <a:ext cx="11485745" cy="1387291"/>
            <a:chOff x="0" y="0"/>
            <a:chExt cx="10302628" cy="12443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02629" cy="1244390"/>
            </a:xfrm>
            <a:custGeom>
              <a:avLst/>
              <a:gdLst/>
              <a:ahLst/>
              <a:cxnLst/>
              <a:rect l="l" t="t" r="r" b="b"/>
              <a:pathLst>
                <a:path w="10302629" h="1244390">
                  <a:moveTo>
                    <a:pt x="3877" y="0"/>
                  </a:moveTo>
                  <a:lnTo>
                    <a:pt x="10298752" y="0"/>
                  </a:lnTo>
                  <a:cubicBezTo>
                    <a:pt x="10299780" y="0"/>
                    <a:pt x="10300766" y="408"/>
                    <a:pt x="10301493" y="1135"/>
                  </a:cubicBezTo>
                  <a:cubicBezTo>
                    <a:pt x="10302220" y="1862"/>
                    <a:pt x="10302629" y="2848"/>
                    <a:pt x="10302629" y="3877"/>
                  </a:cubicBezTo>
                  <a:lnTo>
                    <a:pt x="10302629" y="1240513"/>
                  </a:lnTo>
                  <a:cubicBezTo>
                    <a:pt x="10302629" y="1242654"/>
                    <a:pt x="10300893" y="1244390"/>
                    <a:pt x="10298752" y="1244390"/>
                  </a:cubicBezTo>
                  <a:lnTo>
                    <a:pt x="3877" y="1244390"/>
                  </a:lnTo>
                  <a:cubicBezTo>
                    <a:pt x="2848" y="1244390"/>
                    <a:pt x="1862" y="1243982"/>
                    <a:pt x="1135" y="1243255"/>
                  </a:cubicBezTo>
                  <a:cubicBezTo>
                    <a:pt x="408" y="1242528"/>
                    <a:pt x="0" y="1241542"/>
                    <a:pt x="0" y="1240513"/>
                  </a:cubicBezTo>
                  <a:lnTo>
                    <a:pt x="0" y="3877"/>
                  </a:lnTo>
                  <a:cubicBezTo>
                    <a:pt x="0" y="2848"/>
                    <a:pt x="408" y="1862"/>
                    <a:pt x="1135" y="1135"/>
                  </a:cubicBezTo>
                  <a:cubicBezTo>
                    <a:pt x="1862" y="408"/>
                    <a:pt x="2848" y="0"/>
                    <a:pt x="3877" y="0"/>
                  </a:cubicBezTo>
                  <a:close/>
                </a:path>
              </a:pathLst>
            </a:custGeom>
            <a:solidFill>
              <a:srgbClr val="E7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0302628" cy="1301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3800" y="6107735"/>
            <a:ext cx="1348447" cy="1387291"/>
            <a:chOff x="0" y="0"/>
            <a:chExt cx="79004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90042" cy="812800"/>
            </a:xfrm>
            <a:custGeom>
              <a:avLst/>
              <a:gdLst/>
              <a:ahLst/>
              <a:cxnLst/>
              <a:rect l="l" t="t" r="r" b="b"/>
              <a:pathLst>
                <a:path w="790042" h="812800">
                  <a:moveTo>
                    <a:pt x="395021" y="0"/>
                  </a:moveTo>
                  <a:cubicBezTo>
                    <a:pt x="176857" y="0"/>
                    <a:pt x="0" y="181951"/>
                    <a:pt x="0" y="406400"/>
                  </a:cubicBezTo>
                  <a:cubicBezTo>
                    <a:pt x="0" y="630849"/>
                    <a:pt x="176857" y="812800"/>
                    <a:pt x="395021" y="812800"/>
                  </a:cubicBezTo>
                  <a:cubicBezTo>
                    <a:pt x="613185" y="812800"/>
                    <a:pt x="790042" y="630849"/>
                    <a:pt x="790042" y="406400"/>
                  </a:cubicBezTo>
                  <a:cubicBezTo>
                    <a:pt x="790042" y="181951"/>
                    <a:pt x="613185" y="0"/>
                    <a:pt x="395021" y="0"/>
                  </a:cubicBezTo>
                  <a:close/>
                </a:path>
              </a:pathLst>
            </a:custGeom>
            <a:solidFill>
              <a:srgbClr val="E7FEFF"/>
            </a:solidFill>
            <a:ln w="47625" cap="sq">
              <a:solidFill>
                <a:srgbClr val="023E8A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4066" y="19050"/>
              <a:ext cx="641909" cy="717550"/>
            </a:xfrm>
            <a:prstGeom prst="rect">
              <a:avLst/>
            </a:prstGeom>
          </p:spPr>
          <p:txBody>
            <a:bodyPr lIns="131298" tIns="131298" rIns="131298" bIns="131298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47034" y="6372482"/>
            <a:ext cx="11022970" cy="100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</a:pPr>
            <a:r>
              <a:rPr lang="en-US" sz="3876" b="1" spc="-193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Enfants</a:t>
            </a:r>
            <a:r>
              <a:rPr lang="en-US" sz="3876" spc="-193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qu’avez-vous observé chez vos parents dans leur manière d’être et de faire?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75863" y="6225640"/>
            <a:ext cx="744321" cy="1151480"/>
          </a:xfrm>
          <a:custGeom>
            <a:avLst/>
            <a:gdLst/>
            <a:ahLst/>
            <a:cxnLst/>
            <a:rect l="l" t="t" r="r" b="b"/>
            <a:pathLst>
              <a:path w="744321" h="1151480">
                <a:moveTo>
                  <a:pt x="0" y="0"/>
                </a:moveTo>
                <a:lnTo>
                  <a:pt x="744321" y="0"/>
                </a:lnTo>
                <a:lnTo>
                  <a:pt x="744321" y="1151480"/>
                </a:lnTo>
                <a:lnTo>
                  <a:pt x="0" y="1151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40" r="-1440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5" name="Group 25"/>
          <p:cNvGrpSpPr/>
          <p:nvPr/>
        </p:nvGrpSpPr>
        <p:grpSpPr>
          <a:xfrm>
            <a:off x="2177797" y="7871009"/>
            <a:ext cx="11485745" cy="1387291"/>
            <a:chOff x="0" y="0"/>
            <a:chExt cx="10302628" cy="12443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302629" cy="1244390"/>
            </a:xfrm>
            <a:custGeom>
              <a:avLst/>
              <a:gdLst/>
              <a:ahLst/>
              <a:cxnLst/>
              <a:rect l="l" t="t" r="r" b="b"/>
              <a:pathLst>
                <a:path w="10302629" h="1244390">
                  <a:moveTo>
                    <a:pt x="3877" y="0"/>
                  </a:moveTo>
                  <a:lnTo>
                    <a:pt x="10298752" y="0"/>
                  </a:lnTo>
                  <a:cubicBezTo>
                    <a:pt x="10299780" y="0"/>
                    <a:pt x="10300766" y="408"/>
                    <a:pt x="10301493" y="1135"/>
                  </a:cubicBezTo>
                  <a:cubicBezTo>
                    <a:pt x="10302220" y="1862"/>
                    <a:pt x="10302629" y="2848"/>
                    <a:pt x="10302629" y="3877"/>
                  </a:cubicBezTo>
                  <a:lnTo>
                    <a:pt x="10302629" y="1240513"/>
                  </a:lnTo>
                  <a:cubicBezTo>
                    <a:pt x="10302629" y="1242654"/>
                    <a:pt x="10300893" y="1244390"/>
                    <a:pt x="10298752" y="1244390"/>
                  </a:cubicBezTo>
                  <a:lnTo>
                    <a:pt x="3877" y="1244390"/>
                  </a:lnTo>
                  <a:cubicBezTo>
                    <a:pt x="2848" y="1244390"/>
                    <a:pt x="1862" y="1243982"/>
                    <a:pt x="1135" y="1243255"/>
                  </a:cubicBezTo>
                  <a:cubicBezTo>
                    <a:pt x="408" y="1242528"/>
                    <a:pt x="0" y="1241542"/>
                    <a:pt x="0" y="1240513"/>
                  </a:cubicBezTo>
                  <a:lnTo>
                    <a:pt x="0" y="3877"/>
                  </a:lnTo>
                  <a:cubicBezTo>
                    <a:pt x="0" y="2848"/>
                    <a:pt x="408" y="1862"/>
                    <a:pt x="1135" y="1135"/>
                  </a:cubicBezTo>
                  <a:cubicBezTo>
                    <a:pt x="1862" y="408"/>
                    <a:pt x="2848" y="0"/>
                    <a:pt x="3877" y="0"/>
                  </a:cubicBezTo>
                  <a:close/>
                </a:path>
              </a:pathLst>
            </a:custGeom>
            <a:solidFill>
              <a:srgbClr val="E7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0302628" cy="1301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73800" y="7871009"/>
            <a:ext cx="1348447" cy="1387291"/>
            <a:chOff x="0" y="0"/>
            <a:chExt cx="1797930" cy="1849722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797930" cy="1849722"/>
              <a:chOff x="0" y="0"/>
              <a:chExt cx="790042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9004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0042" h="812800">
                    <a:moveTo>
                      <a:pt x="395021" y="0"/>
                    </a:moveTo>
                    <a:cubicBezTo>
                      <a:pt x="176857" y="0"/>
                      <a:pt x="0" y="181951"/>
                      <a:pt x="0" y="406400"/>
                    </a:cubicBezTo>
                    <a:cubicBezTo>
                      <a:pt x="0" y="630849"/>
                      <a:pt x="176857" y="812800"/>
                      <a:pt x="395021" y="812800"/>
                    </a:cubicBezTo>
                    <a:cubicBezTo>
                      <a:pt x="613185" y="812800"/>
                      <a:pt x="790042" y="630849"/>
                      <a:pt x="790042" y="406400"/>
                    </a:cubicBezTo>
                    <a:cubicBezTo>
                      <a:pt x="790042" y="181951"/>
                      <a:pt x="613185" y="0"/>
                      <a:pt x="395021" y="0"/>
                    </a:cubicBezTo>
                    <a:close/>
                  </a:path>
                </a:pathLst>
              </a:custGeom>
              <a:solidFill>
                <a:srgbClr val="E7FEFF"/>
              </a:solidFill>
              <a:ln w="47625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4066" y="19050"/>
                <a:ext cx="641909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414717" y="175719"/>
              <a:ext cx="968496" cy="1498283"/>
            </a:xfrm>
            <a:custGeom>
              <a:avLst/>
              <a:gdLst/>
              <a:ahLst/>
              <a:cxnLst/>
              <a:rect l="l" t="t" r="r" b="b"/>
              <a:pathLst>
                <a:path w="968496" h="1498283">
                  <a:moveTo>
                    <a:pt x="0" y="0"/>
                  </a:moveTo>
                  <a:lnTo>
                    <a:pt x="968496" y="0"/>
                  </a:lnTo>
                  <a:lnTo>
                    <a:pt x="968496" y="1498283"/>
                  </a:lnTo>
                  <a:lnTo>
                    <a:pt x="0" y="1498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440" r="-144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47034" y="8302732"/>
            <a:ext cx="10526286" cy="55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</a:pPr>
            <a:r>
              <a:rPr lang="en-US" sz="3876" b="1" spc="-193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Parents</a:t>
            </a:r>
            <a:r>
              <a:rPr lang="en-US" sz="3876" spc="-193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qu’avez-vous à nous dire sur votre expérience?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412" y="2311223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Nos </a:t>
            </a:r>
            <a:r>
              <a:rPr lang="en-US" sz="699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outils</a:t>
            </a:r>
            <a:r>
              <a:rPr lang="en-US" sz="699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99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d’expédition</a:t>
            </a:r>
            <a:endParaRPr lang="en-US" sz="6999" b="1" dirty="0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-3412" y="96293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5" name="Freeform 5"/>
          <p:cNvSpPr/>
          <p:nvPr/>
        </p:nvSpPr>
        <p:spPr>
          <a:xfrm>
            <a:off x="229018" y="228334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921094" y="3251536"/>
            <a:ext cx="4510602" cy="5877006"/>
          </a:xfrm>
          <a:custGeom>
            <a:avLst/>
            <a:gdLst/>
            <a:ahLst/>
            <a:cxnLst/>
            <a:rect l="l" t="t" r="r" b="b"/>
            <a:pathLst>
              <a:path w="4510602" h="5877006">
                <a:moveTo>
                  <a:pt x="0" y="0"/>
                </a:moveTo>
                <a:lnTo>
                  <a:pt x="4510602" y="0"/>
                </a:lnTo>
                <a:lnTo>
                  <a:pt x="4510602" y="5877005"/>
                </a:lnTo>
                <a:lnTo>
                  <a:pt x="0" y="58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106298" y="6169805"/>
            <a:ext cx="1225964" cy="1261279"/>
            <a:chOff x="0" y="0"/>
            <a:chExt cx="1634619" cy="168170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634619" cy="1681706"/>
              <a:chOff x="0" y="0"/>
              <a:chExt cx="790042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9004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0042" h="812800">
                    <a:moveTo>
                      <a:pt x="395021" y="0"/>
                    </a:moveTo>
                    <a:cubicBezTo>
                      <a:pt x="176857" y="0"/>
                      <a:pt x="0" y="181951"/>
                      <a:pt x="0" y="406400"/>
                    </a:cubicBezTo>
                    <a:cubicBezTo>
                      <a:pt x="0" y="630849"/>
                      <a:pt x="176857" y="812800"/>
                      <a:pt x="395021" y="812800"/>
                    </a:cubicBezTo>
                    <a:cubicBezTo>
                      <a:pt x="613185" y="812800"/>
                      <a:pt x="790042" y="630849"/>
                      <a:pt x="790042" y="406400"/>
                    </a:cubicBezTo>
                    <a:cubicBezTo>
                      <a:pt x="790042" y="181951"/>
                      <a:pt x="613185" y="0"/>
                      <a:pt x="395021" y="0"/>
                    </a:cubicBezTo>
                    <a:close/>
                  </a:path>
                </a:pathLst>
              </a:custGeom>
              <a:solidFill>
                <a:srgbClr val="96E7E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4066" y="19050"/>
                <a:ext cx="641909" cy="717550"/>
              </a:xfrm>
              <a:prstGeom prst="rect">
                <a:avLst/>
              </a:prstGeom>
            </p:spPr>
            <p:txBody>
              <a:bodyPr lIns="131298" tIns="131298" rIns="131298" bIns="131298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37141" y="233648"/>
              <a:ext cx="1360337" cy="1214410"/>
            </a:xfrm>
            <a:custGeom>
              <a:avLst/>
              <a:gdLst/>
              <a:ahLst/>
              <a:cxnLst/>
              <a:rect l="l" t="t" r="r" b="b"/>
              <a:pathLst>
                <a:path w="1360337" h="1214410">
                  <a:moveTo>
                    <a:pt x="0" y="0"/>
                  </a:moveTo>
                  <a:lnTo>
                    <a:pt x="1360337" y="0"/>
                  </a:lnTo>
                  <a:lnTo>
                    <a:pt x="1360337" y="1214410"/>
                  </a:lnTo>
                  <a:lnTo>
                    <a:pt x="0" y="1214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837668" y="5007241"/>
            <a:ext cx="8701945" cy="6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4596" b="1" spc="-229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Outils « coup de cœur »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37668" y="6484584"/>
            <a:ext cx="8701945" cy="6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4596" b="1" spc="-229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Outils à utiliser davantage au quotidien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106298" y="4692461"/>
            <a:ext cx="1225964" cy="1261279"/>
            <a:chOff x="0" y="0"/>
            <a:chExt cx="790042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0042" cy="812800"/>
            </a:xfrm>
            <a:custGeom>
              <a:avLst/>
              <a:gdLst/>
              <a:ahLst/>
              <a:cxnLst/>
              <a:rect l="l" t="t" r="r" b="b"/>
              <a:pathLst>
                <a:path w="790042" h="812800">
                  <a:moveTo>
                    <a:pt x="395021" y="0"/>
                  </a:moveTo>
                  <a:cubicBezTo>
                    <a:pt x="176857" y="0"/>
                    <a:pt x="0" y="181951"/>
                    <a:pt x="0" y="406400"/>
                  </a:cubicBezTo>
                  <a:cubicBezTo>
                    <a:pt x="0" y="630849"/>
                    <a:pt x="176857" y="812800"/>
                    <a:pt x="395021" y="812800"/>
                  </a:cubicBezTo>
                  <a:cubicBezTo>
                    <a:pt x="613185" y="812800"/>
                    <a:pt x="790042" y="630849"/>
                    <a:pt x="790042" y="406400"/>
                  </a:cubicBezTo>
                  <a:cubicBezTo>
                    <a:pt x="790042" y="181951"/>
                    <a:pt x="613185" y="0"/>
                    <a:pt x="395021" y="0"/>
                  </a:cubicBezTo>
                  <a:close/>
                </a:path>
              </a:pathLst>
            </a:custGeom>
            <a:solidFill>
              <a:srgbClr val="96E7E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4066" y="19050"/>
              <a:ext cx="641909" cy="717550"/>
            </a:xfrm>
            <a:prstGeom prst="rect">
              <a:avLst/>
            </a:prstGeom>
          </p:spPr>
          <p:txBody>
            <a:bodyPr lIns="119372" tIns="119372" rIns="119372" bIns="119372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6153112" y="4797379"/>
            <a:ext cx="1153592" cy="1101156"/>
          </a:xfrm>
          <a:custGeom>
            <a:avLst/>
            <a:gdLst/>
            <a:ahLst/>
            <a:cxnLst/>
            <a:rect l="l" t="t" r="r" b="b"/>
            <a:pathLst>
              <a:path w="1153592" h="1101156">
                <a:moveTo>
                  <a:pt x="0" y="0"/>
                </a:moveTo>
                <a:lnTo>
                  <a:pt x="1153592" y="0"/>
                </a:lnTo>
                <a:lnTo>
                  <a:pt x="1153592" y="1101156"/>
                </a:lnTo>
                <a:lnTo>
                  <a:pt x="0" y="11011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/>
        </p:nvSpPr>
        <p:spPr>
          <a:xfrm>
            <a:off x="6294695" y="4985502"/>
            <a:ext cx="870427" cy="830862"/>
          </a:xfrm>
          <a:custGeom>
            <a:avLst/>
            <a:gdLst/>
            <a:ahLst/>
            <a:cxnLst/>
            <a:rect l="l" t="t" r="r" b="b"/>
            <a:pathLst>
              <a:path w="870427" h="830862">
                <a:moveTo>
                  <a:pt x="0" y="0"/>
                </a:moveTo>
                <a:lnTo>
                  <a:pt x="870427" y="0"/>
                </a:lnTo>
                <a:lnTo>
                  <a:pt x="870427" y="830861"/>
                </a:lnTo>
                <a:lnTo>
                  <a:pt x="0" y="8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862499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4" name="Freeform 4"/>
          <p:cNvSpPr/>
          <p:nvPr/>
        </p:nvSpPr>
        <p:spPr>
          <a:xfrm>
            <a:off x="288442" y="290533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574457" y="2456244"/>
            <a:ext cx="5139845" cy="6465214"/>
          </a:xfrm>
          <a:custGeom>
            <a:avLst/>
            <a:gdLst/>
            <a:ahLst/>
            <a:cxnLst/>
            <a:rect l="l" t="t" r="r" b="b"/>
            <a:pathLst>
              <a:path w="5139845" h="6465214">
                <a:moveTo>
                  <a:pt x="0" y="0"/>
                </a:moveTo>
                <a:lnTo>
                  <a:pt x="5139845" y="0"/>
                </a:lnTo>
                <a:lnTo>
                  <a:pt x="5139845" y="6465214"/>
                </a:lnTo>
                <a:lnTo>
                  <a:pt x="0" y="6465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3860069">
            <a:off x="14188310" y="4191908"/>
            <a:ext cx="2231939" cy="1612576"/>
          </a:xfrm>
          <a:custGeom>
            <a:avLst/>
            <a:gdLst/>
            <a:ahLst/>
            <a:cxnLst/>
            <a:rect l="l" t="t" r="r" b="b"/>
            <a:pathLst>
              <a:path w="2231939" h="1612576">
                <a:moveTo>
                  <a:pt x="0" y="0"/>
                </a:moveTo>
                <a:lnTo>
                  <a:pt x="2231939" y="0"/>
                </a:lnTo>
                <a:lnTo>
                  <a:pt x="2231939" y="1612576"/>
                </a:lnTo>
                <a:lnTo>
                  <a:pt x="0" y="1612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146639" y="8536217"/>
            <a:ext cx="17656134" cy="1949609"/>
            <a:chOff x="0" y="0"/>
            <a:chExt cx="23541511" cy="2599479"/>
          </a:xfrm>
        </p:grpSpPr>
        <p:grpSp>
          <p:nvGrpSpPr>
            <p:cNvPr id="8" name="Group 8"/>
            <p:cNvGrpSpPr/>
            <p:nvPr/>
          </p:nvGrpSpPr>
          <p:grpSpPr>
            <a:xfrm>
              <a:off x="2871616" y="519512"/>
              <a:ext cx="20669896" cy="1519025"/>
              <a:chOff x="0" y="0"/>
              <a:chExt cx="3502839" cy="25742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502839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502839" h="257423">
                    <a:moveTo>
                      <a:pt x="6992" y="0"/>
                    </a:moveTo>
                    <a:lnTo>
                      <a:pt x="3495847" y="0"/>
                    </a:lnTo>
                    <a:cubicBezTo>
                      <a:pt x="3499708" y="0"/>
                      <a:pt x="3502839" y="3130"/>
                      <a:pt x="3502839" y="6992"/>
                    </a:cubicBezTo>
                    <a:lnTo>
                      <a:pt x="3502839" y="250431"/>
                    </a:lnTo>
                    <a:cubicBezTo>
                      <a:pt x="3502839" y="252285"/>
                      <a:pt x="3502102" y="254064"/>
                      <a:pt x="3500791" y="255375"/>
                    </a:cubicBezTo>
                    <a:cubicBezTo>
                      <a:pt x="3499480" y="256686"/>
                      <a:pt x="3497702" y="257423"/>
                      <a:pt x="3495847" y="257423"/>
                    </a:cubicBezTo>
                    <a:lnTo>
                      <a:pt x="6992" y="257423"/>
                    </a:lnTo>
                    <a:cubicBezTo>
                      <a:pt x="5137" y="257423"/>
                      <a:pt x="3359" y="256686"/>
                      <a:pt x="2048" y="255375"/>
                    </a:cubicBezTo>
                    <a:cubicBezTo>
                      <a:pt x="737" y="254064"/>
                      <a:pt x="0" y="252285"/>
                      <a:pt x="0" y="250431"/>
                    </a:cubicBezTo>
                    <a:lnTo>
                      <a:pt x="0" y="6992"/>
                    </a:lnTo>
                    <a:cubicBezTo>
                      <a:pt x="0" y="5137"/>
                      <a:pt x="737" y="3359"/>
                      <a:pt x="2048" y="2048"/>
                    </a:cubicBezTo>
                    <a:cubicBezTo>
                      <a:pt x="3359" y="737"/>
                      <a:pt x="5137" y="0"/>
                      <a:pt x="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3502839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1623" y="519512"/>
              <a:ext cx="3430529" cy="1519025"/>
              <a:chOff x="0" y="0"/>
              <a:chExt cx="844845" cy="37409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44845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44845" h="374094">
                    <a:moveTo>
                      <a:pt x="27081" y="0"/>
                    </a:moveTo>
                    <a:lnTo>
                      <a:pt x="817764" y="0"/>
                    </a:lnTo>
                    <a:cubicBezTo>
                      <a:pt x="832721" y="0"/>
                      <a:pt x="844845" y="12125"/>
                      <a:pt x="844845" y="27081"/>
                    </a:cubicBezTo>
                    <a:lnTo>
                      <a:pt x="844845" y="347013"/>
                    </a:lnTo>
                    <a:cubicBezTo>
                      <a:pt x="844845" y="361970"/>
                      <a:pt x="832721" y="374094"/>
                      <a:pt x="817764" y="374094"/>
                    </a:cubicBezTo>
                    <a:lnTo>
                      <a:pt x="27081" y="374094"/>
                    </a:lnTo>
                    <a:cubicBezTo>
                      <a:pt x="12125" y="374094"/>
                      <a:pt x="0" y="361970"/>
                      <a:pt x="0" y="347013"/>
                    </a:cubicBezTo>
                    <a:lnTo>
                      <a:pt x="0" y="27081"/>
                    </a:lnTo>
                    <a:cubicBezTo>
                      <a:pt x="0" y="12125"/>
                      <a:pt x="12125" y="0"/>
                      <a:pt x="2708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844845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 rot="661253">
              <a:off x="161532" y="296027"/>
              <a:ext cx="3290711" cy="2007425"/>
            </a:xfrm>
            <a:custGeom>
              <a:avLst/>
              <a:gdLst/>
              <a:ahLst/>
              <a:cxnLst/>
              <a:rect l="l" t="t" r="r" b="b"/>
              <a:pathLst>
                <a:path w="3290711" h="2007425">
                  <a:moveTo>
                    <a:pt x="0" y="0"/>
                  </a:moveTo>
                  <a:lnTo>
                    <a:pt x="3290711" y="0"/>
                  </a:lnTo>
                  <a:lnTo>
                    <a:pt x="3290711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620560" y="800100"/>
              <a:ext cx="19857451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 tant qu’équipe, vous disposez maintenant d’une panoplie d’outils utiles pour vous exposer ensemble aux situations anxiogènes, avec confiance et courage!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632757" y="2920707"/>
            <a:ext cx="7925927" cy="1652957"/>
          </a:xfrm>
          <a:custGeom>
            <a:avLst/>
            <a:gdLst/>
            <a:ahLst/>
            <a:cxnLst/>
            <a:rect l="l" t="t" r="r" b="b"/>
            <a:pathLst>
              <a:path w="7925927" h="1652957">
                <a:moveTo>
                  <a:pt x="0" y="0"/>
                </a:moveTo>
                <a:lnTo>
                  <a:pt x="7925927" y="0"/>
                </a:lnTo>
                <a:lnTo>
                  <a:pt x="7925927" y="1652957"/>
                </a:lnTo>
                <a:lnTo>
                  <a:pt x="0" y="1652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  <p:sp>
        <p:nvSpPr>
          <p:cNvPr id="18" name="Freeform 18"/>
          <p:cNvSpPr/>
          <p:nvPr/>
        </p:nvSpPr>
        <p:spPr>
          <a:xfrm>
            <a:off x="7767960" y="4405301"/>
            <a:ext cx="7671523" cy="4682618"/>
          </a:xfrm>
          <a:custGeom>
            <a:avLst/>
            <a:gdLst/>
            <a:ahLst/>
            <a:cxnLst/>
            <a:rect l="l" t="t" r="r" b="b"/>
            <a:pathLst>
              <a:path w="7671523" h="4682618">
                <a:moveTo>
                  <a:pt x="0" y="0"/>
                </a:moveTo>
                <a:lnTo>
                  <a:pt x="7671523" y="0"/>
                </a:lnTo>
                <a:lnTo>
                  <a:pt x="7671523" y="4682618"/>
                </a:lnTo>
                <a:lnTo>
                  <a:pt x="0" y="46826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 rot="18487024" flipH="1" flipV="1">
            <a:off x="5573169" y="6748642"/>
            <a:ext cx="1541594" cy="1113802"/>
          </a:xfrm>
          <a:custGeom>
            <a:avLst/>
            <a:gdLst/>
            <a:ahLst/>
            <a:cxnLst/>
            <a:rect l="l" t="t" r="r" b="b"/>
            <a:pathLst>
              <a:path w="1541594" h="1113802">
                <a:moveTo>
                  <a:pt x="1541595" y="0"/>
                </a:moveTo>
                <a:lnTo>
                  <a:pt x="0" y="0"/>
                </a:lnTo>
                <a:lnTo>
                  <a:pt x="0" y="1113802"/>
                </a:lnTo>
                <a:lnTo>
                  <a:pt x="1541595" y="1113802"/>
                </a:lnTo>
                <a:lnTo>
                  <a:pt x="154159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rot="-5400000">
            <a:off x="6675327" y="3815802"/>
            <a:ext cx="1541594" cy="1113802"/>
          </a:xfrm>
          <a:custGeom>
            <a:avLst/>
            <a:gdLst/>
            <a:ahLst/>
            <a:cxnLst/>
            <a:rect l="l" t="t" r="r" b="b"/>
            <a:pathLst>
              <a:path w="1541594" h="1113802">
                <a:moveTo>
                  <a:pt x="0" y="0"/>
                </a:moveTo>
                <a:lnTo>
                  <a:pt x="1541595" y="0"/>
                </a:lnTo>
                <a:lnTo>
                  <a:pt x="1541595" y="1113802"/>
                </a:lnTo>
                <a:lnTo>
                  <a:pt x="0" y="1113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18048966" flipV="1">
            <a:off x="10560145" y="3932657"/>
            <a:ext cx="1541594" cy="1113802"/>
          </a:xfrm>
          <a:custGeom>
            <a:avLst/>
            <a:gdLst/>
            <a:ahLst/>
            <a:cxnLst/>
            <a:rect l="l" t="t" r="r" b="b"/>
            <a:pathLst>
              <a:path w="1541594" h="1113802">
                <a:moveTo>
                  <a:pt x="0" y="1113802"/>
                </a:moveTo>
                <a:lnTo>
                  <a:pt x="1541595" y="1113802"/>
                </a:lnTo>
                <a:lnTo>
                  <a:pt x="1541595" y="0"/>
                </a:lnTo>
                <a:lnTo>
                  <a:pt x="0" y="0"/>
                </a:lnTo>
                <a:lnTo>
                  <a:pt x="0" y="11138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400000" flipH="1" flipV="1">
            <a:off x="10185803" y="7134154"/>
            <a:ext cx="1541594" cy="1113802"/>
          </a:xfrm>
          <a:custGeom>
            <a:avLst/>
            <a:gdLst/>
            <a:ahLst/>
            <a:cxnLst/>
            <a:rect l="l" t="t" r="r" b="b"/>
            <a:pathLst>
              <a:path w="1541594" h="1113802">
                <a:moveTo>
                  <a:pt x="1541594" y="1113802"/>
                </a:moveTo>
                <a:lnTo>
                  <a:pt x="0" y="1113802"/>
                </a:lnTo>
                <a:lnTo>
                  <a:pt x="0" y="0"/>
                </a:lnTo>
                <a:lnTo>
                  <a:pt x="1541594" y="0"/>
                </a:lnTo>
                <a:lnTo>
                  <a:pt x="1541594" y="11138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1028700" y="8178065"/>
            <a:ext cx="8274447" cy="1433928"/>
            <a:chOff x="0" y="0"/>
            <a:chExt cx="884774" cy="1533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7757" cy="153328"/>
            </a:xfrm>
            <a:custGeom>
              <a:avLst/>
              <a:gdLst/>
              <a:ahLst/>
              <a:cxnLst/>
              <a:rect l="l" t="t" r="r" b="b"/>
              <a:pathLst>
                <a:path w="884774" h="153328">
                  <a:moveTo>
                    <a:pt x="12163" y="0"/>
                  </a:moveTo>
                  <a:lnTo>
                    <a:pt x="872611" y="0"/>
                  </a:lnTo>
                  <a:cubicBezTo>
                    <a:pt x="879328" y="0"/>
                    <a:pt x="884774" y="5446"/>
                    <a:pt x="884774" y="12163"/>
                  </a:cubicBezTo>
                  <a:lnTo>
                    <a:pt x="884774" y="141164"/>
                  </a:lnTo>
                  <a:cubicBezTo>
                    <a:pt x="884774" y="147882"/>
                    <a:pt x="879328" y="153328"/>
                    <a:pt x="872611" y="153328"/>
                  </a:cubicBezTo>
                  <a:lnTo>
                    <a:pt x="12163" y="153328"/>
                  </a:lnTo>
                  <a:cubicBezTo>
                    <a:pt x="5446" y="153328"/>
                    <a:pt x="0" y="147882"/>
                    <a:pt x="0" y="141164"/>
                  </a:cubicBezTo>
                  <a:lnTo>
                    <a:pt x="0" y="12163"/>
                  </a:lnTo>
                  <a:cubicBezTo>
                    <a:pt x="0" y="5446"/>
                    <a:pt x="5446" y="0"/>
                    <a:pt x="12163" y="0"/>
                  </a:cubicBezTo>
                  <a:close/>
                </a:path>
              </a:pathLst>
            </a:custGeom>
            <a:solidFill>
              <a:srgbClr val="DCF7F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884774" cy="1533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8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56227" y="3515360"/>
            <a:ext cx="4639147" cy="1433928"/>
            <a:chOff x="0" y="0"/>
            <a:chExt cx="496057" cy="1533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3860" cy="153328"/>
            </a:xfrm>
            <a:custGeom>
              <a:avLst/>
              <a:gdLst/>
              <a:ahLst/>
              <a:cxnLst/>
              <a:rect l="l" t="t" r="r" b="b"/>
              <a:pathLst>
                <a:path w="496057" h="153328">
                  <a:moveTo>
                    <a:pt x="21695" y="0"/>
                  </a:moveTo>
                  <a:lnTo>
                    <a:pt x="474362" y="0"/>
                  </a:lnTo>
                  <a:cubicBezTo>
                    <a:pt x="486344" y="0"/>
                    <a:pt x="496057" y="9713"/>
                    <a:pt x="496057" y="21695"/>
                  </a:cubicBezTo>
                  <a:lnTo>
                    <a:pt x="496057" y="131633"/>
                  </a:lnTo>
                  <a:cubicBezTo>
                    <a:pt x="496057" y="137387"/>
                    <a:pt x="493771" y="142905"/>
                    <a:pt x="489703" y="146974"/>
                  </a:cubicBezTo>
                  <a:cubicBezTo>
                    <a:pt x="485634" y="151042"/>
                    <a:pt x="480116" y="153328"/>
                    <a:pt x="474362" y="153328"/>
                  </a:cubicBezTo>
                  <a:lnTo>
                    <a:pt x="21695" y="153328"/>
                  </a:lnTo>
                  <a:cubicBezTo>
                    <a:pt x="15941" y="153328"/>
                    <a:pt x="10423" y="151042"/>
                    <a:pt x="6354" y="146974"/>
                  </a:cubicBezTo>
                  <a:cubicBezTo>
                    <a:pt x="2286" y="142905"/>
                    <a:pt x="0" y="137387"/>
                    <a:pt x="0" y="131633"/>
                  </a:cubicBezTo>
                  <a:lnTo>
                    <a:pt x="0" y="21695"/>
                  </a:lnTo>
                  <a:cubicBezTo>
                    <a:pt x="0" y="15941"/>
                    <a:pt x="2286" y="10423"/>
                    <a:pt x="6354" y="6354"/>
                  </a:cubicBezTo>
                  <a:cubicBezTo>
                    <a:pt x="10423" y="2286"/>
                    <a:pt x="15941" y="0"/>
                    <a:pt x="21695" y="0"/>
                  </a:cubicBezTo>
                  <a:close/>
                </a:path>
              </a:pathLst>
            </a:custGeom>
            <a:solidFill>
              <a:srgbClr val="DCF7F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496057" cy="1533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8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30160" y="7461101"/>
            <a:ext cx="4957631" cy="1433928"/>
            <a:chOff x="0" y="0"/>
            <a:chExt cx="530112" cy="1533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0202" cy="153328"/>
            </a:xfrm>
            <a:custGeom>
              <a:avLst/>
              <a:gdLst/>
              <a:ahLst/>
              <a:cxnLst/>
              <a:rect l="l" t="t" r="r" b="b"/>
              <a:pathLst>
                <a:path w="530112" h="153328">
                  <a:moveTo>
                    <a:pt x="20301" y="0"/>
                  </a:moveTo>
                  <a:lnTo>
                    <a:pt x="509811" y="0"/>
                  </a:lnTo>
                  <a:cubicBezTo>
                    <a:pt x="515195" y="0"/>
                    <a:pt x="520359" y="2139"/>
                    <a:pt x="524166" y="5946"/>
                  </a:cubicBezTo>
                  <a:cubicBezTo>
                    <a:pt x="527973" y="9753"/>
                    <a:pt x="530112" y="14917"/>
                    <a:pt x="530112" y="20301"/>
                  </a:cubicBezTo>
                  <a:lnTo>
                    <a:pt x="530112" y="133027"/>
                  </a:lnTo>
                  <a:cubicBezTo>
                    <a:pt x="530112" y="138411"/>
                    <a:pt x="527973" y="143575"/>
                    <a:pt x="524166" y="147382"/>
                  </a:cubicBezTo>
                  <a:cubicBezTo>
                    <a:pt x="520359" y="151189"/>
                    <a:pt x="515195" y="153328"/>
                    <a:pt x="509811" y="153328"/>
                  </a:cubicBezTo>
                  <a:lnTo>
                    <a:pt x="20301" y="153328"/>
                  </a:lnTo>
                  <a:cubicBezTo>
                    <a:pt x="14917" y="153328"/>
                    <a:pt x="9753" y="151189"/>
                    <a:pt x="5946" y="147382"/>
                  </a:cubicBezTo>
                  <a:cubicBezTo>
                    <a:pt x="2139" y="143575"/>
                    <a:pt x="0" y="138411"/>
                    <a:pt x="0" y="133027"/>
                  </a:cubicBezTo>
                  <a:lnTo>
                    <a:pt x="0" y="20301"/>
                  </a:lnTo>
                  <a:cubicBezTo>
                    <a:pt x="0" y="14917"/>
                    <a:pt x="2139" y="9753"/>
                    <a:pt x="5946" y="5946"/>
                  </a:cubicBezTo>
                  <a:cubicBezTo>
                    <a:pt x="9753" y="2139"/>
                    <a:pt x="14917" y="0"/>
                    <a:pt x="20301" y="0"/>
                  </a:cubicBezTo>
                  <a:close/>
                </a:path>
              </a:pathLst>
            </a:custGeom>
            <a:solidFill>
              <a:srgbClr val="DCF7F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530112" cy="1533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8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40753" y="7955653"/>
            <a:ext cx="3173798" cy="71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9"/>
              </a:lnSpc>
            </a:pPr>
            <a:r>
              <a:rPr lang="en-US" sz="5044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Solidarité</a:t>
            </a:r>
            <a:endParaRPr lang="en-US" sz="5044" b="1" dirty="0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028700" y="3171557"/>
            <a:ext cx="6173375" cy="1433928"/>
            <a:chOff x="0" y="0"/>
            <a:chExt cx="660110" cy="1533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60110" cy="153328"/>
            </a:xfrm>
            <a:custGeom>
              <a:avLst/>
              <a:gdLst/>
              <a:ahLst/>
              <a:cxnLst/>
              <a:rect l="l" t="t" r="r" b="b"/>
              <a:pathLst>
                <a:path w="660110" h="153328">
                  <a:moveTo>
                    <a:pt x="16303" y="0"/>
                  </a:moveTo>
                  <a:lnTo>
                    <a:pt x="643807" y="0"/>
                  </a:lnTo>
                  <a:cubicBezTo>
                    <a:pt x="648130" y="0"/>
                    <a:pt x="652277" y="1718"/>
                    <a:pt x="655335" y="4775"/>
                  </a:cubicBezTo>
                  <a:cubicBezTo>
                    <a:pt x="658392" y="7832"/>
                    <a:pt x="660110" y="11979"/>
                    <a:pt x="660110" y="16303"/>
                  </a:cubicBezTo>
                  <a:lnTo>
                    <a:pt x="660110" y="137025"/>
                  </a:lnTo>
                  <a:cubicBezTo>
                    <a:pt x="660110" y="146029"/>
                    <a:pt x="652811" y="153328"/>
                    <a:pt x="643807" y="153328"/>
                  </a:cubicBezTo>
                  <a:lnTo>
                    <a:pt x="16303" y="153328"/>
                  </a:lnTo>
                  <a:cubicBezTo>
                    <a:pt x="11979" y="153328"/>
                    <a:pt x="7832" y="151610"/>
                    <a:pt x="4775" y="148553"/>
                  </a:cubicBezTo>
                  <a:cubicBezTo>
                    <a:pt x="1718" y="145495"/>
                    <a:pt x="0" y="141349"/>
                    <a:pt x="0" y="137025"/>
                  </a:cubicBezTo>
                  <a:lnTo>
                    <a:pt x="0" y="16303"/>
                  </a:lnTo>
                  <a:cubicBezTo>
                    <a:pt x="0" y="11979"/>
                    <a:pt x="1718" y="7832"/>
                    <a:pt x="4775" y="4775"/>
                  </a:cubicBezTo>
                  <a:cubicBezTo>
                    <a:pt x="7832" y="1718"/>
                    <a:pt x="11979" y="0"/>
                    <a:pt x="16303" y="0"/>
                  </a:cubicBezTo>
                  <a:close/>
                </a:path>
              </a:pathLst>
            </a:custGeom>
            <a:solidFill>
              <a:srgbClr val="DCF7F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660110" cy="15332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87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2120400" y="3645537"/>
            <a:ext cx="1377974" cy="1173575"/>
          </a:xfrm>
          <a:custGeom>
            <a:avLst/>
            <a:gdLst/>
            <a:ahLst/>
            <a:cxnLst/>
            <a:rect l="l" t="t" r="r" b="b"/>
            <a:pathLst>
              <a:path w="1377974" h="1173575">
                <a:moveTo>
                  <a:pt x="0" y="0"/>
                </a:moveTo>
                <a:lnTo>
                  <a:pt x="1377974" y="0"/>
                </a:lnTo>
                <a:lnTo>
                  <a:pt x="1377974" y="1173574"/>
                </a:lnTo>
                <a:lnTo>
                  <a:pt x="0" y="1173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Freeform 21"/>
          <p:cNvSpPr/>
          <p:nvPr/>
        </p:nvSpPr>
        <p:spPr>
          <a:xfrm>
            <a:off x="1141205" y="3287485"/>
            <a:ext cx="1322777" cy="1202073"/>
          </a:xfrm>
          <a:custGeom>
            <a:avLst/>
            <a:gdLst/>
            <a:ahLst/>
            <a:cxnLst/>
            <a:rect l="l" t="t" r="r" b="b"/>
            <a:pathLst>
              <a:path w="1322777" h="1202073">
                <a:moveTo>
                  <a:pt x="0" y="0"/>
                </a:moveTo>
                <a:lnTo>
                  <a:pt x="1322777" y="0"/>
                </a:lnTo>
                <a:lnTo>
                  <a:pt x="1322777" y="1202073"/>
                </a:lnTo>
                <a:lnTo>
                  <a:pt x="0" y="12020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2" name="Freeform 22"/>
          <p:cNvSpPr/>
          <p:nvPr/>
        </p:nvSpPr>
        <p:spPr>
          <a:xfrm>
            <a:off x="1204615" y="8250093"/>
            <a:ext cx="962568" cy="1289873"/>
          </a:xfrm>
          <a:custGeom>
            <a:avLst/>
            <a:gdLst/>
            <a:ahLst/>
            <a:cxnLst/>
            <a:rect l="l" t="t" r="r" b="b"/>
            <a:pathLst>
              <a:path w="962568" h="1289873">
                <a:moveTo>
                  <a:pt x="0" y="0"/>
                </a:moveTo>
                <a:lnTo>
                  <a:pt x="962568" y="0"/>
                </a:lnTo>
                <a:lnTo>
                  <a:pt x="962568" y="1289873"/>
                </a:lnTo>
                <a:lnTo>
                  <a:pt x="0" y="1289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23"/>
          <p:cNvGrpSpPr/>
          <p:nvPr/>
        </p:nvGrpSpPr>
        <p:grpSpPr>
          <a:xfrm>
            <a:off x="6809197" y="4897520"/>
            <a:ext cx="3933229" cy="2316338"/>
            <a:chOff x="-1" y="-148628"/>
            <a:chExt cx="1110601" cy="6540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10600" cy="406400"/>
            </a:xfrm>
            <a:custGeom>
              <a:avLst/>
              <a:gdLst/>
              <a:ahLst/>
              <a:cxnLst/>
              <a:rect l="l" t="t" r="r" b="b"/>
              <a:pathLst>
                <a:path w="1110600" h="406400">
                  <a:moveTo>
                    <a:pt x="19683" y="0"/>
                  </a:moveTo>
                  <a:lnTo>
                    <a:pt x="1090917" y="0"/>
                  </a:lnTo>
                  <a:cubicBezTo>
                    <a:pt x="1101788" y="0"/>
                    <a:pt x="1110600" y="8813"/>
                    <a:pt x="1110600" y="19683"/>
                  </a:cubicBezTo>
                  <a:lnTo>
                    <a:pt x="1110600" y="386717"/>
                  </a:lnTo>
                  <a:cubicBezTo>
                    <a:pt x="1110600" y="391937"/>
                    <a:pt x="1108526" y="396944"/>
                    <a:pt x="1104835" y="400635"/>
                  </a:cubicBezTo>
                  <a:cubicBezTo>
                    <a:pt x="1101144" y="404326"/>
                    <a:pt x="1096137" y="406400"/>
                    <a:pt x="1090917" y="406400"/>
                  </a:cubicBezTo>
                  <a:lnTo>
                    <a:pt x="19683" y="406400"/>
                  </a:lnTo>
                  <a:cubicBezTo>
                    <a:pt x="8813" y="406400"/>
                    <a:pt x="0" y="397587"/>
                    <a:pt x="0" y="386717"/>
                  </a:cubicBezTo>
                  <a:lnTo>
                    <a:pt x="0" y="19683"/>
                  </a:lnTo>
                  <a:cubicBezTo>
                    <a:pt x="0" y="8813"/>
                    <a:pt x="8813" y="0"/>
                    <a:pt x="19683" y="0"/>
                  </a:cubicBezTo>
                  <a:close/>
                </a:path>
              </a:pathLst>
            </a:custGeom>
            <a:solidFill>
              <a:srgbClr val="023E8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1" y="-148628"/>
              <a:ext cx="1110600" cy="654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679"/>
                </a:lnSpc>
              </a:pPr>
              <a:r>
                <a:rPr lang="en-US" sz="61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BLOC 2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764908" y="4034539"/>
            <a:ext cx="2522883" cy="72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9"/>
              </a:lnSpc>
            </a:pPr>
            <a:r>
              <a:rPr lang="en-US" sz="5044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Entraide</a:t>
            </a:r>
            <a:endParaRPr lang="en-US" sz="5044" b="1" dirty="0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373449" y="8665731"/>
            <a:ext cx="6468248" cy="68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85"/>
              </a:lnSpc>
            </a:pPr>
            <a:r>
              <a:rPr lang="en-US" sz="5044" b="1" spc="-252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Sortir</a:t>
            </a:r>
            <a:r>
              <a:rPr lang="en-US" sz="5044" b="1" spc="-252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5044" b="1" spc="-252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</a:t>
            </a:r>
            <a:r>
              <a:rPr lang="en-US" sz="5044" b="1" spc="-252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zone de </a:t>
            </a:r>
            <a:r>
              <a:rPr lang="en-US" sz="5044" b="1" spc="-252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confort</a:t>
            </a:r>
            <a:endParaRPr lang="en-US" sz="5044" b="1" spc="-252" dirty="0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462307" y="3679500"/>
            <a:ext cx="4644405" cy="710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9"/>
              </a:lnSpc>
            </a:pPr>
            <a:r>
              <a:rPr lang="en-US" sz="5044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Travail </a:t>
            </a:r>
            <a:r>
              <a:rPr lang="en-US" sz="5044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d’équipe</a:t>
            </a:r>
            <a:endParaRPr lang="en-US" sz="5044" b="1" dirty="0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</a:t>
            </a:r>
          </a:p>
        </p:txBody>
      </p:sp>
      <p:sp>
        <p:nvSpPr>
          <p:cNvPr id="30" name="Freeform 30"/>
          <p:cNvSpPr/>
          <p:nvPr/>
        </p:nvSpPr>
        <p:spPr>
          <a:xfrm>
            <a:off x="11513501" y="7566702"/>
            <a:ext cx="1227252" cy="1153617"/>
          </a:xfrm>
          <a:custGeom>
            <a:avLst/>
            <a:gdLst/>
            <a:ahLst/>
            <a:cxnLst/>
            <a:rect l="l" t="t" r="r" b="b"/>
            <a:pathLst>
              <a:path w="1227252" h="1153617">
                <a:moveTo>
                  <a:pt x="0" y="0"/>
                </a:moveTo>
                <a:lnTo>
                  <a:pt x="1227252" y="0"/>
                </a:lnTo>
                <a:lnTo>
                  <a:pt x="1227252" y="1153616"/>
                </a:lnTo>
                <a:lnTo>
                  <a:pt x="0" y="1153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1" name="TextBox 31"/>
          <p:cNvSpPr txBox="1"/>
          <p:nvPr/>
        </p:nvSpPr>
        <p:spPr>
          <a:xfrm>
            <a:off x="0" y="1964988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Prochaine étape : cap vers le sommet!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0" y="716444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33" name="Freeform 33"/>
          <p:cNvSpPr/>
          <p:nvPr/>
        </p:nvSpPr>
        <p:spPr>
          <a:xfrm>
            <a:off x="156936" y="237658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1935994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Prochaine</a:t>
            </a:r>
            <a:r>
              <a:rPr lang="en-US" sz="699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étape : cap vers le </a:t>
            </a:r>
            <a:r>
              <a:rPr lang="en-US" sz="699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sommet</a:t>
            </a:r>
            <a:r>
              <a:rPr lang="en-US" sz="699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794094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5" name="Freeform 5"/>
          <p:cNvSpPr/>
          <p:nvPr/>
        </p:nvSpPr>
        <p:spPr>
          <a:xfrm>
            <a:off x="232255" y="159597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60" y="0"/>
                </a:lnTo>
                <a:lnTo>
                  <a:pt x="6425860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3375484" y="3019398"/>
            <a:ext cx="2758542" cy="2616955"/>
          </a:xfrm>
          <a:custGeom>
            <a:avLst/>
            <a:gdLst/>
            <a:ahLst/>
            <a:cxnLst/>
            <a:rect l="l" t="t" r="r" b="b"/>
            <a:pathLst>
              <a:path w="2758542" h="2616955">
                <a:moveTo>
                  <a:pt x="0" y="0"/>
                </a:moveTo>
                <a:lnTo>
                  <a:pt x="2758542" y="0"/>
                </a:lnTo>
                <a:lnTo>
                  <a:pt x="2758542" y="2616955"/>
                </a:lnTo>
                <a:lnTo>
                  <a:pt x="0" y="2616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207" b="-8869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2760886" y="5781523"/>
            <a:ext cx="4087234" cy="1164813"/>
            <a:chOff x="0" y="0"/>
            <a:chExt cx="5449646" cy="155308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5449646" cy="1553084"/>
              <a:chOff x="0" y="0"/>
              <a:chExt cx="538015" cy="15332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38015" cy="153328"/>
              </a:xfrm>
              <a:custGeom>
                <a:avLst/>
                <a:gdLst/>
                <a:ahLst/>
                <a:cxnLst/>
                <a:rect l="l" t="t" r="r" b="b"/>
                <a:pathLst>
                  <a:path w="538015" h="153328">
                    <a:moveTo>
                      <a:pt x="18658" y="0"/>
                    </a:moveTo>
                    <a:lnTo>
                      <a:pt x="519357" y="0"/>
                    </a:lnTo>
                    <a:cubicBezTo>
                      <a:pt x="529662" y="0"/>
                      <a:pt x="538015" y="8353"/>
                      <a:pt x="538015" y="18658"/>
                    </a:cubicBezTo>
                    <a:lnTo>
                      <a:pt x="538015" y="134670"/>
                    </a:lnTo>
                    <a:cubicBezTo>
                      <a:pt x="538015" y="144975"/>
                      <a:pt x="529662" y="153328"/>
                      <a:pt x="519357" y="153328"/>
                    </a:cubicBezTo>
                    <a:lnTo>
                      <a:pt x="18658" y="153328"/>
                    </a:lnTo>
                    <a:cubicBezTo>
                      <a:pt x="8353" y="153328"/>
                      <a:pt x="0" y="144975"/>
                      <a:pt x="0" y="134670"/>
                    </a:cubicBezTo>
                    <a:lnTo>
                      <a:pt x="0" y="18658"/>
                    </a:lnTo>
                    <a:cubicBezTo>
                      <a:pt x="0" y="8353"/>
                      <a:pt x="8353" y="0"/>
                      <a:pt x="18658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538015" cy="1533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144389"/>
              <a:ext cx="5449646" cy="1296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76"/>
                </a:lnSpc>
                <a:spcBef>
                  <a:spcPct val="0"/>
                </a:spcBef>
              </a:pPr>
              <a:r>
                <a:rPr lang="en-US" sz="3794" b="1" u="none" strike="noStrik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CONNAISSANCE </a:t>
              </a:r>
            </a:p>
            <a:p>
              <a:pPr marL="0" lvl="0" indent="0" algn="ctr">
                <a:lnSpc>
                  <a:spcPts val="3376"/>
                </a:lnSpc>
                <a:spcBef>
                  <a:spcPct val="0"/>
                </a:spcBef>
              </a:pPr>
              <a:r>
                <a:rPr lang="en-US" sz="3794" b="1" u="none" strike="noStrik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 SOI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93963" y="5781523"/>
            <a:ext cx="4087234" cy="1164813"/>
            <a:chOff x="0" y="0"/>
            <a:chExt cx="5449646" cy="155308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449646" cy="1553084"/>
              <a:chOff x="0" y="0"/>
              <a:chExt cx="538015" cy="1533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38015" cy="153328"/>
              </a:xfrm>
              <a:custGeom>
                <a:avLst/>
                <a:gdLst/>
                <a:ahLst/>
                <a:cxnLst/>
                <a:rect l="l" t="t" r="r" b="b"/>
                <a:pathLst>
                  <a:path w="538015" h="153328">
                    <a:moveTo>
                      <a:pt x="18658" y="0"/>
                    </a:moveTo>
                    <a:lnTo>
                      <a:pt x="519357" y="0"/>
                    </a:lnTo>
                    <a:cubicBezTo>
                      <a:pt x="529662" y="0"/>
                      <a:pt x="538015" y="8353"/>
                      <a:pt x="538015" y="18658"/>
                    </a:cubicBezTo>
                    <a:lnTo>
                      <a:pt x="538015" y="134670"/>
                    </a:lnTo>
                    <a:cubicBezTo>
                      <a:pt x="538015" y="144975"/>
                      <a:pt x="529662" y="153328"/>
                      <a:pt x="519357" y="153328"/>
                    </a:cubicBezTo>
                    <a:lnTo>
                      <a:pt x="18658" y="153328"/>
                    </a:lnTo>
                    <a:cubicBezTo>
                      <a:pt x="8353" y="153328"/>
                      <a:pt x="0" y="144975"/>
                      <a:pt x="0" y="134670"/>
                    </a:cubicBezTo>
                    <a:lnTo>
                      <a:pt x="0" y="18658"/>
                    </a:lnTo>
                    <a:cubicBezTo>
                      <a:pt x="0" y="8353"/>
                      <a:pt x="8353" y="0"/>
                      <a:pt x="18658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0"/>
                <a:ext cx="538015" cy="1533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144389"/>
              <a:ext cx="5449646" cy="1296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76"/>
                </a:lnSpc>
                <a:spcBef>
                  <a:spcPct val="0"/>
                </a:spcBef>
              </a:pPr>
              <a:r>
                <a:rPr lang="en-US" sz="3794" b="1" u="none" strike="noStrik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MODE DE VIE ET HABITUDES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27041" y="5821381"/>
            <a:ext cx="4087234" cy="1080711"/>
            <a:chOff x="0" y="0"/>
            <a:chExt cx="5449646" cy="144094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449646" cy="1440948"/>
              <a:chOff x="0" y="0"/>
              <a:chExt cx="538015" cy="14225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38015" cy="142257"/>
              </a:xfrm>
              <a:custGeom>
                <a:avLst/>
                <a:gdLst/>
                <a:ahLst/>
                <a:cxnLst/>
                <a:rect l="l" t="t" r="r" b="b"/>
                <a:pathLst>
                  <a:path w="538015" h="142257">
                    <a:moveTo>
                      <a:pt x="18658" y="0"/>
                    </a:moveTo>
                    <a:lnTo>
                      <a:pt x="519357" y="0"/>
                    </a:lnTo>
                    <a:cubicBezTo>
                      <a:pt x="529662" y="0"/>
                      <a:pt x="538015" y="8353"/>
                      <a:pt x="538015" y="18658"/>
                    </a:cubicBezTo>
                    <a:lnTo>
                      <a:pt x="538015" y="123600"/>
                    </a:lnTo>
                    <a:cubicBezTo>
                      <a:pt x="538015" y="133904"/>
                      <a:pt x="529662" y="142257"/>
                      <a:pt x="519357" y="142257"/>
                    </a:cubicBezTo>
                    <a:lnTo>
                      <a:pt x="18658" y="142257"/>
                    </a:lnTo>
                    <a:cubicBezTo>
                      <a:pt x="8353" y="142257"/>
                      <a:pt x="0" y="133904"/>
                      <a:pt x="0" y="123600"/>
                    </a:cubicBezTo>
                    <a:lnTo>
                      <a:pt x="0" y="18658"/>
                    </a:lnTo>
                    <a:cubicBezTo>
                      <a:pt x="0" y="8353"/>
                      <a:pt x="8353" y="0"/>
                      <a:pt x="18658" y="0"/>
                    </a:cubicBezTo>
                    <a:close/>
                  </a:path>
                </a:pathLst>
              </a:custGeom>
              <a:solidFill>
                <a:srgbClr val="3DD6D9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538015" cy="142257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144389"/>
              <a:ext cx="5449646" cy="1296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76"/>
                </a:lnSpc>
              </a:pPr>
              <a:r>
                <a:rPr lang="en-US" sz="3794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AMITIÉS ET RÉSEAU SOCIAL DE SOUTIEN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1943022" y="3650738"/>
            <a:ext cx="3055272" cy="1928640"/>
          </a:xfrm>
          <a:custGeom>
            <a:avLst/>
            <a:gdLst/>
            <a:ahLst/>
            <a:cxnLst/>
            <a:rect l="l" t="t" r="r" b="b"/>
            <a:pathLst>
              <a:path w="3055272" h="1928640">
                <a:moveTo>
                  <a:pt x="0" y="0"/>
                </a:moveTo>
                <a:lnTo>
                  <a:pt x="3055272" y="0"/>
                </a:lnTo>
                <a:lnTo>
                  <a:pt x="3055272" y="1928640"/>
                </a:lnTo>
                <a:lnTo>
                  <a:pt x="0" y="1928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3" name="Group 23"/>
          <p:cNvGrpSpPr/>
          <p:nvPr/>
        </p:nvGrpSpPr>
        <p:grpSpPr>
          <a:xfrm>
            <a:off x="457200" y="7578414"/>
            <a:ext cx="17194964" cy="2548989"/>
            <a:chOff x="0" y="0"/>
            <a:chExt cx="1771265" cy="3468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71265" cy="346830"/>
            </a:xfrm>
            <a:custGeom>
              <a:avLst/>
              <a:gdLst/>
              <a:ahLst/>
              <a:cxnLst/>
              <a:rect l="l" t="t" r="r" b="b"/>
              <a:pathLst>
                <a:path w="1771265" h="346830">
                  <a:moveTo>
                    <a:pt x="5667" y="0"/>
                  </a:moveTo>
                  <a:lnTo>
                    <a:pt x="1765598" y="0"/>
                  </a:lnTo>
                  <a:cubicBezTo>
                    <a:pt x="1767101" y="0"/>
                    <a:pt x="1768542" y="597"/>
                    <a:pt x="1769605" y="1660"/>
                  </a:cubicBezTo>
                  <a:cubicBezTo>
                    <a:pt x="1770668" y="2723"/>
                    <a:pt x="1771265" y="4164"/>
                    <a:pt x="1771265" y="5667"/>
                  </a:cubicBezTo>
                  <a:lnTo>
                    <a:pt x="1771265" y="341163"/>
                  </a:lnTo>
                  <a:cubicBezTo>
                    <a:pt x="1771265" y="344293"/>
                    <a:pt x="1768728" y="346830"/>
                    <a:pt x="1765598" y="346830"/>
                  </a:cubicBezTo>
                  <a:lnTo>
                    <a:pt x="5667" y="346830"/>
                  </a:lnTo>
                  <a:cubicBezTo>
                    <a:pt x="4164" y="346830"/>
                    <a:pt x="2723" y="346233"/>
                    <a:pt x="1660" y="345170"/>
                  </a:cubicBezTo>
                  <a:cubicBezTo>
                    <a:pt x="597" y="344107"/>
                    <a:pt x="0" y="342666"/>
                    <a:pt x="0" y="341163"/>
                  </a:cubicBezTo>
                  <a:lnTo>
                    <a:pt x="0" y="5667"/>
                  </a:lnTo>
                  <a:cubicBezTo>
                    <a:pt x="0" y="4164"/>
                    <a:pt x="597" y="2723"/>
                    <a:pt x="1660" y="1660"/>
                  </a:cubicBezTo>
                  <a:cubicBezTo>
                    <a:pt x="2723" y="597"/>
                    <a:pt x="4164" y="0"/>
                    <a:pt x="5667" y="0"/>
                  </a:cubicBezTo>
                  <a:close/>
                </a:path>
              </a:pathLst>
            </a:custGeom>
            <a:solidFill>
              <a:srgbClr val="DCF7F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1771265" cy="3468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87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87913" y="7779478"/>
            <a:ext cx="17364251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3999" b="1" spc="-79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Ces trois facteurs peuvent, à la fois, contribuer...</a:t>
            </a:r>
          </a:p>
        </p:txBody>
      </p:sp>
      <p:sp>
        <p:nvSpPr>
          <p:cNvPr id="27" name="Freeform 27"/>
          <p:cNvSpPr/>
          <p:nvPr/>
        </p:nvSpPr>
        <p:spPr>
          <a:xfrm rot="-5400000">
            <a:off x="8869690" y="5850184"/>
            <a:ext cx="548621" cy="2760284"/>
          </a:xfrm>
          <a:custGeom>
            <a:avLst/>
            <a:gdLst/>
            <a:ahLst/>
            <a:cxnLst/>
            <a:rect l="l" t="t" r="r" b="b"/>
            <a:pathLst>
              <a:path w="548621" h="2760284">
                <a:moveTo>
                  <a:pt x="0" y="0"/>
                </a:moveTo>
                <a:lnTo>
                  <a:pt x="548621" y="0"/>
                </a:lnTo>
                <a:lnTo>
                  <a:pt x="548621" y="2760284"/>
                </a:lnTo>
                <a:lnTo>
                  <a:pt x="0" y="2760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761" r="-6079" b="-2279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0" name="TextBox 30"/>
          <p:cNvSpPr txBox="1"/>
          <p:nvPr/>
        </p:nvSpPr>
        <p:spPr>
          <a:xfrm>
            <a:off x="17913537" y="9812684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19105" y="9250453"/>
            <a:ext cx="7294875" cy="67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9"/>
              </a:lnSpc>
            </a:pPr>
            <a:r>
              <a:rPr lang="en-US" sz="4016" b="1" spc="-140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 progrès de la santé et au bien-être</a:t>
            </a:r>
          </a:p>
        </p:txBody>
      </p:sp>
      <p:sp>
        <p:nvSpPr>
          <p:cNvPr id="32" name="Freeform 32"/>
          <p:cNvSpPr/>
          <p:nvPr/>
        </p:nvSpPr>
        <p:spPr>
          <a:xfrm>
            <a:off x="4379577" y="8514744"/>
            <a:ext cx="711135" cy="704023"/>
          </a:xfrm>
          <a:custGeom>
            <a:avLst/>
            <a:gdLst/>
            <a:ahLst/>
            <a:cxnLst/>
            <a:rect l="l" t="t" r="r" b="b"/>
            <a:pathLst>
              <a:path w="711135" h="704023">
                <a:moveTo>
                  <a:pt x="0" y="0"/>
                </a:moveTo>
                <a:lnTo>
                  <a:pt x="711135" y="0"/>
                </a:lnTo>
                <a:lnTo>
                  <a:pt x="711135" y="704024"/>
                </a:lnTo>
                <a:lnTo>
                  <a:pt x="0" y="704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3" name="TextBox 33"/>
          <p:cNvSpPr txBox="1"/>
          <p:nvPr/>
        </p:nvSpPr>
        <p:spPr>
          <a:xfrm>
            <a:off x="0" y="9251724"/>
            <a:ext cx="9470289" cy="68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3999" b="1" spc="-139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au développement/maintien de l’anxiété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111894" y="9414173"/>
            <a:ext cx="493438" cy="399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6"/>
              </a:lnSpc>
            </a:pPr>
            <a:r>
              <a:rPr lang="en-US" sz="2335" b="1" spc="-81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</a:t>
            </a:r>
          </a:p>
        </p:txBody>
      </p:sp>
      <p:sp>
        <p:nvSpPr>
          <p:cNvPr id="35" name="Freeform 35"/>
          <p:cNvSpPr/>
          <p:nvPr/>
        </p:nvSpPr>
        <p:spPr>
          <a:xfrm>
            <a:off x="13310975" y="8554277"/>
            <a:ext cx="711135" cy="704023"/>
          </a:xfrm>
          <a:custGeom>
            <a:avLst/>
            <a:gdLst/>
            <a:ahLst/>
            <a:cxnLst/>
            <a:rect l="l" t="t" r="r" b="b"/>
            <a:pathLst>
              <a:path w="711135" h="704023">
                <a:moveTo>
                  <a:pt x="0" y="0"/>
                </a:moveTo>
                <a:lnTo>
                  <a:pt x="711135" y="0"/>
                </a:lnTo>
                <a:lnTo>
                  <a:pt x="711135" y="704023"/>
                </a:lnTo>
                <a:lnTo>
                  <a:pt x="0" y="704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6" name="Freeform 36"/>
          <p:cNvSpPr/>
          <p:nvPr/>
        </p:nvSpPr>
        <p:spPr>
          <a:xfrm>
            <a:off x="7836217" y="3076372"/>
            <a:ext cx="2602727" cy="2546268"/>
          </a:xfrm>
          <a:custGeom>
            <a:avLst/>
            <a:gdLst/>
            <a:ahLst/>
            <a:cxnLst/>
            <a:rect l="l" t="t" r="r" b="b"/>
            <a:pathLst>
              <a:path w="2602727" h="2546268">
                <a:moveTo>
                  <a:pt x="0" y="0"/>
                </a:moveTo>
                <a:lnTo>
                  <a:pt x="2602727" y="0"/>
                </a:lnTo>
                <a:lnTo>
                  <a:pt x="2602727" y="2546268"/>
                </a:lnTo>
                <a:lnTo>
                  <a:pt x="0" y="25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6C8726BD-2E0A-4EE1-6AD6-67F08B078C5C}"/>
              </a:ext>
            </a:extLst>
          </p:cNvPr>
          <p:cNvSpPr/>
          <p:nvPr/>
        </p:nvSpPr>
        <p:spPr>
          <a:xfrm rot="-5400000">
            <a:off x="13196348" y="5870037"/>
            <a:ext cx="548621" cy="2760284"/>
          </a:xfrm>
          <a:custGeom>
            <a:avLst/>
            <a:gdLst/>
            <a:ahLst/>
            <a:cxnLst/>
            <a:rect l="l" t="t" r="r" b="b"/>
            <a:pathLst>
              <a:path w="548621" h="2760284">
                <a:moveTo>
                  <a:pt x="0" y="0"/>
                </a:moveTo>
                <a:lnTo>
                  <a:pt x="548621" y="0"/>
                </a:lnTo>
                <a:lnTo>
                  <a:pt x="548621" y="2760284"/>
                </a:lnTo>
                <a:lnTo>
                  <a:pt x="0" y="2760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761" r="-6079" b="-2279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8" name="Freeform 27">
            <a:extLst>
              <a:ext uri="{FF2B5EF4-FFF2-40B4-BE49-F238E27FC236}">
                <a16:creationId xmlns:a16="http://schemas.microsoft.com/office/drawing/2014/main" id="{11EA008E-920A-356F-91D9-1EEE5B36ED66}"/>
              </a:ext>
            </a:extLst>
          </p:cNvPr>
          <p:cNvSpPr/>
          <p:nvPr/>
        </p:nvSpPr>
        <p:spPr>
          <a:xfrm rot="-5400000">
            <a:off x="4460833" y="5897422"/>
            <a:ext cx="548621" cy="2760284"/>
          </a:xfrm>
          <a:custGeom>
            <a:avLst/>
            <a:gdLst/>
            <a:ahLst/>
            <a:cxnLst/>
            <a:rect l="l" t="t" r="r" b="b"/>
            <a:pathLst>
              <a:path w="548621" h="2760284">
                <a:moveTo>
                  <a:pt x="0" y="0"/>
                </a:moveTo>
                <a:lnTo>
                  <a:pt x="548621" y="0"/>
                </a:lnTo>
                <a:lnTo>
                  <a:pt x="548621" y="2760284"/>
                </a:lnTo>
                <a:lnTo>
                  <a:pt x="0" y="2760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7761" r="-6079" b="-22796"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3150343" y="7109128"/>
            <a:ext cx="3850509" cy="3374446"/>
          </a:xfrm>
          <a:custGeom>
            <a:avLst/>
            <a:gdLst/>
            <a:ahLst/>
            <a:cxnLst/>
            <a:rect l="l" t="t" r="r" b="b"/>
            <a:pathLst>
              <a:path w="3850509" h="3374446">
                <a:moveTo>
                  <a:pt x="0" y="0"/>
                </a:moveTo>
                <a:lnTo>
                  <a:pt x="3850509" y="0"/>
                </a:lnTo>
                <a:lnTo>
                  <a:pt x="3850509" y="3374446"/>
                </a:lnTo>
                <a:lnTo>
                  <a:pt x="0" y="33744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66611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 D’INTÉGRATION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63438" y="2540900"/>
            <a:ext cx="15180532" cy="1192994"/>
            <a:chOff x="0" y="0"/>
            <a:chExt cx="2788268" cy="219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8268" cy="219122"/>
            </a:xfrm>
            <a:custGeom>
              <a:avLst/>
              <a:gdLst/>
              <a:ahLst/>
              <a:cxnLst/>
              <a:rect l="l" t="t" r="r" b="b"/>
              <a:pathLst>
                <a:path w="2788268" h="219122">
                  <a:moveTo>
                    <a:pt x="6120" y="0"/>
                  </a:moveTo>
                  <a:lnTo>
                    <a:pt x="2782148" y="0"/>
                  </a:lnTo>
                  <a:cubicBezTo>
                    <a:pt x="2785528" y="0"/>
                    <a:pt x="2788268" y="2740"/>
                    <a:pt x="2788268" y="6120"/>
                  </a:cubicBezTo>
                  <a:lnTo>
                    <a:pt x="2788268" y="213002"/>
                  </a:lnTo>
                  <a:cubicBezTo>
                    <a:pt x="2788268" y="216382"/>
                    <a:pt x="2785528" y="219122"/>
                    <a:pt x="2782148" y="219122"/>
                  </a:cubicBezTo>
                  <a:lnTo>
                    <a:pt x="6120" y="219122"/>
                  </a:lnTo>
                  <a:cubicBezTo>
                    <a:pt x="2740" y="219122"/>
                    <a:pt x="0" y="216382"/>
                    <a:pt x="0" y="213002"/>
                  </a:cubicBezTo>
                  <a:lnTo>
                    <a:pt x="0" y="6120"/>
                  </a:lnTo>
                  <a:cubicBezTo>
                    <a:pt x="0" y="2740"/>
                    <a:pt x="2740" y="0"/>
                    <a:pt x="6120" y="0"/>
                  </a:cubicBezTo>
                  <a:close/>
                </a:path>
              </a:pathLst>
            </a:custGeom>
            <a:solidFill>
              <a:srgbClr val="003886"/>
            </a:solidFill>
            <a:ln w="57150" cap="sq">
              <a:solidFill>
                <a:srgbClr val="30178B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2788268" cy="333422"/>
            </a:xfrm>
            <a:prstGeom prst="rect">
              <a:avLst/>
            </a:prstGeom>
          </p:spPr>
          <p:txBody>
            <a:bodyPr lIns="100254" tIns="100254" rIns="100254" bIns="100254" rtlCol="0" anchor="ctr"/>
            <a:lstStyle/>
            <a:p>
              <a:pPr algn="ctr">
                <a:lnSpc>
                  <a:spcPts val="408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494363" y="2689712"/>
            <a:ext cx="618838" cy="929947"/>
          </a:xfrm>
          <a:custGeom>
            <a:avLst/>
            <a:gdLst/>
            <a:ahLst/>
            <a:cxnLst/>
            <a:rect l="l" t="t" r="r" b="b"/>
            <a:pathLst>
              <a:path w="618838" h="929947">
                <a:moveTo>
                  <a:pt x="0" y="0"/>
                </a:moveTo>
                <a:lnTo>
                  <a:pt x="618838" y="0"/>
                </a:lnTo>
                <a:lnTo>
                  <a:pt x="618838" y="929947"/>
                </a:lnTo>
                <a:lnTo>
                  <a:pt x="0" y="929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9" name="Group 9"/>
          <p:cNvGrpSpPr/>
          <p:nvPr/>
        </p:nvGrpSpPr>
        <p:grpSpPr>
          <a:xfrm>
            <a:off x="602296" y="2540900"/>
            <a:ext cx="1189666" cy="1192994"/>
            <a:chOff x="0" y="0"/>
            <a:chExt cx="742644" cy="7447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DCF7F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17193" y="2722404"/>
            <a:ext cx="13842417" cy="89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3099" b="1" spc="-9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Cette semaine, tentez de vous exposer ensemble à une situation anxiogène pour l’enfant, à l’aide de vos outils d’expédition, selon le principe des petits pas.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4313" y="2389741"/>
            <a:ext cx="645633" cy="131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6"/>
              </a:lnSpc>
              <a:spcBef>
                <a:spcPct val="0"/>
              </a:spcBef>
            </a:pPr>
            <a:r>
              <a:rPr lang="en-US" sz="6790" b="1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8868" y="1846444"/>
            <a:ext cx="599664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999" b="1" spc="-119">
                <a:solidFill>
                  <a:srgbClr val="00388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défi commun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206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15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805" y="261172"/>
            <a:ext cx="5250951" cy="669331"/>
          </a:xfrm>
          <a:custGeom>
            <a:avLst/>
            <a:gdLst/>
            <a:ahLst/>
            <a:cxnLst/>
            <a:rect l="l" t="t" r="r" b="b"/>
            <a:pathLst>
              <a:path w="5250951" h="669331">
                <a:moveTo>
                  <a:pt x="0" y="0"/>
                </a:moveTo>
                <a:lnTo>
                  <a:pt x="5250951" y="0"/>
                </a:lnTo>
                <a:lnTo>
                  <a:pt x="5250951" y="669331"/>
                </a:lnTo>
                <a:lnTo>
                  <a:pt x="0" y="669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/>
        </p:nvSpPr>
        <p:spPr>
          <a:xfrm rot="-5400000" flipH="1">
            <a:off x="3951770" y="9104160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753054" y="0"/>
                </a:moveTo>
                <a:lnTo>
                  <a:pt x="0" y="0"/>
                </a:lnTo>
                <a:lnTo>
                  <a:pt x="0" y="544081"/>
                </a:lnTo>
                <a:lnTo>
                  <a:pt x="753054" y="544081"/>
                </a:lnTo>
                <a:lnTo>
                  <a:pt x="75305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/>
        </p:nvSpPr>
        <p:spPr>
          <a:xfrm rot="-10658329" flipV="1">
            <a:off x="3100811" y="7803706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544081"/>
                </a:moveTo>
                <a:lnTo>
                  <a:pt x="753053" y="544081"/>
                </a:lnTo>
                <a:lnTo>
                  <a:pt x="753053" y="0"/>
                </a:lnTo>
                <a:lnTo>
                  <a:pt x="0" y="0"/>
                </a:lnTo>
                <a:lnTo>
                  <a:pt x="0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9" name="Freeform 19"/>
          <p:cNvSpPr/>
          <p:nvPr/>
        </p:nvSpPr>
        <p:spPr>
          <a:xfrm rot="-10658329" flipV="1">
            <a:off x="3196011" y="7100756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544081"/>
                </a:moveTo>
                <a:lnTo>
                  <a:pt x="753053" y="544081"/>
                </a:lnTo>
                <a:lnTo>
                  <a:pt x="753053" y="0"/>
                </a:lnTo>
                <a:lnTo>
                  <a:pt x="0" y="0"/>
                </a:lnTo>
                <a:lnTo>
                  <a:pt x="0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Freeform 20"/>
          <p:cNvSpPr/>
          <p:nvPr/>
        </p:nvSpPr>
        <p:spPr>
          <a:xfrm rot="-10658329">
            <a:off x="3583426" y="5683097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0"/>
                </a:moveTo>
                <a:lnTo>
                  <a:pt x="753053" y="0"/>
                </a:lnTo>
                <a:lnTo>
                  <a:pt x="753053" y="544081"/>
                </a:lnTo>
                <a:lnTo>
                  <a:pt x="0" y="544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Freeform 21"/>
          <p:cNvSpPr/>
          <p:nvPr/>
        </p:nvSpPr>
        <p:spPr>
          <a:xfrm rot="-6931094" flipV="1">
            <a:off x="4631520" y="4623450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544081"/>
                </a:moveTo>
                <a:lnTo>
                  <a:pt x="753054" y="544081"/>
                </a:lnTo>
                <a:lnTo>
                  <a:pt x="753054" y="0"/>
                </a:lnTo>
                <a:lnTo>
                  <a:pt x="0" y="0"/>
                </a:lnTo>
                <a:lnTo>
                  <a:pt x="0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2" name="Freeform 22"/>
          <p:cNvSpPr/>
          <p:nvPr/>
        </p:nvSpPr>
        <p:spPr>
          <a:xfrm rot="-6931094">
            <a:off x="3981248" y="4938784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0"/>
                </a:moveTo>
                <a:lnTo>
                  <a:pt x="753053" y="0"/>
                </a:lnTo>
                <a:lnTo>
                  <a:pt x="753053" y="544081"/>
                </a:lnTo>
                <a:lnTo>
                  <a:pt x="0" y="544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3" name="Freeform 23"/>
          <p:cNvSpPr/>
          <p:nvPr/>
        </p:nvSpPr>
        <p:spPr>
          <a:xfrm rot="1627510">
            <a:off x="6727431" y="8358547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0"/>
                </a:moveTo>
                <a:lnTo>
                  <a:pt x="753053" y="0"/>
                </a:lnTo>
                <a:lnTo>
                  <a:pt x="753053" y="544081"/>
                </a:lnTo>
                <a:lnTo>
                  <a:pt x="0" y="544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4" name="Freeform 24"/>
          <p:cNvSpPr/>
          <p:nvPr/>
        </p:nvSpPr>
        <p:spPr>
          <a:xfrm rot="586414">
            <a:off x="6822267" y="6569642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0"/>
                </a:moveTo>
                <a:lnTo>
                  <a:pt x="753053" y="0"/>
                </a:lnTo>
                <a:lnTo>
                  <a:pt x="753053" y="544081"/>
                </a:lnTo>
                <a:lnTo>
                  <a:pt x="0" y="544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5" name="Freeform 25"/>
          <p:cNvSpPr/>
          <p:nvPr/>
        </p:nvSpPr>
        <p:spPr>
          <a:xfrm rot="-2844924" flipV="1">
            <a:off x="6429489" y="5461153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544081"/>
                </a:moveTo>
                <a:lnTo>
                  <a:pt x="753053" y="544081"/>
                </a:lnTo>
                <a:lnTo>
                  <a:pt x="753053" y="0"/>
                </a:lnTo>
                <a:lnTo>
                  <a:pt x="0" y="0"/>
                </a:lnTo>
                <a:lnTo>
                  <a:pt x="0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6" name="Freeform 26"/>
          <p:cNvSpPr/>
          <p:nvPr/>
        </p:nvSpPr>
        <p:spPr>
          <a:xfrm rot="-3118728" flipV="1">
            <a:off x="6268284" y="4938784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544081"/>
                </a:moveTo>
                <a:lnTo>
                  <a:pt x="753053" y="544081"/>
                </a:lnTo>
                <a:lnTo>
                  <a:pt x="753053" y="0"/>
                </a:lnTo>
                <a:lnTo>
                  <a:pt x="0" y="0"/>
                </a:lnTo>
                <a:lnTo>
                  <a:pt x="0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7" name="Freeform 27"/>
          <p:cNvSpPr/>
          <p:nvPr/>
        </p:nvSpPr>
        <p:spPr>
          <a:xfrm>
            <a:off x="3744397" y="5152812"/>
            <a:ext cx="3025474" cy="3941986"/>
          </a:xfrm>
          <a:custGeom>
            <a:avLst/>
            <a:gdLst/>
            <a:ahLst/>
            <a:cxnLst/>
            <a:rect l="l" t="t" r="r" b="b"/>
            <a:pathLst>
              <a:path w="3025474" h="3941986">
                <a:moveTo>
                  <a:pt x="0" y="0"/>
                </a:moveTo>
                <a:lnTo>
                  <a:pt x="3025474" y="0"/>
                </a:lnTo>
                <a:lnTo>
                  <a:pt x="3025474" y="3941986"/>
                </a:lnTo>
                <a:lnTo>
                  <a:pt x="0" y="3941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28" name="Group 28"/>
          <p:cNvGrpSpPr/>
          <p:nvPr/>
        </p:nvGrpSpPr>
        <p:grpSpPr>
          <a:xfrm>
            <a:off x="891663" y="4799436"/>
            <a:ext cx="3329740" cy="709035"/>
            <a:chOff x="0" y="0"/>
            <a:chExt cx="4439653" cy="94537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4439653" cy="945379"/>
              <a:chOff x="0" y="0"/>
              <a:chExt cx="930686" cy="1981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930686" cy="198180"/>
              </a:xfrm>
              <a:custGeom>
                <a:avLst/>
                <a:gdLst/>
                <a:ahLst/>
                <a:cxnLst/>
                <a:rect l="l" t="t" r="r" b="b"/>
                <a:pathLst>
                  <a:path w="930686" h="198180">
                    <a:moveTo>
                      <a:pt x="26406" y="0"/>
                    </a:moveTo>
                    <a:lnTo>
                      <a:pt x="904279" y="0"/>
                    </a:lnTo>
                    <a:cubicBezTo>
                      <a:pt x="918863" y="0"/>
                      <a:pt x="930686" y="11823"/>
                      <a:pt x="930686" y="26406"/>
                    </a:cubicBezTo>
                    <a:lnTo>
                      <a:pt x="930686" y="171774"/>
                    </a:lnTo>
                    <a:cubicBezTo>
                      <a:pt x="930686" y="186358"/>
                      <a:pt x="918863" y="198180"/>
                      <a:pt x="904279" y="198180"/>
                    </a:cubicBezTo>
                    <a:lnTo>
                      <a:pt x="26406" y="198180"/>
                    </a:lnTo>
                    <a:cubicBezTo>
                      <a:pt x="11823" y="198180"/>
                      <a:pt x="0" y="186358"/>
                      <a:pt x="0" y="171774"/>
                    </a:cubicBezTo>
                    <a:lnTo>
                      <a:pt x="0" y="26406"/>
                    </a:lnTo>
                    <a:cubicBezTo>
                      <a:pt x="0" y="11823"/>
                      <a:pt x="11823" y="0"/>
                      <a:pt x="26406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0"/>
                <a:ext cx="930686" cy="19818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82483" y="151230"/>
              <a:ext cx="4274687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Images d’animaux qui représentent des états d’esprit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91663" y="7544999"/>
            <a:ext cx="2585675" cy="530747"/>
            <a:chOff x="0" y="0"/>
            <a:chExt cx="3447566" cy="707663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3447566" cy="707663"/>
              <a:chOff x="0" y="0"/>
              <a:chExt cx="722714" cy="14834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22714" cy="148347"/>
              </a:xfrm>
              <a:custGeom>
                <a:avLst/>
                <a:gdLst/>
                <a:ahLst/>
                <a:cxnLst/>
                <a:rect l="l" t="t" r="r" b="b"/>
                <a:pathLst>
                  <a:path w="722714" h="148347">
                    <a:moveTo>
                      <a:pt x="34005" y="0"/>
                    </a:moveTo>
                    <a:lnTo>
                      <a:pt x="688709" y="0"/>
                    </a:lnTo>
                    <a:cubicBezTo>
                      <a:pt x="697728" y="0"/>
                      <a:pt x="706377" y="3583"/>
                      <a:pt x="712754" y="9960"/>
                    </a:cubicBezTo>
                    <a:cubicBezTo>
                      <a:pt x="719131" y="16337"/>
                      <a:pt x="722714" y="24986"/>
                      <a:pt x="722714" y="34005"/>
                    </a:cubicBezTo>
                    <a:lnTo>
                      <a:pt x="722714" y="114342"/>
                    </a:lnTo>
                    <a:cubicBezTo>
                      <a:pt x="722714" y="123361"/>
                      <a:pt x="719131" y="132010"/>
                      <a:pt x="712754" y="138388"/>
                    </a:cubicBezTo>
                    <a:cubicBezTo>
                      <a:pt x="706377" y="144765"/>
                      <a:pt x="697728" y="148347"/>
                      <a:pt x="688709" y="148347"/>
                    </a:cubicBezTo>
                    <a:lnTo>
                      <a:pt x="34005" y="148347"/>
                    </a:lnTo>
                    <a:cubicBezTo>
                      <a:pt x="24986" y="148347"/>
                      <a:pt x="16337" y="144765"/>
                      <a:pt x="9960" y="138388"/>
                    </a:cubicBezTo>
                    <a:cubicBezTo>
                      <a:pt x="3583" y="132010"/>
                      <a:pt x="0" y="123361"/>
                      <a:pt x="0" y="114342"/>
                    </a:cubicBezTo>
                    <a:lnTo>
                      <a:pt x="0" y="34005"/>
                    </a:lnTo>
                    <a:cubicBezTo>
                      <a:pt x="0" y="24986"/>
                      <a:pt x="3583" y="16337"/>
                      <a:pt x="9960" y="9960"/>
                    </a:cubicBezTo>
                    <a:cubicBezTo>
                      <a:pt x="16337" y="3583"/>
                      <a:pt x="24986" y="0"/>
                      <a:pt x="34005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722714" cy="1864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81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15625" y="59563"/>
              <a:ext cx="3331941" cy="47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Spect</a:t>
              </a:r>
              <a:r>
                <a:rPr lang="en-US" sz="1929" b="1" u="none" strike="noStrike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acle des émotions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058117" y="4181569"/>
            <a:ext cx="3723435" cy="513862"/>
            <a:chOff x="0" y="0"/>
            <a:chExt cx="4964580" cy="685149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4964567" cy="685149"/>
              <a:chOff x="0" y="0"/>
              <a:chExt cx="1040723" cy="143628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040723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1040723" h="143628">
                    <a:moveTo>
                      <a:pt x="23614" y="0"/>
                    </a:moveTo>
                    <a:lnTo>
                      <a:pt x="1017109" y="0"/>
                    </a:lnTo>
                    <a:cubicBezTo>
                      <a:pt x="1023372" y="0"/>
                      <a:pt x="1029378" y="2488"/>
                      <a:pt x="1033807" y="6916"/>
                    </a:cubicBezTo>
                    <a:cubicBezTo>
                      <a:pt x="1038236" y="11345"/>
                      <a:pt x="1040723" y="17351"/>
                      <a:pt x="1040723" y="23614"/>
                    </a:cubicBezTo>
                    <a:lnTo>
                      <a:pt x="1040723" y="120014"/>
                    </a:lnTo>
                    <a:cubicBezTo>
                      <a:pt x="1040723" y="126277"/>
                      <a:pt x="1038236" y="132283"/>
                      <a:pt x="1033807" y="136711"/>
                    </a:cubicBezTo>
                    <a:cubicBezTo>
                      <a:pt x="1029378" y="141140"/>
                      <a:pt x="1023372" y="143628"/>
                      <a:pt x="1017109" y="143628"/>
                    </a:cubicBezTo>
                    <a:lnTo>
                      <a:pt x="23614" y="143628"/>
                    </a:lnTo>
                    <a:cubicBezTo>
                      <a:pt x="17351" y="143628"/>
                      <a:pt x="11345" y="141140"/>
                      <a:pt x="6916" y="136711"/>
                    </a:cubicBezTo>
                    <a:cubicBezTo>
                      <a:pt x="2488" y="132283"/>
                      <a:pt x="0" y="126277"/>
                      <a:pt x="0" y="120014"/>
                    </a:cubicBezTo>
                    <a:lnTo>
                      <a:pt x="0" y="23614"/>
                    </a:lnTo>
                    <a:cubicBezTo>
                      <a:pt x="0" y="17351"/>
                      <a:pt x="2488" y="11345"/>
                      <a:pt x="6916" y="6916"/>
                    </a:cubicBezTo>
                    <a:cubicBezTo>
                      <a:pt x="11345" y="2488"/>
                      <a:pt x="17351" y="0"/>
                      <a:pt x="23614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1040723" cy="181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81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84483" y="72105"/>
              <a:ext cx="4780097" cy="472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Moments de connexion en famille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781551" y="4660433"/>
            <a:ext cx="3174501" cy="513862"/>
            <a:chOff x="0" y="0"/>
            <a:chExt cx="4232668" cy="685149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4232668" cy="685149"/>
              <a:chOff x="0" y="0"/>
              <a:chExt cx="887295" cy="143628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87295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887295" h="143628">
                    <a:moveTo>
                      <a:pt x="27698" y="0"/>
                    </a:moveTo>
                    <a:lnTo>
                      <a:pt x="859598" y="0"/>
                    </a:lnTo>
                    <a:cubicBezTo>
                      <a:pt x="874894" y="0"/>
                      <a:pt x="887295" y="12401"/>
                      <a:pt x="887295" y="27698"/>
                    </a:cubicBezTo>
                    <a:lnTo>
                      <a:pt x="887295" y="115930"/>
                    </a:lnTo>
                    <a:cubicBezTo>
                      <a:pt x="887295" y="131227"/>
                      <a:pt x="874894" y="143628"/>
                      <a:pt x="859598" y="143628"/>
                    </a:cubicBezTo>
                    <a:lnTo>
                      <a:pt x="27698" y="143628"/>
                    </a:lnTo>
                    <a:cubicBezTo>
                      <a:pt x="12401" y="143628"/>
                      <a:pt x="0" y="131227"/>
                      <a:pt x="0" y="115930"/>
                    </a:cubicBezTo>
                    <a:lnTo>
                      <a:pt x="0" y="27698"/>
                    </a:lnTo>
                    <a:cubicBezTo>
                      <a:pt x="0" y="12401"/>
                      <a:pt x="12401" y="0"/>
                      <a:pt x="27698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38100"/>
                <a:ext cx="887295" cy="181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81"/>
                  </a:lnSpc>
                </a:pPr>
                <a:endParaRPr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101518" y="63699"/>
              <a:ext cx="4131150" cy="472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 spc="-9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Activités de pleine conscience</a:t>
              </a:r>
            </a:p>
          </p:txBody>
        </p:sp>
      </p:grpSp>
      <p:sp>
        <p:nvSpPr>
          <p:cNvPr id="48" name="Freeform 48"/>
          <p:cNvSpPr/>
          <p:nvPr/>
        </p:nvSpPr>
        <p:spPr>
          <a:xfrm rot="-10658329" flipV="1">
            <a:off x="3069005" y="8358547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544081"/>
                </a:moveTo>
                <a:lnTo>
                  <a:pt x="753053" y="544081"/>
                </a:lnTo>
                <a:lnTo>
                  <a:pt x="753053" y="0"/>
                </a:lnTo>
                <a:lnTo>
                  <a:pt x="0" y="0"/>
                </a:lnTo>
                <a:lnTo>
                  <a:pt x="0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9" name="Group 49"/>
          <p:cNvGrpSpPr/>
          <p:nvPr/>
        </p:nvGrpSpPr>
        <p:grpSpPr>
          <a:xfrm>
            <a:off x="1333687" y="8190553"/>
            <a:ext cx="1861717" cy="513862"/>
            <a:chOff x="0" y="0"/>
            <a:chExt cx="2482290" cy="685149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2482284" cy="685149"/>
              <a:chOff x="0" y="0"/>
              <a:chExt cx="520362" cy="143628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520362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520362" h="143628">
                    <a:moveTo>
                      <a:pt x="47229" y="0"/>
                    </a:moveTo>
                    <a:lnTo>
                      <a:pt x="473133" y="0"/>
                    </a:lnTo>
                    <a:cubicBezTo>
                      <a:pt x="499217" y="0"/>
                      <a:pt x="520362" y="21145"/>
                      <a:pt x="520362" y="47229"/>
                    </a:cubicBezTo>
                    <a:lnTo>
                      <a:pt x="520362" y="96399"/>
                    </a:lnTo>
                    <a:cubicBezTo>
                      <a:pt x="520362" y="122483"/>
                      <a:pt x="499217" y="143628"/>
                      <a:pt x="473133" y="143628"/>
                    </a:cubicBezTo>
                    <a:lnTo>
                      <a:pt x="47229" y="143628"/>
                    </a:lnTo>
                    <a:cubicBezTo>
                      <a:pt x="21145" y="143628"/>
                      <a:pt x="0" y="122483"/>
                      <a:pt x="0" y="96399"/>
                    </a:cubicBezTo>
                    <a:lnTo>
                      <a:pt x="0" y="47229"/>
                    </a:lnTo>
                    <a:cubicBezTo>
                      <a:pt x="0" y="21145"/>
                      <a:pt x="21145" y="0"/>
                      <a:pt x="47229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520362" cy="181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81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92241" y="72105"/>
              <a:ext cx="2390048" cy="472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Vidéos et audios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03827" y="6587491"/>
            <a:ext cx="2900954" cy="709035"/>
            <a:chOff x="0" y="0"/>
            <a:chExt cx="3867939" cy="945379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3867939" cy="945379"/>
              <a:chOff x="0" y="0"/>
              <a:chExt cx="810837" cy="19818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0837" cy="198180"/>
              </a:xfrm>
              <a:custGeom>
                <a:avLst/>
                <a:gdLst/>
                <a:ahLst/>
                <a:cxnLst/>
                <a:rect l="l" t="t" r="r" b="b"/>
                <a:pathLst>
                  <a:path w="810837" h="198180">
                    <a:moveTo>
                      <a:pt x="30309" y="0"/>
                    </a:moveTo>
                    <a:lnTo>
                      <a:pt x="780527" y="0"/>
                    </a:lnTo>
                    <a:cubicBezTo>
                      <a:pt x="797267" y="0"/>
                      <a:pt x="810837" y="13570"/>
                      <a:pt x="810837" y="30309"/>
                    </a:cubicBezTo>
                    <a:lnTo>
                      <a:pt x="810837" y="167871"/>
                    </a:lnTo>
                    <a:cubicBezTo>
                      <a:pt x="810837" y="175909"/>
                      <a:pt x="807644" y="183619"/>
                      <a:pt x="801959" y="189303"/>
                    </a:cubicBezTo>
                    <a:cubicBezTo>
                      <a:pt x="796275" y="194987"/>
                      <a:pt x="788566" y="198180"/>
                      <a:pt x="780527" y="198180"/>
                    </a:cubicBezTo>
                    <a:lnTo>
                      <a:pt x="30309" y="198180"/>
                    </a:lnTo>
                    <a:cubicBezTo>
                      <a:pt x="13570" y="198180"/>
                      <a:pt x="0" y="184610"/>
                      <a:pt x="0" y="167871"/>
                    </a:cubicBezTo>
                    <a:lnTo>
                      <a:pt x="0" y="30309"/>
                    </a:lnTo>
                    <a:cubicBezTo>
                      <a:pt x="0" y="22271"/>
                      <a:pt x="3193" y="14562"/>
                      <a:pt x="8877" y="8877"/>
                    </a:cubicBezTo>
                    <a:cubicBezTo>
                      <a:pt x="14562" y="3193"/>
                      <a:pt x="22271" y="0"/>
                      <a:pt x="30309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0"/>
                <a:ext cx="810837" cy="19818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71861" y="151230"/>
              <a:ext cx="3724216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Zones de confort, de peur </a:t>
              </a:r>
            </a:p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et de possibilités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886303" y="5431226"/>
            <a:ext cx="2639128" cy="709035"/>
            <a:chOff x="0" y="0"/>
            <a:chExt cx="3518838" cy="945379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3518838" cy="945379"/>
              <a:chOff x="0" y="0"/>
              <a:chExt cx="737655" cy="19818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737655" cy="198180"/>
              </a:xfrm>
              <a:custGeom>
                <a:avLst/>
                <a:gdLst/>
                <a:ahLst/>
                <a:cxnLst/>
                <a:rect l="l" t="t" r="r" b="b"/>
                <a:pathLst>
                  <a:path w="737655" h="198180">
                    <a:moveTo>
                      <a:pt x="33316" y="0"/>
                    </a:moveTo>
                    <a:lnTo>
                      <a:pt x="704338" y="0"/>
                    </a:lnTo>
                    <a:cubicBezTo>
                      <a:pt x="713174" y="0"/>
                      <a:pt x="721649" y="3510"/>
                      <a:pt x="727897" y="9758"/>
                    </a:cubicBezTo>
                    <a:cubicBezTo>
                      <a:pt x="734145" y="16006"/>
                      <a:pt x="737655" y="24480"/>
                      <a:pt x="737655" y="33316"/>
                    </a:cubicBezTo>
                    <a:lnTo>
                      <a:pt x="737655" y="164864"/>
                    </a:lnTo>
                    <a:cubicBezTo>
                      <a:pt x="737655" y="173700"/>
                      <a:pt x="734145" y="182174"/>
                      <a:pt x="727897" y="188422"/>
                    </a:cubicBezTo>
                    <a:cubicBezTo>
                      <a:pt x="721649" y="194670"/>
                      <a:pt x="713174" y="198180"/>
                      <a:pt x="704338" y="198180"/>
                    </a:cubicBezTo>
                    <a:lnTo>
                      <a:pt x="33316" y="198180"/>
                    </a:lnTo>
                    <a:cubicBezTo>
                      <a:pt x="24480" y="198180"/>
                      <a:pt x="16006" y="194670"/>
                      <a:pt x="9758" y="188422"/>
                    </a:cubicBezTo>
                    <a:cubicBezTo>
                      <a:pt x="3510" y="182174"/>
                      <a:pt x="0" y="173700"/>
                      <a:pt x="0" y="164864"/>
                    </a:cubicBezTo>
                    <a:lnTo>
                      <a:pt x="0" y="33316"/>
                    </a:lnTo>
                    <a:cubicBezTo>
                      <a:pt x="0" y="24480"/>
                      <a:pt x="3510" y="16006"/>
                      <a:pt x="9758" y="9758"/>
                    </a:cubicBezTo>
                    <a:cubicBezTo>
                      <a:pt x="16006" y="3510"/>
                      <a:pt x="24480" y="0"/>
                      <a:pt x="33316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0"/>
                <a:ext cx="737655" cy="19818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65375" y="151230"/>
              <a:ext cx="3388087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Liste des émotions et sensations physiques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891663" y="9139082"/>
            <a:ext cx="3329740" cy="709035"/>
            <a:chOff x="0" y="0"/>
            <a:chExt cx="4439653" cy="945379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4439653" cy="945379"/>
              <a:chOff x="0" y="0"/>
              <a:chExt cx="930686" cy="19818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930686" cy="198180"/>
              </a:xfrm>
              <a:custGeom>
                <a:avLst/>
                <a:gdLst/>
                <a:ahLst/>
                <a:cxnLst/>
                <a:rect l="l" t="t" r="r" b="b"/>
                <a:pathLst>
                  <a:path w="930686" h="198180">
                    <a:moveTo>
                      <a:pt x="26406" y="0"/>
                    </a:moveTo>
                    <a:lnTo>
                      <a:pt x="904279" y="0"/>
                    </a:lnTo>
                    <a:cubicBezTo>
                      <a:pt x="918863" y="0"/>
                      <a:pt x="930686" y="11823"/>
                      <a:pt x="930686" y="26406"/>
                    </a:cubicBezTo>
                    <a:lnTo>
                      <a:pt x="930686" y="171774"/>
                    </a:lnTo>
                    <a:cubicBezTo>
                      <a:pt x="930686" y="186358"/>
                      <a:pt x="918863" y="198180"/>
                      <a:pt x="904279" y="198180"/>
                    </a:cubicBezTo>
                    <a:lnTo>
                      <a:pt x="26406" y="198180"/>
                    </a:lnTo>
                    <a:cubicBezTo>
                      <a:pt x="11823" y="198180"/>
                      <a:pt x="0" y="186358"/>
                      <a:pt x="0" y="171774"/>
                    </a:cubicBezTo>
                    <a:lnTo>
                      <a:pt x="0" y="26406"/>
                    </a:lnTo>
                    <a:cubicBezTo>
                      <a:pt x="0" y="11823"/>
                      <a:pt x="11823" y="0"/>
                      <a:pt x="26406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0"/>
                <a:ext cx="930686" cy="19818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82483" y="151230"/>
              <a:ext cx="4274687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5 grands types d’intolérances ou sources d’anxiété</a:t>
              </a:r>
            </a:p>
          </p:txBody>
        </p:sp>
      </p:grpSp>
      <p:sp>
        <p:nvSpPr>
          <p:cNvPr id="69" name="Freeform 69"/>
          <p:cNvSpPr/>
          <p:nvPr/>
        </p:nvSpPr>
        <p:spPr>
          <a:xfrm rot="-5400000" flipH="1" flipV="1">
            <a:off x="5039277" y="9292729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753053" y="544081"/>
                </a:moveTo>
                <a:lnTo>
                  <a:pt x="0" y="544081"/>
                </a:lnTo>
                <a:lnTo>
                  <a:pt x="0" y="0"/>
                </a:lnTo>
                <a:lnTo>
                  <a:pt x="753053" y="0"/>
                </a:lnTo>
                <a:lnTo>
                  <a:pt x="753053" y="5440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0" name="Group 70"/>
          <p:cNvGrpSpPr/>
          <p:nvPr/>
        </p:nvGrpSpPr>
        <p:grpSpPr>
          <a:xfrm>
            <a:off x="5547584" y="9327651"/>
            <a:ext cx="4434860" cy="709035"/>
            <a:chOff x="0" y="0"/>
            <a:chExt cx="5913147" cy="945379"/>
          </a:xfrm>
        </p:grpSpPr>
        <p:grpSp>
          <p:nvGrpSpPr>
            <p:cNvPr id="71" name="Group 71"/>
            <p:cNvGrpSpPr/>
            <p:nvPr/>
          </p:nvGrpSpPr>
          <p:grpSpPr>
            <a:xfrm>
              <a:off x="0" y="0"/>
              <a:ext cx="5913147" cy="945379"/>
              <a:chOff x="0" y="0"/>
              <a:chExt cx="1239574" cy="19818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239574" cy="198180"/>
              </a:xfrm>
              <a:custGeom>
                <a:avLst/>
                <a:gdLst/>
                <a:ahLst/>
                <a:cxnLst/>
                <a:rect l="l" t="t" r="r" b="b"/>
                <a:pathLst>
                  <a:path w="1239574" h="198180">
                    <a:moveTo>
                      <a:pt x="19826" y="0"/>
                    </a:moveTo>
                    <a:lnTo>
                      <a:pt x="1219748" y="0"/>
                    </a:lnTo>
                    <a:cubicBezTo>
                      <a:pt x="1230698" y="0"/>
                      <a:pt x="1239574" y="8876"/>
                      <a:pt x="1239574" y="19826"/>
                    </a:cubicBezTo>
                    <a:lnTo>
                      <a:pt x="1239574" y="178354"/>
                    </a:lnTo>
                    <a:cubicBezTo>
                      <a:pt x="1239574" y="183612"/>
                      <a:pt x="1237486" y="188655"/>
                      <a:pt x="1233767" y="192373"/>
                    </a:cubicBezTo>
                    <a:cubicBezTo>
                      <a:pt x="1230049" y="196091"/>
                      <a:pt x="1225006" y="198180"/>
                      <a:pt x="1219748" y="198180"/>
                    </a:cubicBezTo>
                    <a:lnTo>
                      <a:pt x="19826" y="198180"/>
                    </a:lnTo>
                    <a:cubicBezTo>
                      <a:pt x="8876" y="198180"/>
                      <a:pt x="0" y="189304"/>
                      <a:pt x="0" y="178354"/>
                    </a:cubicBezTo>
                    <a:lnTo>
                      <a:pt x="0" y="19826"/>
                    </a:lnTo>
                    <a:cubicBezTo>
                      <a:pt x="0" y="14568"/>
                      <a:pt x="2089" y="9525"/>
                      <a:pt x="5807" y="5807"/>
                    </a:cubicBezTo>
                    <a:cubicBezTo>
                      <a:pt x="9525" y="2089"/>
                      <a:pt x="14568" y="0"/>
                      <a:pt x="19826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0"/>
                <a:ext cx="1239574" cy="19818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109859" y="151230"/>
              <a:ext cx="5693430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Listes des stratégies et attitudes liées </a:t>
              </a:r>
            </a:p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aux trois piliers du rôle de parent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7281183" y="6281760"/>
            <a:ext cx="1602834" cy="513862"/>
            <a:chOff x="0" y="0"/>
            <a:chExt cx="2137112" cy="685149"/>
          </a:xfrm>
        </p:grpSpPr>
        <p:grpSp>
          <p:nvGrpSpPr>
            <p:cNvPr id="76" name="Group 76"/>
            <p:cNvGrpSpPr/>
            <p:nvPr/>
          </p:nvGrpSpPr>
          <p:grpSpPr>
            <a:xfrm>
              <a:off x="0" y="0"/>
              <a:ext cx="2137112" cy="685149"/>
              <a:chOff x="0" y="0"/>
              <a:chExt cx="448003" cy="143628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448003" cy="143628"/>
              </a:xfrm>
              <a:custGeom>
                <a:avLst/>
                <a:gdLst/>
                <a:ahLst/>
                <a:cxnLst/>
                <a:rect l="l" t="t" r="r" b="b"/>
                <a:pathLst>
                  <a:path w="448003" h="143628">
                    <a:moveTo>
                      <a:pt x="54857" y="0"/>
                    </a:moveTo>
                    <a:lnTo>
                      <a:pt x="393146" y="0"/>
                    </a:lnTo>
                    <a:cubicBezTo>
                      <a:pt x="423443" y="0"/>
                      <a:pt x="448003" y="24560"/>
                      <a:pt x="448003" y="54857"/>
                    </a:cubicBezTo>
                    <a:lnTo>
                      <a:pt x="448003" y="88771"/>
                    </a:lnTo>
                    <a:cubicBezTo>
                      <a:pt x="448003" y="103320"/>
                      <a:pt x="442224" y="117273"/>
                      <a:pt x="431936" y="127561"/>
                    </a:cubicBezTo>
                    <a:cubicBezTo>
                      <a:pt x="421648" y="137848"/>
                      <a:pt x="407695" y="143628"/>
                      <a:pt x="393146" y="143628"/>
                    </a:cubicBezTo>
                    <a:lnTo>
                      <a:pt x="54857" y="143628"/>
                    </a:lnTo>
                    <a:cubicBezTo>
                      <a:pt x="40308" y="143628"/>
                      <a:pt x="26355" y="137848"/>
                      <a:pt x="16067" y="127561"/>
                    </a:cubicBezTo>
                    <a:cubicBezTo>
                      <a:pt x="5780" y="117273"/>
                      <a:pt x="0" y="103320"/>
                      <a:pt x="0" y="88771"/>
                    </a:cubicBezTo>
                    <a:lnTo>
                      <a:pt x="0" y="54857"/>
                    </a:lnTo>
                    <a:cubicBezTo>
                      <a:pt x="0" y="40308"/>
                      <a:pt x="5780" y="26355"/>
                      <a:pt x="16067" y="16067"/>
                    </a:cubicBezTo>
                    <a:cubicBezTo>
                      <a:pt x="26355" y="5780"/>
                      <a:pt x="40308" y="0"/>
                      <a:pt x="54857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38100"/>
                <a:ext cx="448003" cy="181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81"/>
                  </a:lnSpc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79415" y="72105"/>
              <a:ext cx="1937596" cy="472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701"/>
                </a:lnSpc>
                <a:spcBef>
                  <a:spcPct val="0"/>
                </a:spcBef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Messages clés</a:t>
              </a:r>
            </a:p>
          </p:txBody>
        </p:sp>
      </p:grpSp>
      <p:sp>
        <p:nvSpPr>
          <p:cNvPr id="80" name="Freeform 80"/>
          <p:cNvSpPr/>
          <p:nvPr/>
        </p:nvSpPr>
        <p:spPr>
          <a:xfrm rot="586414">
            <a:off x="6927018" y="7572589"/>
            <a:ext cx="753053" cy="544081"/>
          </a:xfrm>
          <a:custGeom>
            <a:avLst/>
            <a:gdLst/>
            <a:ahLst/>
            <a:cxnLst/>
            <a:rect l="l" t="t" r="r" b="b"/>
            <a:pathLst>
              <a:path w="753053" h="544081">
                <a:moveTo>
                  <a:pt x="0" y="0"/>
                </a:moveTo>
                <a:lnTo>
                  <a:pt x="753053" y="0"/>
                </a:lnTo>
                <a:lnTo>
                  <a:pt x="753053" y="544081"/>
                </a:lnTo>
                <a:lnTo>
                  <a:pt x="0" y="544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1" name="Group 81"/>
          <p:cNvGrpSpPr/>
          <p:nvPr/>
        </p:nvGrpSpPr>
        <p:grpSpPr>
          <a:xfrm>
            <a:off x="7113459" y="7137393"/>
            <a:ext cx="2261987" cy="678942"/>
            <a:chOff x="0" y="0"/>
            <a:chExt cx="3015983" cy="905255"/>
          </a:xfrm>
        </p:grpSpPr>
        <p:grpSp>
          <p:nvGrpSpPr>
            <p:cNvPr id="82" name="Group 82"/>
            <p:cNvGrpSpPr/>
            <p:nvPr/>
          </p:nvGrpSpPr>
          <p:grpSpPr>
            <a:xfrm>
              <a:off x="0" y="0"/>
              <a:ext cx="3015983" cy="905255"/>
              <a:chOff x="0" y="0"/>
              <a:chExt cx="632241" cy="189769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632241" cy="189769"/>
              </a:xfrm>
              <a:custGeom>
                <a:avLst/>
                <a:gdLst/>
                <a:ahLst/>
                <a:cxnLst/>
                <a:rect l="l" t="t" r="r" b="b"/>
                <a:pathLst>
                  <a:path w="632241" h="189769">
                    <a:moveTo>
                      <a:pt x="38871" y="0"/>
                    </a:moveTo>
                    <a:lnTo>
                      <a:pt x="593370" y="0"/>
                    </a:lnTo>
                    <a:cubicBezTo>
                      <a:pt x="603679" y="0"/>
                      <a:pt x="613566" y="4095"/>
                      <a:pt x="620856" y="11385"/>
                    </a:cubicBezTo>
                    <a:cubicBezTo>
                      <a:pt x="628146" y="18675"/>
                      <a:pt x="632241" y="28562"/>
                      <a:pt x="632241" y="38871"/>
                    </a:cubicBezTo>
                    <a:lnTo>
                      <a:pt x="632241" y="150898"/>
                    </a:lnTo>
                    <a:cubicBezTo>
                      <a:pt x="632241" y="172366"/>
                      <a:pt x="614838" y="189769"/>
                      <a:pt x="593370" y="189769"/>
                    </a:cubicBezTo>
                    <a:lnTo>
                      <a:pt x="38871" y="189769"/>
                    </a:lnTo>
                    <a:cubicBezTo>
                      <a:pt x="28562" y="189769"/>
                      <a:pt x="18675" y="185674"/>
                      <a:pt x="11385" y="178384"/>
                    </a:cubicBezTo>
                    <a:cubicBezTo>
                      <a:pt x="4095" y="171094"/>
                      <a:pt x="0" y="161207"/>
                      <a:pt x="0" y="150898"/>
                    </a:cubicBezTo>
                    <a:lnTo>
                      <a:pt x="0" y="38871"/>
                    </a:lnTo>
                    <a:cubicBezTo>
                      <a:pt x="0" y="28562"/>
                      <a:pt x="4095" y="18675"/>
                      <a:pt x="11385" y="11385"/>
                    </a:cubicBezTo>
                    <a:cubicBezTo>
                      <a:pt x="18675" y="4095"/>
                      <a:pt x="28562" y="0"/>
                      <a:pt x="38871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0"/>
                <a:ext cx="632241" cy="18976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75931" y="151230"/>
              <a:ext cx="2940051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Liste des émotions </a:t>
              </a:r>
            </a:p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et besoins</a:t>
              </a:r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7318988" y="8073310"/>
            <a:ext cx="2261987" cy="678942"/>
            <a:chOff x="0" y="0"/>
            <a:chExt cx="3015983" cy="905255"/>
          </a:xfrm>
        </p:grpSpPr>
        <p:grpSp>
          <p:nvGrpSpPr>
            <p:cNvPr id="87" name="Group 87"/>
            <p:cNvGrpSpPr/>
            <p:nvPr/>
          </p:nvGrpSpPr>
          <p:grpSpPr>
            <a:xfrm>
              <a:off x="0" y="0"/>
              <a:ext cx="3015983" cy="905255"/>
              <a:chOff x="0" y="0"/>
              <a:chExt cx="632241" cy="189769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632241" cy="189769"/>
              </a:xfrm>
              <a:custGeom>
                <a:avLst/>
                <a:gdLst/>
                <a:ahLst/>
                <a:cxnLst/>
                <a:rect l="l" t="t" r="r" b="b"/>
                <a:pathLst>
                  <a:path w="632241" h="189769">
                    <a:moveTo>
                      <a:pt x="38871" y="0"/>
                    </a:moveTo>
                    <a:lnTo>
                      <a:pt x="593370" y="0"/>
                    </a:lnTo>
                    <a:cubicBezTo>
                      <a:pt x="603679" y="0"/>
                      <a:pt x="613566" y="4095"/>
                      <a:pt x="620856" y="11385"/>
                    </a:cubicBezTo>
                    <a:cubicBezTo>
                      <a:pt x="628146" y="18675"/>
                      <a:pt x="632241" y="28562"/>
                      <a:pt x="632241" y="38871"/>
                    </a:cubicBezTo>
                    <a:lnTo>
                      <a:pt x="632241" y="150898"/>
                    </a:lnTo>
                    <a:cubicBezTo>
                      <a:pt x="632241" y="172366"/>
                      <a:pt x="614838" y="189769"/>
                      <a:pt x="593370" y="189769"/>
                    </a:cubicBezTo>
                    <a:lnTo>
                      <a:pt x="38871" y="189769"/>
                    </a:lnTo>
                    <a:cubicBezTo>
                      <a:pt x="28562" y="189769"/>
                      <a:pt x="18675" y="185674"/>
                      <a:pt x="11385" y="178384"/>
                    </a:cubicBezTo>
                    <a:cubicBezTo>
                      <a:pt x="4095" y="171094"/>
                      <a:pt x="0" y="161207"/>
                      <a:pt x="0" y="150898"/>
                    </a:cubicBezTo>
                    <a:lnTo>
                      <a:pt x="0" y="38871"/>
                    </a:lnTo>
                    <a:cubicBezTo>
                      <a:pt x="0" y="28562"/>
                      <a:pt x="4095" y="18675"/>
                      <a:pt x="11385" y="11385"/>
                    </a:cubicBezTo>
                    <a:cubicBezTo>
                      <a:pt x="18675" y="4095"/>
                      <a:pt x="28562" y="0"/>
                      <a:pt x="38871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0"/>
                <a:ext cx="632241" cy="18976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90" name="TextBox 90"/>
            <p:cNvSpPr txBox="1"/>
            <p:nvPr/>
          </p:nvSpPr>
          <p:spPr>
            <a:xfrm>
              <a:off x="75931" y="151230"/>
              <a:ext cx="2940051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Liste de stratégies pour s’apaiser</a:t>
              </a: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765699" y="5824362"/>
            <a:ext cx="2977211" cy="678942"/>
            <a:chOff x="0" y="0"/>
            <a:chExt cx="3969614" cy="905255"/>
          </a:xfrm>
        </p:grpSpPr>
        <p:grpSp>
          <p:nvGrpSpPr>
            <p:cNvPr id="92" name="Group 92"/>
            <p:cNvGrpSpPr/>
            <p:nvPr/>
          </p:nvGrpSpPr>
          <p:grpSpPr>
            <a:xfrm>
              <a:off x="0" y="0"/>
              <a:ext cx="3969614" cy="905255"/>
              <a:chOff x="0" y="0"/>
              <a:chExt cx="832151" cy="189769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832151" cy="189769"/>
              </a:xfrm>
              <a:custGeom>
                <a:avLst/>
                <a:gdLst/>
                <a:ahLst/>
                <a:cxnLst/>
                <a:rect l="l" t="t" r="r" b="b"/>
                <a:pathLst>
                  <a:path w="832151" h="189769">
                    <a:moveTo>
                      <a:pt x="29533" y="0"/>
                    </a:moveTo>
                    <a:lnTo>
                      <a:pt x="802618" y="0"/>
                    </a:lnTo>
                    <a:cubicBezTo>
                      <a:pt x="818929" y="0"/>
                      <a:pt x="832151" y="13222"/>
                      <a:pt x="832151" y="29533"/>
                    </a:cubicBezTo>
                    <a:lnTo>
                      <a:pt x="832151" y="160236"/>
                    </a:lnTo>
                    <a:cubicBezTo>
                      <a:pt x="832151" y="176547"/>
                      <a:pt x="818929" y="189769"/>
                      <a:pt x="802618" y="189769"/>
                    </a:cubicBezTo>
                    <a:lnTo>
                      <a:pt x="29533" y="189769"/>
                    </a:lnTo>
                    <a:cubicBezTo>
                      <a:pt x="13222" y="189769"/>
                      <a:pt x="0" y="176547"/>
                      <a:pt x="0" y="160236"/>
                    </a:cubicBezTo>
                    <a:lnTo>
                      <a:pt x="0" y="29533"/>
                    </a:lnTo>
                    <a:cubicBezTo>
                      <a:pt x="0" y="13222"/>
                      <a:pt x="13222" y="0"/>
                      <a:pt x="29533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0"/>
                <a:ext cx="832151" cy="189769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99940" y="151230"/>
              <a:ext cx="3869674" cy="65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717"/>
                </a:lnSpc>
              </a:pPr>
              <a:r>
                <a:rPr lang="en-US" sz="1929" b="1">
                  <a:solidFill>
                    <a:srgbClr val="00267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Liste de stratégies pour s’exposer à petits pas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901687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pour </a:t>
            </a:r>
            <a:r>
              <a:rPr lang="en-US" sz="8000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votre</a:t>
            </a:r>
            <a:r>
              <a:rPr lang="en-US" sz="8000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participation!</a:t>
            </a:r>
          </a:p>
        </p:txBody>
      </p:sp>
      <p:sp>
        <p:nvSpPr>
          <p:cNvPr id="4" name="Freeform 4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2925263" y="3407080"/>
            <a:ext cx="13069672" cy="7400702"/>
          </a:xfrm>
          <a:custGeom>
            <a:avLst/>
            <a:gdLst/>
            <a:ahLst/>
            <a:cxnLst/>
            <a:rect l="l" t="t" r="r" b="b"/>
            <a:pathLst>
              <a:path w="13069672" h="740070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16</a:t>
            </a:r>
          </a:p>
        </p:txBody>
      </p:sp>
      <p:sp>
        <p:nvSpPr>
          <p:cNvPr id="7" name="Freeform 7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-1" y="1028700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  <p:sp>
        <p:nvSpPr>
          <p:cNvPr id="9" name="Freeform 9"/>
          <p:cNvSpPr/>
          <p:nvPr/>
        </p:nvSpPr>
        <p:spPr>
          <a:xfrm>
            <a:off x="304800" y="377294"/>
            <a:ext cx="6427555" cy="791250"/>
          </a:xfrm>
          <a:custGeom>
            <a:avLst/>
            <a:gdLst/>
            <a:ahLst/>
            <a:cxnLst/>
            <a:rect l="l" t="t" r="r" b="b"/>
            <a:pathLst>
              <a:path w="6427555" h="791250">
                <a:moveTo>
                  <a:pt x="0" y="0"/>
                </a:moveTo>
                <a:lnTo>
                  <a:pt x="6427555" y="0"/>
                </a:lnTo>
                <a:lnTo>
                  <a:pt x="6427555" y="791250"/>
                </a:lnTo>
                <a:lnTo>
                  <a:pt x="0" y="791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5676284" y="3417116"/>
            <a:ext cx="6935432" cy="3452769"/>
          </a:xfrm>
          <a:custGeom>
            <a:avLst/>
            <a:gdLst/>
            <a:ahLst/>
            <a:cxnLst/>
            <a:rect l="l" t="t" r="r" b="b"/>
            <a:pathLst>
              <a:path w="6935432" h="3452769">
                <a:moveTo>
                  <a:pt x="0" y="0"/>
                </a:moveTo>
                <a:lnTo>
                  <a:pt x="6935432" y="0"/>
                </a:lnTo>
                <a:lnTo>
                  <a:pt x="6935432" y="3452768"/>
                </a:lnTo>
                <a:lnTo>
                  <a:pt x="0" y="3452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rot="-5400000" flipH="1">
            <a:off x="6415159" y="7070244"/>
            <a:ext cx="1652743" cy="1194107"/>
          </a:xfrm>
          <a:custGeom>
            <a:avLst/>
            <a:gdLst/>
            <a:ahLst/>
            <a:cxnLst/>
            <a:rect l="l" t="t" r="r" b="b"/>
            <a:pathLst>
              <a:path w="1652743" h="1194107">
                <a:moveTo>
                  <a:pt x="1652743" y="0"/>
                </a:moveTo>
                <a:lnTo>
                  <a:pt x="0" y="0"/>
                </a:lnTo>
                <a:lnTo>
                  <a:pt x="0" y="1194107"/>
                </a:lnTo>
                <a:lnTo>
                  <a:pt x="1652743" y="1194107"/>
                </a:lnTo>
                <a:lnTo>
                  <a:pt x="16527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-5400000">
            <a:off x="6158219" y="1805772"/>
            <a:ext cx="1652743" cy="1194107"/>
          </a:xfrm>
          <a:custGeom>
            <a:avLst/>
            <a:gdLst/>
            <a:ahLst/>
            <a:cxnLst/>
            <a:rect l="l" t="t" r="r" b="b"/>
            <a:pathLst>
              <a:path w="1652743" h="1194107">
                <a:moveTo>
                  <a:pt x="0" y="0"/>
                </a:moveTo>
                <a:lnTo>
                  <a:pt x="1652743" y="0"/>
                </a:lnTo>
                <a:lnTo>
                  <a:pt x="1652743" y="1194107"/>
                </a:lnTo>
                <a:lnTo>
                  <a:pt x="0" y="1194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400000" flipV="1">
            <a:off x="9710965" y="2335089"/>
            <a:ext cx="1652743" cy="1194107"/>
          </a:xfrm>
          <a:custGeom>
            <a:avLst/>
            <a:gdLst/>
            <a:ahLst/>
            <a:cxnLst/>
            <a:rect l="l" t="t" r="r" b="b"/>
            <a:pathLst>
              <a:path w="1652743" h="1194107">
                <a:moveTo>
                  <a:pt x="0" y="1194107"/>
                </a:moveTo>
                <a:lnTo>
                  <a:pt x="1652743" y="1194107"/>
                </a:lnTo>
                <a:lnTo>
                  <a:pt x="1652743" y="0"/>
                </a:lnTo>
                <a:lnTo>
                  <a:pt x="0" y="0"/>
                </a:lnTo>
                <a:lnTo>
                  <a:pt x="0" y="11941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12371953" flipH="1">
            <a:off x="12161772" y="5632386"/>
            <a:ext cx="1652743" cy="1194107"/>
          </a:xfrm>
          <a:custGeom>
            <a:avLst/>
            <a:gdLst/>
            <a:ahLst/>
            <a:cxnLst/>
            <a:rect l="l" t="t" r="r" b="b"/>
            <a:pathLst>
              <a:path w="1652743" h="1194107">
                <a:moveTo>
                  <a:pt x="1652743" y="1194107"/>
                </a:moveTo>
                <a:lnTo>
                  <a:pt x="0" y="1194107"/>
                </a:lnTo>
                <a:lnTo>
                  <a:pt x="0" y="0"/>
                </a:lnTo>
                <a:lnTo>
                  <a:pt x="1652743" y="0"/>
                </a:lnTo>
                <a:lnTo>
                  <a:pt x="1652743" y="11941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/>
        </p:nvGrpSpPr>
        <p:grpSpPr>
          <a:xfrm>
            <a:off x="1309514" y="7787366"/>
            <a:ext cx="5924521" cy="1537314"/>
            <a:chOff x="0" y="0"/>
            <a:chExt cx="7899362" cy="204975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899362" cy="2049753"/>
              <a:chOff x="0" y="0"/>
              <a:chExt cx="590897" cy="1533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3392" cy="153328"/>
              </a:xfrm>
              <a:custGeom>
                <a:avLst/>
                <a:gdLst/>
                <a:ahLst/>
                <a:cxnLst/>
                <a:rect l="l" t="t" r="r" b="b"/>
                <a:pathLst>
                  <a:path w="590897" h="153328">
                    <a:moveTo>
                      <a:pt x="16988" y="0"/>
                    </a:moveTo>
                    <a:lnTo>
                      <a:pt x="573909" y="0"/>
                    </a:lnTo>
                    <a:cubicBezTo>
                      <a:pt x="583291" y="0"/>
                      <a:pt x="590897" y="7606"/>
                      <a:pt x="590897" y="16988"/>
                    </a:cubicBezTo>
                    <a:lnTo>
                      <a:pt x="590897" y="136340"/>
                    </a:lnTo>
                    <a:cubicBezTo>
                      <a:pt x="590897" y="140845"/>
                      <a:pt x="589107" y="145166"/>
                      <a:pt x="585921" y="148352"/>
                    </a:cubicBezTo>
                    <a:cubicBezTo>
                      <a:pt x="582735" y="151538"/>
                      <a:pt x="578414" y="153328"/>
                      <a:pt x="573909" y="153328"/>
                    </a:cubicBezTo>
                    <a:lnTo>
                      <a:pt x="16988" y="153328"/>
                    </a:lnTo>
                    <a:cubicBezTo>
                      <a:pt x="12482" y="153328"/>
                      <a:pt x="8161" y="151538"/>
                      <a:pt x="4976" y="148352"/>
                    </a:cubicBezTo>
                    <a:cubicBezTo>
                      <a:pt x="1790" y="145166"/>
                      <a:pt x="0" y="140845"/>
                      <a:pt x="0" y="136340"/>
                    </a:cubicBezTo>
                    <a:lnTo>
                      <a:pt x="0" y="16988"/>
                    </a:lnTo>
                    <a:cubicBezTo>
                      <a:pt x="0" y="12482"/>
                      <a:pt x="1790" y="8161"/>
                      <a:pt x="4976" y="4976"/>
                    </a:cubicBezTo>
                    <a:cubicBezTo>
                      <a:pt x="8161" y="1790"/>
                      <a:pt x="12482" y="0"/>
                      <a:pt x="16988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590897" cy="1533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438446" y="208062"/>
              <a:ext cx="1596415" cy="1532558"/>
            </a:xfrm>
            <a:custGeom>
              <a:avLst/>
              <a:gdLst/>
              <a:ahLst/>
              <a:cxnLst/>
              <a:rect l="l" t="t" r="r" b="b"/>
              <a:pathLst>
                <a:path w="1596415" h="1532558">
                  <a:moveTo>
                    <a:pt x="0" y="0"/>
                  </a:moveTo>
                  <a:lnTo>
                    <a:pt x="1596415" y="0"/>
                  </a:lnTo>
                  <a:lnTo>
                    <a:pt x="1596415" y="1532558"/>
                  </a:lnTo>
                  <a:lnTo>
                    <a:pt x="0" y="1532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034860" y="663083"/>
              <a:ext cx="5128744" cy="1031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2"/>
                </a:lnSpc>
              </a:pPr>
              <a:r>
                <a:rPr lang="en-US" sz="5407" b="1" dirty="0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Engagement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34390" y="1543059"/>
            <a:ext cx="6124910" cy="1537314"/>
            <a:chOff x="0" y="0"/>
            <a:chExt cx="8166547" cy="2049753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166547" cy="2049753"/>
              <a:chOff x="0" y="0"/>
              <a:chExt cx="610883" cy="1533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6047" cy="153328"/>
              </a:xfrm>
              <a:custGeom>
                <a:avLst/>
                <a:gdLst/>
                <a:ahLst/>
                <a:cxnLst/>
                <a:rect l="l" t="t" r="r" b="b"/>
                <a:pathLst>
                  <a:path w="610883" h="153328">
                    <a:moveTo>
                      <a:pt x="16432" y="0"/>
                    </a:moveTo>
                    <a:lnTo>
                      <a:pt x="594451" y="0"/>
                    </a:lnTo>
                    <a:cubicBezTo>
                      <a:pt x="603526" y="0"/>
                      <a:pt x="610883" y="7357"/>
                      <a:pt x="610883" y="16432"/>
                    </a:cubicBezTo>
                    <a:lnTo>
                      <a:pt x="610883" y="136896"/>
                    </a:lnTo>
                    <a:cubicBezTo>
                      <a:pt x="610883" y="141254"/>
                      <a:pt x="609152" y="145433"/>
                      <a:pt x="606070" y="148515"/>
                    </a:cubicBezTo>
                    <a:cubicBezTo>
                      <a:pt x="602988" y="151597"/>
                      <a:pt x="598809" y="153328"/>
                      <a:pt x="594451" y="153328"/>
                    </a:cubicBezTo>
                    <a:lnTo>
                      <a:pt x="16432" y="153328"/>
                    </a:lnTo>
                    <a:cubicBezTo>
                      <a:pt x="12074" y="153328"/>
                      <a:pt x="7894" y="151597"/>
                      <a:pt x="4813" y="148515"/>
                    </a:cubicBezTo>
                    <a:cubicBezTo>
                      <a:pt x="1731" y="145433"/>
                      <a:pt x="0" y="141254"/>
                      <a:pt x="0" y="136896"/>
                    </a:cubicBezTo>
                    <a:lnTo>
                      <a:pt x="0" y="16432"/>
                    </a:lnTo>
                    <a:cubicBezTo>
                      <a:pt x="0" y="12074"/>
                      <a:pt x="1731" y="7894"/>
                      <a:pt x="4813" y="4813"/>
                    </a:cubicBezTo>
                    <a:cubicBezTo>
                      <a:pt x="7894" y="1731"/>
                      <a:pt x="12074" y="0"/>
                      <a:pt x="16432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610883" cy="1533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296584" y="80305"/>
              <a:ext cx="1556182" cy="1889143"/>
            </a:xfrm>
            <a:custGeom>
              <a:avLst/>
              <a:gdLst/>
              <a:ahLst/>
              <a:cxnLst/>
              <a:rect l="l" t="t" r="r" b="b"/>
              <a:pathLst>
                <a:path w="1556182" h="1889143">
                  <a:moveTo>
                    <a:pt x="0" y="0"/>
                  </a:moveTo>
                  <a:lnTo>
                    <a:pt x="1556182" y="0"/>
                  </a:lnTo>
                  <a:lnTo>
                    <a:pt x="1556182" y="1889143"/>
                  </a:lnTo>
                  <a:lnTo>
                    <a:pt x="0" y="188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69768" y="750283"/>
              <a:ext cx="5852780" cy="1031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2"/>
                </a:lnSpc>
              </a:pPr>
              <a:r>
                <a:rPr lang="en-US" sz="5407" b="1" dirty="0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Aide </a:t>
              </a:r>
              <a:r>
                <a:rPr lang="en-US" sz="5407" b="1" dirty="0" err="1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mutuelle</a:t>
              </a:r>
              <a:endParaRPr lang="en-US" sz="5407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673386" y="6854064"/>
            <a:ext cx="5118515" cy="1537314"/>
            <a:chOff x="0" y="0"/>
            <a:chExt cx="6824687" cy="204975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6824687" cy="2049753"/>
              <a:chOff x="0" y="0"/>
              <a:chExt cx="510508" cy="15332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98939" cy="153328"/>
              </a:xfrm>
              <a:custGeom>
                <a:avLst/>
                <a:gdLst/>
                <a:ahLst/>
                <a:cxnLst/>
                <a:rect l="l" t="t" r="r" b="b"/>
                <a:pathLst>
                  <a:path w="510508" h="153328">
                    <a:moveTo>
                      <a:pt x="19663" y="0"/>
                    </a:moveTo>
                    <a:lnTo>
                      <a:pt x="490845" y="0"/>
                    </a:lnTo>
                    <a:cubicBezTo>
                      <a:pt x="496060" y="0"/>
                      <a:pt x="501061" y="2072"/>
                      <a:pt x="504748" y="5759"/>
                    </a:cubicBezTo>
                    <a:cubicBezTo>
                      <a:pt x="508436" y="9447"/>
                      <a:pt x="510508" y="14448"/>
                      <a:pt x="510508" y="19663"/>
                    </a:cubicBezTo>
                    <a:lnTo>
                      <a:pt x="510508" y="133665"/>
                    </a:lnTo>
                    <a:cubicBezTo>
                      <a:pt x="510508" y="138880"/>
                      <a:pt x="508436" y="143881"/>
                      <a:pt x="504748" y="147569"/>
                    </a:cubicBezTo>
                    <a:cubicBezTo>
                      <a:pt x="501061" y="151256"/>
                      <a:pt x="496060" y="153328"/>
                      <a:pt x="490845" y="153328"/>
                    </a:cubicBezTo>
                    <a:lnTo>
                      <a:pt x="19663" y="153328"/>
                    </a:lnTo>
                    <a:cubicBezTo>
                      <a:pt x="14448" y="153328"/>
                      <a:pt x="9447" y="151256"/>
                      <a:pt x="5759" y="147569"/>
                    </a:cubicBezTo>
                    <a:cubicBezTo>
                      <a:pt x="2072" y="143881"/>
                      <a:pt x="0" y="138880"/>
                      <a:pt x="0" y="133665"/>
                    </a:cubicBezTo>
                    <a:lnTo>
                      <a:pt x="0" y="19663"/>
                    </a:lnTo>
                    <a:cubicBezTo>
                      <a:pt x="0" y="14448"/>
                      <a:pt x="2072" y="9447"/>
                      <a:pt x="5759" y="5759"/>
                    </a:cubicBezTo>
                    <a:cubicBezTo>
                      <a:pt x="9447" y="2072"/>
                      <a:pt x="14448" y="0"/>
                      <a:pt x="19663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0"/>
                <a:ext cx="510508" cy="1533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916619" y="735810"/>
              <a:ext cx="5128746" cy="1031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2"/>
                </a:lnSpc>
              </a:pPr>
              <a:r>
                <a:rPr lang="en-US" sz="5407" b="1" dirty="0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Respect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206255" y="104059"/>
              <a:ext cx="1556182" cy="1841635"/>
            </a:xfrm>
            <a:custGeom>
              <a:avLst/>
              <a:gdLst/>
              <a:ahLst/>
              <a:cxnLst/>
              <a:rect l="l" t="t" r="r" b="b"/>
              <a:pathLst>
                <a:path w="1556182" h="1841635">
                  <a:moveTo>
                    <a:pt x="0" y="0"/>
                  </a:moveTo>
                  <a:lnTo>
                    <a:pt x="1556182" y="0"/>
                  </a:lnTo>
                  <a:lnTo>
                    <a:pt x="1556182" y="1841635"/>
                  </a:lnTo>
                  <a:lnTo>
                    <a:pt x="0" y="1841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72966" y="774402"/>
            <a:ext cx="6197274" cy="1537314"/>
            <a:chOff x="0" y="0"/>
            <a:chExt cx="8263032" cy="204975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8263032" cy="2049753"/>
              <a:chOff x="0" y="0"/>
              <a:chExt cx="618100" cy="15332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18100" cy="153328"/>
              </a:xfrm>
              <a:custGeom>
                <a:avLst/>
                <a:gdLst/>
                <a:ahLst/>
                <a:cxnLst/>
                <a:rect l="l" t="t" r="r" b="b"/>
                <a:pathLst>
                  <a:path w="618100" h="153328">
                    <a:moveTo>
                      <a:pt x="16240" y="0"/>
                    </a:moveTo>
                    <a:lnTo>
                      <a:pt x="601860" y="0"/>
                    </a:lnTo>
                    <a:cubicBezTo>
                      <a:pt x="606167" y="0"/>
                      <a:pt x="610298" y="1711"/>
                      <a:pt x="613344" y="4757"/>
                    </a:cubicBezTo>
                    <a:cubicBezTo>
                      <a:pt x="616389" y="7802"/>
                      <a:pt x="618100" y="11933"/>
                      <a:pt x="618100" y="16240"/>
                    </a:cubicBezTo>
                    <a:lnTo>
                      <a:pt x="618100" y="137088"/>
                    </a:lnTo>
                    <a:cubicBezTo>
                      <a:pt x="618100" y="141395"/>
                      <a:pt x="616389" y="145526"/>
                      <a:pt x="613344" y="148571"/>
                    </a:cubicBezTo>
                    <a:cubicBezTo>
                      <a:pt x="610298" y="151617"/>
                      <a:pt x="606167" y="153328"/>
                      <a:pt x="601860" y="153328"/>
                    </a:cubicBezTo>
                    <a:lnTo>
                      <a:pt x="16240" y="153328"/>
                    </a:lnTo>
                    <a:cubicBezTo>
                      <a:pt x="11933" y="153328"/>
                      <a:pt x="7802" y="151617"/>
                      <a:pt x="4757" y="148571"/>
                    </a:cubicBezTo>
                    <a:cubicBezTo>
                      <a:pt x="1711" y="145526"/>
                      <a:pt x="0" y="141395"/>
                      <a:pt x="0" y="137088"/>
                    </a:cubicBezTo>
                    <a:lnTo>
                      <a:pt x="0" y="16240"/>
                    </a:lnTo>
                    <a:cubicBezTo>
                      <a:pt x="0" y="11933"/>
                      <a:pt x="1711" y="7802"/>
                      <a:pt x="4757" y="4757"/>
                    </a:cubicBezTo>
                    <a:cubicBezTo>
                      <a:pt x="7802" y="1711"/>
                      <a:pt x="11933" y="0"/>
                      <a:pt x="16240" y="0"/>
                    </a:cubicBezTo>
                    <a:close/>
                  </a:path>
                </a:pathLst>
              </a:custGeom>
              <a:solidFill>
                <a:srgbClr val="DCF7F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0"/>
                <a:ext cx="618100" cy="153328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687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1950948" y="650202"/>
              <a:ext cx="5852780" cy="1031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2"/>
                </a:lnSpc>
              </a:pPr>
              <a:r>
                <a:rPr lang="en-US" sz="5407" b="1" dirty="0" err="1">
                  <a:solidFill>
                    <a:srgbClr val="023E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Confidentialité</a:t>
              </a:r>
              <a:endParaRPr lang="en-US" sz="5407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318953" y="184169"/>
              <a:ext cx="1500661" cy="1681413"/>
            </a:xfrm>
            <a:custGeom>
              <a:avLst/>
              <a:gdLst/>
              <a:ahLst/>
              <a:cxnLst/>
              <a:rect l="l" t="t" r="r" b="b"/>
              <a:pathLst>
                <a:path w="1500661" h="1681413">
                  <a:moveTo>
                    <a:pt x="0" y="0"/>
                  </a:moveTo>
                  <a:lnTo>
                    <a:pt x="1500661" y="0"/>
                  </a:lnTo>
                  <a:lnTo>
                    <a:pt x="1500661" y="1681413"/>
                  </a:lnTo>
                  <a:lnTo>
                    <a:pt x="0" y="1681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2612996"/>
            <a:ext cx="9247827" cy="6061601"/>
          </a:xfrm>
          <a:custGeom>
            <a:avLst/>
            <a:gdLst/>
            <a:ahLst/>
            <a:cxnLst/>
            <a:rect l="l" t="t" r="r" b="b"/>
            <a:pathLst>
              <a:path w="9247827" h="6061601">
                <a:moveTo>
                  <a:pt x="0" y="0"/>
                </a:moveTo>
                <a:lnTo>
                  <a:pt x="9247827" y="0"/>
                </a:lnTo>
                <a:lnTo>
                  <a:pt x="9247827" y="6061600"/>
                </a:lnTo>
                <a:lnTo>
                  <a:pt x="0" y="606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288325" y="642294"/>
            <a:ext cx="17711350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 spc="-408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DÉROULEMENT GÉNÉRAL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342794" y="2798722"/>
            <a:ext cx="3217603" cy="4766819"/>
            <a:chOff x="0" y="0"/>
            <a:chExt cx="4290137" cy="63557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90137" cy="6355758"/>
            </a:xfrm>
            <a:custGeom>
              <a:avLst/>
              <a:gdLst/>
              <a:ahLst/>
              <a:cxnLst/>
              <a:rect l="l" t="t" r="r" b="b"/>
              <a:pathLst>
                <a:path w="4290137" h="6355758">
                  <a:moveTo>
                    <a:pt x="0" y="0"/>
                  </a:moveTo>
                  <a:lnTo>
                    <a:pt x="4290137" y="0"/>
                  </a:lnTo>
                  <a:lnTo>
                    <a:pt x="4290137" y="6355758"/>
                  </a:lnTo>
                  <a:lnTo>
                    <a:pt x="0" y="6355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664542" y="652833"/>
              <a:ext cx="2961054" cy="3157844"/>
              <a:chOff x="0" y="0"/>
              <a:chExt cx="812800" cy="86681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6681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66818">
                    <a:moveTo>
                      <a:pt x="406400" y="0"/>
                    </a:moveTo>
                    <a:cubicBezTo>
                      <a:pt x="181951" y="0"/>
                      <a:pt x="0" y="194044"/>
                      <a:pt x="0" y="433409"/>
                    </a:cubicBezTo>
                    <a:cubicBezTo>
                      <a:pt x="0" y="672774"/>
                      <a:pt x="181951" y="866818"/>
                      <a:pt x="406400" y="866818"/>
                    </a:cubicBezTo>
                    <a:cubicBezTo>
                      <a:pt x="630849" y="866818"/>
                      <a:pt x="812800" y="672774"/>
                      <a:pt x="812800" y="433409"/>
                    </a:cubicBezTo>
                    <a:cubicBezTo>
                      <a:pt x="812800" y="194044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9804" t="-3747" r="-7374" b="-5135"/>
                </a:stretch>
              </a:blipFill>
            </p:spPr>
            <p:txBody>
              <a:bodyPr/>
              <a:lstStyle/>
              <a:p>
                <a:endParaRPr lang="fr-CA"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3067734" y="7670315"/>
            <a:ext cx="12344371" cy="2426185"/>
            <a:chOff x="0" y="0"/>
            <a:chExt cx="2647566" cy="5612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7566" cy="561215"/>
            </a:xfrm>
            <a:custGeom>
              <a:avLst/>
              <a:gdLst/>
              <a:ahLst/>
              <a:cxnLst/>
              <a:rect l="l" t="t" r="r" b="b"/>
              <a:pathLst>
                <a:path w="2647566" h="561215">
                  <a:moveTo>
                    <a:pt x="23832" y="0"/>
                  </a:moveTo>
                  <a:lnTo>
                    <a:pt x="2623734" y="0"/>
                  </a:lnTo>
                  <a:cubicBezTo>
                    <a:pt x="2630055" y="0"/>
                    <a:pt x="2636117" y="2511"/>
                    <a:pt x="2640586" y="6980"/>
                  </a:cubicBezTo>
                  <a:cubicBezTo>
                    <a:pt x="2645055" y="11450"/>
                    <a:pt x="2647566" y="17511"/>
                    <a:pt x="2647566" y="23832"/>
                  </a:cubicBezTo>
                  <a:lnTo>
                    <a:pt x="2647566" y="537383"/>
                  </a:lnTo>
                  <a:cubicBezTo>
                    <a:pt x="2647566" y="550545"/>
                    <a:pt x="2636896" y="561215"/>
                    <a:pt x="2623734" y="561215"/>
                  </a:cubicBezTo>
                  <a:lnTo>
                    <a:pt x="23832" y="561215"/>
                  </a:lnTo>
                  <a:cubicBezTo>
                    <a:pt x="10670" y="561215"/>
                    <a:pt x="0" y="550545"/>
                    <a:pt x="0" y="537383"/>
                  </a:cubicBezTo>
                  <a:lnTo>
                    <a:pt x="0" y="23832"/>
                  </a:lnTo>
                  <a:cubicBezTo>
                    <a:pt x="0" y="10670"/>
                    <a:pt x="10670" y="0"/>
                    <a:pt x="23832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647566" cy="618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167181" y="7745109"/>
            <a:ext cx="11568828" cy="739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 SPÉCIFIQUES DE L’ATELIER 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66044" y="8414438"/>
            <a:ext cx="12478411" cy="160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Faire </a:t>
            </a:r>
            <a:r>
              <a:rPr lang="en-US" sz="224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</a:t>
            </a:r>
            <a:r>
              <a:rPr lang="en-US" sz="224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rétros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pective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leur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cheminement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respectif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à la mi-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parcours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Reconnaitre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célébrer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ensemble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leurs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accomplissements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 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Mettre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commun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leurs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outils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pour faire face à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l’anxiété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;</a:t>
            </a:r>
          </a:p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S’unir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solidairement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tant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qu’équipe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parent(s)-enfant </a:t>
            </a:r>
            <a:r>
              <a:rPr lang="en-US" sz="2249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249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route vers le bloc 2.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367050" y="7279096"/>
            <a:ext cx="1346014" cy="1307316"/>
          </a:xfrm>
          <a:custGeom>
            <a:avLst/>
            <a:gdLst/>
            <a:ahLst/>
            <a:cxnLst/>
            <a:rect l="l" t="t" r="r" b="b"/>
            <a:pathLst>
              <a:path w="1346014" h="1307316">
                <a:moveTo>
                  <a:pt x="0" y="0"/>
                </a:moveTo>
                <a:lnTo>
                  <a:pt x="1346013" y="0"/>
                </a:lnTo>
                <a:lnTo>
                  <a:pt x="1346013" y="1307316"/>
                </a:lnTo>
                <a:lnTo>
                  <a:pt x="0" y="130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238830" y="386527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/>
        </p:nvSpPr>
        <p:spPr>
          <a:xfrm>
            <a:off x="0" y="968019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352100" y="422601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6450249" y="4457433"/>
            <a:ext cx="5387501" cy="5017111"/>
          </a:xfrm>
          <a:custGeom>
            <a:avLst/>
            <a:gdLst/>
            <a:ahLst/>
            <a:cxnLst/>
            <a:rect l="l" t="t" r="r" b="b"/>
            <a:pathLst>
              <a:path w="5387501" h="5017111">
                <a:moveTo>
                  <a:pt x="0" y="0"/>
                </a:moveTo>
                <a:lnTo>
                  <a:pt x="5387502" y="0"/>
                </a:lnTo>
                <a:lnTo>
                  <a:pt x="5387502" y="5017110"/>
                </a:lnTo>
                <a:lnTo>
                  <a:pt x="0" y="5017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2599973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Salade de fruits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184905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BRISE-GLACE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316866" y="340223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8094" y="2152293"/>
            <a:ext cx="7152842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BRISE-GLACE</a:t>
            </a:r>
          </a:p>
        </p:txBody>
      </p:sp>
      <p:sp>
        <p:nvSpPr>
          <p:cNvPr id="6" name="Freeform 6"/>
          <p:cNvSpPr/>
          <p:nvPr/>
        </p:nvSpPr>
        <p:spPr>
          <a:xfrm>
            <a:off x="8491090" y="-5974"/>
            <a:ext cx="9371705" cy="10165127"/>
          </a:xfrm>
          <a:custGeom>
            <a:avLst/>
            <a:gdLst/>
            <a:ahLst/>
            <a:cxnLst/>
            <a:rect l="l" t="t" r="r" b="b"/>
            <a:pathLst>
              <a:path w="9371705" h="10165127">
                <a:moveTo>
                  <a:pt x="0" y="0"/>
                </a:moveTo>
                <a:lnTo>
                  <a:pt x="9371706" y="0"/>
                </a:lnTo>
                <a:lnTo>
                  <a:pt x="9371706" y="10165127"/>
                </a:lnTo>
                <a:lnTo>
                  <a:pt x="0" y="1016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1481806">
            <a:off x="5947701" y="4938945"/>
            <a:ext cx="1590047" cy="1965227"/>
          </a:xfrm>
          <a:custGeom>
            <a:avLst/>
            <a:gdLst/>
            <a:ahLst/>
            <a:cxnLst/>
            <a:rect l="l" t="t" r="r" b="b"/>
            <a:pathLst>
              <a:path w="1590047" h="1965227">
                <a:moveTo>
                  <a:pt x="0" y="0"/>
                </a:moveTo>
                <a:lnTo>
                  <a:pt x="1590048" y="0"/>
                </a:lnTo>
                <a:lnTo>
                  <a:pt x="1590048" y="1965228"/>
                </a:lnTo>
                <a:lnTo>
                  <a:pt x="0" y="1965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>
            <a:off x="528094" y="3472507"/>
            <a:ext cx="7347487" cy="176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9"/>
              </a:lnSpc>
            </a:pPr>
            <a:r>
              <a:rPr lang="en-US" sz="6999" b="1" spc="-363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ce moment, </a:t>
            </a:r>
          </a:p>
          <a:p>
            <a:pPr algn="ctr">
              <a:lnSpc>
                <a:spcPts val="6089"/>
              </a:lnSpc>
            </a:pPr>
            <a:r>
              <a:rPr lang="en-US" sz="6999" b="1" spc="-363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 me sens...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1839845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Première étape: Arrivée au camp de base!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53132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6639" y="231943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0" y="2868258"/>
            <a:ext cx="11300485" cy="7828250"/>
          </a:xfrm>
          <a:custGeom>
            <a:avLst/>
            <a:gdLst/>
            <a:ahLst/>
            <a:cxnLst/>
            <a:rect l="l" t="t" r="r" b="b"/>
            <a:pathLst>
              <a:path w="11300485" h="7828250">
                <a:moveTo>
                  <a:pt x="0" y="0"/>
                </a:moveTo>
                <a:lnTo>
                  <a:pt x="11300485" y="0"/>
                </a:lnTo>
                <a:lnTo>
                  <a:pt x="11300485" y="7828250"/>
                </a:lnTo>
                <a:lnTo>
                  <a:pt x="0" y="782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2418" t="-54595" b="-2149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9305072" y="6281939"/>
            <a:ext cx="1995413" cy="1461640"/>
          </a:xfrm>
          <a:custGeom>
            <a:avLst/>
            <a:gdLst/>
            <a:ahLst/>
            <a:cxnLst/>
            <a:rect l="l" t="t" r="r" b="b"/>
            <a:pathLst>
              <a:path w="1995413" h="1461640">
                <a:moveTo>
                  <a:pt x="0" y="0"/>
                </a:moveTo>
                <a:lnTo>
                  <a:pt x="1995413" y="0"/>
                </a:lnTo>
                <a:lnTo>
                  <a:pt x="1995413" y="1461639"/>
                </a:lnTo>
                <a:lnTo>
                  <a:pt x="0" y="14616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/>
        </p:nvGrpSpPr>
        <p:grpSpPr>
          <a:xfrm>
            <a:off x="11527498" y="3937885"/>
            <a:ext cx="6147108" cy="1620962"/>
            <a:chOff x="0" y="0"/>
            <a:chExt cx="3026244" cy="7980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26244" cy="798005"/>
            </a:xfrm>
            <a:custGeom>
              <a:avLst/>
              <a:gdLst/>
              <a:ahLst/>
              <a:cxnLst/>
              <a:rect l="l" t="t" r="r" b="b"/>
              <a:pathLst>
                <a:path w="3026244" h="798005">
                  <a:moveTo>
                    <a:pt x="7557" y="0"/>
                  </a:moveTo>
                  <a:lnTo>
                    <a:pt x="3018687" y="0"/>
                  </a:lnTo>
                  <a:cubicBezTo>
                    <a:pt x="3022860" y="0"/>
                    <a:pt x="3026244" y="3383"/>
                    <a:pt x="3026244" y="7557"/>
                  </a:cubicBezTo>
                  <a:lnTo>
                    <a:pt x="3026244" y="790449"/>
                  </a:lnTo>
                  <a:cubicBezTo>
                    <a:pt x="3026244" y="794622"/>
                    <a:pt x="3022860" y="798005"/>
                    <a:pt x="3018687" y="798005"/>
                  </a:cubicBezTo>
                  <a:lnTo>
                    <a:pt x="7557" y="798005"/>
                  </a:lnTo>
                  <a:cubicBezTo>
                    <a:pt x="3383" y="798005"/>
                    <a:pt x="0" y="794622"/>
                    <a:pt x="0" y="790449"/>
                  </a:cubicBezTo>
                  <a:lnTo>
                    <a:pt x="0" y="7557"/>
                  </a:lnTo>
                  <a:cubicBezTo>
                    <a:pt x="0" y="3383"/>
                    <a:pt x="3383" y="0"/>
                    <a:pt x="7557" y="0"/>
                  </a:cubicBezTo>
                  <a:close/>
                </a:path>
              </a:pathLst>
            </a:custGeom>
            <a:solidFill>
              <a:srgbClr val="DAF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026244" cy="826580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758235" y="5840518"/>
            <a:ext cx="612739" cy="628384"/>
            <a:chOff x="0" y="0"/>
            <a:chExt cx="816986" cy="83784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16986" cy="837846"/>
              <a:chOff x="0" y="0"/>
              <a:chExt cx="79825" cy="818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DAFDFF"/>
              </a:solidFill>
              <a:ln w="3810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78519" tIns="78519" rIns="78519" bIns="78519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46864" y="122599"/>
              <a:ext cx="523258" cy="592647"/>
            </a:xfrm>
            <a:custGeom>
              <a:avLst/>
              <a:gdLst/>
              <a:ahLst/>
              <a:cxnLst/>
              <a:rect l="l" t="t" r="r" b="b"/>
              <a:pathLst>
                <a:path w="523258" h="592647">
                  <a:moveTo>
                    <a:pt x="0" y="0"/>
                  </a:moveTo>
                  <a:lnTo>
                    <a:pt x="523258" y="0"/>
                  </a:lnTo>
                  <a:lnTo>
                    <a:pt x="523258" y="592647"/>
                  </a:lnTo>
                  <a:lnTo>
                    <a:pt x="0" y="59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58235" y="4157648"/>
            <a:ext cx="5685634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Vous avez fait de nombreux pas pour vous rendre jusqu’ici!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16177" y="5937230"/>
            <a:ext cx="5094061" cy="3869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Étape de transition</a:t>
            </a:r>
          </a:p>
          <a:p>
            <a:pPr algn="l">
              <a:lnSpc>
                <a:spcPts val="3360"/>
              </a:lnSpc>
            </a:pPr>
            <a:endParaRPr lang="en-US" sz="3500" spc="-122">
              <a:solidFill>
                <a:srgbClr val="023E8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6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Bilan du chemin parcouru</a:t>
            </a:r>
          </a:p>
          <a:p>
            <a:pPr algn="l">
              <a:lnSpc>
                <a:spcPts val="3360"/>
              </a:lnSpc>
            </a:pPr>
            <a:endParaRPr lang="en-US" sz="3500" spc="-122">
              <a:solidFill>
                <a:srgbClr val="023E8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6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Repos, célébration</a:t>
            </a:r>
          </a:p>
          <a:p>
            <a:pPr algn="l">
              <a:lnSpc>
                <a:spcPts val="3360"/>
              </a:lnSpc>
            </a:pPr>
            <a:endParaRPr lang="en-US" sz="3500" spc="-122">
              <a:solidFill>
                <a:srgbClr val="023E8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6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Acclimatation, ravitaillement</a:t>
            </a:r>
          </a:p>
          <a:p>
            <a:pPr algn="l">
              <a:lnSpc>
                <a:spcPts val="3360"/>
              </a:lnSpc>
            </a:pPr>
            <a:endParaRPr lang="en-US" sz="3500" spc="-122">
              <a:solidFill>
                <a:srgbClr val="023E8A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60"/>
              </a:lnSpc>
            </a:pPr>
            <a:r>
              <a:rPr lang="en-US" sz="3500" spc="-122">
                <a:solidFill>
                  <a:srgbClr val="023E8A"/>
                </a:solidFill>
                <a:latin typeface="Calibri (MS)"/>
                <a:ea typeface="Calibri (MS)"/>
                <a:cs typeface="Calibri (MS)"/>
                <a:sym typeface="Calibri (MS)"/>
              </a:rPr>
              <a:t>Mise en commun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758235" y="6692740"/>
            <a:ext cx="612739" cy="628384"/>
            <a:chOff x="0" y="0"/>
            <a:chExt cx="816986" cy="83784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816986" cy="837846"/>
              <a:chOff x="0" y="0"/>
              <a:chExt cx="79825" cy="8186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DAFDFF"/>
              </a:solidFill>
              <a:ln w="3810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78519" tIns="78519" rIns="78519" bIns="78519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46864" y="122599"/>
              <a:ext cx="523258" cy="592647"/>
            </a:xfrm>
            <a:custGeom>
              <a:avLst/>
              <a:gdLst/>
              <a:ahLst/>
              <a:cxnLst/>
              <a:rect l="l" t="t" r="r" b="b"/>
              <a:pathLst>
                <a:path w="523258" h="592647">
                  <a:moveTo>
                    <a:pt x="0" y="0"/>
                  </a:moveTo>
                  <a:lnTo>
                    <a:pt x="523258" y="0"/>
                  </a:lnTo>
                  <a:lnTo>
                    <a:pt x="523258" y="592647"/>
                  </a:lnTo>
                  <a:lnTo>
                    <a:pt x="0" y="59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758235" y="7540199"/>
            <a:ext cx="612739" cy="628384"/>
            <a:chOff x="0" y="0"/>
            <a:chExt cx="816986" cy="83784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816986" cy="837846"/>
              <a:chOff x="0" y="0"/>
              <a:chExt cx="79825" cy="8186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DAFDFF"/>
              </a:solidFill>
              <a:ln w="3810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78519" tIns="78519" rIns="78519" bIns="78519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46864" y="122599"/>
              <a:ext cx="523258" cy="592647"/>
            </a:xfrm>
            <a:custGeom>
              <a:avLst/>
              <a:gdLst/>
              <a:ahLst/>
              <a:cxnLst/>
              <a:rect l="l" t="t" r="r" b="b"/>
              <a:pathLst>
                <a:path w="523258" h="592647">
                  <a:moveTo>
                    <a:pt x="0" y="0"/>
                  </a:moveTo>
                  <a:lnTo>
                    <a:pt x="523258" y="0"/>
                  </a:lnTo>
                  <a:lnTo>
                    <a:pt x="523258" y="592647"/>
                  </a:lnTo>
                  <a:lnTo>
                    <a:pt x="0" y="59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758235" y="8387658"/>
            <a:ext cx="612739" cy="628384"/>
            <a:chOff x="0" y="0"/>
            <a:chExt cx="816986" cy="837846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816986" cy="837846"/>
              <a:chOff x="0" y="0"/>
              <a:chExt cx="79825" cy="8186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DAFDFF"/>
              </a:solidFill>
              <a:ln w="3810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78519" tIns="78519" rIns="78519" bIns="78519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146864" y="122599"/>
              <a:ext cx="523258" cy="592647"/>
            </a:xfrm>
            <a:custGeom>
              <a:avLst/>
              <a:gdLst/>
              <a:ahLst/>
              <a:cxnLst/>
              <a:rect l="l" t="t" r="r" b="b"/>
              <a:pathLst>
                <a:path w="523258" h="592647">
                  <a:moveTo>
                    <a:pt x="0" y="0"/>
                  </a:moveTo>
                  <a:lnTo>
                    <a:pt x="523258" y="0"/>
                  </a:lnTo>
                  <a:lnTo>
                    <a:pt x="523258" y="592647"/>
                  </a:lnTo>
                  <a:lnTo>
                    <a:pt x="0" y="59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758235" y="9235117"/>
            <a:ext cx="612739" cy="628384"/>
            <a:chOff x="0" y="0"/>
            <a:chExt cx="816986" cy="837846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816986" cy="837846"/>
              <a:chOff x="0" y="0"/>
              <a:chExt cx="79825" cy="8186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DAFDFF"/>
              </a:solidFill>
              <a:ln w="3810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78519" tIns="78519" rIns="78519" bIns="78519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146864" y="122599"/>
              <a:ext cx="523258" cy="592647"/>
            </a:xfrm>
            <a:custGeom>
              <a:avLst/>
              <a:gdLst/>
              <a:ahLst/>
              <a:cxnLst/>
              <a:rect l="l" t="t" r="r" b="b"/>
              <a:pathLst>
                <a:path w="523258" h="592647">
                  <a:moveTo>
                    <a:pt x="0" y="0"/>
                  </a:moveTo>
                  <a:lnTo>
                    <a:pt x="523258" y="0"/>
                  </a:lnTo>
                  <a:lnTo>
                    <a:pt x="523258" y="592647"/>
                  </a:lnTo>
                  <a:lnTo>
                    <a:pt x="0" y="592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9" name="Freeform 39"/>
          <p:cNvSpPr/>
          <p:nvPr/>
        </p:nvSpPr>
        <p:spPr>
          <a:xfrm rot="6251326" flipH="1">
            <a:off x="9975549" y="4982522"/>
            <a:ext cx="1595362" cy="1152649"/>
          </a:xfrm>
          <a:custGeom>
            <a:avLst/>
            <a:gdLst/>
            <a:ahLst/>
            <a:cxnLst/>
            <a:rect l="l" t="t" r="r" b="b"/>
            <a:pathLst>
              <a:path w="1595362" h="1152649">
                <a:moveTo>
                  <a:pt x="1595362" y="0"/>
                </a:moveTo>
                <a:lnTo>
                  <a:pt x="0" y="0"/>
                </a:lnTo>
                <a:lnTo>
                  <a:pt x="0" y="1152649"/>
                </a:lnTo>
                <a:lnTo>
                  <a:pt x="1595362" y="1152649"/>
                </a:lnTo>
                <a:lnTo>
                  <a:pt x="15953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1714743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Rétrospective</a:t>
            </a:r>
            <a:r>
              <a:rPr lang="en-US" sz="699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sur le </a:t>
            </a:r>
            <a:r>
              <a:rPr lang="en-US" sz="6999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parcours</a:t>
            </a:r>
            <a:r>
              <a:rPr lang="en-US" sz="6999" b="1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des enfants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57550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5" name="Freeform 5"/>
          <p:cNvSpPr/>
          <p:nvPr/>
        </p:nvSpPr>
        <p:spPr>
          <a:xfrm>
            <a:off x="152400" y="75430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1"/>
                </a:lnTo>
                <a:lnTo>
                  <a:pt x="0" y="79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4342184" y="6053741"/>
            <a:ext cx="3172017" cy="2882570"/>
          </a:xfrm>
          <a:custGeom>
            <a:avLst/>
            <a:gdLst/>
            <a:ahLst/>
            <a:cxnLst/>
            <a:rect l="l" t="t" r="r" b="b"/>
            <a:pathLst>
              <a:path w="3172017" h="2882570">
                <a:moveTo>
                  <a:pt x="0" y="0"/>
                </a:moveTo>
                <a:lnTo>
                  <a:pt x="3172016" y="0"/>
                </a:lnTo>
                <a:lnTo>
                  <a:pt x="3172016" y="2882570"/>
                </a:lnTo>
                <a:lnTo>
                  <a:pt x="0" y="2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56413" y="2788679"/>
            <a:ext cx="17375174" cy="2587256"/>
            <a:chOff x="0" y="0"/>
            <a:chExt cx="23166898" cy="3743817"/>
          </a:xfrm>
        </p:grpSpPr>
        <p:grpSp>
          <p:nvGrpSpPr>
            <p:cNvPr id="9" name="Group 9"/>
            <p:cNvGrpSpPr/>
            <p:nvPr/>
          </p:nvGrpSpPr>
          <p:grpSpPr>
            <a:xfrm>
              <a:off x="342621" y="0"/>
              <a:ext cx="22824278" cy="3743817"/>
              <a:chOff x="0" y="0"/>
              <a:chExt cx="9173797" cy="150475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173797" cy="1504758"/>
              </a:xfrm>
              <a:custGeom>
                <a:avLst/>
                <a:gdLst/>
                <a:ahLst/>
                <a:cxnLst/>
                <a:rect l="l" t="t" r="r" b="b"/>
                <a:pathLst>
                  <a:path w="9173797" h="1504758">
                    <a:moveTo>
                      <a:pt x="2584" y="0"/>
                    </a:moveTo>
                    <a:lnTo>
                      <a:pt x="9171213" y="0"/>
                    </a:lnTo>
                    <a:cubicBezTo>
                      <a:pt x="9171898" y="0"/>
                      <a:pt x="9172556" y="272"/>
                      <a:pt x="9173040" y="757"/>
                    </a:cubicBezTo>
                    <a:cubicBezTo>
                      <a:pt x="9173525" y="1241"/>
                      <a:pt x="9173797" y="1898"/>
                      <a:pt x="9173797" y="2584"/>
                    </a:cubicBezTo>
                    <a:lnTo>
                      <a:pt x="9173797" y="1502175"/>
                    </a:lnTo>
                    <a:cubicBezTo>
                      <a:pt x="9173797" y="1503602"/>
                      <a:pt x="9172640" y="1504758"/>
                      <a:pt x="9171213" y="1504758"/>
                    </a:cubicBezTo>
                    <a:lnTo>
                      <a:pt x="2584" y="1504758"/>
                    </a:lnTo>
                    <a:cubicBezTo>
                      <a:pt x="1157" y="1504758"/>
                      <a:pt x="0" y="1503602"/>
                      <a:pt x="0" y="1502175"/>
                    </a:cubicBezTo>
                    <a:lnTo>
                      <a:pt x="0" y="2584"/>
                    </a:lnTo>
                    <a:cubicBezTo>
                      <a:pt x="0" y="1898"/>
                      <a:pt x="272" y="1241"/>
                      <a:pt x="757" y="757"/>
                    </a:cubicBezTo>
                    <a:cubicBezTo>
                      <a:pt x="1241" y="272"/>
                      <a:pt x="1898" y="0"/>
                      <a:pt x="2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9173797" cy="1561908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1463228"/>
              <a:ext cx="23166898" cy="1784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93184" lvl="1" indent="-446592" algn="l">
                <a:lnSpc>
                  <a:spcPts val="5088"/>
                </a:lnSpc>
                <a:buFont typeface="Arial"/>
                <a:buChar char="•"/>
              </a:pPr>
              <a:r>
                <a:rPr lang="en-US" sz="4137" spc="-107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Mieux se connaitre et se comprendre vis-à-vis leurs émotions et leur anxiété;</a:t>
              </a:r>
            </a:p>
            <a:p>
              <a:pPr marL="893184" lvl="1" indent="-446592" algn="l">
                <a:lnSpc>
                  <a:spcPts val="5088"/>
                </a:lnSpc>
                <a:buFont typeface="Arial"/>
                <a:buChar char="•"/>
              </a:pPr>
              <a:r>
                <a:rPr lang="en-US" sz="4137">
                  <a:solidFill>
                    <a:srgbClr val="023E8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S’exposer à petits pas.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342621" y="0"/>
              <a:ext cx="22824278" cy="1361794"/>
              <a:chOff x="0" y="0"/>
              <a:chExt cx="9173797" cy="54734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173797" cy="547348"/>
              </a:xfrm>
              <a:custGeom>
                <a:avLst/>
                <a:gdLst/>
                <a:ahLst/>
                <a:cxnLst/>
                <a:rect l="l" t="t" r="r" b="b"/>
                <a:pathLst>
                  <a:path w="9173797" h="547348">
                    <a:moveTo>
                      <a:pt x="2584" y="0"/>
                    </a:moveTo>
                    <a:lnTo>
                      <a:pt x="9171213" y="0"/>
                    </a:lnTo>
                    <a:cubicBezTo>
                      <a:pt x="9171898" y="0"/>
                      <a:pt x="9172556" y="272"/>
                      <a:pt x="9173040" y="757"/>
                    </a:cubicBezTo>
                    <a:cubicBezTo>
                      <a:pt x="9173525" y="1241"/>
                      <a:pt x="9173797" y="1898"/>
                      <a:pt x="9173797" y="2584"/>
                    </a:cubicBezTo>
                    <a:lnTo>
                      <a:pt x="9173797" y="544764"/>
                    </a:lnTo>
                    <a:cubicBezTo>
                      <a:pt x="9173797" y="546191"/>
                      <a:pt x="9172640" y="547348"/>
                      <a:pt x="9171213" y="547348"/>
                    </a:cubicBezTo>
                    <a:lnTo>
                      <a:pt x="2584" y="547348"/>
                    </a:lnTo>
                    <a:cubicBezTo>
                      <a:pt x="1898" y="547348"/>
                      <a:pt x="1241" y="547076"/>
                      <a:pt x="757" y="546591"/>
                    </a:cubicBezTo>
                    <a:cubicBezTo>
                      <a:pt x="272" y="546107"/>
                      <a:pt x="0" y="545450"/>
                      <a:pt x="0" y="544764"/>
                    </a:cubicBezTo>
                    <a:lnTo>
                      <a:pt x="0" y="2584"/>
                    </a:lnTo>
                    <a:cubicBezTo>
                      <a:pt x="0" y="1898"/>
                      <a:pt x="272" y="1241"/>
                      <a:pt x="757" y="757"/>
                    </a:cubicBezTo>
                    <a:cubicBezTo>
                      <a:pt x="1241" y="272"/>
                      <a:pt x="1898" y="0"/>
                      <a:pt x="2584" y="0"/>
                    </a:cubicBezTo>
                    <a:close/>
                  </a:path>
                </a:pathLst>
              </a:custGeom>
              <a:solidFill>
                <a:srgbClr val="023E8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9173797" cy="604498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41551" y="160184"/>
              <a:ext cx="22725347" cy="897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18"/>
                </a:lnSpc>
              </a:pPr>
              <a:r>
                <a:rPr lang="en-US" sz="3998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MISSION DES ENFANTS :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177797" y="6053741"/>
            <a:ext cx="11485745" cy="1387291"/>
            <a:chOff x="0" y="0"/>
            <a:chExt cx="10302628" cy="12443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02629" cy="1244390"/>
            </a:xfrm>
            <a:custGeom>
              <a:avLst/>
              <a:gdLst/>
              <a:ahLst/>
              <a:cxnLst/>
              <a:rect l="l" t="t" r="r" b="b"/>
              <a:pathLst>
                <a:path w="10302629" h="1244390">
                  <a:moveTo>
                    <a:pt x="3877" y="0"/>
                  </a:moveTo>
                  <a:lnTo>
                    <a:pt x="10298752" y="0"/>
                  </a:lnTo>
                  <a:cubicBezTo>
                    <a:pt x="10299780" y="0"/>
                    <a:pt x="10300766" y="408"/>
                    <a:pt x="10301493" y="1135"/>
                  </a:cubicBezTo>
                  <a:cubicBezTo>
                    <a:pt x="10302220" y="1862"/>
                    <a:pt x="10302629" y="2848"/>
                    <a:pt x="10302629" y="3877"/>
                  </a:cubicBezTo>
                  <a:lnTo>
                    <a:pt x="10302629" y="1240513"/>
                  </a:lnTo>
                  <a:cubicBezTo>
                    <a:pt x="10302629" y="1242654"/>
                    <a:pt x="10300893" y="1244390"/>
                    <a:pt x="10298752" y="1244390"/>
                  </a:cubicBezTo>
                  <a:lnTo>
                    <a:pt x="3877" y="1244390"/>
                  </a:lnTo>
                  <a:cubicBezTo>
                    <a:pt x="2848" y="1244390"/>
                    <a:pt x="1862" y="1243982"/>
                    <a:pt x="1135" y="1243255"/>
                  </a:cubicBezTo>
                  <a:cubicBezTo>
                    <a:pt x="408" y="1242528"/>
                    <a:pt x="0" y="1241542"/>
                    <a:pt x="0" y="1240513"/>
                  </a:cubicBezTo>
                  <a:lnTo>
                    <a:pt x="0" y="3877"/>
                  </a:lnTo>
                  <a:cubicBezTo>
                    <a:pt x="0" y="2848"/>
                    <a:pt x="408" y="1862"/>
                    <a:pt x="1135" y="1135"/>
                  </a:cubicBezTo>
                  <a:cubicBezTo>
                    <a:pt x="1862" y="408"/>
                    <a:pt x="2848" y="0"/>
                    <a:pt x="3877" y="0"/>
                  </a:cubicBezTo>
                  <a:close/>
                </a:path>
              </a:pathLst>
            </a:custGeom>
            <a:solidFill>
              <a:srgbClr val="E7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0302628" cy="1301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3800" y="6053741"/>
            <a:ext cx="1348447" cy="1387291"/>
            <a:chOff x="0" y="0"/>
            <a:chExt cx="1797930" cy="184972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797930" cy="1849722"/>
              <a:chOff x="0" y="0"/>
              <a:chExt cx="790042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9004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90042" h="812800">
                    <a:moveTo>
                      <a:pt x="395021" y="0"/>
                    </a:moveTo>
                    <a:cubicBezTo>
                      <a:pt x="176857" y="0"/>
                      <a:pt x="0" y="181951"/>
                      <a:pt x="0" y="406400"/>
                    </a:cubicBezTo>
                    <a:cubicBezTo>
                      <a:pt x="0" y="630849"/>
                      <a:pt x="176857" y="812800"/>
                      <a:pt x="395021" y="812800"/>
                    </a:cubicBezTo>
                    <a:cubicBezTo>
                      <a:pt x="613185" y="812800"/>
                      <a:pt x="790042" y="630849"/>
                      <a:pt x="790042" y="406400"/>
                    </a:cubicBezTo>
                    <a:cubicBezTo>
                      <a:pt x="790042" y="181951"/>
                      <a:pt x="613185" y="0"/>
                      <a:pt x="395021" y="0"/>
                    </a:cubicBezTo>
                    <a:close/>
                  </a:path>
                </a:pathLst>
              </a:custGeom>
              <a:solidFill>
                <a:srgbClr val="E7FEFF"/>
              </a:solidFill>
              <a:ln w="47625" cap="sq">
                <a:solidFill>
                  <a:srgbClr val="023E8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4066" y="19050"/>
                <a:ext cx="641909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14717" y="175719"/>
              <a:ext cx="968496" cy="1498283"/>
            </a:xfrm>
            <a:custGeom>
              <a:avLst/>
              <a:gdLst/>
              <a:ahLst/>
              <a:cxnLst/>
              <a:rect l="l" t="t" r="r" b="b"/>
              <a:pathLst>
                <a:path w="968496" h="1498283">
                  <a:moveTo>
                    <a:pt x="0" y="0"/>
                  </a:moveTo>
                  <a:lnTo>
                    <a:pt x="968496" y="0"/>
                  </a:lnTo>
                  <a:lnTo>
                    <a:pt x="968496" y="1498283"/>
                  </a:lnTo>
                  <a:lnTo>
                    <a:pt x="0" y="1498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40" r="-1440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447034" y="6485464"/>
            <a:ext cx="7339248" cy="55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</a:pPr>
            <a:r>
              <a:rPr lang="en-US" sz="3876" b="1" spc="-193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Parents</a:t>
            </a:r>
            <a:r>
              <a:rPr lang="en-US" sz="3876" spc="-193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qu’avez-vous observé?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177797" y="7669632"/>
            <a:ext cx="11485745" cy="1387291"/>
            <a:chOff x="0" y="0"/>
            <a:chExt cx="10302628" cy="12443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302629" cy="1244390"/>
            </a:xfrm>
            <a:custGeom>
              <a:avLst/>
              <a:gdLst/>
              <a:ahLst/>
              <a:cxnLst/>
              <a:rect l="l" t="t" r="r" b="b"/>
              <a:pathLst>
                <a:path w="10302629" h="1244390">
                  <a:moveTo>
                    <a:pt x="3877" y="0"/>
                  </a:moveTo>
                  <a:lnTo>
                    <a:pt x="10298752" y="0"/>
                  </a:lnTo>
                  <a:cubicBezTo>
                    <a:pt x="10299780" y="0"/>
                    <a:pt x="10300766" y="408"/>
                    <a:pt x="10301493" y="1135"/>
                  </a:cubicBezTo>
                  <a:cubicBezTo>
                    <a:pt x="10302220" y="1862"/>
                    <a:pt x="10302629" y="2848"/>
                    <a:pt x="10302629" y="3877"/>
                  </a:cubicBezTo>
                  <a:lnTo>
                    <a:pt x="10302629" y="1240513"/>
                  </a:lnTo>
                  <a:cubicBezTo>
                    <a:pt x="10302629" y="1242654"/>
                    <a:pt x="10300893" y="1244390"/>
                    <a:pt x="10298752" y="1244390"/>
                  </a:cubicBezTo>
                  <a:lnTo>
                    <a:pt x="3877" y="1244390"/>
                  </a:lnTo>
                  <a:cubicBezTo>
                    <a:pt x="2848" y="1244390"/>
                    <a:pt x="1862" y="1243982"/>
                    <a:pt x="1135" y="1243255"/>
                  </a:cubicBezTo>
                  <a:cubicBezTo>
                    <a:pt x="408" y="1242528"/>
                    <a:pt x="0" y="1241542"/>
                    <a:pt x="0" y="1240513"/>
                  </a:cubicBezTo>
                  <a:lnTo>
                    <a:pt x="0" y="3877"/>
                  </a:lnTo>
                  <a:cubicBezTo>
                    <a:pt x="0" y="2848"/>
                    <a:pt x="408" y="1862"/>
                    <a:pt x="1135" y="1135"/>
                  </a:cubicBezTo>
                  <a:cubicBezTo>
                    <a:pt x="1862" y="408"/>
                    <a:pt x="2848" y="0"/>
                    <a:pt x="3877" y="0"/>
                  </a:cubicBezTo>
                  <a:close/>
                </a:path>
              </a:pathLst>
            </a:custGeom>
            <a:solidFill>
              <a:srgbClr val="E7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0302628" cy="1301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530338" flipH="1">
            <a:off x="920527" y="8626787"/>
            <a:ext cx="1373521" cy="992369"/>
          </a:xfrm>
          <a:custGeom>
            <a:avLst/>
            <a:gdLst/>
            <a:ahLst/>
            <a:cxnLst/>
            <a:rect l="l" t="t" r="r" b="b"/>
            <a:pathLst>
              <a:path w="1373521" h="992369">
                <a:moveTo>
                  <a:pt x="1373521" y="0"/>
                </a:moveTo>
                <a:lnTo>
                  <a:pt x="0" y="0"/>
                </a:lnTo>
                <a:lnTo>
                  <a:pt x="0" y="992369"/>
                </a:lnTo>
                <a:lnTo>
                  <a:pt x="1373521" y="992369"/>
                </a:lnTo>
                <a:lnTo>
                  <a:pt x="13735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0" name="Group 30"/>
          <p:cNvGrpSpPr/>
          <p:nvPr/>
        </p:nvGrpSpPr>
        <p:grpSpPr>
          <a:xfrm>
            <a:off x="773800" y="7669632"/>
            <a:ext cx="1348447" cy="1387291"/>
            <a:chOff x="0" y="0"/>
            <a:chExt cx="790042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90042" cy="812800"/>
            </a:xfrm>
            <a:custGeom>
              <a:avLst/>
              <a:gdLst/>
              <a:ahLst/>
              <a:cxnLst/>
              <a:rect l="l" t="t" r="r" b="b"/>
              <a:pathLst>
                <a:path w="790042" h="812800">
                  <a:moveTo>
                    <a:pt x="395021" y="0"/>
                  </a:moveTo>
                  <a:cubicBezTo>
                    <a:pt x="176857" y="0"/>
                    <a:pt x="0" y="181951"/>
                    <a:pt x="0" y="406400"/>
                  </a:cubicBezTo>
                  <a:cubicBezTo>
                    <a:pt x="0" y="630849"/>
                    <a:pt x="176857" y="812800"/>
                    <a:pt x="395021" y="812800"/>
                  </a:cubicBezTo>
                  <a:cubicBezTo>
                    <a:pt x="613185" y="812800"/>
                    <a:pt x="790042" y="630849"/>
                    <a:pt x="790042" y="406400"/>
                  </a:cubicBezTo>
                  <a:cubicBezTo>
                    <a:pt x="790042" y="181951"/>
                    <a:pt x="613185" y="0"/>
                    <a:pt x="395021" y="0"/>
                  </a:cubicBezTo>
                  <a:close/>
                </a:path>
              </a:pathLst>
            </a:custGeom>
            <a:solidFill>
              <a:srgbClr val="E7FEFF"/>
            </a:solidFill>
            <a:ln w="47625" cap="sq">
              <a:solidFill>
                <a:srgbClr val="023E8A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4066" y="19050"/>
              <a:ext cx="641909" cy="717550"/>
            </a:xfrm>
            <a:prstGeom prst="rect">
              <a:avLst/>
            </a:prstGeom>
          </p:spPr>
          <p:txBody>
            <a:bodyPr lIns="131298" tIns="131298" rIns="131298" bIns="131298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447034" y="8101355"/>
            <a:ext cx="9970938" cy="556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</a:pPr>
            <a:r>
              <a:rPr lang="en-US" sz="3876" b="1" spc="-193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Enfants</a:t>
            </a:r>
            <a:r>
              <a:rPr lang="en-US" sz="3876" spc="-193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qu’avez-vous à nous dire sur votre expérience?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75863" y="7787538"/>
            <a:ext cx="744321" cy="1151480"/>
          </a:xfrm>
          <a:custGeom>
            <a:avLst/>
            <a:gdLst/>
            <a:ahLst/>
            <a:cxnLst/>
            <a:rect l="l" t="t" r="r" b="b"/>
            <a:pathLst>
              <a:path w="744321" h="1151480">
                <a:moveTo>
                  <a:pt x="0" y="0"/>
                </a:moveTo>
                <a:lnTo>
                  <a:pt x="744321" y="0"/>
                </a:lnTo>
                <a:lnTo>
                  <a:pt x="744321" y="1151479"/>
                </a:lnTo>
                <a:lnTo>
                  <a:pt x="0" y="115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40" r="-144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5" name="TextBox 35"/>
          <p:cNvSpPr txBox="1"/>
          <p:nvPr/>
        </p:nvSpPr>
        <p:spPr>
          <a:xfrm>
            <a:off x="2199747" y="9428398"/>
            <a:ext cx="3007351" cy="55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</a:pPr>
            <a:r>
              <a:rPr lang="en-US" sz="3876" b="1" spc="-193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Projet collectif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102692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BILAN COMMUN MI-PARCOURS </a:t>
            </a:r>
          </a:p>
        </p:txBody>
      </p:sp>
      <p:sp>
        <p:nvSpPr>
          <p:cNvPr id="4" name="Freeform 4"/>
          <p:cNvSpPr/>
          <p:nvPr/>
        </p:nvSpPr>
        <p:spPr>
          <a:xfrm>
            <a:off x="146639" y="250095"/>
            <a:ext cx="6425859" cy="791042"/>
          </a:xfrm>
          <a:custGeom>
            <a:avLst/>
            <a:gdLst/>
            <a:ahLst/>
            <a:cxnLst/>
            <a:rect l="l" t="t" r="r" b="b"/>
            <a:pathLst>
              <a:path w="6425859" h="791042">
                <a:moveTo>
                  <a:pt x="0" y="0"/>
                </a:moveTo>
                <a:lnTo>
                  <a:pt x="6425859" y="0"/>
                </a:lnTo>
                <a:lnTo>
                  <a:pt x="6425859" y="791042"/>
                </a:lnTo>
                <a:lnTo>
                  <a:pt x="0" y="791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6572498" y="4397365"/>
            <a:ext cx="4534902" cy="5767761"/>
          </a:xfrm>
          <a:custGeom>
            <a:avLst/>
            <a:gdLst/>
            <a:ahLst/>
            <a:cxnLst/>
            <a:rect l="l" t="t" r="r" b="b"/>
            <a:pathLst>
              <a:path w="4534902" h="5767761">
                <a:moveTo>
                  <a:pt x="0" y="0"/>
                </a:moveTo>
                <a:lnTo>
                  <a:pt x="4534903" y="0"/>
                </a:lnTo>
                <a:lnTo>
                  <a:pt x="4534903" y="5767762"/>
                </a:lnTo>
                <a:lnTo>
                  <a:pt x="0" y="576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3107178" y="2239737"/>
            <a:ext cx="11887992" cy="2054579"/>
            <a:chOff x="0" y="0"/>
            <a:chExt cx="10663441" cy="18429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63441" cy="1842942"/>
            </a:xfrm>
            <a:custGeom>
              <a:avLst/>
              <a:gdLst/>
              <a:ahLst/>
              <a:cxnLst/>
              <a:rect l="l" t="t" r="r" b="b"/>
              <a:pathLst>
                <a:path w="10663441" h="1842942">
                  <a:moveTo>
                    <a:pt x="3745" y="0"/>
                  </a:moveTo>
                  <a:lnTo>
                    <a:pt x="10659696" y="0"/>
                  </a:lnTo>
                  <a:cubicBezTo>
                    <a:pt x="10660690" y="0"/>
                    <a:pt x="10661642" y="395"/>
                    <a:pt x="10662345" y="1097"/>
                  </a:cubicBezTo>
                  <a:cubicBezTo>
                    <a:pt x="10663047" y="1799"/>
                    <a:pt x="10663441" y="2752"/>
                    <a:pt x="10663441" y="3745"/>
                  </a:cubicBezTo>
                  <a:lnTo>
                    <a:pt x="10663441" y="1839197"/>
                  </a:lnTo>
                  <a:cubicBezTo>
                    <a:pt x="10663441" y="1840190"/>
                    <a:pt x="10663047" y="1841143"/>
                    <a:pt x="10662345" y="1841845"/>
                  </a:cubicBezTo>
                  <a:cubicBezTo>
                    <a:pt x="10661642" y="1842547"/>
                    <a:pt x="10660690" y="1842942"/>
                    <a:pt x="10659696" y="1842942"/>
                  </a:cubicBezTo>
                  <a:lnTo>
                    <a:pt x="3745" y="1842942"/>
                  </a:lnTo>
                  <a:cubicBezTo>
                    <a:pt x="2752" y="1842942"/>
                    <a:pt x="1799" y="1842547"/>
                    <a:pt x="1097" y="1841845"/>
                  </a:cubicBezTo>
                  <a:cubicBezTo>
                    <a:pt x="395" y="1841143"/>
                    <a:pt x="0" y="1840190"/>
                    <a:pt x="0" y="1839197"/>
                  </a:cubicBezTo>
                  <a:lnTo>
                    <a:pt x="0" y="3745"/>
                  </a:lnTo>
                  <a:cubicBezTo>
                    <a:pt x="0" y="2752"/>
                    <a:pt x="395" y="1799"/>
                    <a:pt x="1097" y="1097"/>
                  </a:cubicBezTo>
                  <a:cubicBezTo>
                    <a:pt x="1799" y="395"/>
                    <a:pt x="2752" y="0"/>
                    <a:pt x="3745" y="0"/>
                  </a:cubicBezTo>
                  <a:close/>
                </a:path>
              </a:pathLst>
            </a:custGeom>
            <a:solidFill>
              <a:srgbClr val="E7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0663441" cy="1900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18409" y="2609359"/>
            <a:ext cx="11665529" cy="15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</a:t>
            </a:r>
            <a:r>
              <a:rPr lang="en-US" sz="6000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érémonie</a:t>
            </a:r>
            <a:r>
              <a:rPr lang="en-US" sz="6000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remise des </a:t>
            </a:r>
            <a:r>
              <a:rPr lang="en-US" sz="6000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certificats</a:t>
            </a:r>
            <a:r>
              <a:rPr lang="en-US" sz="6000" b="1" u="none" strike="noStrike" dirty="0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6000" b="1" u="none" strike="noStrike" dirty="0" err="1">
                <a:solidFill>
                  <a:srgbClr val="023E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d’accomplissement</a:t>
            </a:r>
            <a:endParaRPr lang="en-US" sz="6000" b="1" u="none" strike="noStrike" dirty="0">
              <a:solidFill>
                <a:srgbClr val="023E8A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3e7e7b9a8d8efdfd702fa2e1acc3e7c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a0ce3ff2de5c931b084d62393097189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7A6CF16D-9A82-4A10-8836-0095FAE2D3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BAB509-65C3-402A-9F63-F79A7EC0C2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152ADE-F8E7-4065-BFDC-343EF5028C72}">
  <ds:schemaRefs>
    <ds:schemaRef ds:uri="http://purl.org/dc/terms/"/>
    <ds:schemaRef ds:uri="http://www.w3.org/XML/1998/namespace"/>
    <ds:schemaRef ds:uri="bc2d96f8-f76f-46b3-b2c2-a8ec45c8f182"/>
    <ds:schemaRef ds:uri="http://schemas.microsoft.com/office/2006/documentManagement/types"/>
    <ds:schemaRef ds:uri="cd95c8f1-3cc3-4b75-8c41-c750205dc126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489</Words>
  <Application>Microsoft Office PowerPoint</Application>
  <PresentationFormat>Personnalisé</PresentationFormat>
  <Paragraphs>105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Calibri (MS)</vt:lpstr>
      <vt:lpstr>Calibri (MS) Bold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HPp33_PPT_PE5_bilan_commun</dc:title>
  <cp:lastModifiedBy>Audrey-Anne Marcotte</cp:lastModifiedBy>
  <cp:revision>2</cp:revision>
  <dcterms:created xsi:type="dcterms:W3CDTF">2006-08-16T00:00:00Z</dcterms:created>
  <dcterms:modified xsi:type="dcterms:W3CDTF">2026-01-07T14:40:00Z</dcterms:modified>
  <dc:identifier>DAG74soABzY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