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4"/>
  </p:sldMasterIdLst>
  <p:notesMasterIdLst>
    <p:notesMasterId r:id="rId7"/>
  </p:notesMasterIdLst>
  <p:sldIdLst>
    <p:sldId id="256" r:id="rId5"/>
    <p:sldId id="260" r:id="rId6"/>
  </p:sldIdLst>
  <p:sldSz cx="7559675" cy="9720263"/>
  <p:notesSz cx="7010400" cy="92964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79BB73C9-C934-6D23-7689-C8670C0D5824}" name="Audrey Guy" initials="AG" userId="S::guya3801@usherbrooke.ca::eb08d5a7-8716-419d-a85f-d8b3373389b8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DC4A9"/>
    <a:srgbClr val="5BDCA8"/>
    <a:srgbClr val="0BDB90"/>
    <a:srgbClr val="1E5EF8"/>
    <a:srgbClr val="0749EF"/>
    <a:srgbClr val="275CAA"/>
    <a:srgbClr val="595959"/>
    <a:srgbClr val="74C7A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0FC7E67-F3BA-40E6-A255-AAE2B716D1C7}" v="4" dt="2026-01-07T16:19:04.80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100" d="100"/>
          <a:sy n="100" d="100"/>
        </p:scale>
        <p:origin x="2412" y="-150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microsoft.com/office/2015/10/relationships/revisionInfo" Target="revisionInfo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Relationship Id="rId14" Type="http://schemas.microsoft.com/office/2018/10/relationships/authors" Target="author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yne Turcotte" userId="b9a76687-6514-4970-b3bc-f6ebdeafa72c" providerId="ADAL" clId="{96F14A23-640D-4D54-812C-42CBF0EFDB1A}"/>
    <pc:docChg chg="modSld">
      <pc:chgData name="Lyne Turcotte" userId="b9a76687-6514-4970-b3bc-f6ebdeafa72c" providerId="ADAL" clId="{96F14A23-640D-4D54-812C-42CBF0EFDB1A}" dt="2026-01-03T15:12:27.768" v="9" actId="20577"/>
      <pc:docMkLst>
        <pc:docMk/>
      </pc:docMkLst>
      <pc:sldChg chg="modSp">
        <pc:chgData name="Lyne Turcotte" userId="b9a76687-6514-4970-b3bc-f6ebdeafa72c" providerId="ADAL" clId="{96F14A23-640D-4D54-812C-42CBF0EFDB1A}" dt="2026-01-03T15:10:55.769" v="8" actId="20577"/>
        <pc:sldMkLst>
          <pc:docMk/>
          <pc:sldMk cId="0" sldId="256"/>
        </pc:sldMkLst>
        <pc:spChg chg="mod">
          <ac:chgData name="Lyne Turcotte" userId="b9a76687-6514-4970-b3bc-f6ebdeafa72c" providerId="ADAL" clId="{96F14A23-640D-4D54-812C-42CBF0EFDB1A}" dt="2026-01-03T15:10:04.289" v="2" actId="20577"/>
          <ac:spMkLst>
            <pc:docMk/>
            <pc:sldMk cId="0" sldId="256"/>
            <ac:spMk id="12" creationId="{00000000-0000-0000-0000-000000000000}"/>
          </ac:spMkLst>
        </pc:spChg>
        <pc:spChg chg="mod">
          <ac:chgData name="Lyne Turcotte" userId="b9a76687-6514-4970-b3bc-f6ebdeafa72c" providerId="ADAL" clId="{96F14A23-640D-4D54-812C-42CBF0EFDB1A}" dt="2026-01-03T15:10:33.326" v="6" actId="20577"/>
          <ac:spMkLst>
            <pc:docMk/>
            <pc:sldMk cId="0" sldId="256"/>
            <ac:spMk id="26" creationId="{00000000-0000-0000-0000-000000000000}"/>
          </ac:spMkLst>
        </pc:spChg>
        <pc:spChg chg="mod">
          <ac:chgData name="Lyne Turcotte" userId="b9a76687-6514-4970-b3bc-f6ebdeafa72c" providerId="ADAL" clId="{96F14A23-640D-4D54-812C-42CBF0EFDB1A}" dt="2026-01-03T15:10:55.769" v="8" actId="20577"/>
          <ac:spMkLst>
            <pc:docMk/>
            <pc:sldMk cId="0" sldId="256"/>
            <ac:spMk id="27" creationId="{00000000-0000-0000-0000-000000000000}"/>
          </ac:spMkLst>
        </pc:spChg>
      </pc:sldChg>
      <pc:sldChg chg="modSp">
        <pc:chgData name="Lyne Turcotte" userId="b9a76687-6514-4970-b3bc-f6ebdeafa72c" providerId="ADAL" clId="{96F14A23-640D-4D54-812C-42CBF0EFDB1A}" dt="2026-01-03T15:12:27.768" v="9" actId="20577"/>
        <pc:sldMkLst>
          <pc:docMk/>
          <pc:sldMk cId="0" sldId="260"/>
        </pc:sldMkLst>
        <pc:spChg chg="mod">
          <ac:chgData name="Lyne Turcotte" userId="b9a76687-6514-4970-b3bc-f6ebdeafa72c" providerId="ADAL" clId="{96F14A23-640D-4D54-812C-42CBF0EFDB1A}" dt="2026-01-03T15:12:27.768" v="9" actId="20577"/>
          <ac:spMkLst>
            <pc:docMk/>
            <pc:sldMk cId="0" sldId="260"/>
            <ac:spMk id="49" creationId="{822ED3FB-3536-2440-E7F6-A6C59655BDEC}"/>
          </ac:spMkLst>
        </pc:spChg>
      </pc:sldChg>
    </pc:docChg>
  </pc:docChgLst>
  <pc:docChgLst>
    <pc:chgData name="Audrey-Anne Marcotte" userId="a8b27795-60fb-45e7-85ae-030ae331a8f0" providerId="ADAL" clId="{A231A2E3-BBE0-4700-B349-22D39F0342E1}"/>
    <pc:docChg chg="undo redo custSel addSld modSld sldOrd">
      <pc:chgData name="Audrey-Anne Marcotte" userId="a8b27795-60fb-45e7-85ae-030ae331a8f0" providerId="ADAL" clId="{A231A2E3-BBE0-4700-B349-22D39F0342E1}" dt="2026-01-07T16:19:33.189" v="689" actId="1076"/>
      <pc:docMkLst>
        <pc:docMk/>
      </pc:docMkLst>
      <pc:sldChg chg="addSp delSp modSp add mod">
        <pc:chgData name="Audrey-Anne Marcotte" userId="a8b27795-60fb-45e7-85ae-030ae331a8f0" providerId="ADAL" clId="{A231A2E3-BBE0-4700-B349-22D39F0342E1}" dt="2026-01-07T16:17:34.229" v="654" actId="1076"/>
        <pc:sldMkLst>
          <pc:docMk/>
          <pc:sldMk cId="0" sldId="256"/>
        </pc:sldMkLst>
        <pc:spChg chg="mod">
          <ac:chgData name="Audrey-Anne Marcotte" userId="a8b27795-60fb-45e7-85ae-030ae331a8f0" providerId="ADAL" clId="{A231A2E3-BBE0-4700-B349-22D39F0342E1}" dt="2026-01-07T16:16:21.170" v="615" actId="14100"/>
          <ac:spMkLst>
            <pc:docMk/>
            <pc:sldMk cId="0" sldId="256"/>
            <ac:spMk id="8" creationId="{00000000-0000-0000-0000-000000000000}"/>
          </ac:spMkLst>
        </pc:spChg>
        <pc:spChg chg="mod">
          <ac:chgData name="Audrey-Anne Marcotte" userId="a8b27795-60fb-45e7-85ae-030ae331a8f0" providerId="ADAL" clId="{A231A2E3-BBE0-4700-B349-22D39F0342E1}" dt="2026-01-07T16:17:34.229" v="654" actId="1076"/>
          <ac:spMkLst>
            <pc:docMk/>
            <pc:sldMk cId="0" sldId="256"/>
            <ac:spMk id="9" creationId="{00000000-0000-0000-0000-000000000000}"/>
          </ac:spMkLst>
        </pc:spChg>
        <pc:spChg chg="mod">
          <ac:chgData name="Audrey-Anne Marcotte" userId="a8b27795-60fb-45e7-85ae-030ae331a8f0" providerId="ADAL" clId="{A231A2E3-BBE0-4700-B349-22D39F0342E1}" dt="2026-01-07T16:16:36.555" v="618" actId="1076"/>
          <ac:spMkLst>
            <pc:docMk/>
            <pc:sldMk cId="0" sldId="256"/>
            <ac:spMk id="24" creationId="{00000000-0000-0000-0000-000000000000}"/>
          </ac:spMkLst>
        </pc:spChg>
        <pc:spChg chg="mod">
          <ac:chgData name="Audrey-Anne Marcotte" userId="a8b27795-60fb-45e7-85ae-030ae331a8f0" providerId="ADAL" clId="{A231A2E3-BBE0-4700-B349-22D39F0342E1}" dt="2026-01-07T16:17:07.119" v="644" actId="1076"/>
          <ac:spMkLst>
            <pc:docMk/>
            <pc:sldMk cId="0" sldId="256"/>
            <ac:spMk id="25" creationId="{00000000-0000-0000-0000-000000000000}"/>
          </ac:spMkLst>
        </pc:spChg>
        <pc:spChg chg="add mod">
          <ac:chgData name="Audrey-Anne Marcotte" userId="a8b27795-60fb-45e7-85ae-030ae331a8f0" providerId="ADAL" clId="{A231A2E3-BBE0-4700-B349-22D39F0342E1}" dt="2026-01-07T16:16:54.962" v="640" actId="1076"/>
          <ac:spMkLst>
            <pc:docMk/>
            <pc:sldMk cId="0" sldId="256"/>
            <ac:spMk id="33" creationId="{D742BD15-B1E8-D79D-97AB-B0A42938A053}"/>
          </ac:spMkLst>
        </pc:spChg>
        <pc:spChg chg="add mod">
          <ac:chgData name="Audrey-Anne Marcotte" userId="a8b27795-60fb-45e7-85ae-030ae331a8f0" providerId="ADAL" clId="{A231A2E3-BBE0-4700-B349-22D39F0342E1}" dt="2026-01-07T16:17:15.448" v="653" actId="20577"/>
          <ac:spMkLst>
            <pc:docMk/>
            <pc:sldMk cId="0" sldId="256"/>
            <ac:spMk id="35" creationId="{F94B1580-F81A-D56F-4865-74C19152CCE7}"/>
          </ac:spMkLst>
        </pc:spChg>
        <pc:picChg chg="add mod">
          <ac:chgData name="Audrey-Anne Marcotte" userId="a8b27795-60fb-45e7-85ae-030ae331a8f0" providerId="ADAL" clId="{A231A2E3-BBE0-4700-B349-22D39F0342E1}" dt="2026-01-07T16:15:26.714" v="604" actId="29295"/>
          <ac:picMkLst>
            <pc:docMk/>
            <pc:sldMk cId="0" sldId="256"/>
            <ac:picMk id="28" creationId="{6566EBFE-CB13-024B-43FD-4496F6FE21A3}"/>
          </ac:picMkLst>
        </pc:picChg>
      </pc:sldChg>
      <pc:sldChg chg="addSp delSp modSp add mod">
        <pc:chgData name="Audrey-Anne Marcotte" userId="a8b27795-60fb-45e7-85ae-030ae331a8f0" providerId="ADAL" clId="{A231A2E3-BBE0-4700-B349-22D39F0342E1}" dt="2026-01-07T16:19:33.189" v="689" actId="1076"/>
        <pc:sldMkLst>
          <pc:docMk/>
          <pc:sldMk cId="0" sldId="260"/>
        </pc:sldMkLst>
        <pc:spChg chg="mod">
          <ac:chgData name="Audrey-Anne Marcotte" userId="a8b27795-60fb-45e7-85ae-030ae331a8f0" providerId="ADAL" clId="{A231A2E3-BBE0-4700-B349-22D39F0342E1}" dt="2026-01-07T16:18:50.749" v="680" actId="14100"/>
          <ac:spMkLst>
            <pc:docMk/>
            <pc:sldMk cId="0" sldId="260"/>
            <ac:spMk id="14" creationId="{00000000-0000-0000-0000-000000000000}"/>
          </ac:spMkLst>
        </pc:spChg>
        <pc:spChg chg="add mod ord">
          <ac:chgData name="Audrey-Anne Marcotte" userId="a8b27795-60fb-45e7-85ae-030ae331a8f0" providerId="ADAL" clId="{A231A2E3-BBE0-4700-B349-22D39F0342E1}" dt="2026-01-07T16:19:11.675" v="685" actId="167"/>
          <ac:spMkLst>
            <pc:docMk/>
            <pc:sldMk cId="0" sldId="260"/>
            <ac:spMk id="16" creationId="{664FAF09-8005-EF30-73F6-5E8B7ACFA13E}"/>
          </ac:spMkLst>
        </pc:spChg>
        <pc:spChg chg="mod">
          <ac:chgData name="Audrey-Anne Marcotte" userId="a8b27795-60fb-45e7-85ae-030ae331a8f0" providerId="ADAL" clId="{A231A2E3-BBE0-4700-B349-22D39F0342E1}" dt="2026-01-07T16:17:45.881" v="665" actId="20577"/>
          <ac:spMkLst>
            <pc:docMk/>
            <pc:sldMk cId="0" sldId="260"/>
            <ac:spMk id="29" creationId="{233E2F0C-FCAF-CA6C-AE4B-B1072982C69C}"/>
          </ac:spMkLst>
        </pc:spChg>
        <pc:spChg chg="mod">
          <ac:chgData name="Audrey-Anne Marcotte" userId="a8b27795-60fb-45e7-85ae-030ae331a8f0" providerId="ADAL" clId="{A231A2E3-BBE0-4700-B349-22D39F0342E1}" dt="2026-01-07T16:17:51.542" v="668" actId="20577"/>
          <ac:spMkLst>
            <pc:docMk/>
            <pc:sldMk cId="0" sldId="260"/>
            <ac:spMk id="31" creationId="{BB46316B-B0D8-45E1-AD20-017A0B91F5B3}"/>
          </ac:spMkLst>
        </pc:spChg>
        <pc:spChg chg="mod">
          <ac:chgData name="Audrey-Anne Marcotte" userId="a8b27795-60fb-45e7-85ae-030ae331a8f0" providerId="ADAL" clId="{A231A2E3-BBE0-4700-B349-22D39F0342E1}" dt="2026-01-07T16:18:24.118" v="673" actId="1076"/>
          <ac:spMkLst>
            <pc:docMk/>
            <pc:sldMk cId="0" sldId="260"/>
            <ac:spMk id="44" creationId="{CC9BC25D-4692-D600-1CC8-C042B6E1A7FE}"/>
          </ac:spMkLst>
        </pc:spChg>
        <pc:spChg chg="mod">
          <ac:chgData name="Audrey-Anne Marcotte" userId="a8b27795-60fb-45e7-85ae-030ae331a8f0" providerId="ADAL" clId="{A231A2E3-BBE0-4700-B349-22D39F0342E1}" dt="2026-01-07T16:18:05.883" v="670" actId="1076"/>
          <ac:spMkLst>
            <pc:docMk/>
            <pc:sldMk cId="0" sldId="260"/>
            <ac:spMk id="46" creationId="{25F58BA5-936D-9254-930B-193CDE9E6CDA}"/>
          </ac:spMkLst>
        </pc:spChg>
        <pc:spChg chg="mod">
          <ac:chgData name="Audrey-Anne Marcotte" userId="a8b27795-60fb-45e7-85ae-030ae331a8f0" providerId="ADAL" clId="{A231A2E3-BBE0-4700-B349-22D39F0342E1}" dt="2026-01-07T16:18:27.786" v="675" actId="20577"/>
          <ac:spMkLst>
            <pc:docMk/>
            <pc:sldMk cId="0" sldId="260"/>
            <ac:spMk id="47" creationId="{A8E409A5-6310-2ECC-E8C7-EE55C5677748}"/>
          </ac:spMkLst>
        </pc:spChg>
        <pc:spChg chg="mod">
          <ac:chgData name="Audrey-Anne Marcotte" userId="a8b27795-60fb-45e7-85ae-030ae331a8f0" providerId="ADAL" clId="{A231A2E3-BBE0-4700-B349-22D39F0342E1}" dt="2026-01-07T16:18:42.747" v="677" actId="1076"/>
          <ac:spMkLst>
            <pc:docMk/>
            <pc:sldMk cId="0" sldId="260"/>
            <ac:spMk id="48" creationId="{8F221364-84B1-98A0-5412-38163B43165E}"/>
          </ac:spMkLst>
        </pc:spChg>
        <pc:spChg chg="mod">
          <ac:chgData name="Audrey-Anne Marcotte" userId="a8b27795-60fb-45e7-85ae-030ae331a8f0" providerId="ADAL" clId="{A231A2E3-BBE0-4700-B349-22D39F0342E1}" dt="2026-01-07T16:18:53.727" v="681" actId="1076"/>
          <ac:spMkLst>
            <pc:docMk/>
            <pc:sldMk cId="0" sldId="260"/>
            <ac:spMk id="49" creationId="{822ED3FB-3536-2440-E7F6-A6C59655BDEC}"/>
          </ac:spMkLst>
        </pc:spChg>
        <pc:spChg chg="mod">
          <ac:chgData name="Audrey-Anne Marcotte" userId="a8b27795-60fb-45e7-85ae-030ae331a8f0" providerId="ADAL" clId="{A231A2E3-BBE0-4700-B349-22D39F0342E1}" dt="2026-01-07T16:19:33.189" v="689" actId="1076"/>
          <ac:spMkLst>
            <pc:docMk/>
            <pc:sldMk cId="0" sldId="260"/>
            <ac:spMk id="55" creationId="{E384A9A3-9526-8B15-E908-B68CBC60D7BA}"/>
          </ac:spMkLst>
        </pc:spChg>
        <pc:spChg chg="mod">
          <ac:chgData name="Audrey-Anne Marcotte" userId="a8b27795-60fb-45e7-85ae-030ae331a8f0" providerId="ADAL" clId="{A231A2E3-BBE0-4700-B349-22D39F0342E1}" dt="2026-01-07T16:18:38.347" v="676" actId="1076"/>
          <ac:spMkLst>
            <pc:docMk/>
            <pc:sldMk cId="0" sldId="260"/>
            <ac:spMk id="56" creationId="{035FDEDC-C3C9-7C93-2FF1-7761444BDBCD}"/>
          </ac:spMkLst>
        </pc:spChg>
        <pc:grpChg chg="mod">
          <ac:chgData name="Audrey-Anne Marcotte" userId="a8b27795-60fb-45e7-85ae-030ae331a8f0" providerId="ADAL" clId="{A231A2E3-BBE0-4700-B349-22D39F0342E1}" dt="2026-01-07T16:18:11.275" v="671" actId="14100"/>
          <ac:grpSpMkLst>
            <pc:docMk/>
            <pc:sldMk cId="0" sldId="260"/>
            <ac:grpSpMk id="2" creationId="{00000000-0000-0000-0000-000000000000}"/>
          </ac:grpSpMkLst>
        </pc:grpChg>
        <pc:grpChg chg="mod">
          <ac:chgData name="Audrey-Anne Marcotte" userId="a8b27795-60fb-45e7-85ae-030ae331a8f0" providerId="ADAL" clId="{A231A2E3-BBE0-4700-B349-22D39F0342E1}" dt="2026-01-07T16:18:14.362" v="672" actId="14100"/>
          <ac:grpSpMkLst>
            <pc:docMk/>
            <pc:sldMk cId="0" sldId="260"/>
            <ac:grpSpMk id="5" creationId="{00000000-0000-0000-0000-000000000000}"/>
          </ac:grpSpMkLst>
        </pc:grpChg>
        <pc:grpChg chg="mod">
          <ac:chgData name="Audrey-Anne Marcotte" userId="a8b27795-60fb-45e7-85ae-030ae331a8f0" providerId="ADAL" clId="{A231A2E3-BBE0-4700-B349-22D39F0342E1}" dt="2026-01-07T16:18:24.118" v="673" actId="1076"/>
          <ac:grpSpMkLst>
            <pc:docMk/>
            <pc:sldMk cId="0" sldId="260"/>
            <ac:grpSpMk id="8" creationId="{00000000-0000-0000-0000-000000000000}"/>
          </ac:grpSpMkLst>
        </pc:grpChg>
        <pc:grpChg chg="mod">
          <ac:chgData name="Audrey-Anne Marcotte" userId="a8b27795-60fb-45e7-85ae-030ae331a8f0" providerId="ADAL" clId="{A231A2E3-BBE0-4700-B349-22D39F0342E1}" dt="2026-01-07T16:18:38.347" v="676" actId="1076"/>
          <ac:grpSpMkLst>
            <pc:docMk/>
            <pc:sldMk cId="0" sldId="260"/>
            <ac:grpSpMk id="11" creationId="{00000000-0000-0000-0000-000000000000}"/>
          </ac:grpSpMkLst>
        </pc:grpChg>
        <pc:picChg chg="add mod ord">
          <ac:chgData name="Audrey-Anne Marcotte" userId="a8b27795-60fb-45e7-85ae-030ae331a8f0" providerId="ADAL" clId="{A231A2E3-BBE0-4700-B349-22D39F0342E1}" dt="2026-01-07T16:15:39.404" v="607" actId="167"/>
          <ac:picMkLst>
            <pc:docMk/>
            <pc:sldMk cId="0" sldId="260"/>
            <ac:picMk id="15" creationId="{3748534D-5BCA-DD06-0EE0-8121F27BBACC}"/>
          </ac:picMkLst>
        </pc:picChg>
        <pc:picChg chg="add del mod">
          <ac:chgData name="Audrey-Anne Marcotte" userId="a8b27795-60fb-45e7-85ae-030ae331a8f0" providerId="ADAL" clId="{A231A2E3-BBE0-4700-B349-22D39F0342E1}" dt="2026-01-07T16:15:32.742" v="605" actId="21"/>
          <ac:picMkLst>
            <pc:docMk/>
            <pc:sldMk cId="0" sldId="260"/>
            <ac:picMk id="50" creationId="{3D4CEC09-1529-BB93-3837-C49DAB09B7E1}"/>
          </ac:picMkLst>
        </pc:picChg>
        <pc:picChg chg="mod">
          <ac:chgData name="Audrey-Anne Marcotte" userId="a8b27795-60fb-45e7-85ae-030ae331a8f0" providerId="ADAL" clId="{A231A2E3-BBE0-4700-B349-22D39F0342E1}" dt="2026-01-07T16:15:41.774" v="608" actId="1076"/>
          <ac:picMkLst>
            <pc:docMk/>
            <pc:sldMk cId="0" sldId="260"/>
            <ac:picMk id="51" creationId="{5D6DD792-87EA-5258-C558-95882622BCFF}"/>
          </ac:picMkLst>
        </pc:picChg>
        <pc:picChg chg="mod">
          <ac:chgData name="Audrey-Anne Marcotte" userId="a8b27795-60fb-45e7-85ae-030ae331a8f0" providerId="ADAL" clId="{A231A2E3-BBE0-4700-B349-22D39F0342E1}" dt="2026-01-07T16:15:43.407" v="609" actId="1076"/>
          <ac:picMkLst>
            <pc:docMk/>
            <pc:sldMk cId="0" sldId="260"/>
            <ac:picMk id="52" creationId="{70AD3FB5-E0FB-35B0-A5D7-7D7E4988C39C}"/>
          </ac:picMkLst>
        </pc:picChg>
        <pc:picChg chg="mod">
          <ac:chgData name="Audrey-Anne Marcotte" userId="a8b27795-60fb-45e7-85ae-030ae331a8f0" providerId="ADAL" clId="{A231A2E3-BBE0-4700-B349-22D39F0342E1}" dt="2026-01-07T16:15:44.830" v="610" actId="1076"/>
          <ac:picMkLst>
            <pc:docMk/>
            <pc:sldMk cId="0" sldId="260"/>
            <ac:picMk id="53" creationId="{43F9FE25-4CD2-A6FC-D85B-293431314313}"/>
          </ac:picMkLst>
        </pc:picChg>
        <pc:picChg chg="mod">
          <ac:chgData name="Audrey-Anne Marcotte" userId="a8b27795-60fb-45e7-85ae-030ae331a8f0" providerId="ADAL" clId="{A231A2E3-BBE0-4700-B349-22D39F0342E1}" dt="2026-01-07T16:15:46.681" v="611" actId="1076"/>
          <ac:picMkLst>
            <pc:docMk/>
            <pc:sldMk cId="0" sldId="260"/>
            <ac:picMk id="54" creationId="{3EE88282-D577-C3DD-020A-0BEA458D5896}"/>
          </ac:picMkLst>
        </pc:pic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6F791F4-023D-4F5A-BFF1-760859B98DD7}" type="datetimeFigureOut">
              <a:rPr lang="fr-CA" smtClean="0"/>
              <a:t>2026-01-07</a:t>
            </a:fld>
            <a:endParaRPr lang="fr-CA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2286000" y="1162050"/>
            <a:ext cx="2438400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CA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fr-CA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CA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2F05E3-2A9D-4C41-842B-1A19DC7CBD68}" type="slidenum">
              <a:rPr lang="fr-CA" smtClean="0"/>
              <a:t>‹N°›</a:t>
            </a:fld>
            <a:endParaRPr lang="fr-CA"/>
          </a:p>
        </p:txBody>
      </p:sp>
    </p:spTree>
    <p:extLst>
      <p:ext uri="{BB962C8B-B14F-4D97-AF65-F5344CB8AC3E}">
        <p14:creationId xmlns:p14="http://schemas.microsoft.com/office/powerpoint/2010/main" val="15108823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66976" y="1590794"/>
            <a:ext cx="6425724" cy="3384092"/>
          </a:xfrm>
        </p:spPr>
        <p:txBody>
          <a:bodyPr anchor="b"/>
          <a:lstStyle>
            <a:lvl1pPr algn="ctr"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44960" y="5105389"/>
            <a:ext cx="5669756" cy="2346813"/>
          </a:xfrm>
        </p:spPr>
        <p:txBody>
          <a:bodyPr/>
          <a:lstStyle>
            <a:lvl1pPr marL="0" indent="0" algn="ctr">
              <a:buNone/>
              <a:defRPr sz="1984"/>
            </a:lvl1pPr>
            <a:lvl2pPr marL="377967" indent="0" algn="ctr">
              <a:buNone/>
              <a:defRPr sz="1653"/>
            </a:lvl2pPr>
            <a:lvl3pPr marL="755934" indent="0" algn="ctr">
              <a:buNone/>
              <a:defRPr sz="1488"/>
            </a:lvl3pPr>
            <a:lvl4pPr marL="1133902" indent="0" algn="ctr">
              <a:buNone/>
              <a:defRPr sz="1323"/>
            </a:lvl4pPr>
            <a:lvl5pPr marL="1511869" indent="0" algn="ctr">
              <a:buNone/>
              <a:defRPr sz="1323"/>
            </a:lvl5pPr>
            <a:lvl6pPr marL="1889836" indent="0" algn="ctr">
              <a:buNone/>
              <a:defRPr sz="1323"/>
            </a:lvl6pPr>
            <a:lvl7pPr marL="2267803" indent="0" algn="ctr">
              <a:buNone/>
              <a:defRPr sz="1323"/>
            </a:lvl7pPr>
            <a:lvl8pPr marL="2645771" indent="0" algn="ctr">
              <a:buNone/>
              <a:defRPr sz="1323"/>
            </a:lvl8pPr>
            <a:lvl9pPr marL="3023738" indent="0" algn="ctr">
              <a:buNone/>
              <a:defRPr sz="1323"/>
            </a:lvl9pPr>
          </a:lstStyle>
          <a:p>
            <a:r>
              <a:rPr lang="fr-FR"/>
              <a:t>Modifiez le style des sous-titres du masque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1323731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7036548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409893" y="517514"/>
            <a:ext cx="1630055" cy="8237474"/>
          </a:xfrm>
        </p:spPr>
        <p:txBody>
          <a:bodyPr vert="eaVert"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9728" y="517514"/>
            <a:ext cx="4795669" cy="8237474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3466770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621514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5791" y="2423318"/>
            <a:ext cx="6520220" cy="4043359"/>
          </a:xfrm>
        </p:spPr>
        <p:txBody>
          <a:bodyPr anchor="b"/>
          <a:lstStyle>
            <a:lvl1pPr>
              <a:defRPr sz="4960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5791" y="6504929"/>
            <a:ext cx="6520220" cy="2126307"/>
          </a:xfrm>
        </p:spPr>
        <p:txBody>
          <a:bodyPr/>
          <a:lstStyle>
            <a:lvl1pPr marL="0" indent="0">
              <a:buNone/>
              <a:defRPr sz="1984">
                <a:solidFill>
                  <a:schemeClr val="tx1"/>
                </a:solidFill>
              </a:defRPr>
            </a:lvl1pPr>
            <a:lvl2pPr marL="377967" indent="0">
              <a:buNone/>
              <a:defRPr sz="1653">
                <a:solidFill>
                  <a:schemeClr val="tx1">
                    <a:tint val="75000"/>
                  </a:schemeClr>
                </a:solidFill>
              </a:defRPr>
            </a:lvl2pPr>
            <a:lvl3pPr marL="755934" indent="0">
              <a:buNone/>
              <a:defRPr sz="1488">
                <a:solidFill>
                  <a:schemeClr val="tx1">
                    <a:tint val="75000"/>
                  </a:schemeClr>
                </a:solidFill>
              </a:defRPr>
            </a:lvl3pPr>
            <a:lvl4pPr marL="1133902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4pPr>
            <a:lvl5pPr marL="1511869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5pPr>
            <a:lvl6pPr marL="1889836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6pPr>
            <a:lvl7pPr marL="2267803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7pPr>
            <a:lvl8pPr marL="2645771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8pPr>
            <a:lvl9pPr marL="3023738" indent="0">
              <a:buNone/>
              <a:defRPr sz="1323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14935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9728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27085" y="2587570"/>
            <a:ext cx="3212862" cy="616741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400777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517516"/>
            <a:ext cx="6520220" cy="1878802"/>
          </a:xfrm>
        </p:spPr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20713" y="2382815"/>
            <a:ext cx="3198096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0713" y="3550596"/>
            <a:ext cx="3198096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27086" y="2382815"/>
            <a:ext cx="3213847" cy="1167781"/>
          </a:xfrm>
        </p:spPr>
        <p:txBody>
          <a:bodyPr anchor="b"/>
          <a:lstStyle>
            <a:lvl1pPr marL="0" indent="0">
              <a:buNone/>
              <a:defRPr sz="1984" b="1"/>
            </a:lvl1pPr>
            <a:lvl2pPr marL="377967" indent="0">
              <a:buNone/>
              <a:defRPr sz="1653" b="1"/>
            </a:lvl2pPr>
            <a:lvl3pPr marL="755934" indent="0">
              <a:buNone/>
              <a:defRPr sz="1488" b="1"/>
            </a:lvl3pPr>
            <a:lvl4pPr marL="1133902" indent="0">
              <a:buNone/>
              <a:defRPr sz="1323" b="1"/>
            </a:lvl4pPr>
            <a:lvl5pPr marL="1511869" indent="0">
              <a:buNone/>
              <a:defRPr sz="1323" b="1"/>
            </a:lvl5pPr>
            <a:lvl6pPr marL="1889836" indent="0">
              <a:buNone/>
              <a:defRPr sz="1323" b="1"/>
            </a:lvl6pPr>
            <a:lvl7pPr marL="2267803" indent="0">
              <a:buNone/>
              <a:defRPr sz="1323" b="1"/>
            </a:lvl7pPr>
            <a:lvl8pPr marL="2645771" indent="0">
              <a:buNone/>
              <a:defRPr sz="1323" b="1"/>
            </a:lvl8pPr>
            <a:lvl9pPr marL="3023738" indent="0">
              <a:buNone/>
              <a:defRPr sz="1323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27086" y="3550596"/>
            <a:ext cx="3213847" cy="5222392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371214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4006714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1339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213847" y="1399540"/>
            <a:ext cx="3827085" cy="6907687"/>
          </a:xfrm>
        </p:spPr>
        <p:txBody>
          <a:bodyPr/>
          <a:lstStyle>
            <a:lvl1pPr>
              <a:defRPr sz="2645"/>
            </a:lvl1pPr>
            <a:lvl2pPr>
              <a:defRPr sz="2315"/>
            </a:lvl2pPr>
            <a:lvl3pPr>
              <a:defRPr sz="1984"/>
            </a:lvl3pPr>
            <a:lvl4pPr>
              <a:defRPr sz="1653"/>
            </a:lvl4pPr>
            <a:lvl5pPr>
              <a:defRPr sz="1653"/>
            </a:lvl5pPr>
            <a:lvl6pPr>
              <a:defRPr sz="1653"/>
            </a:lvl6pPr>
            <a:lvl7pPr>
              <a:defRPr sz="1653"/>
            </a:lvl7pPr>
            <a:lvl8pPr>
              <a:defRPr sz="1653"/>
            </a:lvl8pPr>
            <a:lvl9pPr>
              <a:defRPr sz="1653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6157353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20712" y="648018"/>
            <a:ext cx="2438192" cy="2268061"/>
          </a:xfrm>
        </p:spPr>
        <p:txBody>
          <a:bodyPr anchor="b"/>
          <a:lstStyle>
            <a:lvl1pPr>
              <a:defRPr sz="2645"/>
            </a:lvl1pPr>
          </a:lstStyle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213847" y="1399540"/>
            <a:ext cx="3827085" cy="6907687"/>
          </a:xfrm>
        </p:spPr>
        <p:txBody>
          <a:bodyPr anchor="t"/>
          <a:lstStyle>
            <a:lvl1pPr marL="0" indent="0">
              <a:buNone/>
              <a:defRPr sz="2645"/>
            </a:lvl1pPr>
            <a:lvl2pPr marL="377967" indent="0">
              <a:buNone/>
              <a:defRPr sz="2315"/>
            </a:lvl2pPr>
            <a:lvl3pPr marL="755934" indent="0">
              <a:buNone/>
              <a:defRPr sz="1984"/>
            </a:lvl3pPr>
            <a:lvl4pPr marL="1133902" indent="0">
              <a:buNone/>
              <a:defRPr sz="1653"/>
            </a:lvl4pPr>
            <a:lvl5pPr marL="1511869" indent="0">
              <a:buNone/>
              <a:defRPr sz="1653"/>
            </a:lvl5pPr>
            <a:lvl6pPr marL="1889836" indent="0">
              <a:buNone/>
              <a:defRPr sz="1653"/>
            </a:lvl6pPr>
            <a:lvl7pPr marL="2267803" indent="0">
              <a:buNone/>
              <a:defRPr sz="1653"/>
            </a:lvl7pPr>
            <a:lvl8pPr marL="2645771" indent="0">
              <a:buNone/>
              <a:defRPr sz="1653"/>
            </a:lvl8pPr>
            <a:lvl9pPr marL="3023738" indent="0">
              <a:buNone/>
              <a:defRPr sz="1653"/>
            </a:lvl9pPr>
          </a:lstStyle>
          <a:p>
            <a:r>
              <a:rPr lang="fr-FR"/>
              <a:t>Cliquez sur l'icône pour ajouter une image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20712" y="2916079"/>
            <a:ext cx="2438192" cy="5402397"/>
          </a:xfrm>
        </p:spPr>
        <p:txBody>
          <a:bodyPr/>
          <a:lstStyle>
            <a:lvl1pPr marL="0" indent="0">
              <a:buNone/>
              <a:defRPr sz="1323"/>
            </a:lvl1pPr>
            <a:lvl2pPr marL="377967" indent="0">
              <a:buNone/>
              <a:defRPr sz="1157"/>
            </a:lvl2pPr>
            <a:lvl3pPr marL="755934" indent="0">
              <a:buNone/>
              <a:defRPr sz="992"/>
            </a:lvl3pPr>
            <a:lvl4pPr marL="1133902" indent="0">
              <a:buNone/>
              <a:defRPr sz="827"/>
            </a:lvl4pPr>
            <a:lvl5pPr marL="1511869" indent="0">
              <a:buNone/>
              <a:defRPr sz="827"/>
            </a:lvl5pPr>
            <a:lvl6pPr marL="1889836" indent="0">
              <a:buNone/>
              <a:defRPr sz="827"/>
            </a:lvl6pPr>
            <a:lvl7pPr marL="2267803" indent="0">
              <a:buNone/>
              <a:defRPr sz="827"/>
            </a:lvl7pPr>
            <a:lvl8pPr marL="2645771" indent="0">
              <a:buNone/>
              <a:defRPr sz="827"/>
            </a:lvl8pPr>
            <a:lvl9pPr marL="3023738" indent="0">
              <a:buNone/>
              <a:defRPr sz="827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869186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19728" y="517516"/>
            <a:ext cx="6520220" cy="187880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9728" y="2587570"/>
            <a:ext cx="6520220" cy="616741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9728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5919F-2067-5A47-A572-763723D54933}" type="datetimeFigureOut">
              <a:rPr lang="fr-FR" smtClean="0"/>
              <a:t>07/01/2026</a:t>
            </a:fld>
            <a:endParaRPr lang="fr-F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04143" y="9009246"/>
            <a:ext cx="2551390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339020" y="9009246"/>
            <a:ext cx="1700927" cy="5175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92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3822E25-004A-9844-85E2-B3BC53E1D536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38045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755934" rtl="0" eaLnBrk="1" latinLnBrk="0" hangingPunct="1">
        <a:lnSpc>
          <a:spcPct val="90000"/>
        </a:lnSpc>
        <a:spcBef>
          <a:spcPct val="0"/>
        </a:spcBef>
        <a:buNone/>
        <a:defRPr sz="363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88984" indent="-188984" algn="l" defTabSz="755934" rtl="0" eaLnBrk="1" latinLnBrk="0" hangingPunct="1">
        <a:lnSpc>
          <a:spcPct val="90000"/>
        </a:lnSpc>
        <a:spcBef>
          <a:spcPts val="827"/>
        </a:spcBef>
        <a:buFont typeface="Arial" panose="020B0604020202020204" pitchFamily="34" charset="0"/>
        <a:buChar char="•"/>
        <a:defRPr sz="2315" kern="1200">
          <a:solidFill>
            <a:schemeClr val="tx1"/>
          </a:solidFill>
          <a:latin typeface="+mn-lt"/>
          <a:ea typeface="+mn-ea"/>
          <a:cs typeface="+mn-cs"/>
        </a:defRPr>
      </a:lvl1pPr>
      <a:lvl2pPr marL="566951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984" kern="1200">
          <a:solidFill>
            <a:schemeClr val="tx1"/>
          </a:solidFill>
          <a:latin typeface="+mn-lt"/>
          <a:ea typeface="+mn-ea"/>
          <a:cs typeface="+mn-cs"/>
        </a:defRPr>
      </a:lvl2pPr>
      <a:lvl3pPr marL="944918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653" kern="1200">
          <a:solidFill>
            <a:schemeClr val="tx1"/>
          </a:solidFill>
          <a:latin typeface="+mn-lt"/>
          <a:ea typeface="+mn-ea"/>
          <a:cs typeface="+mn-cs"/>
        </a:defRPr>
      </a:lvl3pPr>
      <a:lvl4pPr marL="1322885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700853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2078820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456787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834754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212722" indent="-188984" algn="l" defTabSz="755934" rtl="0" eaLnBrk="1" latinLnBrk="0" hangingPunct="1">
        <a:lnSpc>
          <a:spcPct val="90000"/>
        </a:lnSpc>
        <a:spcBef>
          <a:spcPts val="413"/>
        </a:spcBef>
        <a:buFont typeface="Arial" panose="020B0604020202020204" pitchFamily="34" charset="0"/>
        <a:buChar char="•"/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1pPr>
      <a:lvl2pPr marL="377967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2pPr>
      <a:lvl3pPr marL="755934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3pPr>
      <a:lvl4pPr marL="1133902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4pPr>
      <a:lvl5pPr marL="1511869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5pPr>
      <a:lvl6pPr marL="1889836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6pPr>
      <a:lvl7pPr marL="2267803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7pPr>
      <a:lvl8pPr marL="2645771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8pPr>
      <a:lvl9pPr marL="3023738" algn="l" defTabSz="755934" rtl="0" eaLnBrk="1" latinLnBrk="0" hangingPunct="1">
        <a:defRPr sz="1488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tags" Target="../tags/tag13.xml"/><Relationship Id="rId18" Type="http://schemas.openxmlformats.org/officeDocument/2006/relationships/tags" Target="../tags/tag18.xml"/><Relationship Id="rId26" Type="http://schemas.openxmlformats.org/officeDocument/2006/relationships/tags" Target="../tags/tag26.xml"/><Relationship Id="rId39" Type="http://schemas.openxmlformats.org/officeDocument/2006/relationships/image" Target="../media/image9.png"/><Relationship Id="rId21" Type="http://schemas.openxmlformats.org/officeDocument/2006/relationships/tags" Target="../tags/tag21.xml"/><Relationship Id="rId34" Type="http://schemas.openxmlformats.org/officeDocument/2006/relationships/image" Target="../media/image4.png"/><Relationship Id="rId42" Type="http://schemas.openxmlformats.org/officeDocument/2006/relationships/image" Target="../media/image12.png"/><Relationship Id="rId7" Type="http://schemas.openxmlformats.org/officeDocument/2006/relationships/tags" Target="../tags/tag7.xml"/><Relationship Id="rId2" Type="http://schemas.openxmlformats.org/officeDocument/2006/relationships/tags" Target="../tags/tag2.xml"/><Relationship Id="rId16" Type="http://schemas.openxmlformats.org/officeDocument/2006/relationships/tags" Target="../tags/tag16.xml"/><Relationship Id="rId29" Type="http://schemas.openxmlformats.org/officeDocument/2006/relationships/tags" Target="../tags/tag29.xml"/><Relationship Id="rId1" Type="http://schemas.openxmlformats.org/officeDocument/2006/relationships/tags" Target="../tags/tag1.xml"/><Relationship Id="rId6" Type="http://schemas.openxmlformats.org/officeDocument/2006/relationships/tags" Target="../tags/tag6.xml"/><Relationship Id="rId11" Type="http://schemas.openxmlformats.org/officeDocument/2006/relationships/tags" Target="../tags/tag11.xml"/><Relationship Id="rId24" Type="http://schemas.openxmlformats.org/officeDocument/2006/relationships/tags" Target="../tags/tag24.xml"/><Relationship Id="rId32" Type="http://schemas.openxmlformats.org/officeDocument/2006/relationships/image" Target="../media/image2.png"/><Relationship Id="rId37" Type="http://schemas.openxmlformats.org/officeDocument/2006/relationships/image" Target="../media/image7.svg"/><Relationship Id="rId40" Type="http://schemas.openxmlformats.org/officeDocument/2006/relationships/image" Target="../media/image10.png"/><Relationship Id="rId45" Type="http://schemas.openxmlformats.org/officeDocument/2006/relationships/image" Target="../media/image15.jpeg"/><Relationship Id="rId5" Type="http://schemas.openxmlformats.org/officeDocument/2006/relationships/tags" Target="../tags/tag5.xml"/><Relationship Id="rId15" Type="http://schemas.openxmlformats.org/officeDocument/2006/relationships/tags" Target="../tags/tag15.xml"/><Relationship Id="rId23" Type="http://schemas.openxmlformats.org/officeDocument/2006/relationships/tags" Target="../tags/tag23.xml"/><Relationship Id="rId28" Type="http://schemas.openxmlformats.org/officeDocument/2006/relationships/tags" Target="../tags/tag28.xml"/><Relationship Id="rId36" Type="http://schemas.openxmlformats.org/officeDocument/2006/relationships/image" Target="../media/image6.png"/><Relationship Id="rId10" Type="http://schemas.openxmlformats.org/officeDocument/2006/relationships/tags" Target="../tags/tag10.xml"/><Relationship Id="rId19" Type="http://schemas.openxmlformats.org/officeDocument/2006/relationships/tags" Target="../tags/tag19.xml"/><Relationship Id="rId31" Type="http://schemas.openxmlformats.org/officeDocument/2006/relationships/image" Target="../media/image1.png"/><Relationship Id="rId44" Type="http://schemas.openxmlformats.org/officeDocument/2006/relationships/image" Target="../media/image14.png"/><Relationship Id="rId4" Type="http://schemas.openxmlformats.org/officeDocument/2006/relationships/tags" Target="../tags/tag4.xml"/><Relationship Id="rId9" Type="http://schemas.openxmlformats.org/officeDocument/2006/relationships/tags" Target="../tags/tag9.xml"/><Relationship Id="rId14" Type="http://schemas.openxmlformats.org/officeDocument/2006/relationships/tags" Target="../tags/tag14.xml"/><Relationship Id="rId22" Type="http://schemas.openxmlformats.org/officeDocument/2006/relationships/tags" Target="../tags/tag22.xml"/><Relationship Id="rId27" Type="http://schemas.openxmlformats.org/officeDocument/2006/relationships/tags" Target="../tags/tag27.xml"/><Relationship Id="rId30" Type="http://schemas.openxmlformats.org/officeDocument/2006/relationships/slideLayout" Target="../slideLayouts/slideLayout7.xml"/><Relationship Id="rId35" Type="http://schemas.openxmlformats.org/officeDocument/2006/relationships/image" Target="../media/image5.svg"/><Relationship Id="rId43" Type="http://schemas.openxmlformats.org/officeDocument/2006/relationships/image" Target="../media/image13.emf"/><Relationship Id="rId8" Type="http://schemas.openxmlformats.org/officeDocument/2006/relationships/tags" Target="../tags/tag8.xml"/><Relationship Id="rId3" Type="http://schemas.openxmlformats.org/officeDocument/2006/relationships/tags" Target="../tags/tag3.xml"/><Relationship Id="rId12" Type="http://schemas.openxmlformats.org/officeDocument/2006/relationships/tags" Target="../tags/tag12.xml"/><Relationship Id="rId17" Type="http://schemas.openxmlformats.org/officeDocument/2006/relationships/tags" Target="../tags/tag17.xml"/><Relationship Id="rId25" Type="http://schemas.openxmlformats.org/officeDocument/2006/relationships/tags" Target="../tags/tag25.xml"/><Relationship Id="rId33" Type="http://schemas.openxmlformats.org/officeDocument/2006/relationships/image" Target="../media/image3.svg"/><Relationship Id="rId38" Type="http://schemas.openxmlformats.org/officeDocument/2006/relationships/image" Target="../media/image8.png"/><Relationship Id="rId20" Type="http://schemas.openxmlformats.org/officeDocument/2006/relationships/tags" Target="../tags/tag20.xml"/><Relationship Id="rId41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tags" Target="../tags/tag42.xml"/><Relationship Id="rId18" Type="http://schemas.openxmlformats.org/officeDocument/2006/relationships/tags" Target="../tags/tag47.xml"/><Relationship Id="rId26" Type="http://schemas.openxmlformats.org/officeDocument/2006/relationships/tags" Target="../tags/tag55.xml"/><Relationship Id="rId39" Type="http://schemas.openxmlformats.org/officeDocument/2006/relationships/image" Target="../media/image15.jpeg"/><Relationship Id="rId21" Type="http://schemas.openxmlformats.org/officeDocument/2006/relationships/tags" Target="../tags/tag50.xml"/><Relationship Id="rId34" Type="http://schemas.openxmlformats.org/officeDocument/2006/relationships/image" Target="../media/image17.svg"/><Relationship Id="rId7" Type="http://schemas.openxmlformats.org/officeDocument/2006/relationships/tags" Target="../tags/tag36.xml"/><Relationship Id="rId12" Type="http://schemas.openxmlformats.org/officeDocument/2006/relationships/tags" Target="../tags/tag41.xml"/><Relationship Id="rId17" Type="http://schemas.openxmlformats.org/officeDocument/2006/relationships/tags" Target="../tags/tag46.xml"/><Relationship Id="rId25" Type="http://schemas.openxmlformats.org/officeDocument/2006/relationships/tags" Target="../tags/tag54.xml"/><Relationship Id="rId33" Type="http://schemas.openxmlformats.org/officeDocument/2006/relationships/image" Target="../media/image16.png"/><Relationship Id="rId38" Type="http://schemas.openxmlformats.org/officeDocument/2006/relationships/image" Target="../media/image14.png"/><Relationship Id="rId2" Type="http://schemas.openxmlformats.org/officeDocument/2006/relationships/tags" Target="../tags/tag31.xml"/><Relationship Id="rId16" Type="http://schemas.openxmlformats.org/officeDocument/2006/relationships/tags" Target="../tags/tag45.xml"/><Relationship Id="rId20" Type="http://schemas.openxmlformats.org/officeDocument/2006/relationships/tags" Target="../tags/tag49.xml"/><Relationship Id="rId29" Type="http://schemas.openxmlformats.org/officeDocument/2006/relationships/image" Target="../media/image5.svg"/><Relationship Id="rId1" Type="http://schemas.openxmlformats.org/officeDocument/2006/relationships/tags" Target="../tags/tag30.xml"/><Relationship Id="rId6" Type="http://schemas.openxmlformats.org/officeDocument/2006/relationships/tags" Target="../tags/tag35.xml"/><Relationship Id="rId11" Type="http://schemas.openxmlformats.org/officeDocument/2006/relationships/tags" Target="../tags/tag40.xml"/><Relationship Id="rId24" Type="http://schemas.openxmlformats.org/officeDocument/2006/relationships/tags" Target="../tags/tag53.xml"/><Relationship Id="rId32" Type="http://schemas.openxmlformats.org/officeDocument/2006/relationships/image" Target="../media/image3.svg"/><Relationship Id="rId37" Type="http://schemas.openxmlformats.org/officeDocument/2006/relationships/image" Target="../media/image13.emf"/><Relationship Id="rId5" Type="http://schemas.openxmlformats.org/officeDocument/2006/relationships/tags" Target="../tags/tag34.xml"/><Relationship Id="rId15" Type="http://schemas.openxmlformats.org/officeDocument/2006/relationships/tags" Target="../tags/tag44.xml"/><Relationship Id="rId23" Type="http://schemas.openxmlformats.org/officeDocument/2006/relationships/tags" Target="../tags/tag52.xml"/><Relationship Id="rId28" Type="http://schemas.openxmlformats.org/officeDocument/2006/relationships/image" Target="../media/image4.png"/><Relationship Id="rId36" Type="http://schemas.openxmlformats.org/officeDocument/2006/relationships/image" Target="../media/image12.png"/><Relationship Id="rId10" Type="http://schemas.openxmlformats.org/officeDocument/2006/relationships/tags" Target="../tags/tag39.xml"/><Relationship Id="rId19" Type="http://schemas.openxmlformats.org/officeDocument/2006/relationships/tags" Target="../tags/tag48.xml"/><Relationship Id="rId31" Type="http://schemas.openxmlformats.org/officeDocument/2006/relationships/image" Target="../media/image2.png"/><Relationship Id="rId4" Type="http://schemas.openxmlformats.org/officeDocument/2006/relationships/tags" Target="../tags/tag33.xml"/><Relationship Id="rId9" Type="http://schemas.openxmlformats.org/officeDocument/2006/relationships/tags" Target="../tags/tag38.xml"/><Relationship Id="rId14" Type="http://schemas.openxmlformats.org/officeDocument/2006/relationships/tags" Target="../tags/tag43.xml"/><Relationship Id="rId22" Type="http://schemas.openxmlformats.org/officeDocument/2006/relationships/tags" Target="../tags/tag51.xml"/><Relationship Id="rId27" Type="http://schemas.openxmlformats.org/officeDocument/2006/relationships/slideLayout" Target="../slideLayouts/slideLayout7.xml"/><Relationship Id="rId30" Type="http://schemas.openxmlformats.org/officeDocument/2006/relationships/image" Target="../media/image11.png"/><Relationship Id="rId35" Type="http://schemas.openxmlformats.org/officeDocument/2006/relationships/image" Target="../media/image1.png"/><Relationship Id="rId8" Type="http://schemas.openxmlformats.org/officeDocument/2006/relationships/tags" Target="../tags/tag37.xml"/><Relationship Id="rId3" Type="http://schemas.openxmlformats.org/officeDocument/2006/relationships/tags" Target="../tags/tag3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>
            <p:custDataLst>
              <p:tags r:id="rId1"/>
            </p:custDataLst>
          </p:nvPr>
        </p:nvSpPr>
        <p:spPr>
          <a:xfrm>
            <a:off x="429631" y="224991"/>
            <a:ext cx="2385010" cy="759236"/>
          </a:xfrm>
          <a:custGeom>
            <a:avLst/>
            <a:gdLst/>
            <a:ahLst/>
            <a:cxnLst/>
            <a:rect l="l" t="t" r="r" b="b"/>
            <a:pathLst>
              <a:path w="2467977" h="785647">
                <a:moveTo>
                  <a:pt x="0" y="0"/>
                </a:moveTo>
                <a:lnTo>
                  <a:pt x="2467977" y="0"/>
                </a:lnTo>
                <a:lnTo>
                  <a:pt x="2467977" y="785647"/>
                </a:lnTo>
                <a:lnTo>
                  <a:pt x="0" y="785647"/>
                </a:lnTo>
                <a:lnTo>
                  <a:pt x="0" y="0"/>
                </a:lnTo>
                <a:close/>
              </a:path>
            </a:pathLst>
          </a:custGeom>
          <a:blipFill>
            <a:blip r:embed="rId31"/>
            <a:stretch>
              <a:fillRect b="-56389"/>
            </a:stretch>
          </a:blipFill>
        </p:spPr>
        <p:txBody>
          <a:bodyPr/>
          <a:lstStyle/>
          <a:p>
            <a:endParaRPr lang="fr-CA" sz="1740"/>
          </a:p>
        </p:txBody>
      </p:sp>
      <p:grpSp>
        <p:nvGrpSpPr>
          <p:cNvPr id="3" name="Group 3"/>
          <p:cNvGrpSpPr/>
          <p:nvPr>
            <p:custDataLst>
              <p:tags r:id="rId2"/>
            </p:custDataLst>
          </p:nvPr>
        </p:nvGrpSpPr>
        <p:grpSpPr>
          <a:xfrm>
            <a:off x="410043" y="1399789"/>
            <a:ext cx="6690308" cy="2411167"/>
            <a:chOff x="0" y="0"/>
            <a:chExt cx="2413261" cy="869732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13261" cy="869732"/>
            </a:xfrm>
            <a:custGeom>
              <a:avLst/>
              <a:gdLst/>
              <a:ahLst/>
              <a:cxnLst/>
              <a:rect l="l" t="t" r="r" b="b"/>
              <a:pathLst>
                <a:path w="2413261" h="869732">
                  <a:moveTo>
                    <a:pt x="20129" y="0"/>
                  </a:moveTo>
                  <a:lnTo>
                    <a:pt x="2393132" y="0"/>
                  </a:lnTo>
                  <a:cubicBezTo>
                    <a:pt x="2404249" y="0"/>
                    <a:pt x="2413261" y="9012"/>
                    <a:pt x="2413261" y="20129"/>
                  </a:cubicBezTo>
                  <a:lnTo>
                    <a:pt x="2413261" y="849603"/>
                  </a:lnTo>
                  <a:cubicBezTo>
                    <a:pt x="2413261" y="860720"/>
                    <a:pt x="2404249" y="869732"/>
                    <a:pt x="2393132" y="869732"/>
                  </a:cubicBezTo>
                  <a:lnTo>
                    <a:pt x="20129" y="869732"/>
                  </a:lnTo>
                  <a:cubicBezTo>
                    <a:pt x="9012" y="869732"/>
                    <a:pt x="0" y="860720"/>
                    <a:pt x="0" y="849603"/>
                  </a:cubicBezTo>
                  <a:lnTo>
                    <a:pt x="0" y="20129"/>
                  </a:lnTo>
                  <a:cubicBezTo>
                    <a:pt x="0" y="9012"/>
                    <a:pt x="9012" y="0"/>
                    <a:pt x="20129" y="0"/>
                  </a:cubicBezTo>
                  <a:close/>
                </a:path>
              </a:pathLst>
            </a:custGeom>
            <a:solidFill>
              <a:srgbClr val="51C1A7">
                <a:alpha val="88627"/>
              </a:srgbClr>
            </a:solidFill>
          </p:spPr>
          <p:txBody>
            <a:bodyPr/>
            <a:lstStyle/>
            <a:p>
              <a:endParaRPr lang="fr-CA" sz="1740"/>
            </a:p>
          </p:txBody>
        </p:sp>
        <p:sp>
          <p:nvSpPr>
            <p:cNvPr id="5" name="TextBox 5"/>
            <p:cNvSpPr txBox="1"/>
            <p:nvPr/>
          </p:nvSpPr>
          <p:spPr>
            <a:xfrm>
              <a:off x="0" y="-28575"/>
              <a:ext cx="2413261" cy="898307"/>
            </a:xfrm>
            <a:prstGeom prst="rect">
              <a:avLst/>
            </a:prstGeom>
          </p:spPr>
          <p:txBody>
            <a:bodyPr lIns="49092" tIns="49092" rIns="49092" bIns="49092" rtlCol="0" anchor="ctr"/>
            <a:lstStyle/>
            <a:p>
              <a:pPr algn="ctr">
                <a:lnSpc>
                  <a:spcPts val="2029"/>
                </a:lnSpc>
                <a:spcBef>
                  <a:spcPct val="0"/>
                </a:spcBef>
              </a:pPr>
              <a:endParaRPr sz="1740"/>
            </a:p>
          </p:txBody>
        </p:sp>
      </p:grpSp>
      <p:sp>
        <p:nvSpPr>
          <p:cNvPr id="6" name="Freeform 6"/>
          <p:cNvSpPr/>
          <p:nvPr>
            <p:custDataLst>
              <p:tags r:id="rId3"/>
            </p:custDataLst>
          </p:nvPr>
        </p:nvSpPr>
        <p:spPr>
          <a:xfrm>
            <a:off x="4095906" y="1114366"/>
            <a:ext cx="3004445" cy="570844"/>
          </a:xfrm>
          <a:custGeom>
            <a:avLst/>
            <a:gdLst/>
            <a:ahLst/>
            <a:cxnLst/>
            <a:rect l="l" t="t" r="r" b="b"/>
            <a:pathLst>
              <a:path w="3108960" h="590702">
                <a:moveTo>
                  <a:pt x="0" y="0"/>
                </a:moveTo>
                <a:lnTo>
                  <a:pt x="3108960" y="0"/>
                </a:lnTo>
                <a:lnTo>
                  <a:pt x="3108960" y="590703"/>
                </a:lnTo>
                <a:lnTo>
                  <a:pt x="0" y="59070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7" name="Freeform 7"/>
          <p:cNvSpPr/>
          <p:nvPr>
            <p:custDataLst>
              <p:tags r:id="rId4"/>
            </p:custDataLst>
          </p:nvPr>
        </p:nvSpPr>
        <p:spPr>
          <a:xfrm>
            <a:off x="3560779" y="2805377"/>
            <a:ext cx="3539572" cy="1005579"/>
          </a:xfrm>
          <a:custGeom>
            <a:avLst/>
            <a:gdLst/>
            <a:ahLst/>
            <a:cxnLst/>
            <a:rect l="l" t="t" r="r" b="b"/>
            <a:pathLst>
              <a:path w="3662703" h="1040560">
                <a:moveTo>
                  <a:pt x="0" y="0"/>
                </a:moveTo>
                <a:lnTo>
                  <a:pt x="3662703" y="0"/>
                </a:lnTo>
                <a:lnTo>
                  <a:pt x="3662703" y="1040559"/>
                </a:lnTo>
                <a:lnTo>
                  <a:pt x="0" y="1040559"/>
                </a:lnTo>
                <a:lnTo>
                  <a:pt x="0" y="0"/>
                </a:lnTo>
                <a:close/>
              </a:path>
            </a:pathLst>
          </a:custGeom>
          <a:blipFill>
            <a:blip r:embed="rId34">
              <a:alphaModFix amt="26000"/>
              <a:extLst>
                <a:ext uri="{96DAC541-7B7A-43D3-8B79-37D633B846F1}">
                  <asvg:svgBlip xmlns:asvg="http://schemas.microsoft.com/office/drawing/2016/SVG/main" r:embed="rId35"/>
                </a:ext>
              </a:extLst>
            </a:blip>
            <a:stretch>
              <a:fillRect l="-2527" r="-4154" b="-2327"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8" name="Freeform 8"/>
          <p:cNvSpPr/>
          <p:nvPr>
            <p:custDataLst>
              <p:tags r:id="rId5"/>
            </p:custDataLst>
          </p:nvPr>
        </p:nvSpPr>
        <p:spPr>
          <a:xfrm>
            <a:off x="400313" y="3954453"/>
            <a:ext cx="3004445" cy="570844"/>
          </a:xfrm>
          <a:custGeom>
            <a:avLst/>
            <a:gdLst/>
            <a:ahLst/>
            <a:cxnLst/>
            <a:rect l="l" t="t" r="r" b="b"/>
            <a:pathLst>
              <a:path w="3108960" h="590702">
                <a:moveTo>
                  <a:pt x="0" y="0"/>
                </a:moveTo>
                <a:lnTo>
                  <a:pt x="3108960" y="0"/>
                </a:lnTo>
                <a:lnTo>
                  <a:pt x="3108960" y="590703"/>
                </a:lnTo>
                <a:lnTo>
                  <a:pt x="0" y="590703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9" name="Freeform 9"/>
          <p:cNvSpPr/>
          <p:nvPr>
            <p:custDataLst>
              <p:tags r:id="rId6"/>
            </p:custDataLst>
          </p:nvPr>
        </p:nvSpPr>
        <p:spPr>
          <a:xfrm>
            <a:off x="394739" y="4008977"/>
            <a:ext cx="426079" cy="426079"/>
          </a:xfrm>
          <a:custGeom>
            <a:avLst/>
            <a:gdLst/>
            <a:ahLst/>
            <a:cxnLst/>
            <a:rect l="l" t="t" r="r" b="b"/>
            <a:pathLst>
              <a:path w="440901" h="440901">
                <a:moveTo>
                  <a:pt x="0" y="0"/>
                </a:moveTo>
                <a:lnTo>
                  <a:pt x="440901" y="0"/>
                </a:lnTo>
                <a:lnTo>
                  <a:pt x="440901" y="440901"/>
                </a:lnTo>
                <a:lnTo>
                  <a:pt x="0" y="44090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10" name="Freeform 10"/>
          <p:cNvSpPr/>
          <p:nvPr>
            <p:custDataLst>
              <p:tags r:id="rId7"/>
            </p:custDataLst>
          </p:nvPr>
        </p:nvSpPr>
        <p:spPr>
          <a:xfrm>
            <a:off x="425346" y="6171115"/>
            <a:ext cx="3004445" cy="570844"/>
          </a:xfrm>
          <a:custGeom>
            <a:avLst/>
            <a:gdLst/>
            <a:ahLst/>
            <a:cxnLst/>
            <a:rect l="l" t="t" r="r" b="b"/>
            <a:pathLst>
              <a:path w="3108960" h="590702">
                <a:moveTo>
                  <a:pt x="0" y="0"/>
                </a:moveTo>
                <a:lnTo>
                  <a:pt x="3108960" y="0"/>
                </a:lnTo>
                <a:lnTo>
                  <a:pt x="3108960" y="590702"/>
                </a:lnTo>
                <a:lnTo>
                  <a:pt x="0" y="590702"/>
                </a:lnTo>
                <a:lnTo>
                  <a:pt x="0" y="0"/>
                </a:lnTo>
                <a:close/>
              </a:path>
            </a:pathLst>
          </a:custGeom>
          <a:blipFill>
            <a:blip r:embed="rId32">
              <a:extLst>
                <a:ext uri="{96DAC541-7B7A-43D3-8B79-37D633B846F1}">
                  <asvg:svgBlip xmlns:asvg="http://schemas.microsoft.com/office/drawing/2016/SVG/main" r:embed="rId3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11" name="Freeform 11"/>
          <p:cNvSpPr/>
          <p:nvPr>
            <p:custDataLst>
              <p:tags r:id="rId8"/>
            </p:custDataLst>
          </p:nvPr>
        </p:nvSpPr>
        <p:spPr>
          <a:xfrm>
            <a:off x="410043" y="6243498"/>
            <a:ext cx="426079" cy="426079"/>
          </a:xfrm>
          <a:custGeom>
            <a:avLst/>
            <a:gdLst/>
            <a:ahLst/>
            <a:cxnLst/>
            <a:rect l="l" t="t" r="r" b="b"/>
            <a:pathLst>
              <a:path w="440901" h="440901">
                <a:moveTo>
                  <a:pt x="0" y="0"/>
                </a:moveTo>
                <a:lnTo>
                  <a:pt x="440902" y="0"/>
                </a:lnTo>
                <a:lnTo>
                  <a:pt x="440902" y="440901"/>
                </a:lnTo>
                <a:lnTo>
                  <a:pt x="0" y="440901"/>
                </a:lnTo>
                <a:lnTo>
                  <a:pt x="0" y="0"/>
                </a:lnTo>
                <a:close/>
              </a:path>
            </a:pathLst>
          </a:custGeom>
          <a:blipFill>
            <a:blip r:embed="rId36">
              <a:extLst>
                <a:ext uri="{96DAC541-7B7A-43D3-8B79-37D633B846F1}">
                  <asvg:svgBlip xmlns:asvg="http://schemas.microsoft.com/office/drawing/2016/SVG/main" r:embed="rId3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12" name="TextBox 12"/>
          <p:cNvSpPr txBox="1"/>
          <p:nvPr>
            <p:custDataLst>
              <p:tags r:id="rId9"/>
            </p:custDataLst>
          </p:nvPr>
        </p:nvSpPr>
        <p:spPr>
          <a:xfrm>
            <a:off x="607779" y="2852378"/>
            <a:ext cx="6275375" cy="8078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3"/>
              </a:lnSpc>
              <a:spcBef>
                <a:spcPct val="0"/>
              </a:spcBef>
            </a:pP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À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l’image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d’un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sentier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hors-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piste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, le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programme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invite à se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dépasser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en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essayant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nouvelles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stratégies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façons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de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penser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. HORS-PISTE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amène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les enfants et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leurs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parents à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reconnaitre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leurs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forces,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leurs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défis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et les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accompagner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avec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bienveillance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aborder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la vie avec </a:t>
            </a:r>
            <a:r>
              <a:rPr lang="en-US" sz="1160" dirty="0" err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confiance</a:t>
            </a:r>
            <a:r>
              <a:rPr lang="en-US" sz="116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et courage.</a:t>
            </a:r>
          </a:p>
        </p:txBody>
      </p:sp>
      <p:grpSp>
        <p:nvGrpSpPr>
          <p:cNvPr id="13" name="Group 13"/>
          <p:cNvGrpSpPr/>
          <p:nvPr>
            <p:custDataLst>
              <p:tags r:id="rId10"/>
            </p:custDataLst>
          </p:nvPr>
        </p:nvGrpSpPr>
        <p:grpSpPr>
          <a:xfrm>
            <a:off x="6932479" y="3638729"/>
            <a:ext cx="301917" cy="305599"/>
            <a:chOff x="0" y="0"/>
            <a:chExt cx="416560" cy="421640"/>
          </a:xfrm>
        </p:grpSpPr>
        <p:sp>
          <p:nvSpPr>
            <p:cNvPr id="14" name="Freeform 14"/>
            <p:cNvSpPr/>
            <p:nvPr/>
          </p:nvSpPr>
          <p:spPr>
            <a:xfrm>
              <a:off x="50749" y="50496"/>
              <a:ext cx="314485" cy="321931"/>
            </a:xfrm>
            <a:custGeom>
              <a:avLst/>
              <a:gdLst/>
              <a:ahLst/>
              <a:cxnLst/>
              <a:rect l="l" t="t" r="r" b="b"/>
              <a:pathLst>
                <a:path w="314485" h="321931">
                  <a:moveTo>
                    <a:pt x="21641" y="209854"/>
                  </a:moveTo>
                  <a:cubicBezTo>
                    <a:pt x="175311" y="86664"/>
                    <a:pt x="198171" y="68884"/>
                    <a:pt x="199441" y="54914"/>
                  </a:cubicBezTo>
                  <a:cubicBezTo>
                    <a:pt x="199441" y="46024"/>
                    <a:pt x="182931" y="37134"/>
                    <a:pt x="182931" y="30784"/>
                  </a:cubicBezTo>
                  <a:cubicBezTo>
                    <a:pt x="182931" y="25704"/>
                    <a:pt x="186741" y="23164"/>
                    <a:pt x="191821" y="19354"/>
                  </a:cubicBezTo>
                  <a:cubicBezTo>
                    <a:pt x="201981" y="11734"/>
                    <a:pt x="231191" y="-2236"/>
                    <a:pt x="247701" y="304"/>
                  </a:cubicBezTo>
                  <a:cubicBezTo>
                    <a:pt x="265481" y="2844"/>
                    <a:pt x="287071" y="20624"/>
                    <a:pt x="294691" y="35864"/>
                  </a:cubicBezTo>
                  <a:cubicBezTo>
                    <a:pt x="302311" y="51104"/>
                    <a:pt x="301041" y="80314"/>
                    <a:pt x="292151" y="94284"/>
                  </a:cubicBezTo>
                  <a:cubicBezTo>
                    <a:pt x="285801" y="108254"/>
                    <a:pt x="268021" y="122224"/>
                    <a:pt x="251511" y="124764"/>
                  </a:cubicBezTo>
                  <a:cubicBezTo>
                    <a:pt x="235001" y="128574"/>
                    <a:pt x="207061" y="120954"/>
                    <a:pt x="194361" y="109524"/>
                  </a:cubicBezTo>
                  <a:cubicBezTo>
                    <a:pt x="181661" y="98094"/>
                    <a:pt x="172771" y="71424"/>
                    <a:pt x="175311" y="53644"/>
                  </a:cubicBezTo>
                  <a:cubicBezTo>
                    <a:pt x="177851" y="35864"/>
                    <a:pt x="194361" y="13004"/>
                    <a:pt x="209601" y="5384"/>
                  </a:cubicBezTo>
                  <a:cubicBezTo>
                    <a:pt x="226111" y="-2236"/>
                    <a:pt x="255321" y="1574"/>
                    <a:pt x="269291" y="7924"/>
                  </a:cubicBezTo>
                  <a:cubicBezTo>
                    <a:pt x="281991" y="14274"/>
                    <a:pt x="290881" y="26974"/>
                    <a:pt x="295961" y="38404"/>
                  </a:cubicBezTo>
                  <a:cubicBezTo>
                    <a:pt x="301041" y="51104"/>
                    <a:pt x="303581" y="66344"/>
                    <a:pt x="298501" y="79044"/>
                  </a:cubicBezTo>
                  <a:cubicBezTo>
                    <a:pt x="293421" y="94284"/>
                    <a:pt x="275641" y="117144"/>
                    <a:pt x="259131" y="122224"/>
                  </a:cubicBezTo>
                  <a:cubicBezTo>
                    <a:pt x="242621" y="128574"/>
                    <a:pt x="213411" y="124764"/>
                    <a:pt x="199441" y="114604"/>
                  </a:cubicBezTo>
                  <a:cubicBezTo>
                    <a:pt x="185471" y="103174"/>
                    <a:pt x="175311" y="76504"/>
                    <a:pt x="174041" y="59994"/>
                  </a:cubicBezTo>
                  <a:cubicBezTo>
                    <a:pt x="174041" y="47294"/>
                    <a:pt x="180391" y="32054"/>
                    <a:pt x="189281" y="21894"/>
                  </a:cubicBezTo>
                  <a:cubicBezTo>
                    <a:pt x="195631" y="13004"/>
                    <a:pt x="205791" y="5384"/>
                    <a:pt x="217221" y="2844"/>
                  </a:cubicBezTo>
                  <a:cubicBezTo>
                    <a:pt x="229921" y="-966"/>
                    <a:pt x="250241" y="304"/>
                    <a:pt x="262941" y="4114"/>
                  </a:cubicBezTo>
                  <a:cubicBezTo>
                    <a:pt x="273101" y="7924"/>
                    <a:pt x="280721" y="15544"/>
                    <a:pt x="287071" y="23164"/>
                  </a:cubicBezTo>
                  <a:cubicBezTo>
                    <a:pt x="293421" y="30784"/>
                    <a:pt x="298501" y="39674"/>
                    <a:pt x="299771" y="49834"/>
                  </a:cubicBezTo>
                  <a:cubicBezTo>
                    <a:pt x="301041" y="62534"/>
                    <a:pt x="289611" y="93014"/>
                    <a:pt x="292151" y="94284"/>
                  </a:cubicBezTo>
                  <a:cubicBezTo>
                    <a:pt x="295961" y="95554"/>
                    <a:pt x="311201" y="67614"/>
                    <a:pt x="313741" y="68884"/>
                  </a:cubicBezTo>
                  <a:cubicBezTo>
                    <a:pt x="317551" y="71424"/>
                    <a:pt x="306121" y="109524"/>
                    <a:pt x="293421" y="132384"/>
                  </a:cubicBezTo>
                  <a:cubicBezTo>
                    <a:pt x="273101" y="165404"/>
                    <a:pt x="227381" y="208584"/>
                    <a:pt x="191821" y="240334"/>
                  </a:cubicBezTo>
                  <a:cubicBezTo>
                    <a:pt x="160071" y="269544"/>
                    <a:pt x="119431" y="305104"/>
                    <a:pt x="90221" y="316534"/>
                  </a:cubicBezTo>
                  <a:cubicBezTo>
                    <a:pt x="73711" y="322884"/>
                    <a:pt x="58471" y="322884"/>
                    <a:pt x="45771" y="320344"/>
                  </a:cubicBezTo>
                  <a:cubicBezTo>
                    <a:pt x="35611" y="317804"/>
                    <a:pt x="26721" y="312724"/>
                    <a:pt x="19101" y="305104"/>
                  </a:cubicBezTo>
                  <a:cubicBezTo>
                    <a:pt x="10211" y="296214"/>
                    <a:pt x="51" y="279704"/>
                    <a:pt x="51" y="264464"/>
                  </a:cubicBezTo>
                  <a:cubicBezTo>
                    <a:pt x="-1219" y="247954"/>
                    <a:pt x="21641" y="209854"/>
                    <a:pt x="21641" y="209854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A" sz="1740"/>
            </a:p>
          </p:txBody>
        </p:sp>
      </p:grpSp>
      <p:grpSp>
        <p:nvGrpSpPr>
          <p:cNvPr id="15" name="Group 15"/>
          <p:cNvGrpSpPr/>
          <p:nvPr>
            <p:custDataLst>
              <p:tags r:id="rId11"/>
            </p:custDataLst>
          </p:nvPr>
        </p:nvGrpSpPr>
        <p:grpSpPr>
          <a:xfrm>
            <a:off x="6877250" y="3771278"/>
            <a:ext cx="215392" cy="183176"/>
            <a:chOff x="0" y="0"/>
            <a:chExt cx="297180" cy="252730"/>
          </a:xfrm>
        </p:grpSpPr>
        <p:sp>
          <p:nvSpPr>
            <p:cNvPr id="16" name="Freeform 16"/>
            <p:cNvSpPr/>
            <p:nvPr/>
          </p:nvSpPr>
          <p:spPr>
            <a:xfrm>
              <a:off x="49827" y="49530"/>
              <a:ext cx="196257" cy="152064"/>
            </a:xfrm>
            <a:custGeom>
              <a:avLst/>
              <a:gdLst/>
              <a:ahLst/>
              <a:cxnLst/>
              <a:rect l="l" t="t" r="r" b="b"/>
              <a:pathLst>
                <a:path w="196257" h="152064">
                  <a:moveTo>
                    <a:pt x="42883" y="30480"/>
                  </a:moveTo>
                  <a:cubicBezTo>
                    <a:pt x="166073" y="5080"/>
                    <a:pt x="185123" y="22860"/>
                    <a:pt x="191473" y="39370"/>
                  </a:cubicBezTo>
                  <a:cubicBezTo>
                    <a:pt x="197823" y="54610"/>
                    <a:pt x="194013" y="83820"/>
                    <a:pt x="185123" y="97790"/>
                  </a:cubicBezTo>
                  <a:cubicBezTo>
                    <a:pt x="178773" y="110490"/>
                    <a:pt x="166073" y="119380"/>
                    <a:pt x="153373" y="123190"/>
                  </a:cubicBezTo>
                  <a:cubicBezTo>
                    <a:pt x="141943" y="127000"/>
                    <a:pt x="125433" y="128270"/>
                    <a:pt x="112733" y="123190"/>
                  </a:cubicBezTo>
                  <a:cubicBezTo>
                    <a:pt x="97493" y="116840"/>
                    <a:pt x="77173" y="97790"/>
                    <a:pt x="72093" y="80010"/>
                  </a:cubicBezTo>
                  <a:cubicBezTo>
                    <a:pt x="67013" y="63500"/>
                    <a:pt x="74633" y="35560"/>
                    <a:pt x="84793" y="21590"/>
                  </a:cubicBezTo>
                  <a:cubicBezTo>
                    <a:pt x="92413" y="11430"/>
                    <a:pt x="106383" y="3810"/>
                    <a:pt x="119083" y="1270"/>
                  </a:cubicBezTo>
                  <a:cubicBezTo>
                    <a:pt x="131783" y="-1270"/>
                    <a:pt x="147023" y="0"/>
                    <a:pt x="159723" y="5080"/>
                  </a:cubicBezTo>
                  <a:cubicBezTo>
                    <a:pt x="171153" y="10160"/>
                    <a:pt x="182583" y="21590"/>
                    <a:pt x="188933" y="33020"/>
                  </a:cubicBezTo>
                  <a:cubicBezTo>
                    <a:pt x="195283" y="44450"/>
                    <a:pt x="197823" y="59690"/>
                    <a:pt x="195283" y="72390"/>
                  </a:cubicBezTo>
                  <a:cubicBezTo>
                    <a:pt x="194013" y="85090"/>
                    <a:pt x="187663" y="97790"/>
                    <a:pt x="176233" y="109220"/>
                  </a:cubicBezTo>
                  <a:cubicBezTo>
                    <a:pt x="158453" y="125730"/>
                    <a:pt x="111463" y="147320"/>
                    <a:pt x="83523" y="151130"/>
                  </a:cubicBezTo>
                  <a:cubicBezTo>
                    <a:pt x="61933" y="153670"/>
                    <a:pt x="39073" y="151130"/>
                    <a:pt x="25103" y="142240"/>
                  </a:cubicBezTo>
                  <a:cubicBezTo>
                    <a:pt x="12403" y="133350"/>
                    <a:pt x="3513" y="116840"/>
                    <a:pt x="973" y="104140"/>
                  </a:cubicBezTo>
                  <a:cubicBezTo>
                    <a:pt x="-1567" y="90170"/>
                    <a:pt x="973" y="71120"/>
                    <a:pt x="7323" y="59690"/>
                  </a:cubicBezTo>
                  <a:cubicBezTo>
                    <a:pt x="14943" y="46990"/>
                    <a:pt x="42883" y="30480"/>
                    <a:pt x="42883" y="30480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A" sz="1740"/>
            </a:p>
          </p:txBody>
        </p:sp>
      </p:grpSp>
      <p:grpSp>
        <p:nvGrpSpPr>
          <p:cNvPr id="17" name="Group 17"/>
          <p:cNvGrpSpPr/>
          <p:nvPr>
            <p:custDataLst>
              <p:tags r:id="rId12"/>
            </p:custDataLst>
          </p:nvPr>
        </p:nvGrpSpPr>
        <p:grpSpPr>
          <a:xfrm>
            <a:off x="6660016" y="3616637"/>
            <a:ext cx="593709" cy="364510"/>
            <a:chOff x="0" y="0"/>
            <a:chExt cx="819150" cy="502920"/>
          </a:xfrm>
        </p:grpSpPr>
        <p:sp>
          <p:nvSpPr>
            <p:cNvPr id="18" name="Freeform 18"/>
            <p:cNvSpPr/>
            <p:nvPr/>
          </p:nvSpPr>
          <p:spPr>
            <a:xfrm>
              <a:off x="48084" y="50236"/>
              <a:ext cx="719948" cy="401910"/>
            </a:xfrm>
            <a:custGeom>
              <a:avLst/>
              <a:gdLst/>
              <a:ahLst/>
              <a:cxnLst/>
              <a:rect l="l" t="t" r="r" b="b"/>
              <a:pathLst>
                <a:path w="719948" h="401910">
                  <a:moveTo>
                    <a:pt x="416736" y="287584"/>
                  </a:moveTo>
                  <a:cubicBezTo>
                    <a:pt x="522146" y="206304"/>
                    <a:pt x="532306" y="192334"/>
                    <a:pt x="546276" y="168204"/>
                  </a:cubicBezTo>
                  <a:cubicBezTo>
                    <a:pt x="567866" y="131374"/>
                    <a:pt x="581836" y="50094"/>
                    <a:pt x="607236" y="23424"/>
                  </a:cubicBezTo>
                  <a:cubicBezTo>
                    <a:pt x="623746" y="8184"/>
                    <a:pt x="644066" y="-706"/>
                    <a:pt x="661846" y="564"/>
                  </a:cubicBezTo>
                  <a:cubicBezTo>
                    <a:pt x="678356" y="1834"/>
                    <a:pt x="702486" y="17074"/>
                    <a:pt x="711376" y="32314"/>
                  </a:cubicBezTo>
                  <a:cubicBezTo>
                    <a:pt x="720266" y="46284"/>
                    <a:pt x="721536" y="66604"/>
                    <a:pt x="713916" y="90734"/>
                  </a:cubicBezTo>
                  <a:cubicBezTo>
                    <a:pt x="696136" y="144074"/>
                    <a:pt x="593266" y="269804"/>
                    <a:pt x="529766" y="314254"/>
                  </a:cubicBezTo>
                  <a:cubicBezTo>
                    <a:pt x="484046" y="346004"/>
                    <a:pt x="444676" y="352354"/>
                    <a:pt x="386256" y="362514"/>
                  </a:cubicBezTo>
                  <a:cubicBezTo>
                    <a:pt x="301166" y="377754"/>
                    <a:pt x="118286" y="381564"/>
                    <a:pt x="63676" y="373944"/>
                  </a:cubicBezTo>
                  <a:cubicBezTo>
                    <a:pt x="44626" y="371404"/>
                    <a:pt x="35736" y="368864"/>
                    <a:pt x="25576" y="361244"/>
                  </a:cubicBezTo>
                  <a:cubicBezTo>
                    <a:pt x="15416" y="353624"/>
                    <a:pt x="5256" y="340924"/>
                    <a:pt x="2716" y="326954"/>
                  </a:cubicBezTo>
                  <a:cubicBezTo>
                    <a:pt x="-1094" y="311714"/>
                    <a:pt x="3986" y="282504"/>
                    <a:pt x="15416" y="269804"/>
                  </a:cubicBezTo>
                  <a:cubicBezTo>
                    <a:pt x="26846" y="255834"/>
                    <a:pt x="53516" y="245674"/>
                    <a:pt x="70026" y="246944"/>
                  </a:cubicBezTo>
                  <a:cubicBezTo>
                    <a:pt x="87806" y="249484"/>
                    <a:pt x="111936" y="264724"/>
                    <a:pt x="119556" y="281234"/>
                  </a:cubicBezTo>
                  <a:cubicBezTo>
                    <a:pt x="128446" y="296474"/>
                    <a:pt x="125906" y="325684"/>
                    <a:pt x="119556" y="339654"/>
                  </a:cubicBezTo>
                  <a:cubicBezTo>
                    <a:pt x="114476" y="352354"/>
                    <a:pt x="101776" y="362514"/>
                    <a:pt x="90346" y="367594"/>
                  </a:cubicBezTo>
                  <a:cubicBezTo>
                    <a:pt x="78916" y="373944"/>
                    <a:pt x="62406" y="376484"/>
                    <a:pt x="49706" y="372674"/>
                  </a:cubicBezTo>
                  <a:cubicBezTo>
                    <a:pt x="34466" y="367594"/>
                    <a:pt x="11606" y="348544"/>
                    <a:pt x="3986" y="334574"/>
                  </a:cubicBezTo>
                  <a:cubicBezTo>
                    <a:pt x="-1094" y="321874"/>
                    <a:pt x="-1094" y="305364"/>
                    <a:pt x="2716" y="293934"/>
                  </a:cubicBezTo>
                  <a:cubicBezTo>
                    <a:pt x="5256" y="281234"/>
                    <a:pt x="15416" y="267264"/>
                    <a:pt x="25576" y="259644"/>
                  </a:cubicBezTo>
                  <a:cubicBezTo>
                    <a:pt x="35736" y="252024"/>
                    <a:pt x="44626" y="250754"/>
                    <a:pt x="63676" y="246944"/>
                  </a:cubicBezTo>
                  <a:cubicBezTo>
                    <a:pt x="114476" y="238054"/>
                    <a:pt x="285926" y="252024"/>
                    <a:pt x="345616" y="243134"/>
                  </a:cubicBezTo>
                  <a:cubicBezTo>
                    <a:pt x="373556" y="238054"/>
                    <a:pt x="386256" y="231704"/>
                    <a:pt x="407846" y="224084"/>
                  </a:cubicBezTo>
                  <a:cubicBezTo>
                    <a:pt x="431976" y="213924"/>
                    <a:pt x="459916" y="206304"/>
                    <a:pt x="481506" y="185984"/>
                  </a:cubicBezTo>
                  <a:cubicBezTo>
                    <a:pt x="509446" y="161854"/>
                    <a:pt x="528496" y="107244"/>
                    <a:pt x="552626" y="76764"/>
                  </a:cubicBezTo>
                  <a:cubicBezTo>
                    <a:pt x="574216" y="51364"/>
                    <a:pt x="597076" y="25964"/>
                    <a:pt x="618666" y="13264"/>
                  </a:cubicBezTo>
                  <a:cubicBezTo>
                    <a:pt x="632636" y="4374"/>
                    <a:pt x="646606" y="-1976"/>
                    <a:pt x="661846" y="564"/>
                  </a:cubicBezTo>
                  <a:cubicBezTo>
                    <a:pt x="678356" y="3104"/>
                    <a:pt x="702486" y="18344"/>
                    <a:pt x="711376" y="32314"/>
                  </a:cubicBezTo>
                  <a:cubicBezTo>
                    <a:pt x="718996" y="43744"/>
                    <a:pt x="721536" y="56444"/>
                    <a:pt x="718996" y="76764"/>
                  </a:cubicBezTo>
                  <a:cubicBezTo>
                    <a:pt x="713916" y="117404"/>
                    <a:pt x="672006" y="211384"/>
                    <a:pt x="636446" y="260914"/>
                  </a:cubicBezTo>
                  <a:cubicBezTo>
                    <a:pt x="605966" y="305364"/>
                    <a:pt x="557706" y="340924"/>
                    <a:pt x="525956" y="365054"/>
                  </a:cubicBezTo>
                  <a:cubicBezTo>
                    <a:pt x="503096" y="381564"/>
                    <a:pt x="484046" y="398074"/>
                    <a:pt x="464996" y="400614"/>
                  </a:cubicBezTo>
                  <a:cubicBezTo>
                    <a:pt x="449756" y="404424"/>
                    <a:pt x="433246" y="399344"/>
                    <a:pt x="421816" y="391724"/>
                  </a:cubicBezTo>
                  <a:cubicBezTo>
                    <a:pt x="409116" y="384104"/>
                    <a:pt x="397686" y="370134"/>
                    <a:pt x="393876" y="356164"/>
                  </a:cubicBezTo>
                  <a:cubicBezTo>
                    <a:pt x="390066" y="342194"/>
                    <a:pt x="392606" y="323144"/>
                    <a:pt x="397686" y="311714"/>
                  </a:cubicBezTo>
                  <a:cubicBezTo>
                    <a:pt x="401496" y="301554"/>
                    <a:pt x="416736" y="287584"/>
                    <a:pt x="416736" y="287584"/>
                  </a:cubicBezTo>
                </a:path>
              </a:pathLst>
            </a:custGeom>
            <a:solidFill>
              <a:srgbClr val="FFFFFF"/>
            </a:solidFill>
            <a:ln cap="sq">
              <a:noFill/>
              <a:prstDash val="solid"/>
              <a:miter/>
            </a:ln>
          </p:spPr>
          <p:txBody>
            <a:bodyPr/>
            <a:lstStyle/>
            <a:p>
              <a:endParaRPr lang="fr-CA" sz="1740"/>
            </a:p>
          </p:txBody>
        </p:sp>
      </p:grpSp>
      <p:sp>
        <p:nvSpPr>
          <p:cNvPr id="19" name="Freeform 19"/>
          <p:cNvSpPr/>
          <p:nvPr>
            <p:custDataLst>
              <p:tags r:id="rId13"/>
            </p:custDataLst>
          </p:nvPr>
        </p:nvSpPr>
        <p:spPr>
          <a:xfrm rot="-475794">
            <a:off x="5145763" y="4431943"/>
            <a:ext cx="992557" cy="758065"/>
          </a:xfrm>
          <a:custGeom>
            <a:avLst/>
            <a:gdLst/>
            <a:ahLst/>
            <a:cxnLst/>
            <a:rect l="l" t="t" r="r" b="b"/>
            <a:pathLst>
              <a:path w="1027085" h="784436">
                <a:moveTo>
                  <a:pt x="0" y="0"/>
                </a:moveTo>
                <a:lnTo>
                  <a:pt x="1027084" y="0"/>
                </a:lnTo>
                <a:lnTo>
                  <a:pt x="1027084" y="784436"/>
                </a:lnTo>
                <a:lnTo>
                  <a:pt x="0" y="784436"/>
                </a:lnTo>
                <a:lnTo>
                  <a:pt x="0" y="0"/>
                </a:lnTo>
                <a:close/>
              </a:path>
            </a:pathLst>
          </a:custGeom>
          <a:blipFill>
            <a:blip r:embed="rId38"/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20" name="Freeform 20"/>
          <p:cNvSpPr/>
          <p:nvPr>
            <p:custDataLst>
              <p:tags r:id="rId14"/>
            </p:custDataLst>
          </p:nvPr>
        </p:nvSpPr>
        <p:spPr>
          <a:xfrm rot="-313196">
            <a:off x="5709581" y="6647936"/>
            <a:ext cx="1040301" cy="803632"/>
          </a:xfrm>
          <a:custGeom>
            <a:avLst/>
            <a:gdLst/>
            <a:ahLst/>
            <a:cxnLst/>
            <a:rect l="l" t="t" r="r" b="b"/>
            <a:pathLst>
              <a:path w="1076490" h="831588">
                <a:moveTo>
                  <a:pt x="0" y="0"/>
                </a:moveTo>
                <a:lnTo>
                  <a:pt x="1076490" y="0"/>
                </a:lnTo>
                <a:lnTo>
                  <a:pt x="1076490" y="831588"/>
                </a:lnTo>
                <a:lnTo>
                  <a:pt x="0" y="831588"/>
                </a:lnTo>
                <a:lnTo>
                  <a:pt x="0" y="0"/>
                </a:lnTo>
                <a:close/>
              </a:path>
            </a:pathLst>
          </a:custGeom>
          <a:blipFill>
            <a:blip r:embed="rId39"/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21" name="Freeform 21"/>
          <p:cNvSpPr/>
          <p:nvPr>
            <p:custDataLst>
              <p:tags r:id="rId15"/>
            </p:custDataLst>
          </p:nvPr>
        </p:nvSpPr>
        <p:spPr>
          <a:xfrm rot="247473">
            <a:off x="6294264" y="4944152"/>
            <a:ext cx="980035" cy="973093"/>
          </a:xfrm>
          <a:custGeom>
            <a:avLst/>
            <a:gdLst/>
            <a:ahLst/>
            <a:cxnLst/>
            <a:rect l="l" t="t" r="r" b="b"/>
            <a:pathLst>
              <a:path w="1014127" h="1006944">
                <a:moveTo>
                  <a:pt x="0" y="0"/>
                </a:moveTo>
                <a:lnTo>
                  <a:pt x="1014128" y="0"/>
                </a:lnTo>
                <a:lnTo>
                  <a:pt x="1014128" y="1006944"/>
                </a:lnTo>
                <a:lnTo>
                  <a:pt x="0" y="1006944"/>
                </a:lnTo>
                <a:lnTo>
                  <a:pt x="0" y="0"/>
                </a:lnTo>
                <a:close/>
              </a:path>
            </a:pathLst>
          </a:custGeom>
          <a:blipFill>
            <a:blip r:embed="rId40"/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22" name="TextBox 22"/>
          <p:cNvSpPr txBox="1"/>
          <p:nvPr>
            <p:custDataLst>
              <p:tags r:id="rId16"/>
            </p:custDataLst>
          </p:nvPr>
        </p:nvSpPr>
        <p:spPr>
          <a:xfrm>
            <a:off x="4765996" y="1222867"/>
            <a:ext cx="1818369" cy="3754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3246"/>
              </a:lnSpc>
              <a:spcBef>
                <a:spcPct val="0"/>
              </a:spcBef>
            </a:pPr>
            <a:r>
              <a:rPr lang="en-US" sz="2319" b="1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À PROPOS</a:t>
            </a:r>
          </a:p>
        </p:txBody>
      </p:sp>
      <p:sp>
        <p:nvSpPr>
          <p:cNvPr id="23" name="TextBox 23"/>
          <p:cNvSpPr txBox="1"/>
          <p:nvPr>
            <p:custDataLst>
              <p:tags r:id="rId17"/>
            </p:custDataLst>
          </p:nvPr>
        </p:nvSpPr>
        <p:spPr>
          <a:xfrm>
            <a:off x="607779" y="1768054"/>
            <a:ext cx="6275375" cy="101303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just">
              <a:lnSpc>
                <a:spcPts val="1623"/>
              </a:lnSpc>
              <a:spcBef>
                <a:spcPct val="0"/>
              </a:spcBef>
            </a:pPr>
            <a:r>
              <a:rPr lang="fr-CA" sz="1160" b="1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HORS-PISTE – Expédition + 9-12 ans </a:t>
            </a:r>
            <a:r>
              <a:rPr lang="fr-CA" sz="1160" noProof="0" dirty="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est un programme d’intervention spécifique qui vise à aider les enfants à mieux composer avec leur anxiété et retrouver un fonctionnement adéquat. Il vise également à outiller les parents dans leur rôle auprès de leurs enfants, afin qu’ils puissent mieux les accompagner à faire face aux défis qu’elles ou ils rencontrent vis-à-vis l’anxiété. </a:t>
            </a:r>
          </a:p>
        </p:txBody>
      </p:sp>
      <p:sp>
        <p:nvSpPr>
          <p:cNvPr id="24" name="TextBox 24"/>
          <p:cNvSpPr txBox="1"/>
          <p:nvPr>
            <p:custDataLst>
              <p:tags r:id="rId18"/>
            </p:custDataLst>
          </p:nvPr>
        </p:nvSpPr>
        <p:spPr>
          <a:xfrm>
            <a:off x="909126" y="3988677"/>
            <a:ext cx="2510935" cy="31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OBJECTIFS</a:t>
            </a:r>
          </a:p>
        </p:txBody>
      </p:sp>
      <p:sp>
        <p:nvSpPr>
          <p:cNvPr id="25" name="TextBox 25"/>
          <p:cNvSpPr txBox="1"/>
          <p:nvPr>
            <p:custDataLst>
              <p:tags r:id="rId19"/>
            </p:custDataLst>
          </p:nvPr>
        </p:nvSpPr>
        <p:spPr>
          <a:xfrm>
            <a:off x="909126" y="6200738"/>
            <a:ext cx="2492192" cy="319318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r>
              <a:rPr lang="en-US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OBJECTIFS</a:t>
            </a:r>
          </a:p>
        </p:txBody>
      </p:sp>
      <p:sp>
        <p:nvSpPr>
          <p:cNvPr id="26" name="TextBox 26"/>
          <p:cNvSpPr txBox="1"/>
          <p:nvPr>
            <p:custDataLst>
              <p:tags r:id="rId20"/>
            </p:custDataLst>
          </p:nvPr>
        </p:nvSpPr>
        <p:spPr>
          <a:xfrm>
            <a:off x="623083" y="4718599"/>
            <a:ext cx="5749327" cy="12182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Apprivoiser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ses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émotions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Mieux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se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connaitre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et se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comprendre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vis-à-vis de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l’anxiété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Utiliser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des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stratégies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pour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s’apaiser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S’exposer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aux situations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anxiogènes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, à son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rythme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Adopter des habitudes de vie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favorables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à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sa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santé et à son bien-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être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Développer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,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maintenir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ou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renforcer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son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réseau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social de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soutien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et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ses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 </a:t>
            </a:r>
            <a:r>
              <a:rPr lang="en-US" sz="1160" dirty="0" err="1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amitiés</a:t>
            </a:r>
            <a:r>
              <a:rPr lang="en-US" sz="116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. </a:t>
            </a:r>
          </a:p>
        </p:txBody>
      </p:sp>
      <p:sp>
        <p:nvSpPr>
          <p:cNvPr id="27" name="TextBox 27"/>
          <p:cNvSpPr txBox="1"/>
          <p:nvPr>
            <p:custDataLst>
              <p:tags r:id="rId21"/>
            </p:custDataLst>
          </p:nvPr>
        </p:nvSpPr>
        <p:spPr>
          <a:xfrm>
            <a:off x="598048" y="6834007"/>
            <a:ext cx="5902758" cy="183377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Renforcer sa relation avec son enfant;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Adopter une posture de guide bienveillant dans son rôle parental;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Soutenir son enfant à apprivoiser ses émotions;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Mieux connaitre et comprendre son enfant vis-à-vis l’anxiété;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Accompagner son enfant à s’exposer aux situations anxiogènes, à son rythme;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Diminuer ses comportements d’accommodation parentale;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Adopter des habitudes de vie favorables à la santé et au bien-être de son enfant;</a:t>
            </a:r>
          </a:p>
          <a:p>
            <a:pPr marL="250375" lvl="1" indent="-125187" algn="just">
              <a:lnSpc>
                <a:spcPts val="1623"/>
              </a:lnSpc>
              <a:buFont typeface="Arial"/>
              <a:buChar char="•"/>
            </a:pPr>
            <a:r>
              <a:rPr lang="fr-CA" sz="1160" noProof="0" dirty="0">
                <a:solidFill>
                  <a:srgbClr val="242222"/>
                </a:solidFill>
                <a:latin typeface="Open Sans"/>
                <a:ea typeface="Open Sans"/>
                <a:cs typeface="Open Sans"/>
                <a:sym typeface="Open Sans"/>
              </a:rPr>
              <a:t>Favoriser le développement, le maintient ou le renforcement du réseau social de soutien de son enfant et ses amitiés.</a:t>
            </a:r>
          </a:p>
        </p:txBody>
      </p:sp>
      <p:pic>
        <p:nvPicPr>
          <p:cNvPr id="28" name="Image 27">
            <a:extLst>
              <a:ext uri="{FF2B5EF4-FFF2-40B4-BE49-F238E27FC236}">
                <a16:creationId xmlns:a16="http://schemas.microsoft.com/office/drawing/2014/main" id="{6566EBFE-CB13-024B-43FD-4496F6FE21A3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41">
            <a:alphaModFix amt="56000"/>
          </a:blip>
          <a:stretch>
            <a:fillRect/>
          </a:stretch>
        </p:blipFill>
        <p:spPr>
          <a:xfrm>
            <a:off x="6038" y="9017371"/>
            <a:ext cx="7559675" cy="702892"/>
          </a:xfrm>
          <a:prstGeom prst="rect">
            <a:avLst/>
          </a:prstGeom>
        </p:spPr>
      </p:pic>
      <p:pic>
        <p:nvPicPr>
          <p:cNvPr id="29" name="Image 28">
            <a:extLst>
              <a:ext uri="{FF2B5EF4-FFF2-40B4-BE49-F238E27FC236}">
                <a16:creationId xmlns:a16="http://schemas.microsoft.com/office/drawing/2014/main" id="{1EA908BA-435A-E791-C697-9BDF542E6F8D}"/>
              </a:ext>
            </a:extLst>
          </p:cNvPr>
          <p:cNvPicPr/>
          <p:nvPr>
            <p:custDataLst>
              <p:tags r:id="rId23"/>
            </p:custDataLst>
          </p:nvPr>
        </p:nvPicPr>
        <p:blipFill>
          <a:blip r:embed="rId4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16" y="9177695"/>
            <a:ext cx="1782445" cy="361950"/>
          </a:xfrm>
          <a:prstGeom prst="rect">
            <a:avLst/>
          </a:prstGeom>
        </p:spPr>
      </p:pic>
      <p:pic>
        <p:nvPicPr>
          <p:cNvPr id="30" name="Image 29">
            <a:extLst>
              <a:ext uri="{FF2B5EF4-FFF2-40B4-BE49-F238E27FC236}">
                <a16:creationId xmlns:a16="http://schemas.microsoft.com/office/drawing/2014/main" id="{2CDA6F6E-2378-6581-687B-0ECBCEE8F162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43"/>
          <a:stretch>
            <a:fillRect/>
          </a:stretch>
        </p:blipFill>
        <p:spPr>
          <a:xfrm>
            <a:off x="2391478" y="9110124"/>
            <a:ext cx="1221198" cy="566192"/>
          </a:xfrm>
          <a:prstGeom prst="rect">
            <a:avLst/>
          </a:prstGeom>
        </p:spPr>
      </p:pic>
      <p:pic>
        <p:nvPicPr>
          <p:cNvPr id="31" name="Image 30">
            <a:extLst>
              <a:ext uri="{FF2B5EF4-FFF2-40B4-BE49-F238E27FC236}">
                <a16:creationId xmlns:a16="http://schemas.microsoft.com/office/drawing/2014/main" id="{DC820641-61A9-31A1-7A99-0102FDA21EC8}"/>
              </a:ext>
            </a:extLst>
          </p:cNvPr>
          <p:cNvPicPr/>
          <p:nvPr>
            <p:custDataLst>
              <p:tags r:id="rId25"/>
            </p:custDataLst>
          </p:nvPr>
        </p:nvPicPr>
        <p:blipFill>
          <a:blip r:embed="rId4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49752" y="9123407"/>
            <a:ext cx="1456617" cy="552909"/>
          </a:xfrm>
          <a:prstGeom prst="rect">
            <a:avLst/>
          </a:prstGeom>
        </p:spPr>
      </p:pic>
      <p:pic>
        <p:nvPicPr>
          <p:cNvPr id="32" name="Image 31">
            <a:extLst>
              <a:ext uri="{FF2B5EF4-FFF2-40B4-BE49-F238E27FC236}">
                <a16:creationId xmlns:a16="http://schemas.microsoft.com/office/drawing/2014/main" id="{81D81B8B-82C8-DEEC-22D3-FB276D030593}"/>
              </a:ext>
            </a:extLst>
          </p:cNvPr>
          <p:cNvPicPr>
            <a:picLocks noChangeAspect="1"/>
          </p:cNvPicPr>
          <p:nvPr>
            <p:custDataLst>
              <p:tags r:id="rId26"/>
            </p:custDataLst>
          </p:nvPr>
        </p:nvPicPr>
        <p:blipFill>
          <a:blip r:embed="rId45"/>
          <a:stretch>
            <a:fillRect/>
          </a:stretch>
        </p:blipFill>
        <p:spPr>
          <a:xfrm>
            <a:off x="5505127" y="9207263"/>
            <a:ext cx="1844447" cy="402284"/>
          </a:xfrm>
          <a:prstGeom prst="rect">
            <a:avLst/>
          </a:prstGeom>
        </p:spPr>
      </p:pic>
      <p:sp>
        <p:nvSpPr>
          <p:cNvPr id="34" name="ZoneTexte 33">
            <a:extLst>
              <a:ext uri="{FF2B5EF4-FFF2-40B4-BE49-F238E27FC236}">
                <a16:creationId xmlns:a16="http://schemas.microsoft.com/office/drawing/2014/main" id="{E45292A4-CD6E-D537-98D8-5E768018438B}"/>
              </a:ext>
            </a:extLst>
          </p:cNvPr>
          <p:cNvSpPr txBox="1"/>
          <p:nvPr>
            <p:custDataLst>
              <p:tags r:id="rId27"/>
            </p:custDataLst>
          </p:nvPr>
        </p:nvSpPr>
        <p:spPr>
          <a:xfrm>
            <a:off x="1496141" y="872634"/>
            <a:ext cx="2116535" cy="421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200">
                <a:solidFill>
                  <a:srgbClr val="4DC4A9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Expédition + </a:t>
            </a:r>
            <a:r>
              <a:rPr lang="fr-CA" sz="1200" kern="1200">
                <a:solidFill>
                  <a:srgbClr val="4DC4A9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(9-12 ans)</a:t>
            </a:r>
            <a:endParaRPr lang="fr-CA" sz="1200" kern="100">
              <a:solidFill>
                <a:srgbClr val="4DC4A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3" name="TextBox 24">
            <a:extLst>
              <a:ext uri="{FF2B5EF4-FFF2-40B4-BE49-F238E27FC236}">
                <a16:creationId xmlns:a16="http://schemas.microsoft.com/office/drawing/2014/main" id="{D742BD15-B1E8-D79D-97AB-B0A42938A053}"/>
              </a:ext>
            </a:extLst>
          </p:cNvPr>
          <p:cNvSpPr txBox="1"/>
          <p:nvPr>
            <p:custDataLst>
              <p:tags r:id="rId28"/>
            </p:custDataLst>
          </p:nvPr>
        </p:nvSpPr>
        <p:spPr>
          <a:xfrm>
            <a:off x="918093" y="4181656"/>
            <a:ext cx="2510935" cy="30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r>
              <a:rPr lang="en-US" sz="10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Groupe Enfants</a:t>
            </a:r>
          </a:p>
        </p:txBody>
      </p:sp>
      <p:sp>
        <p:nvSpPr>
          <p:cNvPr id="35" name="TextBox 24">
            <a:extLst>
              <a:ext uri="{FF2B5EF4-FFF2-40B4-BE49-F238E27FC236}">
                <a16:creationId xmlns:a16="http://schemas.microsoft.com/office/drawing/2014/main" id="{F94B1580-F81A-D56F-4865-74C19152CCE7}"/>
              </a:ext>
            </a:extLst>
          </p:cNvPr>
          <p:cNvSpPr txBox="1"/>
          <p:nvPr>
            <p:custDataLst>
              <p:tags r:id="rId29"/>
            </p:custDataLst>
          </p:nvPr>
        </p:nvSpPr>
        <p:spPr>
          <a:xfrm>
            <a:off x="918093" y="6388806"/>
            <a:ext cx="2510935" cy="306046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2706"/>
              </a:lnSpc>
              <a:spcBef>
                <a:spcPct val="0"/>
              </a:spcBef>
            </a:pPr>
            <a:r>
              <a:rPr lang="en-US" sz="1050" b="1" dirty="0">
                <a:solidFill>
                  <a:srgbClr val="000000"/>
                </a:solidFill>
                <a:latin typeface="Open Sans Bold"/>
                <a:ea typeface="Open Sans Bold"/>
                <a:cs typeface="Open Sans Bold"/>
                <a:sym typeface="Open Sans Bold"/>
              </a:rPr>
              <a:t>Groupe Parents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Freeform 7">
            <a:extLst>
              <a:ext uri="{FF2B5EF4-FFF2-40B4-BE49-F238E27FC236}">
                <a16:creationId xmlns:a16="http://schemas.microsoft.com/office/drawing/2014/main" id="{664FAF09-8005-EF30-73F6-5E8B7ACFA13E}"/>
              </a:ext>
            </a:extLst>
          </p:cNvPr>
          <p:cNvSpPr/>
          <p:nvPr>
            <p:custDataLst>
              <p:tags r:id="rId1"/>
            </p:custDataLst>
          </p:nvPr>
        </p:nvSpPr>
        <p:spPr>
          <a:xfrm>
            <a:off x="2004728" y="7959266"/>
            <a:ext cx="3539572" cy="1005579"/>
          </a:xfrm>
          <a:custGeom>
            <a:avLst/>
            <a:gdLst/>
            <a:ahLst/>
            <a:cxnLst/>
            <a:rect l="l" t="t" r="r" b="b"/>
            <a:pathLst>
              <a:path w="3662703" h="1040560">
                <a:moveTo>
                  <a:pt x="0" y="0"/>
                </a:moveTo>
                <a:lnTo>
                  <a:pt x="3662703" y="0"/>
                </a:lnTo>
                <a:lnTo>
                  <a:pt x="3662703" y="1040559"/>
                </a:lnTo>
                <a:lnTo>
                  <a:pt x="0" y="1040559"/>
                </a:lnTo>
                <a:lnTo>
                  <a:pt x="0" y="0"/>
                </a:lnTo>
                <a:close/>
              </a:path>
            </a:pathLst>
          </a:custGeom>
          <a:blipFill>
            <a:blip r:embed="rId28">
              <a:alphaModFix amt="26000"/>
              <a:extLst>
                <a:ext uri="{96DAC541-7B7A-43D3-8B79-37D633B846F1}">
                  <asvg:svgBlip xmlns:asvg="http://schemas.microsoft.com/office/drawing/2016/SVG/main" r:embed="rId29"/>
                </a:ext>
              </a:extLst>
            </a:blip>
            <a:stretch>
              <a:fillRect l="-2527" r="-4154" b="-2327"/>
            </a:stretch>
          </a:blipFill>
        </p:spPr>
        <p:txBody>
          <a:bodyPr/>
          <a:lstStyle/>
          <a:p>
            <a:endParaRPr lang="fr-CA" sz="1740"/>
          </a:p>
        </p:txBody>
      </p:sp>
      <p:pic>
        <p:nvPicPr>
          <p:cNvPr id="15" name="Image 14">
            <a:extLst>
              <a:ext uri="{FF2B5EF4-FFF2-40B4-BE49-F238E27FC236}">
                <a16:creationId xmlns:a16="http://schemas.microsoft.com/office/drawing/2014/main" id="{3748534D-5BCA-DD06-0EE0-8121F27BBACC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30">
            <a:alphaModFix amt="56000"/>
          </a:blip>
          <a:stretch>
            <a:fillRect/>
          </a:stretch>
        </p:blipFill>
        <p:spPr>
          <a:xfrm>
            <a:off x="6038" y="9017371"/>
            <a:ext cx="7559675" cy="702892"/>
          </a:xfrm>
          <a:prstGeom prst="rect">
            <a:avLst/>
          </a:prstGeom>
        </p:spPr>
      </p:pic>
      <p:sp>
        <p:nvSpPr>
          <p:cNvPr id="30" name="Freeform 6">
            <a:extLst>
              <a:ext uri="{FF2B5EF4-FFF2-40B4-BE49-F238E27FC236}">
                <a16:creationId xmlns:a16="http://schemas.microsoft.com/office/drawing/2014/main" id="{A89CE931-9641-13D4-3DFF-89D0132EC35D}"/>
              </a:ext>
            </a:extLst>
          </p:cNvPr>
          <p:cNvSpPr/>
          <p:nvPr>
            <p:custDataLst>
              <p:tags r:id="rId3"/>
            </p:custDataLst>
          </p:nvPr>
        </p:nvSpPr>
        <p:spPr>
          <a:xfrm>
            <a:off x="4125599" y="177665"/>
            <a:ext cx="3004445" cy="570844"/>
          </a:xfrm>
          <a:custGeom>
            <a:avLst/>
            <a:gdLst/>
            <a:ahLst/>
            <a:cxnLst/>
            <a:rect l="l" t="t" r="r" b="b"/>
            <a:pathLst>
              <a:path w="3108960" h="590702">
                <a:moveTo>
                  <a:pt x="0" y="0"/>
                </a:moveTo>
                <a:lnTo>
                  <a:pt x="3108960" y="0"/>
                </a:lnTo>
                <a:lnTo>
                  <a:pt x="3108960" y="590703"/>
                </a:lnTo>
                <a:lnTo>
                  <a:pt x="0" y="590703"/>
                </a:lnTo>
                <a:lnTo>
                  <a:pt x="0" y="0"/>
                </a:lnTo>
                <a:close/>
              </a:path>
            </a:pathLst>
          </a:custGeom>
          <a:blipFill>
            <a:blip r:embed="rId31">
              <a:extLst>
                <a:ext uri="{96DAC541-7B7A-43D3-8B79-37D633B846F1}">
                  <asvg:svgBlip xmlns:asvg="http://schemas.microsoft.com/office/drawing/2016/SVG/main" r:embed="rId3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grpSp>
        <p:nvGrpSpPr>
          <p:cNvPr id="2" name="Group 2"/>
          <p:cNvGrpSpPr/>
          <p:nvPr>
            <p:custDataLst>
              <p:tags r:id="rId4"/>
            </p:custDataLst>
          </p:nvPr>
        </p:nvGrpSpPr>
        <p:grpSpPr>
          <a:xfrm>
            <a:off x="429360" y="1921244"/>
            <a:ext cx="3183316" cy="2087432"/>
            <a:chOff x="0" y="0"/>
            <a:chExt cx="1148254" cy="869732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1148254" cy="869732"/>
            </a:xfrm>
            <a:custGeom>
              <a:avLst/>
              <a:gdLst/>
              <a:ahLst/>
              <a:cxnLst/>
              <a:rect l="l" t="t" r="r" b="b"/>
              <a:pathLst>
                <a:path w="1148254" h="869732">
                  <a:moveTo>
                    <a:pt x="42305" y="0"/>
                  </a:moveTo>
                  <a:lnTo>
                    <a:pt x="1105949" y="0"/>
                  </a:lnTo>
                  <a:cubicBezTo>
                    <a:pt x="1117169" y="0"/>
                    <a:pt x="1127930" y="4457"/>
                    <a:pt x="1135863" y="12391"/>
                  </a:cubicBezTo>
                  <a:cubicBezTo>
                    <a:pt x="1143797" y="20325"/>
                    <a:pt x="1148254" y="31085"/>
                    <a:pt x="1148254" y="42305"/>
                  </a:cubicBezTo>
                  <a:lnTo>
                    <a:pt x="1148254" y="827427"/>
                  </a:lnTo>
                  <a:cubicBezTo>
                    <a:pt x="1148254" y="850792"/>
                    <a:pt x="1129314" y="869732"/>
                    <a:pt x="1105949" y="869732"/>
                  </a:cubicBezTo>
                  <a:lnTo>
                    <a:pt x="42305" y="869732"/>
                  </a:lnTo>
                  <a:cubicBezTo>
                    <a:pt x="31085" y="869732"/>
                    <a:pt x="20325" y="865275"/>
                    <a:pt x="12391" y="857341"/>
                  </a:cubicBezTo>
                  <a:cubicBezTo>
                    <a:pt x="4457" y="849408"/>
                    <a:pt x="0" y="838647"/>
                    <a:pt x="0" y="827427"/>
                  </a:cubicBezTo>
                  <a:lnTo>
                    <a:pt x="0" y="42305"/>
                  </a:lnTo>
                  <a:cubicBezTo>
                    <a:pt x="0" y="18941"/>
                    <a:pt x="18941" y="0"/>
                    <a:pt x="42305" y="0"/>
                  </a:cubicBezTo>
                  <a:close/>
                </a:path>
              </a:pathLst>
            </a:custGeom>
            <a:solidFill>
              <a:srgbClr val="51C1A7">
                <a:alpha val="88627"/>
              </a:srgbClr>
            </a:solidFill>
          </p:spPr>
          <p:txBody>
            <a:bodyPr/>
            <a:lstStyle/>
            <a:p>
              <a:endParaRPr lang="fr-CA" sz="1740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0" y="-28575"/>
              <a:ext cx="1148254" cy="898307"/>
            </a:xfrm>
            <a:prstGeom prst="rect">
              <a:avLst/>
            </a:prstGeom>
          </p:spPr>
          <p:txBody>
            <a:bodyPr lIns="49092" tIns="49092" rIns="49092" bIns="49092" rtlCol="0" anchor="ctr"/>
            <a:lstStyle/>
            <a:p>
              <a:pPr algn="ctr">
                <a:lnSpc>
                  <a:spcPts val="2029"/>
                </a:lnSpc>
                <a:spcBef>
                  <a:spcPct val="0"/>
                </a:spcBef>
              </a:pPr>
              <a:endParaRPr sz="1740"/>
            </a:p>
          </p:txBody>
        </p:sp>
      </p:grpSp>
      <p:grpSp>
        <p:nvGrpSpPr>
          <p:cNvPr id="5" name="Group 5"/>
          <p:cNvGrpSpPr/>
          <p:nvPr>
            <p:custDataLst>
              <p:tags r:id="rId5"/>
            </p:custDataLst>
          </p:nvPr>
        </p:nvGrpSpPr>
        <p:grpSpPr>
          <a:xfrm>
            <a:off x="3774514" y="1921244"/>
            <a:ext cx="3183316" cy="2087432"/>
            <a:chOff x="0" y="0"/>
            <a:chExt cx="1148254" cy="869732"/>
          </a:xfrm>
        </p:grpSpPr>
        <p:sp>
          <p:nvSpPr>
            <p:cNvPr id="6" name="Freeform 6"/>
            <p:cNvSpPr/>
            <p:nvPr/>
          </p:nvSpPr>
          <p:spPr>
            <a:xfrm>
              <a:off x="0" y="0"/>
              <a:ext cx="1148254" cy="869732"/>
            </a:xfrm>
            <a:custGeom>
              <a:avLst/>
              <a:gdLst/>
              <a:ahLst/>
              <a:cxnLst/>
              <a:rect l="l" t="t" r="r" b="b"/>
              <a:pathLst>
                <a:path w="1148254" h="869732">
                  <a:moveTo>
                    <a:pt x="42305" y="0"/>
                  </a:moveTo>
                  <a:lnTo>
                    <a:pt x="1105949" y="0"/>
                  </a:lnTo>
                  <a:cubicBezTo>
                    <a:pt x="1117169" y="0"/>
                    <a:pt x="1127930" y="4457"/>
                    <a:pt x="1135863" y="12391"/>
                  </a:cubicBezTo>
                  <a:cubicBezTo>
                    <a:pt x="1143797" y="20325"/>
                    <a:pt x="1148254" y="31085"/>
                    <a:pt x="1148254" y="42305"/>
                  </a:cubicBezTo>
                  <a:lnTo>
                    <a:pt x="1148254" y="827427"/>
                  </a:lnTo>
                  <a:cubicBezTo>
                    <a:pt x="1148254" y="850792"/>
                    <a:pt x="1129314" y="869732"/>
                    <a:pt x="1105949" y="869732"/>
                  </a:cubicBezTo>
                  <a:lnTo>
                    <a:pt x="42305" y="869732"/>
                  </a:lnTo>
                  <a:cubicBezTo>
                    <a:pt x="31085" y="869732"/>
                    <a:pt x="20325" y="865275"/>
                    <a:pt x="12391" y="857341"/>
                  </a:cubicBezTo>
                  <a:cubicBezTo>
                    <a:pt x="4457" y="849408"/>
                    <a:pt x="0" y="838647"/>
                    <a:pt x="0" y="827427"/>
                  </a:cubicBezTo>
                  <a:lnTo>
                    <a:pt x="0" y="42305"/>
                  </a:lnTo>
                  <a:cubicBezTo>
                    <a:pt x="0" y="18941"/>
                    <a:pt x="18941" y="0"/>
                    <a:pt x="42305" y="0"/>
                  </a:cubicBezTo>
                  <a:close/>
                </a:path>
              </a:pathLst>
            </a:custGeom>
            <a:solidFill>
              <a:srgbClr val="CCFFEE">
                <a:alpha val="88627"/>
              </a:srgbClr>
            </a:solidFill>
          </p:spPr>
          <p:txBody>
            <a:bodyPr/>
            <a:lstStyle/>
            <a:p>
              <a:endParaRPr lang="fr-CA" sz="1740"/>
            </a:p>
          </p:txBody>
        </p:sp>
        <p:sp>
          <p:nvSpPr>
            <p:cNvPr id="7" name="TextBox 7"/>
            <p:cNvSpPr txBox="1"/>
            <p:nvPr/>
          </p:nvSpPr>
          <p:spPr>
            <a:xfrm>
              <a:off x="0" y="-28575"/>
              <a:ext cx="1148254" cy="898307"/>
            </a:xfrm>
            <a:prstGeom prst="rect">
              <a:avLst/>
            </a:prstGeom>
          </p:spPr>
          <p:txBody>
            <a:bodyPr lIns="49092" tIns="49092" rIns="49092" bIns="49092" rtlCol="0" anchor="ctr"/>
            <a:lstStyle/>
            <a:p>
              <a:pPr algn="ctr">
                <a:lnSpc>
                  <a:spcPts val="2029"/>
                </a:lnSpc>
                <a:spcBef>
                  <a:spcPct val="0"/>
                </a:spcBef>
              </a:pPr>
              <a:endParaRPr sz="1740"/>
            </a:p>
          </p:txBody>
        </p:sp>
      </p:grpSp>
      <p:grpSp>
        <p:nvGrpSpPr>
          <p:cNvPr id="8" name="Group 8"/>
          <p:cNvGrpSpPr/>
          <p:nvPr>
            <p:custDataLst>
              <p:tags r:id="rId6"/>
            </p:custDataLst>
          </p:nvPr>
        </p:nvGrpSpPr>
        <p:grpSpPr>
          <a:xfrm>
            <a:off x="429359" y="4508126"/>
            <a:ext cx="6528471" cy="1664531"/>
            <a:chOff x="0" y="0"/>
            <a:chExt cx="2354885" cy="672075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2354885" cy="672075"/>
            </a:xfrm>
            <a:custGeom>
              <a:avLst/>
              <a:gdLst/>
              <a:ahLst/>
              <a:cxnLst/>
              <a:rect l="l" t="t" r="r" b="b"/>
              <a:pathLst>
                <a:path w="2354885" h="672075">
                  <a:moveTo>
                    <a:pt x="20628" y="0"/>
                  </a:moveTo>
                  <a:lnTo>
                    <a:pt x="2334257" y="0"/>
                  </a:lnTo>
                  <a:cubicBezTo>
                    <a:pt x="2345649" y="0"/>
                    <a:pt x="2354885" y="9236"/>
                    <a:pt x="2354885" y="20628"/>
                  </a:cubicBezTo>
                  <a:lnTo>
                    <a:pt x="2354885" y="651447"/>
                  </a:lnTo>
                  <a:cubicBezTo>
                    <a:pt x="2354885" y="662839"/>
                    <a:pt x="2345649" y="672075"/>
                    <a:pt x="2334257" y="672075"/>
                  </a:cubicBezTo>
                  <a:lnTo>
                    <a:pt x="20628" y="672075"/>
                  </a:lnTo>
                  <a:cubicBezTo>
                    <a:pt x="9236" y="672075"/>
                    <a:pt x="0" y="662839"/>
                    <a:pt x="0" y="651447"/>
                  </a:cubicBezTo>
                  <a:lnTo>
                    <a:pt x="0" y="20628"/>
                  </a:lnTo>
                  <a:cubicBezTo>
                    <a:pt x="0" y="9236"/>
                    <a:pt x="9236" y="0"/>
                    <a:pt x="20628" y="0"/>
                  </a:cubicBezTo>
                  <a:close/>
                </a:path>
              </a:pathLst>
            </a:custGeom>
            <a:solidFill>
              <a:srgbClr val="DFF9F3">
                <a:alpha val="88627"/>
              </a:srgbClr>
            </a:solidFill>
          </p:spPr>
          <p:txBody>
            <a:bodyPr/>
            <a:lstStyle/>
            <a:p>
              <a:endParaRPr lang="fr-CA" sz="1740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-28575"/>
              <a:ext cx="2354885" cy="700650"/>
            </a:xfrm>
            <a:prstGeom prst="rect">
              <a:avLst/>
            </a:prstGeom>
          </p:spPr>
          <p:txBody>
            <a:bodyPr lIns="49092" tIns="49092" rIns="49092" bIns="49092" rtlCol="0" anchor="ctr"/>
            <a:lstStyle/>
            <a:p>
              <a:pPr algn="ctr">
                <a:lnSpc>
                  <a:spcPts val="2029"/>
                </a:lnSpc>
                <a:spcBef>
                  <a:spcPct val="0"/>
                </a:spcBef>
              </a:pPr>
              <a:endParaRPr sz="1740"/>
            </a:p>
          </p:txBody>
        </p:sp>
      </p:grpSp>
      <p:grpSp>
        <p:nvGrpSpPr>
          <p:cNvPr id="11" name="Group 11"/>
          <p:cNvGrpSpPr/>
          <p:nvPr>
            <p:custDataLst>
              <p:tags r:id="rId7"/>
            </p:custDataLst>
          </p:nvPr>
        </p:nvGrpSpPr>
        <p:grpSpPr>
          <a:xfrm>
            <a:off x="466529" y="6616941"/>
            <a:ext cx="6528471" cy="797637"/>
            <a:chOff x="0" y="0"/>
            <a:chExt cx="2354885" cy="376906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2354885" cy="376906"/>
            </a:xfrm>
            <a:custGeom>
              <a:avLst/>
              <a:gdLst/>
              <a:ahLst/>
              <a:cxnLst/>
              <a:rect l="l" t="t" r="r" b="b"/>
              <a:pathLst>
                <a:path w="2354885" h="376906">
                  <a:moveTo>
                    <a:pt x="20628" y="0"/>
                  </a:moveTo>
                  <a:lnTo>
                    <a:pt x="2334257" y="0"/>
                  </a:lnTo>
                  <a:cubicBezTo>
                    <a:pt x="2345649" y="0"/>
                    <a:pt x="2354885" y="9236"/>
                    <a:pt x="2354885" y="20628"/>
                  </a:cubicBezTo>
                  <a:lnTo>
                    <a:pt x="2354885" y="356278"/>
                  </a:lnTo>
                  <a:cubicBezTo>
                    <a:pt x="2354885" y="367671"/>
                    <a:pt x="2345649" y="376906"/>
                    <a:pt x="2334257" y="376906"/>
                  </a:cubicBezTo>
                  <a:lnTo>
                    <a:pt x="20628" y="376906"/>
                  </a:lnTo>
                  <a:cubicBezTo>
                    <a:pt x="9236" y="376906"/>
                    <a:pt x="0" y="367671"/>
                    <a:pt x="0" y="356278"/>
                  </a:cubicBezTo>
                  <a:lnTo>
                    <a:pt x="0" y="20628"/>
                  </a:lnTo>
                  <a:cubicBezTo>
                    <a:pt x="0" y="9236"/>
                    <a:pt x="9236" y="0"/>
                    <a:pt x="20628" y="0"/>
                  </a:cubicBezTo>
                  <a:close/>
                </a:path>
              </a:pathLst>
            </a:custGeom>
            <a:solidFill>
              <a:srgbClr val="05E7B2">
                <a:alpha val="88627"/>
              </a:srgbClr>
            </a:solidFill>
          </p:spPr>
          <p:txBody>
            <a:bodyPr/>
            <a:lstStyle/>
            <a:p>
              <a:endParaRPr lang="fr-CA" sz="1740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0" y="-28575"/>
              <a:ext cx="2354885" cy="405481"/>
            </a:xfrm>
            <a:prstGeom prst="rect">
              <a:avLst/>
            </a:prstGeom>
          </p:spPr>
          <p:txBody>
            <a:bodyPr lIns="49092" tIns="49092" rIns="49092" bIns="49092" rtlCol="0" anchor="ctr"/>
            <a:lstStyle/>
            <a:p>
              <a:pPr algn="ctr">
                <a:lnSpc>
                  <a:spcPts val="2029"/>
                </a:lnSpc>
                <a:spcBef>
                  <a:spcPct val="0"/>
                </a:spcBef>
              </a:pPr>
              <a:endParaRPr sz="1740"/>
            </a:p>
          </p:txBody>
        </p:sp>
      </p:grpSp>
      <p:sp>
        <p:nvSpPr>
          <p:cNvPr id="14" name="Freeform 14"/>
          <p:cNvSpPr/>
          <p:nvPr>
            <p:custDataLst>
              <p:tags r:id="rId8"/>
            </p:custDataLst>
          </p:nvPr>
        </p:nvSpPr>
        <p:spPr>
          <a:xfrm>
            <a:off x="466529" y="7598965"/>
            <a:ext cx="374808" cy="338554"/>
          </a:xfrm>
          <a:custGeom>
            <a:avLst/>
            <a:gdLst/>
            <a:ahLst/>
            <a:cxnLst/>
            <a:rect l="l" t="t" r="r" b="b"/>
            <a:pathLst>
              <a:path w="443921" h="443921">
                <a:moveTo>
                  <a:pt x="0" y="0"/>
                </a:moveTo>
                <a:lnTo>
                  <a:pt x="443922" y="0"/>
                </a:lnTo>
                <a:lnTo>
                  <a:pt x="443922" y="443921"/>
                </a:lnTo>
                <a:lnTo>
                  <a:pt x="0" y="443921"/>
                </a:lnTo>
                <a:lnTo>
                  <a:pt x="0" y="0"/>
                </a:lnTo>
                <a:close/>
              </a:path>
            </a:pathLst>
          </a:custGeom>
          <a:blipFill>
            <a:blip r:embed="rId33">
              <a:extLst>
                <a:ext uri="{96DAC541-7B7A-43D3-8B79-37D633B846F1}">
                  <asvg:svgBlip xmlns:asvg="http://schemas.microsoft.com/office/drawing/2016/SVG/main" r:embed="rId3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20" name="TextBox 20"/>
          <p:cNvSpPr txBox="1"/>
          <p:nvPr>
            <p:custDataLst>
              <p:tags r:id="rId9"/>
            </p:custDataLst>
          </p:nvPr>
        </p:nvSpPr>
        <p:spPr>
          <a:xfrm>
            <a:off x="3774514" y="1463253"/>
            <a:ext cx="3183316" cy="386191"/>
          </a:xfrm>
          <a:prstGeom prst="rect">
            <a:avLst/>
          </a:prstGeom>
        </p:spPr>
        <p:txBody>
          <a:bodyPr lIns="49092" tIns="49092" rIns="49092" bIns="49092" rtlCol="0" anchor="ctr"/>
          <a:lstStyle/>
          <a:p>
            <a:pPr algn="ctr">
              <a:lnSpc>
                <a:spcPts val="2029"/>
              </a:lnSpc>
              <a:spcBef>
                <a:spcPct val="0"/>
              </a:spcBef>
            </a:pPr>
            <a:endParaRPr sz="1740"/>
          </a:p>
        </p:txBody>
      </p:sp>
      <p:sp>
        <p:nvSpPr>
          <p:cNvPr id="27" name="Freeform 2">
            <a:extLst>
              <a:ext uri="{FF2B5EF4-FFF2-40B4-BE49-F238E27FC236}">
                <a16:creationId xmlns:a16="http://schemas.microsoft.com/office/drawing/2014/main" id="{2B8FD4F8-AA28-7392-F9E6-921065D484AF}"/>
              </a:ext>
            </a:extLst>
          </p:cNvPr>
          <p:cNvSpPr/>
          <p:nvPr>
            <p:custDataLst>
              <p:tags r:id="rId10"/>
            </p:custDataLst>
          </p:nvPr>
        </p:nvSpPr>
        <p:spPr>
          <a:xfrm>
            <a:off x="429631" y="224991"/>
            <a:ext cx="2385010" cy="759236"/>
          </a:xfrm>
          <a:custGeom>
            <a:avLst/>
            <a:gdLst/>
            <a:ahLst/>
            <a:cxnLst/>
            <a:rect l="l" t="t" r="r" b="b"/>
            <a:pathLst>
              <a:path w="2467977" h="785647">
                <a:moveTo>
                  <a:pt x="0" y="0"/>
                </a:moveTo>
                <a:lnTo>
                  <a:pt x="2467977" y="0"/>
                </a:lnTo>
                <a:lnTo>
                  <a:pt x="2467977" y="785647"/>
                </a:lnTo>
                <a:lnTo>
                  <a:pt x="0" y="785647"/>
                </a:lnTo>
                <a:lnTo>
                  <a:pt x="0" y="0"/>
                </a:lnTo>
                <a:close/>
              </a:path>
            </a:pathLst>
          </a:custGeom>
          <a:blipFill>
            <a:blip r:embed="rId35"/>
            <a:stretch>
              <a:fillRect b="-56389"/>
            </a:stretch>
          </a:blipFill>
        </p:spPr>
        <p:txBody>
          <a:bodyPr/>
          <a:lstStyle/>
          <a:p>
            <a:endParaRPr lang="fr-CA" sz="1740"/>
          </a:p>
        </p:txBody>
      </p:sp>
      <p:sp>
        <p:nvSpPr>
          <p:cNvPr id="28" name="ZoneTexte 27">
            <a:extLst>
              <a:ext uri="{FF2B5EF4-FFF2-40B4-BE49-F238E27FC236}">
                <a16:creationId xmlns:a16="http://schemas.microsoft.com/office/drawing/2014/main" id="{FCE0B990-1ED6-F415-0483-DC236E144232}"/>
              </a:ext>
            </a:extLst>
          </p:cNvPr>
          <p:cNvSpPr txBox="1"/>
          <p:nvPr>
            <p:custDataLst>
              <p:tags r:id="rId11"/>
            </p:custDataLst>
          </p:nvPr>
        </p:nvSpPr>
        <p:spPr>
          <a:xfrm>
            <a:off x="1496141" y="872634"/>
            <a:ext cx="2116535" cy="421721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r-CA" sz="2000" kern="1200">
                <a:solidFill>
                  <a:srgbClr val="4DC4A9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Expédition + </a:t>
            </a:r>
            <a:r>
              <a:rPr lang="fr-CA" sz="1200" kern="1200">
                <a:solidFill>
                  <a:srgbClr val="4DC4A9"/>
                </a:solidFill>
                <a:effectLst/>
                <a:latin typeface="Baguet Script" panose="00000500000000000000" pitchFamily="2" charset="0"/>
                <a:ea typeface="Calibri" panose="020F0502020204030204" pitchFamily="34" charset="0"/>
                <a:cs typeface="Times New Roman" panose="02020603050405020304" pitchFamily="18" charset="0"/>
              </a:rPr>
              <a:t>(9-12 ans)</a:t>
            </a:r>
            <a:endParaRPr lang="fr-CA" sz="1200" kern="100">
              <a:solidFill>
                <a:srgbClr val="4DC4A9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9" name="ZoneTexte 28">
            <a:extLst>
              <a:ext uri="{FF2B5EF4-FFF2-40B4-BE49-F238E27FC236}">
                <a16:creationId xmlns:a16="http://schemas.microsoft.com/office/drawing/2014/main" id="{233E2F0C-FCAF-CA6C-AE4B-B1072982C69C}"/>
              </a:ext>
            </a:extLst>
          </p:cNvPr>
          <p:cNvSpPr txBox="1"/>
          <p:nvPr>
            <p:custDataLst>
              <p:tags r:id="rId12"/>
            </p:custDataLst>
          </p:nvPr>
        </p:nvSpPr>
        <p:spPr>
          <a:xfrm>
            <a:off x="4572819" y="232254"/>
            <a:ext cx="238501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2400" b="1" dirty="0"/>
              <a:t>DÉROULEMENT</a:t>
            </a:r>
          </a:p>
        </p:txBody>
      </p:sp>
      <p:sp>
        <p:nvSpPr>
          <p:cNvPr id="31" name="ZoneTexte 30">
            <a:extLst>
              <a:ext uri="{FF2B5EF4-FFF2-40B4-BE49-F238E27FC236}">
                <a16:creationId xmlns:a16="http://schemas.microsoft.com/office/drawing/2014/main" id="{BB46316B-B0D8-45E1-AD20-017A0B91F5B3}"/>
              </a:ext>
            </a:extLst>
          </p:cNvPr>
          <p:cNvSpPr txBox="1"/>
          <p:nvPr>
            <p:custDataLst>
              <p:tags r:id="rId13"/>
            </p:custDataLst>
          </p:nvPr>
        </p:nvSpPr>
        <p:spPr>
          <a:xfrm>
            <a:off x="1241775" y="1574797"/>
            <a:ext cx="168347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Groupe PARENTS</a:t>
            </a:r>
          </a:p>
        </p:txBody>
      </p:sp>
      <p:sp>
        <p:nvSpPr>
          <p:cNvPr id="42" name="ZoneTexte 41">
            <a:extLst>
              <a:ext uri="{FF2B5EF4-FFF2-40B4-BE49-F238E27FC236}">
                <a16:creationId xmlns:a16="http://schemas.microsoft.com/office/drawing/2014/main" id="{4CADCAD0-9A2F-9481-7176-D0B67F360FB3}"/>
              </a:ext>
            </a:extLst>
          </p:cNvPr>
          <p:cNvSpPr txBox="1"/>
          <p:nvPr>
            <p:custDataLst>
              <p:tags r:id="rId14"/>
            </p:custDataLst>
          </p:nvPr>
        </p:nvSpPr>
        <p:spPr>
          <a:xfrm>
            <a:off x="498870" y="2324454"/>
            <a:ext cx="3238473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Raleway" panose="020B0003030101060003" pitchFamily="34" charset="0"/>
              </a:rPr>
              <a:t>5 rencontres hebdomadaires</a:t>
            </a:r>
            <a:br>
              <a:rPr lang="fr-CA" sz="1200" b="1" dirty="0">
                <a:latin typeface="Raleway" panose="020B0003030101060003" pitchFamily="34" charset="0"/>
              </a:rPr>
            </a:br>
            <a:endParaRPr lang="fr-CA" sz="1200" b="1" dirty="0">
              <a:latin typeface="Raleway" panose="020B0003030101060003" pitchFamily="34" charset="0"/>
            </a:endParaRPr>
          </a:p>
          <a:p>
            <a:r>
              <a:rPr lang="fr-CA" sz="1200" b="1" dirty="0">
                <a:latin typeface="Raleway" panose="020B0003030101060003" pitchFamily="34" charset="0"/>
              </a:rPr>
              <a:t>Dates </a:t>
            </a:r>
            <a:r>
              <a:rPr lang="fr-CA" sz="1200" dirty="0">
                <a:latin typeface="Raleway" panose="020B0003030101060003" pitchFamily="34" charset="0"/>
              </a:rPr>
              <a:t>: Du ______ au 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Jour de la semaine : </a:t>
            </a:r>
            <a:r>
              <a:rPr lang="fr-CA" sz="1200" dirty="0">
                <a:latin typeface="Raleway" panose="020B0003030101060003" pitchFamily="34" charset="0"/>
              </a:rPr>
              <a:t>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Heure : </a:t>
            </a:r>
            <a:r>
              <a:rPr lang="fr-CA" sz="1200" dirty="0">
                <a:latin typeface="Raleway" panose="020B0003030101060003" pitchFamily="34" charset="0"/>
              </a:rPr>
              <a:t>De ______ à 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Lieu de rencontre : </a:t>
            </a:r>
            <a:r>
              <a:rPr lang="fr-CA" sz="1200" dirty="0">
                <a:latin typeface="Raleway" panose="020B0003030101060003" pitchFamily="34" charset="0"/>
              </a:rPr>
              <a:t>____________________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Animé par : </a:t>
            </a:r>
            <a:r>
              <a:rPr lang="fr-CA" sz="1200" dirty="0">
                <a:latin typeface="Raleway" panose="020B0003030101060003" pitchFamily="34" charset="0"/>
              </a:rPr>
              <a:t>___________________________</a:t>
            </a:r>
          </a:p>
        </p:txBody>
      </p:sp>
      <p:sp>
        <p:nvSpPr>
          <p:cNvPr id="43" name="ZoneTexte 42">
            <a:extLst>
              <a:ext uri="{FF2B5EF4-FFF2-40B4-BE49-F238E27FC236}">
                <a16:creationId xmlns:a16="http://schemas.microsoft.com/office/drawing/2014/main" id="{D85295E1-4E42-F944-19B6-9B52D02027A5}"/>
              </a:ext>
            </a:extLst>
          </p:cNvPr>
          <p:cNvSpPr txBox="1"/>
          <p:nvPr>
            <p:custDataLst>
              <p:tags r:id="rId15"/>
            </p:custDataLst>
          </p:nvPr>
        </p:nvSpPr>
        <p:spPr>
          <a:xfrm>
            <a:off x="3803758" y="2309148"/>
            <a:ext cx="319124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Raleway" panose="020B0003030101060003" pitchFamily="34" charset="0"/>
              </a:rPr>
              <a:t>4 rencontres hebdomadaires</a:t>
            </a:r>
          </a:p>
          <a:p>
            <a:endParaRPr lang="fr-CA" sz="1200" b="1" dirty="0">
              <a:latin typeface="Raleway" panose="020B0003030101060003" pitchFamily="34" charset="0"/>
            </a:endParaRPr>
          </a:p>
          <a:p>
            <a:r>
              <a:rPr lang="fr-CA" sz="1200" b="1" dirty="0">
                <a:latin typeface="Raleway" panose="020B0003030101060003" pitchFamily="34" charset="0"/>
              </a:rPr>
              <a:t>Dates </a:t>
            </a:r>
            <a:r>
              <a:rPr lang="fr-CA" sz="1200" dirty="0">
                <a:latin typeface="Raleway" panose="020B0003030101060003" pitchFamily="34" charset="0"/>
              </a:rPr>
              <a:t>: Du ______ au 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Jour de la semaine : </a:t>
            </a:r>
            <a:r>
              <a:rPr lang="fr-CA" sz="1200" dirty="0">
                <a:latin typeface="Raleway" panose="020B0003030101060003" pitchFamily="34" charset="0"/>
              </a:rPr>
              <a:t>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Heure : </a:t>
            </a:r>
            <a:r>
              <a:rPr lang="fr-CA" sz="1200" dirty="0">
                <a:latin typeface="Raleway" panose="020B0003030101060003" pitchFamily="34" charset="0"/>
              </a:rPr>
              <a:t>De ______ à 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Lieu de rencontre : </a:t>
            </a:r>
            <a:r>
              <a:rPr lang="fr-CA" sz="1200" dirty="0">
                <a:latin typeface="Raleway" panose="020B0003030101060003" pitchFamily="34" charset="0"/>
              </a:rPr>
              <a:t>____________________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Animé par </a:t>
            </a:r>
            <a:r>
              <a:rPr lang="fr-CA" sz="1200" dirty="0">
                <a:latin typeface="Raleway" panose="020B0003030101060003" pitchFamily="34" charset="0"/>
              </a:rPr>
              <a:t>: ___________________________</a:t>
            </a:r>
          </a:p>
          <a:p>
            <a:endParaRPr lang="fr-CA" sz="1200" b="1" dirty="0">
              <a:latin typeface="Raleway" panose="020B0003030101060003" pitchFamily="34" charset="0"/>
            </a:endParaRPr>
          </a:p>
        </p:txBody>
      </p:sp>
      <p:sp>
        <p:nvSpPr>
          <p:cNvPr id="44" name="ZoneTexte 43">
            <a:extLst>
              <a:ext uri="{FF2B5EF4-FFF2-40B4-BE49-F238E27FC236}">
                <a16:creationId xmlns:a16="http://schemas.microsoft.com/office/drawing/2014/main" id="{CC9BC25D-4692-D600-1CC8-C042B6E1A7FE}"/>
              </a:ext>
            </a:extLst>
          </p:cNvPr>
          <p:cNvSpPr txBox="1"/>
          <p:nvPr>
            <p:custDataLst>
              <p:tags r:id="rId16"/>
            </p:custDataLst>
          </p:nvPr>
        </p:nvSpPr>
        <p:spPr>
          <a:xfrm>
            <a:off x="554001" y="4618631"/>
            <a:ext cx="640382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 dirty="0">
                <a:latin typeface="Raleway" panose="020B0003030101060003" pitchFamily="34" charset="0"/>
              </a:rPr>
              <a:t>4 rencontres hebdomadaires</a:t>
            </a:r>
            <a:br>
              <a:rPr lang="fr-CA" sz="1200" b="1" dirty="0">
                <a:latin typeface="Raleway" panose="020B0003030101060003" pitchFamily="34" charset="0"/>
              </a:rPr>
            </a:br>
            <a:endParaRPr lang="fr-CA" sz="1200" b="1" dirty="0">
              <a:latin typeface="Raleway" panose="020B0003030101060003" pitchFamily="34" charset="0"/>
            </a:endParaRPr>
          </a:p>
          <a:p>
            <a:r>
              <a:rPr lang="fr-CA" sz="1200" b="1" dirty="0">
                <a:latin typeface="Raleway" panose="020B0003030101060003" pitchFamily="34" charset="0"/>
              </a:rPr>
              <a:t>Dates </a:t>
            </a:r>
            <a:r>
              <a:rPr lang="fr-CA" sz="1200" dirty="0">
                <a:latin typeface="Raleway" panose="020B0003030101060003" pitchFamily="34" charset="0"/>
              </a:rPr>
              <a:t>: Du ______ au 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Jour de la semaine : </a:t>
            </a:r>
            <a:r>
              <a:rPr lang="fr-CA" sz="1200" dirty="0">
                <a:latin typeface="Raleway" panose="020B0003030101060003" pitchFamily="34" charset="0"/>
              </a:rPr>
              <a:t>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Heure : </a:t>
            </a:r>
            <a:r>
              <a:rPr lang="fr-CA" sz="1200" dirty="0">
                <a:latin typeface="Raleway" panose="020B0003030101060003" pitchFamily="34" charset="0"/>
              </a:rPr>
              <a:t>De ______ à 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Lieu de rencontre : </a:t>
            </a:r>
            <a:r>
              <a:rPr lang="fr-CA" sz="1200" dirty="0">
                <a:latin typeface="Raleway" panose="020B0003030101060003" pitchFamily="34" charset="0"/>
              </a:rPr>
              <a:t>____________________</a:t>
            </a:r>
          </a:p>
          <a:p>
            <a:r>
              <a:rPr lang="fr-CA" sz="1200" b="1" dirty="0">
                <a:latin typeface="Raleway" panose="020B0003030101060003" pitchFamily="34" charset="0"/>
              </a:rPr>
              <a:t>Animé par : </a:t>
            </a:r>
            <a:r>
              <a:rPr lang="fr-CA" sz="1200" dirty="0">
                <a:latin typeface="Raleway" panose="020B0003030101060003" pitchFamily="34" charset="0"/>
              </a:rPr>
              <a:t>___________________________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endParaRPr lang="fr-CA" sz="1200" b="1" dirty="0">
              <a:latin typeface="Raleway" panose="020B0003030101060003" pitchFamily="34" charset="0"/>
            </a:endParaRPr>
          </a:p>
        </p:txBody>
      </p:sp>
      <p:sp>
        <p:nvSpPr>
          <p:cNvPr id="46" name="ZoneTexte 45">
            <a:extLst>
              <a:ext uri="{FF2B5EF4-FFF2-40B4-BE49-F238E27FC236}">
                <a16:creationId xmlns:a16="http://schemas.microsoft.com/office/drawing/2014/main" id="{25F58BA5-936D-9254-930B-193CDE9E6CDA}"/>
              </a:ext>
            </a:extLst>
          </p:cNvPr>
          <p:cNvSpPr txBox="1"/>
          <p:nvPr>
            <p:custDataLst>
              <p:tags r:id="rId17"/>
            </p:custDataLst>
          </p:nvPr>
        </p:nvSpPr>
        <p:spPr>
          <a:xfrm>
            <a:off x="4520427" y="1550194"/>
            <a:ext cx="1691489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Groupe ENFANTS</a:t>
            </a:r>
          </a:p>
        </p:txBody>
      </p:sp>
      <p:sp>
        <p:nvSpPr>
          <p:cNvPr id="47" name="ZoneTexte 46">
            <a:extLst>
              <a:ext uri="{FF2B5EF4-FFF2-40B4-BE49-F238E27FC236}">
                <a16:creationId xmlns:a16="http://schemas.microsoft.com/office/drawing/2014/main" id="{A8E409A5-6310-2ECC-E8C7-EE55C5677748}"/>
              </a:ext>
            </a:extLst>
          </p:cNvPr>
          <p:cNvSpPr txBox="1"/>
          <p:nvPr>
            <p:custDataLst>
              <p:tags r:id="rId18"/>
            </p:custDataLst>
          </p:nvPr>
        </p:nvSpPr>
        <p:spPr>
          <a:xfrm>
            <a:off x="2450502" y="4154441"/>
            <a:ext cx="2582758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Groupe PARENTS-ENFANTS</a:t>
            </a:r>
          </a:p>
        </p:txBody>
      </p:sp>
      <p:sp>
        <p:nvSpPr>
          <p:cNvPr id="48" name="ZoneTexte 47">
            <a:extLst>
              <a:ext uri="{FF2B5EF4-FFF2-40B4-BE49-F238E27FC236}">
                <a16:creationId xmlns:a16="http://schemas.microsoft.com/office/drawing/2014/main" id="{8F221364-84B1-98A0-5412-38163B43165E}"/>
              </a:ext>
            </a:extLst>
          </p:cNvPr>
          <p:cNvSpPr txBox="1"/>
          <p:nvPr>
            <p:custDataLst>
              <p:tags r:id="rId19"/>
            </p:custDataLst>
          </p:nvPr>
        </p:nvSpPr>
        <p:spPr>
          <a:xfrm>
            <a:off x="1718337" y="6265974"/>
            <a:ext cx="4075155" cy="307777"/>
          </a:xfrm>
          <a:prstGeom prst="rect">
            <a:avLst/>
          </a:prstGeom>
          <a:noFill/>
        </p:spPr>
        <p:txBody>
          <a:bodyPr wrap="none" lIns="91440" tIns="45720" rIns="91440" bIns="45720" rtlCol="0" anchor="t">
            <a:spAutoFit/>
          </a:bodyPr>
          <a:lstStyle/>
          <a:p>
            <a:r>
              <a:rPr lang="fr-CA" sz="14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Raleway" panose="020B0003030101060003"/>
              </a:rPr>
              <a:t>Activité de réinvestissement pour les parents</a:t>
            </a:r>
          </a:p>
        </p:txBody>
      </p:sp>
      <p:sp>
        <p:nvSpPr>
          <p:cNvPr id="49" name="Rectangle 48">
            <a:extLst>
              <a:ext uri="{FF2B5EF4-FFF2-40B4-BE49-F238E27FC236}">
                <a16:creationId xmlns:a16="http://schemas.microsoft.com/office/drawing/2014/main" id="{822ED3FB-3536-2440-E7F6-A6C59655BDEC}"/>
              </a:ext>
            </a:extLst>
          </p:cNvPr>
          <p:cNvSpPr/>
          <p:nvPr>
            <p:custDataLst>
              <p:tags r:id="rId20"/>
            </p:custDataLst>
          </p:nvPr>
        </p:nvSpPr>
        <p:spPr>
          <a:xfrm>
            <a:off x="825095" y="7629742"/>
            <a:ext cx="677339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fr-FR" sz="1200" dirty="0">
                <a:latin typeface="Raleway" panose="020B0003030101060003" pitchFamily="34" charset="0"/>
              </a:rPr>
              <a:t>Pour toute question, contacter : </a:t>
            </a:r>
            <a:r>
              <a:rPr lang="fr-FR" sz="1200" b="1" dirty="0">
                <a:solidFill>
                  <a:srgbClr val="FF0000"/>
                </a:solidFill>
                <a:latin typeface="Raleway" panose="020B0003030101060003" pitchFamily="34" charset="0"/>
              </a:rPr>
              <a:t>(</a:t>
            </a:r>
            <a:r>
              <a:rPr lang="fr-FR" sz="1200" b="1" i="1" dirty="0">
                <a:solidFill>
                  <a:srgbClr val="FF0000"/>
                </a:solidFill>
                <a:latin typeface="Raleway" panose="020B0003030101060003" pitchFamily="34" charset="0"/>
              </a:rPr>
              <a:t>ajouter les coordonnées de la personne à contacter</a:t>
            </a:r>
            <a:r>
              <a:rPr lang="fr-FR" sz="1200" b="1" dirty="0">
                <a:solidFill>
                  <a:srgbClr val="FF0000"/>
                </a:solidFill>
                <a:latin typeface="Raleway" panose="020B0003030101060003" pitchFamily="34" charset="0"/>
              </a:rPr>
              <a:t>) </a:t>
            </a:r>
            <a:endParaRPr lang="fr-CA" sz="1200" b="1" dirty="0">
              <a:solidFill>
                <a:srgbClr val="FF0000"/>
              </a:solidFill>
            </a:endParaRPr>
          </a:p>
        </p:txBody>
      </p:sp>
      <p:pic>
        <p:nvPicPr>
          <p:cNvPr id="51" name="Image 50">
            <a:extLst>
              <a:ext uri="{FF2B5EF4-FFF2-40B4-BE49-F238E27FC236}">
                <a16:creationId xmlns:a16="http://schemas.microsoft.com/office/drawing/2014/main" id="{5D6DD792-87EA-5258-C558-95882622BCFF}"/>
              </a:ext>
            </a:extLst>
          </p:cNvPr>
          <p:cNvPicPr/>
          <p:nvPr>
            <p:custDataLst>
              <p:tags r:id="rId21"/>
            </p:custDataLst>
          </p:nvPr>
        </p:nvPicPr>
        <p:blipFill>
          <a:blip r:embed="rId3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8208" y="9182475"/>
            <a:ext cx="1782445" cy="361950"/>
          </a:xfrm>
          <a:prstGeom prst="rect">
            <a:avLst/>
          </a:prstGeom>
        </p:spPr>
      </p:pic>
      <p:pic>
        <p:nvPicPr>
          <p:cNvPr id="52" name="Image 51">
            <a:extLst>
              <a:ext uri="{FF2B5EF4-FFF2-40B4-BE49-F238E27FC236}">
                <a16:creationId xmlns:a16="http://schemas.microsoft.com/office/drawing/2014/main" id="{70AD3FB5-E0FB-35B0-A5D7-7D7E4988C39C}"/>
              </a:ext>
            </a:extLst>
          </p:cNvPr>
          <p:cNvPicPr>
            <a:picLocks noChangeAspect="1"/>
          </p:cNvPicPr>
          <p:nvPr>
            <p:custDataLst>
              <p:tags r:id="rId22"/>
            </p:custDataLst>
          </p:nvPr>
        </p:nvPicPr>
        <p:blipFill>
          <a:blip r:embed="rId37"/>
          <a:stretch>
            <a:fillRect/>
          </a:stretch>
        </p:blipFill>
        <p:spPr>
          <a:xfrm>
            <a:off x="2392823" y="9080354"/>
            <a:ext cx="1221198" cy="566192"/>
          </a:xfrm>
          <a:prstGeom prst="rect">
            <a:avLst/>
          </a:prstGeom>
        </p:spPr>
      </p:pic>
      <p:pic>
        <p:nvPicPr>
          <p:cNvPr id="53" name="Image 52">
            <a:extLst>
              <a:ext uri="{FF2B5EF4-FFF2-40B4-BE49-F238E27FC236}">
                <a16:creationId xmlns:a16="http://schemas.microsoft.com/office/drawing/2014/main" id="{43F9FE25-4CD2-A6FC-D85B-293431314313}"/>
              </a:ext>
            </a:extLst>
          </p:cNvPr>
          <p:cNvPicPr/>
          <p:nvPr>
            <p:custDataLst>
              <p:tags r:id="rId23"/>
            </p:custDataLst>
          </p:nvPr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6191" y="9058578"/>
            <a:ext cx="1456617" cy="552909"/>
          </a:xfrm>
          <a:prstGeom prst="rect">
            <a:avLst/>
          </a:prstGeom>
        </p:spPr>
      </p:pic>
      <p:pic>
        <p:nvPicPr>
          <p:cNvPr id="54" name="Image 53">
            <a:extLst>
              <a:ext uri="{FF2B5EF4-FFF2-40B4-BE49-F238E27FC236}">
                <a16:creationId xmlns:a16="http://schemas.microsoft.com/office/drawing/2014/main" id="{3EE88282-D577-C3DD-020A-0BEA458D5896}"/>
              </a:ext>
            </a:extLst>
          </p:cNvPr>
          <p:cNvPicPr>
            <a:picLocks noChangeAspect="1"/>
          </p:cNvPicPr>
          <p:nvPr>
            <p:custDataLst>
              <p:tags r:id="rId24"/>
            </p:custDataLst>
          </p:nvPr>
        </p:nvPicPr>
        <p:blipFill>
          <a:blip r:embed="rId39"/>
          <a:stretch>
            <a:fillRect/>
          </a:stretch>
        </p:blipFill>
        <p:spPr>
          <a:xfrm>
            <a:off x="5627821" y="9182475"/>
            <a:ext cx="1603525" cy="349737"/>
          </a:xfrm>
          <a:prstGeom prst="rect">
            <a:avLst/>
          </a:prstGeom>
        </p:spPr>
      </p:pic>
      <p:sp>
        <p:nvSpPr>
          <p:cNvPr id="55" name="ZoneTexte 54">
            <a:extLst>
              <a:ext uri="{FF2B5EF4-FFF2-40B4-BE49-F238E27FC236}">
                <a16:creationId xmlns:a16="http://schemas.microsoft.com/office/drawing/2014/main" id="{E384A9A3-9526-8B15-E908-B68CBC60D7BA}"/>
              </a:ext>
            </a:extLst>
          </p:cNvPr>
          <p:cNvSpPr txBox="1"/>
          <p:nvPr>
            <p:custDataLst>
              <p:tags r:id="rId25"/>
            </p:custDataLst>
          </p:nvPr>
        </p:nvSpPr>
        <p:spPr>
          <a:xfrm>
            <a:off x="2182855" y="8232820"/>
            <a:ext cx="318331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CA" sz="16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Raleway" panose="020B0003030101060003" pitchFamily="34" charset="0"/>
                <a:ea typeface="+mj-ea"/>
                <a:cs typeface="+mj-cs"/>
              </a:rPr>
              <a:t>HORS-PISTE, ça ne veut pas dire être dans le champ! </a:t>
            </a:r>
          </a:p>
        </p:txBody>
      </p:sp>
      <p:sp>
        <p:nvSpPr>
          <p:cNvPr id="56" name="ZoneTexte 55">
            <a:extLst>
              <a:ext uri="{FF2B5EF4-FFF2-40B4-BE49-F238E27FC236}">
                <a16:creationId xmlns:a16="http://schemas.microsoft.com/office/drawing/2014/main" id="{035FDEDC-C3C9-7C93-2FF1-7761444BDBCD}"/>
              </a:ext>
            </a:extLst>
          </p:cNvPr>
          <p:cNvSpPr txBox="1"/>
          <p:nvPr>
            <p:custDataLst>
              <p:tags r:id="rId26"/>
            </p:custDataLst>
          </p:nvPr>
        </p:nvSpPr>
        <p:spPr>
          <a:xfrm>
            <a:off x="530244" y="6693065"/>
            <a:ext cx="64038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A" sz="1200" b="1">
                <a:latin typeface="Raleway" panose="020B0003030101060003" pitchFamily="34" charset="0"/>
              </a:rPr>
              <a:t>Dates </a:t>
            </a:r>
            <a:r>
              <a:rPr lang="fr-CA" sz="1200">
                <a:latin typeface="Raleway" panose="020B0003030101060003" pitchFamily="34" charset="0"/>
              </a:rPr>
              <a:t>: ______________________________</a:t>
            </a:r>
          </a:p>
          <a:p>
            <a:r>
              <a:rPr lang="fr-CA" sz="1200" b="1">
                <a:latin typeface="Raleway" panose="020B0003030101060003" pitchFamily="34" charset="0"/>
              </a:rPr>
              <a:t>Heure : </a:t>
            </a:r>
            <a:r>
              <a:rPr lang="fr-CA" sz="1200">
                <a:latin typeface="Raleway" panose="020B0003030101060003" pitchFamily="34" charset="0"/>
              </a:rPr>
              <a:t>De ______ à _______</a:t>
            </a:r>
          </a:p>
          <a:p>
            <a:r>
              <a:rPr lang="fr-CA" sz="1200" b="1">
                <a:latin typeface="Raleway" panose="020B0003030101060003" pitchFamily="34" charset="0"/>
              </a:rPr>
              <a:t>Lieu de rencontre : </a:t>
            </a:r>
            <a:r>
              <a:rPr lang="fr-CA" sz="1200">
                <a:latin typeface="Raleway" panose="020B0003030101060003" pitchFamily="34" charset="0"/>
              </a:rPr>
              <a:t>___________________</a:t>
            </a:r>
          </a:p>
        </p:txBody>
      </p:sp>
    </p:spTree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9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6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7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3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4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0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1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2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3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4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5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6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7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18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5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0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1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2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3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4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25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6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7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8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NUM" val="9"/>
</p:tagLst>
</file>

<file path=ppt/theme/theme1.xml><?xml version="1.0" encoding="utf-8"?>
<a:theme xmlns:a="http://schemas.openxmlformats.org/drawingml/2006/main" name="Thème Office">
  <a:themeElements>
    <a:clrScheme name="Thèm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hème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hèm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cd95c8f1-3cc3-4b75-8c41-c750205dc126">
      <Terms xmlns="http://schemas.microsoft.com/office/infopath/2007/PartnerControls"/>
    </lcf76f155ced4ddcb4097134ff3c332f>
    <TaxCatchAll xmlns="bc2d96f8-f76f-46b3-b2c2-a8ec45c8f182" xsi:nil="true"/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787C06F5E01764594DD21339AA8897B" ma:contentTypeVersion="17" ma:contentTypeDescription="Crée un document." ma:contentTypeScope="" ma:versionID="3e7e7b9a8d8efdfd702fa2e1acc3e7cb">
  <xsd:schema xmlns:xsd="http://www.w3.org/2001/XMLSchema" xmlns:xs="http://www.w3.org/2001/XMLSchema" xmlns:p="http://schemas.microsoft.com/office/2006/metadata/properties" xmlns:ns2="cd95c8f1-3cc3-4b75-8c41-c750205dc126" xmlns:ns3="bc2d96f8-f76f-46b3-b2c2-a8ec45c8f182" targetNamespace="http://schemas.microsoft.com/office/2006/metadata/properties" ma:root="true" ma:fieldsID="0a0ce3ff2de5c931b084d62393097189" ns2:_="" ns3:_="">
    <xsd:import namespace="cd95c8f1-3cc3-4b75-8c41-c750205dc126"/>
    <xsd:import namespace="bc2d96f8-f76f-46b3-b2c2-a8ec45c8f18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AutoKeyPoints" minOccurs="0"/>
                <xsd:element ref="ns2:MediaServiceKeyPoint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LengthInSecond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d95c8f1-3cc3-4b75-8c41-c750205dc12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OCR" ma:index="11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2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3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AutoKeyPoints" ma:index="14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5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lcf76f155ced4ddcb4097134ff3c332f" ma:index="19" nillable="true" ma:taxonomy="true" ma:internalName="lcf76f155ced4ddcb4097134ff3c332f" ma:taxonomyFieldName="MediaServiceImageTags" ma:displayName="Balises d’images" ma:readOnly="false" ma:fieldId="{5cf76f15-5ced-4ddc-b409-7134ff3c332f}" ma:taxonomyMulti="true" ma:sspId="d264a842-8adc-43f3-ad4e-91e5e271ce1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ObjectDetectorVersions" ma:index="22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3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c2d96f8-f76f-46b3-b2c2-a8ec45c8f182" elementFormDefault="qualified">
    <xsd:import namespace="http://schemas.microsoft.com/office/2006/documentManagement/types"/>
    <xsd:import namespace="http://schemas.microsoft.com/office/infopath/2007/PartnerControls"/>
    <xsd:element name="SharedWithUsers" ma:index="16" nillable="true" ma:displayName="Partagé avec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Partagé avec dé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0" nillable="true" ma:displayName="Taxonomy Catch All Column" ma:hidden="true" ma:list="{4cdef15d-bc0c-4c46-9001-376561642adc}" ma:internalName="TaxCatchAll" ma:showField="CatchAllData" ma:web="bc2d96f8-f76f-46b3-b2c2-a8ec45c8f18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e de contenu"/>
        <xsd:element ref="dc:title" minOccurs="0" maxOccurs="1" ma:index="4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64973CE0-722A-406B-A284-888D6169D1C2}">
  <ds:schemaRefs>
    <ds:schemaRef ds:uri="http://schemas.microsoft.com/office/2006/documentManagement/types"/>
    <ds:schemaRef ds:uri="cd95c8f1-3cc3-4b75-8c41-c750205dc126"/>
    <ds:schemaRef ds:uri="http://www.w3.org/XML/1998/namespace"/>
    <ds:schemaRef ds:uri="http://purl.org/dc/elements/1.1/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bc2d96f8-f76f-46b3-b2c2-a8ec45c8f182"/>
    <ds:schemaRef ds:uri="http://schemas.microsoft.com/office/2006/metadata/properties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5E414F5A-69D3-4479-8C28-A1EF51365D60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d95c8f1-3cc3-4b75-8c41-c750205dc126"/>
    <ds:schemaRef ds:uri="bc2d96f8-f76f-46b3-b2c2-a8ec45c8f18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3CDA8E65-0C7C-448F-B0FD-B318CC12A82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4</TotalTime>
  <Words>427</Words>
  <Application>Microsoft Office PowerPoint</Application>
  <PresentationFormat>Personnalisé</PresentationFormat>
  <Paragraphs>52</Paragraphs>
  <Slides>2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</vt:i4>
      </vt:variant>
    </vt:vector>
  </HeadingPairs>
  <TitlesOfParts>
    <vt:vector size="12" baseType="lpstr">
      <vt:lpstr>Aptos</vt:lpstr>
      <vt:lpstr>Arial</vt:lpstr>
      <vt:lpstr>Baguet Script</vt:lpstr>
      <vt:lpstr>Calibri</vt:lpstr>
      <vt:lpstr>Calibri Light</vt:lpstr>
      <vt:lpstr>Open Sans</vt:lpstr>
      <vt:lpstr>Open Sans Bold</vt:lpstr>
      <vt:lpstr>Raleway</vt:lpstr>
      <vt:lpstr>Wingdings</vt:lpstr>
      <vt:lpstr>Thème Office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HORS-PISTE  Parler d’anxiété sans stress…</dc:title>
  <dc:creator>Danyka Therriault</dc:creator>
  <cp:lastModifiedBy>Audrey-Anne Marcotte</cp:lastModifiedBy>
  <cp:revision>1</cp:revision>
  <cp:lastPrinted>2019-09-11T14:05:43Z</cp:lastPrinted>
  <dcterms:created xsi:type="dcterms:W3CDTF">2019-07-05T17:11:10Z</dcterms:created>
  <dcterms:modified xsi:type="dcterms:W3CDTF">2026-01-07T16:19:35Z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0x010100B787C06F5E01764594DD21339AA8897B</vt:lpwstr>
  </property>
  <property fmtid="{D5CDD505-2E9C-101B-9397-08002B2CF9AE}" pid="3" name="MediaServiceImageTags">
    <vt:lpwstr/>
  </property>
  <property fmtid="{D5CDD505-2E9C-101B-9397-08002B2CF9AE}" pid="4" name="MSIP_Label_6a7d8d5d-78e2-4a62-9fcd-016eb5e4c57c_Enabled">
    <vt:lpwstr>true</vt:lpwstr>
  </property>
  <property fmtid="{D5CDD505-2E9C-101B-9397-08002B2CF9AE}" pid="5" name="MSIP_Label_6a7d8d5d-78e2-4a62-9fcd-016eb5e4c57c_SetDate">
    <vt:lpwstr>2026-01-03T15:09:11Z</vt:lpwstr>
  </property>
  <property fmtid="{D5CDD505-2E9C-101B-9397-08002B2CF9AE}" pid="6" name="MSIP_Label_6a7d8d5d-78e2-4a62-9fcd-016eb5e4c57c_Method">
    <vt:lpwstr>Standard</vt:lpwstr>
  </property>
  <property fmtid="{D5CDD505-2E9C-101B-9397-08002B2CF9AE}" pid="7" name="MSIP_Label_6a7d8d5d-78e2-4a62-9fcd-016eb5e4c57c_Name">
    <vt:lpwstr>Général</vt:lpwstr>
  </property>
  <property fmtid="{D5CDD505-2E9C-101B-9397-08002B2CF9AE}" pid="8" name="MSIP_Label_6a7d8d5d-78e2-4a62-9fcd-016eb5e4c57c_SiteId">
    <vt:lpwstr>06e1fe28-5f8b-4075-bf6c-ae24be1a7992</vt:lpwstr>
  </property>
  <property fmtid="{D5CDD505-2E9C-101B-9397-08002B2CF9AE}" pid="9" name="MSIP_Label_6a7d8d5d-78e2-4a62-9fcd-016eb5e4c57c_ActionId">
    <vt:lpwstr>1102a583-a3c8-4377-8b42-8798ee50acdd</vt:lpwstr>
  </property>
  <property fmtid="{D5CDD505-2E9C-101B-9397-08002B2CF9AE}" pid="10" name="MSIP_Label_6a7d8d5d-78e2-4a62-9fcd-016eb5e4c57c_ContentBits">
    <vt:lpwstr>0</vt:lpwstr>
  </property>
</Properties>
</file>