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8288000" cy="10287000"/>
  <p:notesSz cx="6858000" cy="9144000"/>
  <p:embeddedFontLst>
    <p:embeddedFont>
      <p:font typeface="Calibri (MS)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500BF9-BB4B-49FB-945A-98EBD6CF07F6}" v="3" dt="2026-01-06T18:05:10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r="-121"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3" name="Group 3"/>
          <p:cNvGrpSpPr/>
          <p:nvPr/>
        </p:nvGrpSpPr>
        <p:grpSpPr>
          <a:xfrm>
            <a:off x="0" y="8462310"/>
            <a:ext cx="18288000" cy="1824690"/>
            <a:chOff x="0" y="0"/>
            <a:chExt cx="4816593" cy="4805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480577"/>
            </a:xfrm>
            <a:custGeom>
              <a:avLst/>
              <a:gdLst/>
              <a:ahLst/>
              <a:cxnLst/>
              <a:rect l="l" t="t" r="r" b="b"/>
              <a:pathLst>
                <a:path w="4816592" h="480577">
                  <a:moveTo>
                    <a:pt x="0" y="0"/>
                  </a:moveTo>
                  <a:lnTo>
                    <a:pt x="4816592" y="0"/>
                  </a:lnTo>
                  <a:lnTo>
                    <a:pt x="4816592" y="480577"/>
                  </a:lnTo>
                  <a:lnTo>
                    <a:pt x="0" y="480577"/>
                  </a:lnTo>
                  <a:close/>
                </a:path>
              </a:pathLst>
            </a:custGeom>
            <a:solidFill>
              <a:srgbClr val="FCFE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518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987106" y="8848181"/>
            <a:ext cx="3029582" cy="1175105"/>
          </a:xfrm>
          <a:custGeom>
            <a:avLst/>
            <a:gdLst/>
            <a:ahLst/>
            <a:cxnLst/>
            <a:rect l="l" t="t" r="r" b="b"/>
            <a:pathLst>
              <a:path w="3029582" h="1175105">
                <a:moveTo>
                  <a:pt x="0" y="0"/>
                </a:moveTo>
                <a:lnTo>
                  <a:pt x="3029582" y="0"/>
                </a:lnTo>
                <a:lnTo>
                  <a:pt x="3029582" y="1175105"/>
                </a:lnTo>
                <a:lnTo>
                  <a:pt x="0" y="11751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790" t="-96422" r="-5887" b="-89966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7" name="Freeform 7"/>
          <p:cNvSpPr/>
          <p:nvPr/>
        </p:nvSpPr>
        <p:spPr>
          <a:xfrm>
            <a:off x="13657430" y="8848181"/>
            <a:ext cx="4211000" cy="1076231"/>
          </a:xfrm>
          <a:custGeom>
            <a:avLst/>
            <a:gdLst/>
            <a:ahLst/>
            <a:cxnLst/>
            <a:rect l="l" t="t" r="r" b="b"/>
            <a:pathLst>
              <a:path w="4211000" h="1076231">
                <a:moveTo>
                  <a:pt x="0" y="0"/>
                </a:moveTo>
                <a:lnTo>
                  <a:pt x="4210999" y="0"/>
                </a:lnTo>
                <a:lnTo>
                  <a:pt x="4210999" y="1076231"/>
                </a:lnTo>
                <a:lnTo>
                  <a:pt x="0" y="10762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481" t="-219995" r="-20001" b="-22967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8" name="Freeform 8"/>
          <p:cNvSpPr/>
          <p:nvPr/>
        </p:nvSpPr>
        <p:spPr>
          <a:xfrm>
            <a:off x="9587345" y="9032677"/>
            <a:ext cx="3653888" cy="891734"/>
          </a:xfrm>
          <a:custGeom>
            <a:avLst/>
            <a:gdLst/>
            <a:ahLst/>
            <a:cxnLst/>
            <a:rect l="l" t="t" r="r" b="b"/>
            <a:pathLst>
              <a:path w="3653888" h="891734">
                <a:moveTo>
                  <a:pt x="0" y="0"/>
                </a:moveTo>
                <a:lnTo>
                  <a:pt x="3653887" y="0"/>
                </a:lnTo>
                <a:lnTo>
                  <a:pt x="3653887" y="891735"/>
                </a:lnTo>
                <a:lnTo>
                  <a:pt x="0" y="8917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421" t="-29338" r="-3235" b="-2938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9" name="Freeform 9"/>
          <p:cNvSpPr/>
          <p:nvPr/>
        </p:nvSpPr>
        <p:spPr>
          <a:xfrm>
            <a:off x="417222" y="8798744"/>
            <a:ext cx="5239995" cy="1175105"/>
          </a:xfrm>
          <a:custGeom>
            <a:avLst/>
            <a:gdLst/>
            <a:ahLst/>
            <a:cxnLst/>
            <a:rect l="l" t="t" r="r" b="b"/>
            <a:pathLst>
              <a:path w="5239995" h="1175105">
                <a:moveTo>
                  <a:pt x="0" y="0"/>
                </a:moveTo>
                <a:lnTo>
                  <a:pt x="5239996" y="0"/>
                </a:lnTo>
                <a:lnTo>
                  <a:pt x="5239996" y="1175105"/>
                </a:lnTo>
                <a:lnTo>
                  <a:pt x="0" y="11751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298" t="-1813" r="-2199" b="-4648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0" name="Freeform 10"/>
          <p:cNvSpPr/>
          <p:nvPr/>
        </p:nvSpPr>
        <p:spPr>
          <a:xfrm>
            <a:off x="6276236" y="395469"/>
            <a:ext cx="5036834" cy="2507562"/>
          </a:xfrm>
          <a:custGeom>
            <a:avLst/>
            <a:gdLst/>
            <a:ahLst/>
            <a:cxnLst/>
            <a:rect l="l" t="t" r="r" b="b"/>
            <a:pathLst>
              <a:path w="5036834" h="2507562">
                <a:moveTo>
                  <a:pt x="0" y="0"/>
                </a:moveTo>
                <a:lnTo>
                  <a:pt x="5036833" y="0"/>
                </a:lnTo>
                <a:lnTo>
                  <a:pt x="5036833" y="2507561"/>
                </a:lnTo>
                <a:lnTo>
                  <a:pt x="0" y="25075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1" name="Freeform 11"/>
          <p:cNvSpPr/>
          <p:nvPr/>
        </p:nvSpPr>
        <p:spPr>
          <a:xfrm>
            <a:off x="-254623" y="3218140"/>
            <a:ext cx="18542623" cy="4929059"/>
          </a:xfrm>
          <a:custGeom>
            <a:avLst/>
            <a:gdLst/>
            <a:ahLst/>
            <a:cxnLst/>
            <a:rect l="l" t="t" r="r" b="b"/>
            <a:pathLst>
              <a:path w="18542623" h="4929059">
                <a:moveTo>
                  <a:pt x="0" y="0"/>
                </a:moveTo>
                <a:lnTo>
                  <a:pt x="18542623" y="0"/>
                </a:lnTo>
                <a:lnTo>
                  <a:pt x="18542623" y="4929060"/>
                </a:lnTo>
                <a:lnTo>
                  <a:pt x="0" y="49290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5650"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r="-12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TextBox 3"/>
          <p:cNvSpPr txBox="1"/>
          <p:nvPr/>
        </p:nvSpPr>
        <p:spPr>
          <a:xfrm>
            <a:off x="17862796" y="9787302"/>
            <a:ext cx="152400" cy="2286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30178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</a:t>
            </a:r>
          </a:p>
        </p:txBody>
      </p:sp>
      <p:sp>
        <p:nvSpPr>
          <p:cNvPr id="4" name="Freeform 4"/>
          <p:cNvSpPr/>
          <p:nvPr/>
        </p:nvSpPr>
        <p:spPr>
          <a:xfrm>
            <a:off x="645889" y="2904438"/>
            <a:ext cx="11301259" cy="4478124"/>
          </a:xfrm>
          <a:custGeom>
            <a:avLst/>
            <a:gdLst/>
            <a:ahLst/>
            <a:cxnLst/>
            <a:rect l="l" t="t" r="r" b="b"/>
            <a:pathLst>
              <a:path w="11301259" h="4478124">
                <a:moveTo>
                  <a:pt x="0" y="0"/>
                </a:moveTo>
                <a:lnTo>
                  <a:pt x="11301259" y="0"/>
                </a:lnTo>
                <a:lnTo>
                  <a:pt x="11301259" y="4478124"/>
                </a:lnTo>
                <a:lnTo>
                  <a:pt x="0" y="44781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TextBox 5"/>
          <p:cNvSpPr txBox="1"/>
          <p:nvPr/>
        </p:nvSpPr>
        <p:spPr>
          <a:xfrm>
            <a:off x="576650" y="714375"/>
            <a:ext cx="17711350" cy="153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b="1" spc="-408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DÉROULEMENT DE L’ATELIER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r="-12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TextBox 3"/>
          <p:cNvSpPr txBox="1"/>
          <p:nvPr/>
        </p:nvSpPr>
        <p:spPr>
          <a:xfrm>
            <a:off x="17862796" y="9787302"/>
            <a:ext cx="152400" cy="2286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30178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6650" y="1146861"/>
            <a:ext cx="17711350" cy="153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b="1" spc="-408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ATELIER DE RÉINVESTISSEMENT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529139" y="7755773"/>
            <a:ext cx="13229721" cy="2326976"/>
            <a:chOff x="0" y="0"/>
            <a:chExt cx="2837452" cy="4990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37452" cy="499079"/>
            </a:xfrm>
            <a:custGeom>
              <a:avLst/>
              <a:gdLst/>
              <a:ahLst/>
              <a:cxnLst/>
              <a:rect l="l" t="t" r="r" b="b"/>
              <a:pathLst>
                <a:path w="2837452" h="499079">
                  <a:moveTo>
                    <a:pt x="22237" y="0"/>
                  </a:moveTo>
                  <a:lnTo>
                    <a:pt x="2815215" y="0"/>
                  </a:lnTo>
                  <a:cubicBezTo>
                    <a:pt x="2821113" y="0"/>
                    <a:pt x="2826769" y="2343"/>
                    <a:pt x="2830939" y="6513"/>
                  </a:cubicBezTo>
                  <a:cubicBezTo>
                    <a:pt x="2835109" y="10683"/>
                    <a:pt x="2837452" y="16340"/>
                    <a:pt x="2837452" y="22237"/>
                  </a:cubicBezTo>
                  <a:lnTo>
                    <a:pt x="2837452" y="476842"/>
                  </a:lnTo>
                  <a:cubicBezTo>
                    <a:pt x="2837452" y="482740"/>
                    <a:pt x="2835109" y="488396"/>
                    <a:pt x="2830939" y="492566"/>
                  </a:cubicBezTo>
                  <a:cubicBezTo>
                    <a:pt x="2826769" y="496737"/>
                    <a:pt x="2821113" y="499079"/>
                    <a:pt x="2815215" y="499079"/>
                  </a:cubicBezTo>
                  <a:lnTo>
                    <a:pt x="22237" y="499079"/>
                  </a:lnTo>
                  <a:cubicBezTo>
                    <a:pt x="16340" y="499079"/>
                    <a:pt x="10683" y="496737"/>
                    <a:pt x="6513" y="492566"/>
                  </a:cubicBezTo>
                  <a:cubicBezTo>
                    <a:pt x="2343" y="488396"/>
                    <a:pt x="0" y="482740"/>
                    <a:pt x="0" y="476842"/>
                  </a:cubicBezTo>
                  <a:lnTo>
                    <a:pt x="0" y="22237"/>
                  </a:lnTo>
                  <a:cubicBezTo>
                    <a:pt x="0" y="16340"/>
                    <a:pt x="2343" y="10683"/>
                    <a:pt x="6513" y="6513"/>
                  </a:cubicBezTo>
                  <a:cubicBezTo>
                    <a:pt x="10683" y="2343"/>
                    <a:pt x="16340" y="0"/>
                    <a:pt x="22237" y="0"/>
                  </a:cubicBezTo>
                  <a:close/>
                </a:path>
              </a:pathLst>
            </a:custGeom>
            <a:solidFill>
              <a:srgbClr val="E0F6F1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837452" cy="5562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2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359586" y="7873603"/>
            <a:ext cx="11568828" cy="741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60"/>
              </a:lnSpc>
              <a:spcBef>
                <a:spcPct val="0"/>
              </a:spcBef>
            </a:pPr>
            <a:r>
              <a:rPr lang="en-US" sz="3900" b="1">
                <a:solidFill>
                  <a:srgbClr val="30178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OBJECTIFS SPÉCIFIQUES DE L’ATELIER 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11409" y="8625159"/>
            <a:ext cx="13229721" cy="120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5586" lvl="1" indent="-242793" algn="l">
              <a:lnSpc>
                <a:spcPts val="3148"/>
              </a:lnSpc>
              <a:spcBef>
                <a:spcPct val="0"/>
              </a:spcBef>
              <a:buFont typeface="Arial"/>
              <a:buChar char="•"/>
            </a:pPr>
            <a:r>
              <a:rPr lang="en-US" sz="2249" b="1">
                <a:solidFill>
                  <a:srgbClr val="30178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Affiner</a:t>
            </a:r>
            <a:r>
              <a:rPr lang="en-US" sz="2249" b="1" u="none" strike="noStrike">
                <a:solidFill>
                  <a:srgbClr val="30178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sa compréhension des notions vues au cours du programme;</a:t>
            </a:r>
          </a:p>
          <a:p>
            <a:pPr marL="485586" lvl="1" indent="-242793" algn="l">
              <a:lnSpc>
                <a:spcPts val="3148"/>
              </a:lnSpc>
              <a:spcBef>
                <a:spcPct val="0"/>
              </a:spcBef>
              <a:buFont typeface="Arial"/>
              <a:buChar char="•"/>
            </a:pPr>
            <a:r>
              <a:rPr lang="en-US" sz="2249" b="1" u="none" strike="noStrike">
                <a:solidFill>
                  <a:srgbClr val="30178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Intégrer certaines stratégies supplémentaires dans sa vie quotidienne;</a:t>
            </a:r>
          </a:p>
          <a:p>
            <a:pPr marL="485586" lvl="1" indent="-242793" algn="l">
              <a:lnSpc>
                <a:spcPts val="3148"/>
              </a:lnSpc>
              <a:buFont typeface="Arial"/>
              <a:buChar char="•"/>
            </a:pPr>
            <a:r>
              <a:rPr lang="en-US" sz="2249" b="1" u="none" strike="noStrike">
                <a:solidFill>
                  <a:srgbClr val="30178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 sentir plus en confiance et outillé pour la suite des choses, forts de son expérience dans le programme.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804948" y="7184493"/>
            <a:ext cx="1346014" cy="1307316"/>
          </a:xfrm>
          <a:custGeom>
            <a:avLst/>
            <a:gdLst/>
            <a:ahLst/>
            <a:cxnLst/>
            <a:rect l="l" t="t" r="r" b="b"/>
            <a:pathLst>
              <a:path w="1346014" h="1307316">
                <a:moveTo>
                  <a:pt x="0" y="0"/>
                </a:moveTo>
                <a:lnTo>
                  <a:pt x="1346013" y="0"/>
                </a:lnTo>
                <a:lnTo>
                  <a:pt x="1346013" y="1307316"/>
                </a:lnTo>
                <a:lnTo>
                  <a:pt x="0" y="1307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1" name="Freeform 11"/>
          <p:cNvSpPr/>
          <p:nvPr/>
        </p:nvSpPr>
        <p:spPr>
          <a:xfrm>
            <a:off x="156936" y="364810"/>
            <a:ext cx="7367245" cy="663890"/>
          </a:xfrm>
          <a:custGeom>
            <a:avLst/>
            <a:gdLst/>
            <a:ahLst/>
            <a:cxnLst/>
            <a:rect l="l" t="t" r="r" b="b"/>
            <a:pathLst>
              <a:path w="7367245" h="663890">
                <a:moveTo>
                  <a:pt x="0" y="0"/>
                </a:moveTo>
                <a:lnTo>
                  <a:pt x="7367246" y="0"/>
                </a:lnTo>
                <a:lnTo>
                  <a:pt x="7367246" y="663890"/>
                </a:lnTo>
                <a:lnTo>
                  <a:pt x="0" y="6638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2" name="Freeform 12"/>
          <p:cNvSpPr/>
          <p:nvPr/>
        </p:nvSpPr>
        <p:spPr>
          <a:xfrm>
            <a:off x="5616942" y="3133133"/>
            <a:ext cx="6955161" cy="4543926"/>
          </a:xfrm>
          <a:custGeom>
            <a:avLst/>
            <a:gdLst/>
            <a:ahLst/>
            <a:cxnLst/>
            <a:rect l="l" t="t" r="r" b="b"/>
            <a:pathLst>
              <a:path w="6955161" h="4543926">
                <a:moveTo>
                  <a:pt x="0" y="0"/>
                </a:moveTo>
                <a:lnTo>
                  <a:pt x="6955161" y="0"/>
                </a:lnTo>
                <a:lnTo>
                  <a:pt x="6955161" y="4543926"/>
                </a:lnTo>
                <a:lnTo>
                  <a:pt x="0" y="45439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849" r="-9025"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r="-12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TextBox 3"/>
          <p:cNvSpPr txBox="1"/>
          <p:nvPr/>
        </p:nvSpPr>
        <p:spPr>
          <a:xfrm>
            <a:off x="53026" y="2108374"/>
            <a:ext cx="7347487" cy="224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9"/>
              </a:lnSpc>
            </a:pPr>
            <a:r>
              <a:rPr lang="en-US" sz="6999" b="1" spc="-363">
                <a:solidFill>
                  <a:srgbClr val="3017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En ce moment, </a:t>
            </a:r>
          </a:p>
          <a:p>
            <a:pPr algn="ctr">
              <a:lnSpc>
                <a:spcPts val="8259"/>
              </a:lnSpc>
            </a:pPr>
            <a:r>
              <a:rPr lang="en-US" sz="6999" b="1" spc="-363">
                <a:solidFill>
                  <a:srgbClr val="3017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je me sens...</a:t>
            </a:r>
          </a:p>
        </p:txBody>
      </p:sp>
      <p:sp>
        <p:nvSpPr>
          <p:cNvPr id="4" name="Freeform 4"/>
          <p:cNvSpPr/>
          <p:nvPr/>
        </p:nvSpPr>
        <p:spPr>
          <a:xfrm rot="-979249">
            <a:off x="5000711" y="3937139"/>
            <a:ext cx="1952111" cy="2412722"/>
          </a:xfrm>
          <a:custGeom>
            <a:avLst/>
            <a:gdLst/>
            <a:ahLst/>
            <a:cxnLst/>
            <a:rect l="l" t="t" r="r" b="b"/>
            <a:pathLst>
              <a:path w="1952111" h="2412722">
                <a:moveTo>
                  <a:pt x="0" y="0"/>
                </a:moveTo>
                <a:lnTo>
                  <a:pt x="1952111" y="0"/>
                </a:lnTo>
                <a:lnTo>
                  <a:pt x="1952111" y="2412722"/>
                </a:lnTo>
                <a:lnTo>
                  <a:pt x="0" y="2412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Freeform 5"/>
          <p:cNvSpPr/>
          <p:nvPr/>
        </p:nvSpPr>
        <p:spPr>
          <a:xfrm>
            <a:off x="8491090" y="-5974"/>
            <a:ext cx="9371705" cy="10165127"/>
          </a:xfrm>
          <a:custGeom>
            <a:avLst/>
            <a:gdLst/>
            <a:ahLst/>
            <a:cxnLst/>
            <a:rect l="l" t="t" r="r" b="b"/>
            <a:pathLst>
              <a:path w="9371705" h="10165127">
                <a:moveTo>
                  <a:pt x="0" y="0"/>
                </a:moveTo>
                <a:lnTo>
                  <a:pt x="9371706" y="0"/>
                </a:lnTo>
                <a:lnTo>
                  <a:pt x="9371706" y="10165127"/>
                </a:lnTo>
                <a:lnTo>
                  <a:pt x="0" y="101651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6" name="TextBox 6"/>
          <p:cNvSpPr txBox="1"/>
          <p:nvPr/>
        </p:nvSpPr>
        <p:spPr>
          <a:xfrm>
            <a:off x="17862796" y="9787302"/>
            <a:ext cx="152400" cy="2286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30178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4</a:t>
            </a:r>
          </a:p>
        </p:txBody>
      </p:sp>
      <p:sp>
        <p:nvSpPr>
          <p:cNvPr id="7" name="Freeform 7"/>
          <p:cNvSpPr/>
          <p:nvPr/>
        </p:nvSpPr>
        <p:spPr>
          <a:xfrm>
            <a:off x="228600" y="289954"/>
            <a:ext cx="7367245" cy="663890"/>
          </a:xfrm>
          <a:custGeom>
            <a:avLst/>
            <a:gdLst/>
            <a:ahLst/>
            <a:cxnLst/>
            <a:rect l="l" t="t" r="r" b="b"/>
            <a:pathLst>
              <a:path w="7367245" h="663890">
                <a:moveTo>
                  <a:pt x="0" y="0"/>
                </a:moveTo>
                <a:lnTo>
                  <a:pt x="7367245" y="0"/>
                </a:lnTo>
                <a:lnTo>
                  <a:pt x="7367245" y="663890"/>
                </a:lnTo>
                <a:lnTo>
                  <a:pt x="0" y="6638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697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r="-12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TextBox 3"/>
          <p:cNvSpPr txBox="1"/>
          <p:nvPr/>
        </p:nvSpPr>
        <p:spPr>
          <a:xfrm>
            <a:off x="17862796" y="9787302"/>
            <a:ext cx="152400" cy="2286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30178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5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78220" y="2281257"/>
            <a:ext cx="12344384" cy="1216898"/>
            <a:chOff x="0" y="0"/>
            <a:chExt cx="16459178" cy="1622530"/>
          </a:xfrm>
        </p:grpSpPr>
        <p:grpSp>
          <p:nvGrpSpPr>
            <p:cNvPr id="5" name="Group 5"/>
            <p:cNvGrpSpPr/>
            <p:nvPr/>
          </p:nvGrpSpPr>
          <p:grpSpPr>
            <a:xfrm>
              <a:off x="289961" y="107189"/>
              <a:ext cx="16169218" cy="1515341"/>
              <a:chOff x="0" y="0"/>
              <a:chExt cx="5817861" cy="54523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817861" cy="545236"/>
              </a:xfrm>
              <a:custGeom>
                <a:avLst/>
                <a:gdLst/>
                <a:ahLst/>
                <a:cxnLst/>
                <a:rect l="l" t="t" r="r" b="b"/>
                <a:pathLst>
                  <a:path w="5817861" h="545236">
                    <a:moveTo>
                      <a:pt x="5746" y="0"/>
                    </a:moveTo>
                    <a:lnTo>
                      <a:pt x="5812115" y="0"/>
                    </a:lnTo>
                    <a:cubicBezTo>
                      <a:pt x="5813639" y="0"/>
                      <a:pt x="5815100" y="605"/>
                      <a:pt x="5816178" y="1683"/>
                    </a:cubicBezTo>
                    <a:cubicBezTo>
                      <a:pt x="5817255" y="2760"/>
                      <a:pt x="5817861" y="4222"/>
                      <a:pt x="5817861" y="5746"/>
                    </a:cubicBezTo>
                    <a:lnTo>
                      <a:pt x="5817861" y="539491"/>
                    </a:lnTo>
                    <a:cubicBezTo>
                      <a:pt x="5817861" y="541014"/>
                      <a:pt x="5817255" y="542476"/>
                      <a:pt x="5816178" y="543553"/>
                    </a:cubicBezTo>
                    <a:cubicBezTo>
                      <a:pt x="5815100" y="544631"/>
                      <a:pt x="5813639" y="545236"/>
                      <a:pt x="5812115" y="545236"/>
                    </a:cubicBezTo>
                    <a:lnTo>
                      <a:pt x="5746" y="545236"/>
                    </a:lnTo>
                    <a:cubicBezTo>
                      <a:pt x="4222" y="545236"/>
                      <a:pt x="2760" y="544631"/>
                      <a:pt x="1683" y="543553"/>
                    </a:cubicBezTo>
                    <a:cubicBezTo>
                      <a:pt x="605" y="542476"/>
                      <a:pt x="0" y="541014"/>
                      <a:pt x="0" y="539491"/>
                    </a:cubicBezTo>
                    <a:lnTo>
                      <a:pt x="0" y="5746"/>
                    </a:lnTo>
                    <a:cubicBezTo>
                      <a:pt x="0" y="4222"/>
                      <a:pt x="605" y="2760"/>
                      <a:pt x="1683" y="1683"/>
                    </a:cubicBezTo>
                    <a:cubicBezTo>
                      <a:pt x="2760" y="605"/>
                      <a:pt x="4222" y="0"/>
                      <a:pt x="5746" y="0"/>
                    </a:cubicBezTo>
                    <a:close/>
                  </a:path>
                </a:pathLst>
              </a:custGeom>
              <a:solidFill>
                <a:srgbClr val="EAE8F8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57150"/>
                <a:ext cx="5817861" cy="602386"/>
              </a:xfrm>
              <a:prstGeom prst="rect">
                <a:avLst/>
              </a:prstGeom>
            </p:spPr>
            <p:txBody>
              <a:bodyPr lIns="100571" tIns="100571" rIns="100571" bIns="100571" rtlCol="0" anchor="ctr"/>
              <a:lstStyle/>
              <a:p>
                <a:pPr algn="ctr">
                  <a:lnSpc>
                    <a:spcPts val="1862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0" y="0"/>
              <a:ext cx="1164541" cy="1167799"/>
              <a:chOff x="0" y="0"/>
              <a:chExt cx="742644" cy="74472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42644" cy="744721"/>
              </a:xfrm>
              <a:custGeom>
                <a:avLst/>
                <a:gdLst/>
                <a:ahLst/>
                <a:cxnLst/>
                <a:rect l="l" t="t" r="r" b="b"/>
                <a:pathLst>
                  <a:path w="742644" h="744721">
                    <a:moveTo>
                      <a:pt x="371322" y="0"/>
                    </a:moveTo>
                    <a:cubicBezTo>
                      <a:pt x="166246" y="0"/>
                      <a:pt x="0" y="166711"/>
                      <a:pt x="0" y="372361"/>
                    </a:cubicBezTo>
                    <a:cubicBezTo>
                      <a:pt x="0" y="578010"/>
                      <a:pt x="166246" y="744721"/>
                      <a:pt x="371322" y="744721"/>
                    </a:cubicBezTo>
                    <a:cubicBezTo>
                      <a:pt x="576397" y="744721"/>
                      <a:pt x="742644" y="578010"/>
                      <a:pt x="742644" y="372361"/>
                    </a:cubicBezTo>
                    <a:cubicBezTo>
                      <a:pt x="742644" y="166711"/>
                      <a:pt x="576397" y="0"/>
                      <a:pt x="371322" y="0"/>
                    </a:cubicBezTo>
                    <a:close/>
                  </a:path>
                </a:pathLst>
              </a:custGeom>
              <a:solidFill>
                <a:srgbClr val="30178B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69623" y="12668"/>
                <a:ext cx="603398" cy="662236"/>
              </a:xfrm>
              <a:prstGeom prst="rect">
                <a:avLst/>
              </a:prstGeom>
            </p:spPr>
            <p:txBody>
              <a:bodyPr lIns="100571" tIns="100571" rIns="100571" bIns="100571" rtlCol="0" anchor="ctr"/>
              <a:lstStyle/>
              <a:p>
                <a:pPr algn="ctr">
                  <a:lnSpc>
                    <a:spcPts val="205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66272" y="-68276"/>
              <a:ext cx="631998" cy="1211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79"/>
                </a:lnSpc>
                <a:spcBef>
                  <a:spcPct val="0"/>
                </a:spcBef>
              </a:pPr>
              <a:r>
                <a:rPr lang="en-US" sz="4985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38778" y="577800"/>
              <a:ext cx="14816786" cy="697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67"/>
                </a:lnSpc>
              </a:pPr>
              <a:r>
                <a:rPr lang="en-US" sz="3399" b="1" spc="-139">
                  <a:solidFill>
                    <a:srgbClr val="30178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Comment se porte l’anxiété de votre enfant?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626566" y="2889706"/>
            <a:ext cx="3867876" cy="3926960"/>
            <a:chOff x="0" y="0"/>
            <a:chExt cx="5157168" cy="5235947"/>
          </a:xfrm>
        </p:grpSpPr>
        <p:sp>
          <p:nvSpPr>
            <p:cNvPr id="14" name="Freeform 14"/>
            <p:cNvSpPr/>
            <p:nvPr/>
          </p:nvSpPr>
          <p:spPr>
            <a:xfrm flipH="1">
              <a:off x="444816" y="0"/>
              <a:ext cx="4712352" cy="5235947"/>
            </a:xfrm>
            <a:custGeom>
              <a:avLst/>
              <a:gdLst/>
              <a:ahLst/>
              <a:cxnLst/>
              <a:rect l="l" t="t" r="r" b="b"/>
              <a:pathLst>
                <a:path w="4712352" h="5235947">
                  <a:moveTo>
                    <a:pt x="4712352" y="0"/>
                  </a:moveTo>
                  <a:lnTo>
                    <a:pt x="0" y="0"/>
                  </a:lnTo>
                  <a:lnTo>
                    <a:pt x="0" y="5235947"/>
                  </a:lnTo>
                  <a:lnTo>
                    <a:pt x="4712352" y="5235947"/>
                  </a:lnTo>
                  <a:lnTo>
                    <a:pt x="4712352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C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3495583"/>
              <a:ext cx="1740365" cy="1740365"/>
            </a:xfrm>
            <a:custGeom>
              <a:avLst/>
              <a:gdLst/>
              <a:ahLst/>
              <a:cxnLst/>
              <a:rect l="l" t="t" r="r" b="b"/>
              <a:pathLst>
                <a:path w="1740365" h="1740365">
                  <a:moveTo>
                    <a:pt x="0" y="0"/>
                  </a:moveTo>
                  <a:lnTo>
                    <a:pt x="1740365" y="0"/>
                  </a:lnTo>
                  <a:lnTo>
                    <a:pt x="1740365" y="1740364"/>
                  </a:lnTo>
                  <a:lnTo>
                    <a:pt x="0" y="17403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0" y="786373"/>
            <a:ext cx="18288000" cy="149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  <a:spcBef>
                <a:spcPct val="0"/>
              </a:spcBef>
            </a:pPr>
            <a:r>
              <a:rPr lang="en-US" sz="7800" b="1" spc="-397" dirty="0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RETOUR SUR LES DERNIÈRES SEMAINES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678220" y="3783904"/>
            <a:ext cx="12344384" cy="1216898"/>
            <a:chOff x="0" y="0"/>
            <a:chExt cx="16459178" cy="1622530"/>
          </a:xfrm>
        </p:grpSpPr>
        <p:grpSp>
          <p:nvGrpSpPr>
            <p:cNvPr id="18" name="Group 18"/>
            <p:cNvGrpSpPr/>
            <p:nvPr/>
          </p:nvGrpSpPr>
          <p:grpSpPr>
            <a:xfrm>
              <a:off x="289961" y="107189"/>
              <a:ext cx="16169218" cy="1515341"/>
              <a:chOff x="0" y="0"/>
              <a:chExt cx="5817861" cy="54523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5817861" cy="545236"/>
              </a:xfrm>
              <a:custGeom>
                <a:avLst/>
                <a:gdLst/>
                <a:ahLst/>
                <a:cxnLst/>
                <a:rect l="l" t="t" r="r" b="b"/>
                <a:pathLst>
                  <a:path w="5817861" h="545236">
                    <a:moveTo>
                      <a:pt x="5746" y="0"/>
                    </a:moveTo>
                    <a:lnTo>
                      <a:pt x="5812115" y="0"/>
                    </a:lnTo>
                    <a:cubicBezTo>
                      <a:pt x="5813639" y="0"/>
                      <a:pt x="5815100" y="605"/>
                      <a:pt x="5816178" y="1683"/>
                    </a:cubicBezTo>
                    <a:cubicBezTo>
                      <a:pt x="5817255" y="2760"/>
                      <a:pt x="5817861" y="4222"/>
                      <a:pt x="5817861" y="5746"/>
                    </a:cubicBezTo>
                    <a:lnTo>
                      <a:pt x="5817861" y="539491"/>
                    </a:lnTo>
                    <a:cubicBezTo>
                      <a:pt x="5817861" y="541014"/>
                      <a:pt x="5817255" y="542476"/>
                      <a:pt x="5816178" y="543553"/>
                    </a:cubicBezTo>
                    <a:cubicBezTo>
                      <a:pt x="5815100" y="544631"/>
                      <a:pt x="5813639" y="545236"/>
                      <a:pt x="5812115" y="545236"/>
                    </a:cubicBezTo>
                    <a:lnTo>
                      <a:pt x="5746" y="545236"/>
                    </a:lnTo>
                    <a:cubicBezTo>
                      <a:pt x="4222" y="545236"/>
                      <a:pt x="2760" y="544631"/>
                      <a:pt x="1683" y="543553"/>
                    </a:cubicBezTo>
                    <a:cubicBezTo>
                      <a:pt x="605" y="542476"/>
                      <a:pt x="0" y="541014"/>
                      <a:pt x="0" y="539491"/>
                    </a:cubicBezTo>
                    <a:lnTo>
                      <a:pt x="0" y="5746"/>
                    </a:lnTo>
                    <a:cubicBezTo>
                      <a:pt x="0" y="4222"/>
                      <a:pt x="605" y="2760"/>
                      <a:pt x="1683" y="1683"/>
                    </a:cubicBezTo>
                    <a:cubicBezTo>
                      <a:pt x="2760" y="605"/>
                      <a:pt x="4222" y="0"/>
                      <a:pt x="5746" y="0"/>
                    </a:cubicBezTo>
                    <a:close/>
                  </a:path>
                </a:pathLst>
              </a:custGeom>
              <a:solidFill>
                <a:srgbClr val="EAE8F8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57150"/>
                <a:ext cx="5817861" cy="602386"/>
              </a:xfrm>
              <a:prstGeom prst="rect">
                <a:avLst/>
              </a:prstGeom>
            </p:spPr>
            <p:txBody>
              <a:bodyPr lIns="100571" tIns="100571" rIns="100571" bIns="100571" rtlCol="0" anchor="ctr"/>
              <a:lstStyle/>
              <a:p>
                <a:pPr algn="ctr">
                  <a:lnSpc>
                    <a:spcPts val="1862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0"/>
              <a:ext cx="1164541" cy="1167799"/>
              <a:chOff x="0" y="0"/>
              <a:chExt cx="742644" cy="744721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742644" cy="744721"/>
              </a:xfrm>
              <a:custGeom>
                <a:avLst/>
                <a:gdLst/>
                <a:ahLst/>
                <a:cxnLst/>
                <a:rect l="l" t="t" r="r" b="b"/>
                <a:pathLst>
                  <a:path w="742644" h="744721">
                    <a:moveTo>
                      <a:pt x="371322" y="0"/>
                    </a:moveTo>
                    <a:cubicBezTo>
                      <a:pt x="166246" y="0"/>
                      <a:pt x="0" y="166711"/>
                      <a:pt x="0" y="372361"/>
                    </a:cubicBezTo>
                    <a:cubicBezTo>
                      <a:pt x="0" y="578010"/>
                      <a:pt x="166246" y="744721"/>
                      <a:pt x="371322" y="744721"/>
                    </a:cubicBezTo>
                    <a:cubicBezTo>
                      <a:pt x="576397" y="744721"/>
                      <a:pt x="742644" y="578010"/>
                      <a:pt x="742644" y="372361"/>
                    </a:cubicBezTo>
                    <a:cubicBezTo>
                      <a:pt x="742644" y="166711"/>
                      <a:pt x="576397" y="0"/>
                      <a:pt x="371322" y="0"/>
                    </a:cubicBezTo>
                    <a:close/>
                  </a:path>
                </a:pathLst>
              </a:custGeom>
              <a:solidFill>
                <a:srgbClr val="30178B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69623" y="12668"/>
                <a:ext cx="603398" cy="662236"/>
              </a:xfrm>
              <a:prstGeom prst="rect">
                <a:avLst/>
              </a:prstGeom>
            </p:spPr>
            <p:txBody>
              <a:bodyPr lIns="100571" tIns="100571" rIns="100571" bIns="100571" rtlCol="0" anchor="ctr"/>
              <a:lstStyle/>
              <a:p>
                <a:pPr algn="ctr">
                  <a:lnSpc>
                    <a:spcPts val="205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266272" y="-68276"/>
              <a:ext cx="631998" cy="1211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79"/>
                </a:lnSpc>
                <a:spcBef>
                  <a:spcPct val="0"/>
                </a:spcBef>
              </a:pPr>
              <a:r>
                <a:rPr lang="en-US" sz="4985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438778" y="577800"/>
              <a:ext cx="14816786" cy="697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67"/>
                </a:lnSpc>
              </a:pPr>
              <a:r>
                <a:rPr lang="en-US" sz="3399" b="1" spc="-139">
                  <a:solidFill>
                    <a:srgbClr val="30178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Comment se porte votre rôle de parent?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78220" y="5286198"/>
            <a:ext cx="12344384" cy="1216898"/>
            <a:chOff x="0" y="0"/>
            <a:chExt cx="16459178" cy="1622530"/>
          </a:xfrm>
        </p:grpSpPr>
        <p:grpSp>
          <p:nvGrpSpPr>
            <p:cNvPr id="27" name="Group 27"/>
            <p:cNvGrpSpPr/>
            <p:nvPr/>
          </p:nvGrpSpPr>
          <p:grpSpPr>
            <a:xfrm>
              <a:off x="289961" y="107189"/>
              <a:ext cx="16169218" cy="1515341"/>
              <a:chOff x="0" y="0"/>
              <a:chExt cx="5817861" cy="545236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5817861" cy="545236"/>
              </a:xfrm>
              <a:custGeom>
                <a:avLst/>
                <a:gdLst/>
                <a:ahLst/>
                <a:cxnLst/>
                <a:rect l="l" t="t" r="r" b="b"/>
                <a:pathLst>
                  <a:path w="5817861" h="545236">
                    <a:moveTo>
                      <a:pt x="5746" y="0"/>
                    </a:moveTo>
                    <a:lnTo>
                      <a:pt x="5812115" y="0"/>
                    </a:lnTo>
                    <a:cubicBezTo>
                      <a:pt x="5813639" y="0"/>
                      <a:pt x="5815100" y="605"/>
                      <a:pt x="5816178" y="1683"/>
                    </a:cubicBezTo>
                    <a:cubicBezTo>
                      <a:pt x="5817255" y="2760"/>
                      <a:pt x="5817861" y="4222"/>
                      <a:pt x="5817861" y="5746"/>
                    </a:cubicBezTo>
                    <a:lnTo>
                      <a:pt x="5817861" y="539491"/>
                    </a:lnTo>
                    <a:cubicBezTo>
                      <a:pt x="5817861" y="541014"/>
                      <a:pt x="5817255" y="542476"/>
                      <a:pt x="5816178" y="543553"/>
                    </a:cubicBezTo>
                    <a:cubicBezTo>
                      <a:pt x="5815100" y="544631"/>
                      <a:pt x="5813639" y="545236"/>
                      <a:pt x="5812115" y="545236"/>
                    </a:cubicBezTo>
                    <a:lnTo>
                      <a:pt x="5746" y="545236"/>
                    </a:lnTo>
                    <a:cubicBezTo>
                      <a:pt x="4222" y="545236"/>
                      <a:pt x="2760" y="544631"/>
                      <a:pt x="1683" y="543553"/>
                    </a:cubicBezTo>
                    <a:cubicBezTo>
                      <a:pt x="605" y="542476"/>
                      <a:pt x="0" y="541014"/>
                      <a:pt x="0" y="539491"/>
                    </a:cubicBezTo>
                    <a:lnTo>
                      <a:pt x="0" y="5746"/>
                    </a:lnTo>
                    <a:cubicBezTo>
                      <a:pt x="0" y="4222"/>
                      <a:pt x="605" y="2760"/>
                      <a:pt x="1683" y="1683"/>
                    </a:cubicBezTo>
                    <a:cubicBezTo>
                      <a:pt x="2760" y="605"/>
                      <a:pt x="4222" y="0"/>
                      <a:pt x="5746" y="0"/>
                    </a:cubicBezTo>
                    <a:close/>
                  </a:path>
                </a:pathLst>
              </a:custGeom>
              <a:solidFill>
                <a:srgbClr val="EAE8F8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57150"/>
                <a:ext cx="5817861" cy="602386"/>
              </a:xfrm>
              <a:prstGeom prst="rect">
                <a:avLst/>
              </a:prstGeom>
            </p:spPr>
            <p:txBody>
              <a:bodyPr lIns="100571" tIns="100571" rIns="100571" bIns="100571" rtlCol="0" anchor="ctr"/>
              <a:lstStyle/>
              <a:p>
                <a:pPr algn="ctr">
                  <a:lnSpc>
                    <a:spcPts val="1862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0" y="0"/>
              <a:ext cx="1164541" cy="1167799"/>
              <a:chOff x="0" y="0"/>
              <a:chExt cx="742644" cy="74472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742644" cy="744721"/>
              </a:xfrm>
              <a:custGeom>
                <a:avLst/>
                <a:gdLst/>
                <a:ahLst/>
                <a:cxnLst/>
                <a:rect l="l" t="t" r="r" b="b"/>
                <a:pathLst>
                  <a:path w="742644" h="744721">
                    <a:moveTo>
                      <a:pt x="371322" y="0"/>
                    </a:moveTo>
                    <a:cubicBezTo>
                      <a:pt x="166246" y="0"/>
                      <a:pt x="0" y="166711"/>
                      <a:pt x="0" y="372361"/>
                    </a:cubicBezTo>
                    <a:cubicBezTo>
                      <a:pt x="0" y="578010"/>
                      <a:pt x="166246" y="744721"/>
                      <a:pt x="371322" y="744721"/>
                    </a:cubicBezTo>
                    <a:cubicBezTo>
                      <a:pt x="576397" y="744721"/>
                      <a:pt x="742644" y="578010"/>
                      <a:pt x="742644" y="372361"/>
                    </a:cubicBezTo>
                    <a:cubicBezTo>
                      <a:pt x="742644" y="166711"/>
                      <a:pt x="576397" y="0"/>
                      <a:pt x="371322" y="0"/>
                    </a:cubicBezTo>
                    <a:close/>
                  </a:path>
                </a:pathLst>
              </a:custGeom>
              <a:solidFill>
                <a:srgbClr val="30178B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69623" y="12668"/>
                <a:ext cx="603398" cy="662236"/>
              </a:xfrm>
              <a:prstGeom prst="rect">
                <a:avLst/>
              </a:prstGeom>
            </p:spPr>
            <p:txBody>
              <a:bodyPr lIns="100571" tIns="100571" rIns="100571" bIns="100571" rtlCol="0" anchor="ctr"/>
              <a:lstStyle/>
              <a:p>
                <a:pPr algn="ctr">
                  <a:lnSpc>
                    <a:spcPts val="2059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266272" y="-68276"/>
              <a:ext cx="631998" cy="1211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79"/>
                </a:lnSpc>
                <a:spcBef>
                  <a:spcPct val="0"/>
                </a:spcBef>
              </a:pPr>
              <a:r>
                <a:rPr lang="en-US" sz="4985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438778" y="577800"/>
              <a:ext cx="14816786" cy="697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67"/>
                </a:lnSpc>
              </a:pPr>
              <a:r>
                <a:rPr lang="en-US" sz="3399" b="1" spc="-139">
                  <a:solidFill>
                    <a:srgbClr val="30178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Comment se porte votre relation parent(s)-enfant?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678220" y="6788846"/>
            <a:ext cx="12344384" cy="1216898"/>
            <a:chOff x="0" y="0"/>
            <a:chExt cx="16459178" cy="1622530"/>
          </a:xfrm>
        </p:grpSpPr>
        <p:grpSp>
          <p:nvGrpSpPr>
            <p:cNvPr id="36" name="Group 36"/>
            <p:cNvGrpSpPr/>
            <p:nvPr/>
          </p:nvGrpSpPr>
          <p:grpSpPr>
            <a:xfrm>
              <a:off x="289961" y="107189"/>
              <a:ext cx="16169218" cy="1515341"/>
              <a:chOff x="0" y="0"/>
              <a:chExt cx="5817861" cy="54523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817861" cy="545236"/>
              </a:xfrm>
              <a:custGeom>
                <a:avLst/>
                <a:gdLst/>
                <a:ahLst/>
                <a:cxnLst/>
                <a:rect l="l" t="t" r="r" b="b"/>
                <a:pathLst>
                  <a:path w="5817861" h="545236">
                    <a:moveTo>
                      <a:pt x="5746" y="0"/>
                    </a:moveTo>
                    <a:lnTo>
                      <a:pt x="5812115" y="0"/>
                    </a:lnTo>
                    <a:cubicBezTo>
                      <a:pt x="5813639" y="0"/>
                      <a:pt x="5815100" y="605"/>
                      <a:pt x="5816178" y="1683"/>
                    </a:cubicBezTo>
                    <a:cubicBezTo>
                      <a:pt x="5817255" y="2760"/>
                      <a:pt x="5817861" y="4222"/>
                      <a:pt x="5817861" y="5746"/>
                    </a:cubicBezTo>
                    <a:lnTo>
                      <a:pt x="5817861" y="539491"/>
                    </a:lnTo>
                    <a:cubicBezTo>
                      <a:pt x="5817861" y="541014"/>
                      <a:pt x="5817255" y="542476"/>
                      <a:pt x="5816178" y="543553"/>
                    </a:cubicBezTo>
                    <a:cubicBezTo>
                      <a:pt x="5815100" y="544631"/>
                      <a:pt x="5813639" y="545236"/>
                      <a:pt x="5812115" y="545236"/>
                    </a:cubicBezTo>
                    <a:lnTo>
                      <a:pt x="5746" y="545236"/>
                    </a:lnTo>
                    <a:cubicBezTo>
                      <a:pt x="4222" y="545236"/>
                      <a:pt x="2760" y="544631"/>
                      <a:pt x="1683" y="543553"/>
                    </a:cubicBezTo>
                    <a:cubicBezTo>
                      <a:pt x="605" y="542476"/>
                      <a:pt x="0" y="541014"/>
                      <a:pt x="0" y="539491"/>
                    </a:cubicBezTo>
                    <a:lnTo>
                      <a:pt x="0" y="5746"/>
                    </a:lnTo>
                    <a:cubicBezTo>
                      <a:pt x="0" y="4222"/>
                      <a:pt x="605" y="2760"/>
                      <a:pt x="1683" y="1683"/>
                    </a:cubicBezTo>
                    <a:cubicBezTo>
                      <a:pt x="2760" y="605"/>
                      <a:pt x="4222" y="0"/>
                      <a:pt x="5746" y="0"/>
                    </a:cubicBezTo>
                    <a:close/>
                  </a:path>
                </a:pathLst>
              </a:custGeom>
              <a:solidFill>
                <a:srgbClr val="EAE8F8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57150"/>
                <a:ext cx="5817861" cy="602386"/>
              </a:xfrm>
              <a:prstGeom prst="rect">
                <a:avLst/>
              </a:prstGeom>
            </p:spPr>
            <p:txBody>
              <a:bodyPr lIns="100571" tIns="100571" rIns="100571" bIns="100571" rtlCol="0" anchor="ctr"/>
              <a:lstStyle/>
              <a:p>
                <a:pPr algn="ctr">
                  <a:lnSpc>
                    <a:spcPts val="1862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0"/>
              <a:ext cx="1164541" cy="1167799"/>
              <a:chOff x="0" y="0"/>
              <a:chExt cx="742644" cy="744721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742644" cy="744721"/>
              </a:xfrm>
              <a:custGeom>
                <a:avLst/>
                <a:gdLst/>
                <a:ahLst/>
                <a:cxnLst/>
                <a:rect l="l" t="t" r="r" b="b"/>
                <a:pathLst>
                  <a:path w="742644" h="744721">
                    <a:moveTo>
                      <a:pt x="371322" y="0"/>
                    </a:moveTo>
                    <a:cubicBezTo>
                      <a:pt x="166246" y="0"/>
                      <a:pt x="0" y="166711"/>
                      <a:pt x="0" y="372361"/>
                    </a:cubicBezTo>
                    <a:cubicBezTo>
                      <a:pt x="0" y="578010"/>
                      <a:pt x="166246" y="744721"/>
                      <a:pt x="371322" y="744721"/>
                    </a:cubicBezTo>
                    <a:cubicBezTo>
                      <a:pt x="576397" y="744721"/>
                      <a:pt x="742644" y="578010"/>
                      <a:pt x="742644" y="372361"/>
                    </a:cubicBezTo>
                    <a:cubicBezTo>
                      <a:pt x="742644" y="166711"/>
                      <a:pt x="576397" y="0"/>
                      <a:pt x="371322" y="0"/>
                    </a:cubicBezTo>
                    <a:close/>
                  </a:path>
                </a:pathLst>
              </a:custGeom>
              <a:solidFill>
                <a:srgbClr val="30178B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69623" y="12668"/>
                <a:ext cx="603398" cy="662236"/>
              </a:xfrm>
              <a:prstGeom prst="rect">
                <a:avLst/>
              </a:prstGeom>
            </p:spPr>
            <p:txBody>
              <a:bodyPr lIns="100571" tIns="100571" rIns="100571" bIns="100571" rtlCol="0" anchor="ctr"/>
              <a:lstStyle/>
              <a:p>
                <a:pPr algn="ctr">
                  <a:lnSpc>
                    <a:spcPts val="2059"/>
                  </a:lnSpc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266272" y="-68276"/>
              <a:ext cx="631998" cy="1211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79"/>
                </a:lnSpc>
                <a:spcBef>
                  <a:spcPct val="0"/>
                </a:spcBef>
              </a:pPr>
              <a:r>
                <a:rPr lang="en-US" sz="4985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4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438778" y="577800"/>
              <a:ext cx="14816786" cy="697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67"/>
                </a:lnSpc>
              </a:pPr>
              <a:r>
                <a:rPr lang="en-US" sz="3399" b="1" spc="-139">
                  <a:solidFill>
                    <a:srgbClr val="30178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Quels sont vos petits pas, vos bons coups, vos stratégies gagnantes?</a:t>
              </a:r>
            </a:p>
          </p:txBody>
        </p:sp>
      </p:grpSp>
      <p:sp>
        <p:nvSpPr>
          <p:cNvPr id="44" name="Freeform 44"/>
          <p:cNvSpPr/>
          <p:nvPr/>
        </p:nvSpPr>
        <p:spPr>
          <a:xfrm>
            <a:off x="152400" y="277949"/>
            <a:ext cx="7367245" cy="663890"/>
          </a:xfrm>
          <a:custGeom>
            <a:avLst/>
            <a:gdLst/>
            <a:ahLst/>
            <a:cxnLst/>
            <a:rect l="l" t="t" r="r" b="b"/>
            <a:pathLst>
              <a:path w="7367245" h="663890">
                <a:moveTo>
                  <a:pt x="0" y="0"/>
                </a:moveTo>
                <a:lnTo>
                  <a:pt x="7367245" y="0"/>
                </a:lnTo>
                <a:lnTo>
                  <a:pt x="7367245" y="663890"/>
                </a:lnTo>
                <a:lnTo>
                  <a:pt x="0" y="6638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r="-12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TextBox 3"/>
          <p:cNvSpPr txBox="1"/>
          <p:nvPr/>
        </p:nvSpPr>
        <p:spPr>
          <a:xfrm>
            <a:off x="17862796" y="9787302"/>
            <a:ext cx="152400" cy="2286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30178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6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978157"/>
            <a:ext cx="18288000" cy="149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  <a:spcBef>
                <a:spcPct val="0"/>
              </a:spcBef>
            </a:pPr>
            <a:r>
              <a:rPr lang="en-US" sz="7800" b="1" spc="-397" dirty="0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ACTIVITÉ DE RÉINVESTISSEMENT</a:t>
            </a:r>
          </a:p>
        </p:txBody>
      </p:sp>
      <p:sp>
        <p:nvSpPr>
          <p:cNvPr id="5" name="Freeform 5"/>
          <p:cNvSpPr/>
          <p:nvPr/>
        </p:nvSpPr>
        <p:spPr>
          <a:xfrm>
            <a:off x="152400" y="531635"/>
            <a:ext cx="5213299" cy="649298"/>
          </a:xfrm>
          <a:custGeom>
            <a:avLst/>
            <a:gdLst/>
            <a:ahLst/>
            <a:cxnLst/>
            <a:rect l="l" t="t" r="r" b="b"/>
            <a:pathLst>
              <a:path w="5213299" h="649298">
                <a:moveTo>
                  <a:pt x="0" y="0"/>
                </a:moveTo>
                <a:lnTo>
                  <a:pt x="5213299" y="0"/>
                </a:lnTo>
                <a:lnTo>
                  <a:pt x="5213299" y="649299"/>
                </a:lnTo>
                <a:lnTo>
                  <a:pt x="0" y="649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6" name="Freeform 6"/>
          <p:cNvSpPr/>
          <p:nvPr/>
        </p:nvSpPr>
        <p:spPr>
          <a:xfrm>
            <a:off x="3258925" y="2475485"/>
            <a:ext cx="11770151" cy="7689642"/>
          </a:xfrm>
          <a:custGeom>
            <a:avLst/>
            <a:gdLst/>
            <a:ahLst/>
            <a:cxnLst/>
            <a:rect l="l" t="t" r="r" b="b"/>
            <a:pathLst>
              <a:path w="11770151" h="7689642">
                <a:moveTo>
                  <a:pt x="0" y="0"/>
                </a:moveTo>
                <a:lnTo>
                  <a:pt x="11770150" y="0"/>
                </a:lnTo>
                <a:lnTo>
                  <a:pt x="11770150" y="7689642"/>
                </a:lnTo>
                <a:lnTo>
                  <a:pt x="0" y="76896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849" r="-9025"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r="-12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 rot="-2906592">
            <a:off x="592814" y="7024792"/>
            <a:ext cx="2102402" cy="2530243"/>
          </a:xfrm>
          <a:custGeom>
            <a:avLst/>
            <a:gdLst/>
            <a:ahLst/>
            <a:cxnLst/>
            <a:rect l="l" t="t" r="r" b="b"/>
            <a:pathLst>
              <a:path w="2102402" h="2530243">
                <a:moveTo>
                  <a:pt x="0" y="0"/>
                </a:moveTo>
                <a:lnTo>
                  <a:pt x="2102402" y="0"/>
                </a:lnTo>
                <a:lnTo>
                  <a:pt x="2102402" y="2530243"/>
                </a:lnTo>
                <a:lnTo>
                  <a:pt x="0" y="25302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Freeform 4"/>
          <p:cNvSpPr/>
          <p:nvPr/>
        </p:nvSpPr>
        <p:spPr>
          <a:xfrm rot="-2906592">
            <a:off x="15592784" y="6341168"/>
            <a:ext cx="2102402" cy="2530243"/>
          </a:xfrm>
          <a:custGeom>
            <a:avLst/>
            <a:gdLst/>
            <a:ahLst/>
            <a:cxnLst/>
            <a:rect l="l" t="t" r="r" b="b"/>
            <a:pathLst>
              <a:path w="2102402" h="2530243">
                <a:moveTo>
                  <a:pt x="0" y="0"/>
                </a:moveTo>
                <a:lnTo>
                  <a:pt x="2102402" y="0"/>
                </a:lnTo>
                <a:lnTo>
                  <a:pt x="2102402" y="2530243"/>
                </a:lnTo>
                <a:lnTo>
                  <a:pt x="0" y="25302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5" name="Group 5"/>
          <p:cNvGrpSpPr/>
          <p:nvPr/>
        </p:nvGrpSpPr>
        <p:grpSpPr>
          <a:xfrm>
            <a:off x="352098" y="2201531"/>
            <a:ext cx="17639484" cy="2975408"/>
            <a:chOff x="0" y="0"/>
            <a:chExt cx="23519312" cy="396721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3519312" cy="3967211"/>
              <a:chOff x="0" y="0"/>
              <a:chExt cx="7852400" cy="132453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852401" cy="1324534"/>
              </a:xfrm>
              <a:custGeom>
                <a:avLst/>
                <a:gdLst/>
                <a:ahLst/>
                <a:cxnLst/>
                <a:rect l="l" t="t" r="r" b="b"/>
                <a:pathLst>
                  <a:path w="7852401" h="1324534">
                    <a:moveTo>
                      <a:pt x="3511" y="0"/>
                    </a:moveTo>
                    <a:lnTo>
                      <a:pt x="7848889" y="0"/>
                    </a:lnTo>
                    <a:cubicBezTo>
                      <a:pt x="7849821" y="0"/>
                      <a:pt x="7850714" y="370"/>
                      <a:pt x="7851372" y="1028"/>
                    </a:cubicBezTo>
                    <a:cubicBezTo>
                      <a:pt x="7852031" y="1687"/>
                      <a:pt x="7852401" y="2580"/>
                      <a:pt x="7852401" y="3511"/>
                    </a:cubicBezTo>
                    <a:lnTo>
                      <a:pt x="7852401" y="1321023"/>
                    </a:lnTo>
                    <a:cubicBezTo>
                      <a:pt x="7852401" y="1321954"/>
                      <a:pt x="7852031" y="1322847"/>
                      <a:pt x="7851372" y="1323506"/>
                    </a:cubicBezTo>
                    <a:cubicBezTo>
                      <a:pt x="7850714" y="1324164"/>
                      <a:pt x="7849821" y="1324534"/>
                      <a:pt x="7848889" y="1324534"/>
                    </a:cubicBezTo>
                    <a:lnTo>
                      <a:pt x="3511" y="1324534"/>
                    </a:lnTo>
                    <a:cubicBezTo>
                      <a:pt x="2580" y="1324534"/>
                      <a:pt x="1687" y="1324164"/>
                      <a:pt x="1028" y="1323506"/>
                    </a:cubicBezTo>
                    <a:cubicBezTo>
                      <a:pt x="370" y="1322847"/>
                      <a:pt x="0" y="1321954"/>
                      <a:pt x="0" y="1321023"/>
                    </a:cubicBezTo>
                    <a:lnTo>
                      <a:pt x="0" y="3511"/>
                    </a:lnTo>
                    <a:cubicBezTo>
                      <a:pt x="0" y="2580"/>
                      <a:pt x="370" y="1687"/>
                      <a:pt x="1028" y="1028"/>
                    </a:cubicBezTo>
                    <a:cubicBezTo>
                      <a:pt x="1687" y="370"/>
                      <a:pt x="2580" y="0"/>
                      <a:pt x="3511" y="0"/>
                    </a:cubicBezTo>
                    <a:close/>
                  </a:path>
                </a:pathLst>
              </a:custGeom>
              <a:solidFill>
                <a:srgbClr val="DDD9FA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7852400" cy="1353109"/>
              </a:xfrm>
              <a:prstGeom prst="rect">
                <a:avLst/>
              </a:prstGeom>
            </p:spPr>
            <p:txBody>
              <a:bodyPr lIns="108385" tIns="108385" rIns="108385" bIns="108385" rtlCol="0" anchor="ctr"/>
              <a:lstStyle/>
              <a:p>
                <a:pPr algn="ctr">
                  <a:lnSpc>
                    <a:spcPts val="845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9322" y="198324"/>
              <a:ext cx="22440669" cy="34943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73"/>
                </a:lnSpc>
              </a:pPr>
              <a:r>
                <a:rPr lang="en-US" sz="4299" b="1" spc="-150">
                  <a:solidFill>
                    <a:srgbClr val="30178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Bien que la vie apportera toujours d’autres défis nécessitant de mobiliser vos ressources de « guide bienveillant » pour accompagner votre enfant, vous disposez désormais d’un coffre à outils riche et bien rempli pour les aborder</a:t>
              </a:r>
            </a:p>
            <a:p>
              <a:pPr algn="ctr">
                <a:lnSpc>
                  <a:spcPts val="5073"/>
                </a:lnSpc>
              </a:pPr>
              <a:r>
                <a:rPr lang="en-US" sz="4299" b="1" spc="-150">
                  <a:solidFill>
                    <a:srgbClr val="30178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avec plus de                         et                        .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352098" y="361961"/>
            <a:ext cx="7871354" cy="698110"/>
          </a:xfrm>
          <a:custGeom>
            <a:avLst/>
            <a:gdLst/>
            <a:ahLst/>
            <a:cxnLst/>
            <a:rect l="l" t="t" r="r" b="b"/>
            <a:pathLst>
              <a:path w="7871354" h="698110">
                <a:moveTo>
                  <a:pt x="0" y="0"/>
                </a:moveTo>
                <a:lnTo>
                  <a:pt x="7871354" y="0"/>
                </a:lnTo>
                <a:lnTo>
                  <a:pt x="7871354" y="698111"/>
                </a:lnTo>
                <a:lnTo>
                  <a:pt x="0" y="6981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1" name="Freeform 11"/>
          <p:cNvSpPr/>
          <p:nvPr/>
        </p:nvSpPr>
        <p:spPr>
          <a:xfrm>
            <a:off x="4063479" y="5152559"/>
            <a:ext cx="10216622" cy="6274709"/>
          </a:xfrm>
          <a:custGeom>
            <a:avLst/>
            <a:gdLst/>
            <a:ahLst/>
            <a:cxnLst/>
            <a:rect l="l" t="t" r="r" b="b"/>
            <a:pathLst>
              <a:path w="10216622" h="6274709">
                <a:moveTo>
                  <a:pt x="0" y="0"/>
                </a:moveTo>
                <a:lnTo>
                  <a:pt x="10216622" y="0"/>
                </a:lnTo>
                <a:lnTo>
                  <a:pt x="10216622" y="6274709"/>
                </a:lnTo>
                <a:lnTo>
                  <a:pt x="0" y="62747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2" name="TextBox 12"/>
          <p:cNvSpPr txBox="1"/>
          <p:nvPr/>
        </p:nvSpPr>
        <p:spPr>
          <a:xfrm>
            <a:off x="17862796" y="9290318"/>
            <a:ext cx="152400" cy="2286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30178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790" y="883186"/>
            <a:ext cx="18288000" cy="149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  <a:spcBef>
                <a:spcPct val="0"/>
              </a:spcBef>
            </a:pPr>
            <a:r>
              <a:rPr lang="en-US" sz="7800" b="1" spc="-397" dirty="0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CONCLUSION ET DÉPART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739532" y="4310317"/>
            <a:ext cx="2404535" cy="675041"/>
            <a:chOff x="0" y="0"/>
            <a:chExt cx="3206047" cy="900055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06047" cy="850801"/>
              <a:chOff x="0" y="0"/>
              <a:chExt cx="1132299" cy="30048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132299" cy="300483"/>
              </a:xfrm>
              <a:custGeom>
                <a:avLst/>
                <a:gdLst/>
                <a:ahLst/>
                <a:cxnLst/>
                <a:rect l="l" t="t" r="r" b="b"/>
                <a:pathLst>
                  <a:path w="1132299" h="300483">
                    <a:moveTo>
                      <a:pt x="25758" y="0"/>
                    </a:moveTo>
                    <a:lnTo>
                      <a:pt x="1106542" y="0"/>
                    </a:lnTo>
                    <a:cubicBezTo>
                      <a:pt x="1113373" y="0"/>
                      <a:pt x="1119925" y="2714"/>
                      <a:pt x="1124755" y="7544"/>
                    </a:cubicBezTo>
                    <a:cubicBezTo>
                      <a:pt x="1129586" y="12375"/>
                      <a:pt x="1132299" y="18926"/>
                      <a:pt x="1132299" y="25758"/>
                    </a:cubicBezTo>
                    <a:lnTo>
                      <a:pt x="1132299" y="274725"/>
                    </a:lnTo>
                    <a:cubicBezTo>
                      <a:pt x="1132299" y="288951"/>
                      <a:pt x="1120767" y="300483"/>
                      <a:pt x="1106542" y="300483"/>
                    </a:cubicBezTo>
                    <a:lnTo>
                      <a:pt x="25758" y="300483"/>
                    </a:lnTo>
                    <a:cubicBezTo>
                      <a:pt x="11532" y="300483"/>
                      <a:pt x="0" y="288951"/>
                      <a:pt x="0" y="274725"/>
                    </a:cubicBezTo>
                    <a:lnTo>
                      <a:pt x="0" y="25758"/>
                    </a:lnTo>
                    <a:cubicBezTo>
                      <a:pt x="0" y="11532"/>
                      <a:pt x="11532" y="0"/>
                      <a:pt x="25758" y="0"/>
                    </a:cubicBezTo>
                    <a:close/>
                  </a:path>
                </a:pathLst>
              </a:custGeom>
              <a:solidFill>
                <a:srgbClr val="30178C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1132299" cy="329058"/>
              </a:xfrm>
              <a:prstGeom prst="rect">
                <a:avLst/>
              </a:prstGeom>
            </p:spPr>
            <p:txBody>
              <a:bodyPr lIns="102461" tIns="102461" rIns="102461" bIns="102461" rtlCol="0" anchor="ctr"/>
              <a:lstStyle/>
              <a:p>
                <a:pPr algn="ctr">
                  <a:lnSpc>
                    <a:spcPts val="845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0" y="-41608"/>
              <a:ext cx="3206047" cy="941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73"/>
                </a:lnSpc>
              </a:pPr>
              <a:r>
                <a:rPr lang="en-US" sz="4299" b="1" spc="-15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confiance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708451" y="4310317"/>
            <a:ext cx="2420728" cy="675041"/>
            <a:chOff x="0" y="0"/>
            <a:chExt cx="3227638" cy="900055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3227638" cy="850801"/>
              <a:chOff x="0" y="0"/>
              <a:chExt cx="1139925" cy="30048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139925" cy="300483"/>
              </a:xfrm>
              <a:custGeom>
                <a:avLst/>
                <a:gdLst/>
                <a:ahLst/>
                <a:cxnLst/>
                <a:rect l="l" t="t" r="r" b="b"/>
                <a:pathLst>
                  <a:path w="1139925" h="300483">
                    <a:moveTo>
                      <a:pt x="25585" y="0"/>
                    </a:moveTo>
                    <a:lnTo>
                      <a:pt x="1114339" y="0"/>
                    </a:lnTo>
                    <a:cubicBezTo>
                      <a:pt x="1121125" y="0"/>
                      <a:pt x="1127633" y="2696"/>
                      <a:pt x="1132431" y="7494"/>
                    </a:cubicBezTo>
                    <a:cubicBezTo>
                      <a:pt x="1137229" y="12292"/>
                      <a:pt x="1139925" y="18800"/>
                      <a:pt x="1139925" y="25585"/>
                    </a:cubicBezTo>
                    <a:lnTo>
                      <a:pt x="1139925" y="274897"/>
                    </a:lnTo>
                    <a:cubicBezTo>
                      <a:pt x="1139925" y="281683"/>
                      <a:pt x="1137229" y="288191"/>
                      <a:pt x="1132431" y="292989"/>
                    </a:cubicBezTo>
                    <a:cubicBezTo>
                      <a:pt x="1127633" y="297787"/>
                      <a:pt x="1121125" y="300483"/>
                      <a:pt x="1114339" y="300483"/>
                    </a:cubicBezTo>
                    <a:lnTo>
                      <a:pt x="25585" y="300483"/>
                    </a:lnTo>
                    <a:cubicBezTo>
                      <a:pt x="18800" y="300483"/>
                      <a:pt x="12292" y="297787"/>
                      <a:pt x="7494" y="292989"/>
                    </a:cubicBezTo>
                    <a:cubicBezTo>
                      <a:pt x="2696" y="288191"/>
                      <a:pt x="0" y="281683"/>
                      <a:pt x="0" y="274897"/>
                    </a:cubicBezTo>
                    <a:lnTo>
                      <a:pt x="0" y="25585"/>
                    </a:lnTo>
                    <a:cubicBezTo>
                      <a:pt x="0" y="18800"/>
                      <a:pt x="2696" y="12292"/>
                      <a:pt x="7494" y="7494"/>
                    </a:cubicBezTo>
                    <a:cubicBezTo>
                      <a:pt x="12292" y="2696"/>
                      <a:pt x="18800" y="0"/>
                      <a:pt x="25585" y="0"/>
                    </a:cubicBezTo>
                    <a:close/>
                  </a:path>
                </a:pathLst>
              </a:custGeom>
              <a:solidFill>
                <a:srgbClr val="30178C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1139925" cy="329058"/>
              </a:xfrm>
              <a:prstGeom prst="rect">
                <a:avLst/>
              </a:prstGeom>
            </p:spPr>
            <p:txBody>
              <a:bodyPr lIns="102461" tIns="102461" rIns="102461" bIns="102461" rtlCol="0" anchor="ctr"/>
              <a:lstStyle/>
              <a:p>
                <a:pPr algn="ctr">
                  <a:lnSpc>
                    <a:spcPts val="845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0" y="-41608"/>
              <a:ext cx="3227638" cy="941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73"/>
                </a:lnSpc>
              </a:pPr>
              <a:r>
                <a:rPr lang="en-US" sz="4299" b="1" spc="-15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d’ancrage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" y="966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 r="-12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TextBox 3"/>
          <p:cNvSpPr txBox="1"/>
          <p:nvPr/>
        </p:nvSpPr>
        <p:spPr>
          <a:xfrm>
            <a:off x="17862796" y="9787302"/>
            <a:ext cx="152400" cy="2286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30178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8</a:t>
            </a:r>
          </a:p>
        </p:txBody>
      </p:sp>
      <p:sp>
        <p:nvSpPr>
          <p:cNvPr id="4" name="Freeform 4"/>
          <p:cNvSpPr/>
          <p:nvPr/>
        </p:nvSpPr>
        <p:spPr>
          <a:xfrm>
            <a:off x="228600" y="344772"/>
            <a:ext cx="7871354" cy="698110"/>
          </a:xfrm>
          <a:custGeom>
            <a:avLst/>
            <a:gdLst/>
            <a:ahLst/>
            <a:cxnLst/>
            <a:rect l="l" t="t" r="r" b="b"/>
            <a:pathLst>
              <a:path w="7871354" h="698110">
                <a:moveTo>
                  <a:pt x="0" y="0"/>
                </a:moveTo>
                <a:lnTo>
                  <a:pt x="7871354" y="0"/>
                </a:lnTo>
                <a:lnTo>
                  <a:pt x="7871354" y="698110"/>
                </a:lnTo>
                <a:lnTo>
                  <a:pt x="0" y="698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TextBox 5"/>
          <p:cNvSpPr txBox="1"/>
          <p:nvPr/>
        </p:nvSpPr>
        <p:spPr>
          <a:xfrm>
            <a:off x="396628" y="1931248"/>
            <a:ext cx="17494741" cy="153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30178B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Merci pour </a:t>
            </a:r>
            <a:r>
              <a:rPr lang="en-US" sz="8000" b="1" dirty="0" err="1">
                <a:solidFill>
                  <a:srgbClr val="30178B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votre</a:t>
            </a:r>
            <a:r>
              <a:rPr lang="en-US" sz="8000" b="1" dirty="0">
                <a:solidFill>
                  <a:srgbClr val="30178B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participation!</a:t>
            </a:r>
          </a:p>
        </p:txBody>
      </p:sp>
      <p:sp>
        <p:nvSpPr>
          <p:cNvPr id="6" name="Freeform 6"/>
          <p:cNvSpPr/>
          <p:nvPr/>
        </p:nvSpPr>
        <p:spPr>
          <a:xfrm rot="-2906592">
            <a:off x="592814" y="6623113"/>
            <a:ext cx="2102402" cy="2530243"/>
          </a:xfrm>
          <a:custGeom>
            <a:avLst/>
            <a:gdLst/>
            <a:ahLst/>
            <a:cxnLst/>
            <a:rect l="l" t="t" r="r" b="b"/>
            <a:pathLst>
              <a:path w="2102402" h="2530243">
                <a:moveTo>
                  <a:pt x="0" y="0"/>
                </a:moveTo>
                <a:lnTo>
                  <a:pt x="2102402" y="0"/>
                </a:lnTo>
                <a:lnTo>
                  <a:pt x="2102402" y="2530242"/>
                </a:lnTo>
                <a:lnTo>
                  <a:pt x="0" y="2530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7" name="Freeform 7"/>
          <p:cNvSpPr/>
          <p:nvPr/>
        </p:nvSpPr>
        <p:spPr>
          <a:xfrm>
            <a:off x="2925263" y="3407080"/>
            <a:ext cx="13069672" cy="7400702"/>
          </a:xfrm>
          <a:custGeom>
            <a:avLst/>
            <a:gdLst/>
            <a:ahLst/>
            <a:cxnLst/>
            <a:rect l="l" t="t" r="r" b="b"/>
            <a:pathLst>
              <a:path w="13069672" h="7400702">
                <a:moveTo>
                  <a:pt x="0" y="0"/>
                </a:moveTo>
                <a:lnTo>
                  <a:pt x="13069672" y="0"/>
                </a:lnTo>
                <a:lnTo>
                  <a:pt x="13069672" y="7400702"/>
                </a:lnTo>
                <a:lnTo>
                  <a:pt x="0" y="74007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8" name="Freeform 8"/>
          <p:cNvSpPr/>
          <p:nvPr/>
        </p:nvSpPr>
        <p:spPr>
          <a:xfrm rot="-2906592">
            <a:off x="14564084" y="2940717"/>
            <a:ext cx="2102402" cy="2530243"/>
          </a:xfrm>
          <a:custGeom>
            <a:avLst/>
            <a:gdLst/>
            <a:ahLst/>
            <a:cxnLst/>
            <a:rect l="l" t="t" r="r" b="b"/>
            <a:pathLst>
              <a:path w="2102402" h="2530243">
                <a:moveTo>
                  <a:pt x="0" y="0"/>
                </a:moveTo>
                <a:lnTo>
                  <a:pt x="2102402" y="0"/>
                </a:lnTo>
                <a:lnTo>
                  <a:pt x="2102402" y="2530243"/>
                </a:lnTo>
                <a:lnTo>
                  <a:pt x="0" y="2530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9" name="TextBox 9"/>
          <p:cNvSpPr txBox="1"/>
          <p:nvPr/>
        </p:nvSpPr>
        <p:spPr>
          <a:xfrm>
            <a:off x="-272804" y="1057074"/>
            <a:ext cx="18288000" cy="149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  <a:spcBef>
                <a:spcPct val="0"/>
              </a:spcBef>
            </a:pPr>
            <a:r>
              <a:rPr lang="en-US" sz="7800" b="1" spc="-397" dirty="0">
                <a:solidFill>
                  <a:srgbClr val="0BAB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CONCLUSION ET DÉPART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7C06F5E01764594DD21339AA8897B" ma:contentTypeVersion="17" ma:contentTypeDescription="Crée un document." ma:contentTypeScope="" ma:versionID="3e7e7b9a8d8efdfd702fa2e1acc3e7cb">
  <xsd:schema xmlns:xsd="http://www.w3.org/2001/XMLSchema" xmlns:xs="http://www.w3.org/2001/XMLSchema" xmlns:p="http://schemas.microsoft.com/office/2006/metadata/properties" xmlns:ns2="cd95c8f1-3cc3-4b75-8c41-c750205dc126" xmlns:ns3="bc2d96f8-f76f-46b3-b2c2-a8ec45c8f182" targetNamespace="http://schemas.microsoft.com/office/2006/metadata/properties" ma:root="true" ma:fieldsID="0a0ce3ff2de5c931b084d62393097189" ns2:_="" ns3:_="">
    <xsd:import namespace="cd95c8f1-3cc3-4b75-8c41-c750205dc126"/>
    <xsd:import namespace="bc2d96f8-f76f-46b3-b2c2-a8ec45c8f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5c8f1-3cc3-4b75-8c41-c750205dc1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d96f8-f76f-46b3-b2c2-a8ec45c8f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cdef15d-bc0c-4c46-9001-376561642adc}" ma:internalName="TaxCatchAll" ma:showField="CatchAllData" ma:web="bc2d96f8-f76f-46b3-b2c2-a8ec45c8f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95c8f1-3cc3-4b75-8c41-c750205dc126">
      <Terms xmlns="http://schemas.microsoft.com/office/infopath/2007/PartnerControls"/>
    </lcf76f155ced4ddcb4097134ff3c332f>
    <TaxCatchAll xmlns="bc2d96f8-f76f-46b3-b2c2-a8ec45c8f182"/>
  </documentManagement>
</p:properties>
</file>

<file path=customXml/itemProps1.xml><?xml version="1.0" encoding="utf-8"?>
<ds:datastoreItem xmlns:ds="http://schemas.openxmlformats.org/officeDocument/2006/customXml" ds:itemID="{7111E815-9DFA-49BF-9D46-EA513CF619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95c8f1-3cc3-4b75-8c41-c750205dc126"/>
    <ds:schemaRef ds:uri="bc2d96f8-f76f-46b3-b2c2-a8ec45c8f1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CB6C56-C66F-4F9E-983B-B43A50BFDC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B1A666-8B88-4B89-947A-D60D05A984E8}">
  <ds:schemaRefs>
    <ds:schemaRef ds:uri="http://schemas.microsoft.com/office/2006/documentManagement/types"/>
    <ds:schemaRef ds:uri="http://purl.org/dc/elements/1.1/"/>
    <ds:schemaRef ds:uri="cd95c8f1-3cc3-4b75-8c41-c750205dc126"/>
    <ds:schemaRef ds:uri="http://schemas.openxmlformats.org/package/2006/metadata/core-properties"/>
    <ds:schemaRef ds:uri="bc2d96f8-f76f-46b3-b2c2-a8ec45c8f182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175</Words>
  <Application>Microsoft Office PowerPoint</Application>
  <PresentationFormat>Personnalisé</PresentationFormat>
  <Paragraphs>32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Calibri (MS) Bold</vt:lpstr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HPp33_PPT_P9_réinvestissement</dc:title>
  <dc:creator>Audrey-Anne Marcotte</dc:creator>
  <cp:lastModifiedBy>Audrey-Anne Marcotte</cp:lastModifiedBy>
  <cp:revision>3</cp:revision>
  <dcterms:created xsi:type="dcterms:W3CDTF">2006-08-16T00:00:00Z</dcterms:created>
  <dcterms:modified xsi:type="dcterms:W3CDTF">2026-01-06T18:05:10Z</dcterms:modified>
  <dc:identifier>DAG74CQhzww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0x010100B787C06F5E01764594DD21339AA8897B</vt:lpwstr>
  </property>
</Properties>
</file>