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</p:sldIdLst>
  <p:sldSz cx="18288000" cy="10287000"/>
  <p:notesSz cx="6858000" cy="9144000"/>
  <p:embeddedFontLst>
    <p:embeddedFont>
      <p:font typeface="Calibri (MS)" panose="020B0604020202020204" charset="0"/>
      <p:regular r:id="rId20"/>
    </p:embeddedFont>
    <p:embeddedFont>
      <p:font typeface="Calibri (MS) Bold" panose="020B0604020202020204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8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svg"/><Relationship Id="rId4" Type="http://schemas.openxmlformats.org/officeDocument/2006/relationships/image" Target="../media/image8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24.png"/><Relationship Id="rId7" Type="http://schemas.openxmlformats.org/officeDocument/2006/relationships/image" Target="../media/image7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11" Type="http://schemas.openxmlformats.org/officeDocument/2006/relationships/image" Target="../media/image87.svg"/><Relationship Id="rId5" Type="http://schemas.openxmlformats.org/officeDocument/2006/relationships/image" Target="../media/image73.png"/><Relationship Id="rId10" Type="http://schemas.openxmlformats.org/officeDocument/2006/relationships/image" Target="../media/image86.png"/><Relationship Id="rId4" Type="http://schemas.openxmlformats.org/officeDocument/2006/relationships/image" Target="../media/image72.png"/><Relationship Id="rId9" Type="http://schemas.openxmlformats.org/officeDocument/2006/relationships/image" Target="../media/image8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svg"/><Relationship Id="rId3" Type="http://schemas.openxmlformats.org/officeDocument/2006/relationships/image" Target="../media/image88.png"/><Relationship Id="rId7" Type="http://schemas.openxmlformats.org/officeDocument/2006/relationships/image" Target="../media/image92.svg"/><Relationship Id="rId12" Type="http://schemas.openxmlformats.org/officeDocument/2006/relationships/image" Target="../media/image9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11" Type="http://schemas.openxmlformats.org/officeDocument/2006/relationships/image" Target="../media/image96.sv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9.svg"/><Relationship Id="rId9" Type="http://schemas.openxmlformats.org/officeDocument/2006/relationships/image" Target="../media/image94.svg"/><Relationship Id="rId14" Type="http://schemas.openxmlformats.org/officeDocument/2006/relationships/image" Target="../media/image9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06.svg"/><Relationship Id="rId3" Type="http://schemas.openxmlformats.org/officeDocument/2006/relationships/image" Target="../media/image102.png"/><Relationship Id="rId7" Type="http://schemas.openxmlformats.org/officeDocument/2006/relationships/image" Target="../media/image17.svg"/><Relationship Id="rId12" Type="http://schemas.openxmlformats.org/officeDocument/2006/relationships/image" Target="../media/image10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104.svg"/><Relationship Id="rId5" Type="http://schemas.openxmlformats.org/officeDocument/2006/relationships/image" Target="../media/image19.svg"/><Relationship Id="rId10" Type="http://schemas.openxmlformats.org/officeDocument/2006/relationships/image" Target="../media/image103.png"/><Relationship Id="rId4" Type="http://schemas.openxmlformats.org/officeDocument/2006/relationships/image" Target="../media/image18.png"/><Relationship Id="rId9" Type="http://schemas.openxmlformats.org/officeDocument/2006/relationships/image" Target="../media/image1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2.png"/><Relationship Id="rId7" Type="http://schemas.openxmlformats.org/officeDocument/2006/relationships/image" Target="../media/image1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4.png"/><Relationship Id="rId18" Type="http://schemas.openxmlformats.org/officeDocument/2006/relationships/image" Target="../media/image49.svg"/><Relationship Id="rId26" Type="http://schemas.openxmlformats.org/officeDocument/2006/relationships/image" Target="../media/image57.svg"/><Relationship Id="rId39" Type="http://schemas.openxmlformats.org/officeDocument/2006/relationships/image" Target="../media/image33.png"/><Relationship Id="rId21" Type="http://schemas.openxmlformats.org/officeDocument/2006/relationships/image" Target="../media/image52.png"/><Relationship Id="rId34" Type="http://schemas.openxmlformats.org/officeDocument/2006/relationships/image" Target="../media/image65.svg"/><Relationship Id="rId7" Type="http://schemas.openxmlformats.org/officeDocument/2006/relationships/image" Target="../media/image38.png"/><Relationship Id="rId12" Type="http://schemas.openxmlformats.org/officeDocument/2006/relationships/image" Target="../media/image43.svg"/><Relationship Id="rId17" Type="http://schemas.openxmlformats.org/officeDocument/2006/relationships/image" Target="../media/image48.png"/><Relationship Id="rId25" Type="http://schemas.openxmlformats.org/officeDocument/2006/relationships/image" Target="../media/image56.png"/><Relationship Id="rId33" Type="http://schemas.openxmlformats.org/officeDocument/2006/relationships/image" Target="../media/image64.png"/><Relationship Id="rId38" Type="http://schemas.openxmlformats.org/officeDocument/2006/relationships/image" Target="../media/image68.png"/><Relationship Id="rId2" Type="http://schemas.openxmlformats.org/officeDocument/2006/relationships/image" Target="../media/image1.png"/><Relationship Id="rId16" Type="http://schemas.openxmlformats.org/officeDocument/2006/relationships/image" Target="../media/image47.svg"/><Relationship Id="rId20" Type="http://schemas.openxmlformats.org/officeDocument/2006/relationships/image" Target="../media/image51.svg"/><Relationship Id="rId29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11" Type="http://schemas.openxmlformats.org/officeDocument/2006/relationships/image" Target="../media/image42.png"/><Relationship Id="rId24" Type="http://schemas.openxmlformats.org/officeDocument/2006/relationships/image" Target="../media/image55.svg"/><Relationship Id="rId32" Type="http://schemas.openxmlformats.org/officeDocument/2006/relationships/image" Target="../media/image63.svg"/><Relationship Id="rId37" Type="http://schemas.openxmlformats.org/officeDocument/2006/relationships/image" Target="../media/image67.sv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23" Type="http://schemas.openxmlformats.org/officeDocument/2006/relationships/image" Target="../media/image54.png"/><Relationship Id="rId28" Type="http://schemas.openxmlformats.org/officeDocument/2006/relationships/image" Target="../media/image59.svg"/><Relationship Id="rId36" Type="http://schemas.openxmlformats.org/officeDocument/2006/relationships/image" Target="../media/image66.png"/><Relationship Id="rId10" Type="http://schemas.openxmlformats.org/officeDocument/2006/relationships/image" Target="../media/image41.svg"/><Relationship Id="rId19" Type="http://schemas.openxmlformats.org/officeDocument/2006/relationships/image" Target="../media/image50.png"/><Relationship Id="rId31" Type="http://schemas.openxmlformats.org/officeDocument/2006/relationships/image" Target="../media/image62.png"/><Relationship Id="rId4" Type="http://schemas.openxmlformats.org/officeDocument/2006/relationships/image" Target="../media/image35.svg"/><Relationship Id="rId9" Type="http://schemas.openxmlformats.org/officeDocument/2006/relationships/image" Target="../media/image40.png"/><Relationship Id="rId14" Type="http://schemas.openxmlformats.org/officeDocument/2006/relationships/image" Target="../media/image45.svg"/><Relationship Id="rId22" Type="http://schemas.openxmlformats.org/officeDocument/2006/relationships/image" Target="../media/image53.svg"/><Relationship Id="rId27" Type="http://schemas.openxmlformats.org/officeDocument/2006/relationships/image" Target="../media/image58.png"/><Relationship Id="rId30" Type="http://schemas.openxmlformats.org/officeDocument/2006/relationships/image" Target="../media/image61.svg"/><Relationship Id="rId35" Type="http://schemas.openxmlformats.org/officeDocument/2006/relationships/image" Target="../media/image24.png"/><Relationship Id="rId8" Type="http://schemas.openxmlformats.org/officeDocument/2006/relationships/image" Target="../media/image39.svg"/><Relationship Id="rId3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38.png"/><Relationship Id="rId18" Type="http://schemas.openxmlformats.org/officeDocument/2006/relationships/image" Target="../media/image13.png"/><Relationship Id="rId3" Type="http://schemas.openxmlformats.org/officeDocument/2006/relationships/image" Target="../media/image24.png"/><Relationship Id="rId21" Type="http://schemas.openxmlformats.org/officeDocument/2006/relationships/image" Target="../media/image71.svg"/><Relationship Id="rId7" Type="http://schemas.openxmlformats.org/officeDocument/2006/relationships/image" Target="../media/image44.png"/><Relationship Id="rId12" Type="http://schemas.openxmlformats.org/officeDocument/2006/relationships/image" Target="../media/image35.svg"/><Relationship Id="rId17" Type="http://schemas.openxmlformats.org/officeDocument/2006/relationships/image" Target="../media/image33.png"/><Relationship Id="rId2" Type="http://schemas.openxmlformats.org/officeDocument/2006/relationships/image" Target="../media/image1.png"/><Relationship Id="rId16" Type="http://schemas.openxmlformats.org/officeDocument/2006/relationships/image" Target="../media/image43.svg"/><Relationship Id="rId20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11" Type="http://schemas.openxmlformats.org/officeDocument/2006/relationships/image" Target="../media/image34.png"/><Relationship Id="rId5" Type="http://schemas.openxmlformats.org/officeDocument/2006/relationships/image" Target="../media/image40.png"/><Relationship Id="rId15" Type="http://schemas.openxmlformats.org/officeDocument/2006/relationships/image" Target="../media/image42.png"/><Relationship Id="rId10" Type="http://schemas.openxmlformats.org/officeDocument/2006/relationships/image" Target="../media/image37.svg"/><Relationship Id="rId19" Type="http://schemas.openxmlformats.org/officeDocument/2006/relationships/image" Target="../media/image14.svg"/><Relationship Id="rId4" Type="http://schemas.openxmlformats.org/officeDocument/2006/relationships/image" Target="../media/image69.png"/><Relationship Id="rId9" Type="http://schemas.openxmlformats.org/officeDocument/2006/relationships/image" Target="../media/image36.png"/><Relationship Id="rId14" Type="http://schemas.openxmlformats.org/officeDocument/2006/relationships/image" Target="../media/image3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sante-mentale-jeunesse.usherbrooke.ca/wp-content/uploads/2024/09/HPp33_P1_audio_emotion.mp3" TargetMode="External"/><Relationship Id="rId3" Type="http://schemas.openxmlformats.org/officeDocument/2006/relationships/image" Target="../media/image72.png"/><Relationship Id="rId7" Type="http://schemas.openxmlformats.org/officeDocument/2006/relationships/image" Target="../media/image24.png"/><Relationship Id="rId12" Type="http://schemas.openxmlformats.org/officeDocument/2006/relationships/image" Target="../media/image7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svg"/><Relationship Id="rId11" Type="http://schemas.openxmlformats.org/officeDocument/2006/relationships/image" Target="../media/image78.png"/><Relationship Id="rId5" Type="http://schemas.openxmlformats.org/officeDocument/2006/relationships/image" Target="../media/image74.png"/><Relationship Id="rId10" Type="http://schemas.openxmlformats.org/officeDocument/2006/relationships/image" Target="../media/image77.svg"/><Relationship Id="rId4" Type="http://schemas.openxmlformats.org/officeDocument/2006/relationships/image" Target="../media/image73.png"/><Relationship Id="rId9" Type="http://schemas.openxmlformats.org/officeDocument/2006/relationships/image" Target="../media/image7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r="-121"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3" name="Group 3"/>
          <p:cNvGrpSpPr/>
          <p:nvPr/>
        </p:nvGrpSpPr>
        <p:grpSpPr>
          <a:xfrm>
            <a:off x="0" y="8462310"/>
            <a:ext cx="18288000" cy="1824690"/>
            <a:chOff x="0" y="0"/>
            <a:chExt cx="4816593" cy="4805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480577"/>
            </a:xfrm>
            <a:custGeom>
              <a:avLst/>
              <a:gdLst/>
              <a:ahLst/>
              <a:cxnLst/>
              <a:rect l="l" t="t" r="r" b="b"/>
              <a:pathLst>
                <a:path w="4816592" h="480577">
                  <a:moveTo>
                    <a:pt x="0" y="0"/>
                  </a:moveTo>
                  <a:lnTo>
                    <a:pt x="4816592" y="0"/>
                  </a:lnTo>
                  <a:lnTo>
                    <a:pt x="4816592" y="480577"/>
                  </a:lnTo>
                  <a:lnTo>
                    <a:pt x="0" y="480577"/>
                  </a:lnTo>
                  <a:close/>
                </a:path>
              </a:pathLst>
            </a:custGeom>
            <a:solidFill>
              <a:srgbClr val="FCFEFF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5186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69679" y="8775461"/>
            <a:ext cx="16748642" cy="1198387"/>
            <a:chOff x="0" y="0"/>
            <a:chExt cx="22331523" cy="1597850"/>
          </a:xfrm>
        </p:grpSpPr>
        <p:sp>
          <p:nvSpPr>
            <p:cNvPr id="7" name="Freeform 7"/>
            <p:cNvSpPr/>
            <p:nvPr/>
          </p:nvSpPr>
          <p:spPr>
            <a:xfrm>
              <a:off x="7258775" y="31043"/>
              <a:ext cx="4039443" cy="1566807"/>
            </a:xfrm>
            <a:custGeom>
              <a:avLst/>
              <a:gdLst/>
              <a:ahLst/>
              <a:cxnLst/>
              <a:rect l="l" t="t" r="r" b="b"/>
              <a:pathLst>
                <a:path w="4039443" h="1566807">
                  <a:moveTo>
                    <a:pt x="0" y="0"/>
                  </a:moveTo>
                  <a:lnTo>
                    <a:pt x="4039443" y="0"/>
                  </a:lnTo>
                  <a:lnTo>
                    <a:pt x="4039443" y="1566807"/>
                  </a:lnTo>
                  <a:lnTo>
                    <a:pt x="0" y="15668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5790" t="-96422" r="-5887" b="-89966"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8" name="Freeform 8"/>
            <p:cNvSpPr/>
            <p:nvPr/>
          </p:nvSpPr>
          <p:spPr>
            <a:xfrm>
              <a:off x="16716857" y="31043"/>
              <a:ext cx="5614666" cy="1434975"/>
            </a:xfrm>
            <a:custGeom>
              <a:avLst/>
              <a:gdLst/>
              <a:ahLst/>
              <a:cxnLst/>
              <a:rect l="l" t="t" r="r" b="b"/>
              <a:pathLst>
                <a:path w="5614666" h="1434975">
                  <a:moveTo>
                    <a:pt x="0" y="0"/>
                  </a:moveTo>
                  <a:lnTo>
                    <a:pt x="5614666" y="0"/>
                  </a:lnTo>
                  <a:lnTo>
                    <a:pt x="5614666" y="1434975"/>
                  </a:lnTo>
                  <a:lnTo>
                    <a:pt x="0" y="14349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0481" t="-219995" r="-20001" b="-229677"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9" name="Freeform 9"/>
            <p:cNvSpPr/>
            <p:nvPr/>
          </p:nvSpPr>
          <p:spPr>
            <a:xfrm>
              <a:off x="11570331" y="188914"/>
              <a:ext cx="4871850" cy="1188979"/>
            </a:xfrm>
            <a:custGeom>
              <a:avLst/>
              <a:gdLst/>
              <a:ahLst/>
              <a:cxnLst/>
              <a:rect l="l" t="t" r="r" b="b"/>
              <a:pathLst>
                <a:path w="4871850" h="1188979">
                  <a:moveTo>
                    <a:pt x="0" y="0"/>
                  </a:moveTo>
                  <a:lnTo>
                    <a:pt x="4871850" y="0"/>
                  </a:lnTo>
                  <a:lnTo>
                    <a:pt x="4871850" y="1188979"/>
                  </a:lnTo>
                  <a:lnTo>
                    <a:pt x="0" y="11889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7421" t="-29338" r="-3235" b="-29387"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6986661" cy="1566807"/>
            </a:xfrm>
            <a:custGeom>
              <a:avLst/>
              <a:gdLst/>
              <a:ahLst/>
              <a:cxnLst/>
              <a:rect l="l" t="t" r="r" b="b"/>
              <a:pathLst>
                <a:path w="6986661" h="1566807">
                  <a:moveTo>
                    <a:pt x="0" y="0"/>
                  </a:moveTo>
                  <a:lnTo>
                    <a:pt x="6986661" y="0"/>
                  </a:lnTo>
                  <a:lnTo>
                    <a:pt x="6986661" y="1566807"/>
                  </a:lnTo>
                  <a:lnTo>
                    <a:pt x="0" y="15668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3298" t="-1813" r="-2199" b="-4648"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11" name="Freeform 11"/>
          <p:cNvSpPr/>
          <p:nvPr/>
        </p:nvSpPr>
        <p:spPr>
          <a:xfrm>
            <a:off x="6276236" y="395469"/>
            <a:ext cx="5036834" cy="2507562"/>
          </a:xfrm>
          <a:custGeom>
            <a:avLst/>
            <a:gdLst/>
            <a:ahLst/>
            <a:cxnLst/>
            <a:rect l="l" t="t" r="r" b="b"/>
            <a:pathLst>
              <a:path w="5036834" h="2507562">
                <a:moveTo>
                  <a:pt x="0" y="0"/>
                </a:moveTo>
                <a:lnTo>
                  <a:pt x="5036833" y="0"/>
                </a:lnTo>
                <a:lnTo>
                  <a:pt x="5036833" y="2507561"/>
                </a:lnTo>
                <a:lnTo>
                  <a:pt x="0" y="250756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2" name="Freeform 12"/>
          <p:cNvSpPr/>
          <p:nvPr/>
        </p:nvSpPr>
        <p:spPr>
          <a:xfrm>
            <a:off x="440367" y="2903030"/>
            <a:ext cx="18398077" cy="5332480"/>
          </a:xfrm>
          <a:custGeom>
            <a:avLst/>
            <a:gdLst/>
            <a:ahLst/>
            <a:cxnLst/>
            <a:rect l="l" t="t" r="r" b="b"/>
            <a:pathLst>
              <a:path w="18398077" h="5332480">
                <a:moveTo>
                  <a:pt x="0" y="0"/>
                </a:moveTo>
                <a:lnTo>
                  <a:pt x="18398077" y="0"/>
                </a:lnTo>
                <a:lnTo>
                  <a:pt x="18398077" y="5332480"/>
                </a:lnTo>
                <a:lnTo>
                  <a:pt x="0" y="533248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r="-12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Freeform 3"/>
          <p:cNvSpPr/>
          <p:nvPr/>
        </p:nvSpPr>
        <p:spPr>
          <a:xfrm>
            <a:off x="146639" y="0"/>
            <a:ext cx="5539117" cy="681881"/>
          </a:xfrm>
          <a:custGeom>
            <a:avLst/>
            <a:gdLst/>
            <a:ahLst/>
            <a:cxnLst/>
            <a:rect l="l" t="t" r="r" b="b"/>
            <a:pathLst>
              <a:path w="5539117" h="681881">
                <a:moveTo>
                  <a:pt x="0" y="0"/>
                </a:moveTo>
                <a:lnTo>
                  <a:pt x="5539117" y="0"/>
                </a:lnTo>
                <a:lnTo>
                  <a:pt x="5539117" y="681881"/>
                </a:lnTo>
                <a:lnTo>
                  <a:pt x="0" y="6818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4" name="Group 4"/>
          <p:cNvGrpSpPr/>
          <p:nvPr/>
        </p:nvGrpSpPr>
        <p:grpSpPr>
          <a:xfrm>
            <a:off x="454883" y="2431032"/>
            <a:ext cx="17579660" cy="3127377"/>
            <a:chOff x="0" y="-109430"/>
            <a:chExt cx="23439547" cy="4169835"/>
          </a:xfrm>
        </p:grpSpPr>
        <p:grpSp>
          <p:nvGrpSpPr>
            <p:cNvPr id="5" name="Group 5"/>
            <p:cNvGrpSpPr/>
            <p:nvPr/>
          </p:nvGrpSpPr>
          <p:grpSpPr>
            <a:xfrm>
              <a:off x="183157" y="455884"/>
              <a:ext cx="22815897" cy="3604521"/>
              <a:chOff x="0" y="-57150"/>
              <a:chExt cx="8731084" cy="1379362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018096" cy="1322212"/>
              </a:xfrm>
              <a:custGeom>
                <a:avLst/>
                <a:gdLst/>
                <a:ahLst/>
                <a:cxnLst/>
                <a:rect l="l" t="t" r="r" b="b"/>
                <a:pathLst>
                  <a:path w="8731084" h="1322212">
                    <a:moveTo>
                      <a:pt x="7691" y="0"/>
                    </a:moveTo>
                    <a:lnTo>
                      <a:pt x="8723393" y="0"/>
                    </a:lnTo>
                    <a:cubicBezTo>
                      <a:pt x="8725433" y="0"/>
                      <a:pt x="8727389" y="810"/>
                      <a:pt x="8728832" y="2253"/>
                    </a:cubicBezTo>
                    <a:cubicBezTo>
                      <a:pt x="8730274" y="3695"/>
                      <a:pt x="8731084" y="5651"/>
                      <a:pt x="8731084" y="7691"/>
                    </a:cubicBezTo>
                    <a:lnTo>
                      <a:pt x="8731084" y="1314521"/>
                    </a:lnTo>
                    <a:cubicBezTo>
                      <a:pt x="8731084" y="1316561"/>
                      <a:pt x="8730274" y="1318517"/>
                      <a:pt x="8728832" y="1319959"/>
                    </a:cubicBezTo>
                    <a:cubicBezTo>
                      <a:pt x="8727389" y="1321402"/>
                      <a:pt x="8725433" y="1322212"/>
                      <a:pt x="8723393" y="1322212"/>
                    </a:cubicBezTo>
                    <a:lnTo>
                      <a:pt x="7691" y="1322212"/>
                    </a:lnTo>
                    <a:cubicBezTo>
                      <a:pt x="5651" y="1322212"/>
                      <a:pt x="3695" y="1321402"/>
                      <a:pt x="2253" y="1319959"/>
                    </a:cubicBezTo>
                    <a:cubicBezTo>
                      <a:pt x="810" y="1318517"/>
                      <a:pt x="0" y="1316561"/>
                      <a:pt x="0" y="1314521"/>
                    </a:cubicBezTo>
                    <a:lnTo>
                      <a:pt x="0" y="7691"/>
                    </a:lnTo>
                    <a:cubicBezTo>
                      <a:pt x="0" y="5651"/>
                      <a:pt x="810" y="3695"/>
                      <a:pt x="2253" y="2253"/>
                    </a:cubicBezTo>
                    <a:cubicBezTo>
                      <a:pt x="3695" y="810"/>
                      <a:pt x="5651" y="0"/>
                      <a:pt x="7691" y="0"/>
                    </a:cubicBezTo>
                    <a:close/>
                  </a:path>
                </a:pathLst>
              </a:custGeom>
              <a:solidFill>
                <a:srgbClr val="EAE8F8"/>
              </a:solidFill>
              <a:ln w="95250" cap="sq">
                <a:solidFill>
                  <a:srgbClr val="30178D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57150"/>
                <a:ext cx="8731084" cy="1379362"/>
              </a:xfrm>
              <a:prstGeom prst="rect">
                <a:avLst/>
              </a:prstGeom>
            </p:spPr>
            <p:txBody>
              <a:bodyPr lIns="94562" tIns="94562" rIns="94562" bIns="94562" rtlCol="0" anchor="ctr"/>
              <a:lstStyle/>
              <a:p>
                <a:pPr algn="ctr">
                  <a:lnSpc>
                    <a:spcPts val="1862"/>
                  </a:lnSpc>
                </a:pPr>
                <a:endParaRPr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559158" y="-109430"/>
              <a:ext cx="5585604" cy="1432986"/>
              <a:chOff x="0" y="-57150"/>
              <a:chExt cx="2917095" cy="74838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787121" cy="616314"/>
              </a:xfrm>
              <a:custGeom>
                <a:avLst/>
                <a:gdLst/>
                <a:ahLst/>
                <a:cxnLst/>
                <a:rect l="l" t="t" r="r" b="b"/>
                <a:pathLst>
                  <a:path w="2917095" h="691230">
                    <a:moveTo>
                      <a:pt x="31417" y="0"/>
                    </a:moveTo>
                    <a:lnTo>
                      <a:pt x="2885678" y="0"/>
                    </a:lnTo>
                    <a:cubicBezTo>
                      <a:pt x="2903029" y="0"/>
                      <a:pt x="2917095" y="14066"/>
                      <a:pt x="2917095" y="31417"/>
                    </a:cubicBezTo>
                    <a:lnTo>
                      <a:pt x="2917095" y="659813"/>
                    </a:lnTo>
                    <a:cubicBezTo>
                      <a:pt x="2917095" y="668146"/>
                      <a:pt x="2913785" y="676137"/>
                      <a:pt x="2907893" y="682028"/>
                    </a:cubicBezTo>
                    <a:cubicBezTo>
                      <a:pt x="2902001" y="687920"/>
                      <a:pt x="2894010" y="691230"/>
                      <a:pt x="2885678" y="691230"/>
                    </a:cubicBezTo>
                    <a:lnTo>
                      <a:pt x="31417" y="691230"/>
                    </a:lnTo>
                    <a:cubicBezTo>
                      <a:pt x="23085" y="691230"/>
                      <a:pt x="15094" y="687920"/>
                      <a:pt x="9202" y="682028"/>
                    </a:cubicBezTo>
                    <a:cubicBezTo>
                      <a:pt x="3310" y="676137"/>
                      <a:pt x="0" y="668146"/>
                      <a:pt x="0" y="659813"/>
                    </a:cubicBezTo>
                    <a:lnTo>
                      <a:pt x="0" y="31417"/>
                    </a:lnTo>
                    <a:cubicBezTo>
                      <a:pt x="0" y="23085"/>
                      <a:pt x="3310" y="15094"/>
                      <a:pt x="9202" y="9202"/>
                    </a:cubicBezTo>
                    <a:cubicBezTo>
                      <a:pt x="15094" y="3310"/>
                      <a:pt x="23085" y="0"/>
                      <a:pt x="31417" y="0"/>
                    </a:cubicBezTo>
                    <a:close/>
                  </a:path>
                </a:pathLst>
              </a:custGeom>
              <a:solidFill>
                <a:srgbClr val="30178C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57150"/>
                <a:ext cx="2917095" cy="748380"/>
              </a:xfrm>
              <a:prstGeom prst="rect">
                <a:avLst/>
              </a:prstGeom>
            </p:spPr>
            <p:txBody>
              <a:bodyPr lIns="94562" tIns="94562" rIns="94562" bIns="94562" rtlCol="0" anchor="ctr"/>
              <a:lstStyle/>
              <a:p>
                <a:pPr algn="ctr">
                  <a:lnSpc>
                    <a:spcPts val="1862"/>
                  </a:lnSpc>
                </a:pPr>
                <a:endParaRPr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895462" y="175580"/>
              <a:ext cx="4912995" cy="8866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19"/>
                </a:lnSpc>
              </a:pPr>
              <a:r>
                <a:rPr lang="en-US" sz="3999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LES ÉMOTIONS...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342606"/>
              <a:ext cx="23439547" cy="24806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798829" lvl="1" indent="-399415" algn="l">
                <a:lnSpc>
                  <a:spcPts val="3477"/>
                </a:lnSpc>
                <a:buFont typeface="Arial"/>
                <a:buChar char="•"/>
              </a:pPr>
              <a:r>
                <a:rPr lang="en-US" sz="3699">
                  <a:solidFill>
                    <a:srgbClr val="30178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sont des réactions intérieures spontanées;</a:t>
              </a:r>
            </a:p>
            <a:p>
              <a:pPr marL="798829" lvl="1" indent="-399415" algn="l">
                <a:lnSpc>
                  <a:spcPts val="3477"/>
                </a:lnSpc>
                <a:buFont typeface="Arial"/>
                <a:buChar char="•"/>
              </a:pPr>
              <a:r>
                <a:rPr lang="en-US" sz="3699">
                  <a:solidFill>
                    <a:srgbClr val="30178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apparaissent souvent de façon imprévue ou irréfléchie;</a:t>
              </a:r>
            </a:p>
            <a:p>
              <a:pPr marL="798829" lvl="1" indent="-399415" algn="l">
                <a:lnSpc>
                  <a:spcPts val="3477"/>
                </a:lnSpc>
                <a:buFont typeface="Arial"/>
                <a:buChar char="•"/>
              </a:pPr>
              <a:r>
                <a:rPr lang="en-US" sz="3699">
                  <a:solidFill>
                    <a:srgbClr val="30178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peuvent être très fortes et envahissantes ou au contraire discrètes et cachées;</a:t>
              </a:r>
            </a:p>
            <a:p>
              <a:pPr marL="798829" lvl="1" indent="-399415" algn="l">
                <a:lnSpc>
                  <a:spcPts val="3477"/>
                </a:lnSpc>
                <a:buFont typeface="Arial"/>
                <a:buChar char="•"/>
              </a:pPr>
              <a:r>
                <a:rPr lang="en-US" sz="3699">
                  <a:solidFill>
                    <a:srgbClr val="30178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ne s’expriment pas toujours dans le contexte où elles sont nées.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92956" y="7852709"/>
            <a:ext cx="15251000" cy="1586327"/>
            <a:chOff x="0" y="0"/>
            <a:chExt cx="7781578" cy="80939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781578" cy="809398"/>
            </a:xfrm>
            <a:custGeom>
              <a:avLst/>
              <a:gdLst/>
              <a:ahLst/>
              <a:cxnLst/>
              <a:rect l="l" t="t" r="r" b="b"/>
              <a:pathLst>
                <a:path w="7781578" h="809398">
                  <a:moveTo>
                    <a:pt x="8630" y="0"/>
                  </a:moveTo>
                  <a:lnTo>
                    <a:pt x="7772948" y="0"/>
                  </a:lnTo>
                  <a:cubicBezTo>
                    <a:pt x="7775237" y="0"/>
                    <a:pt x="7777431" y="909"/>
                    <a:pt x="7779050" y="2528"/>
                  </a:cubicBezTo>
                  <a:cubicBezTo>
                    <a:pt x="7780668" y="4146"/>
                    <a:pt x="7781578" y="6341"/>
                    <a:pt x="7781578" y="8630"/>
                  </a:cubicBezTo>
                  <a:lnTo>
                    <a:pt x="7781578" y="800768"/>
                  </a:lnTo>
                  <a:cubicBezTo>
                    <a:pt x="7781578" y="805534"/>
                    <a:pt x="7777714" y="809398"/>
                    <a:pt x="7772948" y="809398"/>
                  </a:cubicBezTo>
                  <a:lnTo>
                    <a:pt x="8630" y="809398"/>
                  </a:lnTo>
                  <a:cubicBezTo>
                    <a:pt x="6341" y="809398"/>
                    <a:pt x="4146" y="808489"/>
                    <a:pt x="2528" y="806870"/>
                  </a:cubicBezTo>
                  <a:cubicBezTo>
                    <a:pt x="909" y="805252"/>
                    <a:pt x="0" y="803057"/>
                    <a:pt x="0" y="800768"/>
                  </a:cubicBezTo>
                  <a:lnTo>
                    <a:pt x="0" y="8630"/>
                  </a:lnTo>
                  <a:cubicBezTo>
                    <a:pt x="0" y="6341"/>
                    <a:pt x="909" y="4146"/>
                    <a:pt x="2528" y="2528"/>
                  </a:cubicBezTo>
                  <a:cubicBezTo>
                    <a:pt x="4146" y="909"/>
                    <a:pt x="6341" y="0"/>
                    <a:pt x="8630" y="0"/>
                  </a:cubicBezTo>
                  <a:close/>
                </a:path>
              </a:pathLst>
            </a:custGeom>
            <a:solidFill>
              <a:srgbClr val="30178C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57150"/>
              <a:ext cx="7781578" cy="866548"/>
            </a:xfrm>
            <a:prstGeom prst="rect">
              <a:avLst/>
            </a:prstGeom>
          </p:spPr>
          <p:txBody>
            <a:bodyPr lIns="94562" tIns="94562" rIns="94562" bIns="94562" rtlCol="0" anchor="ctr"/>
            <a:lstStyle/>
            <a:p>
              <a:pPr algn="ctr">
                <a:lnSpc>
                  <a:spcPts val="1862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6111228" y="7918873"/>
            <a:ext cx="1500767" cy="1500767"/>
          </a:xfrm>
          <a:custGeom>
            <a:avLst/>
            <a:gdLst/>
            <a:ahLst/>
            <a:cxnLst/>
            <a:rect l="l" t="t" r="r" b="b"/>
            <a:pathLst>
              <a:path w="1500767" h="1500767">
                <a:moveTo>
                  <a:pt x="0" y="0"/>
                </a:moveTo>
                <a:lnTo>
                  <a:pt x="1500767" y="0"/>
                </a:lnTo>
                <a:lnTo>
                  <a:pt x="1500767" y="1500767"/>
                </a:lnTo>
                <a:lnTo>
                  <a:pt x="0" y="15007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7" name="TextBox 17"/>
          <p:cNvSpPr txBox="1"/>
          <p:nvPr/>
        </p:nvSpPr>
        <p:spPr>
          <a:xfrm>
            <a:off x="849773" y="8022048"/>
            <a:ext cx="14937365" cy="1180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65"/>
              </a:lnSpc>
            </a:pPr>
            <a:r>
              <a:rPr lang="en-US" sz="3699" b="1" spc="-129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Le rôle du parent est d’accompagner son enfant à vivre et à exprimer ses émotions librement, dans le respect de soi et des autres, en étant un guide bienveillant.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96629" y="1176430"/>
            <a:ext cx="17494741" cy="1336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 b="1">
                <a:solidFill>
                  <a:srgbClr val="30178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Le spectacle des émotions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0" y="310083"/>
            <a:ext cx="18288000" cy="149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20"/>
              </a:lnSpc>
              <a:spcBef>
                <a:spcPct val="0"/>
              </a:spcBef>
            </a:pPr>
            <a:r>
              <a:rPr lang="en-US" sz="7800" b="1" spc="-397">
                <a:solidFill>
                  <a:srgbClr val="0BAB9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SANTÉ ÉMOTIONNELLE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7891371" y="9787302"/>
            <a:ext cx="152400" cy="2286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30178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10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692956" y="5904043"/>
            <a:ext cx="16995239" cy="1564205"/>
            <a:chOff x="0" y="-149343"/>
            <a:chExt cx="22660318" cy="2085607"/>
          </a:xfrm>
        </p:grpSpPr>
        <p:grpSp>
          <p:nvGrpSpPr>
            <p:cNvPr id="22" name="Group 22"/>
            <p:cNvGrpSpPr/>
            <p:nvPr/>
          </p:nvGrpSpPr>
          <p:grpSpPr>
            <a:xfrm>
              <a:off x="2293634" y="-149343"/>
              <a:ext cx="20366684" cy="2085607"/>
              <a:chOff x="0" y="-57150"/>
              <a:chExt cx="7793830" cy="798111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" y="0"/>
                <a:ext cx="6389159" cy="740961"/>
              </a:xfrm>
              <a:custGeom>
                <a:avLst/>
                <a:gdLst/>
                <a:ahLst/>
                <a:cxnLst/>
                <a:rect l="l" t="t" r="r" b="b"/>
                <a:pathLst>
                  <a:path w="7793830" h="740961">
                    <a:moveTo>
                      <a:pt x="8616" y="0"/>
                    </a:moveTo>
                    <a:lnTo>
                      <a:pt x="7785214" y="0"/>
                    </a:lnTo>
                    <a:cubicBezTo>
                      <a:pt x="7789973" y="0"/>
                      <a:pt x="7793830" y="3858"/>
                      <a:pt x="7793830" y="8616"/>
                    </a:cubicBezTo>
                    <a:lnTo>
                      <a:pt x="7793830" y="732345"/>
                    </a:lnTo>
                    <a:cubicBezTo>
                      <a:pt x="7793830" y="737103"/>
                      <a:pt x="7789973" y="740961"/>
                      <a:pt x="7785214" y="740961"/>
                    </a:cubicBezTo>
                    <a:lnTo>
                      <a:pt x="8616" y="740961"/>
                    </a:lnTo>
                    <a:cubicBezTo>
                      <a:pt x="3858" y="740961"/>
                      <a:pt x="0" y="737103"/>
                      <a:pt x="0" y="732345"/>
                    </a:cubicBezTo>
                    <a:lnTo>
                      <a:pt x="0" y="8616"/>
                    </a:lnTo>
                    <a:cubicBezTo>
                      <a:pt x="0" y="3858"/>
                      <a:pt x="3858" y="0"/>
                      <a:pt x="8616" y="0"/>
                    </a:cubicBezTo>
                    <a:close/>
                  </a:path>
                </a:pathLst>
              </a:custGeom>
              <a:solidFill>
                <a:srgbClr val="EAE8F8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0" y="-57150"/>
                <a:ext cx="7793830" cy="798111"/>
              </a:xfrm>
              <a:prstGeom prst="rect">
                <a:avLst/>
              </a:prstGeom>
            </p:spPr>
            <p:txBody>
              <a:bodyPr lIns="94562" tIns="94562" rIns="94562" bIns="94562" rtlCol="0" anchor="ctr"/>
              <a:lstStyle/>
              <a:p>
                <a:pPr algn="ctr">
                  <a:lnSpc>
                    <a:spcPts val="1862"/>
                  </a:lnSpc>
                </a:pPr>
                <a:endParaRPr/>
              </a:p>
            </p:txBody>
          </p:sp>
        </p:grpSp>
        <p:sp>
          <p:nvSpPr>
            <p:cNvPr id="25" name="Freeform 25"/>
            <p:cNvSpPr/>
            <p:nvPr/>
          </p:nvSpPr>
          <p:spPr>
            <a:xfrm>
              <a:off x="0" y="0"/>
              <a:ext cx="1936264" cy="1936264"/>
            </a:xfrm>
            <a:custGeom>
              <a:avLst/>
              <a:gdLst/>
              <a:ahLst/>
              <a:cxnLst/>
              <a:rect l="l" t="t" r="r" b="b"/>
              <a:pathLst>
                <a:path w="1936264" h="1936264">
                  <a:moveTo>
                    <a:pt x="0" y="0"/>
                  </a:moveTo>
                  <a:lnTo>
                    <a:pt x="1936264" y="0"/>
                  </a:lnTo>
                  <a:lnTo>
                    <a:pt x="1936264" y="1936264"/>
                  </a:lnTo>
                  <a:lnTo>
                    <a:pt x="0" y="19362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2572420" y="158592"/>
              <a:ext cx="16112438" cy="15524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365"/>
                </a:lnSpc>
              </a:pPr>
              <a:r>
                <a:rPr lang="en-US" sz="3699" b="1" spc="-129" dirty="0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On ne </a:t>
              </a:r>
              <a:r>
                <a:rPr lang="en-US" sz="3699" b="1" spc="-129" dirty="0" err="1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contrôle</a:t>
              </a:r>
              <a:r>
                <a:rPr lang="en-US" sz="3699" b="1" spc="-129" dirty="0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pas </a:t>
              </a:r>
              <a:r>
                <a:rPr lang="en-US" sz="3699" b="1" spc="-129" dirty="0" err="1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l’apparition</a:t>
              </a:r>
              <a:r>
                <a:rPr lang="en-US" sz="3699" b="1" spc="-129" dirty="0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des </a:t>
              </a:r>
              <a:r>
                <a:rPr lang="en-US" sz="3699" b="1" spc="-129" dirty="0" err="1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émotions</a:t>
              </a:r>
              <a:r>
                <a:rPr lang="en-US" sz="3699" b="1" spc="-129" dirty="0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, </a:t>
              </a:r>
              <a:r>
                <a:rPr lang="en-US" sz="3699" b="1" spc="-129" dirty="0" err="1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mais</a:t>
              </a:r>
              <a:r>
                <a:rPr lang="en-US" sz="3699" b="1" spc="-129" dirty="0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on </a:t>
              </a:r>
              <a:r>
                <a:rPr lang="en-US" sz="3699" b="1" spc="-129" dirty="0" err="1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peut</a:t>
              </a:r>
              <a:r>
                <a:rPr lang="en-US" sz="3699" b="1" spc="-129" dirty="0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699" b="1" spc="-129" dirty="0" err="1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choisir</a:t>
              </a:r>
              <a:r>
                <a:rPr lang="en-US" sz="3699" b="1" spc="-129" dirty="0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</a:p>
            <a:p>
              <a:pPr algn="ctr">
                <a:lnSpc>
                  <a:spcPts val="4365"/>
                </a:lnSpc>
              </a:pPr>
              <a:r>
                <a:rPr lang="en-US" sz="3699" b="1" spc="-129" dirty="0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comment les vivre et les </a:t>
              </a:r>
              <a:r>
                <a:rPr lang="en-US" sz="3699" b="1" spc="-129" dirty="0" err="1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exprimer</a:t>
              </a:r>
              <a:r>
                <a:rPr lang="en-US" sz="3699" b="1" spc="-129" dirty="0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.</a:t>
              </a:r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365922" y="9507858"/>
            <a:ext cx="11769439" cy="3856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sz="2299" dirty="0">
                <a:solidFill>
                  <a:srgbClr val="30178D"/>
                </a:solidFill>
                <a:latin typeface="Calibri (MS)"/>
                <a:ea typeface="Calibri (MS)"/>
                <a:cs typeface="Calibri (MS)"/>
                <a:sym typeface="Calibri (MS)"/>
              </a:rPr>
              <a:t>(Kragel et al., 2021; Matthews et al., 2021; </a:t>
            </a:r>
            <a:r>
              <a:rPr lang="en-US" sz="2299" dirty="0" err="1">
                <a:solidFill>
                  <a:srgbClr val="30178D"/>
                </a:solidFill>
                <a:latin typeface="Calibri (MS)"/>
                <a:ea typeface="Calibri (MS)"/>
                <a:cs typeface="Calibri (MS)"/>
                <a:sym typeface="Calibri (MS)"/>
              </a:rPr>
              <a:t>Naître</a:t>
            </a:r>
            <a:r>
              <a:rPr lang="en-US" sz="2299" dirty="0">
                <a:solidFill>
                  <a:srgbClr val="30178D"/>
                </a:solidFill>
                <a:latin typeface="Calibri (MS)"/>
                <a:ea typeface="Calibri (MS)"/>
                <a:cs typeface="Calibri (MS)"/>
                <a:sym typeface="Calibri (MS)"/>
              </a:rPr>
              <a:t> et </a:t>
            </a:r>
            <a:r>
              <a:rPr lang="en-US" sz="2299" dirty="0" err="1">
                <a:solidFill>
                  <a:srgbClr val="30178D"/>
                </a:solidFill>
                <a:latin typeface="Calibri (MS)"/>
                <a:ea typeface="Calibri (MS)"/>
                <a:cs typeface="Calibri (MS)"/>
                <a:sym typeface="Calibri (MS)"/>
              </a:rPr>
              <a:t>grandir</a:t>
            </a:r>
            <a:r>
              <a:rPr lang="en-US" sz="2299" dirty="0">
                <a:solidFill>
                  <a:srgbClr val="30178D"/>
                </a:solidFill>
                <a:latin typeface="Calibri (MS)"/>
                <a:ea typeface="Calibri (MS)"/>
                <a:cs typeface="Calibri (MS)"/>
                <a:sym typeface="Calibri (MS)"/>
              </a:rPr>
              <a:t>, 2025; Van </a:t>
            </a:r>
            <a:r>
              <a:rPr lang="en-US" sz="2299" dirty="0" err="1">
                <a:solidFill>
                  <a:srgbClr val="30178D"/>
                </a:solidFill>
                <a:latin typeface="Calibri (MS)"/>
                <a:ea typeface="Calibri (MS)"/>
                <a:cs typeface="Calibri (MS)"/>
                <a:sym typeface="Calibri (MS)"/>
              </a:rPr>
              <a:t>Bockstaele</a:t>
            </a:r>
            <a:r>
              <a:rPr lang="en-US" sz="2299" dirty="0">
                <a:solidFill>
                  <a:srgbClr val="30178D"/>
                </a:solidFill>
                <a:latin typeface="Calibri (MS)"/>
                <a:ea typeface="Calibri (MS)"/>
                <a:cs typeface="Calibri (MS)"/>
                <a:sym typeface="Calibri (MS)"/>
              </a:rPr>
              <a:t> et al., 2024)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r="-12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TextBox 3"/>
          <p:cNvSpPr txBox="1"/>
          <p:nvPr/>
        </p:nvSpPr>
        <p:spPr>
          <a:xfrm>
            <a:off x="396629" y="1234124"/>
            <a:ext cx="17494741" cy="1336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 b="1">
                <a:solidFill>
                  <a:srgbClr val="30178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Le spectacle des émotions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7891371" y="9787302"/>
            <a:ext cx="152400" cy="2286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30178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11</a:t>
            </a:r>
          </a:p>
        </p:txBody>
      </p:sp>
      <p:sp>
        <p:nvSpPr>
          <p:cNvPr id="5" name="Freeform 5"/>
          <p:cNvSpPr/>
          <p:nvPr/>
        </p:nvSpPr>
        <p:spPr>
          <a:xfrm>
            <a:off x="262344" y="164757"/>
            <a:ext cx="5539117" cy="681881"/>
          </a:xfrm>
          <a:custGeom>
            <a:avLst/>
            <a:gdLst/>
            <a:ahLst/>
            <a:cxnLst/>
            <a:rect l="l" t="t" r="r" b="b"/>
            <a:pathLst>
              <a:path w="5539117" h="681881">
                <a:moveTo>
                  <a:pt x="0" y="0"/>
                </a:moveTo>
                <a:lnTo>
                  <a:pt x="5539116" y="0"/>
                </a:lnTo>
                <a:lnTo>
                  <a:pt x="5539116" y="681881"/>
                </a:lnTo>
                <a:lnTo>
                  <a:pt x="0" y="6818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6" name="TextBox 6"/>
          <p:cNvSpPr txBox="1"/>
          <p:nvPr/>
        </p:nvSpPr>
        <p:spPr>
          <a:xfrm>
            <a:off x="0" y="367777"/>
            <a:ext cx="18288000" cy="149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20"/>
              </a:lnSpc>
              <a:spcBef>
                <a:spcPct val="0"/>
              </a:spcBef>
            </a:pPr>
            <a:r>
              <a:rPr lang="en-US" sz="7800" b="1" spc="-397">
                <a:solidFill>
                  <a:srgbClr val="0BAB9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SANTÉ ÉMOTIONNELLE</a:t>
            </a:r>
          </a:p>
        </p:txBody>
      </p:sp>
      <p:sp>
        <p:nvSpPr>
          <p:cNvPr id="7" name="Freeform 7"/>
          <p:cNvSpPr/>
          <p:nvPr/>
        </p:nvSpPr>
        <p:spPr>
          <a:xfrm>
            <a:off x="0" y="2732724"/>
            <a:ext cx="18288000" cy="6890718"/>
          </a:xfrm>
          <a:custGeom>
            <a:avLst/>
            <a:gdLst/>
            <a:ahLst/>
            <a:cxnLst/>
            <a:rect l="l" t="t" r="r" b="b"/>
            <a:pathLst>
              <a:path w="18288000" h="6890718">
                <a:moveTo>
                  <a:pt x="0" y="0"/>
                </a:moveTo>
                <a:lnTo>
                  <a:pt x="18288000" y="0"/>
                </a:lnTo>
                <a:lnTo>
                  <a:pt x="18288000" y="6890718"/>
                </a:lnTo>
                <a:lnTo>
                  <a:pt x="0" y="68907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823" t="-59490" r="-1823" b="-12434"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8" name="Group 8"/>
          <p:cNvGrpSpPr/>
          <p:nvPr/>
        </p:nvGrpSpPr>
        <p:grpSpPr>
          <a:xfrm>
            <a:off x="7079180" y="5036211"/>
            <a:ext cx="2643396" cy="4567671"/>
            <a:chOff x="0" y="0"/>
            <a:chExt cx="3524528" cy="609022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24528" cy="6090228"/>
            </a:xfrm>
            <a:custGeom>
              <a:avLst/>
              <a:gdLst/>
              <a:ahLst/>
              <a:cxnLst/>
              <a:rect l="l" t="t" r="r" b="b"/>
              <a:pathLst>
                <a:path w="3524528" h="6090228">
                  <a:moveTo>
                    <a:pt x="0" y="0"/>
                  </a:moveTo>
                  <a:lnTo>
                    <a:pt x="3524528" y="0"/>
                  </a:lnTo>
                  <a:lnTo>
                    <a:pt x="3524528" y="6090228"/>
                  </a:lnTo>
                  <a:lnTo>
                    <a:pt x="0" y="60902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917" b="-37690"/>
              </a:stretch>
            </a:blipFill>
          </p:spPr>
          <p:txBody>
            <a:bodyPr/>
            <a:lstStyle/>
            <a:p>
              <a:endParaRPr lang="fr-CA"/>
            </a:p>
          </p:txBody>
        </p:sp>
        <p:grpSp>
          <p:nvGrpSpPr>
            <p:cNvPr id="10" name="Group 10"/>
            <p:cNvGrpSpPr/>
            <p:nvPr/>
          </p:nvGrpSpPr>
          <p:grpSpPr>
            <a:xfrm>
              <a:off x="1247182" y="981334"/>
              <a:ext cx="515082" cy="515082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76200" y="-28575"/>
                <a:ext cx="660400" cy="7651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1762264" y="969406"/>
              <a:ext cx="515082" cy="515082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-28575"/>
                <a:ext cx="660400" cy="7651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</p:grpSp>
      <p:sp>
        <p:nvSpPr>
          <p:cNvPr id="16" name="Freeform 16"/>
          <p:cNvSpPr/>
          <p:nvPr/>
        </p:nvSpPr>
        <p:spPr>
          <a:xfrm flipH="1">
            <a:off x="8758503" y="6425751"/>
            <a:ext cx="964073" cy="3218132"/>
          </a:xfrm>
          <a:custGeom>
            <a:avLst/>
            <a:gdLst/>
            <a:ahLst/>
            <a:cxnLst/>
            <a:rect l="l" t="t" r="r" b="b"/>
            <a:pathLst>
              <a:path w="964073" h="3218132">
                <a:moveTo>
                  <a:pt x="964072" y="0"/>
                </a:moveTo>
                <a:lnTo>
                  <a:pt x="0" y="0"/>
                </a:lnTo>
                <a:lnTo>
                  <a:pt x="0" y="3218132"/>
                </a:lnTo>
                <a:lnTo>
                  <a:pt x="964072" y="3218132"/>
                </a:lnTo>
                <a:lnTo>
                  <a:pt x="96407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b="-47938"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17" name="Group 17"/>
          <p:cNvGrpSpPr/>
          <p:nvPr/>
        </p:nvGrpSpPr>
        <p:grpSpPr>
          <a:xfrm>
            <a:off x="614100" y="6272978"/>
            <a:ext cx="6675322" cy="795457"/>
            <a:chOff x="0" y="0"/>
            <a:chExt cx="3202471" cy="38161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202471" cy="381619"/>
            </a:xfrm>
            <a:custGeom>
              <a:avLst/>
              <a:gdLst/>
              <a:ahLst/>
              <a:cxnLst/>
              <a:rect l="l" t="t" r="r" b="b"/>
              <a:pathLst>
                <a:path w="3202471" h="381619">
                  <a:moveTo>
                    <a:pt x="10438" y="0"/>
                  </a:moveTo>
                  <a:lnTo>
                    <a:pt x="3192033" y="0"/>
                  </a:lnTo>
                  <a:cubicBezTo>
                    <a:pt x="3197798" y="0"/>
                    <a:pt x="3202471" y="4673"/>
                    <a:pt x="3202471" y="10438"/>
                  </a:cubicBezTo>
                  <a:lnTo>
                    <a:pt x="3202471" y="371181"/>
                  </a:lnTo>
                  <a:cubicBezTo>
                    <a:pt x="3202471" y="376946"/>
                    <a:pt x="3197798" y="381619"/>
                    <a:pt x="3192033" y="381619"/>
                  </a:cubicBezTo>
                  <a:lnTo>
                    <a:pt x="10438" y="381619"/>
                  </a:lnTo>
                  <a:cubicBezTo>
                    <a:pt x="4673" y="381619"/>
                    <a:pt x="0" y="376946"/>
                    <a:pt x="0" y="371181"/>
                  </a:cubicBezTo>
                  <a:lnTo>
                    <a:pt x="0" y="10438"/>
                  </a:lnTo>
                  <a:cubicBezTo>
                    <a:pt x="0" y="4673"/>
                    <a:pt x="4673" y="0"/>
                    <a:pt x="10438" y="0"/>
                  </a:cubicBezTo>
                  <a:close/>
                </a:path>
              </a:pathLst>
            </a:custGeom>
            <a:solidFill>
              <a:srgbClr val="E0F6F1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57150"/>
              <a:ext cx="3202471" cy="438769"/>
            </a:xfrm>
            <a:prstGeom prst="rect">
              <a:avLst/>
            </a:prstGeom>
          </p:spPr>
          <p:txBody>
            <a:bodyPr lIns="100571" tIns="100571" rIns="100571" bIns="100571" rtlCol="0" anchor="ctr"/>
            <a:lstStyle/>
            <a:p>
              <a:pPr algn="ctr">
                <a:lnSpc>
                  <a:spcPts val="1862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159942" y="6372290"/>
            <a:ext cx="6179833" cy="587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21"/>
              </a:lnSpc>
            </a:pPr>
            <a:r>
              <a:rPr lang="en-US" sz="2177" spc="-8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Qu’est-ce qui se passe dans ton </a:t>
            </a:r>
            <a:r>
              <a:rPr lang="en-US" sz="2177" b="1" spc="-89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cœur </a:t>
            </a:r>
            <a:r>
              <a:rPr lang="en-US" sz="2177" spc="-8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à toi, en ce moment? </a:t>
            </a:r>
          </a:p>
          <a:p>
            <a:pPr algn="l">
              <a:lnSpc>
                <a:spcPts val="2221"/>
              </a:lnSpc>
            </a:pPr>
            <a:r>
              <a:rPr lang="en-US" sz="2177" spc="-8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Quelle(s)</a:t>
            </a:r>
            <a:r>
              <a:rPr lang="en-US" sz="2177" b="1" spc="-89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émotion(s)</a:t>
            </a:r>
            <a:r>
              <a:rPr lang="en-US" sz="2177" spc="-8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vis-tu? 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396629" y="6178083"/>
            <a:ext cx="706992" cy="730454"/>
            <a:chOff x="0" y="0"/>
            <a:chExt cx="742644" cy="767288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742644" cy="767288"/>
            </a:xfrm>
            <a:custGeom>
              <a:avLst/>
              <a:gdLst/>
              <a:ahLst/>
              <a:cxnLst/>
              <a:rect l="l" t="t" r="r" b="b"/>
              <a:pathLst>
                <a:path w="742644" h="767288">
                  <a:moveTo>
                    <a:pt x="371322" y="0"/>
                  </a:moveTo>
                  <a:cubicBezTo>
                    <a:pt x="166246" y="0"/>
                    <a:pt x="0" y="171763"/>
                    <a:pt x="0" y="383644"/>
                  </a:cubicBezTo>
                  <a:cubicBezTo>
                    <a:pt x="0" y="595525"/>
                    <a:pt x="166246" y="767288"/>
                    <a:pt x="371322" y="767288"/>
                  </a:cubicBezTo>
                  <a:cubicBezTo>
                    <a:pt x="576397" y="767288"/>
                    <a:pt x="742644" y="595525"/>
                    <a:pt x="742644" y="383644"/>
                  </a:cubicBezTo>
                  <a:cubicBezTo>
                    <a:pt x="742644" y="171763"/>
                    <a:pt x="576397" y="0"/>
                    <a:pt x="371322" y="0"/>
                  </a:cubicBezTo>
                  <a:close/>
                </a:path>
              </a:pathLst>
            </a:custGeom>
            <a:solidFill>
              <a:srgbClr val="0AAD90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69623" y="14783"/>
              <a:ext cx="603398" cy="680572"/>
            </a:xfrm>
            <a:prstGeom prst="rect">
              <a:avLst/>
            </a:prstGeom>
          </p:spPr>
          <p:txBody>
            <a:bodyPr lIns="100571" tIns="100571" rIns="100571" bIns="100571" rtlCol="0" anchor="ctr"/>
            <a:lstStyle/>
            <a:p>
              <a:pPr algn="ctr">
                <a:lnSpc>
                  <a:spcPts val="2059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558283" y="6120578"/>
            <a:ext cx="383685" cy="766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49"/>
              </a:lnSpc>
              <a:spcBef>
                <a:spcPct val="0"/>
              </a:spcBef>
            </a:pPr>
            <a:r>
              <a:rPr lang="en-US" sz="4035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320183" y="8861054"/>
            <a:ext cx="6917062" cy="811364"/>
            <a:chOff x="0" y="0"/>
            <a:chExt cx="3371980" cy="420586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3371979" cy="420586"/>
            </a:xfrm>
            <a:custGeom>
              <a:avLst/>
              <a:gdLst/>
              <a:ahLst/>
              <a:cxnLst/>
              <a:rect l="l" t="t" r="r" b="b"/>
              <a:pathLst>
                <a:path w="3371979" h="420586">
                  <a:moveTo>
                    <a:pt x="10073" y="0"/>
                  </a:moveTo>
                  <a:lnTo>
                    <a:pt x="3361906" y="0"/>
                  </a:lnTo>
                  <a:cubicBezTo>
                    <a:pt x="3364578" y="0"/>
                    <a:pt x="3367140" y="1061"/>
                    <a:pt x="3369029" y="2950"/>
                  </a:cubicBezTo>
                  <a:cubicBezTo>
                    <a:pt x="3370918" y="4839"/>
                    <a:pt x="3371979" y="7402"/>
                    <a:pt x="3371979" y="10073"/>
                  </a:cubicBezTo>
                  <a:lnTo>
                    <a:pt x="3371979" y="410513"/>
                  </a:lnTo>
                  <a:cubicBezTo>
                    <a:pt x="3371979" y="413185"/>
                    <a:pt x="3370918" y="415747"/>
                    <a:pt x="3369029" y="417636"/>
                  </a:cubicBezTo>
                  <a:cubicBezTo>
                    <a:pt x="3367140" y="419525"/>
                    <a:pt x="3364578" y="420586"/>
                    <a:pt x="3361906" y="420586"/>
                  </a:cubicBezTo>
                  <a:lnTo>
                    <a:pt x="10073" y="420586"/>
                  </a:lnTo>
                  <a:cubicBezTo>
                    <a:pt x="7402" y="420586"/>
                    <a:pt x="4839" y="419525"/>
                    <a:pt x="2950" y="417636"/>
                  </a:cubicBezTo>
                  <a:cubicBezTo>
                    <a:pt x="1061" y="415747"/>
                    <a:pt x="0" y="413185"/>
                    <a:pt x="0" y="410513"/>
                  </a:cubicBezTo>
                  <a:lnTo>
                    <a:pt x="0" y="10073"/>
                  </a:lnTo>
                  <a:cubicBezTo>
                    <a:pt x="0" y="7402"/>
                    <a:pt x="1061" y="4839"/>
                    <a:pt x="2950" y="2950"/>
                  </a:cubicBezTo>
                  <a:cubicBezTo>
                    <a:pt x="4839" y="1061"/>
                    <a:pt x="7402" y="0"/>
                    <a:pt x="10073" y="0"/>
                  </a:cubicBezTo>
                  <a:close/>
                </a:path>
              </a:pathLst>
            </a:custGeom>
            <a:solidFill>
              <a:srgbClr val="E0F6F1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57150"/>
              <a:ext cx="3371980" cy="477736"/>
            </a:xfrm>
            <a:prstGeom prst="rect">
              <a:avLst/>
            </a:prstGeom>
          </p:spPr>
          <p:txBody>
            <a:bodyPr lIns="98975" tIns="98975" rIns="98975" bIns="98975" rtlCol="0" anchor="ctr"/>
            <a:lstStyle/>
            <a:p>
              <a:pPr algn="ctr">
                <a:lnSpc>
                  <a:spcPts val="1862"/>
                </a:lnSpc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885792" y="8968163"/>
            <a:ext cx="6403630" cy="568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86"/>
              </a:lnSpc>
            </a:pPr>
            <a:r>
              <a:rPr lang="en-US" sz="2143" spc="-87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As-tu des émotions plus </a:t>
            </a:r>
            <a:r>
              <a:rPr lang="en-US" sz="2143" b="1" spc="-87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silencieuses, cachées en coulisses</a:t>
            </a:r>
            <a:r>
              <a:rPr lang="en-US" sz="2143" spc="-87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? </a:t>
            </a:r>
          </a:p>
          <a:p>
            <a:pPr algn="l">
              <a:lnSpc>
                <a:spcPts val="2186"/>
              </a:lnSpc>
            </a:pPr>
            <a:r>
              <a:rPr lang="en-US" sz="2143" spc="-87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Si oui, lesquelles?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94837" y="8767665"/>
            <a:ext cx="732595" cy="718857"/>
            <a:chOff x="0" y="0"/>
            <a:chExt cx="781952" cy="767288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781952" cy="767288"/>
            </a:xfrm>
            <a:custGeom>
              <a:avLst/>
              <a:gdLst/>
              <a:ahLst/>
              <a:cxnLst/>
              <a:rect l="l" t="t" r="r" b="b"/>
              <a:pathLst>
                <a:path w="781952" h="767288">
                  <a:moveTo>
                    <a:pt x="390976" y="0"/>
                  </a:moveTo>
                  <a:cubicBezTo>
                    <a:pt x="175046" y="0"/>
                    <a:pt x="0" y="171763"/>
                    <a:pt x="0" y="383644"/>
                  </a:cubicBezTo>
                  <a:cubicBezTo>
                    <a:pt x="0" y="595525"/>
                    <a:pt x="175046" y="767288"/>
                    <a:pt x="390976" y="767288"/>
                  </a:cubicBezTo>
                  <a:cubicBezTo>
                    <a:pt x="606906" y="767288"/>
                    <a:pt x="781952" y="595525"/>
                    <a:pt x="781952" y="383644"/>
                  </a:cubicBezTo>
                  <a:cubicBezTo>
                    <a:pt x="781952" y="171763"/>
                    <a:pt x="606906" y="0"/>
                    <a:pt x="390976" y="0"/>
                  </a:cubicBezTo>
                  <a:close/>
                </a:path>
              </a:pathLst>
            </a:custGeom>
            <a:solidFill>
              <a:srgbClr val="0AAD90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73308" y="14783"/>
              <a:ext cx="635336" cy="680572"/>
            </a:xfrm>
            <a:prstGeom prst="rect">
              <a:avLst/>
            </a:prstGeom>
          </p:spPr>
          <p:txBody>
            <a:bodyPr lIns="98975" tIns="98975" rIns="98975" bIns="98975" rtlCol="0" anchor="ctr"/>
            <a:lstStyle/>
            <a:p>
              <a:pPr algn="ctr">
                <a:lnSpc>
                  <a:spcPts val="2059"/>
                </a:lnSpc>
              </a:pPr>
              <a:endParaRPr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262344" y="8699129"/>
            <a:ext cx="397580" cy="76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59"/>
              </a:lnSpc>
              <a:spcBef>
                <a:spcPct val="0"/>
              </a:spcBef>
            </a:pPr>
            <a:r>
              <a:rPr lang="en-US" sz="3971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3</a:t>
            </a:r>
          </a:p>
        </p:txBody>
      </p:sp>
      <p:sp>
        <p:nvSpPr>
          <p:cNvPr id="33" name="Freeform 33"/>
          <p:cNvSpPr/>
          <p:nvPr/>
        </p:nvSpPr>
        <p:spPr>
          <a:xfrm rot="-5934953">
            <a:off x="1411317" y="8265872"/>
            <a:ext cx="678702" cy="521752"/>
          </a:xfrm>
          <a:custGeom>
            <a:avLst/>
            <a:gdLst/>
            <a:ahLst/>
            <a:cxnLst/>
            <a:rect l="l" t="t" r="r" b="b"/>
            <a:pathLst>
              <a:path w="678702" h="521752">
                <a:moveTo>
                  <a:pt x="0" y="0"/>
                </a:moveTo>
                <a:lnTo>
                  <a:pt x="678702" y="0"/>
                </a:lnTo>
                <a:lnTo>
                  <a:pt x="678702" y="521752"/>
                </a:lnTo>
                <a:lnTo>
                  <a:pt x="0" y="5217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34" name="Group 34"/>
          <p:cNvGrpSpPr/>
          <p:nvPr/>
        </p:nvGrpSpPr>
        <p:grpSpPr>
          <a:xfrm>
            <a:off x="10056642" y="6135450"/>
            <a:ext cx="6487588" cy="773086"/>
            <a:chOff x="0" y="0"/>
            <a:chExt cx="3202471" cy="381619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3202471" cy="381619"/>
            </a:xfrm>
            <a:custGeom>
              <a:avLst/>
              <a:gdLst/>
              <a:ahLst/>
              <a:cxnLst/>
              <a:rect l="l" t="t" r="r" b="b"/>
              <a:pathLst>
                <a:path w="3202471" h="381619">
                  <a:moveTo>
                    <a:pt x="10740" y="0"/>
                  </a:moveTo>
                  <a:lnTo>
                    <a:pt x="3191731" y="0"/>
                  </a:lnTo>
                  <a:cubicBezTo>
                    <a:pt x="3194580" y="0"/>
                    <a:pt x="3197312" y="1132"/>
                    <a:pt x="3199326" y="3146"/>
                  </a:cubicBezTo>
                  <a:cubicBezTo>
                    <a:pt x="3201340" y="5160"/>
                    <a:pt x="3202471" y="7892"/>
                    <a:pt x="3202471" y="10740"/>
                  </a:cubicBezTo>
                  <a:lnTo>
                    <a:pt x="3202471" y="370879"/>
                  </a:lnTo>
                  <a:cubicBezTo>
                    <a:pt x="3202471" y="373727"/>
                    <a:pt x="3201340" y="376459"/>
                    <a:pt x="3199326" y="378473"/>
                  </a:cubicBezTo>
                  <a:cubicBezTo>
                    <a:pt x="3197312" y="380487"/>
                    <a:pt x="3194580" y="381619"/>
                    <a:pt x="3191731" y="381619"/>
                  </a:cubicBezTo>
                  <a:lnTo>
                    <a:pt x="10740" y="381619"/>
                  </a:lnTo>
                  <a:cubicBezTo>
                    <a:pt x="7892" y="381619"/>
                    <a:pt x="5160" y="380487"/>
                    <a:pt x="3146" y="378473"/>
                  </a:cubicBezTo>
                  <a:cubicBezTo>
                    <a:pt x="1132" y="376459"/>
                    <a:pt x="0" y="373727"/>
                    <a:pt x="0" y="370879"/>
                  </a:cubicBezTo>
                  <a:lnTo>
                    <a:pt x="0" y="10740"/>
                  </a:lnTo>
                  <a:cubicBezTo>
                    <a:pt x="0" y="7892"/>
                    <a:pt x="1132" y="5160"/>
                    <a:pt x="3146" y="3146"/>
                  </a:cubicBezTo>
                  <a:cubicBezTo>
                    <a:pt x="5160" y="1132"/>
                    <a:pt x="7892" y="0"/>
                    <a:pt x="10740" y="0"/>
                  </a:cubicBezTo>
                  <a:close/>
                </a:path>
              </a:pathLst>
            </a:custGeom>
            <a:solidFill>
              <a:srgbClr val="E0F6F1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57150"/>
              <a:ext cx="3202471" cy="438769"/>
            </a:xfrm>
            <a:prstGeom prst="rect">
              <a:avLst/>
            </a:prstGeom>
          </p:spPr>
          <p:txBody>
            <a:bodyPr lIns="97743" tIns="97743" rIns="97743" bIns="97743" rtlCol="0" anchor="ctr"/>
            <a:lstStyle/>
            <a:p>
              <a:pPr algn="ctr">
                <a:lnSpc>
                  <a:spcPts val="1862"/>
                </a:lnSpc>
              </a:pPr>
              <a:endParaRPr/>
            </a:p>
          </p:txBody>
        </p:sp>
      </p:grpSp>
      <p:sp>
        <p:nvSpPr>
          <p:cNvPr id="37" name="TextBox 37"/>
          <p:cNvSpPr txBox="1"/>
          <p:nvPr/>
        </p:nvSpPr>
        <p:spPr>
          <a:xfrm>
            <a:off x="10587133" y="6231701"/>
            <a:ext cx="6006034" cy="571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58"/>
              </a:lnSpc>
            </a:pPr>
            <a:r>
              <a:rPr lang="en-US" sz="2116" spc="-86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Qu’est-ce qui se passe dans ton </a:t>
            </a:r>
            <a:r>
              <a:rPr lang="en-US" sz="2116" b="1" spc="-86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corps</a:t>
            </a:r>
            <a:r>
              <a:rPr lang="en-US" sz="2116" spc="-86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à toi, en ce moment? Quelle(s) </a:t>
            </a:r>
            <a:r>
              <a:rPr lang="en-US" sz="2116" b="1" spc="-86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sensation(s) physique(s) </a:t>
            </a:r>
            <a:r>
              <a:rPr lang="en-US" sz="2116" spc="-86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ressens-tu?</a:t>
            </a:r>
          </a:p>
        </p:txBody>
      </p:sp>
      <p:grpSp>
        <p:nvGrpSpPr>
          <p:cNvPr id="38" name="Group 38"/>
          <p:cNvGrpSpPr/>
          <p:nvPr/>
        </p:nvGrpSpPr>
        <p:grpSpPr>
          <a:xfrm>
            <a:off x="9845288" y="6043224"/>
            <a:ext cx="687109" cy="709911"/>
            <a:chOff x="0" y="0"/>
            <a:chExt cx="742644" cy="767288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742644" cy="767288"/>
            </a:xfrm>
            <a:custGeom>
              <a:avLst/>
              <a:gdLst/>
              <a:ahLst/>
              <a:cxnLst/>
              <a:rect l="l" t="t" r="r" b="b"/>
              <a:pathLst>
                <a:path w="742644" h="767288">
                  <a:moveTo>
                    <a:pt x="371322" y="0"/>
                  </a:moveTo>
                  <a:cubicBezTo>
                    <a:pt x="166246" y="0"/>
                    <a:pt x="0" y="171763"/>
                    <a:pt x="0" y="383644"/>
                  </a:cubicBezTo>
                  <a:cubicBezTo>
                    <a:pt x="0" y="595525"/>
                    <a:pt x="166246" y="767288"/>
                    <a:pt x="371322" y="767288"/>
                  </a:cubicBezTo>
                  <a:cubicBezTo>
                    <a:pt x="576397" y="767288"/>
                    <a:pt x="742644" y="595525"/>
                    <a:pt x="742644" y="383644"/>
                  </a:cubicBezTo>
                  <a:cubicBezTo>
                    <a:pt x="742644" y="171763"/>
                    <a:pt x="576397" y="0"/>
                    <a:pt x="371322" y="0"/>
                  </a:cubicBezTo>
                  <a:close/>
                </a:path>
              </a:pathLst>
            </a:custGeom>
            <a:solidFill>
              <a:srgbClr val="0AAD90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69623" y="14783"/>
              <a:ext cx="603398" cy="680572"/>
            </a:xfrm>
            <a:prstGeom prst="rect">
              <a:avLst/>
            </a:prstGeom>
          </p:spPr>
          <p:txBody>
            <a:bodyPr lIns="97743" tIns="97743" rIns="97743" bIns="97743" rtlCol="0" anchor="ctr"/>
            <a:lstStyle/>
            <a:p>
              <a:pPr algn="ctr">
                <a:lnSpc>
                  <a:spcPts val="2059"/>
                </a:lnSpc>
              </a:pPr>
              <a:endParaRPr/>
            </a:p>
          </p:txBody>
        </p:sp>
      </p:grpSp>
      <p:sp>
        <p:nvSpPr>
          <p:cNvPr id="41" name="TextBox 41"/>
          <p:cNvSpPr txBox="1"/>
          <p:nvPr/>
        </p:nvSpPr>
        <p:spPr>
          <a:xfrm>
            <a:off x="10002395" y="5983050"/>
            <a:ext cx="372895" cy="749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90"/>
              </a:lnSpc>
              <a:spcBef>
                <a:spcPct val="0"/>
              </a:spcBef>
            </a:pPr>
            <a:r>
              <a:rPr lang="en-US" sz="3921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</a:t>
            </a:r>
          </a:p>
        </p:txBody>
      </p:sp>
      <p:sp>
        <p:nvSpPr>
          <p:cNvPr id="42" name="Freeform 42"/>
          <p:cNvSpPr/>
          <p:nvPr/>
        </p:nvSpPr>
        <p:spPr>
          <a:xfrm rot="-7209717">
            <a:off x="9200494" y="5783341"/>
            <a:ext cx="676118" cy="519766"/>
          </a:xfrm>
          <a:custGeom>
            <a:avLst/>
            <a:gdLst/>
            <a:ahLst/>
            <a:cxnLst/>
            <a:rect l="l" t="t" r="r" b="b"/>
            <a:pathLst>
              <a:path w="676118" h="519766">
                <a:moveTo>
                  <a:pt x="0" y="0"/>
                </a:moveTo>
                <a:lnTo>
                  <a:pt x="676119" y="0"/>
                </a:lnTo>
                <a:lnTo>
                  <a:pt x="676119" y="519766"/>
                </a:lnTo>
                <a:lnTo>
                  <a:pt x="0" y="5197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43" name="Freeform 43"/>
          <p:cNvSpPr/>
          <p:nvPr/>
        </p:nvSpPr>
        <p:spPr>
          <a:xfrm rot="-5934953">
            <a:off x="9388821" y="8327315"/>
            <a:ext cx="678702" cy="521752"/>
          </a:xfrm>
          <a:custGeom>
            <a:avLst/>
            <a:gdLst/>
            <a:ahLst/>
            <a:cxnLst/>
            <a:rect l="l" t="t" r="r" b="b"/>
            <a:pathLst>
              <a:path w="678702" h="521752">
                <a:moveTo>
                  <a:pt x="0" y="0"/>
                </a:moveTo>
                <a:lnTo>
                  <a:pt x="678702" y="0"/>
                </a:lnTo>
                <a:lnTo>
                  <a:pt x="678702" y="521752"/>
                </a:lnTo>
                <a:lnTo>
                  <a:pt x="0" y="5217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44" name="Group 44"/>
          <p:cNvGrpSpPr/>
          <p:nvPr/>
        </p:nvGrpSpPr>
        <p:grpSpPr>
          <a:xfrm>
            <a:off x="9632398" y="8924468"/>
            <a:ext cx="6585487" cy="799350"/>
            <a:chOff x="0" y="0"/>
            <a:chExt cx="3143989" cy="381619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3143989" cy="381619"/>
            </a:xfrm>
            <a:custGeom>
              <a:avLst/>
              <a:gdLst/>
              <a:ahLst/>
              <a:cxnLst/>
              <a:rect l="l" t="t" r="r" b="b"/>
              <a:pathLst>
                <a:path w="3143989" h="381619">
                  <a:moveTo>
                    <a:pt x="10580" y="0"/>
                  </a:moveTo>
                  <a:lnTo>
                    <a:pt x="3133409" y="0"/>
                  </a:lnTo>
                  <a:cubicBezTo>
                    <a:pt x="3136215" y="0"/>
                    <a:pt x="3138906" y="1115"/>
                    <a:pt x="3140890" y="3099"/>
                  </a:cubicBezTo>
                  <a:cubicBezTo>
                    <a:pt x="3142875" y="5083"/>
                    <a:pt x="3143989" y="7774"/>
                    <a:pt x="3143989" y="10580"/>
                  </a:cubicBezTo>
                  <a:lnTo>
                    <a:pt x="3143989" y="371039"/>
                  </a:lnTo>
                  <a:cubicBezTo>
                    <a:pt x="3143989" y="373845"/>
                    <a:pt x="3142875" y="376536"/>
                    <a:pt x="3140890" y="378520"/>
                  </a:cubicBezTo>
                  <a:cubicBezTo>
                    <a:pt x="3138906" y="380504"/>
                    <a:pt x="3136215" y="381619"/>
                    <a:pt x="3133409" y="381619"/>
                  </a:cubicBezTo>
                  <a:lnTo>
                    <a:pt x="10580" y="381619"/>
                  </a:lnTo>
                  <a:cubicBezTo>
                    <a:pt x="7774" y="381619"/>
                    <a:pt x="5083" y="380504"/>
                    <a:pt x="3099" y="378520"/>
                  </a:cubicBezTo>
                  <a:cubicBezTo>
                    <a:pt x="1115" y="376536"/>
                    <a:pt x="0" y="373845"/>
                    <a:pt x="0" y="371039"/>
                  </a:cubicBezTo>
                  <a:lnTo>
                    <a:pt x="0" y="10580"/>
                  </a:lnTo>
                  <a:cubicBezTo>
                    <a:pt x="0" y="7774"/>
                    <a:pt x="1115" y="5083"/>
                    <a:pt x="3099" y="3099"/>
                  </a:cubicBezTo>
                  <a:cubicBezTo>
                    <a:pt x="5083" y="1115"/>
                    <a:pt x="7774" y="0"/>
                    <a:pt x="10580" y="0"/>
                  </a:cubicBezTo>
                  <a:close/>
                </a:path>
              </a:pathLst>
            </a:custGeom>
            <a:solidFill>
              <a:srgbClr val="E0F6F1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57150"/>
              <a:ext cx="3143989" cy="438769"/>
            </a:xfrm>
            <a:prstGeom prst="rect">
              <a:avLst/>
            </a:prstGeom>
          </p:spPr>
          <p:txBody>
            <a:bodyPr lIns="101064" tIns="101064" rIns="101064" bIns="101064" rtlCol="0" anchor="ctr"/>
            <a:lstStyle/>
            <a:p>
              <a:pPr algn="ctr">
                <a:lnSpc>
                  <a:spcPts val="1862"/>
                </a:lnSpc>
              </a:pPr>
              <a:endParaRPr/>
            </a:p>
          </p:txBody>
        </p:sp>
      </p:grpSp>
      <p:sp>
        <p:nvSpPr>
          <p:cNvPr id="47" name="TextBox 47"/>
          <p:cNvSpPr txBox="1"/>
          <p:nvPr/>
        </p:nvSpPr>
        <p:spPr>
          <a:xfrm>
            <a:off x="10170894" y="9024313"/>
            <a:ext cx="6096666" cy="590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2"/>
              </a:lnSpc>
            </a:pPr>
            <a:r>
              <a:rPr lang="en-US" sz="2188" spc="-8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Ces émotions, que cherchent-elles à te dire? </a:t>
            </a:r>
          </a:p>
          <a:p>
            <a:pPr algn="l">
              <a:lnSpc>
                <a:spcPts val="2232"/>
              </a:lnSpc>
            </a:pPr>
            <a:r>
              <a:rPr lang="en-US" sz="2188" spc="-8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Quel</a:t>
            </a:r>
            <a:r>
              <a:rPr lang="en-US" sz="2188" b="1" spc="-89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message</a:t>
            </a:r>
            <a:r>
              <a:rPr lang="en-US" sz="2188" spc="-8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pourraient-elles t’apporter? </a:t>
            </a:r>
          </a:p>
        </p:txBody>
      </p:sp>
      <p:grpSp>
        <p:nvGrpSpPr>
          <p:cNvPr id="48" name="Group 48"/>
          <p:cNvGrpSpPr/>
          <p:nvPr/>
        </p:nvGrpSpPr>
        <p:grpSpPr>
          <a:xfrm>
            <a:off x="9417854" y="8829108"/>
            <a:ext cx="697477" cy="734028"/>
            <a:chOff x="0" y="0"/>
            <a:chExt cx="729082" cy="767288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729082" cy="767288"/>
            </a:xfrm>
            <a:custGeom>
              <a:avLst/>
              <a:gdLst/>
              <a:ahLst/>
              <a:cxnLst/>
              <a:rect l="l" t="t" r="r" b="b"/>
              <a:pathLst>
                <a:path w="729082" h="767288">
                  <a:moveTo>
                    <a:pt x="364541" y="0"/>
                  </a:moveTo>
                  <a:cubicBezTo>
                    <a:pt x="163211" y="0"/>
                    <a:pt x="0" y="171763"/>
                    <a:pt x="0" y="383644"/>
                  </a:cubicBezTo>
                  <a:cubicBezTo>
                    <a:pt x="0" y="595525"/>
                    <a:pt x="163211" y="767288"/>
                    <a:pt x="364541" y="767288"/>
                  </a:cubicBezTo>
                  <a:cubicBezTo>
                    <a:pt x="565871" y="767288"/>
                    <a:pt x="729082" y="595525"/>
                    <a:pt x="729082" y="383644"/>
                  </a:cubicBezTo>
                  <a:cubicBezTo>
                    <a:pt x="729082" y="171763"/>
                    <a:pt x="565871" y="0"/>
                    <a:pt x="364541" y="0"/>
                  </a:cubicBezTo>
                  <a:close/>
                </a:path>
              </a:pathLst>
            </a:custGeom>
            <a:solidFill>
              <a:srgbClr val="0AAD90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68351" y="14783"/>
              <a:ext cx="592379" cy="680572"/>
            </a:xfrm>
            <a:prstGeom prst="rect">
              <a:avLst/>
            </a:prstGeom>
          </p:spPr>
          <p:txBody>
            <a:bodyPr lIns="101064" tIns="101064" rIns="101064" bIns="101064" rtlCol="0" anchor="ctr"/>
            <a:lstStyle/>
            <a:p>
              <a:pPr algn="ctr">
                <a:lnSpc>
                  <a:spcPts val="2059"/>
                </a:lnSpc>
              </a:pPr>
              <a:endParaRPr/>
            </a:p>
          </p:txBody>
        </p:sp>
      </p:grpSp>
      <p:sp>
        <p:nvSpPr>
          <p:cNvPr id="51" name="TextBox 51"/>
          <p:cNvSpPr txBox="1"/>
          <p:nvPr/>
        </p:nvSpPr>
        <p:spPr>
          <a:xfrm>
            <a:off x="9577332" y="8772068"/>
            <a:ext cx="378522" cy="769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77"/>
              </a:lnSpc>
              <a:spcBef>
                <a:spcPct val="0"/>
              </a:spcBef>
            </a:pPr>
            <a:r>
              <a:rPr lang="en-US" sz="4055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4</a:t>
            </a:r>
          </a:p>
        </p:txBody>
      </p:sp>
      <p:sp>
        <p:nvSpPr>
          <p:cNvPr id="52" name="Freeform 52"/>
          <p:cNvSpPr/>
          <p:nvPr/>
        </p:nvSpPr>
        <p:spPr>
          <a:xfrm rot="134461" flipV="1">
            <a:off x="7210845" y="7060163"/>
            <a:ext cx="676118" cy="519766"/>
          </a:xfrm>
          <a:custGeom>
            <a:avLst/>
            <a:gdLst/>
            <a:ahLst/>
            <a:cxnLst/>
            <a:rect l="l" t="t" r="r" b="b"/>
            <a:pathLst>
              <a:path w="676118" h="519766">
                <a:moveTo>
                  <a:pt x="0" y="519766"/>
                </a:moveTo>
                <a:lnTo>
                  <a:pt x="676118" y="519766"/>
                </a:lnTo>
                <a:lnTo>
                  <a:pt x="676118" y="0"/>
                </a:lnTo>
                <a:lnTo>
                  <a:pt x="0" y="0"/>
                </a:lnTo>
                <a:lnTo>
                  <a:pt x="0" y="519766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3577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r="-12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Freeform 3"/>
          <p:cNvSpPr/>
          <p:nvPr/>
        </p:nvSpPr>
        <p:spPr>
          <a:xfrm>
            <a:off x="548657" y="1632017"/>
            <a:ext cx="2252086" cy="2252086"/>
          </a:xfrm>
          <a:custGeom>
            <a:avLst/>
            <a:gdLst/>
            <a:ahLst/>
            <a:cxnLst/>
            <a:rect l="l" t="t" r="r" b="b"/>
            <a:pathLst>
              <a:path w="2252086" h="2252086">
                <a:moveTo>
                  <a:pt x="0" y="0"/>
                </a:moveTo>
                <a:lnTo>
                  <a:pt x="2252087" y="0"/>
                </a:lnTo>
                <a:lnTo>
                  <a:pt x="2252087" y="2252087"/>
                </a:lnTo>
                <a:lnTo>
                  <a:pt x="0" y="22520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4" name="Group 4"/>
          <p:cNvGrpSpPr/>
          <p:nvPr/>
        </p:nvGrpSpPr>
        <p:grpSpPr>
          <a:xfrm>
            <a:off x="171222" y="3798057"/>
            <a:ext cx="3335861" cy="1369576"/>
            <a:chOff x="-5229" y="-52388"/>
            <a:chExt cx="878581" cy="36071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73352" cy="255936"/>
            </a:xfrm>
            <a:custGeom>
              <a:avLst/>
              <a:gdLst/>
              <a:ahLst/>
              <a:cxnLst/>
              <a:rect l="l" t="t" r="r" b="b"/>
              <a:pathLst>
                <a:path w="873352" h="255936">
                  <a:moveTo>
                    <a:pt x="30351" y="0"/>
                  </a:moveTo>
                  <a:lnTo>
                    <a:pt x="843000" y="0"/>
                  </a:lnTo>
                  <a:cubicBezTo>
                    <a:pt x="859763" y="0"/>
                    <a:pt x="873352" y="13589"/>
                    <a:pt x="873352" y="30351"/>
                  </a:cubicBezTo>
                  <a:lnTo>
                    <a:pt x="873352" y="225585"/>
                  </a:lnTo>
                  <a:cubicBezTo>
                    <a:pt x="873352" y="242348"/>
                    <a:pt x="859763" y="255936"/>
                    <a:pt x="843000" y="255936"/>
                  </a:cubicBezTo>
                  <a:lnTo>
                    <a:pt x="30351" y="255936"/>
                  </a:lnTo>
                  <a:cubicBezTo>
                    <a:pt x="13589" y="255936"/>
                    <a:pt x="0" y="242348"/>
                    <a:pt x="0" y="225585"/>
                  </a:cubicBezTo>
                  <a:lnTo>
                    <a:pt x="0" y="30351"/>
                  </a:lnTo>
                  <a:cubicBezTo>
                    <a:pt x="0" y="13589"/>
                    <a:pt x="13589" y="0"/>
                    <a:pt x="30351" y="0"/>
                  </a:cubicBezTo>
                  <a:close/>
                </a:path>
              </a:pathLst>
            </a:custGeom>
            <a:solidFill>
              <a:srgbClr val="E0F6F1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-5229" y="-52388"/>
              <a:ext cx="873352" cy="3607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/>
              <a:r>
                <a:rPr lang="en-US" sz="2399" b="1" dirty="0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Observe les </a:t>
              </a:r>
              <a:r>
                <a:rPr lang="en-US" sz="2399" b="1" dirty="0" err="1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détails</a:t>
              </a:r>
              <a:r>
                <a:rPr lang="en-US" sz="2399" b="1" dirty="0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2399" b="1" dirty="0" err="1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autour</a:t>
              </a:r>
              <a:r>
                <a:rPr lang="en-US" sz="2399" b="1" dirty="0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de </a:t>
              </a:r>
              <a:r>
                <a:rPr lang="en-US" sz="2399" b="1" dirty="0" err="1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toi</a:t>
              </a:r>
              <a:endParaRPr lang="en-US" sz="2399" b="1" dirty="0">
                <a:solidFill>
                  <a:srgbClr val="30178B"/>
                </a:solidFill>
                <a:latin typeface="Calibri (MS) Bold"/>
                <a:ea typeface="Calibri (MS) Bold"/>
                <a:cs typeface="Calibri (MS) Bold"/>
                <a:sym typeface="Calibri (MS) Bold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943625" y="8173104"/>
            <a:ext cx="3375660" cy="1369576"/>
            <a:chOff x="-15711" y="-61303"/>
            <a:chExt cx="889063" cy="36071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73352" cy="255936"/>
            </a:xfrm>
            <a:custGeom>
              <a:avLst/>
              <a:gdLst/>
              <a:ahLst/>
              <a:cxnLst/>
              <a:rect l="l" t="t" r="r" b="b"/>
              <a:pathLst>
                <a:path w="873352" h="255936">
                  <a:moveTo>
                    <a:pt x="30351" y="0"/>
                  </a:moveTo>
                  <a:lnTo>
                    <a:pt x="843000" y="0"/>
                  </a:lnTo>
                  <a:cubicBezTo>
                    <a:pt x="859763" y="0"/>
                    <a:pt x="873352" y="13589"/>
                    <a:pt x="873352" y="30351"/>
                  </a:cubicBezTo>
                  <a:lnTo>
                    <a:pt x="873352" y="225585"/>
                  </a:lnTo>
                  <a:cubicBezTo>
                    <a:pt x="873352" y="242348"/>
                    <a:pt x="859763" y="255936"/>
                    <a:pt x="843000" y="255936"/>
                  </a:cubicBezTo>
                  <a:lnTo>
                    <a:pt x="30351" y="255936"/>
                  </a:lnTo>
                  <a:cubicBezTo>
                    <a:pt x="13589" y="255936"/>
                    <a:pt x="0" y="242348"/>
                    <a:pt x="0" y="225585"/>
                  </a:cubicBezTo>
                  <a:lnTo>
                    <a:pt x="0" y="30351"/>
                  </a:lnTo>
                  <a:cubicBezTo>
                    <a:pt x="0" y="13589"/>
                    <a:pt x="13589" y="0"/>
                    <a:pt x="30351" y="0"/>
                  </a:cubicBezTo>
                  <a:close/>
                </a:path>
              </a:pathLst>
            </a:custGeom>
            <a:solidFill>
              <a:srgbClr val="30178D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-15711" y="-61303"/>
              <a:ext cx="873352" cy="3607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399" b="1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Prends</a:t>
              </a:r>
              <a:r>
                <a:rPr lang="en-US" sz="2399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le temps </a:t>
              </a:r>
            </a:p>
            <a:p>
              <a:pPr algn="ctr">
                <a:lnSpc>
                  <a:spcPts val="3359"/>
                </a:lnSpc>
              </a:pPr>
              <a:r>
                <a:rPr lang="en-US" sz="2399" b="1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d'utiliser</a:t>
              </a:r>
              <a:r>
                <a:rPr lang="en-US" sz="2399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2399" b="1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tous</a:t>
              </a:r>
              <a:r>
                <a:rPr lang="en-US" sz="2399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2399" b="1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tes</a:t>
              </a:r>
              <a:r>
                <a:rPr lang="en-US" sz="2399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2399" b="1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sens</a:t>
              </a:r>
              <a:endParaRPr lang="en-US" sz="2399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989783" y="6464978"/>
            <a:ext cx="3316007" cy="1367829"/>
            <a:chOff x="0" y="-71054"/>
            <a:chExt cx="873352" cy="36025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73352" cy="255476"/>
            </a:xfrm>
            <a:custGeom>
              <a:avLst/>
              <a:gdLst/>
              <a:ahLst/>
              <a:cxnLst/>
              <a:rect l="l" t="t" r="r" b="b"/>
              <a:pathLst>
                <a:path w="873352" h="255476">
                  <a:moveTo>
                    <a:pt x="30351" y="0"/>
                  </a:moveTo>
                  <a:lnTo>
                    <a:pt x="843000" y="0"/>
                  </a:lnTo>
                  <a:cubicBezTo>
                    <a:pt x="859763" y="0"/>
                    <a:pt x="873352" y="13589"/>
                    <a:pt x="873352" y="30351"/>
                  </a:cubicBezTo>
                  <a:lnTo>
                    <a:pt x="873352" y="225125"/>
                  </a:lnTo>
                  <a:cubicBezTo>
                    <a:pt x="873352" y="241887"/>
                    <a:pt x="859763" y="255476"/>
                    <a:pt x="843000" y="255476"/>
                  </a:cubicBezTo>
                  <a:lnTo>
                    <a:pt x="30351" y="255476"/>
                  </a:lnTo>
                  <a:cubicBezTo>
                    <a:pt x="13589" y="255476"/>
                    <a:pt x="0" y="241887"/>
                    <a:pt x="0" y="225125"/>
                  </a:cubicBezTo>
                  <a:lnTo>
                    <a:pt x="0" y="30351"/>
                  </a:lnTo>
                  <a:cubicBezTo>
                    <a:pt x="0" y="13589"/>
                    <a:pt x="13589" y="0"/>
                    <a:pt x="30351" y="0"/>
                  </a:cubicBezTo>
                  <a:close/>
                </a:path>
              </a:pathLst>
            </a:custGeom>
            <a:solidFill>
              <a:srgbClr val="30178D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71054"/>
              <a:ext cx="873352" cy="3602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399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Observe, sans juger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3053072" y="4890058"/>
            <a:ext cx="4052487" cy="1369576"/>
            <a:chOff x="0" y="-66750"/>
            <a:chExt cx="1067322" cy="36071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067322" cy="255936"/>
            </a:xfrm>
            <a:custGeom>
              <a:avLst/>
              <a:gdLst/>
              <a:ahLst/>
              <a:cxnLst/>
              <a:rect l="l" t="t" r="r" b="b"/>
              <a:pathLst>
                <a:path w="1067322" h="255936">
                  <a:moveTo>
                    <a:pt x="24835" y="0"/>
                  </a:moveTo>
                  <a:lnTo>
                    <a:pt x="1042486" y="0"/>
                  </a:lnTo>
                  <a:cubicBezTo>
                    <a:pt x="1049073" y="0"/>
                    <a:pt x="1055390" y="2617"/>
                    <a:pt x="1060048" y="7274"/>
                  </a:cubicBezTo>
                  <a:cubicBezTo>
                    <a:pt x="1064705" y="11932"/>
                    <a:pt x="1067322" y="18249"/>
                    <a:pt x="1067322" y="24835"/>
                  </a:cubicBezTo>
                  <a:lnTo>
                    <a:pt x="1067322" y="231101"/>
                  </a:lnTo>
                  <a:cubicBezTo>
                    <a:pt x="1067322" y="237688"/>
                    <a:pt x="1064705" y="244005"/>
                    <a:pt x="1060048" y="248662"/>
                  </a:cubicBezTo>
                  <a:cubicBezTo>
                    <a:pt x="1055390" y="253320"/>
                    <a:pt x="1049073" y="255936"/>
                    <a:pt x="1042486" y="255936"/>
                  </a:cubicBezTo>
                  <a:lnTo>
                    <a:pt x="24835" y="255936"/>
                  </a:lnTo>
                  <a:cubicBezTo>
                    <a:pt x="18249" y="255936"/>
                    <a:pt x="11932" y="253320"/>
                    <a:pt x="7274" y="248662"/>
                  </a:cubicBezTo>
                  <a:cubicBezTo>
                    <a:pt x="2617" y="244005"/>
                    <a:pt x="0" y="237688"/>
                    <a:pt x="0" y="231101"/>
                  </a:cubicBezTo>
                  <a:lnTo>
                    <a:pt x="0" y="24835"/>
                  </a:lnTo>
                  <a:cubicBezTo>
                    <a:pt x="0" y="18249"/>
                    <a:pt x="2617" y="11932"/>
                    <a:pt x="7274" y="7274"/>
                  </a:cubicBezTo>
                  <a:cubicBezTo>
                    <a:pt x="11932" y="2617"/>
                    <a:pt x="18249" y="0"/>
                    <a:pt x="24835" y="0"/>
                  </a:cubicBezTo>
                  <a:close/>
                </a:path>
              </a:pathLst>
            </a:custGeom>
            <a:solidFill>
              <a:srgbClr val="30178D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66750"/>
              <a:ext cx="1067322" cy="3607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399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Porte ton attention sur </a:t>
              </a:r>
              <a:r>
                <a:rPr lang="en-US" sz="2399" b="1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ce</a:t>
              </a:r>
              <a:r>
                <a:rPr lang="en-US" sz="2399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qui se passe à </a:t>
              </a:r>
              <a:r>
                <a:rPr lang="en-US" sz="2399" b="1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l’intérieur</a:t>
              </a:r>
              <a:r>
                <a:rPr lang="en-US" sz="2399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de </a:t>
              </a:r>
              <a:r>
                <a:rPr lang="en-US" sz="2399" b="1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toi</a:t>
              </a:r>
              <a:endParaRPr lang="en-US" sz="2399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191076" y="183034"/>
            <a:ext cx="5219336" cy="642515"/>
          </a:xfrm>
          <a:custGeom>
            <a:avLst/>
            <a:gdLst/>
            <a:ahLst/>
            <a:cxnLst/>
            <a:rect l="l" t="t" r="r" b="b"/>
            <a:pathLst>
              <a:path w="5219336" h="642515">
                <a:moveTo>
                  <a:pt x="0" y="0"/>
                </a:moveTo>
                <a:lnTo>
                  <a:pt x="5219336" y="0"/>
                </a:lnTo>
                <a:lnTo>
                  <a:pt x="5219336" y="642516"/>
                </a:lnTo>
                <a:lnTo>
                  <a:pt x="0" y="6425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7" name="Freeform 17"/>
          <p:cNvSpPr/>
          <p:nvPr/>
        </p:nvSpPr>
        <p:spPr>
          <a:xfrm rot="4453307" flipH="1">
            <a:off x="352556" y="3189573"/>
            <a:ext cx="832321" cy="639847"/>
          </a:xfrm>
          <a:custGeom>
            <a:avLst/>
            <a:gdLst/>
            <a:ahLst/>
            <a:cxnLst/>
            <a:rect l="l" t="t" r="r" b="b"/>
            <a:pathLst>
              <a:path w="832321" h="639847">
                <a:moveTo>
                  <a:pt x="832321" y="0"/>
                </a:moveTo>
                <a:lnTo>
                  <a:pt x="0" y="0"/>
                </a:lnTo>
                <a:lnTo>
                  <a:pt x="0" y="639846"/>
                </a:lnTo>
                <a:lnTo>
                  <a:pt x="832321" y="639846"/>
                </a:lnTo>
                <a:lnTo>
                  <a:pt x="83232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18" name="Group 18"/>
          <p:cNvGrpSpPr/>
          <p:nvPr/>
        </p:nvGrpSpPr>
        <p:grpSpPr>
          <a:xfrm>
            <a:off x="14707149" y="1667506"/>
            <a:ext cx="3332682" cy="3477909"/>
            <a:chOff x="-22234" y="192872"/>
            <a:chExt cx="4443577" cy="4637211"/>
          </a:xfrm>
        </p:grpSpPr>
        <p:sp>
          <p:nvSpPr>
            <p:cNvPr id="19" name="Freeform 19"/>
            <p:cNvSpPr/>
            <p:nvPr/>
          </p:nvSpPr>
          <p:spPr>
            <a:xfrm rot="487666">
              <a:off x="742139" y="192872"/>
              <a:ext cx="2937065" cy="2937065"/>
            </a:xfrm>
            <a:custGeom>
              <a:avLst/>
              <a:gdLst/>
              <a:ahLst/>
              <a:cxnLst/>
              <a:rect l="l" t="t" r="r" b="b"/>
              <a:pathLst>
                <a:path w="2937065" h="2937065">
                  <a:moveTo>
                    <a:pt x="0" y="0"/>
                  </a:moveTo>
                  <a:lnTo>
                    <a:pt x="2937065" y="0"/>
                  </a:lnTo>
                  <a:lnTo>
                    <a:pt x="2937065" y="2937065"/>
                  </a:lnTo>
                  <a:lnTo>
                    <a:pt x="0" y="29370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grpSp>
          <p:nvGrpSpPr>
            <p:cNvPr id="20" name="Group 20"/>
            <p:cNvGrpSpPr/>
            <p:nvPr/>
          </p:nvGrpSpPr>
          <p:grpSpPr>
            <a:xfrm>
              <a:off x="-22234" y="3003981"/>
              <a:ext cx="4443577" cy="1826102"/>
              <a:chOff x="-4392" y="-58240"/>
              <a:chExt cx="877744" cy="360711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873352" cy="255936"/>
              </a:xfrm>
              <a:custGeom>
                <a:avLst/>
                <a:gdLst/>
                <a:ahLst/>
                <a:cxnLst/>
                <a:rect l="l" t="t" r="r" b="b"/>
                <a:pathLst>
                  <a:path w="873352" h="255936">
                    <a:moveTo>
                      <a:pt x="30351" y="0"/>
                    </a:moveTo>
                    <a:lnTo>
                      <a:pt x="843000" y="0"/>
                    </a:lnTo>
                    <a:cubicBezTo>
                      <a:pt x="859763" y="0"/>
                      <a:pt x="873352" y="13589"/>
                      <a:pt x="873352" y="30351"/>
                    </a:cubicBezTo>
                    <a:lnTo>
                      <a:pt x="873352" y="225585"/>
                    </a:lnTo>
                    <a:cubicBezTo>
                      <a:pt x="873352" y="242348"/>
                      <a:pt x="859763" y="255936"/>
                      <a:pt x="843000" y="255936"/>
                    </a:cubicBezTo>
                    <a:lnTo>
                      <a:pt x="30351" y="255936"/>
                    </a:lnTo>
                    <a:cubicBezTo>
                      <a:pt x="13589" y="255936"/>
                      <a:pt x="0" y="242348"/>
                      <a:pt x="0" y="225585"/>
                    </a:cubicBezTo>
                    <a:lnTo>
                      <a:pt x="0" y="30351"/>
                    </a:lnTo>
                    <a:cubicBezTo>
                      <a:pt x="0" y="13589"/>
                      <a:pt x="13589" y="0"/>
                      <a:pt x="30351" y="0"/>
                    </a:cubicBezTo>
                    <a:close/>
                  </a:path>
                </a:pathLst>
              </a:custGeom>
              <a:solidFill>
                <a:srgbClr val="E0F6F1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-4392" y="-58240"/>
                <a:ext cx="873352" cy="36071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r>
                  <a:rPr lang="en-US" sz="2399" b="1" dirty="0">
                    <a:solidFill>
                      <a:srgbClr val="30178B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Sens les </a:t>
                </a:r>
                <a:r>
                  <a:rPr lang="en-US" sz="2399" b="1" dirty="0" err="1">
                    <a:solidFill>
                      <a:srgbClr val="30178B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odeurs</a:t>
                </a:r>
                <a:r>
                  <a:rPr lang="en-US" sz="2399" b="1" dirty="0">
                    <a:solidFill>
                      <a:srgbClr val="30178B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 </a:t>
                </a:r>
              </a:p>
              <a:p>
                <a:pPr algn="ctr">
                  <a:lnSpc>
                    <a:spcPts val="3359"/>
                  </a:lnSpc>
                </a:pPr>
                <a:r>
                  <a:rPr lang="en-US" sz="2399" b="1" dirty="0">
                    <a:solidFill>
                      <a:srgbClr val="30178B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qui </a:t>
                </a:r>
                <a:r>
                  <a:rPr lang="en-US" sz="2399" b="1" dirty="0" err="1">
                    <a:solidFill>
                      <a:srgbClr val="30178B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t’entourent</a:t>
                </a:r>
                <a:endParaRPr lang="en-US" sz="2399" b="1" dirty="0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endParaRPr>
              </a:p>
            </p:txBody>
          </p:sp>
        </p:grpSp>
        <p:sp>
          <p:nvSpPr>
            <p:cNvPr id="23" name="Freeform 23"/>
            <p:cNvSpPr/>
            <p:nvPr/>
          </p:nvSpPr>
          <p:spPr>
            <a:xfrm rot="5682344" flipH="1" flipV="1">
              <a:off x="2935447" y="2308240"/>
              <a:ext cx="1109761" cy="853129"/>
            </a:xfrm>
            <a:custGeom>
              <a:avLst/>
              <a:gdLst/>
              <a:ahLst/>
              <a:cxnLst/>
              <a:rect l="l" t="t" r="r" b="b"/>
              <a:pathLst>
                <a:path w="1109761" h="853129">
                  <a:moveTo>
                    <a:pt x="1109761" y="853128"/>
                  </a:moveTo>
                  <a:lnTo>
                    <a:pt x="0" y="853128"/>
                  </a:lnTo>
                  <a:lnTo>
                    <a:pt x="0" y="0"/>
                  </a:lnTo>
                  <a:lnTo>
                    <a:pt x="1109761" y="0"/>
                  </a:lnTo>
                  <a:lnTo>
                    <a:pt x="1109761" y="853128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2314672" y="6051351"/>
            <a:ext cx="5373249" cy="3112319"/>
            <a:chOff x="263652" y="263652"/>
            <a:chExt cx="7164332" cy="4149759"/>
          </a:xfrm>
        </p:grpSpPr>
        <p:sp>
          <p:nvSpPr>
            <p:cNvPr id="25" name="Freeform 25"/>
            <p:cNvSpPr/>
            <p:nvPr/>
          </p:nvSpPr>
          <p:spPr>
            <a:xfrm rot="-667279">
              <a:off x="263652" y="263652"/>
              <a:ext cx="3028604" cy="3028604"/>
            </a:xfrm>
            <a:custGeom>
              <a:avLst/>
              <a:gdLst/>
              <a:ahLst/>
              <a:cxnLst/>
              <a:rect l="l" t="t" r="r" b="b"/>
              <a:pathLst>
                <a:path w="3028604" h="3028604">
                  <a:moveTo>
                    <a:pt x="0" y="0"/>
                  </a:moveTo>
                  <a:lnTo>
                    <a:pt x="3028604" y="0"/>
                  </a:lnTo>
                  <a:lnTo>
                    <a:pt x="3028604" y="3028604"/>
                  </a:lnTo>
                  <a:lnTo>
                    <a:pt x="0" y="30286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grpSp>
          <p:nvGrpSpPr>
            <p:cNvPr id="26" name="Group 26"/>
            <p:cNvGrpSpPr/>
            <p:nvPr/>
          </p:nvGrpSpPr>
          <p:grpSpPr>
            <a:xfrm>
              <a:off x="3006641" y="2587309"/>
              <a:ext cx="4421343" cy="1826102"/>
              <a:chOff x="0" y="-63360"/>
              <a:chExt cx="873352" cy="360711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873352" cy="255936"/>
              </a:xfrm>
              <a:custGeom>
                <a:avLst/>
                <a:gdLst/>
                <a:ahLst/>
                <a:cxnLst/>
                <a:rect l="l" t="t" r="r" b="b"/>
                <a:pathLst>
                  <a:path w="873352" h="255936">
                    <a:moveTo>
                      <a:pt x="30351" y="0"/>
                    </a:moveTo>
                    <a:lnTo>
                      <a:pt x="843000" y="0"/>
                    </a:lnTo>
                    <a:cubicBezTo>
                      <a:pt x="859763" y="0"/>
                      <a:pt x="873352" y="13589"/>
                      <a:pt x="873352" y="30351"/>
                    </a:cubicBezTo>
                    <a:lnTo>
                      <a:pt x="873352" y="225585"/>
                    </a:lnTo>
                    <a:cubicBezTo>
                      <a:pt x="873352" y="242348"/>
                      <a:pt x="859763" y="255936"/>
                      <a:pt x="843000" y="255936"/>
                    </a:cubicBezTo>
                    <a:lnTo>
                      <a:pt x="30351" y="255936"/>
                    </a:lnTo>
                    <a:cubicBezTo>
                      <a:pt x="13589" y="255936"/>
                      <a:pt x="0" y="242348"/>
                      <a:pt x="0" y="225585"/>
                    </a:cubicBezTo>
                    <a:lnTo>
                      <a:pt x="0" y="30351"/>
                    </a:lnTo>
                    <a:cubicBezTo>
                      <a:pt x="0" y="13589"/>
                      <a:pt x="13589" y="0"/>
                      <a:pt x="30351" y="0"/>
                    </a:cubicBezTo>
                    <a:close/>
                  </a:path>
                </a:pathLst>
              </a:custGeom>
              <a:solidFill>
                <a:srgbClr val="E0F6F1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0" y="-63360"/>
                <a:ext cx="873352" cy="36071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r>
                  <a:rPr lang="en-US" sz="2399" b="1" dirty="0">
                    <a:solidFill>
                      <a:srgbClr val="30178B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Explore les </a:t>
                </a:r>
                <a:r>
                  <a:rPr lang="en-US" sz="2399" b="1" dirty="0" err="1">
                    <a:solidFill>
                      <a:srgbClr val="30178B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formes</a:t>
                </a:r>
                <a:r>
                  <a:rPr lang="en-US" sz="2399" b="1" dirty="0">
                    <a:solidFill>
                      <a:srgbClr val="30178B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 </a:t>
                </a:r>
              </a:p>
              <a:p>
                <a:pPr algn="ctr">
                  <a:lnSpc>
                    <a:spcPts val="3359"/>
                  </a:lnSpc>
                </a:pPr>
                <a:r>
                  <a:rPr lang="en-US" sz="2399" b="1" dirty="0">
                    <a:solidFill>
                      <a:srgbClr val="30178B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et les textures</a:t>
                </a:r>
              </a:p>
            </p:txBody>
          </p:sp>
        </p:grpSp>
        <p:sp>
          <p:nvSpPr>
            <p:cNvPr id="29" name="Freeform 29"/>
            <p:cNvSpPr/>
            <p:nvPr/>
          </p:nvSpPr>
          <p:spPr>
            <a:xfrm rot="-6282039" flipH="1" flipV="1">
              <a:off x="1776486" y="2789915"/>
              <a:ext cx="1109761" cy="853129"/>
            </a:xfrm>
            <a:custGeom>
              <a:avLst/>
              <a:gdLst/>
              <a:ahLst/>
              <a:cxnLst/>
              <a:rect l="l" t="t" r="r" b="b"/>
              <a:pathLst>
                <a:path w="1109761" h="853129">
                  <a:moveTo>
                    <a:pt x="1109761" y="853129"/>
                  </a:moveTo>
                  <a:lnTo>
                    <a:pt x="0" y="853129"/>
                  </a:lnTo>
                  <a:lnTo>
                    <a:pt x="0" y="0"/>
                  </a:lnTo>
                  <a:lnTo>
                    <a:pt x="1109761" y="0"/>
                  </a:lnTo>
                  <a:lnTo>
                    <a:pt x="1109761" y="853129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717231" y="6343480"/>
            <a:ext cx="5933594" cy="3134828"/>
            <a:chOff x="-68648" y="236488"/>
            <a:chExt cx="7911458" cy="4179771"/>
          </a:xfrm>
        </p:grpSpPr>
        <p:sp>
          <p:nvSpPr>
            <p:cNvPr id="31" name="Freeform 31"/>
            <p:cNvSpPr/>
            <p:nvPr/>
          </p:nvSpPr>
          <p:spPr>
            <a:xfrm rot="600592">
              <a:off x="4860538" y="236488"/>
              <a:ext cx="2982272" cy="2982272"/>
            </a:xfrm>
            <a:custGeom>
              <a:avLst/>
              <a:gdLst/>
              <a:ahLst/>
              <a:cxnLst/>
              <a:rect l="l" t="t" r="r" b="b"/>
              <a:pathLst>
                <a:path w="2982272" h="2982272">
                  <a:moveTo>
                    <a:pt x="0" y="0"/>
                  </a:moveTo>
                  <a:lnTo>
                    <a:pt x="2982273" y="0"/>
                  </a:lnTo>
                  <a:lnTo>
                    <a:pt x="2982273" y="2982272"/>
                  </a:lnTo>
                  <a:lnTo>
                    <a:pt x="0" y="2982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grpSp>
          <p:nvGrpSpPr>
            <p:cNvPr id="32" name="Group 32"/>
            <p:cNvGrpSpPr/>
            <p:nvPr/>
          </p:nvGrpSpPr>
          <p:grpSpPr>
            <a:xfrm>
              <a:off x="-68648" y="2590157"/>
              <a:ext cx="4455667" cy="1826102"/>
              <a:chOff x="-13560" y="-42914"/>
              <a:chExt cx="880132" cy="360711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-6780" y="9473"/>
                <a:ext cx="873352" cy="255936"/>
              </a:xfrm>
              <a:custGeom>
                <a:avLst/>
                <a:gdLst/>
                <a:ahLst/>
                <a:cxnLst/>
                <a:rect l="l" t="t" r="r" b="b"/>
                <a:pathLst>
                  <a:path w="873352" h="255936">
                    <a:moveTo>
                      <a:pt x="30351" y="0"/>
                    </a:moveTo>
                    <a:lnTo>
                      <a:pt x="843000" y="0"/>
                    </a:lnTo>
                    <a:cubicBezTo>
                      <a:pt x="859763" y="0"/>
                      <a:pt x="873352" y="13589"/>
                      <a:pt x="873352" y="30351"/>
                    </a:cubicBezTo>
                    <a:lnTo>
                      <a:pt x="873352" y="225585"/>
                    </a:lnTo>
                    <a:cubicBezTo>
                      <a:pt x="873352" y="242348"/>
                      <a:pt x="859763" y="255936"/>
                      <a:pt x="843000" y="255936"/>
                    </a:cubicBezTo>
                    <a:lnTo>
                      <a:pt x="30351" y="255936"/>
                    </a:lnTo>
                    <a:cubicBezTo>
                      <a:pt x="13589" y="255936"/>
                      <a:pt x="0" y="242348"/>
                      <a:pt x="0" y="225585"/>
                    </a:cubicBezTo>
                    <a:lnTo>
                      <a:pt x="0" y="30351"/>
                    </a:lnTo>
                    <a:cubicBezTo>
                      <a:pt x="0" y="13589"/>
                      <a:pt x="13589" y="0"/>
                      <a:pt x="30351" y="0"/>
                    </a:cubicBezTo>
                    <a:close/>
                  </a:path>
                </a:pathLst>
              </a:custGeom>
              <a:solidFill>
                <a:srgbClr val="E0F6F1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34" name="TextBox 34"/>
              <p:cNvSpPr txBox="1"/>
              <p:nvPr/>
            </p:nvSpPr>
            <p:spPr>
              <a:xfrm>
                <a:off x="-13560" y="-42914"/>
                <a:ext cx="873352" cy="36071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r>
                  <a:rPr lang="en-US" sz="2399" b="1" dirty="0" err="1">
                    <a:solidFill>
                      <a:srgbClr val="30178B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Écoute</a:t>
                </a:r>
                <a:r>
                  <a:rPr lang="en-US" sz="2399" b="1" dirty="0">
                    <a:solidFill>
                      <a:srgbClr val="30178B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 bien les sons </a:t>
                </a:r>
              </a:p>
              <a:p>
                <a:pPr algn="ctr">
                  <a:lnSpc>
                    <a:spcPts val="3359"/>
                  </a:lnSpc>
                </a:pPr>
                <a:r>
                  <a:rPr lang="en-US" sz="2399" b="1" dirty="0">
                    <a:solidFill>
                      <a:srgbClr val="30178B"/>
                    </a:solidFill>
                    <a:latin typeface="Calibri (MS) Bold"/>
                    <a:ea typeface="Calibri (MS) Bold"/>
                    <a:cs typeface="Calibri (MS) Bold"/>
                    <a:sym typeface="Calibri (MS) Bold"/>
                  </a:rPr>
                  <a:t>et les bruits</a:t>
                </a:r>
              </a:p>
            </p:txBody>
          </p:sp>
        </p:grpSp>
        <p:sp>
          <p:nvSpPr>
            <p:cNvPr id="35" name="Freeform 35"/>
            <p:cNvSpPr/>
            <p:nvPr/>
          </p:nvSpPr>
          <p:spPr>
            <a:xfrm rot="6763091" flipV="1">
              <a:off x="4474226" y="2380845"/>
              <a:ext cx="1109761" cy="853129"/>
            </a:xfrm>
            <a:custGeom>
              <a:avLst/>
              <a:gdLst/>
              <a:ahLst/>
              <a:cxnLst/>
              <a:rect l="l" t="t" r="r" b="b"/>
              <a:pathLst>
                <a:path w="1109761" h="853129">
                  <a:moveTo>
                    <a:pt x="0" y="853128"/>
                  </a:moveTo>
                  <a:lnTo>
                    <a:pt x="1109761" y="853128"/>
                  </a:lnTo>
                  <a:lnTo>
                    <a:pt x="1109761" y="0"/>
                  </a:lnTo>
                  <a:lnTo>
                    <a:pt x="0" y="0"/>
                  </a:lnTo>
                  <a:lnTo>
                    <a:pt x="0" y="853128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4541443" y="8532025"/>
            <a:ext cx="4068715" cy="1369576"/>
            <a:chOff x="-4274" y="-58726"/>
            <a:chExt cx="1071596" cy="360711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1067322" cy="255936"/>
            </a:xfrm>
            <a:custGeom>
              <a:avLst/>
              <a:gdLst/>
              <a:ahLst/>
              <a:cxnLst/>
              <a:rect l="l" t="t" r="r" b="b"/>
              <a:pathLst>
                <a:path w="1067322" h="255936">
                  <a:moveTo>
                    <a:pt x="24835" y="0"/>
                  </a:moveTo>
                  <a:lnTo>
                    <a:pt x="1042486" y="0"/>
                  </a:lnTo>
                  <a:cubicBezTo>
                    <a:pt x="1049073" y="0"/>
                    <a:pt x="1055390" y="2617"/>
                    <a:pt x="1060048" y="7274"/>
                  </a:cubicBezTo>
                  <a:cubicBezTo>
                    <a:pt x="1064705" y="11932"/>
                    <a:pt x="1067322" y="18249"/>
                    <a:pt x="1067322" y="24835"/>
                  </a:cubicBezTo>
                  <a:lnTo>
                    <a:pt x="1067322" y="231101"/>
                  </a:lnTo>
                  <a:cubicBezTo>
                    <a:pt x="1067322" y="237688"/>
                    <a:pt x="1064705" y="244005"/>
                    <a:pt x="1060048" y="248662"/>
                  </a:cubicBezTo>
                  <a:cubicBezTo>
                    <a:pt x="1055390" y="253320"/>
                    <a:pt x="1049073" y="255936"/>
                    <a:pt x="1042486" y="255936"/>
                  </a:cubicBezTo>
                  <a:lnTo>
                    <a:pt x="24835" y="255936"/>
                  </a:lnTo>
                  <a:cubicBezTo>
                    <a:pt x="18249" y="255936"/>
                    <a:pt x="11932" y="253320"/>
                    <a:pt x="7274" y="248662"/>
                  </a:cubicBezTo>
                  <a:cubicBezTo>
                    <a:pt x="2617" y="244005"/>
                    <a:pt x="0" y="237688"/>
                    <a:pt x="0" y="231101"/>
                  </a:cubicBezTo>
                  <a:lnTo>
                    <a:pt x="0" y="24835"/>
                  </a:lnTo>
                  <a:cubicBezTo>
                    <a:pt x="0" y="18249"/>
                    <a:pt x="2617" y="11932"/>
                    <a:pt x="7274" y="7274"/>
                  </a:cubicBezTo>
                  <a:cubicBezTo>
                    <a:pt x="11932" y="2617"/>
                    <a:pt x="18249" y="0"/>
                    <a:pt x="24835" y="0"/>
                  </a:cubicBezTo>
                  <a:close/>
                </a:path>
              </a:pathLst>
            </a:custGeom>
            <a:solidFill>
              <a:srgbClr val="30178D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-4274" y="-58726"/>
              <a:ext cx="1067322" cy="3607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399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Porte ton attention sur </a:t>
              </a:r>
              <a:r>
                <a:rPr lang="en-US" sz="2399" b="1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ce</a:t>
              </a:r>
              <a:r>
                <a:rPr lang="en-US" sz="2399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qui se passe à </a:t>
              </a:r>
              <a:r>
                <a:rPr lang="en-US" sz="2399" b="1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l’extérieur</a:t>
              </a:r>
              <a:r>
                <a:rPr lang="en-US" sz="2399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de </a:t>
              </a:r>
              <a:r>
                <a:rPr lang="en-US" sz="2399" b="1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toi</a:t>
              </a:r>
              <a:endParaRPr lang="en-US" sz="2399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endParaRP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061668" y="5187077"/>
            <a:ext cx="4066497" cy="1369576"/>
            <a:chOff x="8683" y="-47580"/>
            <a:chExt cx="1071012" cy="360711"/>
          </a:xfrm>
        </p:grpSpPr>
        <p:sp>
          <p:nvSpPr>
            <p:cNvPr id="40" name="Freeform 40"/>
            <p:cNvSpPr/>
            <p:nvPr/>
          </p:nvSpPr>
          <p:spPr>
            <a:xfrm>
              <a:off x="8683" y="17672"/>
              <a:ext cx="1067322" cy="255936"/>
            </a:xfrm>
            <a:custGeom>
              <a:avLst/>
              <a:gdLst/>
              <a:ahLst/>
              <a:cxnLst/>
              <a:rect l="l" t="t" r="r" b="b"/>
              <a:pathLst>
                <a:path w="1067322" h="255936">
                  <a:moveTo>
                    <a:pt x="24835" y="0"/>
                  </a:moveTo>
                  <a:lnTo>
                    <a:pt x="1042486" y="0"/>
                  </a:lnTo>
                  <a:cubicBezTo>
                    <a:pt x="1049073" y="0"/>
                    <a:pt x="1055390" y="2617"/>
                    <a:pt x="1060048" y="7274"/>
                  </a:cubicBezTo>
                  <a:cubicBezTo>
                    <a:pt x="1064705" y="11932"/>
                    <a:pt x="1067322" y="18249"/>
                    <a:pt x="1067322" y="24835"/>
                  </a:cubicBezTo>
                  <a:lnTo>
                    <a:pt x="1067322" y="231101"/>
                  </a:lnTo>
                  <a:cubicBezTo>
                    <a:pt x="1067322" y="237688"/>
                    <a:pt x="1064705" y="244005"/>
                    <a:pt x="1060048" y="248662"/>
                  </a:cubicBezTo>
                  <a:cubicBezTo>
                    <a:pt x="1055390" y="253320"/>
                    <a:pt x="1049073" y="255936"/>
                    <a:pt x="1042486" y="255936"/>
                  </a:cubicBezTo>
                  <a:lnTo>
                    <a:pt x="24835" y="255936"/>
                  </a:lnTo>
                  <a:cubicBezTo>
                    <a:pt x="18249" y="255936"/>
                    <a:pt x="11932" y="253320"/>
                    <a:pt x="7274" y="248662"/>
                  </a:cubicBezTo>
                  <a:cubicBezTo>
                    <a:pt x="2617" y="244005"/>
                    <a:pt x="0" y="237688"/>
                    <a:pt x="0" y="231101"/>
                  </a:cubicBezTo>
                  <a:lnTo>
                    <a:pt x="0" y="24835"/>
                  </a:lnTo>
                  <a:cubicBezTo>
                    <a:pt x="0" y="18249"/>
                    <a:pt x="2617" y="11932"/>
                    <a:pt x="7274" y="7274"/>
                  </a:cubicBezTo>
                  <a:cubicBezTo>
                    <a:pt x="11932" y="2617"/>
                    <a:pt x="18249" y="0"/>
                    <a:pt x="24835" y="0"/>
                  </a:cubicBezTo>
                  <a:close/>
                </a:path>
              </a:pathLst>
            </a:custGeom>
            <a:solidFill>
              <a:srgbClr val="30178D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12373" y="-47580"/>
              <a:ext cx="1067322" cy="3607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399" b="1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Sois</a:t>
              </a:r>
              <a:r>
                <a:rPr lang="en-US" sz="2399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dans </a:t>
              </a:r>
              <a:r>
                <a:rPr lang="en-US" sz="2399" b="1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l’instant</a:t>
              </a:r>
              <a:r>
                <a:rPr lang="en-US" sz="2399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2399" b="1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présent</a:t>
              </a:r>
              <a:r>
                <a:rPr lang="en-US" sz="2399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,</a:t>
              </a:r>
            </a:p>
            <a:p>
              <a:pPr algn="ctr">
                <a:lnSpc>
                  <a:spcPts val="3359"/>
                </a:lnSpc>
              </a:pPr>
              <a:r>
                <a:rPr lang="en-US" sz="2399" b="1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ici</a:t>
              </a:r>
              <a:r>
                <a:rPr lang="en-US" sz="2399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et </a:t>
              </a:r>
              <a:r>
                <a:rPr lang="en-US" sz="2399" b="1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maintenant</a:t>
              </a:r>
              <a:endParaRPr lang="en-US" sz="2399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endParaRPr>
            </a:p>
          </p:txBody>
        </p:sp>
      </p:grpSp>
      <p:sp>
        <p:nvSpPr>
          <p:cNvPr id="42" name="Freeform 42"/>
          <p:cNvSpPr/>
          <p:nvPr/>
        </p:nvSpPr>
        <p:spPr>
          <a:xfrm>
            <a:off x="4699006" y="-432983"/>
            <a:ext cx="8889987" cy="5800717"/>
          </a:xfrm>
          <a:custGeom>
            <a:avLst/>
            <a:gdLst/>
            <a:ahLst/>
            <a:cxnLst/>
            <a:rect l="l" t="t" r="r" b="b"/>
            <a:pathLst>
              <a:path w="8889987" h="5800717">
                <a:moveTo>
                  <a:pt x="0" y="0"/>
                </a:moveTo>
                <a:lnTo>
                  <a:pt x="8889988" y="0"/>
                </a:lnTo>
                <a:lnTo>
                  <a:pt x="8889988" y="5800716"/>
                </a:lnTo>
                <a:lnTo>
                  <a:pt x="0" y="580071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43" name="TextBox 43"/>
          <p:cNvSpPr txBox="1"/>
          <p:nvPr/>
        </p:nvSpPr>
        <p:spPr>
          <a:xfrm>
            <a:off x="17862796" y="9787302"/>
            <a:ext cx="152400" cy="2286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30178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12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r="-121"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3" name="Group 3"/>
          <p:cNvGrpSpPr/>
          <p:nvPr/>
        </p:nvGrpSpPr>
        <p:grpSpPr>
          <a:xfrm>
            <a:off x="146639" y="1798860"/>
            <a:ext cx="11945553" cy="1159564"/>
            <a:chOff x="0" y="-53780"/>
            <a:chExt cx="15927404" cy="1546086"/>
          </a:xfrm>
        </p:grpSpPr>
        <p:grpSp>
          <p:nvGrpSpPr>
            <p:cNvPr id="4" name="Group 4"/>
            <p:cNvGrpSpPr/>
            <p:nvPr/>
          </p:nvGrpSpPr>
          <p:grpSpPr>
            <a:xfrm>
              <a:off x="1808068" y="0"/>
              <a:ext cx="14119336" cy="1492306"/>
              <a:chOff x="0" y="0"/>
              <a:chExt cx="9569013" cy="1011372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9569013" cy="1011372"/>
              </a:xfrm>
              <a:custGeom>
                <a:avLst/>
                <a:gdLst/>
                <a:ahLst/>
                <a:cxnLst/>
                <a:rect l="l" t="t" r="r" b="b"/>
                <a:pathLst>
                  <a:path w="9569013" h="1011372">
                    <a:moveTo>
                      <a:pt x="4205" y="0"/>
                    </a:moveTo>
                    <a:lnTo>
                      <a:pt x="9564808" y="0"/>
                    </a:lnTo>
                    <a:cubicBezTo>
                      <a:pt x="9567130" y="0"/>
                      <a:pt x="9569013" y="1882"/>
                      <a:pt x="9569013" y="4205"/>
                    </a:cubicBezTo>
                    <a:lnTo>
                      <a:pt x="9569013" y="1007167"/>
                    </a:lnTo>
                    <a:cubicBezTo>
                      <a:pt x="9569013" y="1009489"/>
                      <a:pt x="9567130" y="1011372"/>
                      <a:pt x="9564808" y="1011372"/>
                    </a:cubicBezTo>
                    <a:lnTo>
                      <a:pt x="4205" y="1011372"/>
                    </a:lnTo>
                    <a:cubicBezTo>
                      <a:pt x="3089" y="1011372"/>
                      <a:pt x="2020" y="1010929"/>
                      <a:pt x="1232" y="1010140"/>
                    </a:cubicBezTo>
                    <a:cubicBezTo>
                      <a:pt x="443" y="1009351"/>
                      <a:pt x="0" y="1008282"/>
                      <a:pt x="0" y="1007167"/>
                    </a:cubicBezTo>
                    <a:lnTo>
                      <a:pt x="0" y="4205"/>
                    </a:lnTo>
                    <a:cubicBezTo>
                      <a:pt x="0" y="1882"/>
                      <a:pt x="1882" y="0"/>
                      <a:pt x="4205" y="0"/>
                    </a:cubicBezTo>
                    <a:close/>
                  </a:path>
                </a:pathLst>
              </a:custGeom>
              <a:solidFill>
                <a:srgbClr val="EAE8F8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57150"/>
                <a:ext cx="9569013" cy="106852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59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0" y="0"/>
              <a:ext cx="1417997" cy="1492306"/>
              <a:chOff x="0" y="0"/>
              <a:chExt cx="729082" cy="76728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729082" cy="767288"/>
              </a:xfrm>
              <a:custGeom>
                <a:avLst/>
                <a:gdLst/>
                <a:ahLst/>
                <a:cxnLst/>
                <a:rect l="l" t="t" r="r" b="b"/>
                <a:pathLst>
                  <a:path w="729082" h="767288">
                    <a:moveTo>
                      <a:pt x="364541" y="0"/>
                    </a:moveTo>
                    <a:cubicBezTo>
                      <a:pt x="163211" y="0"/>
                      <a:pt x="0" y="171763"/>
                      <a:pt x="0" y="383644"/>
                    </a:cubicBezTo>
                    <a:cubicBezTo>
                      <a:pt x="0" y="595525"/>
                      <a:pt x="163211" y="767288"/>
                      <a:pt x="364541" y="767288"/>
                    </a:cubicBezTo>
                    <a:cubicBezTo>
                      <a:pt x="565871" y="767288"/>
                      <a:pt x="729082" y="595525"/>
                      <a:pt x="729082" y="383644"/>
                    </a:cubicBezTo>
                    <a:cubicBezTo>
                      <a:pt x="729082" y="171763"/>
                      <a:pt x="565871" y="0"/>
                      <a:pt x="364541" y="0"/>
                    </a:cubicBezTo>
                    <a:close/>
                  </a:path>
                </a:pathLst>
              </a:custGeom>
              <a:solidFill>
                <a:srgbClr val="30178D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68351" y="14783"/>
                <a:ext cx="592379" cy="6805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59"/>
                  </a:lnSpc>
                </a:pPr>
                <a:endParaRPr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324224" y="-53780"/>
              <a:ext cx="769549" cy="1502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656"/>
                </a:lnSpc>
                <a:spcBef>
                  <a:spcPct val="0"/>
                </a:spcBef>
              </a:pPr>
              <a:r>
                <a:rPr lang="en-US" sz="6183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1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999353" y="445866"/>
              <a:ext cx="12665173" cy="796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25"/>
                </a:lnSpc>
              </a:pPr>
              <a:r>
                <a:rPr lang="en-US" sz="3848" spc="-211" dirty="0" err="1">
                  <a:solidFill>
                    <a:srgbClr val="30178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Qu’est-ce</a:t>
              </a:r>
              <a:r>
                <a:rPr lang="en-US" sz="3848" spc="-211" dirty="0">
                  <a:solidFill>
                    <a:srgbClr val="30178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3848" spc="-211" dirty="0" err="1">
                  <a:solidFill>
                    <a:srgbClr val="30178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que</a:t>
              </a:r>
              <a:r>
                <a:rPr lang="en-US" sz="3848" spc="-211" dirty="0">
                  <a:solidFill>
                    <a:srgbClr val="30178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3848" spc="-211" dirty="0" err="1">
                  <a:solidFill>
                    <a:srgbClr val="30178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j’ai</a:t>
              </a:r>
              <a:r>
                <a:rPr lang="en-US" sz="3848" spc="-211" dirty="0">
                  <a:solidFill>
                    <a:srgbClr val="30178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3848" b="1" spc="-211" dirty="0" err="1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appris</a:t>
              </a:r>
              <a:r>
                <a:rPr lang="en-US" sz="3848" b="1" spc="-211" dirty="0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de nouveau </a:t>
              </a:r>
              <a:r>
                <a:rPr lang="en-US" sz="3848" spc="-211" dirty="0" err="1">
                  <a:solidFill>
                    <a:srgbClr val="30178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aujourd’hui</a:t>
              </a:r>
              <a:r>
                <a:rPr lang="en-US" sz="3848" spc="-211" dirty="0">
                  <a:solidFill>
                    <a:srgbClr val="30178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?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46639" y="3167146"/>
            <a:ext cx="11945553" cy="1159564"/>
            <a:chOff x="0" y="-53780"/>
            <a:chExt cx="15927404" cy="1546086"/>
          </a:xfrm>
        </p:grpSpPr>
        <p:grpSp>
          <p:nvGrpSpPr>
            <p:cNvPr id="13" name="Group 13"/>
            <p:cNvGrpSpPr/>
            <p:nvPr/>
          </p:nvGrpSpPr>
          <p:grpSpPr>
            <a:xfrm>
              <a:off x="1808068" y="0"/>
              <a:ext cx="14119336" cy="1492306"/>
              <a:chOff x="0" y="0"/>
              <a:chExt cx="9569013" cy="1011372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9569013" cy="1011372"/>
              </a:xfrm>
              <a:custGeom>
                <a:avLst/>
                <a:gdLst/>
                <a:ahLst/>
                <a:cxnLst/>
                <a:rect l="l" t="t" r="r" b="b"/>
                <a:pathLst>
                  <a:path w="9569013" h="1011372">
                    <a:moveTo>
                      <a:pt x="4205" y="0"/>
                    </a:moveTo>
                    <a:lnTo>
                      <a:pt x="9564808" y="0"/>
                    </a:lnTo>
                    <a:cubicBezTo>
                      <a:pt x="9567130" y="0"/>
                      <a:pt x="9569013" y="1882"/>
                      <a:pt x="9569013" y="4205"/>
                    </a:cubicBezTo>
                    <a:lnTo>
                      <a:pt x="9569013" y="1007167"/>
                    </a:lnTo>
                    <a:cubicBezTo>
                      <a:pt x="9569013" y="1009489"/>
                      <a:pt x="9567130" y="1011372"/>
                      <a:pt x="9564808" y="1011372"/>
                    </a:cubicBezTo>
                    <a:lnTo>
                      <a:pt x="4205" y="1011372"/>
                    </a:lnTo>
                    <a:cubicBezTo>
                      <a:pt x="3089" y="1011372"/>
                      <a:pt x="2020" y="1010929"/>
                      <a:pt x="1232" y="1010140"/>
                    </a:cubicBezTo>
                    <a:cubicBezTo>
                      <a:pt x="443" y="1009351"/>
                      <a:pt x="0" y="1008282"/>
                      <a:pt x="0" y="1007167"/>
                    </a:cubicBezTo>
                    <a:lnTo>
                      <a:pt x="0" y="4205"/>
                    </a:lnTo>
                    <a:cubicBezTo>
                      <a:pt x="0" y="1882"/>
                      <a:pt x="1882" y="0"/>
                      <a:pt x="4205" y="0"/>
                    </a:cubicBezTo>
                    <a:close/>
                  </a:path>
                </a:pathLst>
              </a:custGeom>
              <a:solidFill>
                <a:srgbClr val="EAE8F8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57150"/>
                <a:ext cx="9569013" cy="106852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59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0" y="0"/>
              <a:ext cx="1417997" cy="1492306"/>
              <a:chOff x="0" y="0"/>
              <a:chExt cx="729082" cy="767288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729082" cy="767288"/>
              </a:xfrm>
              <a:custGeom>
                <a:avLst/>
                <a:gdLst/>
                <a:ahLst/>
                <a:cxnLst/>
                <a:rect l="l" t="t" r="r" b="b"/>
                <a:pathLst>
                  <a:path w="729082" h="767288">
                    <a:moveTo>
                      <a:pt x="364541" y="0"/>
                    </a:moveTo>
                    <a:cubicBezTo>
                      <a:pt x="163211" y="0"/>
                      <a:pt x="0" y="171763"/>
                      <a:pt x="0" y="383644"/>
                    </a:cubicBezTo>
                    <a:cubicBezTo>
                      <a:pt x="0" y="595525"/>
                      <a:pt x="163211" y="767288"/>
                      <a:pt x="364541" y="767288"/>
                    </a:cubicBezTo>
                    <a:cubicBezTo>
                      <a:pt x="565871" y="767288"/>
                      <a:pt x="729082" y="595525"/>
                      <a:pt x="729082" y="383644"/>
                    </a:cubicBezTo>
                    <a:cubicBezTo>
                      <a:pt x="729082" y="171763"/>
                      <a:pt x="565871" y="0"/>
                      <a:pt x="364541" y="0"/>
                    </a:cubicBezTo>
                    <a:close/>
                  </a:path>
                </a:pathLst>
              </a:custGeom>
              <a:solidFill>
                <a:srgbClr val="30178D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68351" y="14783"/>
                <a:ext cx="592379" cy="6805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59"/>
                  </a:lnSpc>
                </a:pPr>
                <a:endParaRPr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324224" y="-53780"/>
              <a:ext cx="769549" cy="1502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656"/>
                </a:lnSpc>
                <a:spcBef>
                  <a:spcPct val="0"/>
                </a:spcBef>
              </a:pPr>
              <a:r>
                <a:rPr lang="en-US" sz="6183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2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2001411" y="477944"/>
              <a:ext cx="12665173" cy="7603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40"/>
                </a:lnSpc>
              </a:pPr>
              <a:r>
                <a:rPr lang="en-US" sz="3848" spc="-211" dirty="0">
                  <a:solidFill>
                    <a:srgbClr val="30178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Quels </a:t>
              </a:r>
              <a:r>
                <a:rPr lang="en-US" sz="3848" b="1" spc="-211" dirty="0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liens</a:t>
              </a:r>
              <a:r>
                <a:rPr lang="en-US" sz="3848" spc="-211" dirty="0">
                  <a:solidFill>
                    <a:srgbClr val="30178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je </a:t>
              </a:r>
              <a:r>
                <a:rPr lang="en-US" sz="3848" spc="-211" dirty="0" err="1">
                  <a:solidFill>
                    <a:srgbClr val="30178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peux</a:t>
              </a:r>
              <a:r>
                <a:rPr lang="en-US" sz="3848" spc="-211" dirty="0">
                  <a:solidFill>
                    <a:srgbClr val="30178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faire avec ma </a:t>
              </a:r>
              <a:r>
                <a:rPr lang="en-US" sz="3848" b="1" spc="-211" dirty="0" err="1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réalité</a:t>
              </a:r>
              <a:r>
                <a:rPr lang="en-US" sz="3848" spc="-211" dirty="0">
                  <a:solidFill>
                    <a:srgbClr val="30178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?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46639" y="4543550"/>
            <a:ext cx="11945553" cy="1217366"/>
            <a:chOff x="0" y="-53780"/>
            <a:chExt cx="15927404" cy="1623155"/>
          </a:xfrm>
        </p:grpSpPr>
        <p:grpSp>
          <p:nvGrpSpPr>
            <p:cNvPr id="22" name="Group 22"/>
            <p:cNvGrpSpPr/>
            <p:nvPr/>
          </p:nvGrpSpPr>
          <p:grpSpPr>
            <a:xfrm>
              <a:off x="1808068" y="0"/>
              <a:ext cx="14119336" cy="1492306"/>
              <a:chOff x="0" y="0"/>
              <a:chExt cx="9569013" cy="1011372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9569013" cy="1011372"/>
              </a:xfrm>
              <a:custGeom>
                <a:avLst/>
                <a:gdLst/>
                <a:ahLst/>
                <a:cxnLst/>
                <a:rect l="l" t="t" r="r" b="b"/>
                <a:pathLst>
                  <a:path w="9569013" h="1011372">
                    <a:moveTo>
                      <a:pt x="4205" y="0"/>
                    </a:moveTo>
                    <a:lnTo>
                      <a:pt x="9564808" y="0"/>
                    </a:lnTo>
                    <a:cubicBezTo>
                      <a:pt x="9567130" y="0"/>
                      <a:pt x="9569013" y="1882"/>
                      <a:pt x="9569013" y="4205"/>
                    </a:cubicBezTo>
                    <a:lnTo>
                      <a:pt x="9569013" y="1007167"/>
                    </a:lnTo>
                    <a:cubicBezTo>
                      <a:pt x="9569013" y="1009489"/>
                      <a:pt x="9567130" y="1011372"/>
                      <a:pt x="9564808" y="1011372"/>
                    </a:cubicBezTo>
                    <a:lnTo>
                      <a:pt x="4205" y="1011372"/>
                    </a:lnTo>
                    <a:cubicBezTo>
                      <a:pt x="3089" y="1011372"/>
                      <a:pt x="2020" y="1010929"/>
                      <a:pt x="1232" y="1010140"/>
                    </a:cubicBezTo>
                    <a:cubicBezTo>
                      <a:pt x="443" y="1009351"/>
                      <a:pt x="0" y="1008282"/>
                      <a:pt x="0" y="1007167"/>
                    </a:cubicBezTo>
                    <a:lnTo>
                      <a:pt x="0" y="4205"/>
                    </a:lnTo>
                    <a:cubicBezTo>
                      <a:pt x="0" y="1882"/>
                      <a:pt x="1882" y="0"/>
                      <a:pt x="4205" y="0"/>
                    </a:cubicBezTo>
                    <a:close/>
                  </a:path>
                </a:pathLst>
              </a:custGeom>
              <a:solidFill>
                <a:srgbClr val="EAE8F8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0" y="-57150"/>
                <a:ext cx="9569013" cy="106852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59"/>
                  </a:lnSpc>
                </a:pPr>
                <a:endParaRPr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0" y="0"/>
              <a:ext cx="1417997" cy="1492306"/>
              <a:chOff x="0" y="0"/>
              <a:chExt cx="729082" cy="767288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729082" cy="767288"/>
              </a:xfrm>
              <a:custGeom>
                <a:avLst/>
                <a:gdLst/>
                <a:ahLst/>
                <a:cxnLst/>
                <a:rect l="l" t="t" r="r" b="b"/>
                <a:pathLst>
                  <a:path w="729082" h="767288">
                    <a:moveTo>
                      <a:pt x="364541" y="0"/>
                    </a:moveTo>
                    <a:cubicBezTo>
                      <a:pt x="163211" y="0"/>
                      <a:pt x="0" y="171763"/>
                      <a:pt x="0" y="383644"/>
                    </a:cubicBezTo>
                    <a:cubicBezTo>
                      <a:pt x="0" y="595525"/>
                      <a:pt x="163211" y="767288"/>
                      <a:pt x="364541" y="767288"/>
                    </a:cubicBezTo>
                    <a:cubicBezTo>
                      <a:pt x="565871" y="767288"/>
                      <a:pt x="729082" y="595525"/>
                      <a:pt x="729082" y="383644"/>
                    </a:cubicBezTo>
                    <a:cubicBezTo>
                      <a:pt x="729082" y="171763"/>
                      <a:pt x="565871" y="0"/>
                      <a:pt x="364541" y="0"/>
                    </a:cubicBezTo>
                    <a:close/>
                  </a:path>
                </a:pathLst>
              </a:custGeom>
              <a:solidFill>
                <a:srgbClr val="30178D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68351" y="14783"/>
                <a:ext cx="592379" cy="6805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59"/>
                  </a:lnSpc>
                </a:pPr>
                <a:endParaRPr/>
              </a:p>
            </p:txBody>
          </p:sp>
        </p:grpSp>
        <p:sp>
          <p:nvSpPr>
            <p:cNvPr id="28" name="TextBox 28"/>
            <p:cNvSpPr txBox="1"/>
            <p:nvPr/>
          </p:nvSpPr>
          <p:spPr>
            <a:xfrm>
              <a:off x="324224" y="-53780"/>
              <a:ext cx="769549" cy="1502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656"/>
                </a:lnSpc>
                <a:spcBef>
                  <a:spcPct val="0"/>
                </a:spcBef>
              </a:pPr>
              <a:r>
                <a:rPr lang="en-US" sz="6183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3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1999353" y="212084"/>
              <a:ext cx="13774502" cy="13572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41"/>
                </a:lnSpc>
              </a:pPr>
              <a:r>
                <a:rPr lang="en-US" sz="3849" spc="-211" dirty="0" err="1">
                  <a:solidFill>
                    <a:srgbClr val="30178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Qu’est-ce</a:t>
              </a:r>
              <a:r>
                <a:rPr lang="en-US" sz="3849" spc="-211" dirty="0">
                  <a:solidFill>
                    <a:srgbClr val="30178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3849" spc="-211" dirty="0" err="1">
                  <a:solidFill>
                    <a:srgbClr val="30178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que</a:t>
              </a:r>
              <a:r>
                <a:rPr lang="en-US" sz="3849" spc="-211" dirty="0">
                  <a:solidFill>
                    <a:srgbClr val="30178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je </a:t>
              </a:r>
              <a:r>
                <a:rPr lang="en-US" sz="3849" spc="-211" dirty="0" err="1">
                  <a:solidFill>
                    <a:srgbClr val="30178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fais</a:t>
              </a:r>
              <a:r>
                <a:rPr lang="en-US" sz="3849" spc="-211" dirty="0">
                  <a:solidFill>
                    <a:srgbClr val="30178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déjà de </a:t>
              </a:r>
              <a:r>
                <a:rPr lang="en-US" sz="3849" b="1" spc="-211" dirty="0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bien</a:t>
              </a:r>
              <a:r>
                <a:rPr lang="en-US" sz="3849" spc="-211" dirty="0">
                  <a:solidFill>
                    <a:srgbClr val="30178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dans </a:t>
              </a:r>
              <a:r>
                <a:rPr lang="en-US" sz="3849" spc="-211" dirty="0" err="1">
                  <a:solidFill>
                    <a:srgbClr val="30178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mon</a:t>
              </a:r>
              <a:r>
                <a:rPr lang="en-US" sz="3849" spc="-211" dirty="0">
                  <a:solidFill>
                    <a:srgbClr val="30178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3849" spc="-211" dirty="0" err="1">
                  <a:solidFill>
                    <a:srgbClr val="30178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rôle</a:t>
              </a:r>
              <a:r>
                <a:rPr lang="en-US" sz="3849" spc="-211" dirty="0">
                  <a:solidFill>
                    <a:srgbClr val="30178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de parent, </a:t>
              </a:r>
              <a:r>
                <a:rPr lang="en-US" sz="3849" spc="-211" dirty="0" err="1">
                  <a:solidFill>
                    <a:srgbClr val="30178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en</a:t>
              </a:r>
              <a:r>
                <a:rPr lang="en-US" sz="3849" spc="-211" dirty="0">
                  <a:solidFill>
                    <a:srgbClr val="30178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lien avec la santé </a:t>
              </a:r>
              <a:r>
                <a:rPr lang="en-US" sz="3849" spc="-211" dirty="0" err="1">
                  <a:solidFill>
                    <a:srgbClr val="30178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émotionnelle</a:t>
              </a:r>
              <a:r>
                <a:rPr lang="en-US" sz="3849" spc="-211" dirty="0">
                  <a:solidFill>
                    <a:srgbClr val="30178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de </a:t>
              </a:r>
              <a:r>
                <a:rPr lang="en-US" sz="3849" spc="-211" dirty="0" err="1">
                  <a:solidFill>
                    <a:srgbClr val="30178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mon</a:t>
              </a:r>
              <a:r>
                <a:rPr lang="en-US" sz="3849" spc="-211" dirty="0">
                  <a:solidFill>
                    <a:srgbClr val="30178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enfant?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46639" y="5915192"/>
            <a:ext cx="11945553" cy="1217366"/>
            <a:chOff x="0" y="-53780"/>
            <a:chExt cx="15927404" cy="1623156"/>
          </a:xfrm>
        </p:grpSpPr>
        <p:grpSp>
          <p:nvGrpSpPr>
            <p:cNvPr id="31" name="Group 31"/>
            <p:cNvGrpSpPr/>
            <p:nvPr/>
          </p:nvGrpSpPr>
          <p:grpSpPr>
            <a:xfrm>
              <a:off x="1808068" y="0"/>
              <a:ext cx="14119336" cy="1492306"/>
              <a:chOff x="0" y="0"/>
              <a:chExt cx="9569013" cy="1011372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9569013" cy="1011372"/>
              </a:xfrm>
              <a:custGeom>
                <a:avLst/>
                <a:gdLst/>
                <a:ahLst/>
                <a:cxnLst/>
                <a:rect l="l" t="t" r="r" b="b"/>
                <a:pathLst>
                  <a:path w="9569013" h="1011372">
                    <a:moveTo>
                      <a:pt x="4205" y="0"/>
                    </a:moveTo>
                    <a:lnTo>
                      <a:pt x="9564808" y="0"/>
                    </a:lnTo>
                    <a:cubicBezTo>
                      <a:pt x="9567130" y="0"/>
                      <a:pt x="9569013" y="1882"/>
                      <a:pt x="9569013" y="4205"/>
                    </a:cubicBezTo>
                    <a:lnTo>
                      <a:pt x="9569013" y="1007167"/>
                    </a:lnTo>
                    <a:cubicBezTo>
                      <a:pt x="9569013" y="1009489"/>
                      <a:pt x="9567130" y="1011372"/>
                      <a:pt x="9564808" y="1011372"/>
                    </a:cubicBezTo>
                    <a:lnTo>
                      <a:pt x="4205" y="1011372"/>
                    </a:lnTo>
                    <a:cubicBezTo>
                      <a:pt x="3089" y="1011372"/>
                      <a:pt x="2020" y="1010929"/>
                      <a:pt x="1232" y="1010140"/>
                    </a:cubicBezTo>
                    <a:cubicBezTo>
                      <a:pt x="443" y="1009351"/>
                      <a:pt x="0" y="1008282"/>
                      <a:pt x="0" y="1007167"/>
                    </a:cubicBezTo>
                    <a:lnTo>
                      <a:pt x="0" y="4205"/>
                    </a:lnTo>
                    <a:cubicBezTo>
                      <a:pt x="0" y="1882"/>
                      <a:pt x="1882" y="0"/>
                      <a:pt x="4205" y="0"/>
                    </a:cubicBezTo>
                    <a:close/>
                  </a:path>
                </a:pathLst>
              </a:custGeom>
              <a:solidFill>
                <a:srgbClr val="EAE8F8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0" y="-57150"/>
                <a:ext cx="9569013" cy="106852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59"/>
                  </a:lnSpc>
                </a:pPr>
                <a:endParaRPr/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>
              <a:off x="0" y="0"/>
              <a:ext cx="1417997" cy="1492306"/>
              <a:chOff x="0" y="0"/>
              <a:chExt cx="729082" cy="767288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729082" cy="767288"/>
              </a:xfrm>
              <a:custGeom>
                <a:avLst/>
                <a:gdLst/>
                <a:ahLst/>
                <a:cxnLst/>
                <a:rect l="l" t="t" r="r" b="b"/>
                <a:pathLst>
                  <a:path w="729082" h="767288">
                    <a:moveTo>
                      <a:pt x="364541" y="0"/>
                    </a:moveTo>
                    <a:cubicBezTo>
                      <a:pt x="163211" y="0"/>
                      <a:pt x="0" y="171763"/>
                      <a:pt x="0" y="383644"/>
                    </a:cubicBezTo>
                    <a:cubicBezTo>
                      <a:pt x="0" y="595525"/>
                      <a:pt x="163211" y="767288"/>
                      <a:pt x="364541" y="767288"/>
                    </a:cubicBezTo>
                    <a:cubicBezTo>
                      <a:pt x="565871" y="767288"/>
                      <a:pt x="729082" y="595525"/>
                      <a:pt x="729082" y="383644"/>
                    </a:cubicBezTo>
                    <a:cubicBezTo>
                      <a:pt x="729082" y="171763"/>
                      <a:pt x="565871" y="0"/>
                      <a:pt x="364541" y="0"/>
                    </a:cubicBezTo>
                    <a:close/>
                  </a:path>
                </a:pathLst>
              </a:custGeom>
              <a:solidFill>
                <a:srgbClr val="30178D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36" name="TextBox 36"/>
              <p:cNvSpPr txBox="1"/>
              <p:nvPr/>
            </p:nvSpPr>
            <p:spPr>
              <a:xfrm>
                <a:off x="68351" y="14783"/>
                <a:ext cx="592379" cy="6805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59"/>
                  </a:lnSpc>
                </a:pPr>
                <a:endParaRPr/>
              </a:p>
            </p:txBody>
          </p:sp>
        </p:grpSp>
        <p:sp>
          <p:nvSpPr>
            <p:cNvPr id="37" name="TextBox 37"/>
            <p:cNvSpPr txBox="1"/>
            <p:nvPr/>
          </p:nvSpPr>
          <p:spPr>
            <a:xfrm>
              <a:off x="324224" y="-53780"/>
              <a:ext cx="769549" cy="1502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656"/>
                </a:lnSpc>
                <a:spcBef>
                  <a:spcPct val="0"/>
                </a:spcBef>
              </a:pPr>
              <a:r>
                <a:rPr lang="en-US" sz="6183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4</a:t>
              </a:r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1998683" y="212159"/>
              <a:ext cx="13908968" cy="13572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40"/>
                </a:lnSpc>
              </a:pPr>
              <a:r>
                <a:rPr lang="en-US" sz="3848" spc="-211" dirty="0" err="1">
                  <a:solidFill>
                    <a:srgbClr val="30178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Qu’est-ce</a:t>
              </a:r>
              <a:r>
                <a:rPr lang="en-US" sz="3848" spc="-211" dirty="0">
                  <a:solidFill>
                    <a:srgbClr val="30178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qui </a:t>
              </a:r>
              <a:r>
                <a:rPr lang="en-US" sz="3848" spc="-211" dirty="0" err="1">
                  <a:solidFill>
                    <a:srgbClr val="30178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représente</a:t>
              </a:r>
              <a:r>
                <a:rPr lang="en-US" sz="3848" spc="-211" dirty="0">
                  <a:solidFill>
                    <a:srgbClr val="30178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un </a:t>
              </a:r>
              <a:r>
                <a:rPr lang="en-US" sz="3848" b="1" spc="-211" dirty="0" err="1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défi</a:t>
              </a:r>
              <a:r>
                <a:rPr lang="en-US" sz="3848" b="1" spc="-211" dirty="0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848" spc="-211" dirty="0">
                  <a:solidFill>
                    <a:srgbClr val="30178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dans </a:t>
              </a:r>
              <a:r>
                <a:rPr lang="en-US" sz="3848" spc="-211" dirty="0" err="1">
                  <a:solidFill>
                    <a:srgbClr val="30178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mon</a:t>
              </a:r>
              <a:r>
                <a:rPr lang="en-US" sz="3848" spc="-211" dirty="0">
                  <a:solidFill>
                    <a:srgbClr val="30178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3848" spc="-211" dirty="0" err="1">
                  <a:solidFill>
                    <a:srgbClr val="30178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rôle</a:t>
              </a:r>
              <a:r>
                <a:rPr lang="en-US" sz="3848" spc="-211" dirty="0">
                  <a:solidFill>
                    <a:srgbClr val="30178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de parent, </a:t>
              </a:r>
              <a:r>
                <a:rPr lang="en-US" sz="3848" spc="-211" dirty="0" err="1">
                  <a:solidFill>
                    <a:srgbClr val="30178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en</a:t>
              </a:r>
              <a:r>
                <a:rPr lang="en-US" sz="3848" spc="-211" dirty="0">
                  <a:solidFill>
                    <a:srgbClr val="30178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lien avec la santé </a:t>
              </a:r>
              <a:r>
                <a:rPr lang="en-US" sz="3848" spc="-211" dirty="0" err="1">
                  <a:solidFill>
                    <a:srgbClr val="30178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émotionnelle</a:t>
              </a:r>
              <a:r>
                <a:rPr lang="en-US" sz="3848" spc="-211" dirty="0">
                  <a:solidFill>
                    <a:srgbClr val="30178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de </a:t>
              </a:r>
              <a:r>
                <a:rPr lang="en-US" sz="3848" spc="-211" dirty="0" err="1">
                  <a:solidFill>
                    <a:srgbClr val="30178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mon</a:t>
              </a:r>
              <a:r>
                <a:rPr lang="en-US" sz="3848" spc="-211" dirty="0">
                  <a:solidFill>
                    <a:srgbClr val="30178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enfant?</a:t>
              </a: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46639" y="7291597"/>
            <a:ext cx="11945553" cy="1228588"/>
            <a:chOff x="0" y="-53780"/>
            <a:chExt cx="15927404" cy="1638118"/>
          </a:xfrm>
        </p:grpSpPr>
        <p:grpSp>
          <p:nvGrpSpPr>
            <p:cNvPr id="40" name="Group 40"/>
            <p:cNvGrpSpPr/>
            <p:nvPr/>
          </p:nvGrpSpPr>
          <p:grpSpPr>
            <a:xfrm>
              <a:off x="1808068" y="0"/>
              <a:ext cx="14119336" cy="1492306"/>
              <a:chOff x="0" y="0"/>
              <a:chExt cx="9569013" cy="1011372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9569013" cy="1011372"/>
              </a:xfrm>
              <a:custGeom>
                <a:avLst/>
                <a:gdLst/>
                <a:ahLst/>
                <a:cxnLst/>
                <a:rect l="l" t="t" r="r" b="b"/>
                <a:pathLst>
                  <a:path w="9569013" h="1011372">
                    <a:moveTo>
                      <a:pt x="4205" y="0"/>
                    </a:moveTo>
                    <a:lnTo>
                      <a:pt x="9564808" y="0"/>
                    </a:lnTo>
                    <a:cubicBezTo>
                      <a:pt x="9567130" y="0"/>
                      <a:pt x="9569013" y="1882"/>
                      <a:pt x="9569013" y="4205"/>
                    </a:cubicBezTo>
                    <a:lnTo>
                      <a:pt x="9569013" y="1007167"/>
                    </a:lnTo>
                    <a:cubicBezTo>
                      <a:pt x="9569013" y="1009489"/>
                      <a:pt x="9567130" y="1011372"/>
                      <a:pt x="9564808" y="1011372"/>
                    </a:cubicBezTo>
                    <a:lnTo>
                      <a:pt x="4205" y="1011372"/>
                    </a:lnTo>
                    <a:cubicBezTo>
                      <a:pt x="3089" y="1011372"/>
                      <a:pt x="2020" y="1010929"/>
                      <a:pt x="1232" y="1010140"/>
                    </a:cubicBezTo>
                    <a:cubicBezTo>
                      <a:pt x="443" y="1009351"/>
                      <a:pt x="0" y="1008282"/>
                      <a:pt x="0" y="1007167"/>
                    </a:cubicBezTo>
                    <a:lnTo>
                      <a:pt x="0" y="4205"/>
                    </a:lnTo>
                    <a:cubicBezTo>
                      <a:pt x="0" y="1882"/>
                      <a:pt x="1882" y="0"/>
                      <a:pt x="4205" y="0"/>
                    </a:cubicBezTo>
                    <a:close/>
                  </a:path>
                </a:pathLst>
              </a:custGeom>
              <a:solidFill>
                <a:srgbClr val="EAE8F8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42" name="TextBox 42"/>
              <p:cNvSpPr txBox="1"/>
              <p:nvPr/>
            </p:nvSpPr>
            <p:spPr>
              <a:xfrm>
                <a:off x="0" y="-57150"/>
                <a:ext cx="9569013" cy="106852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59"/>
                  </a:lnSpc>
                </a:pPr>
                <a:endParaRPr/>
              </a:p>
            </p:txBody>
          </p:sp>
        </p:grpSp>
        <p:grpSp>
          <p:nvGrpSpPr>
            <p:cNvPr id="43" name="Group 43"/>
            <p:cNvGrpSpPr/>
            <p:nvPr/>
          </p:nvGrpSpPr>
          <p:grpSpPr>
            <a:xfrm>
              <a:off x="0" y="0"/>
              <a:ext cx="1417997" cy="1492306"/>
              <a:chOff x="0" y="0"/>
              <a:chExt cx="729082" cy="767288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729082" cy="767288"/>
              </a:xfrm>
              <a:custGeom>
                <a:avLst/>
                <a:gdLst/>
                <a:ahLst/>
                <a:cxnLst/>
                <a:rect l="l" t="t" r="r" b="b"/>
                <a:pathLst>
                  <a:path w="729082" h="767288">
                    <a:moveTo>
                      <a:pt x="364541" y="0"/>
                    </a:moveTo>
                    <a:cubicBezTo>
                      <a:pt x="163211" y="0"/>
                      <a:pt x="0" y="171763"/>
                      <a:pt x="0" y="383644"/>
                    </a:cubicBezTo>
                    <a:cubicBezTo>
                      <a:pt x="0" y="595525"/>
                      <a:pt x="163211" y="767288"/>
                      <a:pt x="364541" y="767288"/>
                    </a:cubicBezTo>
                    <a:cubicBezTo>
                      <a:pt x="565871" y="767288"/>
                      <a:pt x="729082" y="595525"/>
                      <a:pt x="729082" y="383644"/>
                    </a:cubicBezTo>
                    <a:cubicBezTo>
                      <a:pt x="729082" y="171763"/>
                      <a:pt x="565871" y="0"/>
                      <a:pt x="364541" y="0"/>
                    </a:cubicBezTo>
                    <a:close/>
                  </a:path>
                </a:pathLst>
              </a:custGeom>
              <a:solidFill>
                <a:srgbClr val="30178D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45" name="TextBox 45"/>
              <p:cNvSpPr txBox="1"/>
              <p:nvPr/>
            </p:nvSpPr>
            <p:spPr>
              <a:xfrm>
                <a:off x="68351" y="14783"/>
                <a:ext cx="592379" cy="6805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59"/>
                  </a:lnSpc>
                </a:pPr>
                <a:endParaRPr/>
              </a:p>
            </p:txBody>
          </p:sp>
        </p:grpSp>
        <p:sp>
          <p:nvSpPr>
            <p:cNvPr id="46" name="TextBox 46"/>
            <p:cNvSpPr txBox="1"/>
            <p:nvPr/>
          </p:nvSpPr>
          <p:spPr>
            <a:xfrm>
              <a:off x="324224" y="-53780"/>
              <a:ext cx="769549" cy="1502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656"/>
                </a:lnSpc>
                <a:spcBef>
                  <a:spcPct val="0"/>
                </a:spcBef>
              </a:pPr>
              <a:r>
                <a:rPr lang="en-US" sz="6183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5</a:t>
              </a:r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1998683" y="227121"/>
              <a:ext cx="13505574" cy="13572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40"/>
                </a:lnSpc>
              </a:pPr>
              <a:r>
                <a:rPr lang="en-US" sz="3848" spc="-211" dirty="0">
                  <a:solidFill>
                    <a:srgbClr val="30178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Quel </a:t>
              </a:r>
              <a:r>
                <a:rPr lang="en-US" sz="3848" spc="-211" dirty="0" err="1">
                  <a:solidFill>
                    <a:srgbClr val="30178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pourrait</a:t>
              </a:r>
              <a:r>
                <a:rPr lang="en-US" sz="3848" spc="-211" dirty="0">
                  <a:solidFill>
                    <a:srgbClr val="30178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3848" spc="-211" dirty="0" err="1">
                  <a:solidFill>
                    <a:srgbClr val="30178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être</a:t>
              </a:r>
              <a:r>
                <a:rPr lang="en-US" sz="3848" spc="-211" dirty="0">
                  <a:solidFill>
                    <a:srgbClr val="30178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3848" spc="-211" dirty="0" err="1">
                  <a:solidFill>
                    <a:srgbClr val="30178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mon</a:t>
              </a:r>
              <a:r>
                <a:rPr lang="en-US" sz="3848" spc="-211" dirty="0">
                  <a:solidFill>
                    <a:srgbClr val="30178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3848" b="1" spc="-211" dirty="0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prochain petit pas </a:t>
              </a:r>
              <a:r>
                <a:rPr lang="en-US" sz="3848" b="1" spc="-211" dirty="0" err="1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engagé</a:t>
              </a:r>
              <a:r>
                <a:rPr lang="en-US" sz="3848" b="1" spc="-211" dirty="0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848" spc="-211" dirty="0" err="1">
                  <a:solidFill>
                    <a:srgbClr val="30178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en</a:t>
              </a:r>
              <a:r>
                <a:rPr lang="en-US" sz="3848" spc="-211" dirty="0">
                  <a:solidFill>
                    <a:srgbClr val="30178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lien avec </a:t>
              </a:r>
              <a:r>
                <a:rPr lang="en-US" sz="3848" spc="-211" dirty="0" err="1">
                  <a:solidFill>
                    <a:srgbClr val="30178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ce</a:t>
              </a:r>
              <a:r>
                <a:rPr lang="en-US" sz="3848" spc="-211" dirty="0">
                  <a:solidFill>
                    <a:srgbClr val="30178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3848" spc="-211" dirty="0" err="1">
                  <a:solidFill>
                    <a:srgbClr val="30178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défi</a:t>
              </a:r>
              <a:r>
                <a:rPr lang="en-US" sz="3848" spc="-211" dirty="0">
                  <a:solidFill>
                    <a:srgbClr val="30178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? </a:t>
              </a:r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146639" y="8668001"/>
            <a:ext cx="11945553" cy="1204126"/>
            <a:chOff x="0" y="-53780"/>
            <a:chExt cx="15927404" cy="1605502"/>
          </a:xfrm>
        </p:grpSpPr>
        <p:grpSp>
          <p:nvGrpSpPr>
            <p:cNvPr id="49" name="Group 49"/>
            <p:cNvGrpSpPr/>
            <p:nvPr/>
          </p:nvGrpSpPr>
          <p:grpSpPr>
            <a:xfrm>
              <a:off x="1808068" y="0"/>
              <a:ext cx="14119336" cy="1492306"/>
              <a:chOff x="0" y="0"/>
              <a:chExt cx="9569013" cy="1011372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0" y="0"/>
                <a:ext cx="9569013" cy="1011372"/>
              </a:xfrm>
              <a:custGeom>
                <a:avLst/>
                <a:gdLst/>
                <a:ahLst/>
                <a:cxnLst/>
                <a:rect l="l" t="t" r="r" b="b"/>
                <a:pathLst>
                  <a:path w="9569013" h="1011372">
                    <a:moveTo>
                      <a:pt x="4205" y="0"/>
                    </a:moveTo>
                    <a:lnTo>
                      <a:pt x="9564808" y="0"/>
                    </a:lnTo>
                    <a:cubicBezTo>
                      <a:pt x="9567130" y="0"/>
                      <a:pt x="9569013" y="1882"/>
                      <a:pt x="9569013" y="4205"/>
                    </a:cubicBezTo>
                    <a:lnTo>
                      <a:pt x="9569013" y="1007167"/>
                    </a:lnTo>
                    <a:cubicBezTo>
                      <a:pt x="9569013" y="1009489"/>
                      <a:pt x="9567130" y="1011372"/>
                      <a:pt x="9564808" y="1011372"/>
                    </a:cubicBezTo>
                    <a:lnTo>
                      <a:pt x="4205" y="1011372"/>
                    </a:lnTo>
                    <a:cubicBezTo>
                      <a:pt x="3089" y="1011372"/>
                      <a:pt x="2020" y="1010929"/>
                      <a:pt x="1232" y="1010140"/>
                    </a:cubicBezTo>
                    <a:cubicBezTo>
                      <a:pt x="443" y="1009351"/>
                      <a:pt x="0" y="1008282"/>
                      <a:pt x="0" y="1007167"/>
                    </a:cubicBezTo>
                    <a:lnTo>
                      <a:pt x="0" y="4205"/>
                    </a:lnTo>
                    <a:cubicBezTo>
                      <a:pt x="0" y="1882"/>
                      <a:pt x="1882" y="0"/>
                      <a:pt x="4205" y="0"/>
                    </a:cubicBezTo>
                    <a:close/>
                  </a:path>
                </a:pathLst>
              </a:custGeom>
              <a:solidFill>
                <a:srgbClr val="EAE8F8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51" name="TextBox 51"/>
              <p:cNvSpPr txBox="1"/>
              <p:nvPr/>
            </p:nvSpPr>
            <p:spPr>
              <a:xfrm>
                <a:off x="0" y="-57150"/>
                <a:ext cx="9569013" cy="106852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59"/>
                  </a:lnSpc>
                </a:pPr>
                <a:endParaRPr/>
              </a:p>
            </p:txBody>
          </p:sp>
        </p:grpSp>
        <p:grpSp>
          <p:nvGrpSpPr>
            <p:cNvPr id="52" name="Group 52"/>
            <p:cNvGrpSpPr/>
            <p:nvPr/>
          </p:nvGrpSpPr>
          <p:grpSpPr>
            <a:xfrm>
              <a:off x="0" y="0"/>
              <a:ext cx="1417997" cy="1492306"/>
              <a:chOff x="0" y="0"/>
              <a:chExt cx="729082" cy="767288"/>
            </a:xfrm>
          </p:grpSpPr>
          <p:sp>
            <p:nvSpPr>
              <p:cNvPr id="53" name="Freeform 53"/>
              <p:cNvSpPr/>
              <p:nvPr/>
            </p:nvSpPr>
            <p:spPr>
              <a:xfrm>
                <a:off x="0" y="0"/>
                <a:ext cx="729082" cy="767288"/>
              </a:xfrm>
              <a:custGeom>
                <a:avLst/>
                <a:gdLst/>
                <a:ahLst/>
                <a:cxnLst/>
                <a:rect l="l" t="t" r="r" b="b"/>
                <a:pathLst>
                  <a:path w="729082" h="767288">
                    <a:moveTo>
                      <a:pt x="364541" y="0"/>
                    </a:moveTo>
                    <a:cubicBezTo>
                      <a:pt x="163211" y="0"/>
                      <a:pt x="0" y="171763"/>
                      <a:pt x="0" y="383644"/>
                    </a:cubicBezTo>
                    <a:cubicBezTo>
                      <a:pt x="0" y="595525"/>
                      <a:pt x="163211" y="767288"/>
                      <a:pt x="364541" y="767288"/>
                    </a:cubicBezTo>
                    <a:cubicBezTo>
                      <a:pt x="565871" y="767288"/>
                      <a:pt x="729082" y="595525"/>
                      <a:pt x="729082" y="383644"/>
                    </a:cubicBezTo>
                    <a:cubicBezTo>
                      <a:pt x="729082" y="171763"/>
                      <a:pt x="565871" y="0"/>
                      <a:pt x="364541" y="0"/>
                    </a:cubicBezTo>
                    <a:close/>
                  </a:path>
                </a:pathLst>
              </a:custGeom>
              <a:solidFill>
                <a:srgbClr val="30178D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54" name="TextBox 54"/>
              <p:cNvSpPr txBox="1"/>
              <p:nvPr/>
            </p:nvSpPr>
            <p:spPr>
              <a:xfrm>
                <a:off x="68351" y="14783"/>
                <a:ext cx="592379" cy="6805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59"/>
                  </a:lnSpc>
                </a:pPr>
                <a:endParaRPr/>
              </a:p>
            </p:txBody>
          </p:sp>
        </p:grpSp>
        <p:sp>
          <p:nvSpPr>
            <p:cNvPr id="55" name="TextBox 55"/>
            <p:cNvSpPr txBox="1"/>
            <p:nvPr/>
          </p:nvSpPr>
          <p:spPr>
            <a:xfrm>
              <a:off x="324224" y="-53780"/>
              <a:ext cx="769549" cy="1502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656"/>
                </a:lnSpc>
                <a:spcBef>
                  <a:spcPct val="0"/>
                </a:spcBef>
              </a:pPr>
              <a:r>
                <a:rPr lang="en-US" sz="6183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6</a:t>
              </a:r>
            </a:p>
          </p:txBody>
        </p:sp>
        <p:sp>
          <p:nvSpPr>
            <p:cNvPr id="56" name="TextBox 56"/>
            <p:cNvSpPr txBox="1"/>
            <p:nvPr/>
          </p:nvSpPr>
          <p:spPr>
            <a:xfrm>
              <a:off x="1980484" y="194505"/>
              <a:ext cx="13774502" cy="13572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40"/>
                </a:lnSpc>
              </a:pPr>
              <a:r>
                <a:rPr lang="en-US" sz="3848" spc="-211" dirty="0">
                  <a:solidFill>
                    <a:srgbClr val="30178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Quelle notion </a:t>
              </a:r>
              <a:r>
                <a:rPr lang="en-US" sz="3848" spc="-211" dirty="0" err="1">
                  <a:solidFill>
                    <a:srgbClr val="30178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reste</a:t>
              </a:r>
              <a:r>
                <a:rPr lang="en-US" sz="3848" spc="-211" dirty="0">
                  <a:solidFill>
                    <a:srgbClr val="30178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3848" b="1" spc="-211" dirty="0" err="1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floue</a:t>
              </a:r>
              <a:r>
                <a:rPr lang="en-US" sz="3848" spc="-211" dirty="0">
                  <a:solidFill>
                    <a:srgbClr val="30178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pour moi, </a:t>
              </a:r>
              <a:r>
                <a:rPr lang="en-US" sz="3848" b="1" spc="-211" dirty="0" err="1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moins</a:t>
              </a:r>
              <a:r>
                <a:rPr lang="en-US" sz="3848" b="1" spc="-211" dirty="0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848" b="1" spc="-211" dirty="0" err="1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claire</a:t>
              </a:r>
              <a:r>
                <a:rPr lang="en-US" sz="3848" spc="-211" dirty="0">
                  <a:solidFill>
                    <a:srgbClr val="30178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? </a:t>
              </a:r>
              <a:r>
                <a:rPr lang="en-US" sz="3848" spc="-211" dirty="0" err="1">
                  <a:solidFill>
                    <a:srgbClr val="30178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Qu’est-ce</a:t>
              </a:r>
              <a:r>
                <a:rPr lang="en-US" sz="3848" spc="-211" dirty="0">
                  <a:solidFill>
                    <a:srgbClr val="30178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3848" spc="-211" dirty="0" err="1">
                  <a:solidFill>
                    <a:srgbClr val="30178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que</a:t>
              </a:r>
              <a:r>
                <a:rPr lang="en-US" sz="3848" spc="-211" dirty="0">
                  <a:solidFill>
                    <a:srgbClr val="30178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3848" spc="-211" dirty="0" err="1">
                  <a:solidFill>
                    <a:srgbClr val="30178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j’aimerais</a:t>
              </a:r>
              <a:r>
                <a:rPr lang="en-US" sz="3848" spc="-211" dirty="0">
                  <a:solidFill>
                    <a:srgbClr val="30178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3848" b="1" spc="-211" dirty="0" err="1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mieux</a:t>
              </a:r>
              <a:r>
                <a:rPr lang="en-US" sz="3848" b="1" spc="-211" dirty="0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848" b="1" spc="-211" dirty="0" err="1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comprendre</a:t>
              </a:r>
              <a:r>
                <a:rPr lang="en-US" sz="3848" b="1" spc="-211" dirty="0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848" b="1" spc="-211" dirty="0" err="1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ou</a:t>
              </a:r>
              <a:r>
                <a:rPr lang="en-US" sz="3848" b="1" spc="-211" dirty="0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848" b="1" spc="-211" dirty="0" err="1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approfondir</a:t>
              </a:r>
              <a:r>
                <a:rPr lang="en-US" sz="3848" spc="-211" dirty="0">
                  <a:solidFill>
                    <a:srgbClr val="30178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?</a:t>
              </a:r>
            </a:p>
          </p:txBody>
        </p:sp>
      </p:grpSp>
      <p:sp>
        <p:nvSpPr>
          <p:cNvPr id="57" name="TextBox 57"/>
          <p:cNvSpPr txBox="1"/>
          <p:nvPr/>
        </p:nvSpPr>
        <p:spPr>
          <a:xfrm>
            <a:off x="17891371" y="9787302"/>
            <a:ext cx="152400" cy="2286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30178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13</a:t>
            </a:r>
          </a:p>
        </p:txBody>
      </p:sp>
      <p:sp>
        <p:nvSpPr>
          <p:cNvPr id="58" name="Freeform 58"/>
          <p:cNvSpPr/>
          <p:nvPr/>
        </p:nvSpPr>
        <p:spPr>
          <a:xfrm>
            <a:off x="146639" y="276449"/>
            <a:ext cx="4305991" cy="695918"/>
          </a:xfrm>
          <a:custGeom>
            <a:avLst/>
            <a:gdLst/>
            <a:ahLst/>
            <a:cxnLst/>
            <a:rect l="l" t="t" r="r" b="b"/>
            <a:pathLst>
              <a:path w="4305991" h="695918">
                <a:moveTo>
                  <a:pt x="0" y="0"/>
                </a:moveTo>
                <a:lnTo>
                  <a:pt x="4305992" y="0"/>
                </a:lnTo>
                <a:lnTo>
                  <a:pt x="4305992" y="695918"/>
                </a:lnTo>
                <a:lnTo>
                  <a:pt x="0" y="6959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59" name="TextBox 59"/>
          <p:cNvSpPr txBox="1"/>
          <p:nvPr/>
        </p:nvSpPr>
        <p:spPr>
          <a:xfrm>
            <a:off x="0" y="310083"/>
            <a:ext cx="18288000" cy="149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20"/>
              </a:lnSpc>
              <a:spcBef>
                <a:spcPct val="0"/>
              </a:spcBef>
            </a:pPr>
            <a:r>
              <a:rPr lang="en-US" sz="7800" b="1" spc="-397">
                <a:solidFill>
                  <a:srgbClr val="0BAB9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CAUSERIE INTÉGRATIVE</a:t>
            </a:r>
          </a:p>
        </p:txBody>
      </p:sp>
      <p:sp>
        <p:nvSpPr>
          <p:cNvPr id="60" name="Freeform 60"/>
          <p:cNvSpPr/>
          <p:nvPr/>
        </p:nvSpPr>
        <p:spPr>
          <a:xfrm>
            <a:off x="12218242" y="3196010"/>
            <a:ext cx="5930601" cy="5063250"/>
          </a:xfrm>
          <a:custGeom>
            <a:avLst/>
            <a:gdLst/>
            <a:ahLst/>
            <a:cxnLst/>
            <a:rect l="l" t="t" r="r" b="b"/>
            <a:pathLst>
              <a:path w="5930601" h="5063250">
                <a:moveTo>
                  <a:pt x="0" y="0"/>
                </a:moveTo>
                <a:lnTo>
                  <a:pt x="5930601" y="0"/>
                </a:lnTo>
                <a:lnTo>
                  <a:pt x="5930601" y="5063251"/>
                </a:lnTo>
                <a:lnTo>
                  <a:pt x="0" y="50632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r="-12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Freeform 3"/>
          <p:cNvSpPr/>
          <p:nvPr/>
        </p:nvSpPr>
        <p:spPr>
          <a:xfrm>
            <a:off x="146639" y="276449"/>
            <a:ext cx="4305991" cy="695918"/>
          </a:xfrm>
          <a:custGeom>
            <a:avLst/>
            <a:gdLst/>
            <a:ahLst/>
            <a:cxnLst/>
            <a:rect l="l" t="t" r="r" b="b"/>
            <a:pathLst>
              <a:path w="4305991" h="695918">
                <a:moveTo>
                  <a:pt x="0" y="0"/>
                </a:moveTo>
                <a:lnTo>
                  <a:pt x="4305992" y="0"/>
                </a:lnTo>
                <a:lnTo>
                  <a:pt x="4305992" y="695918"/>
                </a:lnTo>
                <a:lnTo>
                  <a:pt x="0" y="6959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4" name="Freeform 4"/>
          <p:cNvSpPr/>
          <p:nvPr/>
        </p:nvSpPr>
        <p:spPr>
          <a:xfrm>
            <a:off x="13150343" y="7109128"/>
            <a:ext cx="3850509" cy="3374446"/>
          </a:xfrm>
          <a:custGeom>
            <a:avLst/>
            <a:gdLst/>
            <a:ahLst/>
            <a:cxnLst/>
            <a:rect l="l" t="t" r="r" b="b"/>
            <a:pathLst>
              <a:path w="3850509" h="3374446">
                <a:moveTo>
                  <a:pt x="0" y="0"/>
                </a:moveTo>
                <a:lnTo>
                  <a:pt x="3850509" y="0"/>
                </a:lnTo>
                <a:lnTo>
                  <a:pt x="3850509" y="3374446"/>
                </a:lnTo>
                <a:lnTo>
                  <a:pt x="0" y="33744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5" name="TextBox 5"/>
          <p:cNvSpPr txBox="1"/>
          <p:nvPr/>
        </p:nvSpPr>
        <p:spPr>
          <a:xfrm>
            <a:off x="17862796" y="9787302"/>
            <a:ext cx="152400" cy="2286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30178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14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-13924" y="392462"/>
            <a:ext cx="18288000" cy="149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20"/>
              </a:lnSpc>
              <a:spcBef>
                <a:spcPct val="0"/>
              </a:spcBef>
            </a:pPr>
            <a:r>
              <a:rPr lang="en-US" sz="7800" b="1" spc="-397">
                <a:solidFill>
                  <a:srgbClr val="0BAB9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DÉFIS DE LA SEMAINE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23121" y="1649616"/>
            <a:ext cx="17830483" cy="3141494"/>
            <a:chOff x="0" y="0"/>
            <a:chExt cx="23773977" cy="4188659"/>
          </a:xfrm>
        </p:grpSpPr>
        <p:grpSp>
          <p:nvGrpSpPr>
            <p:cNvPr id="8" name="Group 8"/>
            <p:cNvGrpSpPr/>
            <p:nvPr/>
          </p:nvGrpSpPr>
          <p:grpSpPr>
            <a:xfrm>
              <a:off x="2326092" y="887841"/>
              <a:ext cx="21447885" cy="1590659"/>
              <a:chOff x="0" y="0"/>
              <a:chExt cx="2954563" cy="219122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954562" cy="219122"/>
              </a:xfrm>
              <a:custGeom>
                <a:avLst/>
                <a:gdLst/>
                <a:ahLst/>
                <a:cxnLst/>
                <a:rect l="l" t="t" r="r" b="b"/>
                <a:pathLst>
                  <a:path w="2954562" h="219122">
                    <a:moveTo>
                      <a:pt x="9145" y="0"/>
                    </a:moveTo>
                    <a:lnTo>
                      <a:pt x="2945418" y="0"/>
                    </a:lnTo>
                    <a:cubicBezTo>
                      <a:pt x="2950468" y="0"/>
                      <a:pt x="2954562" y="4094"/>
                      <a:pt x="2954562" y="9145"/>
                    </a:cubicBezTo>
                    <a:lnTo>
                      <a:pt x="2954562" y="209977"/>
                    </a:lnTo>
                    <a:cubicBezTo>
                      <a:pt x="2954562" y="212403"/>
                      <a:pt x="2953599" y="214729"/>
                      <a:pt x="2951884" y="216444"/>
                    </a:cubicBezTo>
                    <a:cubicBezTo>
                      <a:pt x="2950169" y="218159"/>
                      <a:pt x="2947843" y="219122"/>
                      <a:pt x="2945418" y="219122"/>
                    </a:cubicBezTo>
                    <a:lnTo>
                      <a:pt x="9145" y="219122"/>
                    </a:lnTo>
                    <a:cubicBezTo>
                      <a:pt x="6719" y="219122"/>
                      <a:pt x="4393" y="218159"/>
                      <a:pt x="2678" y="216444"/>
                    </a:cubicBezTo>
                    <a:cubicBezTo>
                      <a:pt x="963" y="214729"/>
                      <a:pt x="0" y="212403"/>
                      <a:pt x="0" y="209977"/>
                    </a:cubicBezTo>
                    <a:lnTo>
                      <a:pt x="0" y="9145"/>
                    </a:lnTo>
                    <a:cubicBezTo>
                      <a:pt x="0" y="6719"/>
                      <a:pt x="963" y="4393"/>
                      <a:pt x="2678" y="2678"/>
                    </a:cubicBezTo>
                    <a:cubicBezTo>
                      <a:pt x="4393" y="963"/>
                      <a:pt x="6719" y="0"/>
                      <a:pt x="9145" y="0"/>
                    </a:cubicBezTo>
                    <a:close/>
                  </a:path>
                </a:pathLst>
              </a:custGeom>
              <a:solidFill>
                <a:srgbClr val="30178A"/>
              </a:solidFill>
              <a:ln w="57150" cap="sq">
                <a:solidFill>
                  <a:srgbClr val="30178B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114300"/>
                <a:ext cx="2954563" cy="333422"/>
              </a:xfrm>
              <a:prstGeom prst="rect">
                <a:avLst/>
              </a:prstGeom>
            </p:spPr>
            <p:txBody>
              <a:bodyPr lIns="63317" tIns="63317" rIns="63317" bIns="63317" rtlCol="0" anchor="ctr"/>
              <a:lstStyle/>
              <a:p>
                <a:pPr algn="ctr">
                  <a:lnSpc>
                    <a:spcPts val="4085"/>
                  </a:lnSpc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>
              <a:off x="2767326" y="1086257"/>
              <a:ext cx="825117" cy="1239930"/>
            </a:xfrm>
            <a:custGeom>
              <a:avLst/>
              <a:gdLst/>
              <a:ahLst/>
              <a:cxnLst/>
              <a:rect l="l" t="t" r="r" b="b"/>
              <a:pathLst>
                <a:path w="825117" h="1239930">
                  <a:moveTo>
                    <a:pt x="0" y="0"/>
                  </a:moveTo>
                  <a:lnTo>
                    <a:pt x="825117" y="0"/>
                  </a:lnTo>
                  <a:lnTo>
                    <a:pt x="825117" y="1239930"/>
                  </a:lnTo>
                  <a:lnTo>
                    <a:pt x="0" y="12399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grpSp>
          <p:nvGrpSpPr>
            <p:cNvPr id="12" name="Group 12"/>
            <p:cNvGrpSpPr/>
            <p:nvPr/>
          </p:nvGrpSpPr>
          <p:grpSpPr>
            <a:xfrm>
              <a:off x="244571" y="887841"/>
              <a:ext cx="1586222" cy="1590659"/>
              <a:chOff x="0" y="0"/>
              <a:chExt cx="742644" cy="744721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742644" cy="744721"/>
              </a:xfrm>
              <a:custGeom>
                <a:avLst/>
                <a:gdLst/>
                <a:ahLst/>
                <a:cxnLst/>
                <a:rect l="l" t="t" r="r" b="b"/>
                <a:pathLst>
                  <a:path w="742644" h="744721">
                    <a:moveTo>
                      <a:pt x="371322" y="0"/>
                    </a:moveTo>
                    <a:cubicBezTo>
                      <a:pt x="166246" y="0"/>
                      <a:pt x="0" y="166711"/>
                      <a:pt x="0" y="372361"/>
                    </a:cubicBezTo>
                    <a:cubicBezTo>
                      <a:pt x="0" y="578010"/>
                      <a:pt x="166246" y="744721"/>
                      <a:pt x="371322" y="744721"/>
                    </a:cubicBezTo>
                    <a:cubicBezTo>
                      <a:pt x="576397" y="744721"/>
                      <a:pt x="742644" y="578010"/>
                      <a:pt x="742644" y="372361"/>
                    </a:cubicBezTo>
                    <a:cubicBezTo>
                      <a:pt x="742644" y="166711"/>
                      <a:pt x="576397" y="0"/>
                      <a:pt x="371322" y="0"/>
                    </a:cubicBezTo>
                    <a:close/>
                  </a:path>
                </a:pathLst>
              </a:custGeom>
              <a:solidFill>
                <a:srgbClr val="EAE8F8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69623" y="12668"/>
                <a:ext cx="603398" cy="662236"/>
              </a:xfrm>
              <a:prstGeom prst="rect">
                <a:avLst/>
              </a:prstGeom>
            </p:spPr>
            <p:txBody>
              <a:bodyPr lIns="63517" tIns="63517" rIns="63517" bIns="63517" rtlCol="0" anchor="ctr"/>
              <a:lstStyle/>
              <a:p>
                <a:pPr algn="ctr">
                  <a:lnSpc>
                    <a:spcPts val="2059"/>
                  </a:lnSpc>
                </a:pPr>
                <a:endParaRPr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3887330" y="1070157"/>
              <a:ext cx="19695790" cy="11899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54"/>
                </a:lnSpc>
              </a:pPr>
              <a:r>
                <a:rPr lang="en-US" sz="3099" b="1" spc="-92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Cette semaine, si tu vis une situation difficile ou remplie d’émotions, essaie d’écouter ce que tu ressens et de l’exprimer de manière respectueuse, pour toi et pour les autres. 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607259" y="781546"/>
              <a:ext cx="860845" cy="1663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506"/>
                </a:lnSpc>
                <a:spcBef>
                  <a:spcPct val="0"/>
                </a:spcBef>
              </a:pPr>
              <a:r>
                <a:rPr lang="en-US" sz="6790" b="1">
                  <a:solidFill>
                    <a:srgbClr val="30178A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A</a:t>
              </a:r>
            </a:p>
          </p:txBody>
        </p:sp>
        <p:sp>
          <p:nvSpPr>
            <p:cNvPr id="17" name="Freeform 17"/>
            <p:cNvSpPr/>
            <p:nvPr/>
          </p:nvSpPr>
          <p:spPr>
            <a:xfrm rot="-4839586" flipV="1">
              <a:off x="2475669" y="2605602"/>
              <a:ext cx="783399" cy="968246"/>
            </a:xfrm>
            <a:custGeom>
              <a:avLst/>
              <a:gdLst/>
              <a:ahLst/>
              <a:cxnLst/>
              <a:rect l="l" t="t" r="r" b="b"/>
              <a:pathLst>
                <a:path w="783399" h="968246">
                  <a:moveTo>
                    <a:pt x="0" y="968245"/>
                  </a:moveTo>
                  <a:lnTo>
                    <a:pt x="783399" y="968245"/>
                  </a:lnTo>
                  <a:lnTo>
                    <a:pt x="783399" y="0"/>
                  </a:lnTo>
                  <a:lnTo>
                    <a:pt x="0" y="0"/>
                  </a:lnTo>
                  <a:lnTo>
                    <a:pt x="0" y="968245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grpSp>
          <p:nvGrpSpPr>
            <p:cNvPr id="18" name="Group 18"/>
            <p:cNvGrpSpPr/>
            <p:nvPr/>
          </p:nvGrpSpPr>
          <p:grpSpPr>
            <a:xfrm>
              <a:off x="3361040" y="2848519"/>
              <a:ext cx="7270945" cy="1340140"/>
              <a:chOff x="0" y="0"/>
              <a:chExt cx="3396783" cy="626076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3396783" cy="626076"/>
              </a:xfrm>
              <a:custGeom>
                <a:avLst/>
                <a:gdLst/>
                <a:ahLst/>
                <a:cxnLst/>
                <a:rect l="l" t="t" r="r" b="b"/>
                <a:pathLst>
                  <a:path w="3396783" h="626076">
                    <a:moveTo>
                      <a:pt x="22479" y="0"/>
                    </a:moveTo>
                    <a:lnTo>
                      <a:pt x="3374304" y="0"/>
                    </a:lnTo>
                    <a:cubicBezTo>
                      <a:pt x="3380266" y="0"/>
                      <a:pt x="3385984" y="2368"/>
                      <a:pt x="3390199" y="6584"/>
                    </a:cubicBezTo>
                    <a:cubicBezTo>
                      <a:pt x="3394415" y="10800"/>
                      <a:pt x="3396783" y="16517"/>
                      <a:pt x="3396783" y="22479"/>
                    </a:cubicBezTo>
                    <a:lnTo>
                      <a:pt x="3396783" y="603597"/>
                    </a:lnTo>
                    <a:cubicBezTo>
                      <a:pt x="3396783" y="609559"/>
                      <a:pt x="3394415" y="615277"/>
                      <a:pt x="3390199" y="619492"/>
                    </a:cubicBezTo>
                    <a:cubicBezTo>
                      <a:pt x="3385984" y="623708"/>
                      <a:pt x="3380266" y="626076"/>
                      <a:pt x="3374304" y="626076"/>
                    </a:cubicBezTo>
                    <a:lnTo>
                      <a:pt x="22479" y="626076"/>
                    </a:lnTo>
                    <a:cubicBezTo>
                      <a:pt x="10064" y="626076"/>
                      <a:pt x="0" y="616012"/>
                      <a:pt x="0" y="603597"/>
                    </a:cubicBezTo>
                    <a:lnTo>
                      <a:pt x="0" y="22479"/>
                    </a:lnTo>
                    <a:cubicBezTo>
                      <a:pt x="0" y="16517"/>
                      <a:pt x="2368" y="10800"/>
                      <a:pt x="6584" y="6584"/>
                    </a:cubicBezTo>
                    <a:cubicBezTo>
                      <a:pt x="10800" y="2368"/>
                      <a:pt x="16517" y="0"/>
                      <a:pt x="22479" y="0"/>
                    </a:cubicBezTo>
                    <a:close/>
                  </a:path>
                </a:pathLst>
              </a:custGeom>
              <a:solidFill>
                <a:srgbClr val="EAE8F8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-161925"/>
                <a:ext cx="3396783" cy="788001"/>
              </a:xfrm>
              <a:prstGeom prst="rect">
                <a:avLst/>
              </a:prstGeom>
            </p:spPr>
            <p:txBody>
              <a:bodyPr lIns="100571" tIns="100571" rIns="100571" bIns="100571" rtlCol="0" anchor="ctr"/>
              <a:lstStyle/>
              <a:p>
                <a:pPr algn="ctr">
                  <a:lnSpc>
                    <a:spcPts val="5599"/>
                  </a:lnSpc>
                </a:pPr>
                <a:endParaRPr/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4897493" y="3246834"/>
              <a:ext cx="5535884" cy="5648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1"/>
                </a:lnSpc>
              </a:pPr>
              <a:r>
                <a:rPr lang="en-US" sz="2880" b="1" spc="-60">
                  <a:solidFill>
                    <a:srgbClr val="30178C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DÉFI D’ACCOMPAGNEMENT</a:t>
              </a:r>
            </a:p>
          </p:txBody>
        </p:sp>
        <p:sp>
          <p:nvSpPr>
            <p:cNvPr id="22" name="Freeform 22"/>
            <p:cNvSpPr/>
            <p:nvPr/>
          </p:nvSpPr>
          <p:spPr>
            <a:xfrm>
              <a:off x="3409793" y="2848519"/>
              <a:ext cx="1306229" cy="1319424"/>
            </a:xfrm>
            <a:custGeom>
              <a:avLst/>
              <a:gdLst/>
              <a:ahLst/>
              <a:cxnLst/>
              <a:rect l="l" t="t" r="r" b="b"/>
              <a:pathLst>
                <a:path w="1306229" h="1319424">
                  <a:moveTo>
                    <a:pt x="0" y="0"/>
                  </a:moveTo>
                  <a:lnTo>
                    <a:pt x="1306229" y="0"/>
                  </a:lnTo>
                  <a:lnTo>
                    <a:pt x="1306229" y="1319423"/>
                  </a:lnTo>
                  <a:lnTo>
                    <a:pt x="0" y="13194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28575"/>
              <a:ext cx="7995532" cy="8286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99"/>
                </a:lnSpc>
              </a:pPr>
              <a:r>
                <a:rPr lang="en-US" sz="3999" b="1" spc="-119">
                  <a:solidFill>
                    <a:srgbClr val="30178D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Le petit défi des enfants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306549" y="5830876"/>
            <a:ext cx="17647055" cy="2518404"/>
            <a:chOff x="0" y="0"/>
            <a:chExt cx="23529407" cy="3357872"/>
          </a:xfrm>
        </p:grpSpPr>
        <p:grpSp>
          <p:nvGrpSpPr>
            <p:cNvPr id="25" name="Group 25"/>
            <p:cNvGrpSpPr/>
            <p:nvPr/>
          </p:nvGrpSpPr>
          <p:grpSpPr>
            <a:xfrm>
              <a:off x="2081522" y="0"/>
              <a:ext cx="21447885" cy="1590659"/>
              <a:chOff x="0" y="0"/>
              <a:chExt cx="2954563" cy="219122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2954562" cy="219122"/>
              </a:xfrm>
              <a:custGeom>
                <a:avLst/>
                <a:gdLst/>
                <a:ahLst/>
                <a:cxnLst/>
                <a:rect l="l" t="t" r="r" b="b"/>
                <a:pathLst>
                  <a:path w="2954562" h="219122">
                    <a:moveTo>
                      <a:pt x="5775" y="0"/>
                    </a:moveTo>
                    <a:lnTo>
                      <a:pt x="2948787" y="0"/>
                    </a:lnTo>
                    <a:cubicBezTo>
                      <a:pt x="2951977" y="0"/>
                      <a:pt x="2954562" y="2586"/>
                      <a:pt x="2954562" y="5775"/>
                    </a:cubicBezTo>
                    <a:lnTo>
                      <a:pt x="2954562" y="213347"/>
                    </a:lnTo>
                    <a:cubicBezTo>
                      <a:pt x="2954562" y="216536"/>
                      <a:pt x="2951977" y="219122"/>
                      <a:pt x="2948787" y="219122"/>
                    </a:cubicBezTo>
                    <a:lnTo>
                      <a:pt x="5775" y="219122"/>
                    </a:lnTo>
                    <a:cubicBezTo>
                      <a:pt x="2586" y="219122"/>
                      <a:pt x="0" y="216536"/>
                      <a:pt x="0" y="213347"/>
                    </a:cubicBezTo>
                    <a:lnTo>
                      <a:pt x="0" y="5775"/>
                    </a:lnTo>
                    <a:cubicBezTo>
                      <a:pt x="0" y="2586"/>
                      <a:pt x="2586" y="0"/>
                      <a:pt x="5775" y="0"/>
                    </a:cubicBezTo>
                    <a:close/>
                  </a:path>
                </a:pathLst>
              </a:custGeom>
              <a:solidFill>
                <a:srgbClr val="30178A"/>
              </a:solidFill>
              <a:ln w="57150" cap="sq">
                <a:solidFill>
                  <a:srgbClr val="30178B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0" y="-114300"/>
                <a:ext cx="2954563" cy="333422"/>
              </a:xfrm>
              <a:prstGeom prst="rect">
                <a:avLst/>
              </a:prstGeom>
            </p:spPr>
            <p:txBody>
              <a:bodyPr lIns="100254" tIns="100254" rIns="100254" bIns="100254" rtlCol="0" anchor="ctr"/>
              <a:lstStyle/>
              <a:p>
                <a:pPr algn="ctr">
                  <a:lnSpc>
                    <a:spcPts val="4085"/>
                  </a:lnSpc>
                </a:pPr>
                <a:endParaRPr/>
              </a:p>
            </p:txBody>
          </p:sp>
        </p:grpSp>
        <p:sp>
          <p:nvSpPr>
            <p:cNvPr id="28" name="Freeform 28"/>
            <p:cNvSpPr/>
            <p:nvPr/>
          </p:nvSpPr>
          <p:spPr>
            <a:xfrm>
              <a:off x="2522756" y="198416"/>
              <a:ext cx="825117" cy="1239930"/>
            </a:xfrm>
            <a:custGeom>
              <a:avLst/>
              <a:gdLst/>
              <a:ahLst/>
              <a:cxnLst/>
              <a:rect l="l" t="t" r="r" b="b"/>
              <a:pathLst>
                <a:path w="825117" h="1239930">
                  <a:moveTo>
                    <a:pt x="0" y="0"/>
                  </a:moveTo>
                  <a:lnTo>
                    <a:pt x="825117" y="0"/>
                  </a:lnTo>
                  <a:lnTo>
                    <a:pt x="825117" y="1239930"/>
                  </a:lnTo>
                  <a:lnTo>
                    <a:pt x="0" y="12399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3642759" y="182316"/>
              <a:ext cx="19628930" cy="11899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54"/>
                </a:lnSpc>
              </a:pPr>
              <a:r>
                <a:rPr lang="en-US" sz="3099" b="1" spc="-92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Cette semaine, si vous vivez une situation difficile ou haute en émotions, tentez d’être à l’écoute de vos propres ressentis et de détecter les besoins qui se cachent en dessous.</a:t>
              </a:r>
            </a:p>
          </p:txBody>
        </p:sp>
        <p:grpSp>
          <p:nvGrpSpPr>
            <p:cNvPr id="30" name="Group 30"/>
            <p:cNvGrpSpPr/>
            <p:nvPr/>
          </p:nvGrpSpPr>
          <p:grpSpPr>
            <a:xfrm>
              <a:off x="0" y="0"/>
              <a:ext cx="1586222" cy="1590659"/>
              <a:chOff x="0" y="0"/>
              <a:chExt cx="742644" cy="744721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742644" cy="744721"/>
              </a:xfrm>
              <a:custGeom>
                <a:avLst/>
                <a:gdLst/>
                <a:ahLst/>
                <a:cxnLst/>
                <a:rect l="l" t="t" r="r" b="b"/>
                <a:pathLst>
                  <a:path w="742644" h="744721">
                    <a:moveTo>
                      <a:pt x="371322" y="0"/>
                    </a:moveTo>
                    <a:cubicBezTo>
                      <a:pt x="166246" y="0"/>
                      <a:pt x="0" y="166711"/>
                      <a:pt x="0" y="372361"/>
                    </a:cubicBezTo>
                    <a:cubicBezTo>
                      <a:pt x="0" y="578010"/>
                      <a:pt x="166246" y="744721"/>
                      <a:pt x="371322" y="744721"/>
                    </a:cubicBezTo>
                    <a:cubicBezTo>
                      <a:pt x="576397" y="744721"/>
                      <a:pt x="742644" y="578010"/>
                      <a:pt x="742644" y="372361"/>
                    </a:cubicBezTo>
                    <a:cubicBezTo>
                      <a:pt x="742644" y="166711"/>
                      <a:pt x="576397" y="0"/>
                      <a:pt x="371322" y="0"/>
                    </a:cubicBezTo>
                    <a:close/>
                  </a:path>
                </a:pathLst>
              </a:custGeom>
              <a:solidFill>
                <a:srgbClr val="EAE8F8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69623" y="12668"/>
                <a:ext cx="603398" cy="662236"/>
              </a:xfrm>
              <a:prstGeom prst="rect">
                <a:avLst/>
              </a:prstGeom>
            </p:spPr>
            <p:txBody>
              <a:bodyPr lIns="100571" tIns="100571" rIns="100571" bIns="100571" rtlCol="0" anchor="ctr"/>
              <a:lstStyle/>
              <a:p>
                <a:pPr algn="ctr">
                  <a:lnSpc>
                    <a:spcPts val="2059"/>
                  </a:lnSpc>
                </a:pPr>
                <a:endParaRPr/>
              </a:p>
            </p:txBody>
          </p:sp>
        </p:grpSp>
        <p:sp>
          <p:nvSpPr>
            <p:cNvPr id="33" name="TextBox 33"/>
            <p:cNvSpPr txBox="1"/>
            <p:nvPr/>
          </p:nvSpPr>
          <p:spPr>
            <a:xfrm>
              <a:off x="362689" y="-106294"/>
              <a:ext cx="860845" cy="1663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506"/>
                </a:lnSpc>
                <a:spcBef>
                  <a:spcPct val="0"/>
                </a:spcBef>
              </a:pPr>
              <a:r>
                <a:rPr lang="en-US" sz="6790" b="1">
                  <a:solidFill>
                    <a:srgbClr val="30178A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B</a:t>
              </a:r>
            </a:p>
          </p:txBody>
        </p:sp>
        <p:sp>
          <p:nvSpPr>
            <p:cNvPr id="34" name="Freeform 34"/>
            <p:cNvSpPr/>
            <p:nvPr/>
          </p:nvSpPr>
          <p:spPr>
            <a:xfrm rot="-4839586" flipV="1">
              <a:off x="2231098" y="1774814"/>
              <a:ext cx="783399" cy="968246"/>
            </a:xfrm>
            <a:custGeom>
              <a:avLst/>
              <a:gdLst/>
              <a:ahLst/>
              <a:cxnLst/>
              <a:rect l="l" t="t" r="r" b="b"/>
              <a:pathLst>
                <a:path w="783399" h="968246">
                  <a:moveTo>
                    <a:pt x="0" y="968246"/>
                  </a:moveTo>
                  <a:lnTo>
                    <a:pt x="783399" y="968246"/>
                  </a:lnTo>
                  <a:lnTo>
                    <a:pt x="783399" y="0"/>
                  </a:lnTo>
                  <a:lnTo>
                    <a:pt x="0" y="0"/>
                  </a:lnTo>
                  <a:lnTo>
                    <a:pt x="0" y="968246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grpSp>
          <p:nvGrpSpPr>
            <p:cNvPr id="35" name="Group 35"/>
            <p:cNvGrpSpPr/>
            <p:nvPr/>
          </p:nvGrpSpPr>
          <p:grpSpPr>
            <a:xfrm>
              <a:off x="3116469" y="2017731"/>
              <a:ext cx="5392892" cy="1340140"/>
              <a:chOff x="0" y="0"/>
              <a:chExt cx="2519409" cy="626076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2519409" cy="626076"/>
              </a:xfrm>
              <a:custGeom>
                <a:avLst/>
                <a:gdLst/>
                <a:ahLst/>
                <a:cxnLst/>
                <a:rect l="l" t="t" r="r" b="b"/>
                <a:pathLst>
                  <a:path w="2519409" h="626076">
                    <a:moveTo>
                      <a:pt x="19141" y="0"/>
                    </a:moveTo>
                    <a:lnTo>
                      <a:pt x="2500268" y="0"/>
                    </a:lnTo>
                    <a:cubicBezTo>
                      <a:pt x="2505345" y="0"/>
                      <a:pt x="2510213" y="2017"/>
                      <a:pt x="2513803" y="5606"/>
                    </a:cubicBezTo>
                    <a:cubicBezTo>
                      <a:pt x="2517392" y="9196"/>
                      <a:pt x="2519409" y="14065"/>
                      <a:pt x="2519409" y="19141"/>
                    </a:cubicBezTo>
                    <a:lnTo>
                      <a:pt x="2519409" y="606935"/>
                    </a:lnTo>
                    <a:cubicBezTo>
                      <a:pt x="2519409" y="612012"/>
                      <a:pt x="2517392" y="616880"/>
                      <a:pt x="2513803" y="620470"/>
                    </a:cubicBezTo>
                    <a:cubicBezTo>
                      <a:pt x="2510213" y="624060"/>
                      <a:pt x="2505345" y="626076"/>
                      <a:pt x="2500268" y="626076"/>
                    </a:cubicBezTo>
                    <a:lnTo>
                      <a:pt x="19141" y="626076"/>
                    </a:lnTo>
                    <a:cubicBezTo>
                      <a:pt x="8570" y="626076"/>
                      <a:pt x="0" y="617507"/>
                      <a:pt x="0" y="606935"/>
                    </a:cubicBezTo>
                    <a:lnTo>
                      <a:pt x="0" y="19141"/>
                    </a:lnTo>
                    <a:cubicBezTo>
                      <a:pt x="0" y="14065"/>
                      <a:pt x="2017" y="9196"/>
                      <a:pt x="5606" y="5606"/>
                    </a:cubicBezTo>
                    <a:cubicBezTo>
                      <a:pt x="9196" y="2017"/>
                      <a:pt x="14065" y="0"/>
                      <a:pt x="19141" y="0"/>
                    </a:cubicBezTo>
                    <a:close/>
                  </a:path>
                </a:pathLst>
              </a:custGeom>
              <a:solidFill>
                <a:srgbClr val="EAE8F8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37" name="TextBox 37"/>
              <p:cNvSpPr txBox="1"/>
              <p:nvPr/>
            </p:nvSpPr>
            <p:spPr>
              <a:xfrm>
                <a:off x="0" y="-161925"/>
                <a:ext cx="2519409" cy="788001"/>
              </a:xfrm>
              <a:prstGeom prst="rect">
                <a:avLst/>
              </a:prstGeom>
            </p:spPr>
            <p:txBody>
              <a:bodyPr lIns="159242" tIns="159242" rIns="159242" bIns="159242" rtlCol="0" anchor="ctr"/>
              <a:lstStyle/>
              <a:p>
                <a:pPr algn="ctr">
                  <a:lnSpc>
                    <a:spcPts val="5599"/>
                  </a:lnSpc>
                </a:pPr>
                <a:endParaRPr/>
              </a:p>
            </p:txBody>
          </p:sp>
        </p:grpSp>
        <p:sp>
          <p:nvSpPr>
            <p:cNvPr id="38" name="TextBox 38"/>
            <p:cNvSpPr txBox="1"/>
            <p:nvPr/>
          </p:nvSpPr>
          <p:spPr>
            <a:xfrm>
              <a:off x="4652922" y="2416047"/>
              <a:ext cx="3856439" cy="5648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1"/>
                </a:lnSpc>
              </a:pPr>
              <a:r>
                <a:rPr lang="en-US" sz="2880" b="1" spc="-60">
                  <a:solidFill>
                    <a:srgbClr val="30178C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DÉFI PERSONNEL</a:t>
              </a:r>
            </a:p>
          </p:txBody>
        </p:sp>
        <p:sp>
          <p:nvSpPr>
            <p:cNvPr id="39" name="Freeform 39"/>
            <p:cNvSpPr/>
            <p:nvPr/>
          </p:nvSpPr>
          <p:spPr>
            <a:xfrm>
              <a:off x="3164074" y="2017731"/>
              <a:ext cx="1213537" cy="1261910"/>
            </a:xfrm>
            <a:custGeom>
              <a:avLst/>
              <a:gdLst/>
              <a:ahLst/>
              <a:cxnLst/>
              <a:rect l="l" t="t" r="r" b="b"/>
              <a:pathLst>
                <a:path w="1213537" h="1261910">
                  <a:moveTo>
                    <a:pt x="0" y="0"/>
                  </a:moveTo>
                  <a:lnTo>
                    <a:pt x="1213537" y="0"/>
                  </a:lnTo>
                  <a:lnTo>
                    <a:pt x="1213537" y="1261911"/>
                  </a:lnTo>
                  <a:lnTo>
                    <a:pt x="0" y="12619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40" name="TextBox 40"/>
          <p:cNvSpPr txBox="1"/>
          <p:nvPr/>
        </p:nvSpPr>
        <p:spPr>
          <a:xfrm>
            <a:off x="146639" y="5162586"/>
            <a:ext cx="5996649" cy="628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3999" b="1" spc="-119">
                <a:solidFill>
                  <a:srgbClr val="30178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Le défi des parents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r="-12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TextBox 3"/>
          <p:cNvSpPr txBox="1"/>
          <p:nvPr/>
        </p:nvSpPr>
        <p:spPr>
          <a:xfrm>
            <a:off x="396629" y="1493086"/>
            <a:ext cx="17494741" cy="1530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 b="1">
                <a:solidFill>
                  <a:srgbClr val="30178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Merci pour votre participation!</a:t>
            </a:r>
          </a:p>
        </p:txBody>
      </p:sp>
      <p:sp>
        <p:nvSpPr>
          <p:cNvPr id="4" name="Freeform 4"/>
          <p:cNvSpPr/>
          <p:nvPr/>
        </p:nvSpPr>
        <p:spPr>
          <a:xfrm rot="-2906592">
            <a:off x="592814" y="6623113"/>
            <a:ext cx="2102402" cy="2530243"/>
          </a:xfrm>
          <a:custGeom>
            <a:avLst/>
            <a:gdLst/>
            <a:ahLst/>
            <a:cxnLst/>
            <a:rect l="l" t="t" r="r" b="b"/>
            <a:pathLst>
              <a:path w="2102402" h="2530243">
                <a:moveTo>
                  <a:pt x="0" y="0"/>
                </a:moveTo>
                <a:lnTo>
                  <a:pt x="2102402" y="0"/>
                </a:lnTo>
                <a:lnTo>
                  <a:pt x="2102402" y="2530242"/>
                </a:lnTo>
                <a:lnTo>
                  <a:pt x="0" y="25302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5" name="Freeform 5"/>
          <p:cNvSpPr/>
          <p:nvPr/>
        </p:nvSpPr>
        <p:spPr>
          <a:xfrm>
            <a:off x="2925263" y="3407080"/>
            <a:ext cx="13069672" cy="7400702"/>
          </a:xfrm>
          <a:custGeom>
            <a:avLst/>
            <a:gdLst/>
            <a:ahLst/>
            <a:cxnLst/>
            <a:rect l="l" t="t" r="r" b="b"/>
            <a:pathLst>
              <a:path w="13069672" h="7400702">
                <a:moveTo>
                  <a:pt x="0" y="0"/>
                </a:moveTo>
                <a:lnTo>
                  <a:pt x="13069672" y="0"/>
                </a:lnTo>
                <a:lnTo>
                  <a:pt x="13069672" y="7400702"/>
                </a:lnTo>
                <a:lnTo>
                  <a:pt x="0" y="74007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6" name="TextBox 6"/>
          <p:cNvSpPr txBox="1"/>
          <p:nvPr/>
        </p:nvSpPr>
        <p:spPr>
          <a:xfrm>
            <a:off x="17862796" y="9787302"/>
            <a:ext cx="152400" cy="2286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30178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15</a:t>
            </a:r>
          </a:p>
        </p:txBody>
      </p:sp>
      <p:sp>
        <p:nvSpPr>
          <p:cNvPr id="7" name="Freeform 7"/>
          <p:cNvSpPr/>
          <p:nvPr/>
        </p:nvSpPr>
        <p:spPr>
          <a:xfrm rot="-2906592">
            <a:off x="14564084" y="2940717"/>
            <a:ext cx="2102402" cy="2530243"/>
          </a:xfrm>
          <a:custGeom>
            <a:avLst/>
            <a:gdLst/>
            <a:ahLst/>
            <a:cxnLst/>
            <a:rect l="l" t="t" r="r" b="b"/>
            <a:pathLst>
              <a:path w="2102402" h="2530243">
                <a:moveTo>
                  <a:pt x="0" y="0"/>
                </a:moveTo>
                <a:lnTo>
                  <a:pt x="2102402" y="0"/>
                </a:lnTo>
                <a:lnTo>
                  <a:pt x="2102402" y="2530243"/>
                </a:lnTo>
                <a:lnTo>
                  <a:pt x="0" y="25302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8" name="Freeform 8"/>
          <p:cNvSpPr/>
          <p:nvPr/>
        </p:nvSpPr>
        <p:spPr>
          <a:xfrm>
            <a:off x="165689" y="188933"/>
            <a:ext cx="5366348" cy="660613"/>
          </a:xfrm>
          <a:custGeom>
            <a:avLst/>
            <a:gdLst/>
            <a:ahLst/>
            <a:cxnLst/>
            <a:rect l="l" t="t" r="r" b="b"/>
            <a:pathLst>
              <a:path w="5366348" h="660613">
                <a:moveTo>
                  <a:pt x="0" y="0"/>
                </a:moveTo>
                <a:lnTo>
                  <a:pt x="5366348" y="0"/>
                </a:lnTo>
                <a:lnTo>
                  <a:pt x="5366348" y="660613"/>
                </a:lnTo>
                <a:lnTo>
                  <a:pt x="0" y="6606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9" name="TextBox 9"/>
          <p:cNvSpPr txBox="1"/>
          <p:nvPr/>
        </p:nvSpPr>
        <p:spPr>
          <a:xfrm>
            <a:off x="0" y="535221"/>
            <a:ext cx="18288000" cy="149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20"/>
              </a:lnSpc>
              <a:spcBef>
                <a:spcPct val="0"/>
              </a:spcBef>
            </a:pPr>
            <a:r>
              <a:rPr lang="en-US" sz="7800" b="1" spc="-397">
                <a:solidFill>
                  <a:srgbClr val="0BAB9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CONCLUSION ET DÉPART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r="-12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TextBox 3"/>
          <p:cNvSpPr txBox="1"/>
          <p:nvPr/>
        </p:nvSpPr>
        <p:spPr>
          <a:xfrm>
            <a:off x="8686800" y="3882699"/>
            <a:ext cx="8576359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0BAB9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DÉROULEMENT GÉNÉRAL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7862796" y="9787302"/>
            <a:ext cx="152400" cy="2286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30178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</a:t>
            </a:r>
          </a:p>
        </p:txBody>
      </p:sp>
      <p:sp>
        <p:nvSpPr>
          <p:cNvPr id="5" name="Freeform 5"/>
          <p:cNvSpPr/>
          <p:nvPr/>
        </p:nvSpPr>
        <p:spPr>
          <a:xfrm>
            <a:off x="108258" y="614234"/>
            <a:ext cx="9247827" cy="8999145"/>
          </a:xfrm>
          <a:custGeom>
            <a:avLst/>
            <a:gdLst/>
            <a:ahLst/>
            <a:cxnLst/>
            <a:rect l="l" t="t" r="r" b="b"/>
            <a:pathLst>
              <a:path w="9247827" h="8999145">
                <a:moveTo>
                  <a:pt x="0" y="0"/>
                </a:moveTo>
                <a:lnTo>
                  <a:pt x="9247827" y="0"/>
                </a:lnTo>
                <a:lnTo>
                  <a:pt x="9247827" y="8999145"/>
                </a:lnTo>
                <a:lnTo>
                  <a:pt x="0" y="89991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r="-12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Freeform 3"/>
          <p:cNvSpPr/>
          <p:nvPr/>
        </p:nvSpPr>
        <p:spPr>
          <a:xfrm>
            <a:off x="6096000" y="2488198"/>
            <a:ext cx="5683977" cy="4932983"/>
          </a:xfrm>
          <a:custGeom>
            <a:avLst/>
            <a:gdLst/>
            <a:ahLst/>
            <a:cxnLst/>
            <a:rect l="l" t="t" r="r" b="b"/>
            <a:pathLst>
              <a:path w="6180065" h="5507983">
                <a:moveTo>
                  <a:pt x="0" y="0"/>
                </a:moveTo>
                <a:lnTo>
                  <a:pt x="6180065" y="0"/>
                </a:lnTo>
                <a:lnTo>
                  <a:pt x="6180065" y="5507982"/>
                </a:lnTo>
                <a:lnTo>
                  <a:pt x="0" y="55079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4" name="TextBox 4"/>
          <p:cNvSpPr txBox="1"/>
          <p:nvPr/>
        </p:nvSpPr>
        <p:spPr>
          <a:xfrm>
            <a:off x="18001904" y="9764117"/>
            <a:ext cx="152400" cy="2286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30178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3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2673850" y="6735293"/>
            <a:ext cx="12940300" cy="3551707"/>
            <a:chOff x="0" y="0"/>
            <a:chExt cx="17253733" cy="4735610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871544"/>
              <a:ext cx="16459161" cy="3864066"/>
              <a:chOff x="0" y="0"/>
              <a:chExt cx="2647566" cy="621561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647566" cy="621561"/>
              </a:xfrm>
              <a:custGeom>
                <a:avLst/>
                <a:gdLst/>
                <a:ahLst/>
                <a:cxnLst/>
                <a:rect l="l" t="t" r="r" b="b"/>
                <a:pathLst>
                  <a:path w="2647566" h="621561">
                    <a:moveTo>
                      <a:pt x="23832" y="0"/>
                    </a:moveTo>
                    <a:lnTo>
                      <a:pt x="2623734" y="0"/>
                    </a:lnTo>
                    <a:cubicBezTo>
                      <a:pt x="2630055" y="0"/>
                      <a:pt x="2636117" y="2511"/>
                      <a:pt x="2640586" y="6980"/>
                    </a:cubicBezTo>
                    <a:cubicBezTo>
                      <a:pt x="2645055" y="11450"/>
                      <a:pt x="2647566" y="17511"/>
                      <a:pt x="2647566" y="23832"/>
                    </a:cubicBezTo>
                    <a:lnTo>
                      <a:pt x="2647566" y="597729"/>
                    </a:lnTo>
                    <a:cubicBezTo>
                      <a:pt x="2647566" y="610891"/>
                      <a:pt x="2636896" y="621561"/>
                      <a:pt x="2623734" y="621561"/>
                    </a:cubicBezTo>
                    <a:lnTo>
                      <a:pt x="23832" y="621561"/>
                    </a:lnTo>
                    <a:cubicBezTo>
                      <a:pt x="17511" y="621561"/>
                      <a:pt x="11450" y="619050"/>
                      <a:pt x="6980" y="614581"/>
                    </a:cubicBezTo>
                    <a:cubicBezTo>
                      <a:pt x="2511" y="610111"/>
                      <a:pt x="0" y="604049"/>
                      <a:pt x="0" y="597729"/>
                    </a:cubicBezTo>
                    <a:lnTo>
                      <a:pt x="0" y="23832"/>
                    </a:lnTo>
                    <a:cubicBezTo>
                      <a:pt x="0" y="10670"/>
                      <a:pt x="10670" y="0"/>
                      <a:pt x="23832" y="0"/>
                    </a:cubicBezTo>
                    <a:close/>
                  </a:path>
                </a:pathLst>
              </a:custGeom>
              <a:solidFill>
                <a:srgbClr val="E0F6F1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57150"/>
                <a:ext cx="2647566" cy="67871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62"/>
                  </a:lnSpc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562626" y="1109824"/>
              <a:ext cx="15425105" cy="9382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460"/>
                </a:lnSpc>
                <a:spcBef>
                  <a:spcPct val="0"/>
                </a:spcBef>
              </a:pPr>
              <a:r>
                <a:rPr lang="en-US" sz="3900" b="1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OBJECTIFS SPÉCIFIQUES DE L’ATELIER :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680697" y="1952805"/>
              <a:ext cx="15675694" cy="26225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85586" lvl="1" indent="-242793" algn="l">
                <a:lnSpc>
                  <a:spcPts val="3148"/>
                </a:lnSpc>
                <a:buFont typeface="Arial"/>
                <a:buChar char="•"/>
              </a:pPr>
              <a:r>
                <a:rPr lang="en-US" sz="2249" b="1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Comprendre </a:t>
              </a:r>
              <a:r>
                <a:rPr lang="en-US" sz="2249" b="1" u="none" strike="noStrike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le lien entre les émotions et l’anxiété;</a:t>
              </a:r>
            </a:p>
            <a:p>
              <a:pPr marL="485586" lvl="1" indent="-242793" algn="l">
                <a:lnSpc>
                  <a:spcPts val="3148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249" b="1" u="none" strike="noStrike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Comprendre l’importance de développer soi-même une saine relation avec les émotions (écoute, expression) pour jouer son rôle de parent au mieux;</a:t>
              </a:r>
            </a:p>
            <a:p>
              <a:pPr marL="485586" lvl="1" indent="-242793" algn="l">
                <a:lnSpc>
                  <a:spcPts val="3148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249" b="1" u="none" strike="noStrike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Reconnaitre certaines émotions et sensations physiques (chez soi et chez son enfant);</a:t>
              </a:r>
            </a:p>
            <a:p>
              <a:pPr marL="485586" lvl="1" indent="-242793" algn="l">
                <a:lnSpc>
                  <a:spcPts val="3148"/>
                </a:lnSpc>
                <a:buFont typeface="Arial"/>
                <a:buChar char="•"/>
              </a:pPr>
              <a:r>
                <a:rPr lang="en-US" sz="2249" b="1" u="none" strike="noStrike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Identifier un besoin à combler sous une émotion difficile.</a:t>
              </a:r>
            </a:p>
          </p:txBody>
        </p:sp>
        <p:sp>
          <p:nvSpPr>
            <p:cNvPr id="11" name="Freeform 11"/>
            <p:cNvSpPr/>
            <p:nvPr/>
          </p:nvSpPr>
          <p:spPr>
            <a:xfrm>
              <a:off x="15459048" y="0"/>
              <a:ext cx="1794685" cy="1743087"/>
            </a:xfrm>
            <a:custGeom>
              <a:avLst/>
              <a:gdLst/>
              <a:ahLst/>
              <a:cxnLst/>
              <a:rect l="l" t="t" r="r" b="b"/>
              <a:pathLst>
                <a:path w="1794685" h="1743087">
                  <a:moveTo>
                    <a:pt x="0" y="0"/>
                  </a:moveTo>
                  <a:lnTo>
                    <a:pt x="1794685" y="0"/>
                  </a:lnTo>
                  <a:lnTo>
                    <a:pt x="1794685" y="1743087"/>
                  </a:lnTo>
                  <a:lnTo>
                    <a:pt x="0" y="1743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12" name="Freeform 12"/>
          <p:cNvSpPr/>
          <p:nvPr/>
        </p:nvSpPr>
        <p:spPr>
          <a:xfrm>
            <a:off x="146639" y="209451"/>
            <a:ext cx="5539117" cy="681881"/>
          </a:xfrm>
          <a:custGeom>
            <a:avLst/>
            <a:gdLst/>
            <a:ahLst/>
            <a:cxnLst/>
            <a:rect l="l" t="t" r="r" b="b"/>
            <a:pathLst>
              <a:path w="5539117" h="681881">
                <a:moveTo>
                  <a:pt x="0" y="0"/>
                </a:moveTo>
                <a:lnTo>
                  <a:pt x="5539117" y="0"/>
                </a:lnTo>
                <a:lnTo>
                  <a:pt x="5539117" y="681882"/>
                </a:lnTo>
                <a:lnTo>
                  <a:pt x="0" y="6818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3" name="TextBox 13"/>
          <p:cNvSpPr txBox="1"/>
          <p:nvPr/>
        </p:nvSpPr>
        <p:spPr>
          <a:xfrm>
            <a:off x="0" y="968692"/>
            <a:ext cx="18288000" cy="149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20"/>
              </a:lnSpc>
              <a:spcBef>
                <a:spcPct val="0"/>
              </a:spcBef>
            </a:pPr>
            <a:r>
              <a:rPr lang="en-US" sz="7800" b="1" spc="-397" dirty="0">
                <a:solidFill>
                  <a:srgbClr val="0BAB9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SANTÉ ÉMOTIONNELLE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r="-12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TextBox 3"/>
          <p:cNvSpPr txBox="1"/>
          <p:nvPr/>
        </p:nvSpPr>
        <p:spPr>
          <a:xfrm>
            <a:off x="53026" y="2108374"/>
            <a:ext cx="7347487" cy="2154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6999" b="1" spc="-363" dirty="0">
                <a:solidFill>
                  <a:srgbClr val="3017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En </a:t>
            </a:r>
            <a:r>
              <a:rPr lang="en-US" sz="6999" b="1" spc="-363" dirty="0" err="1">
                <a:solidFill>
                  <a:srgbClr val="3017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ce</a:t>
            </a:r>
            <a:r>
              <a:rPr lang="en-US" sz="6999" b="1" spc="-363" dirty="0">
                <a:solidFill>
                  <a:srgbClr val="3017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moment, </a:t>
            </a:r>
          </a:p>
          <a:p>
            <a:pPr algn="ctr"/>
            <a:r>
              <a:rPr lang="en-US" sz="6999" b="1" spc="-363" dirty="0">
                <a:solidFill>
                  <a:srgbClr val="3017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je me </a:t>
            </a:r>
            <a:r>
              <a:rPr lang="en-US" sz="6999" b="1" spc="-363" dirty="0" err="1">
                <a:solidFill>
                  <a:srgbClr val="3017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sens.</a:t>
            </a:r>
            <a:r>
              <a:rPr lang="en-US" sz="6999" b="1" spc="-363" dirty="0">
                <a:solidFill>
                  <a:srgbClr val="3017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..</a:t>
            </a:r>
          </a:p>
        </p:txBody>
      </p:sp>
      <p:sp>
        <p:nvSpPr>
          <p:cNvPr id="4" name="Freeform 4"/>
          <p:cNvSpPr/>
          <p:nvPr/>
        </p:nvSpPr>
        <p:spPr>
          <a:xfrm rot="-979249">
            <a:off x="5000711" y="3937139"/>
            <a:ext cx="1952111" cy="2412722"/>
          </a:xfrm>
          <a:custGeom>
            <a:avLst/>
            <a:gdLst/>
            <a:ahLst/>
            <a:cxnLst/>
            <a:rect l="l" t="t" r="r" b="b"/>
            <a:pathLst>
              <a:path w="1952111" h="2412722">
                <a:moveTo>
                  <a:pt x="0" y="0"/>
                </a:moveTo>
                <a:lnTo>
                  <a:pt x="1952111" y="0"/>
                </a:lnTo>
                <a:lnTo>
                  <a:pt x="1952111" y="2412722"/>
                </a:lnTo>
                <a:lnTo>
                  <a:pt x="0" y="24127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5" name="Freeform 5"/>
          <p:cNvSpPr/>
          <p:nvPr/>
        </p:nvSpPr>
        <p:spPr>
          <a:xfrm>
            <a:off x="8491090" y="-5974"/>
            <a:ext cx="9371705" cy="10165127"/>
          </a:xfrm>
          <a:custGeom>
            <a:avLst/>
            <a:gdLst/>
            <a:ahLst/>
            <a:cxnLst/>
            <a:rect l="l" t="t" r="r" b="b"/>
            <a:pathLst>
              <a:path w="9371705" h="10165127">
                <a:moveTo>
                  <a:pt x="0" y="0"/>
                </a:moveTo>
                <a:lnTo>
                  <a:pt x="9371706" y="0"/>
                </a:lnTo>
                <a:lnTo>
                  <a:pt x="9371706" y="10165127"/>
                </a:lnTo>
                <a:lnTo>
                  <a:pt x="0" y="101651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6" name="TextBox 6"/>
          <p:cNvSpPr txBox="1"/>
          <p:nvPr/>
        </p:nvSpPr>
        <p:spPr>
          <a:xfrm>
            <a:off x="17862796" y="9787302"/>
            <a:ext cx="152400" cy="2286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30178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4</a:t>
            </a:r>
          </a:p>
        </p:txBody>
      </p:sp>
      <p:sp>
        <p:nvSpPr>
          <p:cNvPr id="7" name="Freeform 7"/>
          <p:cNvSpPr/>
          <p:nvPr/>
        </p:nvSpPr>
        <p:spPr>
          <a:xfrm>
            <a:off x="167234" y="168262"/>
            <a:ext cx="5539117" cy="681881"/>
          </a:xfrm>
          <a:custGeom>
            <a:avLst/>
            <a:gdLst/>
            <a:ahLst/>
            <a:cxnLst/>
            <a:rect l="l" t="t" r="r" b="b"/>
            <a:pathLst>
              <a:path w="5539117" h="681881">
                <a:moveTo>
                  <a:pt x="0" y="0"/>
                </a:moveTo>
                <a:lnTo>
                  <a:pt x="5539116" y="0"/>
                </a:lnTo>
                <a:lnTo>
                  <a:pt x="5539116" y="681881"/>
                </a:lnTo>
                <a:lnTo>
                  <a:pt x="0" y="6818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r="-12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TextBox 3"/>
          <p:cNvSpPr txBox="1"/>
          <p:nvPr/>
        </p:nvSpPr>
        <p:spPr>
          <a:xfrm>
            <a:off x="9400017" y="8208794"/>
            <a:ext cx="378522" cy="769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77"/>
              </a:lnSpc>
              <a:spcBef>
                <a:spcPct val="0"/>
              </a:spcBef>
            </a:pPr>
            <a:r>
              <a:rPr lang="en-US" sz="4055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4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246171" y="4541474"/>
            <a:ext cx="10564829" cy="1250175"/>
            <a:chOff x="0" y="0"/>
            <a:chExt cx="5062025" cy="59976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062025" cy="599769"/>
            </a:xfrm>
            <a:custGeom>
              <a:avLst/>
              <a:gdLst/>
              <a:ahLst/>
              <a:cxnLst/>
              <a:rect l="l" t="t" r="r" b="b"/>
              <a:pathLst>
                <a:path w="5062025" h="599769">
                  <a:moveTo>
                    <a:pt x="6604" y="0"/>
                  </a:moveTo>
                  <a:lnTo>
                    <a:pt x="5055421" y="0"/>
                  </a:lnTo>
                  <a:cubicBezTo>
                    <a:pt x="5059068" y="0"/>
                    <a:pt x="5062025" y="2957"/>
                    <a:pt x="5062025" y="6604"/>
                  </a:cubicBezTo>
                  <a:lnTo>
                    <a:pt x="5062025" y="593165"/>
                  </a:lnTo>
                  <a:cubicBezTo>
                    <a:pt x="5062025" y="594917"/>
                    <a:pt x="5061329" y="596596"/>
                    <a:pt x="5060091" y="597835"/>
                  </a:cubicBezTo>
                  <a:cubicBezTo>
                    <a:pt x="5058852" y="599073"/>
                    <a:pt x="5057173" y="599769"/>
                    <a:pt x="5055421" y="599769"/>
                  </a:cubicBezTo>
                  <a:lnTo>
                    <a:pt x="6604" y="599769"/>
                  </a:lnTo>
                  <a:cubicBezTo>
                    <a:pt x="4852" y="599769"/>
                    <a:pt x="3173" y="599073"/>
                    <a:pt x="1934" y="597835"/>
                  </a:cubicBezTo>
                  <a:cubicBezTo>
                    <a:pt x="696" y="596596"/>
                    <a:pt x="0" y="594917"/>
                    <a:pt x="0" y="593165"/>
                  </a:cubicBezTo>
                  <a:lnTo>
                    <a:pt x="0" y="6604"/>
                  </a:lnTo>
                  <a:cubicBezTo>
                    <a:pt x="0" y="2957"/>
                    <a:pt x="2957" y="0"/>
                    <a:pt x="6604" y="0"/>
                  </a:cubicBezTo>
                  <a:close/>
                </a:path>
              </a:pathLst>
            </a:custGeom>
            <a:solidFill>
              <a:srgbClr val="EAE8F8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5062025" cy="656919"/>
            </a:xfrm>
            <a:prstGeom prst="rect">
              <a:avLst/>
            </a:prstGeom>
          </p:spPr>
          <p:txBody>
            <a:bodyPr lIns="100571" tIns="100571" rIns="100571" bIns="100571" rtlCol="0" anchor="ctr"/>
            <a:lstStyle/>
            <a:p>
              <a:pPr algn="ctr">
                <a:lnSpc>
                  <a:spcPts val="1862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28700" y="4461082"/>
            <a:ext cx="873406" cy="875849"/>
            <a:chOff x="0" y="0"/>
            <a:chExt cx="742644" cy="74472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42644" cy="744721"/>
            </a:xfrm>
            <a:custGeom>
              <a:avLst/>
              <a:gdLst/>
              <a:ahLst/>
              <a:cxnLst/>
              <a:rect l="l" t="t" r="r" b="b"/>
              <a:pathLst>
                <a:path w="742644" h="744721">
                  <a:moveTo>
                    <a:pt x="371322" y="0"/>
                  </a:moveTo>
                  <a:cubicBezTo>
                    <a:pt x="166246" y="0"/>
                    <a:pt x="0" y="166711"/>
                    <a:pt x="0" y="372361"/>
                  </a:cubicBezTo>
                  <a:cubicBezTo>
                    <a:pt x="0" y="578010"/>
                    <a:pt x="166246" y="744721"/>
                    <a:pt x="371322" y="744721"/>
                  </a:cubicBezTo>
                  <a:cubicBezTo>
                    <a:pt x="576397" y="744721"/>
                    <a:pt x="742644" y="578010"/>
                    <a:pt x="742644" y="372361"/>
                  </a:cubicBezTo>
                  <a:cubicBezTo>
                    <a:pt x="742644" y="166711"/>
                    <a:pt x="576397" y="0"/>
                    <a:pt x="371322" y="0"/>
                  </a:cubicBezTo>
                  <a:close/>
                </a:path>
              </a:pathLst>
            </a:custGeom>
            <a:solidFill>
              <a:srgbClr val="30178C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69623" y="12668"/>
              <a:ext cx="603398" cy="662236"/>
            </a:xfrm>
            <a:prstGeom prst="rect">
              <a:avLst/>
            </a:prstGeom>
          </p:spPr>
          <p:txBody>
            <a:bodyPr lIns="100571" tIns="100571" rIns="100571" bIns="100571" rtlCol="0" anchor="ctr"/>
            <a:lstStyle/>
            <a:p>
              <a:pPr algn="ctr">
                <a:lnSpc>
                  <a:spcPts val="20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46171" y="2301482"/>
            <a:ext cx="9650429" cy="1136506"/>
            <a:chOff x="0" y="0"/>
            <a:chExt cx="5062025" cy="54523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062025" cy="545236"/>
            </a:xfrm>
            <a:custGeom>
              <a:avLst/>
              <a:gdLst/>
              <a:ahLst/>
              <a:cxnLst/>
              <a:rect l="l" t="t" r="r" b="b"/>
              <a:pathLst>
                <a:path w="5062025" h="545236">
                  <a:moveTo>
                    <a:pt x="6604" y="0"/>
                  </a:moveTo>
                  <a:lnTo>
                    <a:pt x="5055421" y="0"/>
                  </a:lnTo>
                  <a:cubicBezTo>
                    <a:pt x="5059068" y="0"/>
                    <a:pt x="5062025" y="2957"/>
                    <a:pt x="5062025" y="6604"/>
                  </a:cubicBezTo>
                  <a:lnTo>
                    <a:pt x="5062025" y="538633"/>
                  </a:lnTo>
                  <a:cubicBezTo>
                    <a:pt x="5062025" y="540384"/>
                    <a:pt x="5061329" y="542064"/>
                    <a:pt x="5060091" y="543302"/>
                  </a:cubicBezTo>
                  <a:cubicBezTo>
                    <a:pt x="5058852" y="544541"/>
                    <a:pt x="5057173" y="545236"/>
                    <a:pt x="5055421" y="545236"/>
                  </a:cubicBezTo>
                  <a:lnTo>
                    <a:pt x="6604" y="545236"/>
                  </a:lnTo>
                  <a:cubicBezTo>
                    <a:pt x="2957" y="545236"/>
                    <a:pt x="0" y="542280"/>
                    <a:pt x="0" y="538633"/>
                  </a:cubicBezTo>
                  <a:lnTo>
                    <a:pt x="0" y="6604"/>
                  </a:lnTo>
                  <a:cubicBezTo>
                    <a:pt x="0" y="2957"/>
                    <a:pt x="2957" y="0"/>
                    <a:pt x="6604" y="0"/>
                  </a:cubicBezTo>
                  <a:close/>
                </a:path>
              </a:pathLst>
            </a:custGeom>
            <a:solidFill>
              <a:srgbClr val="EAE8F8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5062025" cy="602386"/>
            </a:xfrm>
            <a:prstGeom prst="rect">
              <a:avLst/>
            </a:prstGeom>
          </p:spPr>
          <p:txBody>
            <a:bodyPr lIns="100571" tIns="100571" rIns="100571" bIns="100571" rtlCol="0" anchor="ctr"/>
            <a:lstStyle/>
            <a:p>
              <a:pPr algn="ctr">
                <a:lnSpc>
                  <a:spcPts val="1862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28700" y="2221090"/>
            <a:ext cx="873406" cy="875849"/>
            <a:chOff x="0" y="0"/>
            <a:chExt cx="742644" cy="74472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42644" cy="744721"/>
            </a:xfrm>
            <a:custGeom>
              <a:avLst/>
              <a:gdLst/>
              <a:ahLst/>
              <a:cxnLst/>
              <a:rect l="l" t="t" r="r" b="b"/>
              <a:pathLst>
                <a:path w="742644" h="744721">
                  <a:moveTo>
                    <a:pt x="371322" y="0"/>
                  </a:moveTo>
                  <a:cubicBezTo>
                    <a:pt x="166246" y="0"/>
                    <a:pt x="0" y="166711"/>
                    <a:pt x="0" y="372361"/>
                  </a:cubicBezTo>
                  <a:cubicBezTo>
                    <a:pt x="0" y="578010"/>
                    <a:pt x="166246" y="744721"/>
                    <a:pt x="371322" y="744721"/>
                  </a:cubicBezTo>
                  <a:cubicBezTo>
                    <a:pt x="576397" y="744721"/>
                    <a:pt x="742644" y="578010"/>
                    <a:pt x="742644" y="372361"/>
                  </a:cubicBezTo>
                  <a:cubicBezTo>
                    <a:pt x="742644" y="166711"/>
                    <a:pt x="576397" y="0"/>
                    <a:pt x="371322" y="0"/>
                  </a:cubicBezTo>
                  <a:close/>
                </a:path>
              </a:pathLst>
            </a:custGeom>
            <a:solidFill>
              <a:srgbClr val="30178B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69623" y="12668"/>
              <a:ext cx="603398" cy="662236"/>
            </a:xfrm>
            <a:prstGeom prst="rect">
              <a:avLst/>
            </a:prstGeom>
          </p:spPr>
          <p:txBody>
            <a:bodyPr lIns="100571" tIns="100571" rIns="100571" bIns="100571" rtlCol="0" anchor="ctr"/>
            <a:lstStyle/>
            <a:p>
              <a:pPr algn="ctr">
                <a:lnSpc>
                  <a:spcPts val="20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46639" y="180604"/>
            <a:ext cx="5539117" cy="681881"/>
          </a:xfrm>
          <a:custGeom>
            <a:avLst/>
            <a:gdLst/>
            <a:ahLst/>
            <a:cxnLst/>
            <a:rect l="l" t="t" r="r" b="b"/>
            <a:pathLst>
              <a:path w="5539117" h="681881">
                <a:moveTo>
                  <a:pt x="0" y="0"/>
                </a:moveTo>
                <a:lnTo>
                  <a:pt x="5539117" y="0"/>
                </a:lnTo>
                <a:lnTo>
                  <a:pt x="5539117" y="681881"/>
                </a:lnTo>
                <a:lnTo>
                  <a:pt x="0" y="6818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17" name="Group 17"/>
          <p:cNvGrpSpPr/>
          <p:nvPr/>
        </p:nvGrpSpPr>
        <p:grpSpPr>
          <a:xfrm>
            <a:off x="1702402" y="6115499"/>
            <a:ext cx="10694629" cy="1002889"/>
            <a:chOff x="0" y="0"/>
            <a:chExt cx="14259505" cy="1337185"/>
          </a:xfrm>
        </p:grpSpPr>
        <p:grpSp>
          <p:nvGrpSpPr>
            <p:cNvPr id="18" name="Group 18"/>
            <p:cNvGrpSpPr/>
            <p:nvPr/>
          </p:nvGrpSpPr>
          <p:grpSpPr>
            <a:xfrm>
              <a:off x="1749828" y="0"/>
              <a:ext cx="12509676" cy="1337185"/>
              <a:chOff x="0" y="0"/>
              <a:chExt cx="2049936" cy="219122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2049936" cy="219122"/>
              </a:xfrm>
              <a:custGeom>
                <a:avLst/>
                <a:gdLst/>
                <a:ahLst/>
                <a:cxnLst/>
                <a:rect l="l" t="t" r="r" b="b"/>
                <a:pathLst>
                  <a:path w="2049936" h="219122">
                    <a:moveTo>
                      <a:pt x="8324" y="0"/>
                    </a:moveTo>
                    <a:lnTo>
                      <a:pt x="2041612" y="0"/>
                    </a:lnTo>
                    <a:cubicBezTo>
                      <a:pt x="2046209" y="0"/>
                      <a:pt x="2049936" y="3727"/>
                      <a:pt x="2049936" y="8324"/>
                    </a:cubicBezTo>
                    <a:lnTo>
                      <a:pt x="2049936" y="210798"/>
                    </a:lnTo>
                    <a:cubicBezTo>
                      <a:pt x="2049936" y="215395"/>
                      <a:pt x="2046209" y="219122"/>
                      <a:pt x="2041612" y="219122"/>
                    </a:cubicBezTo>
                    <a:lnTo>
                      <a:pt x="8324" y="219122"/>
                    </a:lnTo>
                    <a:cubicBezTo>
                      <a:pt x="3727" y="219122"/>
                      <a:pt x="0" y="215395"/>
                      <a:pt x="0" y="210798"/>
                    </a:cubicBezTo>
                    <a:lnTo>
                      <a:pt x="0" y="8324"/>
                    </a:lnTo>
                    <a:cubicBezTo>
                      <a:pt x="0" y="3727"/>
                      <a:pt x="3727" y="0"/>
                      <a:pt x="8324" y="0"/>
                    </a:cubicBezTo>
                    <a:close/>
                  </a:path>
                </a:pathLst>
              </a:custGeom>
              <a:solidFill>
                <a:srgbClr val="30178A"/>
              </a:solidFill>
              <a:ln w="57150" cap="sq">
                <a:solidFill>
                  <a:srgbClr val="30178B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-114300"/>
                <a:ext cx="2049936" cy="333422"/>
              </a:xfrm>
              <a:prstGeom prst="rect">
                <a:avLst/>
              </a:prstGeom>
            </p:spPr>
            <p:txBody>
              <a:bodyPr lIns="100254" tIns="100254" rIns="100254" bIns="100254" rtlCol="0" anchor="ctr"/>
              <a:lstStyle/>
              <a:p>
                <a:pPr algn="ctr">
                  <a:lnSpc>
                    <a:spcPts val="4085"/>
                  </a:lnSpc>
                </a:pPr>
                <a:endParaRPr/>
              </a:p>
            </p:txBody>
          </p:sp>
        </p:grpSp>
        <p:sp>
          <p:nvSpPr>
            <p:cNvPr id="21" name="Freeform 21"/>
            <p:cNvSpPr/>
            <p:nvPr/>
          </p:nvSpPr>
          <p:spPr>
            <a:xfrm>
              <a:off x="2120751" y="166798"/>
              <a:ext cx="693633" cy="1042345"/>
            </a:xfrm>
            <a:custGeom>
              <a:avLst/>
              <a:gdLst/>
              <a:ahLst/>
              <a:cxnLst/>
              <a:rect l="l" t="t" r="r" b="b"/>
              <a:pathLst>
                <a:path w="693633" h="1042345">
                  <a:moveTo>
                    <a:pt x="0" y="0"/>
                  </a:moveTo>
                  <a:lnTo>
                    <a:pt x="693633" y="0"/>
                  </a:lnTo>
                  <a:lnTo>
                    <a:pt x="693633" y="1042346"/>
                  </a:lnTo>
                  <a:lnTo>
                    <a:pt x="0" y="10423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3316932" y="445023"/>
              <a:ext cx="10942573" cy="6286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150"/>
                </a:lnSpc>
              </a:pPr>
              <a:r>
                <a:rPr lang="en-US" sz="3000" b="1" spc="-89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Instaurer un moment de connexion avec votre enfant.</a:t>
              </a:r>
            </a:p>
          </p:txBody>
        </p:sp>
        <p:grpSp>
          <p:nvGrpSpPr>
            <p:cNvPr id="23" name="Group 23"/>
            <p:cNvGrpSpPr/>
            <p:nvPr/>
          </p:nvGrpSpPr>
          <p:grpSpPr>
            <a:xfrm>
              <a:off x="0" y="0"/>
              <a:ext cx="1333455" cy="1337185"/>
              <a:chOff x="0" y="0"/>
              <a:chExt cx="742644" cy="744721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742644" cy="744721"/>
              </a:xfrm>
              <a:custGeom>
                <a:avLst/>
                <a:gdLst/>
                <a:ahLst/>
                <a:cxnLst/>
                <a:rect l="l" t="t" r="r" b="b"/>
                <a:pathLst>
                  <a:path w="742644" h="744721">
                    <a:moveTo>
                      <a:pt x="371322" y="0"/>
                    </a:moveTo>
                    <a:cubicBezTo>
                      <a:pt x="166246" y="0"/>
                      <a:pt x="0" y="166711"/>
                      <a:pt x="0" y="372361"/>
                    </a:cubicBezTo>
                    <a:cubicBezTo>
                      <a:pt x="0" y="578010"/>
                      <a:pt x="166246" y="744721"/>
                      <a:pt x="371322" y="744721"/>
                    </a:cubicBezTo>
                    <a:cubicBezTo>
                      <a:pt x="576397" y="744721"/>
                      <a:pt x="742644" y="578010"/>
                      <a:pt x="742644" y="372361"/>
                    </a:cubicBezTo>
                    <a:cubicBezTo>
                      <a:pt x="742644" y="166711"/>
                      <a:pt x="576397" y="0"/>
                      <a:pt x="371322" y="0"/>
                    </a:cubicBezTo>
                    <a:close/>
                  </a:path>
                </a:pathLst>
              </a:custGeom>
              <a:solidFill>
                <a:srgbClr val="EAE8F8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69623" y="12668"/>
                <a:ext cx="603398" cy="662236"/>
              </a:xfrm>
              <a:prstGeom prst="rect">
                <a:avLst/>
              </a:prstGeom>
            </p:spPr>
            <p:txBody>
              <a:bodyPr lIns="100571" tIns="100571" rIns="100571" bIns="100571" rtlCol="0" anchor="ctr"/>
              <a:lstStyle/>
              <a:p>
                <a:pPr algn="ctr">
                  <a:lnSpc>
                    <a:spcPts val="2059"/>
                  </a:lnSpc>
                </a:pPr>
                <a:endParaRPr/>
              </a:p>
            </p:txBody>
          </p:sp>
        </p:grpSp>
        <p:sp>
          <p:nvSpPr>
            <p:cNvPr id="26" name="TextBox 26"/>
            <p:cNvSpPr txBox="1"/>
            <p:nvPr/>
          </p:nvSpPr>
          <p:spPr>
            <a:xfrm>
              <a:off x="304894" y="-77741"/>
              <a:ext cx="723668" cy="13868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991"/>
                </a:lnSpc>
                <a:spcBef>
                  <a:spcPct val="0"/>
                </a:spcBef>
              </a:pPr>
              <a:r>
                <a:rPr lang="en-US" sz="5708" b="1">
                  <a:solidFill>
                    <a:srgbClr val="30178A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A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702402" y="7376251"/>
            <a:ext cx="11670682" cy="984943"/>
            <a:chOff x="0" y="0"/>
            <a:chExt cx="15560909" cy="1313257"/>
          </a:xfrm>
        </p:grpSpPr>
        <p:grpSp>
          <p:nvGrpSpPr>
            <p:cNvPr id="28" name="Group 28"/>
            <p:cNvGrpSpPr/>
            <p:nvPr/>
          </p:nvGrpSpPr>
          <p:grpSpPr>
            <a:xfrm>
              <a:off x="1718516" y="0"/>
              <a:ext cx="13842393" cy="1313257"/>
              <a:chOff x="0" y="0"/>
              <a:chExt cx="2309656" cy="219122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2309656" cy="219122"/>
              </a:xfrm>
              <a:custGeom>
                <a:avLst/>
                <a:gdLst/>
                <a:ahLst/>
                <a:cxnLst/>
                <a:rect l="l" t="t" r="r" b="b"/>
                <a:pathLst>
                  <a:path w="2309656" h="219122">
                    <a:moveTo>
                      <a:pt x="7388" y="0"/>
                    </a:moveTo>
                    <a:lnTo>
                      <a:pt x="2302268" y="0"/>
                    </a:lnTo>
                    <a:cubicBezTo>
                      <a:pt x="2306348" y="0"/>
                      <a:pt x="2309656" y="3308"/>
                      <a:pt x="2309656" y="7388"/>
                    </a:cubicBezTo>
                    <a:lnTo>
                      <a:pt x="2309656" y="211734"/>
                    </a:lnTo>
                    <a:cubicBezTo>
                      <a:pt x="2309656" y="215814"/>
                      <a:pt x="2306348" y="219122"/>
                      <a:pt x="2302268" y="219122"/>
                    </a:cubicBezTo>
                    <a:lnTo>
                      <a:pt x="7388" y="219122"/>
                    </a:lnTo>
                    <a:cubicBezTo>
                      <a:pt x="3308" y="219122"/>
                      <a:pt x="0" y="215814"/>
                      <a:pt x="0" y="211734"/>
                    </a:cubicBezTo>
                    <a:lnTo>
                      <a:pt x="0" y="7388"/>
                    </a:lnTo>
                    <a:cubicBezTo>
                      <a:pt x="0" y="3308"/>
                      <a:pt x="3308" y="0"/>
                      <a:pt x="7388" y="0"/>
                    </a:cubicBezTo>
                    <a:close/>
                  </a:path>
                </a:pathLst>
              </a:custGeom>
              <a:solidFill>
                <a:srgbClr val="30178A"/>
              </a:solidFill>
              <a:ln w="57150" cap="sq">
                <a:solidFill>
                  <a:srgbClr val="30178B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-114300"/>
                <a:ext cx="2309656" cy="333422"/>
              </a:xfrm>
              <a:prstGeom prst="rect">
                <a:avLst/>
              </a:prstGeom>
            </p:spPr>
            <p:txBody>
              <a:bodyPr lIns="100254" tIns="100254" rIns="100254" bIns="100254" rtlCol="0" anchor="ctr"/>
              <a:lstStyle/>
              <a:p>
                <a:pPr algn="ctr">
                  <a:lnSpc>
                    <a:spcPts val="4085"/>
                  </a:lnSpc>
                </a:pPr>
                <a:endParaRPr/>
              </a:p>
            </p:txBody>
          </p:sp>
        </p:grpSp>
        <p:sp>
          <p:nvSpPr>
            <p:cNvPr id="31" name="Freeform 31"/>
            <p:cNvSpPr/>
            <p:nvPr/>
          </p:nvSpPr>
          <p:spPr>
            <a:xfrm>
              <a:off x="2082801" y="163814"/>
              <a:ext cx="681221" cy="1023693"/>
            </a:xfrm>
            <a:custGeom>
              <a:avLst/>
              <a:gdLst/>
              <a:ahLst/>
              <a:cxnLst/>
              <a:rect l="l" t="t" r="r" b="b"/>
              <a:pathLst>
                <a:path w="681221" h="1023693">
                  <a:moveTo>
                    <a:pt x="0" y="0"/>
                  </a:moveTo>
                  <a:lnTo>
                    <a:pt x="681221" y="0"/>
                  </a:lnTo>
                  <a:lnTo>
                    <a:pt x="681221" y="1023693"/>
                  </a:lnTo>
                  <a:lnTo>
                    <a:pt x="0" y="10236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3175356" y="415797"/>
              <a:ext cx="12385552" cy="6286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149"/>
                </a:lnSpc>
              </a:pPr>
              <a:r>
                <a:rPr lang="en-US" sz="2999" b="1" spc="-89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Compléter l’exercice d’introspection au sujet du rôle parental.</a:t>
              </a:r>
            </a:p>
          </p:txBody>
        </p:sp>
        <p:grpSp>
          <p:nvGrpSpPr>
            <p:cNvPr id="33" name="Group 33"/>
            <p:cNvGrpSpPr/>
            <p:nvPr/>
          </p:nvGrpSpPr>
          <p:grpSpPr>
            <a:xfrm>
              <a:off x="0" y="0"/>
              <a:ext cx="1309594" cy="1313257"/>
              <a:chOff x="0" y="0"/>
              <a:chExt cx="742644" cy="744721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742644" cy="744721"/>
              </a:xfrm>
              <a:custGeom>
                <a:avLst/>
                <a:gdLst/>
                <a:ahLst/>
                <a:cxnLst/>
                <a:rect l="l" t="t" r="r" b="b"/>
                <a:pathLst>
                  <a:path w="742644" h="744721">
                    <a:moveTo>
                      <a:pt x="371322" y="0"/>
                    </a:moveTo>
                    <a:cubicBezTo>
                      <a:pt x="166246" y="0"/>
                      <a:pt x="0" y="166711"/>
                      <a:pt x="0" y="372361"/>
                    </a:cubicBezTo>
                    <a:cubicBezTo>
                      <a:pt x="0" y="578010"/>
                      <a:pt x="166246" y="744721"/>
                      <a:pt x="371322" y="744721"/>
                    </a:cubicBezTo>
                    <a:cubicBezTo>
                      <a:pt x="576397" y="744721"/>
                      <a:pt x="742644" y="578010"/>
                      <a:pt x="742644" y="372361"/>
                    </a:cubicBezTo>
                    <a:cubicBezTo>
                      <a:pt x="742644" y="166711"/>
                      <a:pt x="576397" y="0"/>
                      <a:pt x="371322" y="0"/>
                    </a:cubicBezTo>
                    <a:close/>
                  </a:path>
                </a:pathLst>
              </a:custGeom>
              <a:solidFill>
                <a:srgbClr val="EAE8F8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35" name="TextBox 35"/>
              <p:cNvSpPr txBox="1"/>
              <p:nvPr/>
            </p:nvSpPr>
            <p:spPr>
              <a:xfrm>
                <a:off x="69623" y="12668"/>
                <a:ext cx="603398" cy="662236"/>
              </a:xfrm>
              <a:prstGeom prst="rect">
                <a:avLst/>
              </a:prstGeom>
            </p:spPr>
            <p:txBody>
              <a:bodyPr lIns="100571" tIns="100571" rIns="100571" bIns="100571" rtlCol="0" anchor="ctr"/>
              <a:lstStyle/>
              <a:p>
                <a:pPr algn="ctr">
                  <a:lnSpc>
                    <a:spcPts val="2059"/>
                  </a:lnSpc>
                </a:pPr>
                <a:endParaRPr/>
              </a:p>
            </p:txBody>
          </p:sp>
        </p:grpSp>
        <p:sp>
          <p:nvSpPr>
            <p:cNvPr id="36" name="TextBox 36"/>
            <p:cNvSpPr txBox="1"/>
            <p:nvPr/>
          </p:nvSpPr>
          <p:spPr>
            <a:xfrm>
              <a:off x="299438" y="-70915"/>
              <a:ext cx="710718" cy="13565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848"/>
                </a:lnSpc>
                <a:spcBef>
                  <a:spcPct val="0"/>
                </a:spcBef>
              </a:pPr>
              <a:r>
                <a:rPr lang="en-US" sz="5606" b="1">
                  <a:solidFill>
                    <a:srgbClr val="30178A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B</a:t>
              </a:r>
            </a:p>
          </p:txBody>
        </p:sp>
      </p:grpSp>
      <p:sp>
        <p:nvSpPr>
          <p:cNvPr id="37" name="Freeform 37"/>
          <p:cNvSpPr/>
          <p:nvPr/>
        </p:nvSpPr>
        <p:spPr>
          <a:xfrm>
            <a:off x="13150343" y="6901684"/>
            <a:ext cx="3879139" cy="3399536"/>
          </a:xfrm>
          <a:custGeom>
            <a:avLst/>
            <a:gdLst/>
            <a:ahLst/>
            <a:cxnLst/>
            <a:rect l="l" t="t" r="r" b="b"/>
            <a:pathLst>
              <a:path w="3879139" h="3399536">
                <a:moveTo>
                  <a:pt x="0" y="0"/>
                </a:moveTo>
                <a:lnTo>
                  <a:pt x="3879139" y="0"/>
                </a:lnTo>
                <a:lnTo>
                  <a:pt x="3879139" y="3399536"/>
                </a:lnTo>
                <a:lnTo>
                  <a:pt x="0" y="33995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8" name="TextBox 38"/>
          <p:cNvSpPr txBox="1"/>
          <p:nvPr/>
        </p:nvSpPr>
        <p:spPr>
          <a:xfrm>
            <a:off x="17862796" y="9787302"/>
            <a:ext cx="152400" cy="2286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30178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5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228404" y="4359869"/>
            <a:ext cx="473998" cy="959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79"/>
              </a:lnSpc>
              <a:spcBef>
                <a:spcPct val="0"/>
              </a:spcBef>
            </a:pPr>
            <a:r>
              <a:rPr lang="en-US" sz="4985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2107784" y="4973221"/>
            <a:ext cx="11112590" cy="525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67"/>
              </a:lnSpc>
            </a:pPr>
            <a:r>
              <a:rPr lang="en-US" sz="3399" b="1" spc="-139" dirty="0">
                <a:solidFill>
                  <a:srgbClr val="30178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Comment </a:t>
            </a:r>
            <a:r>
              <a:rPr lang="en-US" sz="3399" b="1" spc="-139" dirty="0" err="1">
                <a:solidFill>
                  <a:srgbClr val="30178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s’est</a:t>
            </a:r>
            <a:r>
              <a:rPr lang="en-US" sz="3399" b="1" spc="-139" dirty="0">
                <a:solidFill>
                  <a:srgbClr val="30178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passée la </a:t>
            </a:r>
            <a:r>
              <a:rPr lang="en-US" sz="3399" b="1" spc="-139" dirty="0" err="1">
                <a:solidFill>
                  <a:srgbClr val="30178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réalisation</a:t>
            </a:r>
            <a:r>
              <a:rPr lang="en-US" sz="3399" b="1" spc="-139" dirty="0">
                <a:solidFill>
                  <a:srgbClr val="30178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de </a:t>
            </a:r>
            <a:r>
              <a:rPr lang="en-US" sz="3399" b="1" spc="-139" dirty="0" err="1">
                <a:solidFill>
                  <a:srgbClr val="30178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vos</a:t>
            </a:r>
            <a:r>
              <a:rPr lang="en-US" sz="3399" b="1" spc="-139" dirty="0">
                <a:solidFill>
                  <a:srgbClr val="30178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399" b="1" spc="-139" dirty="0" err="1">
                <a:solidFill>
                  <a:srgbClr val="30178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propres</a:t>
            </a:r>
            <a:r>
              <a:rPr lang="en-US" sz="3399" b="1" spc="-139" dirty="0">
                <a:solidFill>
                  <a:srgbClr val="30178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399" b="1" spc="-139" dirty="0" err="1">
                <a:solidFill>
                  <a:srgbClr val="30178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défis</a:t>
            </a:r>
            <a:r>
              <a:rPr lang="en-US" sz="3399" b="1" spc="-139" dirty="0">
                <a:solidFill>
                  <a:srgbClr val="30178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?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228404" y="2119877"/>
            <a:ext cx="473998" cy="958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79"/>
              </a:lnSpc>
              <a:spcBef>
                <a:spcPct val="0"/>
              </a:spcBef>
            </a:pPr>
            <a:r>
              <a:rPr lang="en-US" sz="4985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2107784" y="2652059"/>
            <a:ext cx="11112590" cy="525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67"/>
              </a:lnSpc>
            </a:pPr>
            <a:r>
              <a:rPr lang="en-US" sz="3399" b="1" spc="-139" dirty="0">
                <a:solidFill>
                  <a:srgbClr val="30178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Comment </a:t>
            </a:r>
            <a:r>
              <a:rPr lang="en-US" sz="3399" b="1" spc="-139" dirty="0" err="1">
                <a:solidFill>
                  <a:srgbClr val="30178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s’est</a:t>
            </a:r>
            <a:r>
              <a:rPr lang="en-US" sz="3399" b="1" spc="-139" dirty="0">
                <a:solidFill>
                  <a:srgbClr val="30178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passée la </a:t>
            </a:r>
            <a:r>
              <a:rPr lang="en-US" sz="3399" b="1" spc="-139" dirty="0" err="1">
                <a:solidFill>
                  <a:srgbClr val="30178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semaine</a:t>
            </a:r>
            <a:r>
              <a:rPr lang="en-US" sz="3399" b="1" spc="-139" dirty="0">
                <a:solidFill>
                  <a:srgbClr val="30178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avec </a:t>
            </a:r>
            <a:r>
              <a:rPr lang="en-US" sz="3399" b="1" spc="-139" dirty="0" err="1">
                <a:solidFill>
                  <a:srgbClr val="30178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votre</a:t>
            </a:r>
            <a:r>
              <a:rPr lang="en-US" sz="3399" b="1" spc="-139" dirty="0">
                <a:solidFill>
                  <a:srgbClr val="30178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enfant? </a:t>
            </a:r>
          </a:p>
        </p:txBody>
      </p:sp>
      <p:grpSp>
        <p:nvGrpSpPr>
          <p:cNvPr id="43" name="Group 43"/>
          <p:cNvGrpSpPr/>
          <p:nvPr/>
        </p:nvGrpSpPr>
        <p:grpSpPr>
          <a:xfrm>
            <a:off x="15089912" y="569793"/>
            <a:ext cx="2106735" cy="2138917"/>
            <a:chOff x="0" y="0"/>
            <a:chExt cx="2808981" cy="2851889"/>
          </a:xfrm>
        </p:grpSpPr>
        <p:sp>
          <p:nvSpPr>
            <p:cNvPr id="44" name="Freeform 44"/>
            <p:cNvSpPr/>
            <p:nvPr/>
          </p:nvSpPr>
          <p:spPr>
            <a:xfrm flipH="1">
              <a:off x="242280" y="0"/>
              <a:ext cx="2566701" cy="2851889"/>
            </a:xfrm>
            <a:custGeom>
              <a:avLst/>
              <a:gdLst/>
              <a:ahLst/>
              <a:cxnLst/>
              <a:rect l="l" t="t" r="r" b="b"/>
              <a:pathLst>
                <a:path w="2566701" h="2851889">
                  <a:moveTo>
                    <a:pt x="2566701" y="0"/>
                  </a:moveTo>
                  <a:lnTo>
                    <a:pt x="0" y="0"/>
                  </a:lnTo>
                  <a:lnTo>
                    <a:pt x="0" y="2851889"/>
                  </a:lnTo>
                  <a:lnTo>
                    <a:pt x="2566701" y="2851889"/>
                  </a:lnTo>
                  <a:lnTo>
                    <a:pt x="2566701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45" name="Freeform 45"/>
            <p:cNvSpPr/>
            <p:nvPr/>
          </p:nvSpPr>
          <p:spPr>
            <a:xfrm>
              <a:off x="0" y="1903956"/>
              <a:ext cx="947933" cy="947933"/>
            </a:xfrm>
            <a:custGeom>
              <a:avLst/>
              <a:gdLst/>
              <a:ahLst/>
              <a:cxnLst/>
              <a:rect l="l" t="t" r="r" b="b"/>
              <a:pathLst>
                <a:path w="947933" h="947933">
                  <a:moveTo>
                    <a:pt x="0" y="0"/>
                  </a:moveTo>
                  <a:lnTo>
                    <a:pt x="947933" y="0"/>
                  </a:lnTo>
                  <a:lnTo>
                    <a:pt x="947933" y="947933"/>
                  </a:lnTo>
                  <a:lnTo>
                    <a:pt x="0" y="9479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46" name="TextBox 46"/>
          <p:cNvSpPr txBox="1"/>
          <p:nvPr/>
        </p:nvSpPr>
        <p:spPr>
          <a:xfrm>
            <a:off x="0" y="671181"/>
            <a:ext cx="18288000" cy="149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20"/>
              </a:lnSpc>
              <a:spcBef>
                <a:spcPct val="0"/>
              </a:spcBef>
            </a:pPr>
            <a:r>
              <a:rPr lang="en-US" sz="7800" b="1" spc="-397" dirty="0">
                <a:solidFill>
                  <a:srgbClr val="0BAB9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RETOUR SUR LA SEMAINE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r="-12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Freeform 3"/>
          <p:cNvSpPr/>
          <p:nvPr/>
        </p:nvSpPr>
        <p:spPr>
          <a:xfrm>
            <a:off x="187828" y="175054"/>
            <a:ext cx="5539117" cy="681881"/>
          </a:xfrm>
          <a:custGeom>
            <a:avLst/>
            <a:gdLst/>
            <a:ahLst/>
            <a:cxnLst/>
            <a:rect l="l" t="t" r="r" b="b"/>
            <a:pathLst>
              <a:path w="5539117" h="681881">
                <a:moveTo>
                  <a:pt x="0" y="0"/>
                </a:moveTo>
                <a:lnTo>
                  <a:pt x="5539117" y="0"/>
                </a:lnTo>
                <a:lnTo>
                  <a:pt x="5539117" y="681881"/>
                </a:lnTo>
                <a:lnTo>
                  <a:pt x="0" y="6818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4" name="TextBox 4"/>
          <p:cNvSpPr txBox="1"/>
          <p:nvPr/>
        </p:nvSpPr>
        <p:spPr>
          <a:xfrm>
            <a:off x="17763692" y="9781256"/>
            <a:ext cx="127679" cy="384872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776"/>
              </a:lnSpc>
              <a:spcBef>
                <a:spcPct val="0"/>
              </a:spcBef>
            </a:pPr>
            <a:r>
              <a:rPr lang="en-US" sz="1983" b="1">
                <a:solidFill>
                  <a:srgbClr val="30178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6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0" y="446264"/>
            <a:ext cx="18288000" cy="149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20"/>
              </a:lnSpc>
              <a:spcBef>
                <a:spcPct val="0"/>
              </a:spcBef>
            </a:pPr>
            <a:r>
              <a:rPr lang="en-US" sz="7800" b="1" spc="-397">
                <a:solidFill>
                  <a:srgbClr val="0BAB9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SANTÉ ÉMOTIONNELLE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419581" y="1441312"/>
            <a:ext cx="1667580" cy="2460133"/>
            <a:chOff x="0" y="0"/>
            <a:chExt cx="2223440" cy="3280177"/>
          </a:xfrm>
        </p:grpSpPr>
        <p:sp>
          <p:nvSpPr>
            <p:cNvPr id="7" name="Freeform 7"/>
            <p:cNvSpPr/>
            <p:nvPr/>
          </p:nvSpPr>
          <p:spPr>
            <a:xfrm>
              <a:off x="55577" y="652289"/>
              <a:ext cx="2158999" cy="2627889"/>
            </a:xfrm>
            <a:custGeom>
              <a:avLst/>
              <a:gdLst/>
              <a:ahLst/>
              <a:cxnLst/>
              <a:rect l="l" t="t" r="r" b="b"/>
              <a:pathLst>
                <a:path w="2158999" h="2627889">
                  <a:moveTo>
                    <a:pt x="0" y="0"/>
                  </a:moveTo>
                  <a:lnTo>
                    <a:pt x="2159000" y="0"/>
                  </a:lnTo>
                  <a:lnTo>
                    <a:pt x="2159000" y="2627888"/>
                  </a:lnTo>
                  <a:lnTo>
                    <a:pt x="0" y="26278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51130" b="-20030"/>
              </a:stretch>
            </a:blipFill>
          </p:spPr>
          <p:txBody>
            <a:bodyPr/>
            <a:lstStyle/>
            <a:p>
              <a:endParaRPr lang="fr-CA"/>
            </a:p>
          </p:txBody>
        </p:sp>
        <p:grpSp>
          <p:nvGrpSpPr>
            <p:cNvPr id="8" name="Group 8"/>
            <p:cNvGrpSpPr/>
            <p:nvPr/>
          </p:nvGrpSpPr>
          <p:grpSpPr>
            <a:xfrm rot="-1450859">
              <a:off x="157663" y="583761"/>
              <a:ext cx="161889" cy="533118"/>
              <a:chOff x="0" y="0"/>
              <a:chExt cx="226146" cy="744721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26146" cy="744721"/>
              </a:xfrm>
              <a:custGeom>
                <a:avLst/>
                <a:gdLst/>
                <a:ahLst/>
                <a:cxnLst/>
                <a:rect l="l" t="t" r="r" b="b"/>
                <a:pathLst>
                  <a:path w="226146" h="744721">
                    <a:moveTo>
                      <a:pt x="113073" y="0"/>
                    </a:moveTo>
                    <a:cubicBezTo>
                      <a:pt x="50624" y="0"/>
                      <a:pt x="0" y="166711"/>
                      <a:pt x="0" y="372361"/>
                    </a:cubicBezTo>
                    <a:cubicBezTo>
                      <a:pt x="0" y="578010"/>
                      <a:pt x="50624" y="744721"/>
                      <a:pt x="113073" y="744721"/>
                    </a:cubicBezTo>
                    <a:cubicBezTo>
                      <a:pt x="175521" y="744721"/>
                      <a:pt x="226146" y="578010"/>
                      <a:pt x="226146" y="372361"/>
                    </a:cubicBezTo>
                    <a:cubicBezTo>
                      <a:pt x="226146" y="166711"/>
                      <a:pt x="175521" y="0"/>
                      <a:pt x="113073" y="0"/>
                    </a:cubicBezTo>
                    <a:close/>
                  </a:path>
                </a:pathLst>
              </a:custGeom>
              <a:solidFill>
                <a:srgbClr val="FFFFFD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21201" y="31718"/>
                <a:ext cx="183744" cy="643186"/>
              </a:xfrm>
              <a:prstGeom prst="rect">
                <a:avLst/>
              </a:prstGeom>
            </p:spPr>
            <p:txBody>
              <a:bodyPr lIns="51193" tIns="51193" rIns="51193" bIns="51193" rtlCol="0" anchor="ctr"/>
              <a:lstStyle/>
              <a:p>
                <a:pPr algn="ctr">
                  <a:lnSpc>
                    <a:spcPts val="1296"/>
                  </a:lnSpc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-1839790">
              <a:off x="109292" y="588034"/>
              <a:ext cx="350032" cy="524572"/>
            </a:xfrm>
            <a:custGeom>
              <a:avLst/>
              <a:gdLst/>
              <a:ahLst/>
              <a:cxnLst/>
              <a:rect l="l" t="t" r="r" b="b"/>
              <a:pathLst>
                <a:path w="350032" h="524572">
                  <a:moveTo>
                    <a:pt x="0" y="0"/>
                  </a:moveTo>
                  <a:lnTo>
                    <a:pt x="350033" y="0"/>
                  </a:lnTo>
                  <a:lnTo>
                    <a:pt x="350033" y="524572"/>
                  </a:lnTo>
                  <a:lnTo>
                    <a:pt x="0" y="5245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09024" y="49421"/>
              <a:ext cx="350032" cy="524572"/>
            </a:xfrm>
            <a:custGeom>
              <a:avLst/>
              <a:gdLst/>
              <a:ahLst/>
              <a:cxnLst/>
              <a:rect l="l" t="t" r="r" b="b"/>
              <a:pathLst>
                <a:path w="350032" h="524572">
                  <a:moveTo>
                    <a:pt x="0" y="0"/>
                  </a:moveTo>
                  <a:lnTo>
                    <a:pt x="350033" y="0"/>
                  </a:lnTo>
                  <a:lnTo>
                    <a:pt x="350033" y="524572"/>
                  </a:lnTo>
                  <a:lnTo>
                    <a:pt x="0" y="5245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13" name="Freeform 13"/>
            <p:cNvSpPr/>
            <p:nvPr/>
          </p:nvSpPr>
          <p:spPr>
            <a:xfrm rot="-109466">
              <a:off x="1310396" y="5439"/>
              <a:ext cx="350032" cy="524572"/>
            </a:xfrm>
            <a:custGeom>
              <a:avLst/>
              <a:gdLst/>
              <a:ahLst/>
              <a:cxnLst/>
              <a:rect l="l" t="t" r="r" b="b"/>
              <a:pathLst>
                <a:path w="350032" h="524572">
                  <a:moveTo>
                    <a:pt x="0" y="0"/>
                  </a:moveTo>
                  <a:lnTo>
                    <a:pt x="350032" y="0"/>
                  </a:lnTo>
                  <a:lnTo>
                    <a:pt x="350032" y="524572"/>
                  </a:lnTo>
                  <a:lnTo>
                    <a:pt x="0" y="5245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14" name="Freeform 14"/>
            <p:cNvSpPr/>
            <p:nvPr/>
          </p:nvSpPr>
          <p:spPr>
            <a:xfrm rot="1673322">
              <a:off x="1771049" y="311707"/>
              <a:ext cx="350032" cy="524572"/>
            </a:xfrm>
            <a:custGeom>
              <a:avLst/>
              <a:gdLst/>
              <a:ahLst/>
              <a:cxnLst/>
              <a:rect l="l" t="t" r="r" b="b"/>
              <a:pathLst>
                <a:path w="350032" h="524572">
                  <a:moveTo>
                    <a:pt x="0" y="0"/>
                  </a:moveTo>
                  <a:lnTo>
                    <a:pt x="350032" y="0"/>
                  </a:lnTo>
                  <a:lnTo>
                    <a:pt x="350032" y="524572"/>
                  </a:lnTo>
                  <a:lnTo>
                    <a:pt x="0" y="5245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5371798" y="1428844"/>
            <a:ext cx="2751250" cy="2472600"/>
            <a:chOff x="0" y="0"/>
            <a:chExt cx="3668333" cy="3296800"/>
          </a:xfrm>
        </p:grpSpPr>
        <p:sp>
          <p:nvSpPr>
            <p:cNvPr id="16" name="Freeform 16"/>
            <p:cNvSpPr/>
            <p:nvPr/>
          </p:nvSpPr>
          <p:spPr>
            <a:xfrm flipH="1">
              <a:off x="0" y="696379"/>
              <a:ext cx="3668333" cy="2600421"/>
            </a:xfrm>
            <a:custGeom>
              <a:avLst/>
              <a:gdLst/>
              <a:ahLst/>
              <a:cxnLst/>
              <a:rect l="l" t="t" r="r" b="b"/>
              <a:pathLst>
                <a:path w="3668333" h="2600421">
                  <a:moveTo>
                    <a:pt x="3668333" y="0"/>
                  </a:moveTo>
                  <a:lnTo>
                    <a:pt x="0" y="0"/>
                  </a:lnTo>
                  <a:lnTo>
                    <a:pt x="0" y="2600421"/>
                  </a:lnTo>
                  <a:lnTo>
                    <a:pt x="3668333" y="2600421"/>
                  </a:lnTo>
                  <a:lnTo>
                    <a:pt x="3668333" y="0"/>
                  </a:lnTo>
                  <a:close/>
                </a:path>
              </a:pathLst>
            </a:custGeom>
            <a:blipFill>
              <a:blip r:embed="rId11"/>
              <a:stretch>
                <a:fillRect b="-115781"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17" name="Freeform 17"/>
            <p:cNvSpPr/>
            <p:nvPr/>
          </p:nvSpPr>
          <p:spPr>
            <a:xfrm rot="-1052561">
              <a:off x="1268090" y="41675"/>
              <a:ext cx="359700" cy="539060"/>
            </a:xfrm>
            <a:custGeom>
              <a:avLst/>
              <a:gdLst/>
              <a:ahLst/>
              <a:cxnLst/>
              <a:rect l="l" t="t" r="r" b="b"/>
              <a:pathLst>
                <a:path w="359700" h="539060">
                  <a:moveTo>
                    <a:pt x="0" y="0"/>
                  </a:moveTo>
                  <a:lnTo>
                    <a:pt x="359700" y="0"/>
                  </a:lnTo>
                  <a:lnTo>
                    <a:pt x="359700" y="539059"/>
                  </a:lnTo>
                  <a:lnTo>
                    <a:pt x="0" y="5390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18" name="Freeform 18"/>
            <p:cNvSpPr/>
            <p:nvPr/>
          </p:nvSpPr>
          <p:spPr>
            <a:xfrm rot="1044261">
              <a:off x="1906553" y="65269"/>
              <a:ext cx="359700" cy="539060"/>
            </a:xfrm>
            <a:custGeom>
              <a:avLst/>
              <a:gdLst/>
              <a:ahLst/>
              <a:cxnLst/>
              <a:rect l="l" t="t" r="r" b="b"/>
              <a:pathLst>
                <a:path w="359700" h="539060">
                  <a:moveTo>
                    <a:pt x="0" y="0"/>
                  </a:moveTo>
                  <a:lnTo>
                    <a:pt x="359700" y="0"/>
                  </a:lnTo>
                  <a:lnTo>
                    <a:pt x="359700" y="539059"/>
                  </a:lnTo>
                  <a:lnTo>
                    <a:pt x="0" y="5390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19" name="Freeform 19"/>
            <p:cNvSpPr/>
            <p:nvPr/>
          </p:nvSpPr>
          <p:spPr>
            <a:xfrm rot="1943572">
              <a:off x="2478010" y="302497"/>
              <a:ext cx="359700" cy="539060"/>
            </a:xfrm>
            <a:custGeom>
              <a:avLst/>
              <a:gdLst/>
              <a:ahLst/>
              <a:cxnLst/>
              <a:rect l="l" t="t" r="r" b="b"/>
              <a:pathLst>
                <a:path w="359700" h="539060">
                  <a:moveTo>
                    <a:pt x="0" y="0"/>
                  </a:moveTo>
                  <a:lnTo>
                    <a:pt x="359700" y="0"/>
                  </a:lnTo>
                  <a:lnTo>
                    <a:pt x="359700" y="539059"/>
                  </a:lnTo>
                  <a:lnTo>
                    <a:pt x="0" y="5390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20" name="Freeform 20"/>
            <p:cNvSpPr/>
            <p:nvPr/>
          </p:nvSpPr>
          <p:spPr>
            <a:xfrm rot="-2077551">
              <a:off x="580717" y="275653"/>
              <a:ext cx="359700" cy="539060"/>
            </a:xfrm>
            <a:custGeom>
              <a:avLst/>
              <a:gdLst/>
              <a:ahLst/>
              <a:cxnLst/>
              <a:rect l="l" t="t" r="r" b="b"/>
              <a:pathLst>
                <a:path w="359700" h="539060">
                  <a:moveTo>
                    <a:pt x="0" y="0"/>
                  </a:moveTo>
                  <a:lnTo>
                    <a:pt x="359700" y="0"/>
                  </a:lnTo>
                  <a:lnTo>
                    <a:pt x="359700" y="539059"/>
                  </a:lnTo>
                  <a:lnTo>
                    <a:pt x="0" y="5390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265140" y="8471246"/>
            <a:ext cx="17112661" cy="1933361"/>
            <a:chOff x="0" y="0"/>
            <a:chExt cx="22816881" cy="2577815"/>
          </a:xfrm>
        </p:grpSpPr>
        <p:grpSp>
          <p:nvGrpSpPr>
            <p:cNvPr id="22" name="Group 22"/>
            <p:cNvGrpSpPr/>
            <p:nvPr/>
          </p:nvGrpSpPr>
          <p:grpSpPr>
            <a:xfrm>
              <a:off x="2783225" y="508680"/>
              <a:ext cx="20033656" cy="1519025"/>
              <a:chOff x="0" y="0"/>
              <a:chExt cx="3395018" cy="257423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3395018" cy="257423"/>
              </a:xfrm>
              <a:custGeom>
                <a:avLst/>
                <a:gdLst/>
                <a:ahLst/>
                <a:cxnLst/>
                <a:rect l="l" t="t" r="r" b="b"/>
                <a:pathLst>
                  <a:path w="3395018" h="257423">
                    <a:moveTo>
                      <a:pt x="7214" y="0"/>
                    </a:moveTo>
                    <a:lnTo>
                      <a:pt x="3387804" y="0"/>
                    </a:lnTo>
                    <a:cubicBezTo>
                      <a:pt x="3389718" y="0"/>
                      <a:pt x="3391552" y="760"/>
                      <a:pt x="3392905" y="2113"/>
                    </a:cubicBezTo>
                    <a:cubicBezTo>
                      <a:pt x="3394258" y="3466"/>
                      <a:pt x="3395018" y="5300"/>
                      <a:pt x="3395018" y="7214"/>
                    </a:cubicBezTo>
                    <a:lnTo>
                      <a:pt x="3395018" y="250209"/>
                    </a:lnTo>
                    <a:cubicBezTo>
                      <a:pt x="3395018" y="252122"/>
                      <a:pt x="3394258" y="253957"/>
                      <a:pt x="3392905" y="255310"/>
                    </a:cubicBezTo>
                    <a:cubicBezTo>
                      <a:pt x="3391552" y="256663"/>
                      <a:pt x="3389718" y="257423"/>
                      <a:pt x="3387804" y="257423"/>
                    </a:cubicBezTo>
                    <a:lnTo>
                      <a:pt x="7214" y="257423"/>
                    </a:lnTo>
                    <a:cubicBezTo>
                      <a:pt x="5300" y="257423"/>
                      <a:pt x="3466" y="256663"/>
                      <a:pt x="2113" y="255310"/>
                    </a:cubicBezTo>
                    <a:cubicBezTo>
                      <a:pt x="760" y="253957"/>
                      <a:pt x="0" y="252122"/>
                      <a:pt x="0" y="250209"/>
                    </a:cubicBezTo>
                    <a:lnTo>
                      <a:pt x="0" y="7214"/>
                    </a:lnTo>
                    <a:cubicBezTo>
                      <a:pt x="0" y="5300"/>
                      <a:pt x="760" y="3466"/>
                      <a:pt x="2113" y="2113"/>
                    </a:cubicBezTo>
                    <a:cubicBezTo>
                      <a:pt x="3466" y="760"/>
                      <a:pt x="5300" y="0"/>
                      <a:pt x="72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sq">
                <a:solidFill>
                  <a:srgbClr val="E1F7F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0" y="-57150"/>
                <a:ext cx="3395018" cy="314573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l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88803" y="508680"/>
              <a:ext cx="3324934" cy="1519025"/>
              <a:chOff x="0" y="0"/>
              <a:chExt cx="818840" cy="374094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818840" cy="374094"/>
              </a:xfrm>
              <a:custGeom>
                <a:avLst/>
                <a:gdLst/>
                <a:ahLst/>
                <a:cxnLst/>
                <a:rect l="l" t="t" r="r" b="b"/>
                <a:pathLst>
                  <a:path w="818840" h="374094">
                    <a:moveTo>
                      <a:pt x="27941" y="0"/>
                    </a:moveTo>
                    <a:lnTo>
                      <a:pt x="790899" y="0"/>
                    </a:lnTo>
                    <a:cubicBezTo>
                      <a:pt x="798310" y="0"/>
                      <a:pt x="805416" y="2944"/>
                      <a:pt x="810657" y="8184"/>
                    </a:cubicBezTo>
                    <a:cubicBezTo>
                      <a:pt x="815897" y="13424"/>
                      <a:pt x="818840" y="20531"/>
                      <a:pt x="818840" y="27941"/>
                    </a:cubicBezTo>
                    <a:lnTo>
                      <a:pt x="818840" y="346153"/>
                    </a:lnTo>
                    <a:cubicBezTo>
                      <a:pt x="818840" y="361585"/>
                      <a:pt x="806331" y="374094"/>
                      <a:pt x="790899" y="374094"/>
                    </a:cubicBezTo>
                    <a:lnTo>
                      <a:pt x="27941" y="374094"/>
                    </a:lnTo>
                    <a:cubicBezTo>
                      <a:pt x="12510" y="374094"/>
                      <a:pt x="0" y="361585"/>
                      <a:pt x="0" y="346153"/>
                    </a:cubicBezTo>
                    <a:lnTo>
                      <a:pt x="0" y="27941"/>
                    </a:lnTo>
                    <a:cubicBezTo>
                      <a:pt x="0" y="12510"/>
                      <a:pt x="12510" y="0"/>
                      <a:pt x="27941" y="0"/>
                    </a:cubicBezTo>
                    <a:close/>
                  </a:path>
                </a:pathLst>
              </a:custGeom>
              <a:solidFill>
                <a:srgbClr val="E0F6F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0" y="-57150"/>
                <a:ext cx="818840" cy="431244"/>
              </a:xfrm>
              <a:prstGeom prst="rect">
                <a:avLst/>
              </a:prstGeom>
            </p:spPr>
            <p:txBody>
              <a:bodyPr lIns="104248" tIns="104248" rIns="104248" bIns="104248" rtlCol="0" anchor="ctr"/>
              <a:lstStyle/>
              <a:p>
                <a:pPr algn="ctr">
                  <a:lnSpc>
                    <a:spcPts val="1862"/>
                  </a:lnSpc>
                </a:pPr>
                <a:endParaRPr/>
              </a:p>
            </p:txBody>
          </p:sp>
        </p:grpSp>
        <p:sp>
          <p:nvSpPr>
            <p:cNvPr id="28" name="Freeform 28"/>
            <p:cNvSpPr/>
            <p:nvPr/>
          </p:nvSpPr>
          <p:spPr>
            <a:xfrm rot="661253">
              <a:off x="162577" y="285195"/>
              <a:ext cx="3177385" cy="2007425"/>
            </a:xfrm>
            <a:custGeom>
              <a:avLst/>
              <a:gdLst/>
              <a:ahLst/>
              <a:cxnLst/>
              <a:rect l="l" t="t" r="r" b="b"/>
              <a:pathLst>
                <a:path w="3177385" h="2007425">
                  <a:moveTo>
                    <a:pt x="0" y="0"/>
                  </a:moveTo>
                  <a:lnTo>
                    <a:pt x="3177385" y="0"/>
                  </a:lnTo>
                  <a:lnTo>
                    <a:pt x="3177385" y="2007425"/>
                  </a:lnTo>
                  <a:lnTo>
                    <a:pt x="0" y="20074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-1783" r="-1783"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3509116" y="789268"/>
              <a:ext cx="19307765" cy="9716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51"/>
                </a:lnSpc>
              </a:pPr>
              <a:r>
                <a:rPr lang="en-US" sz="2657" b="1" spc="39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Comme parent, apprendre à vivre sainement avec nos émotions et celles des autres est un premier pas pour être un guide bienveillant auprès de notre enfant. 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3047598" y="2143617"/>
            <a:ext cx="12192804" cy="1757828"/>
            <a:chOff x="0" y="0"/>
            <a:chExt cx="4183310" cy="603105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4183310" cy="603105"/>
            </a:xfrm>
            <a:custGeom>
              <a:avLst/>
              <a:gdLst/>
              <a:ahLst/>
              <a:cxnLst/>
              <a:rect l="l" t="t" r="r" b="b"/>
              <a:pathLst>
                <a:path w="4183310" h="603105">
                  <a:moveTo>
                    <a:pt x="3810" y="0"/>
                  </a:moveTo>
                  <a:lnTo>
                    <a:pt x="4179500" y="0"/>
                  </a:lnTo>
                  <a:cubicBezTo>
                    <a:pt x="4181604" y="0"/>
                    <a:pt x="4183310" y="1706"/>
                    <a:pt x="4183310" y="3810"/>
                  </a:cubicBezTo>
                  <a:lnTo>
                    <a:pt x="4183310" y="599295"/>
                  </a:lnTo>
                  <a:cubicBezTo>
                    <a:pt x="4183310" y="600305"/>
                    <a:pt x="4182908" y="601274"/>
                    <a:pt x="4182194" y="601989"/>
                  </a:cubicBezTo>
                  <a:cubicBezTo>
                    <a:pt x="4181480" y="602703"/>
                    <a:pt x="4180510" y="603105"/>
                    <a:pt x="4179500" y="603105"/>
                  </a:cubicBezTo>
                  <a:lnTo>
                    <a:pt x="3810" y="603105"/>
                  </a:lnTo>
                  <a:cubicBezTo>
                    <a:pt x="2799" y="603105"/>
                    <a:pt x="1830" y="602703"/>
                    <a:pt x="1116" y="601989"/>
                  </a:cubicBezTo>
                  <a:cubicBezTo>
                    <a:pt x="401" y="601274"/>
                    <a:pt x="0" y="600305"/>
                    <a:pt x="0" y="599295"/>
                  </a:cubicBezTo>
                  <a:lnTo>
                    <a:pt x="0" y="3810"/>
                  </a:lnTo>
                  <a:cubicBezTo>
                    <a:pt x="0" y="2799"/>
                    <a:pt x="401" y="1830"/>
                    <a:pt x="1116" y="1116"/>
                  </a:cubicBezTo>
                  <a:cubicBezTo>
                    <a:pt x="1830" y="401"/>
                    <a:pt x="2799" y="0"/>
                    <a:pt x="3810" y="0"/>
                  </a:cubicBezTo>
                  <a:close/>
                </a:path>
              </a:pathLst>
            </a:custGeom>
            <a:solidFill>
              <a:srgbClr val="EAE8F8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28575"/>
              <a:ext cx="4183310" cy="631680"/>
            </a:xfrm>
            <a:prstGeom prst="rect">
              <a:avLst/>
            </a:prstGeom>
          </p:spPr>
          <p:txBody>
            <a:bodyPr lIns="51193" tIns="51193" rIns="51193" bIns="51193" rtlCol="0" anchor="ctr"/>
            <a:lstStyle/>
            <a:p>
              <a:pPr algn="ctr">
                <a:lnSpc>
                  <a:spcPts val="1172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3047598" y="2431981"/>
            <a:ext cx="12192804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3999" b="1" spc="-119">
                <a:solidFill>
                  <a:srgbClr val="282D9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Selon vous, pourquoi parle-t-on d’émotions dans un programme qui porte sur l’anxiété, la santé et le bien-être? </a:t>
            </a:r>
          </a:p>
        </p:txBody>
      </p:sp>
      <p:grpSp>
        <p:nvGrpSpPr>
          <p:cNvPr id="34" name="Group 34"/>
          <p:cNvGrpSpPr/>
          <p:nvPr/>
        </p:nvGrpSpPr>
        <p:grpSpPr>
          <a:xfrm>
            <a:off x="419581" y="4663444"/>
            <a:ext cx="17011502" cy="3295154"/>
            <a:chOff x="0" y="0"/>
            <a:chExt cx="22682002" cy="4393539"/>
          </a:xfrm>
        </p:grpSpPr>
        <p:sp>
          <p:nvSpPr>
            <p:cNvPr id="35" name="TextBox 35"/>
            <p:cNvSpPr txBox="1"/>
            <p:nvPr/>
          </p:nvSpPr>
          <p:spPr>
            <a:xfrm>
              <a:off x="0" y="-85725"/>
              <a:ext cx="22013761" cy="8866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19"/>
                </a:lnSpc>
              </a:pPr>
              <a:r>
                <a:rPr lang="en-US" sz="3999" b="1" spc="-79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Parce que...</a:t>
              </a: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738889" y="923052"/>
              <a:ext cx="21943113" cy="34704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863599" lvl="1" indent="-431800" algn="l">
                <a:lnSpc>
                  <a:spcPts val="5079"/>
                </a:lnSpc>
                <a:buFont typeface="Arial"/>
                <a:buChar char="•"/>
              </a:pPr>
              <a:r>
                <a:rPr lang="en-US" sz="3999">
                  <a:solidFill>
                    <a:srgbClr val="30178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l’anxiété trouve ses racines dans le monde des émotions;</a:t>
              </a:r>
            </a:p>
            <a:p>
              <a:pPr marL="863599" lvl="1" indent="-431800" algn="l">
                <a:lnSpc>
                  <a:spcPts val="5079"/>
                </a:lnSpc>
                <a:buFont typeface="Arial"/>
                <a:buChar char="•"/>
              </a:pPr>
              <a:r>
                <a:rPr lang="en-US" sz="3999">
                  <a:solidFill>
                    <a:srgbClr val="30178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l’anxiété est une émotion universelle, que tout le monde peut ressentir;</a:t>
              </a:r>
            </a:p>
            <a:p>
              <a:pPr marL="863599" lvl="1" indent="-431800" algn="l">
                <a:lnSpc>
                  <a:spcPts val="5079"/>
                </a:lnSpc>
                <a:buFont typeface="Arial"/>
                <a:buChar char="•"/>
              </a:pPr>
              <a:r>
                <a:rPr lang="en-US" sz="3999">
                  <a:solidFill>
                    <a:srgbClr val="30178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la relation que nous entretenons avec nos émotions influence directement notre santé et notre bien-être.</a:t>
              </a:r>
            </a:p>
          </p:txBody>
        </p:sp>
      </p:grpSp>
      <p:sp>
        <p:nvSpPr>
          <p:cNvPr id="37" name="TextBox 37"/>
          <p:cNvSpPr txBox="1"/>
          <p:nvPr/>
        </p:nvSpPr>
        <p:spPr>
          <a:xfrm>
            <a:off x="1855368" y="7901448"/>
            <a:ext cx="4684596" cy="371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67"/>
              </a:lnSpc>
            </a:pPr>
            <a:r>
              <a:rPr lang="en-US" sz="2100">
                <a:solidFill>
                  <a:srgbClr val="30178B"/>
                </a:solidFill>
                <a:latin typeface="Calibri (MS)"/>
                <a:ea typeface="Calibri (MS)"/>
                <a:cs typeface="Calibri (MS)"/>
                <a:sym typeface="Calibri (MS)"/>
              </a:rPr>
              <a:t>(Daniel et al., 2020; Mathews et al., 2016)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r="-121"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3" name="Group 3"/>
          <p:cNvGrpSpPr/>
          <p:nvPr/>
        </p:nvGrpSpPr>
        <p:grpSpPr>
          <a:xfrm>
            <a:off x="361575" y="3578193"/>
            <a:ext cx="8481761" cy="4983452"/>
            <a:chOff x="0" y="0"/>
            <a:chExt cx="3200116" cy="188022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200116" cy="1880226"/>
            </a:xfrm>
            <a:custGeom>
              <a:avLst/>
              <a:gdLst/>
              <a:ahLst/>
              <a:cxnLst/>
              <a:rect l="l" t="t" r="r" b="b"/>
              <a:pathLst>
                <a:path w="3200116" h="1880226">
                  <a:moveTo>
                    <a:pt x="0" y="0"/>
                  </a:moveTo>
                  <a:lnTo>
                    <a:pt x="3200116" y="0"/>
                  </a:lnTo>
                  <a:lnTo>
                    <a:pt x="3200116" y="1880226"/>
                  </a:lnTo>
                  <a:lnTo>
                    <a:pt x="0" y="1880226"/>
                  </a:lnTo>
                  <a:close/>
                </a:path>
              </a:pathLst>
            </a:custGeom>
            <a:solidFill>
              <a:srgbClr val="F5F5FA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200116" cy="1927851"/>
            </a:xfrm>
            <a:prstGeom prst="rect">
              <a:avLst/>
            </a:prstGeom>
          </p:spPr>
          <p:txBody>
            <a:bodyPr lIns="20111" tIns="20111" rIns="20111" bIns="20111" rtlCol="0" anchor="ctr"/>
            <a:lstStyle/>
            <a:p>
              <a:pPr algn="ctr">
                <a:lnSpc>
                  <a:spcPts val="1718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028700" y="4832548"/>
            <a:ext cx="1100693" cy="1127951"/>
          </a:xfrm>
          <a:custGeom>
            <a:avLst/>
            <a:gdLst/>
            <a:ahLst/>
            <a:cxnLst/>
            <a:rect l="l" t="t" r="r" b="b"/>
            <a:pathLst>
              <a:path w="1100693" h="1127951">
                <a:moveTo>
                  <a:pt x="0" y="0"/>
                </a:moveTo>
                <a:lnTo>
                  <a:pt x="1100693" y="0"/>
                </a:lnTo>
                <a:lnTo>
                  <a:pt x="1100693" y="1127952"/>
                </a:lnTo>
                <a:lnTo>
                  <a:pt x="0" y="11279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7" name="TextBox 7"/>
          <p:cNvSpPr txBox="1"/>
          <p:nvPr/>
        </p:nvSpPr>
        <p:spPr>
          <a:xfrm>
            <a:off x="1236762" y="4303148"/>
            <a:ext cx="684569" cy="583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36"/>
              </a:lnSpc>
              <a:spcBef>
                <a:spcPct val="0"/>
              </a:spcBef>
            </a:pPr>
            <a:r>
              <a:rPr lang="en-US" sz="2740" b="1">
                <a:solidFill>
                  <a:srgbClr val="30178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Joie</a:t>
            </a:r>
          </a:p>
        </p:txBody>
      </p:sp>
      <p:sp>
        <p:nvSpPr>
          <p:cNvPr id="8" name="Freeform 8"/>
          <p:cNvSpPr/>
          <p:nvPr/>
        </p:nvSpPr>
        <p:spPr>
          <a:xfrm>
            <a:off x="3867830" y="4409699"/>
            <a:ext cx="1190503" cy="1269869"/>
          </a:xfrm>
          <a:custGeom>
            <a:avLst/>
            <a:gdLst/>
            <a:ahLst/>
            <a:cxnLst/>
            <a:rect l="l" t="t" r="r" b="b"/>
            <a:pathLst>
              <a:path w="1190503" h="1269869">
                <a:moveTo>
                  <a:pt x="0" y="0"/>
                </a:moveTo>
                <a:lnTo>
                  <a:pt x="1190503" y="0"/>
                </a:lnTo>
                <a:lnTo>
                  <a:pt x="1190503" y="1269869"/>
                </a:lnTo>
                <a:lnTo>
                  <a:pt x="0" y="12698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9" name="TextBox 9"/>
          <p:cNvSpPr txBox="1"/>
          <p:nvPr/>
        </p:nvSpPr>
        <p:spPr>
          <a:xfrm>
            <a:off x="3853223" y="3871228"/>
            <a:ext cx="1213090" cy="693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36"/>
              </a:lnSpc>
              <a:spcBef>
                <a:spcPct val="0"/>
              </a:spcBef>
            </a:pPr>
            <a:r>
              <a:rPr lang="en-US" sz="2740" b="1">
                <a:solidFill>
                  <a:srgbClr val="30178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Dégoût</a:t>
            </a:r>
          </a:p>
        </p:txBody>
      </p:sp>
      <p:sp>
        <p:nvSpPr>
          <p:cNvPr id="10" name="Freeform 10"/>
          <p:cNvSpPr/>
          <p:nvPr/>
        </p:nvSpPr>
        <p:spPr>
          <a:xfrm>
            <a:off x="856434" y="6717497"/>
            <a:ext cx="1213287" cy="1215313"/>
          </a:xfrm>
          <a:custGeom>
            <a:avLst/>
            <a:gdLst/>
            <a:ahLst/>
            <a:cxnLst/>
            <a:rect l="l" t="t" r="r" b="b"/>
            <a:pathLst>
              <a:path w="1213287" h="1215313">
                <a:moveTo>
                  <a:pt x="0" y="0"/>
                </a:moveTo>
                <a:lnTo>
                  <a:pt x="1213287" y="0"/>
                </a:lnTo>
                <a:lnTo>
                  <a:pt x="1213287" y="1215313"/>
                </a:lnTo>
                <a:lnTo>
                  <a:pt x="0" y="12153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1" name="TextBox 11"/>
          <p:cNvSpPr txBox="1"/>
          <p:nvPr/>
        </p:nvSpPr>
        <p:spPr>
          <a:xfrm>
            <a:off x="802564" y="6233815"/>
            <a:ext cx="1326828" cy="727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36"/>
              </a:lnSpc>
              <a:spcBef>
                <a:spcPct val="0"/>
              </a:spcBef>
            </a:pPr>
            <a:r>
              <a:rPr lang="en-US" sz="2740" b="1">
                <a:solidFill>
                  <a:srgbClr val="30178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Surprise</a:t>
            </a:r>
          </a:p>
        </p:txBody>
      </p:sp>
      <p:sp>
        <p:nvSpPr>
          <p:cNvPr id="12" name="Freeform 12"/>
          <p:cNvSpPr/>
          <p:nvPr/>
        </p:nvSpPr>
        <p:spPr>
          <a:xfrm>
            <a:off x="6013951" y="6739350"/>
            <a:ext cx="1218052" cy="1184048"/>
          </a:xfrm>
          <a:custGeom>
            <a:avLst/>
            <a:gdLst/>
            <a:ahLst/>
            <a:cxnLst/>
            <a:rect l="l" t="t" r="r" b="b"/>
            <a:pathLst>
              <a:path w="1218052" h="1184048">
                <a:moveTo>
                  <a:pt x="0" y="0"/>
                </a:moveTo>
                <a:lnTo>
                  <a:pt x="1218051" y="0"/>
                </a:lnTo>
                <a:lnTo>
                  <a:pt x="1218051" y="1184047"/>
                </a:lnTo>
                <a:lnTo>
                  <a:pt x="0" y="118404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3" name="TextBox 13"/>
          <p:cNvSpPr txBox="1"/>
          <p:nvPr/>
        </p:nvSpPr>
        <p:spPr>
          <a:xfrm>
            <a:off x="6077327" y="6233815"/>
            <a:ext cx="1091300" cy="6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36"/>
              </a:lnSpc>
              <a:spcBef>
                <a:spcPct val="0"/>
              </a:spcBef>
            </a:pPr>
            <a:r>
              <a:rPr lang="en-US" sz="2740" b="1">
                <a:solidFill>
                  <a:srgbClr val="30178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Colère</a:t>
            </a:r>
          </a:p>
        </p:txBody>
      </p:sp>
      <p:sp>
        <p:nvSpPr>
          <p:cNvPr id="14" name="Freeform 14"/>
          <p:cNvSpPr/>
          <p:nvPr/>
        </p:nvSpPr>
        <p:spPr>
          <a:xfrm>
            <a:off x="5972119" y="5043453"/>
            <a:ext cx="1191471" cy="1193460"/>
          </a:xfrm>
          <a:custGeom>
            <a:avLst/>
            <a:gdLst/>
            <a:ahLst/>
            <a:cxnLst/>
            <a:rect l="l" t="t" r="r" b="b"/>
            <a:pathLst>
              <a:path w="1191471" h="1193460">
                <a:moveTo>
                  <a:pt x="0" y="0"/>
                </a:moveTo>
                <a:lnTo>
                  <a:pt x="1191472" y="0"/>
                </a:lnTo>
                <a:lnTo>
                  <a:pt x="1191472" y="1193460"/>
                </a:lnTo>
                <a:lnTo>
                  <a:pt x="0" y="119346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5" name="TextBox 15"/>
          <p:cNvSpPr txBox="1"/>
          <p:nvPr/>
        </p:nvSpPr>
        <p:spPr>
          <a:xfrm>
            <a:off x="5871821" y="4537918"/>
            <a:ext cx="1392068" cy="752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36"/>
              </a:lnSpc>
              <a:spcBef>
                <a:spcPct val="0"/>
              </a:spcBef>
            </a:pPr>
            <a:r>
              <a:rPr lang="en-US" sz="2740" b="1">
                <a:solidFill>
                  <a:srgbClr val="30178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Tristesse</a:t>
            </a:r>
          </a:p>
        </p:txBody>
      </p:sp>
      <p:sp>
        <p:nvSpPr>
          <p:cNvPr id="16" name="Freeform 16"/>
          <p:cNvSpPr/>
          <p:nvPr/>
        </p:nvSpPr>
        <p:spPr>
          <a:xfrm>
            <a:off x="3463907" y="6468936"/>
            <a:ext cx="1215530" cy="1182103"/>
          </a:xfrm>
          <a:custGeom>
            <a:avLst/>
            <a:gdLst/>
            <a:ahLst/>
            <a:cxnLst/>
            <a:rect l="l" t="t" r="r" b="b"/>
            <a:pathLst>
              <a:path w="1215530" h="1182103">
                <a:moveTo>
                  <a:pt x="0" y="0"/>
                </a:moveTo>
                <a:lnTo>
                  <a:pt x="1215530" y="0"/>
                </a:lnTo>
                <a:lnTo>
                  <a:pt x="1215530" y="1182103"/>
                </a:lnTo>
                <a:lnTo>
                  <a:pt x="0" y="118210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7" name="TextBox 17"/>
          <p:cNvSpPr txBox="1"/>
          <p:nvPr/>
        </p:nvSpPr>
        <p:spPr>
          <a:xfrm>
            <a:off x="3665984" y="6023141"/>
            <a:ext cx="811376" cy="602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36"/>
              </a:lnSpc>
              <a:spcBef>
                <a:spcPct val="0"/>
              </a:spcBef>
            </a:pPr>
            <a:r>
              <a:rPr lang="en-US" sz="2740" b="1">
                <a:solidFill>
                  <a:srgbClr val="30178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Peur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626743" y="3365292"/>
            <a:ext cx="1442978" cy="425802"/>
            <a:chOff x="0" y="0"/>
            <a:chExt cx="1923971" cy="567736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1923971" cy="566286"/>
              <a:chOff x="0" y="0"/>
              <a:chExt cx="361745" cy="106473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361745" cy="106473"/>
              </a:xfrm>
              <a:custGeom>
                <a:avLst/>
                <a:gdLst/>
                <a:ahLst/>
                <a:cxnLst/>
                <a:rect l="l" t="t" r="r" b="b"/>
                <a:pathLst>
                  <a:path w="361745" h="106473">
                    <a:moveTo>
                      <a:pt x="26826" y="0"/>
                    </a:moveTo>
                    <a:lnTo>
                      <a:pt x="334919" y="0"/>
                    </a:lnTo>
                    <a:cubicBezTo>
                      <a:pt x="349735" y="0"/>
                      <a:pt x="361745" y="12010"/>
                      <a:pt x="361745" y="26826"/>
                    </a:cubicBezTo>
                    <a:lnTo>
                      <a:pt x="361745" y="79647"/>
                    </a:lnTo>
                    <a:cubicBezTo>
                      <a:pt x="361745" y="94463"/>
                      <a:pt x="349735" y="106473"/>
                      <a:pt x="334919" y="106473"/>
                    </a:cubicBezTo>
                    <a:lnTo>
                      <a:pt x="26826" y="106473"/>
                    </a:lnTo>
                    <a:cubicBezTo>
                      <a:pt x="12010" y="106473"/>
                      <a:pt x="0" y="94463"/>
                      <a:pt x="0" y="79647"/>
                    </a:cubicBezTo>
                    <a:lnTo>
                      <a:pt x="0" y="26826"/>
                    </a:lnTo>
                    <a:cubicBezTo>
                      <a:pt x="0" y="12010"/>
                      <a:pt x="12010" y="0"/>
                      <a:pt x="26826" y="0"/>
                    </a:cubicBezTo>
                    <a:close/>
                  </a:path>
                </a:pathLst>
              </a:custGeom>
              <a:solidFill>
                <a:srgbClr val="30178B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57150"/>
                <a:ext cx="361745" cy="163623"/>
              </a:xfrm>
              <a:prstGeom prst="rect">
                <a:avLst/>
              </a:prstGeom>
            </p:spPr>
            <p:txBody>
              <a:bodyPr lIns="70636" tIns="70636" rIns="70636" bIns="70636" rtlCol="0" anchor="ctr"/>
              <a:lstStyle/>
              <a:p>
                <a:pPr algn="ctr">
                  <a:lnSpc>
                    <a:spcPts val="2059"/>
                  </a:lnSpc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95837" y="-36475"/>
              <a:ext cx="1828133" cy="6042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04"/>
                </a:lnSpc>
                <a:spcBef>
                  <a:spcPct val="0"/>
                </a:spcBef>
              </a:pPr>
              <a:r>
                <a:rPr lang="en-US" sz="2502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Émotions</a:t>
              </a:r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8049862" y="9745055"/>
            <a:ext cx="152400" cy="2286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30178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7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0" y="1496396"/>
            <a:ext cx="18288000" cy="185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</a:pPr>
            <a:r>
              <a:rPr lang="en-US" sz="6999" b="1">
                <a:solidFill>
                  <a:srgbClr val="282D94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Les émotions et les sensations physiques...</a:t>
            </a:r>
          </a:p>
          <a:p>
            <a:pPr algn="ctr">
              <a:lnSpc>
                <a:spcPts val="6579"/>
              </a:lnSpc>
            </a:pPr>
            <a:r>
              <a:rPr lang="en-US" sz="6999" b="1">
                <a:solidFill>
                  <a:srgbClr val="282D94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c’est juste humain!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9447473" y="3578193"/>
            <a:ext cx="8481761" cy="4983452"/>
            <a:chOff x="0" y="0"/>
            <a:chExt cx="3200116" cy="1880226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3200116" cy="1880226"/>
            </a:xfrm>
            <a:custGeom>
              <a:avLst/>
              <a:gdLst/>
              <a:ahLst/>
              <a:cxnLst/>
              <a:rect l="l" t="t" r="r" b="b"/>
              <a:pathLst>
                <a:path w="3200116" h="1880226">
                  <a:moveTo>
                    <a:pt x="0" y="0"/>
                  </a:moveTo>
                  <a:lnTo>
                    <a:pt x="3200116" y="0"/>
                  </a:lnTo>
                  <a:lnTo>
                    <a:pt x="3200116" y="1880226"/>
                  </a:lnTo>
                  <a:lnTo>
                    <a:pt x="0" y="1880226"/>
                  </a:lnTo>
                  <a:close/>
                </a:path>
              </a:pathLst>
            </a:custGeom>
            <a:solidFill>
              <a:srgbClr val="F5F5FA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47625"/>
              <a:ext cx="3200116" cy="1927851"/>
            </a:xfrm>
            <a:prstGeom prst="rect">
              <a:avLst/>
            </a:prstGeom>
          </p:spPr>
          <p:txBody>
            <a:bodyPr lIns="20111" tIns="20111" rIns="20111" bIns="20111" rtlCol="0" anchor="ctr"/>
            <a:lstStyle/>
            <a:p>
              <a:pPr algn="ctr">
                <a:lnSpc>
                  <a:spcPts val="1718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3031579" y="3828650"/>
            <a:ext cx="2054305" cy="1597921"/>
            <a:chOff x="0" y="0"/>
            <a:chExt cx="2739073" cy="2130561"/>
          </a:xfrm>
        </p:grpSpPr>
        <p:sp>
          <p:nvSpPr>
            <p:cNvPr id="29" name="Freeform 29"/>
            <p:cNvSpPr/>
            <p:nvPr/>
          </p:nvSpPr>
          <p:spPr>
            <a:xfrm rot="-1114301">
              <a:off x="140157" y="277548"/>
              <a:ext cx="1938622" cy="1197099"/>
            </a:xfrm>
            <a:custGeom>
              <a:avLst/>
              <a:gdLst/>
              <a:ahLst/>
              <a:cxnLst/>
              <a:rect l="l" t="t" r="r" b="b"/>
              <a:pathLst>
                <a:path w="1938622" h="1197099">
                  <a:moveTo>
                    <a:pt x="0" y="0"/>
                  </a:moveTo>
                  <a:lnTo>
                    <a:pt x="1938621" y="0"/>
                  </a:lnTo>
                  <a:lnTo>
                    <a:pt x="1938621" y="1197099"/>
                  </a:lnTo>
                  <a:lnTo>
                    <a:pt x="0" y="11970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1675995"/>
              <a:ext cx="2739073" cy="4545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70"/>
                </a:lnSpc>
                <a:spcBef>
                  <a:spcPct val="0"/>
                </a:spcBef>
              </a:pPr>
              <a:r>
                <a:rPr lang="en-US" sz="1907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Étourdissement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9452886" y="4020876"/>
            <a:ext cx="1912327" cy="1512780"/>
            <a:chOff x="0" y="0"/>
            <a:chExt cx="2549769" cy="2017040"/>
          </a:xfrm>
        </p:grpSpPr>
        <p:sp>
          <p:nvSpPr>
            <p:cNvPr id="32" name="Freeform 32"/>
            <p:cNvSpPr/>
            <p:nvPr/>
          </p:nvSpPr>
          <p:spPr>
            <a:xfrm>
              <a:off x="639598" y="0"/>
              <a:ext cx="1135445" cy="1111317"/>
            </a:xfrm>
            <a:custGeom>
              <a:avLst/>
              <a:gdLst/>
              <a:ahLst/>
              <a:cxnLst/>
              <a:rect l="l" t="t" r="r" b="b"/>
              <a:pathLst>
                <a:path w="1135445" h="1111317">
                  <a:moveTo>
                    <a:pt x="0" y="0"/>
                  </a:moveTo>
                  <a:lnTo>
                    <a:pt x="1135445" y="0"/>
                  </a:lnTo>
                  <a:lnTo>
                    <a:pt x="1135445" y="1111317"/>
                  </a:lnTo>
                  <a:lnTo>
                    <a:pt x="0" y="11113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33" name="Freeform 33"/>
            <p:cNvSpPr/>
            <p:nvPr/>
          </p:nvSpPr>
          <p:spPr>
            <a:xfrm>
              <a:off x="1894642" y="0"/>
              <a:ext cx="655127" cy="883814"/>
            </a:xfrm>
            <a:custGeom>
              <a:avLst/>
              <a:gdLst/>
              <a:ahLst/>
              <a:cxnLst/>
              <a:rect l="l" t="t" r="r" b="b"/>
              <a:pathLst>
                <a:path w="655127" h="883814">
                  <a:moveTo>
                    <a:pt x="0" y="0"/>
                  </a:moveTo>
                  <a:lnTo>
                    <a:pt x="655127" y="0"/>
                  </a:lnTo>
                  <a:lnTo>
                    <a:pt x="655127" y="883814"/>
                  </a:lnTo>
                  <a:lnTo>
                    <a:pt x="0" y="883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1119537"/>
              <a:ext cx="2414641" cy="8975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70"/>
                </a:lnSpc>
                <a:spcBef>
                  <a:spcPct val="0"/>
                </a:spcBef>
              </a:pPr>
              <a:r>
                <a:rPr lang="en-US" sz="1907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Mains moites ou froides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1365213" y="5083571"/>
            <a:ext cx="1236799" cy="1753857"/>
            <a:chOff x="0" y="0"/>
            <a:chExt cx="1649066" cy="2338476"/>
          </a:xfrm>
        </p:grpSpPr>
        <p:sp>
          <p:nvSpPr>
            <p:cNvPr id="36" name="Freeform 36"/>
            <p:cNvSpPr/>
            <p:nvPr/>
          </p:nvSpPr>
          <p:spPr>
            <a:xfrm>
              <a:off x="110899" y="0"/>
              <a:ext cx="1427268" cy="1339848"/>
            </a:xfrm>
            <a:custGeom>
              <a:avLst/>
              <a:gdLst/>
              <a:ahLst/>
              <a:cxnLst/>
              <a:rect l="l" t="t" r="r" b="b"/>
              <a:pathLst>
                <a:path w="1427268" h="1339848">
                  <a:moveTo>
                    <a:pt x="0" y="0"/>
                  </a:moveTo>
                  <a:lnTo>
                    <a:pt x="1427268" y="0"/>
                  </a:lnTo>
                  <a:lnTo>
                    <a:pt x="1427268" y="1339848"/>
                  </a:lnTo>
                  <a:lnTo>
                    <a:pt x="0" y="13398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1440954"/>
              <a:ext cx="1649066" cy="8975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70"/>
                </a:lnSpc>
                <a:spcBef>
                  <a:spcPct val="0"/>
                </a:spcBef>
              </a:pPr>
              <a:r>
                <a:rPr lang="en-US" sz="1907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Coeur qui bat vite</a:t>
              </a: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9987545" y="7166693"/>
            <a:ext cx="1483519" cy="1249979"/>
            <a:chOff x="0" y="0"/>
            <a:chExt cx="1978026" cy="1666639"/>
          </a:xfrm>
        </p:grpSpPr>
        <p:sp>
          <p:nvSpPr>
            <p:cNvPr id="39" name="Freeform 39"/>
            <p:cNvSpPr/>
            <p:nvPr/>
          </p:nvSpPr>
          <p:spPr>
            <a:xfrm>
              <a:off x="409364" y="0"/>
              <a:ext cx="1159298" cy="1173973"/>
            </a:xfrm>
            <a:custGeom>
              <a:avLst/>
              <a:gdLst/>
              <a:ahLst/>
              <a:cxnLst/>
              <a:rect l="l" t="t" r="r" b="b"/>
              <a:pathLst>
                <a:path w="1159298" h="1173973">
                  <a:moveTo>
                    <a:pt x="0" y="0"/>
                  </a:moveTo>
                  <a:lnTo>
                    <a:pt x="1159298" y="0"/>
                  </a:lnTo>
                  <a:lnTo>
                    <a:pt x="1159298" y="1173973"/>
                  </a:lnTo>
                  <a:lnTo>
                    <a:pt x="0" y="11739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1212073"/>
              <a:ext cx="1978026" cy="4545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70"/>
                </a:lnSpc>
                <a:spcBef>
                  <a:spcPct val="0"/>
                </a:spcBef>
              </a:pPr>
              <a:r>
                <a:rPr lang="en-US" sz="1907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Mal de ventre </a:t>
              </a: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9783050" y="5760454"/>
            <a:ext cx="946255" cy="1287305"/>
            <a:chOff x="0" y="0"/>
            <a:chExt cx="1261673" cy="1716407"/>
          </a:xfrm>
        </p:grpSpPr>
        <p:sp>
          <p:nvSpPr>
            <p:cNvPr id="42" name="Freeform 42"/>
            <p:cNvSpPr/>
            <p:nvPr/>
          </p:nvSpPr>
          <p:spPr>
            <a:xfrm>
              <a:off x="110119" y="0"/>
              <a:ext cx="980378" cy="1215972"/>
            </a:xfrm>
            <a:custGeom>
              <a:avLst/>
              <a:gdLst/>
              <a:ahLst/>
              <a:cxnLst/>
              <a:rect l="l" t="t" r="r" b="b"/>
              <a:pathLst>
                <a:path w="980378" h="1215972">
                  <a:moveTo>
                    <a:pt x="0" y="0"/>
                  </a:moveTo>
                  <a:lnTo>
                    <a:pt x="980377" y="0"/>
                  </a:lnTo>
                  <a:lnTo>
                    <a:pt x="980377" y="1215972"/>
                  </a:lnTo>
                  <a:lnTo>
                    <a:pt x="0" y="12159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1244089"/>
              <a:ext cx="1261673" cy="4723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28"/>
                </a:lnSpc>
                <a:spcBef>
                  <a:spcPct val="0"/>
                </a:spcBef>
              </a:pPr>
              <a:r>
                <a:rPr lang="en-US" sz="1948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Sueur</a:t>
              </a: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16045233" y="5143500"/>
            <a:ext cx="1496808" cy="767461"/>
            <a:chOff x="0" y="0"/>
            <a:chExt cx="1995745" cy="1023281"/>
          </a:xfrm>
        </p:grpSpPr>
        <p:sp>
          <p:nvSpPr>
            <p:cNvPr id="45" name="Freeform 45"/>
            <p:cNvSpPr/>
            <p:nvPr/>
          </p:nvSpPr>
          <p:spPr>
            <a:xfrm rot="5400000">
              <a:off x="880035" y="-685638"/>
              <a:ext cx="430072" cy="1801347"/>
            </a:xfrm>
            <a:custGeom>
              <a:avLst/>
              <a:gdLst/>
              <a:ahLst/>
              <a:cxnLst/>
              <a:rect l="l" t="t" r="r" b="b"/>
              <a:pathLst>
                <a:path w="430072" h="1801347">
                  <a:moveTo>
                    <a:pt x="0" y="0"/>
                  </a:moveTo>
                  <a:lnTo>
                    <a:pt x="430072" y="0"/>
                  </a:lnTo>
                  <a:lnTo>
                    <a:pt x="430072" y="1801347"/>
                  </a:lnTo>
                  <a:lnTo>
                    <a:pt x="0" y="18013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>
                <a:extLs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550963"/>
              <a:ext cx="1941695" cy="4723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28"/>
                </a:lnSpc>
                <a:spcBef>
                  <a:spcPct val="0"/>
                </a:spcBef>
              </a:pPr>
              <a:r>
                <a:rPr lang="en-US" sz="1948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Gorge nouée</a:t>
              </a: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15233044" y="6186861"/>
            <a:ext cx="1498447" cy="1138292"/>
            <a:chOff x="0" y="0"/>
            <a:chExt cx="1997929" cy="1517723"/>
          </a:xfrm>
        </p:grpSpPr>
        <p:sp>
          <p:nvSpPr>
            <p:cNvPr id="48" name="Freeform 48"/>
            <p:cNvSpPr/>
            <p:nvPr/>
          </p:nvSpPr>
          <p:spPr>
            <a:xfrm>
              <a:off x="462305" y="0"/>
              <a:ext cx="1200604" cy="991999"/>
            </a:xfrm>
            <a:custGeom>
              <a:avLst/>
              <a:gdLst/>
              <a:ahLst/>
              <a:cxnLst/>
              <a:rect l="l" t="t" r="r" b="b"/>
              <a:pathLst>
                <a:path w="1200604" h="991999">
                  <a:moveTo>
                    <a:pt x="0" y="0"/>
                  </a:moveTo>
                  <a:lnTo>
                    <a:pt x="1200604" y="0"/>
                  </a:lnTo>
                  <a:lnTo>
                    <a:pt x="1200604" y="991999"/>
                  </a:lnTo>
                  <a:lnTo>
                    <a:pt x="0" y="9919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>
                <a:extLs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0" y="1045405"/>
              <a:ext cx="1997929" cy="4723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28"/>
                </a:lnSpc>
                <a:spcBef>
                  <a:spcPct val="0"/>
                </a:spcBef>
              </a:pPr>
              <a:r>
                <a:rPr lang="en-US" sz="1948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Muscle tendu</a:t>
              </a: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15515451" y="3680269"/>
            <a:ext cx="1278185" cy="1206719"/>
            <a:chOff x="0" y="0"/>
            <a:chExt cx="1704247" cy="1608959"/>
          </a:xfrm>
        </p:grpSpPr>
        <p:sp>
          <p:nvSpPr>
            <p:cNvPr id="51" name="Freeform 51"/>
            <p:cNvSpPr/>
            <p:nvPr/>
          </p:nvSpPr>
          <p:spPr>
            <a:xfrm>
              <a:off x="214784" y="0"/>
              <a:ext cx="1274680" cy="1032491"/>
            </a:xfrm>
            <a:custGeom>
              <a:avLst/>
              <a:gdLst/>
              <a:ahLst/>
              <a:cxnLst/>
              <a:rect l="l" t="t" r="r" b="b"/>
              <a:pathLst>
                <a:path w="1274680" h="1032491">
                  <a:moveTo>
                    <a:pt x="0" y="0"/>
                  </a:moveTo>
                  <a:lnTo>
                    <a:pt x="1274680" y="0"/>
                  </a:lnTo>
                  <a:lnTo>
                    <a:pt x="1274680" y="1032491"/>
                  </a:lnTo>
                  <a:lnTo>
                    <a:pt x="0" y="10324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1">
                <a:extLst>
                  <a:ext uri="{96DAC541-7B7A-43D3-8B79-37D633B846F1}">
                    <asvg:svgBlip xmlns:asvg="http://schemas.microsoft.com/office/drawing/2016/SVG/main" r:embed="rId3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0" y="1133213"/>
              <a:ext cx="1704247" cy="4757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717"/>
                </a:lnSpc>
                <a:spcBef>
                  <a:spcPct val="0"/>
                </a:spcBef>
              </a:pPr>
              <a:r>
                <a:rPr lang="en-US" sz="1941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Mal de cœur</a:t>
              </a:r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9845464" y="3365292"/>
            <a:ext cx="3039498" cy="425802"/>
            <a:chOff x="0" y="0"/>
            <a:chExt cx="4052664" cy="567736"/>
          </a:xfrm>
        </p:grpSpPr>
        <p:grpSp>
          <p:nvGrpSpPr>
            <p:cNvPr id="54" name="Group 54"/>
            <p:cNvGrpSpPr/>
            <p:nvPr/>
          </p:nvGrpSpPr>
          <p:grpSpPr>
            <a:xfrm>
              <a:off x="0" y="0"/>
              <a:ext cx="4052664" cy="566286"/>
              <a:chOff x="0" y="0"/>
              <a:chExt cx="761982" cy="106473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761982" cy="106473"/>
              </a:xfrm>
              <a:custGeom>
                <a:avLst/>
                <a:gdLst/>
                <a:ahLst/>
                <a:cxnLst/>
                <a:rect l="l" t="t" r="r" b="b"/>
                <a:pathLst>
                  <a:path w="761982" h="106473">
                    <a:moveTo>
                      <a:pt x="12736" y="0"/>
                    </a:moveTo>
                    <a:lnTo>
                      <a:pt x="749247" y="0"/>
                    </a:lnTo>
                    <a:cubicBezTo>
                      <a:pt x="756280" y="0"/>
                      <a:pt x="761982" y="5702"/>
                      <a:pt x="761982" y="12736"/>
                    </a:cubicBezTo>
                    <a:lnTo>
                      <a:pt x="761982" y="93738"/>
                    </a:lnTo>
                    <a:cubicBezTo>
                      <a:pt x="761982" y="97115"/>
                      <a:pt x="760640" y="100355"/>
                      <a:pt x="758252" y="102743"/>
                    </a:cubicBezTo>
                    <a:cubicBezTo>
                      <a:pt x="755864" y="105131"/>
                      <a:pt x="752624" y="106473"/>
                      <a:pt x="749247" y="106473"/>
                    </a:cubicBezTo>
                    <a:lnTo>
                      <a:pt x="12736" y="106473"/>
                    </a:lnTo>
                    <a:cubicBezTo>
                      <a:pt x="9358" y="106473"/>
                      <a:pt x="6119" y="105131"/>
                      <a:pt x="3730" y="102743"/>
                    </a:cubicBezTo>
                    <a:cubicBezTo>
                      <a:pt x="1342" y="100355"/>
                      <a:pt x="0" y="97115"/>
                      <a:pt x="0" y="93738"/>
                    </a:cubicBezTo>
                    <a:lnTo>
                      <a:pt x="0" y="12736"/>
                    </a:lnTo>
                    <a:cubicBezTo>
                      <a:pt x="0" y="9358"/>
                      <a:pt x="1342" y="6119"/>
                      <a:pt x="3730" y="3730"/>
                    </a:cubicBezTo>
                    <a:cubicBezTo>
                      <a:pt x="6119" y="1342"/>
                      <a:pt x="9358" y="0"/>
                      <a:pt x="12736" y="0"/>
                    </a:cubicBezTo>
                    <a:close/>
                  </a:path>
                </a:pathLst>
              </a:custGeom>
              <a:solidFill>
                <a:srgbClr val="30178B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56" name="TextBox 56"/>
              <p:cNvSpPr txBox="1"/>
              <p:nvPr/>
            </p:nvSpPr>
            <p:spPr>
              <a:xfrm>
                <a:off x="0" y="-57150"/>
                <a:ext cx="761982" cy="163623"/>
              </a:xfrm>
              <a:prstGeom prst="rect">
                <a:avLst/>
              </a:prstGeom>
            </p:spPr>
            <p:txBody>
              <a:bodyPr lIns="70636" tIns="70636" rIns="70636" bIns="70636" rtlCol="0" anchor="ctr"/>
              <a:lstStyle/>
              <a:p>
                <a:pPr algn="ctr">
                  <a:lnSpc>
                    <a:spcPts val="2059"/>
                  </a:lnSpc>
                </a:pPr>
                <a:endParaRPr/>
              </a:p>
            </p:txBody>
          </p:sp>
        </p:grpSp>
        <p:sp>
          <p:nvSpPr>
            <p:cNvPr id="57" name="TextBox 57"/>
            <p:cNvSpPr txBox="1"/>
            <p:nvPr/>
          </p:nvSpPr>
          <p:spPr>
            <a:xfrm>
              <a:off x="106982" y="-36475"/>
              <a:ext cx="3945682" cy="6042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04"/>
                </a:lnSpc>
                <a:spcBef>
                  <a:spcPct val="0"/>
                </a:spcBef>
              </a:pPr>
              <a:r>
                <a:rPr lang="en-US" sz="2502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Sensations physiques</a:t>
              </a:r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16300805" y="7110005"/>
            <a:ext cx="1749057" cy="1451640"/>
            <a:chOff x="0" y="0"/>
            <a:chExt cx="2332075" cy="1935520"/>
          </a:xfrm>
        </p:grpSpPr>
        <p:sp>
          <p:nvSpPr>
            <p:cNvPr id="59" name="Freeform 59"/>
            <p:cNvSpPr/>
            <p:nvPr/>
          </p:nvSpPr>
          <p:spPr>
            <a:xfrm rot="-8323910">
              <a:off x="475810" y="182066"/>
              <a:ext cx="1007997" cy="1210807"/>
            </a:xfrm>
            <a:custGeom>
              <a:avLst/>
              <a:gdLst/>
              <a:ahLst/>
              <a:cxnLst/>
              <a:rect l="l" t="t" r="r" b="b"/>
              <a:pathLst>
                <a:path w="1007997" h="1210807">
                  <a:moveTo>
                    <a:pt x="0" y="0"/>
                  </a:moveTo>
                  <a:lnTo>
                    <a:pt x="1007997" y="0"/>
                  </a:lnTo>
                  <a:lnTo>
                    <a:pt x="1007997" y="1210807"/>
                  </a:lnTo>
                  <a:lnTo>
                    <a:pt x="0" y="12108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3">
                <a:extLst>
                  <a:ext uri="{96DAC541-7B7A-43D3-8B79-37D633B846F1}">
                    <asvg:svgBlip xmlns:asvg="http://schemas.microsoft.com/office/drawing/2016/SVG/main" r:embed="rId3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0" y="1463201"/>
              <a:ext cx="2332075" cy="4723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28"/>
                </a:lnSpc>
                <a:spcBef>
                  <a:spcPct val="0"/>
                </a:spcBef>
              </a:pPr>
              <a:r>
                <a:rPr lang="en-US" sz="1948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Tremblement</a:t>
              </a:r>
            </a:p>
          </p:txBody>
        </p:sp>
      </p:grpSp>
      <p:sp>
        <p:nvSpPr>
          <p:cNvPr id="61" name="Freeform 61"/>
          <p:cNvSpPr/>
          <p:nvPr/>
        </p:nvSpPr>
        <p:spPr>
          <a:xfrm>
            <a:off x="187828" y="119190"/>
            <a:ext cx="5539117" cy="681881"/>
          </a:xfrm>
          <a:custGeom>
            <a:avLst/>
            <a:gdLst/>
            <a:ahLst/>
            <a:cxnLst/>
            <a:rect l="l" t="t" r="r" b="b"/>
            <a:pathLst>
              <a:path w="5539117" h="681881">
                <a:moveTo>
                  <a:pt x="0" y="0"/>
                </a:moveTo>
                <a:lnTo>
                  <a:pt x="5539117" y="0"/>
                </a:lnTo>
                <a:lnTo>
                  <a:pt x="5539117" y="681881"/>
                </a:lnTo>
                <a:lnTo>
                  <a:pt x="0" y="681881"/>
                </a:lnTo>
                <a:lnTo>
                  <a:pt x="0" y="0"/>
                </a:lnTo>
                <a:close/>
              </a:path>
            </a:pathLst>
          </a:custGeom>
          <a:blipFill>
            <a:blip r:embed="rId35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62" name="Group 62"/>
          <p:cNvGrpSpPr/>
          <p:nvPr/>
        </p:nvGrpSpPr>
        <p:grpSpPr>
          <a:xfrm>
            <a:off x="12934373" y="6071986"/>
            <a:ext cx="1685583" cy="1215727"/>
            <a:chOff x="0" y="0"/>
            <a:chExt cx="2247444" cy="1620969"/>
          </a:xfrm>
        </p:grpSpPr>
        <p:sp>
          <p:nvSpPr>
            <p:cNvPr id="63" name="Freeform 63"/>
            <p:cNvSpPr/>
            <p:nvPr/>
          </p:nvSpPr>
          <p:spPr>
            <a:xfrm>
              <a:off x="0" y="0"/>
              <a:ext cx="2247444" cy="1620969"/>
            </a:xfrm>
            <a:custGeom>
              <a:avLst/>
              <a:gdLst/>
              <a:ahLst/>
              <a:cxnLst/>
              <a:rect l="l" t="t" r="r" b="b"/>
              <a:pathLst>
                <a:path w="2247444" h="1620969">
                  <a:moveTo>
                    <a:pt x="0" y="0"/>
                  </a:moveTo>
                  <a:lnTo>
                    <a:pt x="2247444" y="0"/>
                  </a:lnTo>
                  <a:lnTo>
                    <a:pt x="2247444" y="1620969"/>
                  </a:lnTo>
                  <a:lnTo>
                    <a:pt x="0" y="16209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6">
                <a:extLst>
                  <a:ext uri="{96DAC541-7B7A-43D3-8B79-37D633B846F1}">
                    <asvg:svgBlip xmlns:asvg="http://schemas.microsoft.com/office/drawing/2016/SVG/main" r:embed="rId3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64" name="Freeform 64"/>
            <p:cNvSpPr/>
            <p:nvPr/>
          </p:nvSpPr>
          <p:spPr>
            <a:xfrm>
              <a:off x="1439466" y="754886"/>
              <a:ext cx="413651" cy="237695"/>
            </a:xfrm>
            <a:custGeom>
              <a:avLst/>
              <a:gdLst/>
              <a:ahLst/>
              <a:cxnLst/>
              <a:rect l="l" t="t" r="r" b="b"/>
              <a:pathLst>
                <a:path w="413651" h="237695">
                  <a:moveTo>
                    <a:pt x="0" y="0"/>
                  </a:moveTo>
                  <a:lnTo>
                    <a:pt x="413651" y="0"/>
                  </a:lnTo>
                  <a:lnTo>
                    <a:pt x="413651" y="237695"/>
                  </a:lnTo>
                  <a:lnTo>
                    <a:pt x="0" y="237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8"/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grpSp>
          <p:nvGrpSpPr>
            <p:cNvPr id="65" name="Group 65"/>
            <p:cNvGrpSpPr/>
            <p:nvPr/>
          </p:nvGrpSpPr>
          <p:grpSpPr>
            <a:xfrm rot="2036166">
              <a:off x="934573" y="1187173"/>
              <a:ext cx="230518" cy="309256"/>
              <a:chOff x="0" y="0"/>
              <a:chExt cx="154118" cy="206760"/>
            </a:xfrm>
          </p:grpSpPr>
          <p:sp>
            <p:nvSpPr>
              <p:cNvPr id="66" name="Freeform 66"/>
              <p:cNvSpPr/>
              <p:nvPr/>
            </p:nvSpPr>
            <p:spPr>
              <a:xfrm>
                <a:off x="0" y="0"/>
                <a:ext cx="154118" cy="206760"/>
              </a:xfrm>
              <a:custGeom>
                <a:avLst/>
                <a:gdLst/>
                <a:ahLst/>
                <a:cxnLst/>
                <a:rect l="l" t="t" r="r" b="b"/>
                <a:pathLst>
                  <a:path w="154118" h="206760">
                    <a:moveTo>
                      <a:pt x="77059" y="0"/>
                    </a:moveTo>
                    <a:cubicBezTo>
                      <a:pt x="34500" y="0"/>
                      <a:pt x="0" y="46285"/>
                      <a:pt x="0" y="103380"/>
                    </a:cubicBezTo>
                    <a:cubicBezTo>
                      <a:pt x="0" y="160475"/>
                      <a:pt x="34500" y="206760"/>
                      <a:pt x="77059" y="206760"/>
                    </a:cubicBezTo>
                    <a:cubicBezTo>
                      <a:pt x="119617" y="206760"/>
                      <a:pt x="154118" y="160475"/>
                      <a:pt x="154118" y="103380"/>
                    </a:cubicBezTo>
                    <a:cubicBezTo>
                      <a:pt x="154118" y="46285"/>
                      <a:pt x="119617" y="0"/>
                      <a:pt x="77059" y="0"/>
                    </a:cubicBezTo>
                    <a:close/>
                  </a:path>
                </a:pathLst>
              </a:custGeom>
              <a:solidFill>
                <a:srgbClr val="F5F5FA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67" name="TextBox 67"/>
              <p:cNvSpPr txBox="1"/>
              <p:nvPr/>
            </p:nvSpPr>
            <p:spPr>
              <a:xfrm>
                <a:off x="14449" y="-56816"/>
                <a:ext cx="125221" cy="24419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70"/>
                  </a:lnSpc>
                </a:pPr>
                <a:endParaRPr/>
              </a:p>
            </p:txBody>
          </p:sp>
        </p:grpSp>
        <p:grpSp>
          <p:nvGrpSpPr>
            <p:cNvPr id="68" name="Group 68"/>
            <p:cNvGrpSpPr/>
            <p:nvPr/>
          </p:nvGrpSpPr>
          <p:grpSpPr>
            <a:xfrm rot="-3340577">
              <a:off x="1559418" y="929135"/>
              <a:ext cx="158983" cy="309256"/>
              <a:chOff x="0" y="0"/>
              <a:chExt cx="106291" cy="206760"/>
            </a:xfrm>
          </p:grpSpPr>
          <p:sp>
            <p:nvSpPr>
              <p:cNvPr id="69" name="Freeform 69"/>
              <p:cNvSpPr/>
              <p:nvPr/>
            </p:nvSpPr>
            <p:spPr>
              <a:xfrm>
                <a:off x="0" y="0"/>
                <a:ext cx="106291" cy="206760"/>
              </a:xfrm>
              <a:custGeom>
                <a:avLst/>
                <a:gdLst/>
                <a:ahLst/>
                <a:cxnLst/>
                <a:rect l="l" t="t" r="r" b="b"/>
                <a:pathLst>
                  <a:path w="106291" h="206760">
                    <a:moveTo>
                      <a:pt x="53146" y="0"/>
                    </a:moveTo>
                    <a:cubicBezTo>
                      <a:pt x="23794" y="0"/>
                      <a:pt x="0" y="46285"/>
                      <a:pt x="0" y="103380"/>
                    </a:cubicBezTo>
                    <a:cubicBezTo>
                      <a:pt x="0" y="160475"/>
                      <a:pt x="23794" y="206760"/>
                      <a:pt x="53146" y="206760"/>
                    </a:cubicBezTo>
                    <a:cubicBezTo>
                      <a:pt x="82497" y="206760"/>
                      <a:pt x="106291" y="160475"/>
                      <a:pt x="106291" y="103380"/>
                    </a:cubicBezTo>
                    <a:cubicBezTo>
                      <a:pt x="106291" y="46285"/>
                      <a:pt x="82497" y="0"/>
                      <a:pt x="53146" y="0"/>
                    </a:cubicBezTo>
                    <a:close/>
                  </a:path>
                </a:pathLst>
              </a:custGeom>
              <a:solidFill>
                <a:srgbClr val="DD6666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70" name="TextBox 70"/>
              <p:cNvSpPr txBox="1"/>
              <p:nvPr/>
            </p:nvSpPr>
            <p:spPr>
              <a:xfrm>
                <a:off x="9965" y="-56816"/>
                <a:ext cx="86362" cy="24419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70"/>
                  </a:lnSpc>
                </a:pPr>
                <a:endParaRPr/>
              </a:p>
            </p:txBody>
          </p:sp>
        </p:grpSp>
        <p:grpSp>
          <p:nvGrpSpPr>
            <p:cNvPr id="71" name="Group 71"/>
            <p:cNvGrpSpPr/>
            <p:nvPr/>
          </p:nvGrpSpPr>
          <p:grpSpPr>
            <a:xfrm rot="-222581">
              <a:off x="1436175" y="974880"/>
              <a:ext cx="158983" cy="199760"/>
              <a:chOff x="0" y="0"/>
              <a:chExt cx="106291" cy="133554"/>
            </a:xfrm>
          </p:grpSpPr>
          <p:sp>
            <p:nvSpPr>
              <p:cNvPr id="72" name="Freeform 72"/>
              <p:cNvSpPr/>
              <p:nvPr/>
            </p:nvSpPr>
            <p:spPr>
              <a:xfrm>
                <a:off x="0" y="0"/>
                <a:ext cx="106291" cy="133554"/>
              </a:xfrm>
              <a:custGeom>
                <a:avLst/>
                <a:gdLst/>
                <a:ahLst/>
                <a:cxnLst/>
                <a:rect l="l" t="t" r="r" b="b"/>
                <a:pathLst>
                  <a:path w="106291" h="133554">
                    <a:moveTo>
                      <a:pt x="53146" y="0"/>
                    </a:moveTo>
                    <a:cubicBezTo>
                      <a:pt x="23794" y="0"/>
                      <a:pt x="0" y="29897"/>
                      <a:pt x="0" y="66777"/>
                    </a:cubicBezTo>
                    <a:cubicBezTo>
                      <a:pt x="0" y="103657"/>
                      <a:pt x="23794" y="133554"/>
                      <a:pt x="53146" y="133554"/>
                    </a:cubicBezTo>
                    <a:cubicBezTo>
                      <a:pt x="82497" y="133554"/>
                      <a:pt x="106291" y="103657"/>
                      <a:pt x="106291" y="66777"/>
                    </a:cubicBezTo>
                    <a:cubicBezTo>
                      <a:pt x="106291" y="29897"/>
                      <a:pt x="82497" y="0"/>
                      <a:pt x="53146" y="0"/>
                    </a:cubicBezTo>
                    <a:close/>
                  </a:path>
                </a:pathLst>
              </a:custGeom>
              <a:solidFill>
                <a:srgbClr val="DD6666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73" name="TextBox 73"/>
              <p:cNvSpPr txBox="1"/>
              <p:nvPr/>
            </p:nvSpPr>
            <p:spPr>
              <a:xfrm>
                <a:off x="9965" y="-63679"/>
                <a:ext cx="86362" cy="18471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70"/>
                  </a:lnSpc>
                </a:pPr>
                <a:endParaRPr/>
              </a:p>
            </p:txBody>
          </p:sp>
        </p:grpSp>
      </p:grpSp>
      <p:sp>
        <p:nvSpPr>
          <p:cNvPr id="74" name="TextBox 74"/>
          <p:cNvSpPr txBox="1"/>
          <p:nvPr/>
        </p:nvSpPr>
        <p:spPr>
          <a:xfrm>
            <a:off x="12860638" y="7266732"/>
            <a:ext cx="1914598" cy="694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</a:pPr>
            <a:r>
              <a:rPr lang="en-US" sz="1899">
                <a:solidFill>
                  <a:srgbClr val="30178B"/>
                </a:solidFill>
                <a:latin typeface="Calibri (MS)"/>
                <a:ea typeface="Calibri (MS)"/>
                <a:cs typeface="Calibri (MS)"/>
                <a:sym typeface="Calibri (MS)"/>
              </a:rPr>
              <a:t>Respiration </a:t>
            </a:r>
          </a:p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30178B"/>
                </a:solidFill>
                <a:latin typeface="Calibri (MS)"/>
                <a:ea typeface="Calibri (MS)"/>
                <a:cs typeface="Calibri (MS)"/>
                <a:sym typeface="Calibri (MS)"/>
              </a:rPr>
              <a:t>rapide/saccadée</a:t>
            </a:r>
          </a:p>
        </p:txBody>
      </p:sp>
      <p:grpSp>
        <p:nvGrpSpPr>
          <p:cNvPr id="75" name="Group 75"/>
          <p:cNvGrpSpPr/>
          <p:nvPr/>
        </p:nvGrpSpPr>
        <p:grpSpPr>
          <a:xfrm>
            <a:off x="331742" y="8599829"/>
            <a:ext cx="17106467" cy="1590882"/>
            <a:chOff x="88803" y="171444"/>
            <a:chExt cx="22808623" cy="2121176"/>
          </a:xfrm>
        </p:grpSpPr>
        <p:grpSp>
          <p:nvGrpSpPr>
            <p:cNvPr id="76" name="Group 76"/>
            <p:cNvGrpSpPr/>
            <p:nvPr/>
          </p:nvGrpSpPr>
          <p:grpSpPr>
            <a:xfrm>
              <a:off x="2783225" y="171444"/>
              <a:ext cx="20033656" cy="1856261"/>
              <a:chOff x="0" y="-57150"/>
              <a:chExt cx="3395018" cy="314573"/>
            </a:xfrm>
          </p:grpSpPr>
          <p:sp>
            <p:nvSpPr>
              <p:cNvPr id="77" name="Freeform 77"/>
              <p:cNvSpPr/>
              <p:nvPr/>
            </p:nvSpPr>
            <p:spPr>
              <a:xfrm>
                <a:off x="0" y="0"/>
                <a:ext cx="3342416" cy="257423"/>
              </a:xfrm>
              <a:custGeom>
                <a:avLst/>
                <a:gdLst/>
                <a:ahLst/>
                <a:cxnLst/>
                <a:rect l="l" t="t" r="r" b="b"/>
                <a:pathLst>
                  <a:path w="3395018" h="257423">
                    <a:moveTo>
                      <a:pt x="7214" y="0"/>
                    </a:moveTo>
                    <a:lnTo>
                      <a:pt x="3387804" y="0"/>
                    </a:lnTo>
                    <a:cubicBezTo>
                      <a:pt x="3389718" y="0"/>
                      <a:pt x="3391552" y="760"/>
                      <a:pt x="3392905" y="2113"/>
                    </a:cubicBezTo>
                    <a:cubicBezTo>
                      <a:pt x="3394258" y="3466"/>
                      <a:pt x="3395018" y="5300"/>
                      <a:pt x="3395018" y="7214"/>
                    </a:cubicBezTo>
                    <a:lnTo>
                      <a:pt x="3395018" y="250209"/>
                    </a:lnTo>
                    <a:cubicBezTo>
                      <a:pt x="3395018" y="252122"/>
                      <a:pt x="3394258" y="253957"/>
                      <a:pt x="3392905" y="255310"/>
                    </a:cubicBezTo>
                    <a:cubicBezTo>
                      <a:pt x="3391552" y="256663"/>
                      <a:pt x="3389718" y="257423"/>
                      <a:pt x="3387804" y="257423"/>
                    </a:cubicBezTo>
                    <a:lnTo>
                      <a:pt x="7214" y="257423"/>
                    </a:lnTo>
                    <a:cubicBezTo>
                      <a:pt x="5300" y="257423"/>
                      <a:pt x="3466" y="256663"/>
                      <a:pt x="2113" y="255310"/>
                    </a:cubicBezTo>
                    <a:cubicBezTo>
                      <a:pt x="760" y="253957"/>
                      <a:pt x="0" y="252122"/>
                      <a:pt x="0" y="250209"/>
                    </a:cubicBezTo>
                    <a:lnTo>
                      <a:pt x="0" y="7214"/>
                    </a:lnTo>
                    <a:cubicBezTo>
                      <a:pt x="0" y="5300"/>
                      <a:pt x="760" y="3466"/>
                      <a:pt x="2113" y="2113"/>
                    </a:cubicBezTo>
                    <a:cubicBezTo>
                      <a:pt x="3466" y="760"/>
                      <a:pt x="5300" y="0"/>
                      <a:pt x="72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sq">
                <a:solidFill>
                  <a:srgbClr val="E1F7F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78" name="TextBox 78"/>
              <p:cNvSpPr txBox="1"/>
              <p:nvPr/>
            </p:nvSpPr>
            <p:spPr>
              <a:xfrm>
                <a:off x="0" y="-57150"/>
                <a:ext cx="3395018" cy="314573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l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79" name="Group 79"/>
            <p:cNvGrpSpPr/>
            <p:nvPr/>
          </p:nvGrpSpPr>
          <p:grpSpPr>
            <a:xfrm>
              <a:off x="88803" y="508680"/>
              <a:ext cx="3324934" cy="1519025"/>
              <a:chOff x="0" y="0"/>
              <a:chExt cx="818840" cy="374094"/>
            </a:xfrm>
          </p:grpSpPr>
          <p:sp>
            <p:nvSpPr>
              <p:cNvPr id="80" name="Freeform 80"/>
              <p:cNvSpPr/>
              <p:nvPr/>
            </p:nvSpPr>
            <p:spPr>
              <a:xfrm>
                <a:off x="0" y="0"/>
                <a:ext cx="818840" cy="374094"/>
              </a:xfrm>
              <a:custGeom>
                <a:avLst/>
                <a:gdLst/>
                <a:ahLst/>
                <a:cxnLst/>
                <a:rect l="l" t="t" r="r" b="b"/>
                <a:pathLst>
                  <a:path w="818840" h="374094">
                    <a:moveTo>
                      <a:pt x="27941" y="0"/>
                    </a:moveTo>
                    <a:lnTo>
                      <a:pt x="790899" y="0"/>
                    </a:lnTo>
                    <a:cubicBezTo>
                      <a:pt x="798310" y="0"/>
                      <a:pt x="805416" y="2944"/>
                      <a:pt x="810657" y="8184"/>
                    </a:cubicBezTo>
                    <a:cubicBezTo>
                      <a:pt x="815897" y="13424"/>
                      <a:pt x="818840" y="20531"/>
                      <a:pt x="818840" y="27941"/>
                    </a:cubicBezTo>
                    <a:lnTo>
                      <a:pt x="818840" y="346153"/>
                    </a:lnTo>
                    <a:cubicBezTo>
                      <a:pt x="818840" y="361585"/>
                      <a:pt x="806331" y="374094"/>
                      <a:pt x="790899" y="374094"/>
                    </a:cubicBezTo>
                    <a:lnTo>
                      <a:pt x="27941" y="374094"/>
                    </a:lnTo>
                    <a:cubicBezTo>
                      <a:pt x="12510" y="374094"/>
                      <a:pt x="0" y="361585"/>
                      <a:pt x="0" y="346153"/>
                    </a:cubicBezTo>
                    <a:lnTo>
                      <a:pt x="0" y="27941"/>
                    </a:lnTo>
                    <a:cubicBezTo>
                      <a:pt x="0" y="12510"/>
                      <a:pt x="12510" y="0"/>
                      <a:pt x="27941" y="0"/>
                    </a:cubicBezTo>
                    <a:close/>
                  </a:path>
                </a:pathLst>
              </a:custGeom>
              <a:solidFill>
                <a:srgbClr val="E0F6F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81" name="TextBox 81"/>
              <p:cNvSpPr txBox="1"/>
              <p:nvPr/>
            </p:nvSpPr>
            <p:spPr>
              <a:xfrm>
                <a:off x="0" y="-57150"/>
                <a:ext cx="818840" cy="431244"/>
              </a:xfrm>
              <a:prstGeom prst="rect">
                <a:avLst/>
              </a:prstGeom>
            </p:spPr>
            <p:txBody>
              <a:bodyPr lIns="104248" tIns="104248" rIns="104248" bIns="104248" rtlCol="0" anchor="ctr"/>
              <a:lstStyle/>
              <a:p>
                <a:pPr algn="ctr">
                  <a:lnSpc>
                    <a:spcPts val="1862"/>
                  </a:lnSpc>
                </a:pPr>
                <a:endParaRPr/>
              </a:p>
            </p:txBody>
          </p:sp>
        </p:grpSp>
        <p:sp>
          <p:nvSpPr>
            <p:cNvPr id="82" name="Freeform 82"/>
            <p:cNvSpPr/>
            <p:nvPr/>
          </p:nvSpPr>
          <p:spPr>
            <a:xfrm rot="661253">
              <a:off x="162577" y="285195"/>
              <a:ext cx="3177385" cy="2007425"/>
            </a:xfrm>
            <a:custGeom>
              <a:avLst/>
              <a:gdLst/>
              <a:ahLst/>
              <a:cxnLst/>
              <a:rect l="l" t="t" r="r" b="b"/>
              <a:pathLst>
                <a:path w="3177385" h="2007425">
                  <a:moveTo>
                    <a:pt x="0" y="0"/>
                  </a:moveTo>
                  <a:lnTo>
                    <a:pt x="3177385" y="0"/>
                  </a:lnTo>
                  <a:lnTo>
                    <a:pt x="3177385" y="2007425"/>
                  </a:lnTo>
                  <a:lnTo>
                    <a:pt x="0" y="20074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9"/>
              <a:stretch>
                <a:fillRect l="-1783" r="-1783"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83" name="TextBox 83"/>
            <p:cNvSpPr txBox="1"/>
            <p:nvPr/>
          </p:nvSpPr>
          <p:spPr>
            <a:xfrm>
              <a:off x="3589661" y="843655"/>
              <a:ext cx="19307765" cy="9716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51"/>
                </a:lnSpc>
              </a:pPr>
              <a:r>
                <a:rPr lang="en-US" sz="2657" b="1" spc="39" dirty="0" err="1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Toutes</a:t>
              </a:r>
              <a:r>
                <a:rPr lang="en-US" sz="2657" b="1" spc="39" dirty="0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les </a:t>
              </a:r>
              <a:r>
                <a:rPr lang="en-US" sz="2657" b="1" spc="39" dirty="0" err="1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émotions</a:t>
              </a:r>
              <a:r>
                <a:rPr lang="en-US" sz="2657" b="1" spc="39" dirty="0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2657" b="1" spc="39" dirty="0" err="1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sont</a:t>
              </a:r>
              <a:r>
                <a:rPr lang="en-US" sz="2657" b="1" spc="39" dirty="0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2657" b="1" spc="39" dirty="0" err="1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importantes</a:t>
              </a:r>
              <a:r>
                <a:rPr lang="en-US" sz="2657" b="1" spc="39" dirty="0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: les </a:t>
              </a:r>
              <a:r>
                <a:rPr lang="en-US" sz="2657" b="1" spc="39" dirty="0" err="1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nôtres</a:t>
              </a:r>
              <a:r>
                <a:rPr lang="en-US" sz="2657" b="1" spc="39" dirty="0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, </a:t>
              </a:r>
              <a:r>
                <a:rPr lang="en-US" sz="2657" b="1" spc="39" dirty="0" err="1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comme</a:t>
              </a:r>
              <a:r>
                <a:rPr lang="en-US" sz="2657" b="1" spc="39" dirty="0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2657" b="1" spc="39" dirty="0" err="1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celles</a:t>
              </a:r>
              <a:r>
                <a:rPr lang="en-US" sz="2657" b="1" spc="39" dirty="0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de </a:t>
              </a:r>
              <a:r>
                <a:rPr lang="en-US" sz="2657" b="1" spc="39" dirty="0" err="1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notre</a:t>
              </a:r>
              <a:r>
                <a:rPr lang="en-US" sz="2657" b="1" spc="39" dirty="0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enfant. </a:t>
              </a:r>
              <a:r>
                <a:rPr lang="en-US" sz="2657" b="1" spc="39" dirty="0" err="1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Qu’elles</a:t>
              </a:r>
              <a:r>
                <a:rPr lang="en-US" sz="2657" b="1" spc="39" dirty="0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2657" b="1" spc="39" dirty="0" err="1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soient</a:t>
              </a:r>
              <a:r>
                <a:rPr lang="en-US" sz="2657" b="1" spc="39" dirty="0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2657" b="1" spc="39" dirty="0" err="1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agréables</a:t>
              </a:r>
              <a:r>
                <a:rPr lang="en-US" sz="2657" b="1" spc="39" dirty="0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2657" b="1" spc="39" dirty="0" err="1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ou</a:t>
              </a:r>
              <a:r>
                <a:rPr lang="en-US" sz="2657" b="1" spc="39" dirty="0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non, </a:t>
              </a:r>
              <a:r>
                <a:rPr lang="en-US" sz="2657" b="1" spc="39" dirty="0" err="1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elles</a:t>
              </a:r>
              <a:r>
                <a:rPr lang="en-US" sz="2657" b="1" spc="39" dirty="0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2657" b="1" spc="39" dirty="0" err="1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ont</a:t>
              </a:r>
              <a:r>
                <a:rPr lang="en-US" sz="2657" b="1" spc="39" dirty="0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2657" b="1" spc="39" dirty="0" err="1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toutes</a:t>
              </a:r>
              <a:r>
                <a:rPr lang="en-US" sz="2657" b="1" spc="39" dirty="0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le droit d’être </a:t>
              </a:r>
              <a:r>
                <a:rPr lang="en-US" sz="2657" b="1" spc="39" dirty="0" err="1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ressenties</a:t>
              </a:r>
              <a:r>
                <a:rPr lang="en-US" sz="2657" b="1" spc="39" dirty="0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, </a:t>
              </a:r>
              <a:r>
                <a:rPr lang="en-US" sz="2657" b="1" spc="39" dirty="0" err="1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exprimées</a:t>
              </a:r>
              <a:r>
                <a:rPr lang="en-US" sz="2657" b="1" spc="39" dirty="0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et </a:t>
              </a:r>
              <a:r>
                <a:rPr lang="en-US" sz="2657" b="1" spc="39" dirty="0" err="1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entendues</a:t>
              </a:r>
              <a:r>
                <a:rPr lang="en-US" sz="2657" b="1" spc="39" dirty="0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.</a:t>
              </a:r>
            </a:p>
          </p:txBody>
        </p:sp>
      </p:grpSp>
      <p:sp>
        <p:nvSpPr>
          <p:cNvPr id="84" name="TextBox 84"/>
          <p:cNvSpPr txBox="1"/>
          <p:nvPr/>
        </p:nvSpPr>
        <p:spPr>
          <a:xfrm>
            <a:off x="0" y="310083"/>
            <a:ext cx="18288000" cy="149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20"/>
              </a:lnSpc>
              <a:spcBef>
                <a:spcPct val="0"/>
              </a:spcBef>
            </a:pPr>
            <a:r>
              <a:rPr lang="en-US" sz="7800" b="1" spc="-397">
                <a:solidFill>
                  <a:srgbClr val="0BAB9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SANTÉ ÉMOTIONNELLE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r="-12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Freeform 3"/>
          <p:cNvSpPr/>
          <p:nvPr/>
        </p:nvSpPr>
        <p:spPr>
          <a:xfrm>
            <a:off x="167528" y="166815"/>
            <a:ext cx="5539117" cy="681881"/>
          </a:xfrm>
          <a:custGeom>
            <a:avLst/>
            <a:gdLst/>
            <a:ahLst/>
            <a:cxnLst/>
            <a:rect l="l" t="t" r="r" b="b"/>
            <a:pathLst>
              <a:path w="5539117" h="681881">
                <a:moveTo>
                  <a:pt x="0" y="0"/>
                </a:moveTo>
                <a:lnTo>
                  <a:pt x="5539117" y="0"/>
                </a:lnTo>
                <a:lnTo>
                  <a:pt x="5539117" y="681881"/>
                </a:lnTo>
                <a:lnTo>
                  <a:pt x="0" y="6818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4" name="Group 4"/>
          <p:cNvGrpSpPr/>
          <p:nvPr/>
        </p:nvGrpSpPr>
        <p:grpSpPr>
          <a:xfrm>
            <a:off x="-77586" y="2667488"/>
            <a:ext cx="9221586" cy="2972584"/>
            <a:chOff x="0" y="0"/>
            <a:chExt cx="3332068" cy="107409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332068" cy="1074094"/>
            </a:xfrm>
            <a:custGeom>
              <a:avLst/>
              <a:gdLst/>
              <a:ahLst/>
              <a:cxnLst/>
              <a:rect l="l" t="t" r="r" b="b"/>
              <a:pathLst>
                <a:path w="3332068" h="1074094">
                  <a:moveTo>
                    <a:pt x="0" y="0"/>
                  </a:moveTo>
                  <a:lnTo>
                    <a:pt x="3332068" y="0"/>
                  </a:lnTo>
                  <a:lnTo>
                    <a:pt x="3332068" y="1074094"/>
                  </a:lnTo>
                  <a:lnTo>
                    <a:pt x="0" y="10740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3332068" cy="1121719"/>
            </a:xfrm>
            <a:prstGeom prst="rect">
              <a:avLst/>
            </a:prstGeom>
          </p:spPr>
          <p:txBody>
            <a:bodyPr lIns="20111" tIns="20111" rIns="20111" bIns="20111" rtlCol="0" anchor="ctr"/>
            <a:lstStyle/>
            <a:p>
              <a:pPr algn="ctr">
                <a:lnSpc>
                  <a:spcPts val="1718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77585" y="5539243"/>
            <a:ext cx="9221586" cy="3431579"/>
            <a:chOff x="0" y="0"/>
            <a:chExt cx="3302796" cy="123994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302796" cy="1239945"/>
            </a:xfrm>
            <a:custGeom>
              <a:avLst/>
              <a:gdLst/>
              <a:ahLst/>
              <a:cxnLst/>
              <a:rect l="l" t="t" r="r" b="b"/>
              <a:pathLst>
                <a:path w="3302796" h="1239945">
                  <a:moveTo>
                    <a:pt x="0" y="0"/>
                  </a:moveTo>
                  <a:lnTo>
                    <a:pt x="3302796" y="0"/>
                  </a:lnTo>
                  <a:lnTo>
                    <a:pt x="3302796" y="1239945"/>
                  </a:lnTo>
                  <a:lnTo>
                    <a:pt x="0" y="1239945"/>
                  </a:lnTo>
                  <a:close/>
                </a:path>
              </a:pathLst>
            </a:custGeom>
            <a:gradFill rotWithShape="1">
              <a:gsLst>
                <a:gs pos="0">
                  <a:srgbClr val="E1F2F9">
                    <a:alpha val="100000"/>
                  </a:srgbClr>
                </a:gs>
                <a:gs pos="50000">
                  <a:srgbClr val="E2F4FB">
                    <a:alpha val="100000"/>
                  </a:srgbClr>
                </a:gs>
                <a:gs pos="100000">
                  <a:srgbClr val="F3F9FD">
                    <a:alpha val="10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fr-CA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3302796" cy="1287570"/>
            </a:xfrm>
            <a:prstGeom prst="rect">
              <a:avLst/>
            </a:prstGeom>
          </p:spPr>
          <p:txBody>
            <a:bodyPr lIns="20111" tIns="20111" rIns="20111" bIns="20111" rtlCol="0" anchor="ctr"/>
            <a:lstStyle/>
            <a:p>
              <a:pPr algn="ctr">
                <a:lnSpc>
                  <a:spcPts val="1718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2624739" y="2689452"/>
            <a:ext cx="4922812" cy="6281370"/>
          </a:xfrm>
          <a:custGeom>
            <a:avLst/>
            <a:gdLst/>
            <a:ahLst/>
            <a:cxnLst/>
            <a:rect l="l" t="t" r="r" b="b"/>
            <a:pathLst>
              <a:path w="4922812" h="6281370">
                <a:moveTo>
                  <a:pt x="0" y="0"/>
                </a:moveTo>
                <a:lnTo>
                  <a:pt x="4922812" y="0"/>
                </a:lnTo>
                <a:lnTo>
                  <a:pt x="4922812" y="6281370"/>
                </a:lnTo>
                <a:lnTo>
                  <a:pt x="0" y="62813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3000"/>
            </a:blip>
            <a:stretch>
              <a:fillRect b="-295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1" name="Freeform 11"/>
          <p:cNvSpPr/>
          <p:nvPr/>
        </p:nvSpPr>
        <p:spPr>
          <a:xfrm>
            <a:off x="2624739" y="2709718"/>
            <a:ext cx="4922812" cy="2849791"/>
          </a:xfrm>
          <a:custGeom>
            <a:avLst/>
            <a:gdLst/>
            <a:ahLst/>
            <a:cxnLst/>
            <a:rect l="l" t="t" r="r" b="b"/>
            <a:pathLst>
              <a:path w="4922812" h="2849791">
                <a:moveTo>
                  <a:pt x="0" y="0"/>
                </a:moveTo>
                <a:lnTo>
                  <a:pt x="4922812" y="0"/>
                </a:lnTo>
                <a:lnTo>
                  <a:pt x="4922812" y="2849791"/>
                </a:lnTo>
                <a:lnTo>
                  <a:pt x="0" y="28497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26920"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12" name="Group 12"/>
          <p:cNvGrpSpPr/>
          <p:nvPr/>
        </p:nvGrpSpPr>
        <p:grpSpPr>
          <a:xfrm>
            <a:off x="5749795" y="7029511"/>
            <a:ext cx="988157" cy="361962"/>
            <a:chOff x="0" y="0"/>
            <a:chExt cx="1317543" cy="482616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1317543" cy="482616"/>
              <a:chOff x="0" y="0"/>
              <a:chExt cx="329884" cy="120837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29884" cy="120837"/>
              </a:xfrm>
              <a:custGeom>
                <a:avLst/>
                <a:gdLst/>
                <a:ahLst/>
                <a:cxnLst/>
                <a:rect l="l" t="t" r="r" b="b"/>
                <a:pathLst>
                  <a:path w="329884" h="120837">
                    <a:moveTo>
                      <a:pt x="60418" y="0"/>
                    </a:moveTo>
                    <a:lnTo>
                      <a:pt x="269466" y="0"/>
                    </a:lnTo>
                    <a:cubicBezTo>
                      <a:pt x="285490" y="0"/>
                      <a:pt x="300858" y="6365"/>
                      <a:pt x="312188" y="17696"/>
                    </a:cubicBezTo>
                    <a:cubicBezTo>
                      <a:pt x="323519" y="29027"/>
                      <a:pt x="329884" y="44394"/>
                      <a:pt x="329884" y="60418"/>
                    </a:cubicBezTo>
                    <a:lnTo>
                      <a:pt x="329884" y="60418"/>
                    </a:lnTo>
                    <a:cubicBezTo>
                      <a:pt x="329884" y="76442"/>
                      <a:pt x="323519" y="91810"/>
                      <a:pt x="312188" y="103140"/>
                    </a:cubicBezTo>
                    <a:cubicBezTo>
                      <a:pt x="300858" y="114471"/>
                      <a:pt x="285490" y="120837"/>
                      <a:pt x="269466" y="120837"/>
                    </a:cubicBezTo>
                    <a:lnTo>
                      <a:pt x="60418" y="120837"/>
                    </a:lnTo>
                    <a:cubicBezTo>
                      <a:pt x="44394" y="120837"/>
                      <a:pt x="29027" y="114471"/>
                      <a:pt x="17696" y="103140"/>
                    </a:cubicBezTo>
                    <a:cubicBezTo>
                      <a:pt x="6365" y="91810"/>
                      <a:pt x="0" y="76442"/>
                      <a:pt x="0" y="60418"/>
                    </a:cubicBezTo>
                    <a:lnTo>
                      <a:pt x="0" y="60418"/>
                    </a:lnTo>
                    <a:cubicBezTo>
                      <a:pt x="0" y="44394"/>
                      <a:pt x="6365" y="29027"/>
                      <a:pt x="17696" y="17696"/>
                    </a:cubicBezTo>
                    <a:cubicBezTo>
                      <a:pt x="29027" y="6365"/>
                      <a:pt x="44394" y="0"/>
                      <a:pt x="60418" y="0"/>
                    </a:cubicBezTo>
                    <a:close/>
                  </a:path>
                </a:pathLst>
              </a:custGeom>
              <a:solidFill>
                <a:srgbClr val="282D96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57150"/>
                <a:ext cx="329884" cy="1779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59"/>
                  </a:lnSpc>
                </a:pPr>
                <a:endParaRPr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87188" y="21943"/>
              <a:ext cx="1230354" cy="3524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2046"/>
                </a:lnSpc>
                <a:spcBef>
                  <a:spcPct val="0"/>
                </a:spcBef>
              </a:pPr>
              <a:r>
                <a:rPr lang="en-US" sz="1461" b="1">
                  <a:solidFill>
                    <a:srgbClr val="FFFFFD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Autonomie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811560" y="5769366"/>
            <a:ext cx="914983" cy="361962"/>
            <a:chOff x="0" y="0"/>
            <a:chExt cx="1219978" cy="482616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1219978" cy="482616"/>
              <a:chOff x="0" y="0"/>
              <a:chExt cx="305456" cy="120837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305456" cy="120837"/>
              </a:xfrm>
              <a:custGeom>
                <a:avLst/>
                <a:gdLst/>
                <a:ahLst/>
                <a:cxnLst/>
                <a:rect l="l" t="t" r="r" b="b"/>
                <a:pathLst>
                  <a:path w="305456" h="120837">
                    <a:moveTo>
                      <a:pt x="60418" y="0"/>
                    </a:moveTo>
                    <a:lnTo>
                      <a:pt x="245038" y="0"/>
                    </a:lnTo>
                    <a:cubicBezTo>
                      <a:pt x="261062" y="0"/>
                      <a:pt x="276430" y="6365"/>
                      <a:pt x="287760" y="17696"/>
                    </a:cubicBezTo>
                    <a:cubicBezTo>
                      <a:pt x="299091" y="29027"/>
                      <a:pt x="305456" y="44394"/>
                      <a:pt x="305456" y="60418"/>
                    </a:cubicBezTo>
                    <a:lnTo>
                      <a:pt x="305456" y="60418"/>
                    </a:lnTo>
                    <a:cubicBezTo>
                      <a:pt x="305456" y="76442"/>
                      <a:pt x="299091" y="91810"/>
                      <a:pt x="287760" y="103140"/>
                    </a:cubicBezTo>
                    <a:cubicBezTo>
                      <a:pt x="276430" y="114471"/>
                      <a:pt x="261062" y="120837"/>
                      <a:pt x="245038" y="120837"/>
                    </a:cubicBezTo>
                    <a:lnTo>
                      <a:pt x="60418" y="120837"/>
                    </a:lnTo>
                    <a:cubicBezTo>
                      <a:pt x="44394" y="120837"/>
                      <a:pt x="29027" y="114471"/>
                      <a:pt x="17696" y="103140"/>
                    </a:cubicBezTo>
                    <a:cubicBezTo>
                      <a:pt x="6365" y="91810"/>
                      <a:pt x="0" y="76442"/>
                      <a:pt x="0" y="60418"/>
                    </a:cubicBezTo>
                    <a:lnTo>
                      <a:pt x="0" y="60418"/>
                    </a:lnTo>
                    <a:cubicBezTo>
                      <a:pt x="0" y="44394"/>
                      <a:pt x="6365" y="29027"/>
                      <a:pt x="17696" y="17696"/>
                    </a:cubicBezTo>
                    <a:cubicBezTo>
                      <a:pt x="29027" y="6365"/>
                      <a:pt x="44394" y="0"/>
                      <a:pt x="60418" y="0"/>
                    </a:cubicBezTo>
                    <a:close/>
                  </a:path>
                </a:pathLst>
              </a:custGeom>
              <a:solidFill>
                <a:srgbClr val="282D96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-57150"/>
                <a:ext cx="305456" cy="1779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59"/>
                  </a:lnSpc>
                </a:pPr>
                <a:endParaRPr/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80732" y="21943"/>
              <a:ext cx="1139246" cy="3524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2046"/>
                </a:lnSpc>
                <a:spcBef>
                  <a:spcPct val="0"/>
                </a:spcBef>
              </a:pPr>
              <a:r>
                <a:rPr lang="en-US" sz="1461" b="1">
                  <a:solidFill>
                    <a:srgbClr val="FFFFFD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Réconfort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2937087" y="6255265"/>
            <a:ext cx="1555614" cy="336822"/>
            <a:chOff x="0" y="0"/>
            <a:chExt cx="2074152" cy="449096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2074152" cy="449096"/>
              <a:chOff x="0" y="0"/>
              <a:chExt cx="519323" cy="112444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519323" cy="112444"/>
              </a:xfrm>
              <a:custGeom>
                <a:avLst/>
                <a:gdLst/>
                <a:ahLst/>
                <a:cxnLst/>
                <a:rect l="l" t="t" r="r" b="b"/>
                <a:pathLst>
                  <a:path w="519323" h="112444">
                    <a:moveTo>
                      <a:pt x="51966" y="0"/>
                    </a:moveTo>
                    <a:lnTo>
                      <a:pt x="467357" y="0"/>
                    </a:lnTo>
                    <a:cubicBezTo>
                      <a:pt x="496057" y="0"/>
                      <a:pt x="519323" y="23266"/>
                      <a:pt x="519323" y="51966"/>
                    </a:cubicBezTo>
                    <a:lnTo>
                      <a:pt x="519323" y="60478"/>
                    </a:lnTo>
                    <a:cubicBezTo>
                      <a:pt x="519323" y="74260"/>
                      <a:pt x="513848" y="87478"/>
                      <a:pt x="504103" y="97224"/>
                    </a:cubicBezTo>
                    <a:cubicBezTo>
                      <a:pt x="494357" y="106969"/>
                      <a:pt x="481139" y="112444"/>
                      <a:pt x="467357" y="112444"/>
                    </a:cubicBezTo>
                    <a:lnTo>
                      <a:pt x="51966" y="112444"/>
                    </a:lnTo>
                    <a:cubicBezTo>
                      <a:pt x="38184" y="112444"/>
                      <a:pt x="24966" y="106969"/>
                      <a:pt x="15220" y="97224"/>
                    </a:cubicBezTo>
                    <a:cubicBezTo>
                      <a:pt x="5475" y="87478"/>
                      <a:pt x="0" y="74260"/>
                      <a:pt x="0" y="60478"/>
                    </a:cubicBezTo>
                    <a:lnTo>
                      <a:pt x="0" y="51966"/>
                    </a:lnTo>
                    <a:cubicBezTo>
                      <a:pt x="0" y="38184"/>
                      <a:pt x="5475" y="24966"/>
                      <a:pt x="15220" y="15220"/>
                    </a:cubicBezTo>
                    <a:cubicBezTo>
                      <a:pt x="24966" y="5475"/>
                      <a:pt x="38184" y="0"/>
                      <a:pt x="51966" y="0"/>
                    </a:cubicBezTo>
                    <a:close/>
                  </a:path>
                </a:pathLst>
              </a:custGeom>
              <a:solidFill>
                <a:srgbClr val="282D96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57150"/>
                <a:ext cx="519323" cy="16959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59"/>
                  </a:lnSpc>
                </a:pPr>
                <a:endParaRPr/>
              </a:p>
            </p:txBody>
          </p:sp>
        </p:grpSp>
        <p:sp>
          <p:nvSpPr>
            <p:cNvPr id="26" name="TextBox 26"/>
            <p:cNvSpPr txBox="1"/>
            <p:nvPr/>
          </p:nvSpPr>
          <p:spPr>
            <a:xfrm>
              <a:off x="87188" y="21943"/>
              <a:ext cx="1905898" cy="3524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046"/>
                </a:lnSpc>
                <a:spcBef>
                  <a:spcPct val="0"/>
                </a:spcBef>
              </a:pPr>
              <a:r>
                <a:rPr lang="en-US" sz="1461" b="1">
                  <a:solidFill>
                    <a:srgbClr val="FFFFFD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Amour/ Affection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4816934" y="5883170"/>
            <a:ext cx="815893" cy="361962"/>
            <a:chOff x="0" y="0"/>
            <a:chExt cx="1087858" cy="482616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0"/>
              <a:ext cx="1087858" cy="482616"/>
              <a:chOff x="0" y="0"/>
              <a:chExt cx="272376" cy="120837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272376" cy="120837"/>
              </a:xfrm>
              <a:custGeom>
                <a:avLst/>
                <a:gdLst/>
                <a:ahLst/>
                <a:cxnLst/>
                <a:rect l="l" t="t" r="r" b="b"/>
                <a:pathLst>
                  <a:path w="272376" h="120837">
                    <a:moveTo>
                      <a:pt x="60418" y="0"/>
                    </a:moveTo>
                    <a:lnTo>
                      <a:pt x="211958" y="0"/>
                    </a:lnTo>
                    <a:cubicBezTo>
                      <a:pt x="227982" y="0"/>
                      <a:pt x="243349" y="6365"/>
                      <a:pt x="254680" y="17696"/>
                    </a:cubicBezTo>
                    <a:cubicBezTo>
                      <a:pt x="266011" y="29027"/>
                      <a:pt x="272376" y="44394"/>
                      <a:pt x="272376" y="60418"/>
                    </a:cubicBezTo>
                    <a:lnTo>
                      <a:pt x="272376" y="60418"/>
                    </a:lnTo>
                    <a:cubicBezTo>
                      <a:pt x="272376" y="76442"/>
                      <a:pt x="266011" y="91810"/>
                      <a:pt x="254680" y="103140"/>
                    </a:cubicBezTo>
                    <a:cubicBezTo>
                      <a:pt x="243349" y="114471"/>
                      <a:pt x="227982" y="120837"/>
                      <a:pt x="211958" y="120837"/>
                    </a:cubicBezTo>
                    <a:lnTo>
                      <a:pt x="60418" y="120837"/>
                    </a:lnTo>
                    <a:cubicBezTo>
                      <a:pt x="44394" y="120837"/>
                      <a:pt x="29027" y="114471"/>
                      <a:pt x="17696" y="103140"/>
                    </a:cubicBezTo>
                    <a:cubicBezTo>
                      <a:pt x="6365" y="91810"/>
                      <a:pt x="0" y="76442"/>
                      <a:pt x="0" y="60418"/>
                    </a:cubicBezTo>
                    <a:lnTo>
                      <a:pt x="0" y="60418"/>
                    </a:lnTo>
                    <a:cubicBezTo>
                      <a:pt x="0" y="44394"/>
                      <a:pt x="6365" y="29027"/>
                      <a:pt x="17696" y="17696"/>
                    </a:cubicBezTo>
                    <a:cubicBezTo>
                      <a:pt x="29027" y="6365"/>
                      <a:pt x="44394" y="0"/>
                      <a:pt x="60418" y="0"/>
                    </a:cubicBezTo>
                    <a:close/>
                  </a:path>
                </a:pathLst>
              </a:custGeom>
              <a:solidFill>
                <a:srgbClr val="282D96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-57150"/>
                <a:ext cx="272376" cy="1779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59"/>
                  </a:lnSpc>
                </a:pPr>
                <a:endParaRPr/>
              </a:p>
            </p:txBody>
          </p:sp>
        </p:grpSp>
        <p:sp>
          <p:nvSpPr>
            <p:cNvPr id="31" name="TextBox 31"/>
            <p:cNvSpPr txBox="1"/>
            <p:nvPr/>
          </p:nvSpPr>
          <p:spPr>
            <a:xfrm>
              <a:off x="31456" y="35454"/>
              <a:ext cx="1015869" cy="3524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046"/>
                </a:lnSpc>
                <a:spcBef>
                  <a:spcPct val="0"/>
                </a:spcBef>
              </a:pPr>
              <a:r>
                <a:rPr lang="en-US" sz="1461" b="1">
                  <a:solidFill>
                    <a:srgbClr val="FFFFFD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Équilibre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6667183" y="7584571"/>
            <a:ext cx="2359101" cy="351853"/>
            <a:chOff x="0" y="0"/>
            <a:chExt cx="3145467" cy="469138"/>
          </a:xfrm>
        </p:grpSpPr>
        <p:grpSp>
          <p:nvGrpSpPr>
            <p:cNvPr id="33" name="Group 33"/>
            <p:cNvGrpSpPr/>
            <p:nvPr/>
          </p:nvGrpSpPr>
          <p:grpSpPr>
            <a:xfrm>
              <a:off x="0" y="0"/>
              <a:ext cx="3145467" cy="469138"/>
              <a:chOff x="0" y="0"/>
              <a:chExt cx="787558" cy="117462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787558" cy="117462"/>
              </a:xfrm>
              <a:custGeom>
                <a:avLst/>
                <a:gdLst/>
                <a:ahLst/>
                <a:cxnLst/>
                <a:rect l="l" t="t" r="r" b="b"/>
                <a:pathLst>
                  <a:path w="787558" h="117462">
                    <a:moveTo>
                      <a:pt x="34267" y="0"/>
                    </a:moveTo>
                    <a:lnTo>
                      <a:pt x="753291" y="0"/>
                    </a:lnTo>
                    <a:cubicBezTo>
                      <a:pt x="772216" y="0"/>
                      <a:pt x="787558" y="15342"/>
                      <a:pt x="787558" y="34267"/>
                    </a:cubicBezTo>
                    <a:lnTo>
                      <a:pt x="787558" y="83195"/>
                    </a:lnTo>
                    <a:cubicBezTo>
                      <a:pt x="787558" y="102120"/>
                      <a:pt x="772216" y="117462"/>
                      <a:pt x="753291" y="117462"/>
                    </a:cubicBezTo>
                    <a:lnTo>
                      <a:pt x="34267" y="117462"/>
                    </a:lnTo>
                    <a:cubicBezTo>
                      <a:pt x="15342" y="117462"/>
                      <a:pt x="0" y="102120"/>
                      <a:pt x="0" y="83195"/>
                    </a:cubicBezTo>
                    <a:lnTo>
                      <a:pt x="0" y="34267"/>
                    </a:lnTo>
                    <a:cubicBezTo>
                      <a:pt x="0" y="15342"/>
                      <a:pt x="15342" y="0"/>
                      <a:pt x="34267" y="0"/>
                    </a:cubicBezTo>
                    <a:close/>
                  </a:path>
                </a:pathLst>
              </a:custGeom>
              <a:solidFill>
                <a:srgbClr val="282D96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35" name="TextBox 35"/>
              <p:cNvSpPr txBox="1"/>
              <p:nvPr/>
            </p:nvSpPr>
            <p:spPr>
              <a:xfrm>
                <a:off x="0" y="-57150"/>
                <a:ext cx="787558" cy="17461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59"/>
                  </a:lnSpc>
                </a:pPr>
                <a:endParaRPr/>
              </a:p>
            </p:txBody>
          </p:sp>
        </p:grpSp>
        <p:sp>
          <p:nvSpPr>
            <p:cNvPr id="36" name="TextBox 36"/>
            <p:cNvSpPr txBox="1"/>
            <p:nvPr/>
          </p:nvSpPr>
          <p:spPr>
            <a:xfrm>
              <a:off x="125536" y="21943"/>
              <a:ext cx="3019931" cy="3524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2046"/>
                </a:lnSpc>
                <a:spcBef>
                  <a:spcPct val="0"/>
                </a:spcBef>
              </a:pPr>
              <a:r>
                <a:rPr lang="en-US" sz="1461" b="1">
                  <a:solidFill>
                    <a:srgbClr val="FFFFFD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Sécurité affective/physique</a:t>
              </a: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653088" y="7400985"/>
            <a:ext cx="633496" cy="361962"/>
            <a:chOff x="0" y="0"/>
            <a:chExt cx="844662" cy="482616"/>
          </a:xfrm>
        </p:grpSpPr>
        <p:grpSp>
          <p:nvGrpSpPr>
            <p:cNvPr id="38" name="Group 38"/>
            <p:cNvGrpSpPr/>
            <p:nvPr/>
          </p:nvGrpSpPr>
          <p:grpSpPr>
            <a:xfrm>
              <a:off x="0" y="0"/>
              <a:ext cx="844662" cy="482616"/>
              <a:chOff x="0" y="0"/>
              <a:chExt cx="211485" cy="120837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211485" cy="120837"/>
              </a:xfrm>
              <a:custGeom>
                <a:avLst/>
                <a:gdLst/>
                <a:ahLst/>
                <a:cxnLst/>
                <a:rect l="l" t="t" r="r" b="b"/>
                <a:pathLst>
                  <a:path w="211485" h="120837">
                    <a:moveTo>
                      <a:pt x="60418" y="0"/>
                    </a:moveTo>
                    <a:lnTo>
                      <a:pt x="151067" y="0"/>
                    </a:lnTo>
                    <a:cubicBezTo>
                      <a:pt x="167091" y="0"/>
                      <a:pt x="182458" y="6365"/>
                      <a:pt x="193789" y="17696"/>
                    </a:cubicBezTo>
                    <a:cubicBezTo>
                      <a:pt x="205120" y="29027"/>
                      <a:pt x="211485" y="44394"/>
                      <a:pt x="211485" y="60418"/>
                    </a:cubicBezTo>
                    <a:lnTo>
                      <a:pt x="211485" y="60418"/>
                    </a:lnTo>
                    <a:cubicBezTo>
                      <a:pt x="211485" y="76442"/>
                      <a:pt x="205120" y="91810"/>
                      <a:pt x="193789" y="103140"/>
                    </a:cubicBezTo>
                    <a:cubicBezTo>
                      <a:pt x="182458" y="114471"/>
                      <a:pt x="167091" y="120837"/>
                      <a:pt x="151067" y="120837"/>
                    </a:cubicBezTo>
                    <a:lnTo>
                      <a:pt x="60418" y="120837"/>
                    </a:lnTo>
                    <a:cubicBezTo>
                      <a:pt x="44394" y="120837"/>
                      <a:pt x="29027" y="114471"/>
                      <a:pt x="17696" y="103140"/>
                    </a:cubicBezTo>
                    <a:cubicBezTo>
                      <a:pt x="6365" y="91810"/>
                      <a:pt x="0" y="76442"/>
                      <a:pt x="0" y="60418"/>
                    </a:cubicBezTo>
                    <a:lnTo>
                      <a:pt x="0" y="60418"/>
                    </a:lnTo>
                    <a:cubicBezTo>
                      <a:pt x="0" y="44394"/>
                      <a:pt x="6365" y="29027"/>
                      <a:pt x="17696" y="17696"/>
                    </a:cubicBezTo>
                    <a:cubicBezTo>
                      <a:pt x="29027" y="6365"/>
                      <a:pt x="44394" y="0"/>
                      <a:pt x="60418" y="0"/>
                    </a:cubicBezTo>
                    <a:close/>
                  </a:path>
                </a:pathLst>
              </a:custGeom>
              <a:solidFill>
                <a:srgbClr val="282D96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40" name="TextBox 40"/>
              <p:cNvSpPr txBox="1"/>
              <p:nvPr/>
            </p:nvSpPr>
            <p:spPr>
              <a:xfrm>
                <a:off x="0" y="-57150"/>
                <a:ext cx="211485" cy="1779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59"/>
                  </a:lnSpc>
                </a:pPr>
                <a:endParaRPr/>
              </a:p>
            </p:txBody>
          </p:sp>
        </p:grpSp>
        <p:sp>
          <p:nvSpPr>
            <p:cNvPr id="41" name="TextBox 41"/>
            <p:cNvSpPr txBox="1"/>
            <p:nvPr/>
          </p:nvSpPr>
          <p:spPr>
            <a:xfrm>
              <a:off x="33759" y="36519"/>
              <a:ext cx="777143" cy="3524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046"/>
                </a:lnSpc>
                <a:spcBef>
                  <a:spcPct val="0"/>
                </a:spcBef>
              </a:pPr>
              <a:r>
                <a:rPr lang="en-US" sz="1461" b="1">
                  <a:solidFill>
                    <a:srgbClr val="FFFFFD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Temps</a:t>
              </a:r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7880303" y="5950347"/>
            <a:ext cx="633496" cy="361962"/>
            <a:chOff x="0" y="0"/>
            <a:chExt cx="844662" cy="482616"/>
          </a:xfrm>
        </p:grpSpPr>
        <p:grpSp>
          <p:nvGrpSpPr>
            <p:cNvPr id="43" name="Group 43"/>
            <p:cNvGrpSpPr/>
            <p:nvPr/>
          </p:nvGrpSpPr>
          <p:grpSpPr>
            <a:xfrm>
              <a:off x="0" y="0"/>
              <a:ext cx="844662" cy="482616"/>
              <a:chOff x="0" y="0"/>
              <a:chExt cx="211485" cy="120837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211485" cy="120837"/>
              </a:xfrm>
              <a:custGeom>
                <a:avLst/>
                <a:gdLst/>
                <a:ahLst/>
                <a:cxnLst/>
                <a:rect l="l" t="t" r="r" b="b"/>
                <a:pathLst>
                  <a:path w="211485" h="120837">
                    <a:moveTo>
                      <a:pt x="60418" y="0"/>
                    </a:moveTo>
                    <a:lnTo>
                      <a:pt x="151067" y="0"/>
                    </a:lnTo>
                    <a:cubicBezTo>
                      <a:pt x="167091" y="0"/>
                      <a:pt x="182458" y="6365"/>
                      <a:pt x="193789" y="17696"/>
                    </a:cubicBezTo>
                    <a:cubicBezTo>
                      <a:pt x="205120" y="29027"/>
                      <a:pt x="211485" y="44394"/>
                      <a:pt x="211485" y="60418"/>
                    </a:cubicBezTo>
                    <a:lnTo>
                      <a:pt x="211485" y="60418"/>
                    </a:lnTo>
                    <a:cubicBezTo>
                      <a:pt x="211485" y="76442"/>
                      <a:pt x="205120" y="91810"/>
                      <a:pt x="193789" y="103140"/>
                    </a:cubicBezTo>
                    <a:cubicBezTo>
                      <a:pt x="182458" y="114471"/>
                      <a:pt x="167091" y="120837"/>
                      <a:pt x="151067" y="120837"/>
                    </a:cubicBezTo>
                    <a:lnTo>
                      <a:pt x="60418" y="120837"/>
                    </a:lnTo>
                    <a:cubicBezTo>
                      <a:pt x="44394" y="120837"/>
                      <a:pt x="29027" y="114471"/>
                      <a:pt x="17696" y="103140"/>
                    </a:cubicBezTo>
                    <a:cubicBezTo>
                      <a:pt x="6365" y="91810"/>
                      <a:pt x="0" y="76442"/>
                      <a:pt x="0" y="60418"/>
                    </a:cubicBezTo>
                    <a:lnTo>
                      <a:pt x="0" y="60418"/>
                    </a:lnTo>
                    <a:cubicBezTo>
                      <a:pt x="0" y="44394"/>
                      <a:pt x="6365" y="29027"/>
                      <a:pt x="17696" y="17696"/>
                    </a:cubicBezTo>
                    <a:cubicBezTo>
                      <a:pt x="29027" y="6365"/>
                      <a:pt x="44394" y="0"/>
                      <a:pt x="60418" y="0"/>
                    </a:cubicBezTo>
                    <a:close/>
                  </a:path>
                </a:pathLst>
              </a:custGeom>
              <a:solidFill>
                <a:srgbClr val="282D96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45" name="TextBox 45"/>
              <p:cNvSpPr txBox="1"/>
              <p:nvPr/>
            </p:nvSpPr>
            <p:spPr>
              <a:xfrm>
                <a:off x="0" y="-57150"/>
                <a:ext cx="211485" cy="1779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59"/>
                  </a:lnSpc>
                </a:pPr>
                <a:endParaRPr/>
              </a:p>
            </p:txBody>
          </p:sp>
        </p:grpSp>
        <p:sp>
          <p:nvSpPr>
            <p:cNvPr id="46" name="TextBox 46"/>
            <p:cNvSpPr txBox="1"/>
            <p:nvPr/>
          </p:nvSpPr>
          <p:spPr>
            <a:xfrm>
              <a:off x="94558" y="36519"/>
              <a:ext cx="655545" cy="3524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046"/>
                </a:lnSpc>
                <a:spcBef>
                  <a:spcPct val="0"/>
                </a:spcBef>
              </a:pPr>
              <a:r>
                <a:rPr lang="en-US" sz="1461" b="1">
                  <a:solidFill>
                    <a:srgbClr val="FFFFFD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Aide</a:t>
              </a: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5391295" y="7589469"/>
            <a:ext cx="934165" cy="346955"/>
            <a:chOff x="0" y="0"/>
            <a:chExt cx="1245554" cy="462607"/>
          </a:xfrm>
        </p:grpSpPr>
        <p:grpSp>
          <p:nvGrpSpPr>
            <p:cNvPr id="48" name="Group 48"/>
            <p:cNvGrpSpPr/>
            <p:nvPr/>
          </p:nvGrpSpPr>
          <p:grpSpPr>
            <a:xfrm>
              <a:off x="0" y="0"/>
              <a:ext cx="1222966" cy="462607"/>
              <a:chOff x="0" y="0"/>
              <a:chExt cx="306205" cy="115827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0" y="0"/>
                <a:ext cx="306205" cy="115827"/>
              </a:xfrm>
              <a:custGeom>
                <a:avLst/>
                <a:gdLst/>
                <a:ahLst/>
                <a:cxnLst/>
                <a:rect l="l" t="t" r="r" b="b"/>
                <a:pathLst>
                  <a:path w="306205" h="115827">
                    <a:moveTo>
                      <a:pt x="57913" y="0"/>
                    </a:moveTo>
                    <a:lnTo>
                      <a:pt x="248291" y="0"/>
                    </a:lnTo>
                    <a:cubicBezTo>
                      <a:pt x="280276" y="0"/>
                      <a:pt x="306205" y="25929"/>
                      <a:pt x="306205" y="57913"/>
                    </a:cubicBezTo>
                    <a:lnTo>
                      <a:pt x="306205" y="57913"/>
                    </a:lnTo>
                    <a:cubicBezTo>
                      <a:pt x="306205" y="89898"/>
                      <a:pt x="280276" y="115827"/>
                      <a:pt x="248291" y="115827"/>
                    </a:cubicBezTo>
                    <a:lnTo>
                      <a:pt x="57913" y="115827"/>
                    </a:lnTo>
                    <a:cubicBezTo>
                      <a:pt x="25929" y="115827"/>
                      <a:pt x="0" y="89898"/>
                      <a:pt x="0" y="57913"/>
                    </a:cubicBezTo>
                    <a:lnTo>
                      <a:pt x="0" y="57913"/>
                    </a:lnTo>
                    <a:cubicBezTo>
                      <a:pt x="0" y="25929"/>
                      <a:pt x="25929" y="0"/>
                      <a:pt x="57913" y="0"/>
                    </a:cubicBezTo>
                    <a:close/>
                  </a:path>
                </a:pathLst>
              </a:custGeom>
              <a:solidFill>
                <a:srgbClr val="282D96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50" name="TextBox 50"/>
              <p:cNvSpPr txBox="1"/>
              <p:nvPr/>
            </p:nvSpPr>
            <p:spPr>
              <a:xfrm>
                <a:off x="0" y="-57150"/>
                <a:ext cx="306205" cy="17297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59"/>
                  </a:lnSpc>
                </a:pPr>
                <a:endParaRPr/>
              </a:p>
            </p:txBody>
          </p:sp>
        </p:grpSp>
        <p:sp>
          <p:nvSpPr>
            <p:cNvPr id="51" name="TextBox 51"/>
            <p:cNvSpPr txBox="1"/>
            <p:nvPr/>
          </p:nvSpPr>
          <p:spPr>
            <a:xfrm>
              <a:off x="0" y="26515"/>
              <a:ext cx="1245554" cy="3524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046"/>
                </a:lnSpc>
                <a:spcBef>
                  <a:spcPct val="0"/>
                </a:spcBef>
              </a:pPr>
              <a:r>
                <a:rPr lang="en-US" sz="1461" b="1">
                  <a:solidFill>
                    <a:srgbClr val="FFFFFD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Confiance</a:t>
              </a:r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6644089" y="8125393"/>
            <a:ext cx="648457" cy="346955"/>
            <a:chOff x="0" y="0"/>
            <a:chExt cx="864609" cy="462607"/>
          </a:xfrm>
        </p:grpSpPr>
        <p:grpSp>
          <p:nvGrpSpPr>
            <p:cNvPr id="53" name="Group 53"/>
            <p:cNvGrpSpPr/>
            <p:nvPr/>
          </p:nvGrpSpPr>
          <p:grpSpPr>
            <a:xfrm>
              <a:off x="0" y="0"/>
              <a:ext cx="848930" cy="462607"/>
              <a:chOff x="0" y="0"/>
              <a:chExt cx="212554" cy="115827"/>
            </a:xfrm>
          </p:grpSpPr>
          <p:sp>
            <p:nvSpPr>
              <p:cNvPr id="54" name="Freeform 54"/>
              <p:cNvSpPr/>
              <p:nvPr/>
            </p:nvSpPr>
            <p:spPr>
              <a:xfrm>
                <a:off x="0" y="0"/>
                <a:ext cx="212554" cy="115827"/>
              </a:xfrm>
              <a:custGeom>
                <a:avLst/>
                <a:gdLst/>
                <a:ahLst/>
                <a:cxnLst/>
                <a:rect l="l" t="t" r="r" b="b"/>
                <a:pathLst>
                  <a:path w="212554" h="115827">
                    <a:moveTo>
                      <a:pt x="57913" y="0"/>
                    </a:moveTo>
                    <a:lnTo>
                      <a:pt x="154640" y="0"/>
                    </a:lnTo>
                    <a:cubicBezTo>
                      <a:pt x="186625" y="0"/>
                      <a:pt x="212554" y="25929"/>
                      <a:pt x="212554" y="57913"/>
                    </a:cubicBezTo>
                    <a:lnTo>
                      <a:pt x="212554" y="57913"/>
                    </a:lnTo>
                    <a:cubicBezTo>
                      <a:pt x="212554" y="89898"/>
                      <a:pt x="186625" y="115827"/>
                      <a:pt x="154640" y="115827"/>
                    </a:cubicBezTo>
                    <a:lnTo>
                      <a:pt x="57913" y="115827"/>
                    </a:lnTo>
                    <a:cubicBezTo>
                      <a:pt x="25929" y="115827"/>
                      <a:pt x="0" y="89898"/>
                      <a:pt x="0" y="57913"/>
                    </a:cubicBezTo>
                    <a:lnTo>
                      <a:pt x="0" y="57913"/>
                    </a:lnTo>
                    <a:cubicBezTo>
                      <a:pt x="0" y="25929"/>
                      <a:pt x="25929" y="0"/>
                      <a:pt x="57913" y="0"/>
                    </a:cubicBezTo>
                    <a:close/>
                  </a:path>
                </a:pathLst>
              </a:custGeom>
              <a:solidFill>
                <a:srgbClr val="282D96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55" name="TextBox 55"/>
              <p:cNvSpPr txBox="1"/>
              <p:nvPr/>
            </p:nvSpPr>
            <p:spPr>
              <a:xfrm>
                <a:off x="0" y="-57150"/>
                <a:ext cx="212554" cy="17297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59"/>
                  </a:lnSpc>
                </a:pPr>
                <a:endParaRPr/>
              </a:p>
            </p:txBody>
          </p:sp>
        </p:grpSp>
        <p:sp>
          <p:nvSpPr>
            <p:cNvPr id="56" name="TextBox 56"/>
            <p:cNvSpPr txBox="1"/>
            <p:nvPr/>
          </p:nvSpPr>
          <p:spPr>
            <a:xfrm>
              <a:off x="0" y="26515"/>
              <a:ext cx="864609" cy="3524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046"/>
                </a:lnSpc>
                <a:spcBef>
                  <a:spcPct val="0"/>
                </a:spcBef>
              </a:pPr>
              <a:r>
                <a:rPr lang="en-US" sz="1461" b="1">
                  <a:solidFill>
                    <a:srgbClr val="FFFFFD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Justice</a:t>
              </a:r>
            </a:p>
          </p:txBody>
        </p:sp>
      </p:grpSp>
      <p:grpSp>
        <p:nvGrpSpPr>
          <p:cNvPr id="57" name="Group 57"/>
          <p:cNvGrpSpPr/>
          <p:nvPr/>
        </p:nvGrpSpPr>
        <p:grpSpPr>
          <a:xfrm>
            <a:off x="6667183" y="6245131"/>
            <a:ext cx="648457" cy="346955"/>
            <a:chOff x="0" y="0"/>
            <a:chExt cx="864609" cy="462607"/>
          </a:xfrm>
        </p:grpSpPr>
        <p:grpSp>
          <p:nvGrpSpPr>
            <p:cNvPr id="58" name="Group 58"/>
            <p:cNvGrpSpPr/>
            <p:nvPr/>
          </p:nvGrpSpPr>
          <p:grpSpPr>
            <a:xfrm>
              <a:off x="0" y="0"/>
              <a:ext cx="848930" cy="462607"/>
              <a:chOff x="0" y="0"/>
              <a:chExt cx="212554" cy="115827"/>
            </a:xfrm>
          </p:grpSpPr>
          <p:sp>
            <p:nvSpPr>
              <p:cNvPr id="59" name="Freeform 59"/>
              <p:cNvSpPr/>
              <p:nvPr/>
            </p:nvSpPr>
            <p:spPr>
              <a:xfrm>
                <a:off x="0" y="0"/>
                <a:ext cx="212554" cy="115827"/>
              </a:xfrm>
              <a:custGeom>
                <a:avLst/>
                <a:gdLst/>
                <a:ahLst/>
                <a:cxnLst/>
                <a:rect l="l" t="t" r="r" b="b"/>
                <a:pathLst>
                  <a:path w="212554" h="115827">
                    <a:moveTo>
                      <a:pt x="57913" y="0"/>
                    </a:moveTo>
                    <a:lnTo>
                      <a:pt x="154640" y="0"/>
                    </a:lnTo>
                    <a:cubicBezTo>
                      <a:pt x="186625" y="0"/>
                      <a:pt x="212554" y="25929"/>
                      <a:pt x="212554" y="57913"/>
                    </a:cubicBezTo>
                    <a:lnTo>
                      <a:pt x="212554" y="57913"/>
                    </a:lnTo>
                    <a:cubicBezTo>
                      <a:pt x="212554" y="89898"/>
                      <a:pt x="186625" y="115827"/>
                      <a:pt x="154640" y="115827"/>
                    </a:cubicBezTo>
                    <a:lnTo>
                      <a:pt x="57913" y="115827"/>
                    </a:lnTo>
                    <a:cubicBezTo>
                      <a:pt x="25929" y="115827"/>
                      <a:pt x="0" y="89898"/>
                      <a:pt x="0" y="57913"/>
                    </a:cubicBezTo>
                    <a:lnTo>
                      <a:pt x="0" y="57913"/>
                    </a:lnTo>
                    <a:cubicBezTo>
                      <a:pt x="0" y="25929"/>
                      <a:pt x="25929" y="0"/>
                      <a:pt x="57913" y="0"/>
                    </a:cubicBezTo>
                    <a:close/>
                  </a:path>
                </a:pathLst>
              </a:custGeom>
              <a:solidFill>
                <a:srgbClr val="282D96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60" name="TextBox 60"/>
              <p:cNvSpPr txBox="1"/>
              <p:nvPr/>
            </p:nvSpPr>
            <p:spPr>
              <a:xfrm>
                <a:off x="0" y="-57150"/>
                <a:ext cx="212554" cy="17297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59"/>
                  </a:lnSpc>
                </a:pPr>
                <a:endParaRPr/>
              </a:p>
            </p:txBody>
          </p:sp>
        </p:grpSp>
        <p:sp>
          <p:nvSpPr>
            <p:cNvPr id="61" name="TextBox 61"/>
            <p:cNvSpPr txBox="1"/>
            <p:nvPr/>
          </p:nvSpPr>
          <p:spPr>
            <a:xfrm>
              <a:off x="0" y="26515"/>
              <a:ext cx="864609" cy="3524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046"/>
                </a:lnSpc>
                <a:spcBef>
                  <a:spcPct val="0"/>
                </a:spcBef>
              </a:pPr>
              <a:r>
                <a:rPr lang="en-US" sz="1461" b="1">
                  <a:solidFill>
                    <a:srgbClr val="FFFFFD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Écoute</a:t>
              </a:r>
            </a:p>
          </p:txBody>
        </p:sp>
      </p:grpSp>
      <p:sp>
        <p:nvSpPr>
          <p:cNvPr id="62" name="TextBox 62"/>
          <p:cNvSpPr txBox="1"/>
          <p:nvPr/>
        </p:nvSpPr>
        <p:spPr>
          <a:xfrm rot="-5400000">
            <a:off x="-1181206" y="6962549"/>
            <a:ext cx="3431579" cy="530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46"/>
              </a:lnSpc>
              <a:spcBef>
                <a:spcPct val="0"/>
              </a:spcBef>
            </a:pPr>
            <a:r>
              <a:rPr lang="en-US" sz="2819" b="1" dirty="0">
                <a:solidFill>
                  <a:srgbClr val="30178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MES BESOINS</a:t>
            </a:r>
          </a:p>
        </p:txBody>
      </p:sp>
      <p:grpSp>
        <p:nvGrpSpPr>
          <p:cNvPr id="63" name="Group 63"/>
          <p:cNvGrpSpPr/>
          <p:nvPr/>
        </p:nvGrpSpPr>
        <p:grpSpPr>
          <a:xfrm>
            <a:off x="3487661" y="7272889"/>
            <a:ext cx="1455406" cy="311682"/>
            <a:chOff x="0" y="0"/>
            <a:chExt cx="1940542" cy="415577"/>
          </a:xfrm>
        </p:grpSpPr>
        <p:grpSp>
          <p:nvGrpSpPr>
            <p:cNvPr id="64" name="Group 64"/>
            <p:cNvGrpSpPr/>
            <p:nvPr/>
          </p:nvGrpSpPr>
          <p:grpSpPr>
            <a:xfrm>
              <a:off x="0" y="0"/>
              <a:ext cx="1940542" cy="415577"/>
              <a:chOff x="0" y="0"/>
              <a:chExt cx="485870" cy="104051"/>
            </a:xfrm>
          </p:grpSpPr>
          <p:sp>
            <p:nvSpPr>
              <p:cNvPr id="65" name="Freeform 65"/>
              <p:cNvSpPr/>
              <p:nvPr/>
            </p:nvSpPr>
            <p:spPr>
              <a:xfrm>
                <a:off x="0" y="0"/>
                <a:ext cx="485870" cy="104051"/>
              </a:xfrm>
              <a:custGeom>
                <a:avLst/>
                <a:gdLst/>
                <a:ahLst/>
                <a:cxnLst/>
                <a:rect l="l" t="t" r="r" b="b"/>
                <a:pathLst>
                  <a:path w="485870" h="104051">
                    <a:moveTo>
                      <a:pt x="52026" y="0"/>
                    </a:moveTo>
                    <a:lnTo>
                      <a:pt x="433844" y="0"/>
                    </a:lnTo>
                    <a:cubicBezTo>
                      <a:pt x="462577" y="0"/>
                      <a:pt x="485870" y="23293"/>
                      <a:pt x="485870" y="52026"/>
                    </a:cubicBezTo>
                    <a:lnTo>
                      <a:pt x="485870" y="52026"/>
                    </a:lnTo>
                    <a:cubicBezTo>
                      <a:pt x="485870" y="80759"/>
                      <a:pt x="462577" y="104051"/>
                      <a:pt x="433844" y="104051"/>
                    </a:cubicBezTo>
                    <a:lnTo>
                      <a:pt x="52026" y="104051"/>
                    </a:lnTo>
                    <a:cubicBezTo>
                      <a:pt x="23293" y="104051"/>
                      <a:pt x="0" y="80759"/>
                      <a:pt x="0" y="52026"/>
                    </a:cubicBezTo>
                    <a:lnTo>
                      <a:pt x="0" y="52026"/>
                    </a:lnTo>
                    <a:cubicBezTo>
                      <a:pt x="0" y="23293"/>
                      <a:pt x="23293" y="0"/>
                      <a:pt x="52026" y="0"/>
                    </a:cubicBezTo>
                    <a:close/>
                  </a:path>
                </a:pathLst>
              </a:custGeom>
              <a:solidFill>
                <a:srgbClr val="282D96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66" name="TextBox 66"/>
              <p:cNvSpPr txBox="1"/>
              <p:nvPr/>
            </p:nvSpPr>
            <p:spPr>
              <a:xfrm>
                <a:off x="0" y="-57150"/>
                <a:ext cx="485870" cy="16120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59"/>
                  </a:lnSpc>
                </a:pPr>
                <a:endParaRPr/>
              </a:p>
            </p:txBody>
          </p:sp>
        </p:grpSp>
        <p:sp>
          <p:nvSpPr>
            <p:cNvPr id="67" name="TextBox 67"/>
            <p:cNvSpPr txBox="1"/>
            <p:nvPr/>
          </p:nvSpPr>
          <p:spPr>
            <a:xfrm>
              <a:off x="0" y="2999"/>
              <a:ext cx="1940542" cy="3524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046"/>
                </a:lnSpc>
                <a:spcBef>
                  <a:spcPct val="0"/>
                </a:spcBef>
              </a:pPr>
              <a:r>
                <a:rPr lang="en-US" sz="1461" b="1">
                  <a:solidFill>
                    <a:srgbClr val="FFFFFD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Détente / Repos</a:t>
              </a:r>
            </a:p>
          </p:txBody>
        </p:sp>
      </p:grpSp>
      <p:grpSp>
        <p:nvGrpSpPr>
          <p:cNvPr id="68" name="Group 68"/>
          <p:cNvGrpSpPr/>
          <p:nvPr/>
        </p:nvGrpSpPr>
        <p:grpSpPr>
          <a:xfrm>
            <a:off x="1811560" y="6961206"/>
            <a:ext cx="1455406" cy="311682"/>
            <a:chOff x="0" y="0"/>
            <a:chExt cx="1940542" cy="415577"/>
          </a:xfrm>
        </p:grpSpPr>
        <p:grpSp>
          <p:nvGrpSpPr>
            <p:cNvPr id="69" name="Group 69"/>
            <p:cNvGrpSpPr/>
            <p:nvPr/>
          </p:nvGrpSpPr>
          <p:grpSpPr>
            <a:xfrm>
              <a:off x="0" y="0"/>
              <a:ext cx="1940542" cy="415577"/>
              <a:chOff x="0" y="0"/>
              <a:chExt cx="485870" cy="104051"/>
            </a:xfrm>
          </p:grpSpPr>
          <p:sp>
            <p:nvSpPr>
              <p:cNvPr id="70" name="Freeform 70"/>
              <p:cNvSpPr/>
              <p:nvPr/>
            </p:nvSpPr>
            <p:spPr>
              <a:xfrm>
                <a:off x="0" y="0"/>
                <a:ext cx="485870" cy="104051"/>
              </a:xfrm>
              <a:custGeom>
                <a:avLst/>
                <a:gdLst/>
                <a:ahLst/>
                <a:cxnLst/>
                <a:rect l="l" t="t" r="r" b="b"/>
                <a:pathLst>
                  <a:path w="485870" h="104051">
                    <a:moveTo>
                      <a:pt x="52026" y="0"/>
                    </a:moveTo>
                    <a:lnTo>
                      <a:pt x="433844" y="0"/>
                    </a:lnTo>
                    <a:cubicBezTo>
                      <a:pt x="462577" y="0"/>
                      <a:pt x="485870" y="23293"/>
                      <a:pt x="485870" y="52026"/>
                    </a:cubicBezTo>
                    <a:lnTo>
                      <a:pt x="485870" y="52026"/>
                    </a:lnTo>
                    <a:cubicBezTo>
                      <a:pt x="485870" y="80759"/>
                      <a:pt x="462577" y="104051"/>
                      <a:pt x="433844" y="104051"/>
                    </a:cubicBezTo>
                    <a:lnTo>
                      <a:pt x="52026" y="104051"/>
                    </a:lnTo>
                    <a:cubicBezTo>
                      <a:pt x="23293" y="104051"/>
                      <a:pt x="0" y="80759"/>
                      <a:pt x="0" y="52026"/>
                    </a:cubicBezTo>
                    <a:lnTo>
                      <a:pt x="0" y="52026"/>
                    </a:lnTo>
                    <a:cubicBezTo>
                      <a:pt x="0" y="23293"/>
                      <a:pt x="23293" y="0"/>
                      <a:pt x="52026" y="0"/>
                    </a:cubicBezTo>
                    <a:close/>
                  </a:path>
                </a:pathLst>
              </a:custGeom>
              <a:solidFill>
                <a:srgbClr val="282D96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71" name="TextBox 71"/>
              <p:cNvSpPr txBox="1"/>
              <p:nvPr/>
            </p:nvSpPr>
            <p:spPr>
              <a:xfrm>
                <a:off x="0" y="-57150"/>
                <a:ext cx="485870" cy="16120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59"/>
                  </a:lnSpc>
                </a:pPr>
                <a:endParaRPr/>
              </a:p>
            </p:txBody>
          </p:sp>
        </p:grpSp>
        <p:sp>
          <p:nvSpPr>
            <p:cNvPr id="72" name="TextBox 72"/>
            <p:cNvSpPr txBox="1"/>
            <p:nvPr/>
          </p:nvSpPr>
          <p:spPr>
            <a:xfrm>
              <a:off x="0" y="2999"/>
              <a:ext cx="1940542" cy="3524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046"/>
                </a:lnSpc>
                <a:spcBef>
                  <a:spcPct val="0"/>
                </a:spcBef>
              </a:pPr>
              <a:r>
                <a:rPr lang="en-US" sz="1461" b="1">
                  <a:solidFill>
                    <a:srgbClr val="FFFFFD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Compréhension</a:t>
              </a:r>
            </a:p>
          </p:txBody>
        </p:sp>
      </p:grpSp>
      <p:grpSp>
        <p:nvGrpSpPr>
          <p:cNvPr id="73" name="Group 73"/>
          <p:cNvGrpSpPr/>
          <p:nvPr/>
        </p:nvGrpSpPr>
        <p:grpSpPr>
          <a:xfrm>
            <a:off x="7046270" y="6900404"/>
            <a:ext cx="1799934" cy="342468"/>
            <a:chOff x="0" y="0"/>
            <a:chExt cx="2399912" cy="456625"/>
          </a:xfrm>
        </p:grpSpPr>
        <p:grpSp>
          <p:nvGrpSpPr>
            <p:cNvPr id="74" name="Group 74"/>
            <p:cNvGrpSpPr/>
            <p:nvPr/>
          </p:nvGrpSpPr>
          <p:grpSpPr>
            <a:xfrm>
              <a:off x="0" y="0"/>
              <a:ext cx="2399912" cy="456625"/>
              <a:chOff x="0" y="0"/>
              <a:chExt cx="600886" cy="114329"/>
            </a:xfrm>
          </p:grpSpPr>
          <p:sp>
            <p:nvSpPr>
              <p:cNvPr id="75" name="Freeform 75"/>
              <p:cNvSpPr/>
              <p:nvPr/>
            </p:nvSpPr>
            <p:spPr>
              <a:xfrm>
                <a:off x="0" y="0"/>
                <a:ext cx="600886" cy="114329"/>
              </a:xfrm>
              <a:custGeom>
                <a:avLst/>
                <a:gdLst/>
                <a:ahLst/>
                <a:cxnLst/>
                <a:rect l="l" t="t" r="r" b="b"/>
                <a:pathLst>
                  <a:path w="600886" h="114329">
                    <a:moveTo>
                      <a:pt x="44912" y="0"/>
                    </a:moveTo>
                    <a:lnTo>
                      <a:pt x="555974" y="0"/>
                    </a:lnTo>
                    <a:cubicBezTo>
                      <a:pt x="580779" y="0"/>
                      <a:pt x="600886" y="20108"/>
                      <a:pt x="600886" y="44912"/>
                    </a:cubicBezTo>
                    <a:lnTo>
                      <a:pt x="600886" y="69417"/>
                    </a:lnTo>
                    <a:cubicBezTo>
                      <a:pt x="600886" y="81328"/>
                      <a:pt x="596155" y="92752"/>
                      <a:pt x="587732" y="101175"/>
                    </a:cubicBezTo>
                    <a:cubicBezTo>
                      <a:pt x="579309" y="109597"/>
                      <a:pt x="567886" y="114329"/>
                      <a:pt x="555974" y="114329"/>
                    </a:cubicBezTo>
                    <a:lnTo>
                      <a:pt x="44912" y="114329"/>
                    </a:lnTo>
                    <a:cubicBezTo>
                      <a:pt x="20108" y="114329"/>
                      <a:pt x="0" y="94221"/>
                      <a:pt x="0" y="69417"/>
                    </a:cubicBezTo>
                    <a:lnTo>
                      <a:pt x="0" y="44912"/>
                    </a:lnTo>
                    <a:cubicBezTo>
                      <a:pt x="0" y="20108"/>
                      <a:pt x="20108" y="0"/>
                      <a:pt x="44912" y="0"/>
                    </a:cubicBezTo>
                    <a:close/>
                  </a:path>
                </a:pathLst>
              </a:custGeom>
              <a:solidFill>
                <a:srgbClr val="282D96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76" name="TextBox 76"/>
              <p:cNvSpPr txBox="1"/>
              <p:nvPr/>
            </p:nvSpPr>
            <p:spPr>
              <a:xfrm>
                <a:off x="0" y="-57150"/>
                <a:ext cx="600886" cy="1714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59"/>
                  </a:lnSpc>
                </a:pPr>
                <a:endParaRPr/>
              </a:p>
            </p:txBody>
          </p:sp>
        </p:grpSp>
        <p:sp>
          <p:nvSpPr>
            <p:cNvPr id="77" name="TextBox 77"/>
            <p:cNvSpPr txBox="1"/>
            <p:nvPr/>
          </p:nvSpPr>
          <p:spPr>
            <a:xfrm>
              <a:off x="0" y="23523"/>
              <a:ext cx="2399912" cy="3524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046"/>
                </a:lnSpc>
                <a:spcBef>
                  <a:spcPct val="0"/>
                </a:spcBef>
              </a:pPr>
              <a:r>
                <a:rPr lang="en-US" sz="1461" b="1">
                  <a:solidFill>
                    <a:srgbClr val="FFFFFD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Plaisir/Divertissement</a:t>
              </a:r>
            </a:p>
          </p:txBody>
        </p:sp>
      </p:grpSp>
      <p:grpSp>
        <p:nvGrpSpPr>
          <p:cNvPr id="78" name="Group 78"/>
          <p:cNvGrpSpPr/>
          <p:nvPr/>
        </p:nvGrpSpPr>
        <p:grpSpPr>
          <a:xfrm>
            <a:off x="1949311" y="7892889"/>
            <a:ext cx="2489779" cy="311682"/>
            <a:chOff x="0" y="0"/>
            <a:chExt cx="3319705" cy="415577"/>
          </a:xfrm>
        </p:grpSpPr>
        <p:grpSp>
          <p:nvGrpSpPr>
            <p:cNvPr id="79" name="Group 79"/>
            <p:cNvGrpSpPr/>
            <p:nvPr/>
          </p:nvGrpSpPr>
          <p:grpSpPr>
            <a:xfrm>
              <a:off x="0" y="0"/>
              <a:ext cx="3319705" cy="415577"/>
              <a:chOff x="0" y="0"/>
              <a:chExt cx="831183" cy="104051"/>
            </a:xfrm>
          </p:grpSpPr>
          <p:sp>
            <p:nvSpPr>
              <p:cNvPr id="80" name="Freeform 80"/>
              <p:cNvSpPr/>
              <p:nvPr/>
            </p:nvSpPr>
            <p:spPr>
              <a:xfrm>
                <a:off x="0" y="0"/>
                <a:ext cx="831183" cy="104051"/>
              </a:xfrm>
              <a:custGeom>
                <a:avLst/>
                <a:gdLst/>
                <a:ahLst/>
                <a:cxnLst/>
                <a:rect l="l" t="t" r="r" b="b"/>
                <a:pathLst>
                  <a:path w="831183" h="104051">
                    <a:moveTo>
                      <a:pt x="32468" y="0"/>
                    </a:moveTo>
                    <a:lnTo>
                      <a:pt x="798715" y="0"/>
                    </a:lnTo>
                    <a:cubicBezTo>
                      <a:pt x="807326" y="0"/>
                      <a:pt x="815584" y="3421"/>
                      <a:pt x="821673" y="9510"/>
                    </a:cubicBezTo>
                    <a:cubicBezTo>
                      <a:pt x="827762" y="15599"/>
                      <a:pt x="831183" y="23857"/>
                      <a:pt x="831183" y="32468"/>
                    </a:cubicBezTo>
                    <a:lnTo>
                      <a:pt x="831183" y="71583"/>
                    </a:lnTo>
                    <a:cubicBezTo>
                      <a:pt x="831183" y="89515"/>
                      <a:pt x="816647" y="104051"/>
                      <a:pt x="798715" y="104051"/>
                    </a:cubicBezTo>
                    <a:lnTo>
                      <a:pt x="32468" y="104051"/>
                    </a:lnTo>
                    <a:cubicBezTo>
                      <a:pt x="23857" y="104051"/>
                      <a:pt x="15599" y="100631"/>
                      <a:pt x="9510" y="94542"/>
                    </a:cubicBezTo>
                    <a:cubicBezTo>
                      <a:pt x="3421" y="88453"/>
                      <a:pt x="0" y="80194"/>
                      <a:pt x="0" y="71583"/>
                    </a:cubicBezTo>
                    <a:lnTo>
                      <a:pt x="0" y="32468"/>
                    </a:lnTo>
                    <a:cubicBezTo>
                      <a:pt x="0" y="23857"/>
                      <a:pt x="3421" y="15599"/>
                      <a:pt x="9510" y="9510"/>
                    </a:cubicBezTo>
                    <a:cubicBezTo>
                      <a:pt x="15599" y="3421"/>
                      <a:pt x="23857" y="0"/>
                      <a:pt x="32468" y="0"/>
                    </a:cubicBezTo>
                    <a:close/>
                  </a:path>
                </a:pathLst>
              </a:custGeom>
              <a:solidFill>
                <a:srgbClr val="282D96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81" name="TextBox 81"/>
              <p:cNvSpPr txBox="1"/>
              <p:nvPr/>
            </p:nvSpPr>
            <p:spPr>
              <a:xfrm>
                <a:off x="0" y="-57150"/>
                <a:ext cx="831183" cy="16120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59"/>
                  </a:lnSpc>
                </a:pPr>
                <a:endParaRPr/>
              </a:p>
            </p:txBody>
          </p:sp>
        </p:grpSp>
        <p:sp>
          <p:nvSpPr>
            <p:cNvPr id="82" name="TextBox 82"/>
            <p:cNvSpPr txBox="1"/>
            <p:nvPr/>
          </p:nvSpPr>
          <p:spPr>
            <a:xfrm>
              <a:off x="0" y="2999"/>
              <a:ext cx="3319705" cy="3524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046"/>
                </a:lnSpc>
                <a:spcBef>
                  <a:spcPct val="0"/>
                </a:spcBef>
              </a:pPr>
              <a:r>
                <a:rPr lang="en-US" sz="1461" b="1">
                  <a:solidFill>
                    <a:srgbClr val="FFFFFD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Considération/Reconnaissance</a:t>
              </a:r>
            </a:p>
          </p:txBody>
        </p:sp>
      </p:grpSp>
      <p:grpSp>
        <p:nvGrpSpPr>
          <p:cNvPr id="83" name="Group 83"/>
          <p:cNvGrpSpPr/>
          <p:nvPr/>
        </p:nvGrpSpPr>
        <p:grpSpPr>
          <a:xfrm>
            <a:off x="2937087" y="2814309"/>
            <a:ext cx="789876" cy="851090"/>
            <a:chOff x="0" y="0"/>
            <a:chExt cx="1053168" cy="1134786"/>
          </a:xfrm>
        </p:grpSpPr>
        <p:sp>
          <p:nvSpPr>
            <p:cNvPr id="84" name="Freeform 84"/>
            <p:cNvSpPr/>
            <p:nvPr/>
          </p:nvSpPr>
          <p:spPr>
            <a:xfrm>
              <a:off x="73708" y="0"/>
              <a:ext cx="884537" cy="859844"/>
            </a:xfrm>
            <a:custGeom>
              <a:avLst/>
              <a:gdLst/>
              <a:ahLst/>
              <a:cxnLst/>
              <a:rect l="l" t="t" r="r" b="b"/>
              <a:pathLst>
                <a:path w="884537" h="859844">
                  <a:moveTo>
                    <a:pt x="0" y="0"/>
                  </a:moveTo>
                  <a:lnTo>
                    <a:pt x="884537" y="0"/>
                  </a:lnTo>
                  <a:lnTo>
                    <a:pt x="884537" y="859844"/>
                  </a:lnTo>
                  <a:lnTo>
                    <a:pt x="0" y="8598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grpSp>
          <p:nvGrpSpPr>
            <p:cNvPr id="85" name="Group 85"/>
            <p:cNvGrpSpPr/>
            <p:nvPr/>
          </p:nvGrpSpPr>
          <p:grpSpPr>
            <a:xfrm>
              <a:off x="0" y="760416"/>
              <a:ext cx="1053168" cy="374371"/>
              <a:chOff x="0" y="0"/>
              <a:chExt cx="263691" cy="93734"/>
            </a:xfrm>
          </p:grpSpPr>
          <p:sp>
            <p:nvSpPr>
              <p:cNvPr id="86" name="Freeform 86"/>
              <p:cNvSpPr/>
              <p:nvPr/>
            </p:nvSpPr>
            <p:spPr>
              <a:xfrm>
                <a:off x="0" y="0"/>
                <a:ext cx="263691" cy="93734"/>
              </a:xfrm>
              <a:custGeom>
                <a:avLst/>
                <a:gdLst/>
                <a:ahLst/>
                <a:cxnLst/>
                <a:rect l="l" t="t" r="r" b="b"/>
                <a:pathLst>
                  <a:path w="263691" h="93734">
                    <a:moveTo>
                      <a:pt x="46867" y="0"/>
                    </a:moveTo>
                    <a:lnTo>
                      <a:pt x="216823" y="0"/>
                    </a:lnTo>
                    <a:cubicBezTo>
                      <a:pt x="229253" y="0"/>
                      <a:pt x="241174" y="4938"/>
                      <a:pt x="249964" y="13727"/>
                    </a:cubicBezTo>
                    <a:cubicBezTo>
                      <a:pt x="258753" y="22516"/>
                      <a:pt x="263691" y="34437"/>
                      <a:pt x="263691" y="46867"/>
                    </a:cubicBezTo>
                    <a:lnTo>
                      <a:pt x="263691" y="46867"/>
                    </a:lnTo>
                    <a:cubicBezTo>
                      <a:pt x="263691" y="59297"/>
                      <a:pt x="258753" y="71218"/>
                      <a:pt x="249964" y="80007"/>
                    </a:cubicBezTo>
                    <a:cubicBezTo>
                      <a:pt x="241174" y="88797"/>
                      <a:pt x="229253" y="93734"/>
                      <a:pt x="216823" y="93734"/>
                    </a:cubicBezTo>
                    <a:lnTo>
                      <a:pt x="46867" y="93734"/>
                    </a:lnTo>
                    <a:cubicBezTo>
                      <a:pt x="34437" y="93734"/>
                      <a:pt x="22516" y="88797"/>
                      <a:pt x="13727" y="80007"/>
                    </a:cubicBezTo>
                    <a:cubicBezTo>
                      <a:pt x="4938" y="71218"/>
                      <a:pt x="0" y="59297"/>
                      <a:pt x="0" y="46867"/>
                    </a:cubicBezTo>
                    <a:lnTo>
                      <a:pt x="0" y="46867"/>
                    </a:lnTo>
                    <a:cubicBezTo>
                      <a:pt x="0" y="34437"/>
                      <a:pt x="4938" y="22516"/>
                      <a:pt x="13727" y="13727"/>
                    </a:cubicBezTo>
                    <a:cubicBezTo>
                      <a:pt x="22516" y="4938"/>
                      <a:pt x="34437" y="0"/>
                      <a:pt x="46867" y="0"/>
                    </a:cubicBezTo>
                    <a:close/>
                  </a:path>
                </a:pathLst>
              </a:custGeom>
              <a:solidFill>
                <a:srgbClr val="EAE8F8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87" name="TextBox 87"/>
              <p:cNvSpPr txBox="1"/>
              <p:nvPr/>
            </p:nvSpPr>
            <p:spPr>
              <a:xfrm>
                <a:off x="0" y="-57150"/>
                <a:ext cx="263691" cy="15088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59"/>
                  </a:lnSpc>
                </a:pPr>
                <a:endParaRPr/>
              </a:p>
            </p:txBody>
          </p:sp>
        </p:grpSp>
        <p:sp>
          <p:nvSpPr>
            <p:cNvPr id="88" name="TextBox 88"/>
            <p:cNvSpPr txBox="1"/>
            <p:nvPr/>
          </p:nvSpPr>
          <p:spPr>
            <a:xfrm>
              <a:off x="0" y="742812"/>
              <a:ext cx="1053168" cy="3524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046"/>
                </a:lnSpc>
                <a:spcBef>
                  <a:spcPct val="0"/>
                </a:spcBef>
              </a:pPr>
              <a:r>
                <a:rPr lang="en-US" sz="1461" b="1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COLÈRE</a:t>
              </a:r>
            </a:p>
          </p:txBody>
        </p:sp>
      </p:grpSp>
      <p:grpSp>
        <p:nvGrpSpPr>
          <p:cNvPr id="89" name="Group 89"/>
          <p:cNvGrpSpPr/>
          <p:nvPr/>
        </p:nvGrpSpPr>
        <p:grpSpPr>
          <a:xfrm>
            <a:off x="6343014" y="2814309"/>
            <a:ext cx="789876" cy="851090"/>
            <a:chOff x="0" y="0"/>
            <a:chExt cx="1053168" cy="1134786"/>
          </a:xfrm>
        </p:grpSpPr>
        <p:sp>
          <p:nvSpPr>
            <p:cNvPr id="90" name="Freeform 90"/>
            <p:cNvSpPr/>
            <p:nvPr/>
          </p:nvSpPr>
          <p:spPr>
            <a:xfrm>
              <a:off x="85231" y="0"/>
              <a:ext cx="882706" cy="858432"/>
            </a:xfrm>
            <a:custGeom>
              <a:avLst/>
              <a:gdLst/>
              <a:ahLst/>
              <a:cxnLst/>
              <a:rect l="l" t="t" r="r" b="b"/>
              <a:pathLst>
                <a:path w="882706" h="858432">
                  <a:moveTo>
                    <a:pt x="0" y="0"/>
                  </a:moveTo>
                  <a:lnTo>
                    <a:pt x="882706" y="0"/>
                  </a:lnTo>
                  <a:lnTo>
                    <a:pt x="882706" y="858432"/>
                  </a:lnTo>
                  <a:lnTo>
                    <a:pt x="0" y="858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grpSp>
          <p:nvGrpSpPr>
            <p:cNvPr id="91" name="Group 91"/>
            <p:cNvGrpSpPr/>
            <p:nvPr/>
          </p:nvGrpSpPr>
          <p:grpSpPr>
            <a:xfrm>
              <a:off x="0" y="760416"/>
              <a:ext cx="1053168" cy="374371"/>
              <a:chOff x="0" y="0"/>
              <a:chExt cx="263691" cy="93734"/>
            </a:xfrm>
          </p:grpSpPr>
          <p:sp>
            <p:nvSpPr>
              <p:cNvPr id="92" name="Freeform 92"/>
              <p:cNvSpPr/>
              <p:nvPr/>
            </p:nvSpPr>
            <p:spPr>
              <a:xfrm>
                <a:off x="0" y="0"/>
                <a:ext cx="263691" cy="93734"/>
              </a:xfrm>
              <a:custGeom>
                <a:avLst/>
                <a:gdLst/>
                <a:ahLst/>
                <a:cxnLst/>
                <a:rect l="l" t="t" r="r" b="b"/>
                <a:pathLst>
                  <a:path w="263691" h="93734">
                    <a:moveTo>
                      <a:pt x="46867" y="0"/>
                    </a:moveTo>
                    <a:lnTo>
                      <a:pt x="216823" y="0"/>
                    </a:lnTo>
                    <a:cubicBezTo>
                      <a:pt x="229253" y="0"/>
                      <a:pt x="241174" y="4938"/>
                      <a:pt x="249964" y="13727"/>
                    </a:cubicBezTo>
                    <a:cubicBezTo>
                      <a:pt x="258753" y="22516"/>
                      <a:pt x="263691" y="34437"/>
                      <a:pt x="263691" y="46867"/>
                    </a:cubicBezTo>
                    <a:lnTo>
                      <a:pt x="263691" y="46867"/>
                    </a:lnTo>
                    <a:cubicBezTo>
                      <a:pt x="263691" y="59297"/>
                      <a:pt x="258753" y="71218"/>
                      <a:pt x="249964" y="80007"/>
                    </a:cubicBezTo>
                    <a:cubicBezTo>
                      <a:pt x="241174" y="88797"/>
                      <a:pt x="229253" y="93734"/>
                      <a:pt x="216823" y="93734"/>
                    </a:cubicBezTo>
                    <a:lnTo>
                      <a:pt x="46867" y="93734"/>
                    </a:lnTo>
                    <a:cubicBezTo>
                      <a:pt x="34437" y="93734"/>
                      <a:pt x="22516" y="88797"/>
                      <a:pt x="13727" y="80007"/>
                    </a:cubicBezTo>
                    <a:cubicBezTo>
                      <a:pt x="4938" y="71218"/>
                      <a:pt x="0" y="59297"/>
                      <a:pt x="0" y="46867"/>
                    </a:cubicBezTo>
                    <a:lnTo>
                      <a:pt x="0" y="46867"/>
                    </a:lnTo>
                    <a:cubicBezTo>
                      <a:pt x="0" y="34437"/>
                      <a:pt x="4938" y="22516"/>
                      <a:pt x="13727" y="13727"/>
                    </a:cubicBezTo>
                    <a:cubicBezTo>
                      <a:pt x="22516" y="4938"/>
                      <a:pt x="34437" y="0"/>
                      <a:pt x="46867" y="0"/>
                    </a:cubicBezTo>
                    <a:close/>
                  </a:path>
                </a:pathLst>
              </a:custGeom>
              <a:solidFill>
                <a:srgbClr val="EAE8F8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93" name="TextBox 93"/>
              <p:cNvSpPr txBox="1"/>
              <p:nvPr/>
            </p:nvSpPr>
            <p:spPr>
              <a:xfrm>
                <a:off x="0" y="-57150"/>
                <a:ext cx="263691" cy="15088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59"/>
                  </a:lnSpc>
                </a:pPr>
                <a:endParaRPr/>
              </a:p>
            </p:txBody>
          </p:sp>
        </p:grpSp>
        <p:sp>
          <p:nvSpPr>
            <p:cNvPr id="94" name="TextBox 94"/>
            <p:cNvSpPr txBox="1"/>
            <p:nvPr/>
          </p:nvSpPr>
          <p:spPr>
            <a:xfrm>
              <a:off x="0" y="742812"/>
              <a:ext cx="1053168" cy="3524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046"/>
                </a:lnSpc>
                <a:spcBef>
                  <a:spcPct val="0"/>
                </a:spcBef>
              </a:pPr>
              <a:r>
                <a:rPr lang="en-US" sz="1461" b="1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PEUR</a:t>
              </a:r>
            </a:p>
          </p:txBody>
        </p:sp>
      </p:grpSp>
      <p:grpSp>
        <p:nvGrpSpPr>
          <p:cNvPr id="95" name="Group 95"/>
          <p:cNvGrpSpPr/>
          <p:nvPr/>
        </p:nvGrpSpPr>
        <p:grpSpPr>
          <a:xfrm>
            <a:off x="1679991" y="4563863"/>
            <a:ext cx="859272" cy="916728"/>
            <a:chOff x="0" y="0"/>
            <a:chExt cx="1145696" cy="1222303"/>
          </a:xfrm>
        </p:grpSpPr>
        <p:sp>
          <p:nvSpPr>
            <p:cNvPr id="96" name="Freeform 96"/>
            <p:cNvSpPr/>
            <p:nvPr/>
          </p:nvSpPr>
          <p:spPr>
            <a:xfrm rot="1124270">
              <a:off x="128660" y="117578"/>
              <a:ext cx="888376" cy="947601"/>
            </a:xfrm>
            <a:custGeom>
              <a:avLst/>
              <a:gdLst/>
              <a:ahLst/>
              <a:cxnLst/>
              <a:rect l="l" t="t" r="r" b="b"/>
              <a:pathLst>
                <a:path w="888376" h="947601">
                  <a:moveTo>
                    <a:pt x="0" y="0"/>
                  </a:moveTo>
                  <a:lnTo>
                    <a:pt x="888376" y="0"/>
                  </a:lnTo>
                  <a:lnTo>
                    <a:pt x="888376" y="947601"/>
                  </a:lnTo>
                  <a:lnTo>
                    <a:pt x="0" y="9476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grpSp>
          <p:nvGrpSpPr>
            <p:cNvPr id="97" name="Group 97"/>
            <p:cNvGrpSpPr/>
            <p:nvPr/>
          </p:nvGrpSpPr>
          <p:grpSpPr>
            <a:xfrm>
              <a:off x="92529" y="847933"/>
              <a:ext cx="1053168" cy="374371"/>
              <a:chOff x="0" y="0"/>
              <a:chExt cx="263691" cy="93734"/>
            </a:xfrm>
          </p:grpSpPr>
          <p:sp>
            <p:nvSpPr>
              <p:cNvPr id="98" name="Freeform 98"/>
              <p:cNvSpPr/>
              <p:nvPr/>
            </p:nvSpPr>
            <p:spPr>
              <a:xfrm>
                <a:off x="0" y="0"/>
                <a:ext cx="263691" cy="93734"/>
              </a:xfrm>
              <a:custGeom>
                <a:avLst/>
                <a:gdLst/>
                <a:ahLst/>
                <a:cxnLst/>
                <a:rect l="l" t="t" r="r" b="b"/>
                <a:pathLst>
                  <a:path w="263691" h="93734">
                    <a:moveTo>
                      <a:pt x="46867" y="0"/>
                    </a:moveTo>
                    <a:lnTo>
                      <a:pt x="216823" y="0"/>
                    </a:lnTo>
                    <a:cubicBezTo>
                      <a:pt x="229253" y="0"/>
                      <a:pt x="241174" y="4938"/>
                      <a:pt x="249964" y="13727"/>
                    </a:cubicBezTo>
                    <a:cubicBezTo>
                      <a:pt x="258753" y="22516"/>
                      <a:pt x="263691" y="34437"/>
                      <a:pt x="263691" y="46867"/>
                    </a:cubicBezTo>
                    <a:lnTo>
                      <a:pt x="263691" y="46867"/>
                    </a:lnTo>
                    <a:cubicBezTo>
                      <a:pt x="263691" y="59297"/>
                      <a:pt x="258753" y="71218"/>
                      <a:pt x="249964" y="80007"/>
                    </a:cubicBezTo>
                    <a:cubicBezTo>
                      <a:pt x="241174" y="88797"/>
                      <a:pt x="229253" y="93734"/>
                      <a:pt x="216823" y="93734"/>
                    </a:cubicBezTo>
                    <a:lnTo>
                      <a:pt x="46867" y="93734"/>
                    </a:lnTo>
                    <a:cubicBezTo>
                      <a:pt x="34437" y="93734"/>
                      <a:pt x="22516" y="88797"/>
                      <a:pt x="13727" y="80007"/>
                    </a:cubicBezTo>
                    <a:cubicBezTo>
                      <a:pt x="4938" y="71218"/>
                      <a:pt x="0" y="59297"/>
                      <a:pt x="0" y="46867"/>
                    </a:cubicBezTo>
                    <a:lnTo>
                      <a:pt x="0" y="46867"/>
                    </a:lnTo>
                    <a:cubicBezTo>
                      <a:pt x="0" y="34437"/>
                      <a:pt x="4938" y="22516"/>
                      <a:pt x="13727" y="13727"/>
                    </a:cubicBezTo>
                    <a:cubicBezTo>
                      <a:pt x="22516" y="4938"/>
                      <a:pt x="34437" y="0"/>
                      <a:pt x="46867" y="0"/>
                    </a:cubicBezTo>
                    <a:close/>
                  </a:path>
                </a:pathLst>
              </a:custGeom>
              <a:solidFill>
                <a:srgbClr val="EAE8F8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99" name="TextBox 99"/>
              <p:cNvSpPr txBox="1"/>
              <p:nvPr/>
            </p:nvSpPr>
            <p:spPr>
              <a:xfrm>
                <a:off x="0" y="-57150"/>
                <a:ext cx="263691" cy="15088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59"/>
                  </a:lnSpc>
                </a:pPr>
                <a:endParaRPr/>
              </a:p>
            </p:txBody>
          </p:sp>
        </p:grpSp>
        <p:sp>
          <p:nvSpPr>
            <p:cNvPr id="100" name="TextBox 100"/>
            <p:cNvSpPr txBox="1"/>
            <p:nvPr/>
          </p:nvSpPr>
          <p:spPr>
            <a:xfrm>
              <a:off x="92529" y="830329"/>
              <a:ext cx="1053168" cy="3524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046"/>
                </a:lnSpc>
                <a:spcBef>
                  <a:spcPct val="0"/>
                </a:spcBef>
              </a:pPr>
              <a:r>
                <a:rPr lang="en-US" sz="1461" b="1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DÉGOÛT</a:t>
              </a:r>
            </a:p>
          </p:txBody>
        </p:sp>
      </p:grpSp>
      <p:grpSp>
        <p:nvGrpSpPr>
          <p:cNvPr id="101" name="Group 101"/>
          <p:cNvGrpSpPr/>
          <p:nvPr/>
        </p:nvGrpSpPr>
        <p:grpSpPr>
          <a:xfrm>
            <a:off x="7669322" y="4629501"/>
            <a:ext cx="599484" cy="851090"/>
            <a:chOff x="0" y="0"/>
            <a:chExt cx="799312" cy="1134786"/>
          </a:xfrm>
        </p:grpSpPr>
        <p:sp>
          <p:nvSpPr>
            <p:cNvPr id="102" name="Freeform 102"/>
            <p:cNvSpPr/>
            <p:nvPr/>
          </p:nvSpPr>
          <p:spPr>
            <a:xfrm>
              <a:off x="0" y="0"/>
              <a:ext cx="799312" cy="819108"/>
            </a:xfrm>
            <a:custGeom>
              <a:avLst/>
              <a:gdLst/>
              <a:ahLst/>
              <a:cxnLst/>
              <a:rect l="l" t="t" r="r" b="b"/>
              <a:pathLst>
                <a:path w="799312" h="819108">
                  <a:moveTo>
                    <a:pt x="0" y="0"/>
                  </a:moveTo>
                  <a:lnTo>
                    <a:pt x="799312" y="0"/>
                  </a:lnTo>
                  <a:lnTo>
                    <a:pt x="799312" y="819108"/>
                  </a:lnTo>
                  <a:lnTo>
                    <a:pt x="0" y="8191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grpSp>
          <p:nvGrpSpPr>
            <p:cNvPr id="103" name="Group 103"/>
            <p:cNvGrpSpPr/>
            <p:nvPr/>
          </p:nvGrpSpPr>
          <p:grpSpPr>
            <a:xfrm>
              <a:off x="64699" y="760416"/>
              <a:ext cx="683506" cy="374371"/>
              <a:chOff x="0" y="0"/>
              <a:chExt cx="171135" cy="93734"/>
            </a:xfrm>
          </p:grpSpPr>
          <p:sp>
            <p:nvSpPr>
              <p:cNvPr id="104" name="Freeform 104"/>
              <p:cNvSpPr/>
              <p:nvPr/>
            </p:nvSpPr>
            <p:spPr>
              <a:xfrm>
                <a:off x="0" y="0"/>
                <a:ext cx="171135" cy="93734"/>
              </a:xfrm>
              <a:custGeom>
                <a:avLst/>
                <a:gdLst/>
                <a:ahLst/>
                <a:cxnLst/>
                <a:rect l="l" t="t" r="r" b="b"/>
                <a:pathLst>
                  <a:path w="171135" h="93734">
                    <a:moveTo>
                      <a:pt x="46867" y="0"/>
                    </a:moveTo>
                    <a:lnTo>
                      <a:pt x="124268" y="0"/>
                    </a:lnTo>
                    <a:cubicBezTo>
                      <a:pt x="136698" y="0"/>
                      <a:pt x="148619" y="4938"/>
                      <a:pt x="157408" y="13727"/>
                    </a:cubicBezTo>
                    <a:cubicBezTo>
                      <a:pt x="166198" y="22516"/>
                      <a:pt x="171135" y="34437"/>
                      <a:pt x="171135" y="46867"/>
                    </a:cubicBezTo>
                    <a:lnTo>
                      <a:pt x="171135" y="46867"/>
                    </a:lnTo>
                    <a:cubicBezTo>
                      <a:pt x="171135" y="72751"/>
                      <a:pt x="150152" y="93734"/>
                      <a:pt x="124268" y="93734"/>
                    </a:cubicBezTo>
                    <a:lnTo>
                      <a:pt x="46867" y="93734"/>
                    </a:lnTo>
                    <a:cubicBezTo>
                      <a:pt x="34437" y="93734"/>
                      <a:pt x="22516" y="88797"/>
                      <a:pt x="13727" y="80007"/>
                    </a:cubicBezTo>
                    <a:cubicBezTo>
                      <a:pt x="4938" y="71218"/>
                      <a:pt x="0" y="59297"/>
                      <a:pt x="0" y="46867"/>
                    </a:cubicBezTo>
                    <a:lnTo>
                      <a:pt x="0" y="46867"/>
                    </a:lnTo>
                    <a:cubicBezTo>
                      <a:pt x="0" y="34437"/>
                      <a:pt x="4938" y="22516"/>
                      <a:pt x="13727" y="13727"/>
                    </a:cubicBezTo>
                    <a:cubicBezTo>
                      <a:pt x="22516" y="4938"/>
                      <a:pt x="34437" y="0"/>
                      <a:pt x="46867" y="0"/>
                    </a:cubicBezTo>
                    <a:close/>
                  </a:path>
                </a:pathLst>
              </a:custGeom>
              <a:solidFill>
                <a:srgbClr val="EAE8F8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105" name="TextBox 105"/>
              <p:cNvSpPr txBox="1"/>
              <p:nvPr/>
            </p:nvSpPr>
            <p:spPr>
              <a:xfrm>
                <a:off x="0" y="-57150"/>
                <a:ext cx="171135" cy="15088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59"/>
                  </a:lnSpc>
                </a:pPr>
                <a:endParaRPr/>
              </a:p>
            </p:txBody>
          </p:sp>
        </p:grpSp>
        <p:sp>
          <p:nvSpPr>
            <p:cNvPr id="106" name="TextBox 106"/>
            <p:cNvSpPr txBox="1"/>
            <p:nvPr/>
          </p:nvSpPr>
          <p:spPr>
            <a:xfrm>
              <a:off x="64699" y="742812"/>
              <a:ext cx="683506" cy="3524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046"/>
                </a:lnSpc>
                <a:spcBef>
                  <a:spcPct val="0"/>
                </a:spcBef>
              </a:pPr>
              <a:r>
                <a:rPr lang="en-US" sz="1461" b="1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JOIE</a:t>
              </a:r>
            </a:p>
          </p:txBody>
        </p:sp>
      </p:grpSp>
      <p:grpSp>
        <p:nvGrpSpPr>
          <p:cNvPr id="107" name="Group 107"/>
          <p:cNvGrpSpPr/>
          <p:nvPr/>
        </p:nvGrpSpPr>
        <p:grpSpPr>
          <a:xfrm>
            <a:off x="1949311" y="3488487"/>
            <a:ext cx="888892" cy="851090"/>
            <a:chOff x="0" y="0"/>
            <a:chExt cx="1185189" cy="1134786"/>
          </a:xfrm>
        </p:grpSpPr>
        <p:sp>
          <p:nvSpPr>
            <p:cNvPr id="108" name="Freeform 108"/>
            <p:cNvSpPr/>
            <p:nvPr/>
          </p:nvSpPr>
          <p:spPr>
            <a:xfrm>
              <a:off x="152056" y="0"/>
              <a:ext cx="881078" cy="882549"/>
            </a:xfrm>
            <a:custGeom>
              <a:avLst/>
              <a:gdLst/>
              <a:ahLst/>
              <a:cxnLst/>
              <a:rect l="l" t="t" r="r" b="b"/>
              <a:pathLst>
                <a:path w="881078" h="882549">
                  <a:moveTo>
                    <a:pt x="0" y="0"/>
                  </a:moveTo>
                  <a:lnTo>
                    <a:pt x="881078" y="0"/>
                  </a:lnTo>
                  <a:lnTo>
                    <a:pt x="881078" y="882549"/>
                  </a:lnTo>
                  <a:lnTo>
                    <a:pt x="0" y="8825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grpSp>
          <p:nvGrpSpPr>
            <p:cNvPr id="109" name="Group 109"/>
            <p:cNvGrpSpPr/>
            <p:nvPr/>
          </p:nvGrpSpPr>
          <p:grpSpPr>
            <a:xfrm>
              <a:off x="0" y="760416"/>
              <a:ext cx="1185189" cy="374371"/>
              <a:chOff x="0" y="0"/>
              <a:chExt cx="296746" cy="93734"/>
            </a:xfrm>
          </p:grpSpPr>
          <p:sp>
            <p:nvSpPr>
              <p:cNvPr id="110" name="Freeform 110"/>
              <p:cNvSpPr/>
              <p:nvPr/>
            </p:nvSpPr>
            <p:spPr>
              <a:xfrm>
                <a:off x="0" y="0"/>
                <a:ext cx="296746" cy="93734"/>
              </a:xfrm>
              <a:custGeom>
                <a:avLst/>
                <a:gdLst/>
                <a:ahLst/>
                <a:cxnLst/>
                <a:rect l="l" t="t" r="r" b="b"/>
                <a:pathLst>
                  <a:path w="296746" h="93734">
                    <a:moveTo>
                      <a:pt x="46867" y="0"/>
                    </a:moveTo>
                    <a:lnTo>
                      <a:pt x="249879" y="0"/>
                    </a:lnTo>
                    <a:cubicBezTo>
                      <a:pt x="262309" y="0"/>
                      <a:pt x="274230" y="4938"/>
                      <a:pt x="283019" y="13727"/>
                    </a:cubicBezTo>
                    <a:cubicBezTo>
                      <a:pt x="291808" y="22516"/>
                      <a:pt x="296746" y="34437"/>
                      <a:pt x="296746" y="46867"/>
                    </a:cubicBezTo>
                    <a:lnTo>
                      <a:pt x="296746" y="46867"/>
                    </a:lnTo>
                    <a:cubicBezTo>
                      <a:pt x="296746" y="59297"/>
                      <a:pt x="291808" y="71218"/>
                      <a:pt x="283019" y="80007"/>
                    </a:cubicBezTo>
                    <a:cubicBezTo>
                      <a:pt x="274230" y="88797"/>
                      <a:pt x="262309" y="93734"/>
                      <a:pt x="249879" y="93734"/>
                    </a:cubicBezTo>
                    <a:lnTo>
                      <a:pt x="46867" y="93734"/>
                    </a:lnTo>
                    <a:cubicBezTo>
                      <a:pt x="34437" y="93734"/>
                      <a:pt x="22516" y="88797"/>
                      <a:pt x="13727" y="80007"/>
                    </a:cubicBezTo>
                    <a:cubicBezTo>
                      <a:pt x="4938" y="71218"/>
                      <a:pt x="0" y="59297"/>
                      <a:pt x="0" y="46867"/>
                    </a:cubicBezTo>
                    <a:lnTo>
                      <a:pt x="0" y="46867"/>
                    </a:lnTo>
                    <a:cubicBezTo>
                      <a:pt x="0" y="34437"/>
                      <a:pt x="4938" y="22516"/>
                      <a:pt x="13727" y="13727"/>
                    </a:cubicBezTo>
                    <a:cubicBezTo>
                      <a:pt x="22516" y="4938"/>
                      <a:pt x="34437" y="0"/>
                      <a:pt x="46867" y="0"/>
                    </a:cubicBezTo>
                    <a:close/>
                  </a:path>
                </a:pathLst>
              </a:custGeom>
              <a:solidFill>
                <a:srgbClr val="EAE8F8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111" name="TextBox 111"/>
              <p:cNvSpPr txBox="1"/>
              <p:nvPr/>
            </p:nvSpPr>
            <p:spPr>
              <a:xfrm>
                <a:off x="0" y="-57150"/>
                <a:ext cx="296746" cy="15088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59"/>
                  </a:lnSpc>
                </a:pPr>
                <a:endParaRPr/>
              </a:p>
            </p:txBody>
          </p:sp>
        </p:grpSp>
        <p:sp>
          <p:nvSpPr>
            <p:cNvPr id="112" name="TextBox 112"/>
            <p:cNvSpPr txBox="1"/>
            <p:nvPr/>
          </p:nvSpPr>
          <p:spPr>
            <a:xfrm>
              <a:off x="0" y="742812"/>
              <a:ext cx="1185189" cy="3524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046"/>
                </a:lnSpc>
                <a:spcBef>
                  <a:spcPct val="0"/>
                </a:spcBef>
              </a:pPr>
              <a:r>
                <a:rPr lang="en-US" sz="1461" b="1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SURPRISE</a:t>
              </a:r>
            </a:p>
          </p:txBody>
        </p:sp>
      </p:grpSp>
      <p:grpSp>
        <p:nvGrpSpPr>
          <p:cNvPr id="113" name="Group 113"/>
          <p:cNvGrpSpPr/>
          <p:nvPr/>
        </p:nvGrpSpPr>
        <p:grpSpPr>
          <a:xfrm>
            <a:off x="6991411" y="3665399"/>
            <a:ext cx="888892" cy="851090"/>
            <a:chOff x="0" y="0"/>
            <a:chExt cx="1185189" cy="1134786"/>
          </a:xfrm>
        </p:grpSpPr>
        <p:sp>
          <p:nvSpPr>
            <p:cNvPr id="114" name="Freeform 114"/>
            <p:cNvSpPr/>
            <p:nvPr/>
          </p:nvSpPr>
          <p:spPr>
            <a:xfrm>
              <a:off x="150081" y="0"/>
              <a:ext cx="885027" cy="886505"/>
            </a:xfrm>
            <a:custGeom>
              <a:avLst/>
              <a:gdLst/>
              <a:ahLst/>
              <a:cxnLst/>
              <a:rect l="l" t="t" r="r" b="b"/>
              <a:pathLst>
                <a:path w="885027" h="886505">
                  <a:moveTo>
                    <a:pt x="0" y="0"/>
                  </a:moveTo>
                  <a:lnTo>
                    <a:pt x="885027" y="0"/>
                  </a:lnTo>
                  <a:lnTo>
                    <a:pt x="885027" y="886505"/>
                  </a:lnTo>
                  <a:lnTo>
                    <a:pt x="0" y="8865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grpSp>
          <p:nvGrpSpPr>
            <p:cNvPr id="115" name="Group 115"/>
            <p:cNvGrpSpPr/>
            <p:nvPr/>
          </p:nvGrpSpPr>
          <p:grpSpPr>
            <a:xfrm>
              <a:off x="0" y="760416"/>
              <a:ext cx="1185189" cy="374371"/>
              <a:chOff x="0" y="0"/>
              <a:chExt cx="296746" cy="93734"/>
            </a:xfrm>
          </p:grpSpPr>
          <p:sp>
            <p:nvSpPr>
              <p:cNvPr id="116" name="Freeform 116"/>
              <p:cNvSpPr/>
              <p:nvPr/>
            </p:nvSpPr>
            <p:spPr>
              <a:xfrm>
                <a:off x="0" y="0"/>
                <a:ext cx="296746" cy="93734"/>
              </a:xfrm>
              <a:custGeom>
                <a:avLst/>
                <a:gdLst/>
                <a:ahLst/>
                <a:cxnLst/>
                <a:rect l="l" t="t" r="r" b="b"/>
                <a:pathLst>
                  <a:path w="296746" h="93734">
                    <a:moveTo>
                      <a:pt x="46867" y="0"/>
                    </a:moveTo>
                    <a:lnTo>
                      <a:pt x="249879" y="0"/>
                    </a:lnTo>
                    <a:cubicBezTo>
                      <a:pt x="262309" y="0"/>
                      <a:pt x="274230" y="4938"/>
                      <a:pt x="283019" y="13727"/>
                    </a:cubicBezTo>
                    <a:cubicBezTo>
                      <a:pt x="291808" y="22516"/>
                      <a:pt x="296746" y="34437"/>
                      <a:pt x="296746" y="46867"/>
                    </a:cubicBezTo>
                    <a:lnTo>
                      <a:pt x="296746" y="46867"/>
                    </a:lnTo>
                    <a:cubicBezTo>
                      <a:pt x="296746" y="59297"/>
                      <a:pt x="291808" y="71218"/>
                      <a:pt x="283019" y="80007"/>
                    </a:cubicBezTo>
                    <a:cubicBezTo>
                      <a:pt x="274230" y="88797"/>
                      <a:pt x="262309" y="93734"/>
                      <a:pt x="249879" y="93734"/>
                    </a:cubicBezTo>
                    <a:lnTo>
                      <a:pt x="46867" y="93734"/>
                    </a:lnTo>
                    <a:cubicBezTo>
                      <a:pt x="34437" y="93734"/>
                      <a:pt x="22516" y="88797"/>
                      <a:pt x="13727" y="80007"/>
                    </a:cubicBezTo>
                    <a:cubicBezTo>
                      <a:pt x="4938" y="71218"/>
                      <a:pt x="0" y="59297"/>
                      <a:pt x="0" y="46867"/>
                    </a:cubicBezTo>
                    <a:lnTo>
                      <a:pt x="0" y="46867"/>
                    </a:lnTo>
                    <a:cubicBezTo>
                      <a:pt x="0" y="34437"/>
                      <a:pt x="4938" y="22516"/>
                      <a:pt x="13727" y="13727"/>
                    </a:cubicBezTo>
                    <a:cubicBezTo>
                      <a:pt x="22516" y="4938"/>
                      <a:pt x="34437" y="0"/>
                      <a:pt x="46867" y="0"/>
                    </a:cubicBezTo>
                    <a:close/>
                  </a:path>
                </a:pathLst>
              </a:custGeom>
              <a:solidFill>
                <a:srgbClr val="EAE8F8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117" name="TextBox 117"/>
              <p:cNvSpPr txBox="1"/>
              <p:nvPr/>
            </p:nvSpPr>
            <p:spPr>
              <a:xfrm>
                <a:off x="0" y="-57150"/>
                <a:ext cx="296746" cy="15088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59"/>
                  </a:lnSpc>
                </a:pPr>
                <a:endParaRPr/>
              </a:p>
            </p:txBody>
          </p:sp>
        </p:grpSp>
        <p:sp>
          <p:nvSpPr>
            <p:cNvPr id="118" name="TextBox 118"/>
            <p:cNvSpPr txBox="1"/>
            <p:nvPr/>
          </p:nvSpPr>
          <p:spPr>
            <a:xfrm>
              <a:off x="0" y="742812"/>
              <a:ext cx="1185189" cy="3524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046"/>
                </a:lnSpc>
                <a:spcBef>
                  <a:spcPct val="0"/>
                </a:spcBef>
              </a:pPr>
              <a:r>
                <a:rPr lang="en-US" sz="1461" b="1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TRISTESSE</a:t>
              </a:r>
            </a:p>
          </p:txBody>
        </p:sp>
      </p:grpSp>
      <p:grpSp>
        <p:nvGrpSpPr>
          <p:cNvPr id="119" name="Group 119"/>
          <p:cNvGrpSpPr/>
          <p:nvPr/>
        </p:nvGrpSpPr>
        <p:grpSpPr>
          <a:xfrm>
            <a:off x="620912" y="8848935"/>
            <a:ext cx="17046059" cy="1536371"/>
            <a:chOff x="88803" y="171444"/>
            <a:chExt cx="22728078" cy="2048494"/>
          </a:xfrm>
        </p:grpSpPr>
        <p:grpSp>
          <p:nvGrpSpPr>
            <p:cNvPr id="120" name="Group 120"/>
            <p:cNvGrpSpPr/>
            <p:nvPr/>
          </p:nvGrpSpPr>
          <p:grpSpPr>
            <a:xfrm>
              <a:off x="2783225" y="171444"/>
              <a:ext cx="20033656" cy="1856261"/>
              <a:chOff x="0" y="-57150"/>
              <a:chExt cx="3395018" cy="314573"/>
            </a:xfrm>
          </p:grpSpPr>
          <p:sp>
            <p:nvSpPr>
              <p:cNvPr id="121" name="Freeform 121"/>
              <p:cNvSpPr/>
              <p:nvPr/>
            </p:nvSpPr>
            <p:spPr>
              <a:xfrm>
                <a:off x="0" y="0"/>
                <a:ext cx="3395018" cy="235126"/>
              </a:xfrm>
              <a:custGeom>
                <a:avLst/>
                <a:gdLst/>
                <a:ahLst/>
                <a:cxnLst/>
                <a:rect l="l" t="t" r="r" b="b"/>
                <a:pathLst>
                  <a:path w="3395018" h="257423">
                    <a:moveTo>
                      <a:pt x="7214" y="0"/>
                    </a:moveTo>
                    <a:lnTo>
                      <a:pt x="3387804" y="0"/>
                    </a:lnTo>
                    <a:cubicBezTo>
                      <a:pt x="3389718" y="0"/>
                      <a:pt x="3391552" y="760"/>
                      <a:pt x="3392905" y="2113"/>
                    </a:cubicBezTo>
                    <a:cubicBezTo>
                      <a:pt x="3394258" y="3466"/>
                      <a:pt x="3395018" y="5300"/>
                      <a:pt x="3395018" y="7214"/>
                    </a:cubicBezTo>
                    <a:lnTo>
                      <a:pt x="3395018" y="250209"/>
                    </a:lnTo>
                    <a:cubicBezTo>
                      <a:pt x="3395018" y="252122"/>
                      <a:pt x="3394258" y="253957"/>
                      <a:pt x="3392905" y="255310"/>
                    </a:cubicBezTo>
                    <a:cubicBezTo>
                      <a:pt x="3391552" y="256663"/>
                      <a:pt x="3389718" y="257423"/>
                      <a:pt x="3387804" y="257423"/>
                    </a:cubicBezTo>
                    <a:lnTo>
                      <a:pt x="7214" y="257423"/>
                    </a:lnTo>
                    <a:cubicBezTo>
                      <a:pt x="5300" y="257423"/>
                      <a:pt x="3466" y="256663"/>
                      <a:pt x="2113" y="255310"/>
                    </a:cubicBezTo>
                    <a:cubicBezTo>
                      <a:pt x="760" y="253957"/>
                      <a:pt x="0" y="252122"/>
                      <a:pt x="0" y="250209"/>
                    </a:cubicBezTo>
                    <a:lnTo>
                      <a:pt x="0" y="7214"/>
                    </a:lnTo>
                    <a:cubicBezTo>
                      <a:pt x="0" y="5300"/>
                      <a:pt x="760" y="3466"/>
                      <a:pt x="2113" y="2113"/>
                    </a:cubicBezTo>
                    <a:cubicBezTo>
                      <a:pt x="3466" y="760"/>
                      <a:pt x="5300" y="0"/>
                      <a:pt x="72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sq">
                <a:solidFill>
                  <a:srgbClr val="E1F7F1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122" name="TextBox 122"/>
              <p:cNvSpPr txBox="1"/>
              <p:nvPr/>
            </p:nvSpPr>
            <p:spPr>
              <a:xfrm>
                <a:off x="0" y="-57150"/>
                <a:ext cx="3395018" cy="314573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l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123" name="Group 123"/>
            <p:cNvGrpSpPr/>
            <p:nvPr/>
          </p:nvGrpSpPr>
          <p:grpSpPr>
            <a:xfrm>
              <a:off x="88803" y="276620"/>
              <a:ext cx="3324934" cy="1751085"/>
              <a:chOff x="0" y="-57150"/>
              <a:chExt cx="818840" cy="431244"/>
            </a:xfrm>
          </p:grpSpPr>
          <p:sp>
            <p:nvSpPr>
              <p:cNvPr id="124" name="Freeform 124"/>
              <p:cNvSpPr/>
              <p:nvPr/>
            </p:nvSpPr>
            <p:spPr>
              <a:xfrm>
                <a:off x="0" y="0"/>
                <a:ext cx="818840" cy="334380"/>
              </a:xfrm>
              <a:custGeom>
                <a:avLst/>
                <a:gdLst/>
                <a:ahLst/>
                <a:cxnLst/>
                <a:rect l="l" t="t" r="r" b="b"/>
                <a:pathLst>
                  <a:path w="818840" h="374094">
                    <a:moveTo>
                      <a:pt x="27941" y="0"/>
                    </a:moveTo>
                    <a:lnTo>
                      <a:pt x="790899" y="0"/>
                    </a:lnTo>
                    <a:cubicBezTo>
                      <a:pt x="798310" y="0"/>
                      <a:pt x="805416" y="2944"/>
                      <a:pt x="810657" y="8184"/>
                    </a:cubicBezTo>
                    <a:cubicBezTo>
                      <a:pt x="815897" y="13424"/>
                      <a:pt x="818840" y="20531"/>
                      <a:pt x="818840" y="27941"/>
                    </a:cubicBezTo>
                    <a:lnTo>
                      <a:pt x="818840" y="346153"/>
                    </a:lnTo>
                    <a:cubicBezTo>
                      <a:pt x="818840" y="361585"/>
                      <a:pt x="806331" y="374094"/>
                      <a:pt x="790899" y="374094"/>
                    </a:cubicBezTo>
                    <a:lnTo>
                      <a:pt x="27941" y="374094"/>
                    </a:lnTo>
                    <a:cubicBezTo>
                      <a:pt x="12510" y="374094"/>
                      <a:pt x="0" y="361585"/>
                      <a:pt x="0" y="346153"/>
                    </a:cubicBezTo>
                    <a:lnTo>
                      <a:pt x="0" y="27941"/>
                    </a:lnTo>
                    <a:cubicBezTo>
                      <a:pt x="0" y="12510"/>
                      <a:pt x="12510" y="0"/>
                      <a:pt x="27941" y="0"/>
                    </a:cubicBezTo>
                    <a:close/>
                  </a:path>
                </a:pathLst>
              </a:custGeom>
              <a:solidFill>
                <a:srgbClr val="E0F6F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125" name="TextBox 125"/>
              <p:cNvSpPr txBox="1"/>
              <p:nvPr/>
            </p:nvSpPr>
            <p:spPr>
              <a:xfrm>
                <a:off x="0" y="-57150"/>
                <a:ext cx="818840" cy="431244"/>
              </a:xfrm>
              <a:prstGeom prst="rect">
                <a:avLst/>
              </a:prstGeom>
            </p:spPr>
            <p:txBody>
              <a:bodyPr lIns="104248" tIns="104248" rIns="104248" bIns="104248" rtlCol="0" anchor="ctr"/>
              <a:lstStyle/>
              <a:p>
                <a:pPr algn="ctr">
                  <a:lnSpc>
                    <a:spcPts val="1862"/>
                  </a:lnSpc>
                </a:pPr>
                <a:endParaRPr/>
              </a:p>
            </p:txBody>
          </p:sp>
        </p:grpSp>
        <p:sp>
          <p:nvSpPr>
            <p:cNvPr id="126" name="Freeform 126"/>
            <p:cNvSpPr/>
            <p:nvPr/>
          </p:nvSpPr>
          <p:spPr>
            <a:xfrm rot="661253">
              <a:off x="163124" y="212513"/>
              <a:ext cx="3177385" cy="2007425"/>
            </a:xfrm>
            <a:custGeom>
              <a:avLst/>
              <a:gdLst/>
              <a:ahLst/>
              <a:cxnLst/>
              <a:rect l="l" t="t" r="r" b="b"/>
              <a:pathLst>
                <a:path w="3177385" h="2007425">
                  <a:moveTo>
                    <a:pt x="0" y="0"/>
                  </a:moveTo>
                  <a:lnTo>
                    <a:pt x="3177385" y="0"/>
                  </a:lnTo>
                  <a:lnTo>
                    <a:pt x="3177385" y="2007425"/>
                  </a:lnTo>
                  <a:lnTo>
                    <a:pt x="0" y="20074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 l="-1783" r="-1783"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127" name="TextBox 127"/>
            <p:cNvSpPr txBox="1"/>
            <p:nvPr/>
          </p:nvSpPr>
          <p:spPr>
            <a:xfrm>
              <a:off x="3509116" y="789268"/>
              <a:ext cx="19307765" cy="9716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51"/>
                </a:lnSpc>
              </a:pPr>
              <a:r>
                <a:rPr lang="en-US" sz="2657" b="1" spc="39" dirty="0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Les </a:t>
              </a:r>
              <a:r>
                <a:rPr lang="en-US" sz="2657" b="1" spc="39" dirty="0" err="1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émotions</a:t>
              </a:r>
              <a:r>
                <a:rPr lang="en-US" sz="2657" b="1" spc="39" dirty="0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nous </a:t>
              </a:r>
              <a:r>
                <a:rPr lang="en-US" sz="2657" b="1" spc="39" dirty="0" err="1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informent</a:t>
              </a:r>
              <a:r>
                <a:rPr lang="en-US" sz="2657" b="1" spc="39" dirty="0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2657" b="1" spc="39" dirty="0" err="1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qu’un</a:t>
              </a:r>
              <a:r>
                <a:rPr lang="en-US" sz="2657" b="1" spc="39" dirty="0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2657" b="1" spc="39" dirty="0" err="1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besoin</a:t>
              </a:r>
              <a:r>
                <a:rPr lang="en-US" sz="2657" b="1" spc="39" dirty="0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2657" b="1" spc="39" dirty="0" err="1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demande</a:t>
              </a:r>
              <a:r>
                <a:rPr lang="en-US" sz="2657" b="1" spc="39" dirty="0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2657" b="1" spc="39" dirty="0" err="1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notre</a:t>
              </a:r>
              <a:r>
                <a:rPr lang="en-US" sz="2657" b="1" spc="39" dirty="0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attention. Derrière </a:t>
              </a:r>
              <a:r>
                <a:rPr lang="en-US" sz="2657" b="1" spc="39" dirty="0" err="1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chaque</a:t>
              </a:r>
              <a:r>
                <a:rPr lang="en-US" sz="2657" b="1" spc="39" dirty="0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2657" b="1" spc="39" dirty="0" err="1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émotion</a:t>
              </a:r>
              <a:r>
                <a:rPr lang="en-US" sz="2657" b="1" spc="39" dirty="0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difficile se cache un </a:t>
              </a:r>
              <a:r>
                <a:rPr lang="en-US" sz="2657" b="1" spc="39" dirty="0" err="1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besoin</a:t>
              </a:r>
              <a:r>
                <a:rPr lang="en-US" sz="2657" b="1" spc="39" dirty="0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à </a:t>
              </a:r>
              <a:r>
                <a:rPr lang="en-US" sz="2657" b="1" spc="39" dirty="0" err="1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combler</a:t>
              </a:r>
              <a:r>
                <a:rPr lang="en-US" sz="2657" b="1" spc="39" dirty="0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.</a:t>
              </a:r>
            </a:p>
          </p:txBody>
        </p:sp>
      </p:grpSp>
      <p:sp>
        <p:nvSpPr>
          <p:cNvPr id="128" name="Freeform 128"/>
          <p:cNvSpPr/>
          <p:nvPr/>
        </p:nvSpPr>
        <p:spPr>
          <a:xfrm rot="131029" flipH="1" flipV="1">
            <a:off x="9143559" y="7327148"/>
            <a:ext cx="1419830" cy="1754845"/>
          </a:xfrm>
          <a:custGeom>
            <a:avLst/>
            <a:gdLst/>
            <a:ahLst/>
            <a:cxnLst/>
            <a:rect l="l" t="t" r="r" b="b"/>
            <a:pathLst>
              <a:path w="1419830" h="1754845">
                <a:moveTo>
                  <a:pt x="1419830" y="1754846"/>
                </a:moveTo>
                <a:lnTo>
                  <a:pt x="0" y="1754846"/>
                </a:lnTo>
                <a:lnTo>
                  <a:pt x="0" y="0"/>
                </a:lnTo>
                <a:lnTo>
                  <a:pt x="1419830" y="0"/>
                </a:lnTo>
                <a:lnTo>
                  <a:pt x="1419830" y="1754846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29" name="Freeform 129"/>
          <p:cNvSpPr/>
          <p:nvPr/>
        </p:nvSpPr>
        <p:spPr>
          <a:xfrm>
            <a:off x="11529758" y="4629501"/>
            <a:ext cx="5398714" cy="4453222"/>
          </a:xfrm>
          <a:custGeom>
            <a:avLst/>
            <a:gdLst/>
            <a:ahLst/>
            <a:cxnLst/>
            <a:rect l="l" t="t" r="r" b="b"/>
            <a:pathLst>
              <a:path w="5398714" h="4453222">
                <a:moveTo>
                  <a:pt x="0" y="0"/>
                </a:moveTo>
                <a:lnTo>
                  <a:pt x="5398714" y="0"/>
                </a:lnTo>
                <a:lnTo>
                  <a:pt x="5398714" y="4453222"/>
                </a:lnTo>
                <a:lnTo>
                  <a:pt x="0" y="445322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t="-11032" b="-23669"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130" name="Group 130"/>
          <p:cNvGrpSpPr/>
          <p:nvPr/>
        </p:nvGrpSpPr>
        <p:grpSpPr>
          <a:xfrm>
            <a:off x="13034609" y="7544177"/>
            <a:ext cx="778246" cy="778246"/>
            <a:chOff x="0" y="0"/>
            <a:chExt cx="812800" cy="812800"/>
          </a:xfrm>
        </p:grpSpPr>
        <p:sp>
          <p:nvSpPr>
            <p:cNvPr id="131" name="Freeform 1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EF2F4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132" name="TextBox 13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33766" tIns="33766" rIns="33766" bIns="33766" rtlCol="0" anchor="ctr"/>
            <a:lstStyle/>
            <a:p>
              <a:pPr algn="ctr">
                <a:lnSpc>
                  <a:spcPts val="1972"/>
                </a:lnSpc>
              </a:pPr>
              <a:endParaRPr/>
            </a:p>
          </p:txBody>
        </p:sp>
      </p:grpSp>
      <p:sp>
        <p:nvSpPr>
          <p:cNvPr id="133" name="TextBox 133"/>
          <p:cNvSpPr txBox="1"/>
          <p:nvPr/>
        </p:nvSpPr>
        <p:spPr>
          <a:xfrm>
            <a:off x="18049862" y="9745055"/>
            <a:ext cx="152400" cy="2286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30178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8</a:t>
            </a:r>
          </a:p>
        </p:txBody>
      </p:sp>
      <p:sp>
        <p:nvSpPr>
          <p:cNvPr id="134" name="TextBox 134"/>
          <p:cNvSpPr txBox="1"/>
          <p:nvPr/>
        </p:nvSpPr>
        <p:spPr>
          <a:xfrm>
            <a:off x="3427" y="1502898"/>
            <a:ext cx="18288000" cy="103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</a:pPr>
            <a:r>
              <a:rPr lang="en-US" sz="6999" b="1">
                <a:solidFill>
                  <a:srgbClr val="282D94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Iceberg : les besoins sous les émotions</a:t>
            </a:r>
          </a:p>
        </p:txBody>
      </p:sp>
      <p:sp>
        <p:nvSpPr>
          <p:cNvPr id="135" name="TextBox 135"/>
          <p:cNvSpPr txBox="1"/>
          <p:nvPr/>
        </p:nvSpPr>
        <p:spPr>
          <a:xfrm rot="-5400000">
            <a:off x="-943131" y="3838139"/>
            <a:ext cx="2871755" cy="530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46"/>
              </a:lnSpc>
              <a:spcBef>
                <a:spcPct val="0"/>
              </a:spcBef>
            </a:pPr>
            <a:r>
              <a:rPr lang="en-US" sz="2819" b="1">
                <a:solidFill>
                  <a:srgbClr val="30178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MES ÉMOTIONS</a:t>
            </a:r>
          </a:p>
        </p:txBody>
      </p:sp>
      <p:sp>
        <p:nvSpPr>
          <p:cNvPr id="136" name="TextBox 136"/>
          <p:cNvSpPr txBox="1"/>
          <p:nvPr/>
        </p:nvSpPr>
        <p:spPr>
          <a:xfrm>
            <a:off x="3427" y="316586"/>
            <a:ext cx="18288000" cy="149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20"/>
              </a:lnSpc>
              <a:spcBef>
                <a:spcPct val="0"/>
              </a:spcBef>
            </a:pPr>
            <a:r>
              <a:rPr lang="en-US" sz="7800" b="1" spc="-397">
                <a:solidFill>
                  <a:srgbClr val="0BAB9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SANTÉ ÉMOTIONNELLE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r="-12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Freeform 3"/>
          <p:cNvSpPr/>
          <p:nvPr/>
        </p:nvSpPr>
        <p:spPr>
          <a:xfrm>
            <a:off x="0" y="2732724"/>
            <a:ext cx="18288000" cy="6890718"/>
          </a:xfrm>
          <a:custGeom>
            <a:avLst/>
            <a:gdLst/>
            <a:ahLst/>
            <a:cxnLst/>
            <a:rect l="l" t="t" r="r" b="b"/>
            <a:pathLst>
              <a:path w="18288000" h="6890718">
                <a:moveTo>
                  <a:pt x="0" y="0"/>
                </a:moveTo>
                <a:lnTo>
                  <a:pt x="18288000" y="0"/>
                </a:lnTo>
                <a:lnTo>
                  <a:pt x="18288000" y="6890718"/>
                </a:lnTo>
                <a:lnTo>
                  <a:pt x="0" y="68907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823" t="-59490" r="-1823" b="-12434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4" name="Freeform 4"/>
          <p:cNvSpPr/>
          <p:nvPr/>
        </p:nvSpPr>
        <p:spPr>
          <a:xfrm>
            <a:off x="6863672" y="5055771"/>
            <a:ext cx="2643396" cy="4567671"/>
          </a:xfrm>
          <a:custGeom>
            <a:avLst/>
            <a:gdLst/>
            <a:ahLst/>
            <a:cxnLst/>
            <a:rect l="l" t="t" r="r" b="b"/>
            <a:pathLst>
              <a:path w="2643396" h="4567671">
                <a:moveTo>
                  <a:pt x="0" y="0"/>
                </a:moveTo>
                <a:lnTo>
                  <a:pt x="2643396" y="0"/>
                </a:lnTo>
                <a:lnTo>
                  <a:pt x="2643396" y="4567671"/>
                </a:lnTo>
                <a:lnTo>
                  <a:pt x="0" y="45676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1917" b="-37690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5" name="Freeform 5"/>
          <p:cNvSpPr/>
          <p:nvPr/>
        </p:nvSpPr>
        <p:spPr>
          <a:xfrm flipH="1">
            <a:off x="8758503" y="6425751"/>
            <a:ext cx="964073" cy="3218132"/>
          </a:xfrm>
          <a:custGeom>
            <a:avLst/>
            <a:gdLst/>
            <a:ahLst/>
            <a:cxnLst/>
            <a:rect l="l" t="t" r="r" b="b"/>
            <a:pathLst>
              <a:path w="964073" h="3218132">
                <a:moveTo>
                  <a:pt x="964072" y="0"/>
                </a:moveTo>
                <a:lnTo>
                  <a:pt x="0" y="0"/>
                </a:lnTo>
                <a:lnTo>
                  <a:pt x="0" y="3218132"/>
                </a:lnTo>
                <a:lnTo>
                  <a:pt x="964072" y="3218132"/>
                </a:lnTo>
                <a:lnTo>
                  <a:pt x="96407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b="-47938"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6" name="Group 6"/>
          <p:cNvGrpSpPr/>
          <p:nvPr/>
        </p:nvGrpSpPr>
        <p:grpSpPr>
          <a:xfrm>
            <a:off x="7799059" y="5791771"/>
            <a:ext cx="386311" cy="38631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-28575"/>
              <a:ext cx="6604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185370" y="5782826"/>
            <a:ext cx="386311" cy="386311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-28575"/>
              <a:ext cx="6604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396629" y="1176430"/>
            <a:ext cx="17494741" cy="1336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 b="1">
                <a:solidFill>
                  <a:srgbClr val="30178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Le spectacle des émotions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7891371" y="9787302"/>
            <a:ext cx="152400" cy="2286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30178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9</a:t>
            </a:r>
          </a:p>
        </p:txBody>
      </p:sp>
      <p:sp>
        <p:nvSpPr>
          <p:cNvPr id="14" name="Freeform 14"/>
          <p:cNvSpPr/>
          <p:nvPr/>
        </p:nvSpPr>
        <p:spPr>
          <a:xfrm>
            <a:off x="167234" y="164757"/>
            <a:ext cx="5539117" cy="681881"/>
          </a:xfrm>
          <a:custGeom>
            <a:avLst/>
            <a:gdLst/>
            <a:ahLst/>
            <a:cxnLst/>
            <a:rect l="l" t="t" r="r" b="b"/>
            <a:pathLst>
              <a:path w="5539117" h="681881">
                <a:moveTo>
                  <a:pt x="0" y="0"/>
                </a:moveTo>
                <a:lnTo>
                  <a:pt x="5539116" y="0"/>
                </a:lnTo>
                <a:lnTo>
                  <a:pt x="5539116" y="681881"/>
                </a:lnTo>
                <a:lnTo>
                  <a:pt x="0" y="6818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5" name="TextBox 15"/>
          <p:cNvSpPr txBox="1"/>
          <p:nvPr/>
        </p:nvSpPr>
        <p:spPr>
          <a:xfrm>
            <a:off x="0" y="310083"/>
            <a:ext cx="18288000" cy="149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20"/>
              </a:lnSpc>
              <a:spcBef>
                <a:spcPct val="0"/>
              </a:spcBef>
            </a:pPr>
            <a:r>
              <a:rPr lang="en-US" sz="7800" b="1" spc="-397">
                <a:solidFill>
                  <a:srgbClr val="0BAB9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SANTÉ ÉMOTIONNELLE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6039741" y="681881"/>
            <a:ext cx="1633917" cy="1668821"/>
            <a:chOff x="0" y="0"/>
            <a:chExt cx="2178556" cy="2225095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2092732" cy="2092732"/>
              <a:chOff x="0" y="0"/>
              <a:chExt cx="812800" cy="812800"/>
            </a:xfrm>
          </p:grpSpPr>
          <p:sp>
            <p:nvSpPr>
              <p:cNvPr id="18" name="Freeform 18">
                <a:hlinkClick r:id="rId8" tooltip="https://sante-mentale-jeunesse.usherbrooke.ca/wp-content/uploads/2024/09/HPp33_P1_audio_emotion.mp3"/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AE8F8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33391" tIns="33391" rIns="33391" bIns="33391" rtlCol="0" anchor="ctr"/>
              <a:lstStyle/>
              <a:p>
                <a:pPr algn="ctr">
                  <a:lnSpc>
                    <a:spcPts val="2059"/>
                  </a:lnSpc>
                </a:pPr>
                <a:endParaRPr/>
              </a:p>
            </p:txBody>
          </p:sp>
        </p:grpSp>
        <p:sp>
          <p:nvSpPr>
            <p:cNvPr id="20" name="Freeform 20">
              <a:hlinkClick r:id="rId8" tooltip="https://sante-mentale-jeunesse.usherbrooke.ca/wp-content/uploads/2024/09/HPp33_P1_audio_emotion.mp3"/>
            </p:cNvPr>
            <p:cNvSpPr/>
            <p:nvPr/>
          </p:nvSpPr>
          <p:spPr>
            <a:xfrm>
              <a:off x="418422" y="374768"/>
              <a:ext cx="1255887" cy="1343195"/>
            </a:xfrm>
            <a:custGeom>
              <a:avLst/>
              <a:gdLst/>
              <a:ahLst/>
              <a:cxnLst/>
              <a:rect l="l" t="t" r="r" b="b"/>
              <a:pathLst>
                <a:path w="1255887" h="1343195">
                  <a:moveTo>
                    <a:pt x="0" y="0"/>
                  </a:moveTo>
                  <a:lnTo>
                    <a:pt x="1255888" y="0"/>
                  </a:lnTo>
                  <a:lnTo>
                    <a:pt x="1255888" y="1343195"/>
                  </a:lnTo>
                  <a:lnTo>
                    <a:pt x="0" y="13431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1550923" y="1597462"/>
              <a:ext cx="627633" cy="627633"/>
            </a:xfrm>
            <a:custGeom>
              <a:avLst/>
              <a:gdLst/>
              <a:ahLst/>
              <a:cxnLst/>
              <a:rect l="l" t="t" r="r" b="b"/>
              <a:pathLst>
                <a:path w="627633" h="627633">
                  <a:moveTo>
                    <a:pt x="0" y="0"/>
                  </a:moveTo>
                  <a:lnTo>
                    <a:pt x="627633" y="0"/>
                  </a:lnTo>
                  <a:lnTo>
                    <a:pt x="627633" y="627633"/>
                  </a:lnTo>
                  <a:lnTo>
                    <a:pt x="0" y="6276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87C06F5E01764594DD21339AA8897B" ma:contentTypeVersion="17" ma:contentTypeDescription="Crée un document." ma:contentTypeScope="" ma:versionID="3e7e7b9a8d8efdfd702fa2e1acc3e7cb">
  <xsd:schema xmlns:xsd="http://www.w3.org/2001/XMLSchema" xmlns:xs="http://www.w3.org/2001/XMLSchema" xmlns:p="http://schemas.microsoft.com/office/2006/metadata/properties" xmlns:ns2="cd95c8f1-3cc3-4b75-8c41-c750205dc126" xmlns:ns3="bc2d96f8-f76f-46b3-b2c2-a8ec45c8f182" targetNamespace="http://schemas.microsoft.com/office/2006/metadata/properties" ma:root="true" ma:fieldsID="0a0ce3ff2de5c931b084d62393097189" ns2:_="" ns3:_="">
    <xsd:import namespace="cd95c8f1-3cc3-4b75-8c41-c750205dc126"/>
    <xsd:import namespace="bc2d96f8-f76f-46b3-b2c2-a8ec45c8f18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95c8f1-3cc3-4b75-8c41-c750205dc1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Balises d’images" ma:readOnly="false" ma:fieldId="{5cf76f15-5ced-4ddc-b409-7134ff3c332f}" ma:taxonomyMulti="true" ma:sspId="d264a842-8adc-43f3-ad4e-91e5e271ce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2d96f8-f76f-46b3-b2c2-a8ec45c8f182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4cdef15d-bc0c-4c46-9001-376561642adc}" ma:internalName="TaxCatchAll" ma:showField="CatchAllData" ma:web="bc2d96f8-f76f-46b3-b2c2-a8ec45c8f18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d95c8f1-3cc3-4b75-8c41-c750205dc126">
      <Terms xmlns="http://schemas.microsoft.com/office/infopath/2007/PartnerControls"/>
    </lcf76f155ced4ddcb4097134ff3c332f>
    <TaxCatchAll xmlns="bc2d96f8-f76f-46b3-b2c2-a8ec45c8f182" xsi:nil="true"/>
  </documentManagement>
</p:properties>
</file>

<file path=customXml/itemProps1.xml><?xml version="1.0" encoding="utf-8"?>
<ds:datastoreItem xmlns:ds="http://schemas.openxmlformats.org/officeDocument/2006/customXml" ds:itemID="{11FCE8A5-8573-4390-B975-C6A2B610D76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d95c8f1-3cc3-4b75-8c41-c750205dc126"/>
    <ds:schemaRef ds:uri="bc2d96f8-f76f-46b3-b2c2-a8ec45c8f18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BF1F6F0-8FA6-443D-9630-FBD6FF912E2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39D3399-C831-4FB6-B1E5-D5479657A3C5}">
  <ds:schemaRefs>
    <ds:schemaRef ds:uri="http://schemas.microsoft.com/office/2006/documentManagement/types"/>
    <ds:schemaRef ds:uri="http://www.w3.org/XML/1998/namespace"/>
    <ds:schemaRef ds:uri="http://purl.org/dc/terms/"/>
    <ds:schemaRef ds:uri="bc2d96f8-f76f-46b3-b2c2-a8ec45c8f182"/>
    <ds:schemaRef ds:uri="cd95c8f1-3cc3-4b75-8c41-c750205dc126"/>
    <ds:schemaRef ds:uri="http://schemas.openxmlformats.org/package/2006/metadata/core-properties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869</Words>
  <Application>Microsoft Office PowerPoint</Application>
  <PresentationFormat>Personnalisé</PresentationFormat>
  <Paragraphs>153</Paragraphs>
  <Slides>15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0" baseType="lpstr">
      <vt:lpstr>Calibri (MS)</vt:lpstr>
      <vt:lpstr>Calibri (MS) Bold</vt:lpstr>
      <vt:lpstr>Calibri</vt:lpstr>
      <vt:lpstr>Arial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HPp33_PPT_P1_Santé_émotionnelle</dc:title>
  <cp:lastModifiedBy>Audrey-Anne Marcotte</cp:lastModifiedBy>
  <cp:revision>2</cp:revision>
  <dcterms:created xsi:type="dcterms:W3CDTF">2006-08-16T00:00:00Z</dcterms:created>
  <dcterms:modified xsi:type="dcterms:W3CDTF">2026-01-05T19:48:31Z</dcterms:modified>
  <dc:identifier>DAG5W9b3B5A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0x010100B787C06F5E01764594DD21339AA8897B</vt:lpwstr>
  </property>
  <property fmtid="{D5CDD505-2E9C-101B-9397-08002B2CF9AE}" pid="3" name="MediaServiceImageTags">
    <vt:lpwstr/>
  </property>
</Properties>
</file>