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Calibri (MS)" panose="020B0604020202020204" charset="0"/>
      <p:regular r:id="rId15"/>
    </p:embeddedFont>
    <p:embeddedFont>
      <p:font typeface="Calibri (MS)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5FF02-7AF5-49A8-B446-C7B38AD387AB}" v="9" dt="2025-12-16T15:51:07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-Anne Marcotte" userId="a8b27795-60fb-45e7-85ae-030ae331a8f0" providerId="ADAL" clId="{A231A2E3-BBE0-4700-B349-22D39F0342E1}"/>
    <pc:docChg chg="modSld">
      <pc:chgData name="Audrey-Anne Marcotte" userId="a8b27795-60fb-45e7-85ae-030ae331a8f0" providerId="ADAL" clId="{A231A2E3-BBE0-4700-B349-22D39F0342E1}" dt="2025-12-16T15:50:48.934" v="3" actId="11530"/>
      <pc:docMkLst>
        <pc:docMk/>
      </pc:docMkLst>
      <pc:sldChg chg="modSp">
        <pc:chgData name="Audrey-Anne Marcotte" userId="a8b27795-60fb-45e7-85ae-030ae331a8f0" providerId="ADAL" clId="{A231A2E3-BBE0-4700-B349-22D39F0342E1}" dt="2025-12-16T15:50:48.934" v="3" actId="11530"/>
        <pc:sldMkLst>
          <pc:docMk/>
          <pc:sldMk cId="0" sldId="260"/>
        </pc:sldMkLst>
        <pc:spChg chg="mod">
          <ac:chgData name="Audrey-Anne Marcotte" userId="a8b27795-60fb-45e7-85ae-030ae331a8f0" providerId="ADAL" clId="{A231A2E3-BBE0-4700-B349-22D39F0342E1}" dt="2025-12-16T15:50:48.934" v="3" actId="11530"/>
          <ac:spMkLst>
            <pc:docMk/>
            <pc:sldMk cId="0" sldId="260"/>
            <ac:spMk id="8" creationId="{00000000-0000-0000-0000-000000000000}"/>
          </ac:spMkLst>
        </pc:spChg>
        <pc:grpChg chg="mod">
          <ac:chgData name="Audrey-Anne Marcotte" userId="a8b27795-60fb-45e7-85ae-030ae331a8f0" providerId="ADAL" clId="{A231A2E3-BBE0-4700-B349-22D39F0342E1}" dt="2025-12-16T15:50:38.305" v="2" actId="11530"/>
          <ac:grpSpMkLst>
            <pc:docMk/>
            <pc:sldMk cId="0" sldId="260"/>
            <ac:grpSpMk id="6" creationId="{00000000-0000-0000-0000-000000000000}"/>
          </ac:grpSpMkLst>
        </pc:grpChg>
        <pc:grpChg chg="mod">
          <ac:chgData name="Audrey-Anne Marcotte" userId="a8b27795-60fb-45e7-85ae-030ae331a8f0" providerId="ADAL" clId="{A231A2E3-BBE0-4700-B349-22D39F0342E1}" dt="2025-12-16T15:50:28.306" v="0" actId="11530"/>
          <ac:grpSpMkLst>
            <pc:docMk/>
            <pc:sldMk cId="0" sldId="260"/>
            <ac:grpSpMk id="1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3" name="Group 3"/>
          <p:cNvGrpSpPr/>
          <p:nvPr/>
        </p:nvGrpSpPr>
        <p:grpSpPr>
          <a:xfrm>
            <a:off x="0" y="8462310"/>
            <a:ext cx="18288000" cy="1824690"/>
            <a:chOff x="0" y="0"/>
            <a:chExt cx="4816593" cy="4805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80577"/>
            </a:xfrm>
            <a:custGeom>
              <a:avLst/>
              <a:gdLst/>
              <a:ahLst/>
              <a:cxnLst/>
              <a:rect l="l" t="t" r="r" b="b"/>
              <a:pathLst>
                <a:path w="4816592" h="480577">
                  <a:moveTo>
                    <a:pt x="0" y="0"/>
                  </a:moveTo>
                  <a:lnTo>
                    <a:pt x="4816592" y="0"/>
                  </a:lnTo>
                  <a:lnTo>
                    <a:pt x="4816592" y="480577"/>
                  </a:lnTo>
                  <a:lnTo>
                    <a:pt x="0" y="480577"/>
                  </a:lnTo>
                  <a:close/>
                </a:path>
              </a:pathLst>
            </a:custGeom>
            <a:solidFill>
              <a:srgbClr val="FCFE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518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9679" y="8775461"/>
            <a:ext cx="16748642" cy="1198387"/>
            <a:chOff x="0" y="0"/>
            <a:chExt cx="22331523" cy="1597850"/>
          </a:xfrm>
        </p:grpSpPr>
        <p:sp>
          <p:nvSpPr>
            <p:cNvPr id="7" name="Freeform 7"/>
            <p:cNvSpPr/>
            <p:nvPr/>
          </p:nvSpPr>
          <p:spPr>
            <a:xfrm>
              <a:off x="7258775" y="31043"/>
              <a:ext cx="4039443" cy="1566807"/>
            </a:xfrm>
            <a:custGeom>
              <a:avLst/>
              <a:gdLst/>
              <a:ahLst/>
              <a:cxnLst/>
              <a:rect l="l" t="t" r="r" b="b"/>
              <a:pathLst>
                <a:path w="4039443" h="1566807">
                  <a:moveTo>
                    <a:pt x="0" y="0"/>
                  </a:moveTo>
                  <a:lnTo>
                    <a:pt x="4039443" y="0"/>
                  </a:lnTo>
                  <a:lnTo>
                    <a:pt x="4039443" y="1566807"/>
                  </a:lnTo>
                  <a:lnTo>
                    <a:pt x="0" y="156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90" t="-96422" r="-5887" b="-89966"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716857" y="31043"/>
              <a:ext cx="5614666" cy="1434975"/>
            </a:xfrm>
            <a:custGeom>
              <a:avLst/>
              <a:gdLst/>
              <a:ahLst/>
              <a:cxnLst/>
              <a:rect l="l" t="t" r="r" b="b"/>
              <a:pathLst>
                <a:path w="5614666" h="1434975">
                  <a:moveTo>
                    <a:pt x="0" y="0"/>
                  </a:moveTo>
                  <a:lnTo>
                    <a:pt x="5614666" y="0"/>
                  </a:lnTo>
                  <a:lnTo>
                    <a:pt x="5614666" y="1434975"/>
                  </a:lnTo>
                  <a:lnTo>
                    <a:pt x="0" y="1434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481" t="-219995" r="-20001" b="-229677"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570331" y="188914"/>
              <a:ext cx="4871850" cy="1188979"/>
            </a:xfrm>
            <a:custGeom>
              <a:avLst/>
              <a:gdLst/>
              <a:ahLst/>
              <a:cxnLst/>
              <a:rect l="l" t="t" r="r" b="b"/>
              <a:pathLst>
                <a:path w="4871850" h="1188979">
                  <a:moveTo>
                    <a:pt x="0" y="0"/>
                  </a:moveTo>
                  <a:lnTo>
                    <a:pt x="4871850" y="0"/>
                  </a:lnTo>
                  <a:lnTo>
                    <a:pt x="4871850" y="1188979"/>
                  </a:lnTo>
                  <a:lnTo>
                    <a:pt x="0" y="1188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421" t="-29338" r="-3235" b="-29387"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986661" cy="1566807"/>
            </a:xfrm>
            <a:custGeom>
              <a:avLst/>
              <a:gdLst/>
              <a:ahLst/>
              <a:cxnLst/>
              <a:rect l="l" t="t" r="r" b="b"/>
              <a:pathLst>
                <a:path w="6986661" h="1566807">
                  <a:moveTo>
                    <a:pt x="0" y="0"/>
                  </a:moveTo>
                  <a:lnTo>
                    <a:pt x="6986661" y="0"/>
                  </a:lnTo>
                  <a:lnTo>
                    <a:pt x="6986661" y="1566807"/>
                  </a:lnTo>
                  <a:lnTo>
                    <a:pt x="0" y="156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" t="-1813" r="-2199" b="-4648"/>
              </a:stretch>
            </a:blip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76236" y="395469"/>
            <a:ext cx="5036834" cy="2507562"/>
          </a:xfrm>
          <a:custGeom>
            <a:avLst/>
            <a:gdLst/>
            <a:ahLst/>
            <a:cxnLst/>
            <a:rect l="l" t="t" r="r" b="b"/>
            <a:pathLst>
              <a:path w="5036834" h="2507562">
                <a:moveTo>
                  <a:pt x="0" y="0"/>
                </a:moveTo>
                <a:lnTo>
                  <a:pt x="5036833" y="0"/>
                </a:lnTo>
                <a:lnTo>
                  <a:pt x="5036833" y="2507561"/>
                </a:lnTo>
                <a:lnTo>
                  <a:pt x="0" y="25075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/>
          <p:cNvSpPr/>
          <p:nvPr/>
        </p:nvSpPr>
        <p:spPr>
          <a:xfrm>
            <a:off x="769679" y="1761676"/>
            <a:ext cx="17404243" cy="6700634"/>
          </a:xfrm>
          <a:custGeom>
            <a:avLst/>
            <a:gdLst/>
            <a:ahLst/>
            <a:cxnLst/>
            <a:rect l="l" t="t" r="r" b="b"/>
            <a:pathLst>
              <a:path w="17404243" h="6700634">
                <a:moveTo>
                  <a:pt x="0" y="0"/>
                </a:moveTo>
                <a:lnTo>
                  <a:pt x="17404243" y="0"/>
                </a:lnTo>
                <a:lnTo>
                  <a:pt x="17404243" y="6700634"/>
                </a:lnTo>
                <a:lnTo>
                  <a:pt x="0" y="67006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544156" y="587376"/>
            <a:ext cx="17199688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 ET DÉPART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6629" y="1657656"/>
            <a:ext cx="17494741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Merci de ta participation!</a:t>
            </a:r>
          </a:p>
        </p:txBody>
      </p:sp>
      <p:sp>
        <p:nvSpPr>
          <p:cNvPr id="5" name="Freeform 5"/>
          <p:cNvSpPr/>
          <p:nvPr/>
        </p:nvSpPr>
        <p:spPr>
          <a:xfrm rot="-2906592">
            <a:off x="592814" y="6623113"/>
            <a:ext cx="2102402" cy="2530243"/>
          </a:xfrm>
          <a:custGeom>
            <a:avLst/>
            <a:gdLst/>
            <a:ahLst/>
            <a:cxnLst/>
            <a:rect l="l" t="t" r="r" b="b"/>
            <a:pathLst>
              <a:path w="2102402" h="2530243">
                <a:moveTo>
                  <a:pt x="0" y="0"/>
                </a:moveTo>
                <a:lnTo>
                  <a:pt x="2102402" y="0"/>
                </a:lnTo>
                <a:lnTo>
                  <a:pt x="2102402" y="2530242"/>
                </a:lnTo>
                <a:lnTo>
                  <a:pt x="0" y="253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>
            <a:off x="2925263" y="3407080"/>
            <a:ext cx="13069672" cy="7400702"/>
          </a:xfrm>
          <a:custGeom>
            <a:avLst/>
            <a:gdLst/>
            <a:ahLst/>
            <a:cxnLst/>
            <a:rect l="l" t="t" r="r" b="b"/>
            <a:pathLst>
              <a:path w="13069672" h="7400702">
                <a:moveTo>
                  <a:pt x="0" y="0"/>
                </a:moveTo>
                <a:lnTo>
                  <a:pt x="13069672" y="0"/>
                </a:lnTo>
                <a:lnTo>
                  <a:pt x="13069672" y="7400702"/>
                </a:lnTo>
                <a:lnTo>
                  <a:pt x="0" y="74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TextBox 7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</a:t>
            </a:r>
          </a:p>
        </p:txBody>
      </p:sp>
      <p:sp>
        <p:nvSpPr>
          <p:cNvPr id="8" name="Freeform 8"/>
          <p:cNvSpPr/>
          <p:nvPr/>
        </p:nvSpPr>
        <p:spPr>
          <a:xfrm rot="-2906592">
            <a:off x="14564084" y="2940717"/>
            <a:ext cx="2102402" cy="2530243"/>
          </a:xfrm>
          <a:custGeom>
            <a:avLst/>
            <a:gdLst/>
            <a:ahLst/>
            <a:cxnLst/>
            <a:rect l="l" t="t" r="r" b="b"/>
            <a:pathLst>
              <a:path w="2102402" h="2530243">
                <a:moveTo>
                  <a:pt x="0" y="0"/>
                </a:moveTo>
                <a:lnTo>
                  <a:pt x="2102402" y="0"/>
                </a:lnTo>
                <a:lnTo>
                  <a:pt x="2102402" y="2530243"/>
                </a:lnTo>
                <a:lnTo>
                  <a:pt x="0" y="253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/>
        </p:nvSpPr>
        <p:spPr>
          <a:xfrm>
            <a:off x="165689" y="24176"/>
            <a:ext cx="5366348" cy="660613"/>
          </a:xfrm>
          <a:custGeom>
            <a:avLst/>
            <a:gdLst/>
            <a:ahLst/>
            <a:cxnLst/>
            <a:rect l="l" t="t" r="r" b="b"/>
            <a:pathLst>
              <a:path w="5366348" h="660613">
                <a:moveTo>
                  <a:pt x="0" y="0"/>
                </a:moveTo>
                <a:lnTo>
                  <a:pt x="5366348" y="0"/>
                </a:lnTo>
                <a:lnTo>
                  <a:pt x="5366348" y="660613"/>
                </a:lnTo>
                <a:lnTo>
                  <a:pt x="0" y="6606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08258" y="1839164"/>
            <a:ext cx="9035742" cy="3137819"/>
          </a:xfrm>
          <a:custGeom>
            <a:avLst/>
            <a:gdLst/>
            <a:ahLst/>
            <a:cxnLst/>
            <a:rect l="l" t="t" r="r" b="b"/>
            <a:pathLst>
              <a:path w="9035742" h="3137819">
                <a:moveTo>
                  <a:pt x="0" y="0"/>
                </a:moveTo>
                <a:lnTo>
                  <a:pt x="9035742" y="0"/>
                </a:lnTo>
                <a:lnTo>
                  <a:pt x="9035742" y="3137819"/>
                </a:lnTo>
                <a:lnTo>
                  <a:pt x="0" y="3137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1339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8682941" y="3831195"/>
            <a:ext cx="8576359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b="1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 </a:t>
            </a:r>
          </a:p>
          <a:p>
            <a:pPr algn="ctr">
              <a:lnSpc>
                <a:spcPts val="7200"/>
              </a:lnSpc>
            </a:pPr>
            <a:r>
              <a:rPr lang="en-US" sz="8000" b="1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 L’ATELIER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</a:p>
        </p:txBody>
      </p:sp>
      <p:sp>
        <p:nvSpPr>
          <p:cNvPr id="6" name="Freeform 6"/>
          <p:cNvSpPr/>
          <p:nvPr/>
        </p:nvSpPr>
        <p:spPr>
          <a:xfrm>
            <a:off x="108258" y="4831321"/>
            <a:ext cx="9035742" cy="3074220"/>
          </a:xfrm>
          <a:custGeom>
            <a:avLst/>
            <a:gdLst/>
            <a:ahLst/>
            <a:cxnLst/>
            <a:rect l="l" t="t" r="r" b="b"/>
            <a:pathLst>
              <a:path w="9035742" h="3074220">
                <a:moveTo>
                  <a:pt x="0" y="0"/>
                </a:moveTo>
                <a:lnTo>
                  <a:pt x="9035742" y="0"/>
                </a:lnTo>
                <a:lnTo>
                  <a:pt x="9035742" y="3074220"/>
                </a:lnTo>
                <a:lnTo>
                  <a:pt x="0" y="3074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7159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46639" y="24100"/>
            <a:ext cx="5539117" cy="681881"/>
          </a:xfrm>
          <a:custGeom>
            <a:avLst/>
            <a:gdLst/>
            <a:ahLst/>
            <a:cxnLst/>
            <a:rect l="l" t="t" r="r" b="b"/>
            <a:pathLst>
              <a:path w="5539117" h="681881">
                <a:moveTo>
                  <a:pt x="0" y="0"/>
                </a:moveTo>
                <a:lnTo>
                  <a:pt x="5539117" y="0"/>
                </a:lnTo>
                <a:lnTo>
                  <a:pt x="5539117" y="681881"/>
                </a:lnTo>
                <a:lnTo>
                  <a:pt x="0" y="68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/>
          <p:nvPr/>
        </p:nvGrpSpPr>
        <p:grpSpPr>
          <a:xfrm>
            <a:off x="2024910" y="7060381"/>
            <a:ext cx="14152794" cy="2547941"/>
            <a:chOff x="0" y="0"/>
            <a:chExt cx="3035429" cy="546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35429" cy="546471"/>
            </a:xfrm>
            <a:custGeom>
              <a:avLst/>
              <a:gdLst/>
              <a:ahLst/>
              <a:cxnLst/>
              <a:rect l="l" t="t" r="r" b="b"/>
              <a:pathLst>
                <a:path w="3035429" h="546471">
                  <a:moveTo>
                    <a:pt x="20787" y="0"/>
                  </a:moveTo>
                  <a:lnTo>
                    <a:pt x="3014642" y="0"/>
                  </a:lnTo>
                  <a:cubicBezTo>
                    <a:pt x="3026122" y="0"/>
                    <a:pt x="3035429" y="9307"/>
                    <a:pt x="3035429" y="20787"/>
                  </a:cubicBezTo>
                  <a:lnTo>
                    <a:pt x="3035429" y="525684"/>
                  </a:lnTo>
                  <a:cubicBezTo>
                    <a:pt x="3035429" y="531197"/>
                    <a:pt x="3033239" y="536485"/>
                    <a:pt x="3029340" y="540383"/>
                  </a:cubicBezTo>
                  <a:cubicBezTo>
                    <a:pt x="3025442" y="544281"/>
                    <a:pt x="3020155" y="546471"/>
                    <a:pt x="3014642" y="546471"/>
                  </a:cubicBezTo>
                  <a:lnTo>
                    <a:pt x="20787" y="546471"/>
                  </a:lnTo>
                  <a:cubicBezTo>
                    <a:pt x="15274" y="546471"/>
                    <a:pt x="9987" y="544281"/>
                    <a:pt x="6088" y="540383"/>
                  </a:cubicBezTo>
                  <a:cubicBezTo>
                    <a:pt x="2190" y="536485"/>
                    <a:pt x="0" y="531197"/>
                    <a:pt x="0" y="525684"/>
                  </a:cubicBezTo>
                  <a:lnTo>
                    <a:pt x="0" y="20787"/>
                  </a:lnTo>
                  <a:cubicBezTo>
                    <a:pt x="0" y="15274"/>
                    <a:pt x="2190" y="9987"/>
                    <a:pt x="6088" y="6088"/>
                  </a:cubicBezTo>
                  <a:cubicBezTo>
                    <a:pt x="9987" y="2190"/>
                    <a:pt x="15274" y="0"/>
                    <a:pt x="20787" y="0"/>
                  </a:cubicBezTo>
                  <a:close/>
                </a:path>
              </a:pathLst>
            </a:custGeom>
            <a:solidFill>
              <a:srgbClr val="E0F6F1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035429" cy="603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31744" y="7231831"/>
            <a:ext cx="12739127" cy="74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  <a:spcBef>
                <a:spcPct val="0"/>
              </a:spcBef>
            </a:pPr>
            <a:r>
              <a:rPr lang="en-US" sz="39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OBJECTIFS SPÉCIFIQUES DE L’ATELIER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7650" y="7964079"/>
            <a:ext cx="13910055" cy="120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586" lvl="1" indent="-242793" algn="l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sz="2249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Faire des petits pas en dehors de ta zone de confort;</a:t>
            </a:r>
          </a:p>
          <a:p>
            <a:pPr marL="485586" lvl="1" indent="-242793" algn="l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sz="2249" b="1" u="none" strike="noStrike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Mettre en pratique les stratégies apprises lors des ateliers précédents;</a:t>
            </a:r>
          </a:p>
          <a:p>
            <a:pPr marL="485586" lvl="1" indent="-242793" algn="l">
              <a:lnSpc>
                <a:spcPts val="3148"/>
              </a:lnSpc>
              <a:buFont typeface="Arial"/>
              <a:buChar char="•"/>
            </a:pPr>
            <a:r>
              <a:rPr lang="en-US" sz="2249" b="1" u="none" strike="noStrike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Utiliser ton courage et ta confiance pour faire face à l’anxiété.</a:t>
            </a:r>
          </a:p>
        </p:txBody>
      </p:sp>
      <p:sp>
        <p:nvSpPr>
          <p:cNvPr id="9" name="Freeform 9"/>
          <p:cNvSpPr/>
          <p:nvPr/>
        </p:nvSpPr>
        <p:spPr>
          <a:xfrm>
            <a:off x="15201307" y="6653233"/>
            <a:ext cx="1346014" cy="1307316"/>
          </a:xfrm>
          <a:custGeom>
            <a:avLst/>
            <a:gdLst/>
            <a:ahLst/>
            <a:cxnLst/>
            <a:rect l="l" t="t" r="r" b="b"/>
            <a:pathLst>
              <a:path w="1346014" h="1307316">
                <a:moveTo>
                  <a:pt x="0" y="0"/>
                </a:moveTo>
                <a:lnTo>
                  <a:pt x="1346013" y="0"/>
                </a:lnTo>
                <a:lnTo>
                  <a:pt x="1346013" y="1307315"/>
                </a:lnTo>
                <a:lnTo>
                  <a:pt x="0" y="1307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TextBox 10"/>
          <p:cNvSpPr txBox="1"/>
          <p:nvPr/>
        </p:nvSpPr>
        <p:spPr>
          <a:xfrm>
            <a:off x="0" y="714375"/>
            <a:ext cx="18288000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 spc="-408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PROJET COLLECTIF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</a:t>
            </a:r>
          </a:p>
        </p:txBody>
      </p:sp>
      <p:sp>
        <p:nvSpPr>
          <p:cNvPr id="12" name="Freeform 12"/>
          <p:cNvSpPr/>
          <p:nvPr/>
        </p:nvSpPr>
        <p:spPr>
          <a:xfrm>
            <a:off x="7825986" y="2328994"/>
            <a:ext cx="2313166" cy="4731387"/>
          </a:xfrm>
          <a:custGeom>
            <a:avLst/>
            <a:gdLst/>
            <a:ahLst/>
            <a:cxnLst/>
            <a:rect l="l" t="t" r="r" b="b"/>
            <a:pathLst>
              <a:path w="2313166" h="4731387">
                <a:moveTo>
                  <a:pt x="0" y="0"/>
                </a:moveTo>
                <a:lnTo>
                  <a:pt x="2313167" y="0"/>
                </a:lnTo>
                <a:lnTo>
                  <a:pt x="2313167" y="4731387"/>
                </a:lnTo>
                <a:lnTo>
                  <a:pt x="0" y="4731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5902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53026" y="3228783"/>
            <a:ext cx="7347487" cy="224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6999" b="1" spc="-363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 ce moment, </a:t>
            </a:r>
          </a:p>
          <a:p>
            <a:pPr algn="ctr">
              <a:lnSpc>
                <a:spcPts val="8259"/>
              </a:lnSpc>
            </a:pPr>
            <a:r>
              <a:rPr lang="en-US" sz="6999" b="1" spc="-363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 me sens...</a:t>
            </a:r>
          </a:p>
        </p:txBody>
      </p:sp>
      <p:sp>
        <p:nvSpPr>
          <p:cNvPr id="4" name="Freeform 4"/>
          <p:cNvSpPr/>
          <p:nvPr/>
        </p:nvSpPr>
        <p:spPr>
          <a:xfrm rot="-979249">
            <a:off x="4539366" y="5302264"/>
            <a:ext cx="1952111" cy="2412722"/>
          </a:xfrm>
          <a:custGeom>
            <a:avLst/>
            <a:gdLst/>
            <a:ahLst/>
            <a:cxnLst/>
            <a:rect l="l" t="t" r="r" b="b"/>
            <a:pathLst>
              <a:path w="1952111" h="2412722">
                <a:moveTo>
                  <a:pt x="0" y="0"/>
                </a:moveTo>
                <a:lnTo>
                  <a:pt x="1952111" y="0"/>
                </a:lnTo>
                <a:lnTo>
                  <a:pt x="1952111" y="2412722"/>
                </a:lnTo>
                <a:lnTo>
                  <a:pt x="0" y="2412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8491090" y="-5974"/>
            <a:ext cx="9371705" cy="10165127"/>
          </a:xfrm>
          <a:custGeom>
            <a:avLst/>
            <a:gdLst/>
            <a:ahLst/>
            <a:cxnLst/>
            <a:rect l="l" t="t" r="r" b="b"/>
            <a:pathLst>
              <a:path w="9371705" h="10165127">
                <a:moveTo>
                  <a:pt x="0" y="0"/>
                </a:moveTo>
                <a:lnTo>
                  <a:pt x="9371706" y="0"/>
                </a:lnTo>
                <a:lnTo>
                  <a:pt x="9371706" y="10165127"/>
                </a:lnTo>
                <a:lnTo>
                  <a:pt x="0" y="10165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TextBox 6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  <p:sp>
        <p:nvSpPr>
          <p:cNvPr id="7" name="Freeform 7"/>
          <p:cNvSpPr/>
          <p:nvPr/>
        </p:nvSpPr>
        <p:spPr>
          <a:xfrm>
            <a:off x="146639" y="24100"/>
            <a:ext cx="5539117" cy="681881"/>
          </a:xfrm>
          <a:custGeom>
            <a:avLst/>
            <a:gdLst/>
            <a:ahLst/>
            <a:cxnLst/>
            <a:rect l="l" t="t" r="r" b="b"/>
            <a:pathLst>
              <a:path w="5539117" h="681881">
                <a:moveTo>
                  <a:pt x="0" y="0"/>
                </a:moveTo>
                <a:lnTo>
                  <a:pt x="5539117" y="0"/>
                </a:lnTo>
                <a:lnTo>
                  <a:pt x="5539117" y="681881"/>
                </a:lnTo>
                <a:lnTo>
                  <a:pt x="0" y="681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2298601" y="890904"/>
            <a:ext cx="1369079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0"/>
              </a:lnSpc>
            </a:pPr>
            <a:r>
              <a:rPr lang="en-US" sz="8000" b="1">
                <a:solidFill>
                  <a:srgbClr val="0AAD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RETOUR SUR LA SEMAINE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00017" y="8208794"/>
            <a:ext cx="378522" cy="76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7"/>
              </a:lnSpc>
              <a:spcBef>
                <a:spcPct val="0"/>
              </a:spcBef>
            </a:pPr>
            <a:r>
              <a:rPr lang="en-US" sz="4055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5997350"/>
            <a:ext cx="13804501" cy="1330567"/>
            <a:chOff x="0" y="0"/>
            <a:chExt cx="18406002" cy="1774089"/>
          </a:xfrm>
        </p:grpSpPr>
        <p:grpSp>
          <p:nvGrpSpPr>
            <p:cNvPr id="7" name="Group 7"/>
            <p:cNvGrpSpPr/>
            <p:nvPr/>
          </p:nvGrpSpPr>
          <p:grpSpPr>
            <a:xfrm>
              <a:off x="289961" y="107189"/>
              <a:ext cx="18116041" cy="1666900"/>
              <a:chOff x="0" y="0"/>
              <a:chExt cx="6518349" cy="5997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518349" cy="599769"/>
              </a:xfrm>
              <a:prstGeom prst="roundRect">
                <a:avLst/>
              </a:prstGeom>
              <a:solidFill>
                <a:srgbClr val="E0F6F1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6518349" cy="656919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1862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164541" cy="1167799"/>
              <a:chOff x="0" y="0"/>
              <a:chExt cx="742644" cy="7447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42644" cy="744721"/>
              </a:xfrm>
              <a:custGeom>
                <a:avLst/>
                <a:gdLst/>
                <a:ahLst/>
                <a:cxnLst/>
                <a:rect l="l" t="t" r="r" b="b"/>
                <a:pathLst>
                  <a:path w="742644" h="744721">
                    <a:moveTo>
                      <a:pt x="371322" y="0"/>
                    </a:moveTo>
                    <a:cubicBezTo>
                      <a:pt x="166246" y="0"/>
                      <a:pt x="0" y="166711"/>
                      <a:pt x="0" y="372361"/>
                    </a:cubicBezTo>
                    <a:cubicBezTo>
                      <a:pt x="0" y="578010"/>
                      <a:pt x="166246" y="744721"/>
                      <a:pt x="371322" y="744721"/>
                    </a:cubicBezTo>
                    <a:cubicBezTo>
                      <a:pt x="576397" y="744721"/>
                      <a:pt x="742644" y="578010"/>
                      <a:pt x="742644" y="372361"/>
                    </a:cubicBezTo>
                    <a:cubicBezTo>
                      <a:pt x="742644" y="166711"/>
                      <a:pt x="576397" y="0"/>
                      <a:pt x="371322" y="0"/>
                    </a:cubicBezTo>
                    <a:close/>
                  </a:path>
                </a:pathLst>
              </a:custGeom>
              <a:solidFill>
                <a:srgbClr val="0AAD90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9623" y="12668"/>
                <a:ext cx="603398" cy="66223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66272" y="-68276"/>
              <a:ext cx="631998" cy="1211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sz="498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07784" y="6278015"/>
            <a:ext cx="12273051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As-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tu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réussi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à appliquer au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moins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deux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stratégies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pour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sortir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ta zone de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confort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et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t’exposer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à ton </a:t>
            </a:r>
            <a:r>
              <a:rPr lang="en-US" sz="3000" spc="-123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rythme</a:t>
            </a:r>
            <a:r>
              <a:rPr lang="en-US" sz="3000" spc="-12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46171" y="3837751"/>
            <a:ext cx="13587031" cy="1136506"/>
            <a:chOff x="0" y="0"/>
            <a:chExt cx="6518349" cy="5452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518349" cy="545236"/>
            </a:xfrm>
            <a:prstGeom prst="roundRect">
              <a:avLst/>
            </a:prstGeom>
            <a:solidFill>
              <a:srgbClr val="E0F6F1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6518349" cy="602386"/>
            </a:xfrm>
            <a:prstGeom prst="roundRect">
              <a:avLst/>
            </a:prstGeom>
          </p:spPr>
          <p:txBody>
            <a:bodyPr lIns="100571" tIns="100571" rIns="100571" bIns="100571" rtlCol="0" anchor="ctr"/>
            <a:lstStyle/>
            <a:p>
              <a:pPr algn="ctr">
                <a:lnSpc>
                  <a:spcPts val="186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3757359"/>
            <a:ext cx="873406" cy="875849"/>
            <a:chOff x="0" y="0"/>
            <a:chExt cx="742644" cy="7447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2644" cy="744721"/>
            </a:xfrm>
            <a:custGeom>
              <a:avLst/>
              <a:gdLst/>
              <a:ahLst/>
              <a:cxnLst/>
              <a:rect l="l" t="t" r="r" b="b"/>
              <a:pathLst>
                <a:path w="742644" h="744721">
                  <a:moveTo>
                    <a:pt x="371322" y="0"/>
                  </a:moveTo>
                  <a:cubicBezTo>
                    <a:pt x="166246" y="0"/>
                    <a:pt x="0" y="166711"/>
                    <a:pt x="0" y="372361"/>
                  </a:cubicBezTo>
                  <a:cubicBezTo>
                    <a:pt x="0" y="578010"/>
                    <a:pt x="166246" y="744721"/>
                    <a:pt x="371322" y="744721"/>
                  </a:cubicBezTo>
                  <a:cubicBezTo>
                    <a:pt x="576397" y="744721"/>
                    <a:pt x="742644" y="578010"/>
                    <a:pt x="742644" y="372361"/>
                  </a:cubicBezTo>
                  <a:cubicBezTo>
                    <a:pt x="742644" y="166711"/>
                    <a:pt x="576397" y="0"/>
                    <a:pt x="371322" y="0"/>
                  </a:cubicBezTo>
                  <a:close/>
                </a:path>
              </a:pathLst>
            </a:custGeom>
            <a:solidFill>
              <a:srgbClr val="0AAD90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9623" y="12668"/>
              <a:ext cx="603398" cy="662236"/>
            </a:xfrm>
            <a:prstGeom prst="rect">
              <a:avLst/>
            </a:prstGeom>
          </p:spPr>
          <p:txBody>
            <a:bodyPr lIns="100571" tIns="100571" rIns="100571" bIns="100571" rtlCol="0" anchor="ctr"/>
            <a:lstStyle/>
            <a:p>
              <a:pPr algn="ctr">
                <a:lnSpc>
                  <a:spcPts val="20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28404" y="3656146"/>
            <a:ext cx="473998" cy="9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9"/>
              </a:lnSpc>
              <a:spcBef>
                <a:spcPct val="0"/>
              </a:spcBef>
            </a:pPr>
            <a:r>
              <a:rPr lang="en-US" sz="4985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07784" y="4188327"/>
            <a:ext cx="12273051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3000" spc="-12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Comment s’est passée ta semaine (à la maison, à l’école, etc.)?</a:t>
            </a:r>
          </a:p>
        </p:txBody>
      </p:sp>
      <p:sp>
        <p:nvSpPr>
          <p:cNvPr id="23" name="Freeform 23"/>
          <p:cNvSpPr/>
          <p:nvPr/>
        </p:nvSpPr>
        <p:spPr>
          <a:xfrm rot="-6364100" flipV="1">
            <a:off x="13310763" y="6617512"/>
            <a:ext cx="1567940" cy="1937904"/>
          </a:xfrm>
          <a:custGeom>
            <a:avLst/>
            <a:gdLst/>
            <a:ahLst/>
            <a:cxnLst/>
            <a:rect l="l" t="t" r="r" b="b"/>
            <a:pathLst>
              <a:path w="1567940" h="1937904">
                <a:moveTo>
                  <a:pt x="0" y="1937904"/>
                </a:moveTo>
                <a:lnTo>
                  <a:pt x="1567940" y="1937904"/>
                </a:lnTo>
                <a:lnTo>
                  <a:pt x="1567940" y="0"/>
                </a:lnTo>
                <a:lnTo>
                  <a:pt x="0" y="0"/>
                </a:lnTo>
                <a:lnTo>
                  <a:pt x="0" y="193790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4" name="Freeform 24"/>
          <p:cNvSpPr/>
          <p:nvPr/>
        </p:nvSpPr>
        <p:spPr>
          <a:xfrm>
            <a:off x="15146971" y="5186993"/>
            <a:ext cx="2620082" cy="2296144"/>
          </a:xfrm>
          <a:custGeom>
            <a:avLst/>
            <a:gdLst/>
            <a:ahLst/>
            <a:cxnLst/>
            <a:rect l="l" t="t" r="r" b="b"/>
            <a:pathLst>
              <a:path w="2620082" h="2296144">
                <a:moveTo>
                  <a:pt x="0" y="0"/>
                </a:moveTo>
                <a:lnTo>
                  <a:pt x="2620081" y="0"/>
                </a:lnTo>
                <a:lnTo>
                  <a:pt x="2620081" y="2296144"/>
                </a:lnTo>
                <a:lnTo>
                  <a:pt x="0" y="22961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5" name="Group 25"/>
          <p:cNvGrpSpPr/>
          <p:nvPr/>
        </p:nvGrpSpPr>
        <p:grpSpPr>
          <a:xfrm>
            <a:off x="15070278" y="7404961"/>
            <a:ext cx="2792518" cy="956232"/>
            <a:chOff x="0" y="0"/>
            <a:chExt cx="3723357" cy="127497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723357" cy="1274976"/>
              <a:chOff x="0" y="0"/>
              <a:chExt cx="1339705" cy="4587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39705" cy="458750"/>
              </a:xfrm>
              <a:custGeom>
                <a:avLst/>
                <a:gdLst/>
                <a:ahLst/>
                <a:cxnLst/>
                <a:rect l="l" t="t" r="r" b="b"/>
                <a:pathLst>
                  <a:path w="1339705" h="458750">
                    <a:moveTo>
                      <a:pt x="47130" y="0"/>
                    </a:moveTo>
                    <a:lnTo>
                      <a:pt x="1292574" y="0"/>
                    </a:lnTo>
                    <a:cubicBezTo>
                      <a:pt x="1318604" y="0"/>
                      <a:pt x="1339705" y="21101"/>
                      <a:pt x="1339705" y="47130"/>
                    </a:cubicBezTo>
                    <a:lnTo>
                      <a:pt x="1339705" y="411620"/>
                    </a:lnTo>
                    <a:cubicBezTo>
                      <a:pt x="1339705" y="437649"/>
                      <a:pt x="1318604" y="458750"/>
                      <a:pt x="1292574" y="458750"/>
                    </a:cubicBezTo>
                    <a:lnTo>
                      <a:pt x="47130" y="458750"/>
                    </a:lnTo>
                    <a:cubicBezTo>
                      <a:pt x="21101" y="458750"/>
                      <a:pt x="0" y="437649"/>
                      <a:pt x="0" y="411620"/>
                    </a:cubicBezTo>
                    <a:lnTo>
                      <a:pt x="0" y="47130"/>
                    </a:lnTo>
                    <a:cubicBezTo>
                      <a:pt x="0" y="21101"/>
                      <a:pt x="21101" y="0"/>
                      <a:pt x="47130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57150"/>
                <a:ext cx="1339705" cy="515900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1862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05130" y="18871"/>
              <a:ext cx="3313098" cy="1227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6"/>
                </a:lnSpc>
              </a:pPr>
              <a:r>
                <a:rPr lang="en-US" sz="3300" b="1" spc="-135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PETIT DÉFI DE LA SEMAINE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46639" y="24100"/>
            <a:ext cx="5539117" cy="681881"/>
          </a:xfrm>
          <a:custGeom>
            <a:avLst/>
            <a:gdLst/>
            <a:ahLst/>
            <a:cxnLst/>
            <a:rect l="l" t="t" r="r" b="b"/>
            <a:pathLst>
              <a:path w="5539117" h="681881">
                <a:moveTo>
                  <a:pt x="0" y="0"/>
                </a:moveTo>
                <a:lnTo>
                  <a:pt x="5539117" y="0"/>
                </a:lnTo>
                <a:lnTo>
                  <a:pt x="5539117" y="681881"/>
                </a:lnTo>
                <a:lnTo>
                  <a:pt x="0" y="681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46639" y="0"/>
            <a:ext cx="5734889" cy="705981"/>
          </a:xfrm>
          <a:custGeom>
            <a:avLst/>
            <a:gdLst/>
            <a:ahLst/>
            <a:cxnLst/>
            <a:rect l="l" t="t" r="r" b="b"/>
            <a:pathLst>
              <a:path w="5734889" h="705981">
                <a:moveTo>
                  <a:pt x="0" y="0"/>
                </a:moveTo>
                <a:lnTo>
                  <a:pt x="5734889" y="0"/>
                </a:lnTo>
                <a:lnTo>
                  <a:pt x="5734889" y="705981"/>
                </a:lnTo>
                <a:lnTo>
                  <a:pt x="0" y="705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</a:t>
            </a:r>
          </a:p>
        </p:txBody>
      </p:sp>
      <p:sp>
        <p:nvSpPr>
          <p:cNvPr id="5" name="Freeform 5"/>
          <p:cNvSpPr/>
          <p:nvPr/>
        </p:nvSpPr>
        <p:spPr>
          <a:xfrm>
            <a:off x="5002570" y="-373842"/>
            <a:ext cx="8282859" cy="5517342"/>
          </a:xfrm>
          <a:custGeom>
            <a:avLst/>
            <a:gdLst/>
            <a:ahLst/>
            <a:cxnLst/>
            <a:rect l="l" t="t" r="r" b="b"/>
            <a:pathLst>
              <a:path w="8282859" h="5517342">
                <a:moveTo>
                  <a:pt x="0" y="0"/>
                </a:moveTo>
                <a:lnTo>
                  <a:pt x="8282860" y="0"/>
                </a:lnTo>
                <a:lnTo>
                  <a:pt x="8282860" y="5517342"/>
                </a:lnTo>
                <a:lnTo>
                  <a:pt x="0" y="5517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6" name="Group 6"/>
          <p:cNvGrpSpPr/>
          <p:nvPr/>
        </p:nvGrpSpPr>
        <p:grpSpPr>
          <a:xfrm>
            <a:off x="11546194" y="6184747"/>
            <a:ext cx="5381796" cy="1410857"/>
            <a:chOff x="-7910" y="-72080"/>
            <a:chExt cx="1782434" cy="467271"/>
          </a:xfrm>
        </p:grpSpPr>
        <p:sp>
          <p:nvSpPr>
            <p:cNvPr id="7" name="Freeform 7"/>
            <p:cNvSpPr/>
            <p:nvPr/>
          </p:nvSpPr>
          <p:spPr>
            <a:xfrm>
              <a:off x="3014" y="-9746"/>
              <a:ext cx="1771510" cy="362496"/>
            </a:xfrm>
            <a:custGeom>
              <a:avLst/>
              <a:gdLst/>
              <a:ahLst/>
              <a:cxnLst/>
              <a:rect l="l" t="t" r="r" b="b"/>
              <a:pathLst>
                <a:path w="1771510" h="362496">
                  <a:moveTo>
                    <a:pt x="8684" y="0"/>
                  </a:moveTo>
                  <a:lnTo>
                    <a:pt x="1762826" y="0"/>
                  </a:lnTo>
                  <a:cubicBezTo>
                    <a:pt x="1767622" y="0"/>
                    <a:pt x="1771510" y="3888"/>
                    <a:pt x="1771510" y="8684"/>
                  </a:cubicBezTo>
                  <a:lnTo>
                    <a:pt x="1771510" y="353812"/>
                  </a:lnTo>
                  <a:cubicBezTo>
                    <a:pt x="1771510" y="356115"/>
                    <a:pt x="1770596" y="358324"/>
                    <a:pt x="1768967" y="359953"/>
                  </a:cubicBezTo>
                  <a:cubicBezTo>
                    <a:pt x="1767338" y="361582"/>
                    <a:pt x="1765129" y="362496"/>
                    <a:pt x="1762826" y="362496"/>
                  </a:cubicBezTo>
                  <a:lnTo>
                    <a:pt x="8684" y="362496"/>
                  </a:lnTo>
                  <a:cubicBezTo>
                    <a:pt x="3888" y="362496"/>
                    <a:pt x="0" y="358608"/>
                    <a:pt x="0" y="353812"/>
                  </a:cubicBezTo>
                  <a:lnTo>
                    <a:pt x="0" y="8684"/>
                  </a:lnTo>
                  <a:cubicBezTo>
                    <a:pt x="0" y="3888"/>
                    <a:pt x="3888" y="0"/>
                    <a:pt x="8684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7910" y="-72080"/>
              <a:ext cx="1771510" cy="467271"/>
            </a:xfrm>
            <a:prstGeom prst="rect">
              <a:avLst/>
            </a:prstGeom>
          </p:spPr>
          <p:txBody>
            <a:bodyPr lIns="22674" tIns="22674" rIns="22674" bIns="22674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Quand </a:t>
              </a:r>
              <a:r>
                <a:rPr lang="en-US" sz="2600" b="1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l’air</a:t>
              </a:r>
              <a:r>
                <a:rPr lang="en-US" sz="26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sort par ma bouche,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je </a:t>
              </a:r>
              <a:r>
                <a:rPr lang="en-US" sz="2600" b="1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relâche</a:t>
              </a:r>
              <a:r>
                <a:rPr lang="en-US" sz="26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tout </a:t>
              </a:r>
              <a:r>
                <a:rPr lang="en-US" sz="2600" b="1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complètement</a:t>
              </a:r>
              <a:r>
                <a:rPr lang="en-US" sz="26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0484" y="6142648"/>
            <a:ext cx="5405778" cy="1482988"/>
            <a:chOff x="0" y="-104775"/>
            <a:chExt cx="1457947" cy="399965"/>
          </a:xfrm>
        </p:grpSpPr>
        <p:sp>
          <p:nvSpPr>
            <p:cNvPr id="10" name="Freeform 10"/>
            <p:cNvSpPr/>
            <p:nvPr/>
          </p:nvSpPr>
          <p:spPr>
            <a:xfrm>
              <a:off x="7682" y="-42661"/>
              <a:ext cx="1450265" cy="295190"/>
            </a:xfrm>
            <a:custGeom>
              <a:avLst/>
              <a:gdLst/>
              <a:ahLst/>
              <a:cxnLst/>
              <a:rect l="l" t="t" r="r" b="b"/>
              <a:pathLst>
                <a:path w="1450265" h="295190">
                  <a:moveTo>
                    <a:pt x="10078" y="0"/>
                  </a:moveTo>
                  <a:lnTo>
                    <a:pt x="1440187" y="0"/>
                  </a:lnTo>
                  <a:cubicBezTo>
                    <a:pt x="1445753" y="0"/>
                    <a:pt x="1450265" y="4512"/>
                    <a:pt x="1450265" y="10078"/>
                  </a:cubicBezTo>
                  <a:lnTo>
                    <a:pt x="1450265" y="285111"/>
                  </a:lnTo>
                  <a:cubicBezTo>
                    <a:pt x="1450265" y="287784"/>
                    <a:pt x="1449204" y="290348"/>
                    <a:pt x="1447314" y="292238"/>
                  </a:cubicBezTo>
                  <a:cubicBezTo>
                    <a:pt x="1445424" y="294128"/>
                    <a:pt x="1442860" y="295190"/>
                    <a:pt x="1440187" y="295190"/>
                  </a:cubicBezTo>
                  <a:lnTo>
                    <a:pt x="10078" y="295190"/>
                  </a:lnTo>
                  <a:cubicBezTo>
                    <a:pt x="7405" y="295190"/>
                    <a:pt x="4842" y="294128"/>
                    <a:pt x="2952" y="292238"/>
                  </a:cubicBezTo>
                  <a:cubicBezTo>
                    <a:pt x="1062" y="290348"/>
                    <a:pt x="0" y="287784"/>
                    <a:pt x="0" y="285111"/>
                  </a:cubicBezTo>
                  <a:lnTo>
                    <a:pt x="0" y="10078"/>
                  </a:lnTo>
                  <a:cubicBezTo>
                    <a:pt x="0" y="7405"/>
                    <a:pt x="1062" y="4842"/>
                    <a:pt x="2952" y="2952"/>
                  </a:cubicBezTo>
                  <a:cubicBezTo>
                    <a:pt x="4842" y="1062"/>
                    <a:pt x="7405" y="0"/>
                    <a:pt x="10078" y="0"/>
                  </a:cubicBezTo>
                  <a:close/>
                </a:path>
              </a:pathLst>
            </a:custGeom>
            <a:solidFill>
              <a:srgbClr val="E0F6F1"/>
            </a:solidFill>
            <a:ln w="38100" cap="sq">
              <a:solidFill>
                <a:srgbClr val="E0F6F1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04775"/>
              <a:ext cx="1450265" cy="399965"/>
            </a:xfrm>
            <a:prstGeom prst="rect">
              <a:avLst/>
            </a:prstGeom>
          </p:spPr>
          <p:txBody>
            <a:bodyPr lIns="27844" tIns="27844" rIns="27844" bIns="27844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Quand </a:t>
              </a:r>
              <a:r>
                <a:rPr lang="en-US" sz="2600" b="1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l’air</a:t>
              </a: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entre par </a:t>
              </a:r>
              <a:r>
                <a:rPr lang="en-US" sz="2600" b="1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mon</a:t>
              </a: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nez</a:t>
              </a: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je </a:t>
              </a:r>
              <a:r>
                <a:rPr lang="en-US" sz="2600" b="1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gonfle</a:t>
              </a: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mon</a:t>
              </a: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ventre</a:t>
              </a:r>
              <a:r>
                <a:rPr lang="en-US" sz="2600" b="1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au maximum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41780" y="8616776"/>
            <a:ext cx="4154296" cy="1246726"/>
            <a:chOff x="0" y="0"/>
            <a:chExt cx="812800" cy="2439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3925"/>
            </a:xfrm>
            <a:custGeom>
              <a:avLst/>
              <a:gdLst/>
              <a:ahLst/>
              <a:cxnLst/>
              <a:rect l="l" t="t" r="r" b="b"/>
              <a:pathLst>
                <a:path w="812800" h="243925">
                  <a:moveTo>
                    <a:pt x="406400" y="0"/>
                  </a:moveTo>
                  <a:cubicBezTo>
                    <a:pt x="181951" y="0"/>
                    <a:pt x="0" y="54605"/>
                    <a:pt x="0" y="121963"/>
                  </a:cubicBezTo>
                  <a:cubicBezTo>
                    <a:pt x="0" y="189321"/>
                    <a:pt x="181951" y="243925"/>
                    <a:pt x="406400" y="243925"/>
                  </a:cubicBezTo>
                  <a:cubicBezTo>
                    <a:pt x="630849" y="243925"/>
                    <a:pt x="812800" y="189321"/>
                    <a:pt x="812800" y="121963"/>
                  </a:cubicBezTo>
                  <a:cubicBezTo>
                    <a:pt x="812800" y="5460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34282"/>
              <a:ext cx="660400" cy="255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867780" y="4950546"/>
            <a:ext cx="4702297" cy="4620007"/>
          </a:xfrm>
          <a:custGeom>
            <a:avLst/>
            <a:gdLst/>
            <a:ahLst/>
            <a:cxnLst/>
            <a:rect l="l" t="t" r="r" b="b"/>
            <a:pathLst>
              <a:path w="4702297" h="4620007">
                <a:moveTo>
                  <a:pt x="0" y="0"/>
                </a:moveTo>
                <a:lnTo>
                  <a:pt x="4702297" y="0"/>
                </a:lnTo>
                <a:lnTo>
                  <a:pt x="4702297" y="4620007"/>
                </a:lnTo>
                <a:lnTo>
                  <a:pt x="0" y="462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815508" y="966011"/>
            <a:ext cx="17199688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PROJET COLLECTIF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6934" y="2002284"/>
            <a:ext cx="17494741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Réalisation</a:t>
            </a:r>
            <a:r>
              <a:rPr lang="en-US" sz="8000" b="1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</a:t>
            </a:r>
          </a:p>
        </p:txBody>
      </p:sp>
      <p:sp>
        <p:nvSpPr>
          <p:cNvPr id="6" name="Freeform 6"/>
          <p:cNvSpPr/>
          <p:nvPr/>
        </p:nvSpPr>
        <p:spPr>
          <a:xfrm>
            <a:off x="165689" y="14077"/>
            <a:ext cx="5448387" cy="670712"/>
          </a:xfrm>
          <a:custGeom>
            <a:avLst/>
            <a:gdLst/>
            <a:ahLst/>
            <a:cxnLst/>
            <a:rect l="l" t="t" r="r" b="b"/>
            <a:pathLst>
              <a:path w="5448387" h="670712">
                <a:moveTo>
                  <a:pt x="0" y="0"/>
                </a:moveTo>
                <a:lnTo>
                  <a:pt x="5448387" y="0"/>
                </a:lnTo>
                <a:lnTo>
                  <a:pt x="5448387" y="670712"/>
                </a:lnTo>
                <a:lnTo>
                  <a:pt x="0" y="670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7657232" y="3467285"/>
            <a:ext cx="3334146" cy="6819715"/>
          </a:xfrm>
          <a:custGeom>
            <a:avLst/>
            <a:gdLst/>
            <a:ahLst/>
            <a:cxnLst/>
            <a:rect l="l" t="t" r="r" b="b"/>
            <a:pathLst>
              <a:path w="3334146" h="6819715">
                <a:moveTo>
                  <a:pt x="0" y="0"/>
                </a:moveTo>
                <a:lnTo>
                  <a:pt x="3334145" y="0"/>
                </a:lnTo>
                <a:lnTo>
                  <a:pt x="3334145" y="6819715"/>
                </a:lnTo>
                <a:lnTo>
                  <a:pt x="0" y="6819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5902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724462" y="243006"/>
            <a:ext cx="17199688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PROJET COLLECTIF</a:t>
            </a:r>
          </a:p>
        </p:txBody>
      </p:sp>
      <p:sp>
        <p:nvSpPr>
          <p:cNvPr id="4" name="Freeform 4"/>
          <p:cNvSpPr/>
          <p:nvPr/>
        </p:nvSpPr>
        <p:spPr>
          <a:xfrm>
            <a:off x="165689" y="14077"/>
            <a:ext cx="5448387" cy="670712"/>
          </a:xfrm>
          <a:custGeom>
            <a:avLst/>
            <a:gdLst/>
            <a:ahLst/>
            <a:cxnLst/>
            <a:rect l="l" t="t" r="r" b="b"/>
            <a:pathLst>
              <a:path w="5448387" h="670712">
                <a:moveTo>
                  <a:pt x="0" y="0"/>
                </a:moveTo>
                <a:lnTo>
                  <a:pt x="5448387" y="0"/>
                </a:lnTo>
                <a:lnTo>
                  <a:pt x="5448387" y="670712"/>
                </a:lnTo>
                <a:lnTo>
                  <a:pt x="0" y="670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5" name="Group 5"/>
          <p:cNvGrpSpPr/>
          <p:nvPr/>
        </p:nvGrpSpPr>
        <p:grpSpPr>
          <a:xfrm>
            <a:off x="597709" y="5012929"/>
            <a:ext cx="7179155" cy="982020"/>
            <a:chOff x="0" y="-47204"/>
            <a:chExt cx="9572207" cy="1309361"/>
          </a:xfrm>
        </p:grpSpPr>
        <p:grpSp>
          <p:nvGrpSpPr>
            <p:cNvPr id="6" name="Group 6"/>
            <p:cNvGrpSpPr/>
            <p:nvPr/>
          </p:nvGrpSpPr>
          <p:grpSpPr>
            <a:xfrm>
              <a:off x="1233657" y="-47204"/>
              <a:ext cx="8338550" cy="1309360"/>
              <a:chOff x="-16716" y="-57150"/>
              <a:chExt cx="5651235" cy="88738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6716" y="-14896"/>
                <a:ext cx="5634519" cy="830235"/>
              </a:xfrm>
              <a:prstGeom prst="roundRect">
                <a:avLst>
                  <a:gd name="adj" fmla="val 22609"/>
                </a:avLst>
              </a:prstGeom>
              <a:solidFill>
                <a:srgbClr val="E1F7F1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5634519" cy="887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468691" y="285124"/>
              <a:ext cx="7978591" cy="788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5"/>
                </a:lnSpc>
              </a:pP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Qu’est-ce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que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j’ai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le plus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aimé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?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1199308" cy="1262157"/>
              <a:chOff x="0" y="0"/>
              <a:chExt cx="729082" cy="76728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29082" cy="767288"/>
              </a:xfrm>
              <a:custGeom>
                <a:avLst/>
                <a:gdLst/>
                <a:ahLst/>
                <a:cxnLst/>
                <a:rect l="l" t="t" r="r" b="b"/>
                <a:pathLst>
                  <a:path w="729082" h="767288">
                    <a:moveTo>
                      <a:pt x="364541" y="0"/>
                    </a:moveTo>
                    <a:cubicBezTo>
                      <a:pt x="163211" y="0"/>
                      <a:pt x="0" y="171763"/>
                      <a:pt x="0" y="383644"/>
                    </a:cubicBezTo>
                    <a:cubicBezTo>
                      <a:pt x="0" y="595525"/>
                      <a:pt x="163211" y="767288"/>
                      <a:pt x="364541" y="767288"/>
                    </a:cubicBezTo>
                    <a:cubicBezTo>
                      <a:pt x="565871" y="767288"/>
                      <a:pt x="729082" y="595525"/>
                      <a:pt x="729082" y="383644"/>
                    </a:cubicBezTo>
                    <a:cubicBezTo>
                      <a:pt x="729082" y="171763"/>
                      <a:pt x="565871" y="0"/>
                      <a:pt x="364541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8351" y="14783"/>
                <a:ext cx="592379" cy="6805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4221" y="-45580"/>
              <a:ext cx="650866" cy="1270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1"/>
                </a:lnSpc>
                <a:spcBef>
                  <a:spcPct val="0"/>
                </a:spcBef>
              </a:pPr>
              <a:r>
                <a:rPr lang="en-US" sz="52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7709" y="6302446"/>
            <a:ext cx="7543608" cy="982020"/>
            <a:chOff x="0" y="-47204"/>
            <a:chExt cx="10058143" cy="1309361"/>
          </a:xfrm>
        </p:grpSpPr>
        <p:grpSp>
          <p:nvGrpSpPr>
            <p:cNvPr id="15" name="Group 15"/>
            <p:cNvGrpSpPr/>
            <p:nvPr/>
          </p:nvGrpSpPr>
          <p:grpSpPr>
            <a:xfrm>
              <a:off x="1258322" y="-47204"/>
              <a:ext cx="8784099" cy="1309360"/>
              <a:chOff x="0" y="-57150"/>
              <a:chExt cx="5953194" cy="8873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953194" cy="830235"/>
              </a:xfrm>
              <a:prstGeom prst="roundRect">
                <a:avLst>
                  <a:gd name="adj" fmla="val 19638"/>
                </a:avLst>
              </a:prstGeom>
              <a:solidFill>
                <a:srgbClr val="E1F7F1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5953194" cy="887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484413" y="338659"/>
              <a:ext cx="8573730" cy="788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5"/>
                </a:lnSpc>
              </a:pP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Qu’est-ce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que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j’ai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le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moins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aimé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?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1199308" cy="1262157"/>
              <a:chOff x="0" y="0"/>
              <a:chExt cx="729082" cy="76728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29082" cy="767288"/>
              </a:xfrm>
              <a:custGeom>
                <a:avLst/>
                <a:gdLst/>
                <a:ahLst/>
                <a:cxnLst/>
                <a:rect l="l" t="t" r="r" b="b"/>
                <a:pathLst>
                  <a:path w="729082" h="767288">
                    <a:moveTo>
                      <a:pt x="364541" y="0"/>
                    </a:moveTo>
                    <a:cubicBezTo>
                      <a:pt x="163211" y="0"/>
                      <a:pt x="0" y="171763"/>
                      <a:pt x="0" y="383644"/>
                    </a:cubicBezTo>
                    <a:cubicBezTo>
                      <a:pt x="0" y="595525"/>
                      <a:pt x="163211" y="767288"/>
                      <a:pt x="364541" y="767288"/>
                    </a:cubicBezTo>
                    <a:cubicBezTo>
                      <a:pt x="565871" y="767288"/>
                      <a:pt x="729082" y="595525"/>
                      <a:pt x="729082" y="383644"/>
                    </a:cubicBezTo>
                    <a:cubicBezTo>
                      <a:pt x="729082" y="171763"/>
                      <a:pt x="565871" y="0"/>
                      <a:pt x="364541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8351" y="14783"/>
                <a:ext cx="592379" cy="6805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74221" y="-45580"/>
              <a:ext cx="650866" cy="1270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1"/>
                </a:lnSpc>
                <a:spcBef>
                  <a:spcPct val="0"/>
                </a:spcBef>
              </a:pPr>
              <a:r>
                <a:rPr lang="en-US" sz="52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76935" y="7591964"/>
            <a:ext cx="8193823" cy="982020"/>
            <a:chOff x="0" y="-47204"/>
            <a:chExt cx="10925098" cy="1309361"/>
          </a:xfrm>
        </p:grpSpPr>
        <p:grpSp>
          <p:nvGrpSpPr>
            <p:cNvPr id="24" name="Group 24"/>
            <p:cNvGrpSpPr/>
            <p:nvPr/>
          </p:nvGrpSpPr>
          <p:grpSpPr>
            <a:xfrm>
              <a:off x="1258322" y="-47204"/>
              <a:ext cx="9251983" cy="1309360"/>
              <a:chOff x="0" y="-57150"/>
              <a:chExt cx="6270291" cy="88738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70291" cy="830235"/>
              </a:xfrm>
              <a:prstGeom prst="roundRect">
                <a:avLst>
                  <a:gd name="adj" fmla="val 24094"/>
                </a:avLst>
              </a:prstGeom>
              <a:solidFill>
                <a:srgbClr val="E1F7F1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57150"/>
                <a:ext cx="6270291" cy="887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484335" y="378419"/>
              <a:ext cx="9440763" cy="788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5"/>
                </a:lnSpc>
              </a:pP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 quoi je suis le plus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fière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ou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fier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?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0"/>
              <a:ext cx="1199308" cy="1262157"/>
              <a:chOff x="0" y="0"/>
              <a:chExt cx="729082" cy="76728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29082" cy="767288"/>
              </a:xfrm>
              <a:custGeom>
                <a:avLst/>
                <a:gdLst/>
                <a:ahLst/>
                <a:cxnLst/>
                <a:rect l="l" t="t" r="r" b="b"/>
                <a:pathLst>
                  <a:path w="729082" h="767288">
                    <a:moveTo>
                      <a:pt x="364541" y="0"/>
                    </a:moveTo>
                    <a:cubicBezTo>
                      <a:pt x="163211" y="0"/>
                      <a:pt x="0" y="171763"/>
                      <a:pt x="0" y="383644"/>
                    </a:cubicBezTo>
                    <a:cubicBezTo>
                      <a:pt x="0" y="595525"/>
                      <a:pt x="163211" y="767288"/>
                      <a:pt x="364541" y="767288"/>
                    </a:cubicBezTo>
                    <a:cubicBezTo>
                      <a:pt x="565871" y="767288"/>
                      <a:pt x="729082" y="595525"/>
                      <a:pt x="729082" y="383644"/>
                    </a:cubicBezTo>
                    <a:cubicBezTo>
                      <a:pt x="729082" y="171763"/>
                      <a:pt x="565871" y="0"/>
                      <a:pt x="364541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8351" y="14783"/>
                <a:ext cx="592379" cy="6805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74221" y="-45580"/>
              <a:ext cx="650866" cy="1270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1"/>
                </a:lnSpc>
                <a:spcBef>
                  <a:spcPct val="0"/>
                </a:spcBef>
              </a:pPr>
              <a:r>
                <a:rPr lang="en-US" sz="52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-3133294" y="3484423"/>
            <a:ext cx="17494741" cy="94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 mot qui décrit comment tu te sens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597709" y="8883717"/>
            <a:ext cx="7531816" cy="1034584"/>
            <a:chOff x="0" y="-44223"/>
            <a:chExt cx="10042421" cy="1379445"/>
          </a:xfrm>
        </p:grpSpPr>
        <p:grpSp>
          <p:nvGrpSpPr>
            <p:cNvPr id="35" name="Group 35"/>
            <p:cNvGrpSpPr/>
            <p:nvPr/>
          </p:nvGrpSpPr>
          <p:grpSpPr>
            <a:xfrm>
              <a:off x="1247994" y="25862"/>
              <a:ext cx="8794427" cy="1309360"/>
              <a:chOff x="0" y="-57150"/>
              <a:chExt cx="5960194" cy="88738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960194" cy="830235"/>
              </a:xfrm>
              <a:prstGeom prst="roundRect">
                <a:avLst>
                  <a:gd name="adj" fmla="val 28550"/>
                </a:avLst>
              </a:prstGeom>
              <a:solidFill>
                <a:srgbClr val="E1F7F1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57150"/>
                <a:ext cx="5960194" cy="887385"/>
              </a:xfrm>
              <a:prstGeom prst="rect">
                <a:avLst/>
              </a:prstGeom>
            </p:spPr>
            <p:txBody>
              <a:bodyPr lIns="50383" tIns="50383" rIns="50383" bIns="50383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456636" y="434280"/>
              <a:ext cx="8585785" cy="78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5"/>
                </a:lnSpc>
              </a:pP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Comment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s’est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passé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mon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48" b="1" spc="-157" dirty="0" err="1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défi</a:t>
              </a:r>
              <a:r>
                <a:rPr lang="en-US" sz="3848" b="1" spc="-157" dirty="0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?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1199308" cy="1272602"/>
              <a:chOff x="0" y="0"/>
              <a:chExt cx="723098" cy="76728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23098" cy="767288"/>
              </a:xfrm>
              <a:custGeom>
                <a:avLst/>
                <a:gdLst/>
                <a:ahLst/>
                <a:cxnLst/>
                <a:rect l="l" t="t" r="r" b="b"/>
                <a:pathLst>
                  <a:path w="723098" h="767288">
                    <a:moveTo>
                      <a:pt x="361549" y="0"/>
                    </a:moveTo>
                    <a:cubicBezTo>
                      <a:pt x="161871" y="0"/>
                      <a:pt x="0" y="171763"/>
                      <a:pt x="0" y="383644"/>
                    </a:cubicBezTo>
                    <a:cubicBezTo>
                      <a:pt x="0" y="595525"/>
                      <a:pt x="161871" y="767288"/>
                      <a:pt x="361549" y="767288"/>
                    </a:cubicBezTo>
                    <a:cubicBezTo>
                      <a:pt x="561227" y="767288"/>
                      <a:pt x="723098" y="595525"/>
                      <a:pt x="723098" y="383644"/>
                    </a:cubicBezTo>
                    <a:cubicBezTo>
                      <a:pt x="723098" y="171763"/>
                      <a:pt x="561227" y="0"/>
                      <a:pt x="361549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7790" y="14783"/>
                <a:ext cx="587517" cy="6805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74221" y="-44223"/>
              <a:ext cx="650866" cy="1279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1"/>
                </a:lnSpc>
                <a:spcBef>
                  <a:spcPct val="0"/>
                </a:spcBef>
              </a:pPr>
              <a:r>
                <a:rPr lang="en-US" sz="5272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576935" y="1313286"/>
            <a:ext cx="17494741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Réalisation!</a:t>
            </a:r>
          </a:p>
        </p:txBody>
      </p:sp>
      <p:sp>
        <p:nvSpPr>
          <p:cNvPr id="44" name="Freeform 44"/>
          <p:cNvSpPr/>
          <p:nvPr/>
        </p:nvSpPr>
        <p:spPr>
          <a:xfrm>
            <a:off x="10480975" y="2954499"/>
            <a:ext cx="6622908" cy="6766700"/>
          </a:xfrm>
          <a:custGeom>
            <a:avLst/>
            <a:gdLst/>
            <a:ahLst/>
            <a:cxnLst/>
            <a:rect l="l" t="t" r="r" b="b"/>
            <a:pathLst>
              <a:path w="6622908" h="6766700">
                <a:moveTo>
                  <a:pt x="0" y="0"/>
                </a:moveTo>
                <a:lnTo>
                  <a:pt x="6622907" y="0"/>
                </a:lnTo>
                <a:lnTo>
                  <a:pt x="6622907" y="6766700"/>
                </a:lnTo>
                <a:lnTo>
                  <a:pt x="0" y="6766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0" y="243006"/>
            <a:ext cx="18288000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PROJET COLLECTIF</a:t>
            </a:r>
          </a:p>
        </p:txBody>
      </p:sp>
      <p:sp>
        <p:nvSpPr>
          <p:cNvPr id="4" name="Freeform 4"/>
          <p:cNvSpPr/>
          <p:nvPr/>
        </p:nvSpPr>
        <p:spPr>
          <a:xfrm>
            <a:off x="165689" y="14077"/>
            <a:ext cx="5448387" cy="670712"/>
          </a:xfrm>
          <a:custGeom>
            <a:avLst/>
            <a:gdLst/>
            <a:ahLst/>
            <a:cxnLst/>
            <a:rect l="l" t="t" r="r" b="b"/>
            <a:pathLst>
              <a:path w="5448387" h="670712">
                <a:moveTo>
                  <a:pt x="0" y="0"/>
                </a:moveTo>
                <a:lnTo>
                  <a:pt x="5448387" y="0"/>
                </a:lnTo>
                <a:lnTo>
                  <a:pt x="5448387" y="670712"/>
                </a:lnTo>
                <a:lnTo>
                  <a:pt x="0" y="670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0" y="1459030"/>
            <a:ext cx="18288000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Réalisation!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324062" y="3163808"/>
            <a:ext cx="13728411" cy="1500522"/>
            <a:chOff x="89236" y="287044"/>
            <a:chExt cx="18304548" cy="2000696"/>
          </a:xfrm>
        </p:grpSpPr>
        <p:grpSp>
          <p:nvGrpSpPr>
            <p:cNvPr id="8" name="Group 8"/>
            <p:cNvGrpSpPr/>
            <p:nvPr/>
          </p:nvGrpSpPr>
          <p:grpSpPr>
            <a:xfrm>
              <a:off x="2796788" y="443266"/>
              <a:ext cx="15568184" cy="1705810"/>
              <a:chOff x="0" y="0"/>
              <a:chExt cx="2647148" cy="2900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47148" cy="290049"/>
              </a:xfrm>
              <a:custGeom>
                <a:avLst/>
                <a:gdLst/>
                <a:ahLst/>
                <a:cxnLst/>
                <a:rect l="l" t="t" r="r" b="b"/>
                <a:pathLst>
                  <a:path w="2647148" h="290049">
                    <a:moveTo>
                      <a:pt x="9434" y="0"/>
                    </a:moveTo>
                    <a:lnTo>
                      <a:pt x="2637714" y="0"/>
                    </a:lnTo>
                    <a:cubicBezTo>
                      <a:pt x="2642924" y="0"/>
                      <a:pt x="2647148" y="4224"/>
                      <a:pt x="2647148" y="9434"/>
                    </a:cubicBezTo>
                    <a:lnTo>
                      <a:pt x="2647148" y="280615"/>
                    </a:lnTo>
                    <a:cubicBezTo>
                      <a:pt x="2647148" y="285825"/>
                      <a:pt x="2642924" y="290049"/>
                      <a:pt x="2637714" y="290049"/>
                    </a:cubicBezTo>
                    <a:lnTo>
                      <a:pt x="9434" y="290049"/>
                    </a:lnTo>
                    <a:cubicBezTo>
                      <a:pt x="6932" y="290049"/>
                      <a:pt x="4532" y="289055"/>
                      <a:pt x="2763" y="287286"/>
                    </a:cubicBezTo>
                    <a:cubicBezTo>
                      <a:pt x="994" y="285516"/>
                      <a:pt x="0" y="283117"/>
                      <a:pt x="0" y="280615"/>
                    </a:cubicBezTo>
                    <a:lnTo>
                      <a:pt x="0" y="9434"/>
                    </a:lnTo>
                    <a:cubicBezTo>
                      <a:pt x="0" y="4224"/>
                      <a:pt x="4224" y="0"/>
                      <a:pt x="94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E1F7F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647148" cy="31862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836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89236" y="443266"/>
              <a:ext cx="3341138" cy="1688252"/>
              <a:chOff x="0" y="0"/>
              <a:chExt cx="825598" cy="41716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25598" cy="417169"/>
              </a:xfrm>
              <a:custGeom>
                <a:avLst/>
                <a:gdLst/>
                <a:ahLst/>
                <a:cxnLst/>
                <a:rect l="l" t="t" r="r" b="b"/>
                <a:pathLst>
                  <a:path w="825598" h="417169">
                    <a:moveTo>
                      <a:pt x="28259" y="0"/>
                    </a:moveTo>
                    <a:lnTo>
                      <a:pt x="797339" y="0"/>
                    </a:lnTo>
                    <a:cubicBezTo>
                      <a:pt x="812946" y="0"/>
                      <a:pt x="825598" y="12652"/>
                      <a:pt x="825598" y="28259"/>
                    </a:cubicBezTo>
                    <a:lnTo>
                      <a:pt x="825598" y="388909"/>
                    </a:lnTo>
                    <a:cubicBezTo>
                      <a:pt x="825598" y="396404"/>
                      <a:pt x="822621" y="403592"/>
                      <a:pt x="817321" y="408892"/>
                    </a:cubicBezTo>
                    <a:cubicBezTo>
                      <a:pt x="812022" y="414191"/>
                      <a:pt x="804834" y="417169"/>
                      <a:pt x="797339" y="417169"/>
                    </a:cubicBezTo>
                    <a:lnTo>
                      <a:pt x="28259" y="417169"/>
                    </a:lnTo>
                    <a:cubicBezTo>
                      <a:pt x="20765" y="417169"/>
                      <a:pt x="13577" y="414191"/>
                      <a:pt x="8277" y="408892"/>
                    </a:cubicBezTo>
                    <a:cubicBezTo>
                      <a:pt x="2977" y="403592"/>
                      <a:pt x="0" y="396404"/>
                      <a:pt x="0" y="388909"/>
                    </a:cubicBezTo>
                    <a:lnTo>
                      <a:pt x="0" y="28259"/>
                    </a:lnTo>
                    <a:cubicBezTo>
                      <a:pt x="0" y="20765"/>
                      <a:pt x="2977" y="13577"/>
                      <a:pt x="8277" y="8277"/>
                    </a:cubicBezTo>
                    <a:cubicBezTo>
                      <a:pt x="13577" y="2977"/>
                      <a:pt x="20765" y="0"/>
                      <a:pt x="28259" y="0"/>
                    </a:cubicBezTo>
                    <a:close/>
                  </a:path>
                </a:pathLst>
              </a:custGeom>
              <a:solidFill>
                <a:srgbClr val="E0F6F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825598" cy="436219"/>
              </a:xfrm>
              <a:prstGeom prst="rect">
                <a:avLst/>
              </a:prstGeom>
            </p:spPr>
            <p:txBody>
              <a:bodyPr lIns="102230" tIns="102230" rIns="102230" bIns="102230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661253">
              <a:off x="161762" y="287044"/>
              <a:ext cx="3196086" cy="2000696"/>
            </a:xfrm>
            <a:custGeom>
              <a:avLst/>
              <a:gdLst/>
              <a:ahLst/>
              <a:cxnLst/>
              <a:rect l="l" t="t" r="r" b="b"/>
              <a:pathLst>
                <a:path w="3196086" h="2000696">
                  <a:moveTo>
                    <a:pt x="0" y="0"/>
                  </a:moveTo>
                  <a:lnTo>
                    <a:pt x="3196085" y="0"/>
                  </a:lnTo>
                  <a:lnTo>
                    <a:pt x="3196085" y="2000696"/>
                  </a:lnTo>
                  <a:lnTo>
                    <a:pt x="0" y="2000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07" r="-1307"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37413" y="864955"/>
              <a:ext cx="14756371" cy="1015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3"/>
                </a:lnSpc>
              </a:pP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Tu as tout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en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toi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pour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sortir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de ta zone de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confort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traverser ta zone de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peur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et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accomplir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de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grandes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choses! 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Quelle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fierté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24062" y="4700093"/>
            <a:ext cx="13728411" cy="1500522"/>
            <a:chOff x="89236" y="287044"/>
            <a:chExt cx="18304548" cy="2000696"/>
          </a:xfrm>
        </p:grpSpPr>
        <p:grpSp>
          <p:nvGrpSpPr>
            <p:cNvPr id="17" name="Group 17"/>
            <p:cNvGrpSpPr/>
            <p:nvPr/>
          </p:nvGrpSpPr>
          <p:grpSpPr>
            <a:xfrm>
              <a:off x="2796788" y="443266"/>
              <a:ext cx="15568184" cy="1705810"/>
              <a:chOff x="0" y="0"/>
              <a:chExt cx="2647148" cy="2900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647148" cy="290049"/>
              </a:xfrm>
              <a:custGeom>
                <a:avLst/>
                <a:gdLst/>
                <a:ahLst/>
                <a:cxnLst/>
                <a:rect l="l" t="t" r="r" b="b"/>
                <a:pathLst>
                  <a:path w="2647148" h="290049">
                    <a:moveTo>
                      <a:pt x="9434" y="0"/>
                    </a:moveTo>
                    <a:lnTo>
                      <a:pt x="2637714" y="0"/>
                    </a:lnTo>
                    <a:cubicBezTo>
                      <a:pt x="2642924" y="0"/>
                      <a:pt x="2647148" y="4224"/>
                      <a:pt x="2647148" y="9434"/>
                    </a:cubicBezTo>
                    <a:lnTo>
                      <a:pt x="2647148" y="280615"/>
                    </a:lnTo>
                    <a:cubicBezTo>
                      <a:pt x="2647148" y="285825"/>
                      <a:pt x="2642924" y="290049"/>
                      <a:pt x="2637714" y="290049"/>
                    </a:cubicBezTo>
                    <a:lnTo>
                      <a:pt x="9434" y="290049"/>
                    </a:lnTo>
                    <a:cubicBezTo>
                      <a:pt x="6932" y="290049"/>
                      <a:pt x="4532" y="289055"/>
                      <a:pt x="2763" y="287286"/>
                    </a:cubicBezTo>
                    <a:cubicBezTo>
                      <a:pt x="994" y="285516"/>
                      <a:pt x="0" y="283117"/>
                      <a:pt x="0" y="280615"/>
                    </a:cubicBezTo>
                    <a:lnTo>
                      <a:pt x="0" y="9434"/>
                    </a:lnTo>
                    <a:cubicBezTo>
                      <a:pt x="0" y="4224"/>
                      <a:pt x="4224" y="0"/>
                      <a:pt x="94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E1F7F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647148" cy="31862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83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89236" y="443266"/>
              <a:ext cx="3341138" cy="1688252"/>
              <a:chOff x="0" y="0"/>
              <a:chExt cx="825598" cy="41716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25598" cy="417169"/>
              </a:xfrm>
              <a:custGeom>
                <a:avLst/>
                <a:gdLst/>
                <a:ahLst/>
                <a:cxnLst/>
                <a:rect l="l" t="t" r="r" b="b"/>
                <a:pathLst>
                  <a:path w="825598" h="417169">
                    <a:moveTo>
                      <a:pt x="28259" y="0"/>
                    </a:moveTo>
                    <a:lnTo>
                      <a:pt x="797339" y="0"/>
                    </a:lnTo>
                    <a:cubicBezTo>
                      <a:pt x="812946" y="0"/>
                      <a:pt x="825598" y="12652"/>
                      <a:pt x="825598" y="28259"/>
                    </a:cubicBezTo>
                    <a:lnTo>
                      <a:pt x="825598" y="388909"/>
                    </a:lnTo>
                    <a:cubicBezTo>
                      <a:pt x="825598" y="396404"/>
                      <a:pt x="822621" y="403592"/>
                      <a:pt x="817321" y="408892"/>
                    </a:cubicBezTo>
                    <a:cubicBezTo>
                      <a:pt x="812022" y="414191"/>
                      <a:pt x="804834" y="417169"/>
                      <a:pt x="797339" y="417169"/>
                    </a:cubicBezTo>
                    <a:lnTo>
                      <a:pt x="28259" y="417169"/>
                    </a:lnTo>
                    <a:cubicBezTo>
                      <a:pt x="20765" y="417169"/>
                      <a:pt x="13577" y="414191"/>
                      <a:pt x="8277" y="408892"/>
                    </a:cubicBezTo>
                    <a:cubicBezTo>
                      <a:pt x="2977" y="403592"/>
                      <a:pt x="0" y="396404"/>
                      <a:pt x="0" y="388909"/>
                    </a:cubicBezTo>
                    <a:lnTo>
                      <a:pt x="0" y="28259"/>
                    </a:lnTo>
                    <a:cubicBezTo>
                      <a:pt x="0" y="20765"/>
                      <a:pt x="2977" y="13577"/>
                      <a:pt x="8277" y="8277"/>
                    </a:cubicBezTo>
                    <a:cubicBezTo>
                      <a:pt x="13577" y="2977"/>
                      <a:pt x="20765" y="0"/>
                      <a:pt x="28259" y="0"/>
                    </a:cubicBezTo>
                    <a:close/>
                  </a:path>
                </a:pathLst>
              </a:custGeom>
              <a:solidFill>
                <a:srgbClr val="E0F6F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825598" cy="436219"/>
              </a:xfrm>
              <a:prstGeom prst="rect">
                <a:avLst/>
              </a:prstGeom>
            </p:spPr>
            <p:txBody>
              <a:bodyPr lIns="102230" tIns="102230" rIns="102230" bIns="102230" rtlCol="0" anchor="ctr"/>
              <a:lstStyle/>
              <a:p>
                <a:pPr algn="ctr">
                  <a:lnSpc>
                    <a:spcPts val="795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661253">
              <a:off x="161762" y="287044"/>
              <a:ext cx="3196086" cy="2000696"/>
            </a:xfrm>
            <a:custGeom>
              <a:avLst/>
              <a:gdLst/>
              <a:ahLst/>
              <a:cxnLst/>
              <a:rect l="l" t="t" r="r" b="b"/>
              <a:pathLst>
                <a:path w="3196086" h="2000696">
                  <a:moveTo>
                    <a:pt x="0" y="0"/>
                  </a:moveTo>
                  <a:lnTo>
                    <a:pt x="3196085" y="0"/>
                  </a:lnTo>
                  <a:lnTo>
                    <a:pt x="3196085" y="2000696"/>
                  </a:lnTo>
                  <a:lnTo>
                    <a:pt x="0" y="2000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07" r="-1307"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637413" y="809173"/>
              <a:ext cx="14756371" cy="1015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3"/>
                </a:lnSpc>
              </a:pP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Chaque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petit pas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que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tu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660" b="1" spc="-23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fais</a:t>
              </a:r>
              <a:r>
                <a:rPr lang="en-US" sz="2660" b="1" spc="-23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est important. </a:t>
              </a:r>
            </a:p>
            <a:p>
              <a:pPr algn="l">
                <a:lnSpc>
                  <a:spcPts val="2793"/>
                </a:lnSpc>
              </a:pP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Ensemble,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ils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t’aident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à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être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meilleure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santé et à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660" spc="-23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sentir</a:t>
              </a:r>
              <a:r>
                <a:rPr lang="en-US" sz="2660" spc="-23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bien.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rot="-744898">
            <a:off x="952062" y="6592689"/>
            <a:ext cx="3514866" cy="3651809"/>
          </a:xfrm>
          <a:custGeom>
            <a:avLst/>
            <a:gdLst/>
            <a:ahLst/>
            <a:cxnLst/>
            <a:rect l="l" t="t" r="r" b="b"/>
            <a:pathLst>
              <a:path w="3514866" h="3651809">
                <a:moveTo>
                  <a:pt x="0" y="0"/>
                </a:moveTo>
                <a:lnTo>
                  <a:pt x="3514866" y="0"/>
                </a:lnTo>
                <a:lnTo>
                  <a:pt x="3514866" y="3651810"/>
                </a:lnTo>
                <a:lnTo>
                  <a:pt x="0" y="36518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6" name="Freeform 26"/>
          <p:cNvSpPr/>
          <p:nvPr/>
        </p:nvSpPr>
        <p:spPr>
          <a:xfrm rot="1361072" flipH="1">
            <a:off x="7637555" y="6989463"/>
            <a:ext cx="3012890" cy="3130275"/>
          </a:xfrm>
          <a:custGeom>
            <a:avLst/>
            <a:gdLst/>
            <a:ahLst/>
            <a:cxnLst/>
            <a:rect l="l" t="t" r="r" b="b"/>
            <a:pathLst>
              <a:path w="3012890" h="3130275">
                <a:moveTo>
                  <a:pt x="3012890" y="0"/>
                </a:moveTo>
                <a:lnTo>
                  <a:pt x="0" y="0"/>
                </a:lnTo>
                <a:lnTo>
                  <a:pt x="0" y="3130275"/>
                </a:lnTo>
                <a:lnTo>
                  <a:pt x="3012890" y="3130275"/>
                </a:lnTo>
                <a:lnTo>
                  <a:pt x="301289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 rot="982873">
            <a:off x="13828061" y="6498135"/>
            <a:ext cx="3696884" cy="3840919"/>
          </a:xfrm>
          <a:custGeom>
            <a:avLst/>
            <a:gdLst/>
            <a:ahLst/>
            <a:cxnLst/>
            <a:rect l="l" t="t" r="r" b="b"/>
            <a:pathLst>
              <a:path w="3696884" h="3840919">
                <a:moveTo>
                  <a:pt x="0" y="0"/>
                </a:moveTo>
                <a:lnTo>
                  <a:pt x="3696884" y="0"/>
                </a:lnTo>
                <a:lnTo>
                  <a:pt x="3696884" y="3840918"/>
                </a:lnTo>
                <a:lnTo>
                  <a:pt x="0" y="3840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7" ma:contentTypeDescription="Crée un document." ma:contentTypeScope="" ma:versionID="3e7e7b9a8d8efdfd702fa2e1acc3e7cb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0a0ce3ff2de5c931b084d62393097189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ABF6563F-41F4-4216-99BA-D4E80538C0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C92212-ABFA-4295-8771-DB81ECE5A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AAFD9-1F80-4852-82DF-267034CB7C89}">
  <ds:schemaRefs>
    <ds:schemaRef ds:uri="http://schemas.microsoft.com/office/infopath/2007/PartnerControls"/>
    <ds:schemaRef ds:uri="http://purl.org/dc/elements/1.1/"/>
    <ds:schemaRef ds:uri="cd95c8f1-3cc3-4b75-8c41-c750205dc126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bc2d96f8-f76f-46b3-b2c2-a8ec45c8f18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249</Words>
  <Application>Microsoft Office PowerPoint</Application>
  <PresentationFormat>Personnalisé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(MS)</vt:lpstr>
      <vt:lpstr>Calibri (MS)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HPp33_PPT_E4_Projet collectif</dc:title>
  <cp:lastModifiedBy>Audrey-Anne Marcotte</cp:lastModifiedBy>
  <cp:revision>2</cp:revision>
  <dcterms:created xsi:type="dcterms:W3CDTF">2006-08-16T00:00:00Z</dcterms:created>
  <dcterms:modified xsi:type="dcterms:W3CDTF">2025-12-16T15:51:07Z</dcterms:modified>
  <dc:identifier>DAG4lxUTCT8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</Properties>
</file>