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</p:sldIdLst>
  <p:sldSz cx="18288000" cy="10287000"/>
  <p:notesSz cx="6858000" cy="9144000"/>
  <p:embeddedFontLst>
    <p:embeddedFont>
      <p:font typeface="Allura" panose="020B0604020202020204" charset="0"/>
      <p:regular r:id="rId17"/>
    </p:embeddedFont>
    <p:embeddedFont>
      <p:font typeface="Bukhari Script" panose="020B0604020202020204" charset="0"/>
      <p:regular r:id="rId18"/>
    </p:embeddedFont>
    <p:embeddedFont>
      <p:font typeface="Calibri (MS)" panose="020B0604020202020204" charset="0"/>
      <p:regular r:id="rId19"/>
    </p:embeddedFont>
    <p:embeddedFont>
      <p:font typeface="Calibri (MS) Bold" panose="020B0604020202020204" charset="0"/>
      <p:regular r:id="rId20"/>
    </p:embeddedFont>
    <p:embeddedFont>
      <p:font typeface="Calibri (MS) Italics" panose="020B0604020202020204" charset="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FE36436-B9B4-4B94-A736-8CF1223C2549}" v="2" dt="2025-12-16T15:52:11.8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77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2.fntdata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font" Target="fonts/font5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1.fntdata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4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font" Target="fonts/font3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udrey-Anne Marcotte" userId="a8b27795-60fb-45e7-85ae-030ae331a8f0" providerId="ADAL" clId="{A231A2E3-BBE0-4700-B349-22D39F0342E1}"/>
    <pc:docChg chg="modSld">
      <pc:chgData name="Audrey-Anne Marcotte" userId="a8b27795-60fb-45e7-85ae-030ae331a8f0" providerId="ADAL" clId="{A231A2E3-BBE0-4700-B349-22D39F0342E1}" dt="2025-12-16T15:52:15.431" v="36" actId="14100"/>
      <pc:docMkLst>
        <pc:docMk/>
      </pc:docMkLst>
      <pc:sldChg chg="modSp mod">
        <pc:chgData name="Audrey-Anne Marcotte" userId="a8b27795-60fb-45e7-85ae-030ae331a8f0" providerId="ADAL" clId="{A231A2E3-BBE0-4700-B349-22D39F0342E1}" dt="2025-12-16T15:51:39.012" v="32" actId="1076"/>
        <pc:sldMkLst>
          <pc:docMk/>
          <pc:sldMk cId="0" sldId="258"/>
        </pc:sldMkLst>
        <pc:spChg chg="mod">
          <ac:chgData name="Audrey-Anne Marcotte" userId="a8b27795-60fb-45e7-85ae-030ae331a8f0" providerId="ADAL" clId="{A231A2E3-BBE0-4700-B349-22D39F0342E1}" dt="2025-12-16T15:51:33.582" v="30" actId="1076"/>
          <ac:spMkLst>
            <pc:docMk/>
            <pc:sldMk cId="0" sldId="258"/>
            <ac:spMk id="9" creationId="{00000000-0000-0000-0000-000000000000}"/>
          </ac:spMkLst>
        </pc:spChg>
        <pc:spChg chg="mod">
          <ac:chgData name="Audrey-Anne Marcotte" userId="a8b27795-60fb-45e7-85ae-030ae331a8f0" providerId="ADAL" clId="{A231A2E3-BBE0-4700-B349-22D39F0342E1}" dt="2025-12-16T15:51:39.012" v="32" actId="1076"/>
          <ac:spMkLst>
            <pc:docMk/>
            <pc:sldMk cId="0" sldId="258"/>
            <ac:spMk id="11" creationId="{00000000-0000-0000-0000-000000000000}"/>
          </ac:spMkLst>
        </pc:spChg>
        <pc:grpChg chg="mod">
          <ac:chgData name="Audrey-Anne Marcotte" userId="a8b27795-60fb-45e7-85ae-030ae331a8f0" providerId="ADAL" clId="{A231A2E3-BBE0-4700-B349-22D39F0342E1}" dt="2025-12-16T15:51:35.800" v="31" actId="1076"/>
          <ac:grpSpMkLst>
            <pc:docMk/>
            <pc:sldMk cId="0" sldId="258"/>
            <ac:grpSpMk id="5" creationId="{00000000-0000-0000-0000-000000000000}"/>
          </ac:grpSpMkLst>
        </pc:grpChg>
      </pc:sldChg>
      <pc:sldChg chg="modSp mod">
        <pc:chgData name="Audrey-Anne Marcotte" userId="a8b27795-60fb-45e7-85ae-030ae331a8f0" providerId="ADAL" clId="{A231A2E3-BBE0-4700-B349-22D39F0342E1}" dt="2025-12-16T15:52:04.094" v="34" actId="14100"/>
        <pc:sldMkLst>
          <pc:docMk/>
          <pc:sldMk cId="0" sldId="264"/>
        </pc:sldMkLst>
        <pc:spChg chg="mod">
          <ac:chgData name="Audrey-Anne Marcotte" userId="a8b27795-60fb-45e7-85ae-030ae331a8f0" providerId="ADAL" clId="{A231A2E3-BBE0-4700-B349-22D39F0342E1}" dt="2025-12-16T15:52:04.094" v="34" actId="14100"/>
          <ac:spMkLst>
            <pc:docMk/>
            <pc:sldMk cId="0" sldId="264"/>
            <ac:spMk id="29" creationId="{00000000-0000-0000-0000-000000000000}"/>
          </ac:spMkLst>
        </pc:spChg>
        <pc:grpChg chg="mod">
          <ac:chgData name="Audrey-Anne Marcotte" userId="a8b27795-60fb-45e7-85ae-030ae331a8f0" providerId="ADAL" clId="{A231A2E3-BBE0-4700-B349-22D39F0342E1}" dt="2025-12-16T15:51:59.639" v="33" actId="11530"/>
          <ac:grpSpMkLst>
            <pc:docMk/>
            <pc:sldMk cId="0" sldId="264"/>
            <ac:grpSpMk id="28" creationId="{00000000-0000-0000-0000-000000000000}"/>
          </ac:grpSpMkLst>
        </pc:grpChg>
      </pc:sldChg>
      <pc:sldChg chg="modSp mod">
        <pc:chgData name="Audrey-Anne Marcotte" userId="a8b27795-60fb-45e7-85ae-030ae331a8f0" providerId="ADAL" clId="{A231A2E3-BBE0-4700-B349-22D39F0342E1}" dt="2025-12-16T15:52:15.431" v="36" actId="14100"/>
        <pc:sldMkLst>
          <pc:docMk/>
          <pc:sldMk cId="0" sldId="265"/>
        </pc:sldMkLst>
        <pc:spChg chg="mod">
          <ac:chgData name="Audrey-Anne Marcotte" userId="a8b27795-60fb-45e7-85ae-030ae331a8f0" providerId="ADAL" clId="{A231A2E3-BBE0-4700-B349-22D39F0342E1}" dt="2025-12-16T15:52:15.431" v="36" actId="14100"/>
          <ac:spMkLst>
            <pc:docMk/>
            <pc:sldMk cId="0" sldId="265"/>
            <ac:spMk id="5" creationId="{00000000-0000-0000-0000-000000000000}"/>
          </ac:spMkLst>
        </pc:spChg>
        <pc:spChg chg="mod">
          <ac:chgData name="Audrey-Anne Marcotte" userId="a8b27795-60fb-45e7-85ae-030ae331a8f0" providerId="ADAL" clId="{A231A2E3-BBE0-4700-B349-22D39F0342E1}" dt="2025-12-16T15:52:11.823" v="35" actId="11530"/>
          <ac:spMkLst>
            <pc:docMk/>
            <pc:sldMk cId="0" sldId="265"/>
            <ac:spMk id="6" creationId="{00000000-0000-0000-0000-000000000000}"/>
          </ac:spMkLst>
        </pc:spChg>
        <pc:spChg chg="mod">
          <ac:chgData name="Audrey-Anne Marcotte" userId="a8b27795-60fb-45e7-85ae-030ae331a8f0" providerId="ADAL" clId="{A231A2E3-BBE0-4700-B349-22D39F0342E1}" dt="2025-12-16T15:52:11.823" v="35" actId="11530"/>
          <ac:spMkLst>
            <pc:docMk/>
            <pc:sldMk cId="0" sldId="265"/>
            <ac:spMk id="7" creationId="{00000000-0000-0000-0000-000000000000}"/>
          </ac:spMkLst>
        </pc:spChg>
        <pc:spChg chg="mod">
          <ac:chgData name="Audrey-Anne Marcotte" userId="a8b27795-60fb-45e7-85ae-030ae331a8f0" providerId="ADAL" clId="{A231A2E3-BBE0-4700-B349-22D39F0342E1}" dt="2025-12-16T15:52:11.823" v="35" actId="11530"/>
          <ac:spMkLst>
            <pc:docMk/>
            <pc:sldMk cId="0" sldId="265"/>
            <ac:spMk id="8" creationId="{00000000-0000-0000-0000-000000000000}"/>
          </ac:spMkLst>
        </pc:spChg>
        <pc:grpChg chg="mod">
          <ac:chgData name="Audrey-Anne Marcotte" userId="a8b27795-60fb-45e7-85ae-030ae331a8f0" providerId="ADAL" clId="{A231A2E3-BBE0-4700-B349-22D39F0342E1}" dt="2025-12-16T15:52:11.823" v="35" actId="11530"/>
          <ac:grpSpMkLst>
            <pc:docMk/>
            <pc:sldMk cId="0" sldId="265"/>
            <ac:grpSpMk id="3" creationId="{00000000-0000-0000-0000-000000000000}"/>
          </ac:grpSpMkLst>
        </pc:grpChg>
        <pc:grpChg chg="mod">
          <ac:chgData name="Audrey-Anne Marcotte" userId="a8b27795-60fb-45e7-85ae-030ae331a8f0" providerId="ADAL" clId="{A231A2E3-BBE0-4700-B349-22D39F0342E1}" dt="2025-12-16T15:52:11.823" v="35" actId="11530"/>
          <ac:grpSpMkLst>
            <pc:docMk/>
            <pc:sldMk cId="0" sldId="265"/>
            <ac:grpSpMk id="4" creationId="{00000000-0000-0000-0000-000000000000}"/>
          </ac:grpSpMkLst>
        </pc:gr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png"/><Relationship Id="rId4" Type="http://schemas.openxmlformats.org/officeDocument/2006/relationships/image" Target="../media/image80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svg"/><Relationship Id="rId4" Type="http://schemas.openxmlformats.org/officeDocument/2006/relationships/image" Target="../media/image8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svg"/><Relationship Id="rId3" Type="http://schemas.openxmlformats.org/officeDocument/2006/relationships/image" Target="../media/image16.png"/><Relationship Id="rId7" Type="http://schemas.openxmlformats.org/officeDocument/2006/relationships/image" Target="../media/image20.svg"/><Relationship Id="rId12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svg"/><Relationship Id="rId9" Type="http://schemas.openxmlformats.org/officeDocument/2006/relationships/image" Target="../media/image22.svg"/><Relationship Id="rId1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8.png"/><Relationship Id="rId18" Type="http://schemas.openxmlformats.org/officeDocument/2006/relationships/image" Target="../media/image43.svg"/><Relationship Id="rId26" Type="http://schemas.openxmlformats.org/officeDocument/2006/relationships/image" Target="../media/image51.svg"/><Relationship Id="rId3" Type="http://schemas.openxmlformats.org/officeDocument/2006/relationships/image" Target="../media/image28.png"/><Relationship Id="rId21" Type="http://schemas.openxmlformats.org/officeDocument/2006/relationships/image" Target="../media/image46.png"/><Relationship Id="rId34" Type="http://schemas.openxmlformats.org/officeDocument/2006/relationships/image" Target="../media/image59.svg"/><Relationship Id="rId7" Type="http://schemas.openxmlformats.org/officeDocument/2006/relationships/image" Target="../media/image32.png"/><Relationship Id="rId12" Type="http://schemas.openxmlformats.org/officeDocument/2006/relationships/image" Target="../media/image37.svg"/><Relationship Id="rId17" Type="http://schemas.openxmlformats.org/officeDocument/2006/relationships/image" Target="../media/image42.png"/><Relationship Id="rId25" Type="http://schemas.openxmlformats.org/officeDocument/2006/relationships/image" Target="../media/image50.png"/><Relationship Id="rId33" Type="http://schemas.openxmlformats.org/officeDocument/2006/relationships/image" Target="../media/image58.png"/><Relationship Id="rId2" Type="http://schemas.openxmlformats.org/officeDocument/2006/relationships/image" Target="../media/image1.png"/><Relationship Id="rId16" Type="http://schemas.openxmlformats.org/officeDocument/2006/relationships/image" Target="../media/image41.svg"/><Relationship Id="rId20" Type="http://schemas.openxmlformats.org/officeDocument/2006/relationships/image" Target="../media/image45.svg"/><Relationship Id="rId29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36.png"/><Relationship Id="rId24" Type="http://schemas.openxmlformats.org/officeDocument/2006/relationships/image" Target="../media/image49.svg"/><Relationship Id="rId32" Type="http://schemas.openxmlformats.org/officeDocument/2006/relationships/image" Target="../media/image57.sv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23" Type="http://schemas.openxmlformats.org/officeDocument/2006/relationships/image" Target="../media/image48.png"/><Relationship Id="rId28" Type="http://schemas.openxmlformats.org/officeDocument/2006/relationships/image" Target="../media/image53.svg"/><Relationship Id="rId10" Type="http://schemas.openxmlformats.org/officeDocument/2006/relationships/image" Target="../media/image35.svg"/><Relationship Id="rId19" Type="http://schemas.openxmlformats.org/officeDocument/2006/relationships/image" Target="../media/image44.png"/><Relationship Id="rId31" Type="http://schemas.openxmlformats.org/officeDocument/2006/relationships/image" Target="../media/image56.png"/><Relationship Id="rId4" Type="http://schemas.openxmlformats.org/officeDocument/2006/relationships/image" Target="../media/image29.svg"/><Relationship Id="rId9" Type="http://schemas.openxmlformats.org/officeDocument/2006/relationships/image" Target="../media/image34.png"/><Relationship Id="rId14" Type="http://schemas.openxmlformats.org/officeDocument/2006/relationships/image" Target="../media/image39.svg"/><Relationship Id="rId22" Type="http://schemas.openxmlformats.org/officeDocument/2006/relationships/image" Target="../media/image47.svg"/><Relationship Id="rId27" Type="http://schemas.openxmlformats.org/officeDocument/2006/relationships/image" Target="../media/image52.png"/><Relationship Id="rId30" Type="http://schemas.openxmlformats.org/officeDocument/2006/relationships/image" Target="../media/image55.svg"/><Relationship Id="rId35" Type="http://schemas.openxmlformats.org/officeDocument/2006/relationships/image" Target="../media/image60.png"/><Relationship Id="rId8" Type="http://schemas.openxmlformats.org/officeDocument/2006/relationships/image" Target="../media/image3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3" Type="http://schemas.openxmlformats.org/officeDocument/2006/relationships/image" Target="../media/image61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sv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svg"/><Relationship Id="rId4" Type="http://schemas.openxmlformats.org/officeDocument/2006/relationships/image" Target="../media/image60.png"/><Relationship Id="rId9" Type="http://schemas.openxmlformats.org/officeDocument/2006/relationships/image" Target="../media/image6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70.jpeg"/><Relationship Id="rId7" Type="http://schemas.openxmlformats.org/officeDocument/2006/relationships/image" Target="../media/image6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9" Type="http://schemas.openxmlformats.org/officeDocument/2006/relationships/image" Target="../media/image7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1" r="-121"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3" name="Group 3"/>
          <p:cNvGrpSpPr/>
          <p:nvPr/>
        </p:nvGrpSpPr>
        <p:grpSpPr>
          <a:xfrm>
            <a:off x="0" y="8462310"/>
            <a:ext cx="18288000" cy="1824690"/>
            <a:chOff x="0" y="0"/>
            <a:chExt cx="4816593" cy="48057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480577"/>
            </a:xfrm>
            <a:custGeom>
              <a:avLst/>
              <a:gdLst/>
              <a:ahLst/>
              <a:cxnLst/>
              <a:rect l="l" t="t" r="r" b="b"/>
              <a:pathLst>
                <a:path w="4816592" h="480577">
                  <a:moveTo>
                    <a:pt x="0" y="0"/>
                  </a:moveTo>
                  <a:lnTo>
                    <a:pt x="4816592" y="0"/>
                  </a:lnTo>
                  <a:lnTo>
                    <a:pt x="4816592" y="480577"/>
                  </a:lnTo>
                  <a:lnTo>
                    <a:pt x="0" y="480577"/>
                  </a:lnTo>
                  <a:close/>
                </a:path>
              </a:pathLst>
            </a:custGeom>
            <a:solidFill>
              <a:srgbClr val="FCFEFF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5186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69679" y="8775461"/>
            <a:ext cx="16748642" cy="1198387"/>
            <a:chOff x="0" y="0"/>
            <a:chExt cx="22331523" cy="1597850"/>
          </a:xfrm>
        </p:grpSpPr>
        <p:sp>
          <p:nvSpPr>
            <p:cNvPr id="7" name="Freeform 7"/>
            <p:cNvSpPr/>
            <p:nvPr/>
          </p:nvSpPr>
          <p:spPr>
            <a:xfrm>
              <a:off x="7258775" y="31043"/>
              <a:ext cx="4039443" cy="1566807"/>
            </a:xfrm>
            <a:custGeom>
              <a:avLst/>
              <a:gdLst/>
              <a:ahLst/>
              <a:cxnLst/>
              <a:rect l="l" t="t" r="r" b="b"/>
              <a:pathLst>
                <a:path w="4039443" h="1566807">
                  <a:moveTo>
                    <a:pt x="0" y="0"/>
                  </a:moveTo>
                  <a:lnTo>
                    <a:pt x="4039443" y="0"/>
                  </a:lnTo>
                  <a:lnTo>
                    <a:pt x="4039443" y="1566807"/>
                  </a:lnTo>
                  <a:lnTo>
                    <a:pt x="0" y="15668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5790" t="-96422" r="-5887" b="-89966"/>
              </a:stretch>
            </a:blipFill>
          </p:spPr>
          <p:txBody>
            <a:bodyPr/>
            <a:lstStyle/>
            <a:p>
              <a:endParaRPr lang="fr-CA"/>
            </a:p>
          </p:txBody>
        </p:sp>
        <p:sp>
          <p:nvSpPr>
            <p:cNvPr id="8" name="Freeform 8"/>
            <p:cNvSpPr/>
            <p:nvPr/>
          </p:nvSpPr>
          <p:spPr>
            <a:xfrm>
              <a:off x="16716857" y="31043"/>
              <a:ext cx="5614666" cy="1434975"/>
            </a:xfrm>
            <a:custGeom>
              <a:avLst/>
              <a:gdLst/>
              <a:ahLst/>
              <a:cxnLst/>
              <a:rect l="l" t="t" r="r" b="b"/>
              <a:pathLst>
                <a:path w="5614666" h="1434975">
                  <a:moveTo>
                    <a:pt x="0" y="0"/>
                  </a:moveTo>
                  <a:lnTo>
                    <a:pt x="5614666" y="0"/>
                  </a:lnTo>
                  <a:lnTo>
                    <a:pt x="5614666" y="1434975"/>
                  </a:lnTo>
                  <a:lnTo>
                    <a:pt x="0" y="1434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20481" t="-219995" r="-20001" b="-229677"/>
              </a:stretch>
            </a:blipFill>
          </p:spPr>
          <p:txBody>
            <a:bodyPr/>
            <a:lstStyle/>
            <a:p>
              <a:endParaRPr lang="fr-CA"/>
            </a:p>
          </p:txBody>
        </p:sp>
        <p:sp>
          <p:nvSpPr>
            <p:cNvPr id="9" name="Freeform 9"/>
            <p:cNvSpPr/>
            <p:nvPr/>
          </p:nvSpPr>
          <p:spPr>
            <a:xfrm>
              <a:off x="11570331" y="188914"/>
              <a:ext cx="4871850" cy="1188979"/>
            </a:xfrm>
            <a:custGeom>
              <a:avLst/>
              <a:gdLst/>
              <a:ahLst/>
              <a:cxnLst/>
              <a:rect l="l" t="t" r="r" b="b"/>
              <a:pathLst>
                <a:path w="4871850" h="1188979">
                  <a:moveTo>
                    <a:pt x="0" y="0"/>
                  </a:moveTo>
                  <a:lnTo>
                    <a:pt x="4871850" y="0"/>
                  </a:lnTo>
                  <a:lnTo>
                    <a:pt x="4871850" y="1188979"/>
                  </a:lnTo>
                  <a:lnTo>
                    <a:pt x="0" y="11889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7421" t="-29338" r="-3235" b="-29387"/>
              </a:stretch>
            </a:blipFill>
          </p:spPr>
          <p:txBody>
            <a:bodyPr/>
            <a:lstStyle/>
            <a:p>
              <a:endParaRPr lang="fr-CA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0"/>
              <a:ext cx="6986661" cy="1566807"/>
            </a:xfrm>
            <a:custGeom>
              <a:avLst/>
              <a:gdLst/>
              <a:ahLst/>
              <a:cxnLst/>
              <a:rect l="l" t="t" r="r" b="b"/>
              <a:pathLst>
                <a:path w="6986661" h="1566807">
                  <a:moveTo>
                    <a:pt x="0" y="0"/>
                  </a:moveTo>
                  <a:lnTo>
                    <a:pt x="6986661" y="0"/>
                  </a:lnTo>
                  <a:lnTo>
                    <a:pt x="6986661" y="1566807"/>
                  </a:lnTo>
                  <a:lnTo>
                    <a:pt x="0" y="15668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3298" t="-1813" r="-2199" b="-4648"/>
              </a:stretch>
            </a:blipFill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6585666" y="395469"/>
            <a:ext cx="4417973" cy="1972221"/>
            <a:chOff x="0" y="0"/>
            <a:chExt cx="5890630" cy="2629628"/>
          </a:xfrm>
        </p:grpSpPr>
        <p:sp>
          <p:nvSpPr>
            <p:cNvPr id="12" name="TextBox 12"/>
            <p:cNvSpPr txBox="1"/>
            <p:nvPr/>
          </p:nvSpPr>
          <p:spPr>
            <a:xfrm>
              <a:off x="1368616" y="1815816"/>
              <a:ext cx="3153398" cy="8138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174"/>
                </a:lnSpc>
                <a:spcBef>
                  <a:spcPct val="0"/>
                </a:spcBef>
              </a:pPr>
              <a:r>
                <a:rPr lang="en-US" sz="3695">
                  <a:solidFill>
                    <a:srgbClr val="4FC1A7"/>
                  </a:solidFill>
                  <a:latin typeface="Bukhari Script"/>
                  <a:ea typeface="Bukhari Script"/>
                  <a:cs typeface="Bukhari Script"/>
                  <a:sym typeface="Bukhari Script"/>
                </a:rPr>
                <a:t>Expédition 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4337512" y="1921145"/>
              <a:ext cx="369006" cy="6858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364"/>
                </a:lnSpc>
                <a:spcBef>
                  <a:spcPct val="0"/>
                </a:spcBef>
              </a:pPr>
              <a:r>
                <a:rPr lang="en-US" sz="3117">
                  <a:solidFill>
                    <a:srgbClr val="0BAB90"/>
                  </a:solidFill>
                  <a:latin typeface="Bukhari Script"/>
                  <a:ea typeface="Bukhari Script"/>
                  <a:cs typeface="Bukhari Script"/>
                  <a:sym typeface="Bukhari Script"/>
                </a:rPr>
                <a:t>+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368616" y="1815816"/>
              <a:ext cx="3153398" cy="8138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174"/>
                </a:lnSpc>
                <a:spcBef>
                  <a:spcPct val="0"/>
                </a:spcBef>
              </a:pPr>
              <a:r>
                <a:rPr lang="en-US" sz="3695">
                  <a:solidFill>
                    <a:srgbClr val="4FC1A7"/>
                  </a:solidFill>
                  <a:latin typeface="Bukhari Script"/>
                  <a:ea typeface="Bukhari Script"/>
                  <a:cs typeface="Bukhari Script"/>
                  <a:sym typeface="Bukhari Script"/>
                </a:rPr>
                <a:t>Expédition 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4337512" y="1921145"/>
              <a:ext cx="369006" cy="6858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364"/>
                </a:lnSpc>
                <a:spcBef>
                  <a:spcPct val="0"/>
                </a:spcBef>
              </a:pPr>
              <a:r>
                <a:rPr lang="en-US" sz="3117">
                  <a:solidFill>
                    <a:srgbClr val="0BAB90"/>
                  </a:solidFill>
                  <a:latin typeface="Bukhari Script"/>
                  <a:ea typeface="Bukhari Script"/>
                  <a:cs typeface="Bukhari Script"/>
                  <a:sym typeface="Bukhari Script"/>
                </a:rPr>
                <a:t>+</a:t>
              </a:r>
            </a:p>
          </p:txBody>
        </p:sp>
        <p:sp>
          <p:nvSpPr>
            <p:cNvPr id="16" name="Freeform 16"/>
            <p:cNvSpPr/>
            <p:nvPr/>
          </p:nvSpPr>
          <p:spPr>
            <a:xfrm>
              <a:off x="0" y="0"/>
              <a:ext cx="5890630" cy="1757107"/>
            </a:xfrm>
            <a:custGeom>
              <a:avLst/>
              <a:gdLst/>
              <a:ahLst/>
              <a:cxnLst/>
              <a:rect l="l" t="t" r="r" b="b"/>
              <a:pathLst>
                <a:path w="5890630" h="1757107">
                  <a:moveTo>
                    <a:pt x="0" y="0"/>
                  </a:moveTo>
                  <a:lnTo>
                    <a:pt x="5890630" y="0"/>
                  </a:lnTo>
                  <a:lnTo>
                    <a:pt x="5890630" y="1757107"/>
                  </a:lnTo>
                  <a:lnTo>
                    <a:pt x="0" y="17571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7914638" y="4499416"/>
            <a:ext cx="9603683" cy="2544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40"/>
              </a:lnSpc>
            </a:pPr>
            <a:r>
              <a:rPr lang="en-US" sz="8000" b="1">
                <a:solidFill>
                  <a:srgbClr val="0AAD9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MA SANTÉ ÉMOTIONNELLE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1028700" y="3087915"/>
            <a:ext cx="14747788" cy="4654171"/>
            <a:chOff x="0" y="0"/>
            <a:chExt cx="19663717" cy="6205561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962761" cy="6205561"/>
            </a:xfrm>
            <a:custGeom>
              <a:avLst/>
              <a:gdLst/>
              <a:ahLst/>
              <a:cxnLst/>
              <a:rect l="l" t="t" r="r" b="b"/>
              <a:pathLst>
                <a:path w="6962761" h="6205561">
                  <a:moveTo>
                    <a:pt x="0" y="0"/>
                  </a:moveTo>
                  <a:lnTo>
                    <a:pt x="6962761" y="0"/>
                  </a:lnTo>
                  <a:lnTo>
                    <a:pt x="6962761" y="6205561"/>
                  </a:lnTo>
                  <a:lnTo>
                    <a:pt x="0" y="62055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p:sp>
          <p:nvSpPr>
            <p:cNvPr id="20" name="AutoShape 20"/>
            <p:cNvSpPr/>
            <p:nvPr/>
          </p:nvSpPr>
          <p:spPr>
            <a:xfrm flipH="1" flipV="1">
              <a:off x="7732528" y="243805"/>
              <a:ext cx="0" cy="5717952"/>
            </a:xfrm>
            <a:prstGeom prst="line">
              <a:avLst/>
            </a:prstGeom>
            <a:ln w="152400" cap="flat">
              <a:solidFill>
                <a:srgbClr val="0AAD9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fr-CA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1385802" y="-219075"/>
              <a:ext cx="8277915" cy="24720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538"/>
                </a:lnSpc>
                <a:spcBef>
                  <a:spcPct val="0"/>
                </a:spcBef>
              </a:pPr>
              <a:r>
                <a:rPr lang="en-US" sz="11098">
                  <a:solidFill>
                    <a:srgbClr val="002060"/>
                  </a:solidFill>
                  <a:latin typeface="Allura"/>
                  <a:ea typeface="Allura"/>
                  <a:cs typeface="Allura"/>
                  <a:sym typeface="Allura"/>
                </a:rPr>
                <a:t>Atelier 1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1" r="-121"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3" name="Group 3"/>
          <p:cNvGrpSpPr/>
          <p:nvPr/>
        </p:nvGrpSpPr>
        <p:grpSpPr>
          <a:xfrm>
            <a:off x="1028700" y="7542510"/>
            <a:ext cx="16230600" cy="2320991"/>
            <a:chOff x="0" y="-862814"/>
            <a:chExt cx="21640800" cy="3094656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-862814"/>
              <a:ext cx="21640800" cy="3094656"/>
              <a:chOff x="0" y="-114300"/>
              <a:chExt cx="2866836" cy="40996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2866836" cy="295660"/>
              </a:xfrm>
              <a:prstGeom prst="roundRect">
                <a:avLst>
                  <a:gd name="adj" fmla="val 9329"/>
                </a:avLst>
              </a:prstGeom>
              <a:solidFill>
                <a:srgbClr val="002060"/>
              </a:solidFill>
              <a:ln w="57150" cap="sq">
                <a:solidFill>
                  <a:srgbClr val="00206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114300"/>
                <a:ext cx="2866836" cy="409960"/>
              </a:xfrm>
              <a:prstGeom prst="roundRect">
                <a:avLst/>
              </a:prstGeom>
            </p:spPr>
            <p:txBody>
              <a:bodyPr lIns="100254" tIns="100254" rIns="100254" bIns="100254" rtlCol="0" anchor="ctr"/>
              <a:lstStyle/>
              <a:p>
                <a:pPr algn="ctr">
                  <a:lnSpc>
                    <a:spcPts val="4085"/>
                  </a:lnSpc>
                </a:pPr>
                <a:endParaRPr/>
              </a:p>
            </p:txBody>
          </p:sp>
        </p:grpSp>
        <p:sp>
          <p:nvSpPr>
            <p:cNvPr id="7" name="Freeform 7"/>
            <p:cNvSpPr/>
            <p:nvPr/>
          </p:nvSpPr>
          <p:spPr>
            <a:xfrm>
              <a:off x="372333" y="245696"/>
              <a:ext cx="1192899" cy="1792608"/>
            </a:xfrm>
            <a:prstGeom prst="roundRect">
              <a:avLst/>
            </a:pr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2402852" y="517097"/>
              <a:ext cx="18032337" cy="1211302"/>
            </a:xfrm>
            <a:prstGeom prst="round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195"/>
                </a:lnSpc>
              </a:pPr>
              <a:r>
                <a:rPr lang="en-US" sz="3043" b="1" spc="-9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Cette semaine, si tu vis une situation difficile ou remplie d’émotions, essaie d’écouter ce que tu ressens et de l’exprimer de manière respectueuse, pour toi et pour les autres.</a:t>
              </a:r>
            </a:p>
          </p:txBody>
        </p:sp>
      </p:grpSp>
      <p:sp>
        <p:nvSpPr>
          <p:cNvPr id="9" name="Freeform 9"/>
          <p:cNvSpPr/>
          <p:nvPr/>
        </p:nvSpPr>
        <p:spPr>
          <a:xfrm>
            <a:off x="146639" y="15744"/>
            <a:ext cx="5411226" cy="666137"/>
          </a:xfrm>
          <a:custGeom>
            <a:avLst/>
            <a:gdLst/>
            <a:ahLst/>
            <a:cxnLst/>
            <a:rect l="l" t="t" r="r" b="b"/>
            <a:pathLst>
              <a:path w="5411226" h="666137">
                <a:moveTo>
                  <a:pt x="0" y="0"/>
                </a:moveTo>
                <a:lnTo>
                  <a:pt x="5411226" y="0"/>
                </a:lnTo>
                <a:lnTo>
                  <a:pt x="5411226" y="666137"/>
                </a:lnTo>
                <a:lnTo>
                  <a:pt x="0" y="6661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0" name="TextBox 10"/>
          <p:cNvSpPr txBox="1"/>
          <p:nvPr/>
        </p:nvSpPr>
        <p:spPr>
          <a:xfrm>
            <a:off x="2295462" y="6428539"/>
            <a:ext cx="13697076" cy="1530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 b="1">
                <a:solidFill>
                  <a:srgbClr val="0BAB9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PETIT DÉFI DE LA SEMAINE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7862796" y="9787302"/>
            <a:ext cx="152400" cy="2286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>
                <a:solidFill>
                  <a:srgbClr val="00206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10</a:t>
            </a:r>
          </a:p>
        </p:txBody>
      </p:sp>
      <p:sp>
        <p:nvSpPr>
          <p:cNvPr id="12" name="Freeform 12"/>
          <p:cNvSpPr/>
          <p:nvPr/>
        </p:nvSpPr>
        <p:spPr>
          <a:xfrm>
            <a:off x="5132926" y="15744"/>
            <a:ext cx="8022148" cy="6223417"/>
          </a:xfrm>
          <a:custGeom>
            <a:avLst/>
            <a:gdLst/>
            <a:ahLst/>
            <a:cxnLst/>
            <a:rect l="l" t="t" r="r" b="b"/>
            <a:pathLst>
              <a:path w="8022148" h="6223417">
                <a:moveTo>
                  <a:pt x="0" y="0"/>
                </a:moveTo>
                <a:lnTo>
                  <a:pt x="8022148" y="0"/>
                </a:lnTo>
                <a:lnTo>
                  <a:pt x="8022148" y="6223417"/>
                </a:lnTo>
                <a:lnTo>
                  <a:pt x="0" y="622341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1" r="-12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" name="TextBox 3"/>
          <p:cNvSpPr txBox="1"/>
          <p:nvPr/>
        </p:nvSpPr>
        <p:spPr>
          <a:xfrm>
            <a:off x="544156" y="587376"/>
            <a:ext cx="17199688" cy="1530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 b="1">
                <a:solidFill>
                  <a:srgbClr val="0BAB9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PROJET COLLECTIF</a:t>
            </a:r>
          </a:p>
        </p:txBody>
      </p:sp>
      <p:sp>
        <p:nvSpPr>
          <p:cNvPr id="4" name="Freeform 4"/>
          <p:cNvSpPr/>
          <p:nvPr/>
        </p:nvSpPr>
        <p:spPr>
          <a:xfrm>
            <a:off x="4949643" y="3416605"/>
            <a:ext cx="7755841" cy="6105962"/>
          </a:xfrm>
          <a:custGeom>
            <a:avLst/>
            <a:gdLst/>
            <a:ahLst/>
            <a:cxnLst/>
            <a:rect l="l" t="t" r="r" b="b"/>
            <a:pathLst>
              <a:path w="7755841" h="6105962">
                <a:moveTo>
                  <a:pt x="0" y="0"/>
                </a:moveTo>
                <a:lnTo>
                  <a:pt x="7755840" y="0"/>
                </a:lnTo>
                <a:lnTo>
                  <a:pt x="7755840" y="6105962"/>
                </a:lnTo>
                <a:lnTo>
                  <a:pt x="0" y="61059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5" name="TextBox 5"/>
          <p:cNvSpPr txBox="1"/>
          <p:nvPr/>
        </p:nvSpPr>
        <p:spPr>
          <a:xfrm>
            <a:off x="396629" y="1657656"/>
            <a:ext cx="17494741" cy="1530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sz="8000" b="1">
                <a:solidFill>
                  <a:srgbClr val="00206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Mes forces et mes intérêts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7862796" y="9787302"/>
            <a:ext cx="152400" cy="2286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>
                <a:solidFill>
                  <a:srgbClr val="00206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11</a:t>
            </a:r>
          </a:p>
        </p:txBody>
      </p:sp>
      <p:sp>
        <p:nvSpPr>
          <p:cNvPr id="7" name="Freeform 7"/>
          <p:cNvSpPr/>
          <p:nvPr/>
        </p:nvSpPr>
        <p:spPr>
          <a:xfrm>
            <a:off x="95250" y="0"/>
            <a:ext cx="5448387" cy="670712"/>
          </a:xfrm>
          <a:custGeom>
            <a:avLst/>
            <a:gdLst/>
            <a:ahLst/>
            <a:cxnLst/>
            <a:rect l="l" t="t" r="r" b="b"/>
            <a:pathLst>
              <a:path w="5448387" h="670712">
                <a:moveTo>
                  <a:pt x="0" y="0"/>
                </a:moveTo>
                <a:lnTo>
                  <a:pt x="5448387" y="0"/>
                </a:lnTo>
                <a:lnTo>
                  <a:pt x="5448387" y="670712"/>
                </a:lnTo>
                <a:lnTo>
                  <a:pt x="0" y="6707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1" r="-12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" name="TextBox 3"/>
          <p:cNvSpPr txBox="1"/>
          <p:nvPr/>
        </p:nvSpPr>
        <p:spPr>
          <a:xfrm>
            <a:off x="544156" y="587376"/>
            <a:ext cx="17199688" cy="1530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 b="1">
                <a:solidFill>
                  <a:srgbClr val="0BAB9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CONCLUSION ET DÉPART</a:t>
            </a:r>
          </a:p>
        </p:txBody>
      </p:sp>
      <p:sp>
        <p:nvSpPr>
          <p:cNvPr id="4" name="Freeform 4"/>
          <p:cNvSpPr/>
          <p:nvPr/>
        </p:nvSpPr>
        <p:spPr>
          <a:xfrm>
            <a:off x="86719" y="-14077"/>
            <a:ext cx="5677089" cy="698866"/>
          </a:xfrm>
          <a:custGeom>
            <a:avLst/>
            <a:gdLst/>
            <a:ahLst/>
            <a:cxnLst/>
            <a:rect l="l" t="t" r="r" b="b"/>
            <a:pathLst>
              <a:path w="5677089" h="698866">
                <a:moveTo>
                  <a:pt x="0" y="0"/>
                </a:moveTo>
                <a:lnTo>
                  <a:pt x="5677089" y="0"/>
                </a:lnTo>
                <a:lnTo>
                  <a:pt x="5677089" y="698866"/>
                </a:lnTo>
                <a:lnTo>
                  <a:pt x="0" y="6988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5" name="TextBox 5"/>
          <p:cNvSpPr txBox="1"/>
          <p:nvPr/>
        </p:nvSpPr>
        <p:spPr>
          <a:xfrm>
            <a:off x="396629" y="1657656"/>
            <a:ext cx="17494741" cy="1530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sz="8000" b="1">
                <a:solidFill>
                  <a:srgbClr val="00206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Merci de ta participation!</a:t>
            </a:r>
          </a:p>
        </p:txBody>
      </p:sp>
      <p:sp>
        <p:nvSpPr>
          <p:cNvPr id="6" name="Freeform 6"/>
          <p:cNvSpPr/>
          <p:nvPr/>
        </p:nvSpPr>
        <p:spPr>
          <a:xfrm rot="-2906592">
            <a:off x="592814" y="6623113"/>
            <a:ext cx="2102402" cy="2530243"/>
          </a:xfrm>
          <a:custGeom>
            <a:avLst/>
            <a:gdLst/>
            <a:ahLst/>
            <a:cxnLst/>
            <a:rect l="l" t="t" r="r" b="b"/>
            <a:pathLst>
              <a:path w="2102402" h="2530243">
                <a:moveTo>
                  <a:pt x="0" y="0"/>
                </a:moveTo>
                <a:lnTo>
                  <a:pt x="2102402" y="0"/>
                </a:lnTo>
                <a:lnTo>
                  <a:pt x="2102402" y="2530242"/>
                </a:lnTo>
                <a:lnTo>
                  <a:pt x="0" y="25302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7" name="Freeform 7"/>
          <p:cNvSpPr/>
          <p:nvPr/>
        </p:nvSpPr>
        <p:spPr>
          <a:xfrm>
            <a:off x="2925263" y="3407080"/>
            <a:ext cx="13069672" cy="7400702"/>
          </a:xfrm>
          <a:custGeom>
            <a:avLst/>
            <a:gdLst/>
            <a:ahLst/>
            <a:cxnLst/>
            <a:rect l="l" t="t" r="r" b="b"/>
            <a:pathLst>
              <a:path w="13069672" h="7400702">
                <a:moveTo>
                  <a:pt x="0" y="0"/>
                </a:moveTo>
                <a:lnTo>
                  <a:pt x="13069672" y="0"/>
                </a:lnTo>
                <a:lnTo>
                  <a:pt x="13069672" y="7400702"/>
                </a:lnTo>
                <a:lnTo>
                  <a:pt x="0" y="740070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8" name="TextBox 8"/>
          <p:cNvSpPr txBox="1"/>
          <p:nvPr/>
        </p:nvSpPr>
        <p:spPr>
          <a:xfrm>
            <a:off x="17862796" y="9787302"/>
            <a:ext cx="152400" cy="2286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>
                <a:solidFill>
                  <a:srgbClr val="00206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12</a:t>
            </a:r>
          </a:p>
        </p:txBody>
      </p:sp>
      <p:sp>
        <p:nvSpPr>
          <p:cNvPr id="9" name="Freeform 9"/>
          <p:cNvSpPr/>
          <p:nvPr/>
        </p:nvSpPr>
        <p:spPr>
          <a:xfrm rot="-2906592">
            <a:off x="14564084" y="2940717"/>
            <a:ext cx="2102402" cy="2530243"/>
          </a:xfrm>
          <a:custGeom>
            <a:avLst/>
            <a:gdLst/>
            <a:ahLst/>
            <a:cxnLst/>
            <a:rect l="l" t="t" r="r" b="b"/>
            <a:pathLst>
              <a:path w="2102402" h="2530243">
                <a:moveTo>
                  <a:pt x="0" y="0"/>
                </a:moveTo>
                <a:lnTo>
                  <a:pt x="2102402" y="0"/>
                </a:lnTo>
                <a:lnTo>
                  <a:pt x="2102402" y="2530243"/>
                </a:lnTo>
                <a:lnTo>
                  <a:pt x="0" y="25302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1" r="-12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" name="Freeform 3"/>
          <p:cNvSpPr/>
          <p:nvPr/>
        </p:nvSpPr>
        <p:spPr>
          <a:xfrm>
            <a:off x="422465" y="1290490"/>
            <a:ext cx="8562132" cy="8365193"/>
          </a:xfrm>
          <a:custGeom>
            <a:avLst/>
            <a:gdLst/>
            <a:ahLst/>
            <a:cxnLst/>
            <a:rect l="l" t="t" r="r" b="b"/>
            <a:pathLst>
              <a:path w="8562132" h="8365193">
                <a:moveTo>
                  <a:pt x="0" y="0"/>
                </a:moveTo>
                <a:lnTo>
                  <a:pt x="8562131" y="0"/>
                </a:lnTo>
                <a:lnTo>
                  <a:pt x="8562131" y="8365193"/>
                </a:lnTo>
                <a:lnTo>
                  <a:pt x="0" y="83651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4" name="TextBox 4"/>
          <p:cNvSpPr txBox="1"/>
          <p:nvPr/>
        </p:nvSpPr>
        <p:spPr>
          <a:xfrm>
            <a:off x="17862796" y="9787302"/>
            <a:ext cx="152400" cy="2286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>
                <a:solidFill>
                  <a:srgbClr val="00206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2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682941" y="4241164"/>
            <a:ext cx="8576359" cy="19284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40"/>
              </a:lnSpc>
            </a:pPr>
            <a:r>
              <a:rPr lang="en-US" sz="8000" b="1">
                <a:solidFill>
                  <a:srgbClr val="0BAB9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PLAN </a:t>
            </a:r>
          </a:p>
          <a:p>
            <a:pPr algn="ctr">
              <a:lnSpc>
                <a:spcPts val="6640"/>
              </a:lnSpc>
            </a:pPr>
            <a:r>
              <a:rPr lang="en-US" sz="8000" b="1">
                <a:solidFill>
                  <a:srgbClr val="0BAB9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DES ATELIERS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1" r="-12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" name="Freeform 3"/>
          <p:cNvSpPr/>
          <p:nvPr/>
        </p:nvSpPr>
        <p:spPr>
          <a:xfrm>
            <a:off x="6383089" y="1891708"/>
            <a:ext cx="6180065" cy="5507983"/>
          </a:xfrm>
          <a:custGeom>
            <a:avLst/>
            <a:gdLst/>
            <a:ahLst/>
            <a:cxnLst/>
            <a:rect l="l" t="t" r="r" b="b"/>
            <a:pathLst>
              <a:path w="6180065" h="5507983">
                <a:moveTo>
                  <a:pt x="0" y="0"/>
                </a:moveTo>
                <a:lnTo>
                  <a:pt x="6180065" y="0"/>
                </a:lnTo>
                <a:lnTo>
                  <a:pt x="6180065" y="5507982"/>
                </a:lnTo>
                <a:lnTo>
                  <a:pt x="0" y="55079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4" name="TextBox 4"/>
          <p:cNvSpPr txBox="1"/>
          <p:nvPr/>
        </p:nvSpPr>
        <p:spPr>
          <a:xfrm>
            <a:off x="3315236" y="438905"/>
            <a:ext cx="11657528" cy="1530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sz="8000" b="1">
                <a:solidFill>
                  <a:srgbClr val="0BAB9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MA SANTÉ ÉMOTIONNELLE 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4581388" y="7071261"/>
            <a:ext cx="9976433" cy="3215739"/>
            <a:chOff x="-186659" y="-29199"/>
            <a:chExt cx="13301911" cy="4287652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394387"/>
              <a:ext cx="12438287" cy="3864066"/>
              <a:chOff x="0" y="0"/>
              <a:chExt cx="2000782" cy="621561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000782" cy="621561"/>
              </a:xfrm>
              <a:custGeom>
                <a:avLst/>
                <a:gdLst/>
                <a:ahLst/>
                <a:cxnLst/>
                <a:rect l="l" t="t" r="r" b="b"/>
                <a:pathLst>
                  <a:path w="2000782" h="621561">
                    <a:moveTo>
                      <a:pt x="31536" y="0"/>
                    </a:moveTo>
                    <a:lnTo>
                      <a:pt x="1969245" y="0"/>
                    </a:lnTo>
                    <a:cubicBezTo>
                      <a:pt x="1977609" y="0"/>
                      <a:pt x="1985631" y="3323"/>
                      <a:pt x="1991545" y="9237"/>
                    </a:cubicBezTo>
                    <a:cubicBezTo>
                      <a:pt x="1997459" y="15151"/>
                      <a:pt x="2000782" y="23172"/>
                      <a:pt x="2000782" y="31536"/>
                    </a:cubicBezTo>
                    <a:lnTo>
                      <a:pt x="2000782" y="590025"/>
                    </a:lnTo>
                    <a:cubicBezTo>
                      <a:pt x="2000782" y="607442"/>
                      <a:pt x="1986662" y="621561"/>
                      <a:pt x="1969245" y="621561"/>
                    </a:cubicBezTo>
                    <a:lnTo>
                      <a:pt x="31536" y="621561"/>
                    </a:lnTo>
                    <a:cubicBezTo>
                      <a:pt x="14119" y="621561"/>
                      <a:pt x="0" y="607442"/>
                      <a:pt x="0" y="590025"/>
                    </a:cubicBezTo>
                    <a:lnTo>
                      <a:pt x="0" y="31536"/>
                    </a:lnTo>
                    <a:cubicBezTo>
                      <a:pt x="0" y="14119"/>
                      <a:pt x="14119" y="0"/>
                      <a:pt x="31536" y="0"/>
                    </a:cubicBezTo>
                    <a:close/>
                  </a:path>
                </a:pathLst>
              </a:custGeom>
              <a:solidFill>
                <a:srgbClr val="E0F6F1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57150"/>
                <a:ext cx="2000782" cy="67871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862"/>
                  </a:lnSpc>
                </a:pPr>
                <a:endParaRPr/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-186659" y="763993"/>
              <a:ext cx="12438288" cy="88135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5460"/>
                </a:lnSpc>
                <a:spcBef>
                  <a:spcPct val="0"/>
                </a:spcBef>
              </a:pPr>
              <a:r>
                <a:rPr lang="en-US" sz="3900" b="1" dirty="0">
                  <a:solidFill>
                    <a:srgbClr val="00206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OBJECTIFS SPÉCIFIQUES DE L’ATELIER :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344775" y="1782429"/>
              <a:ext cx="11375424" cy="21486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85585" lvl="1" indent="-242792" algn="just">
                <a:lnSpc>
                  <a:spcPts val="3148"/>
                </a:lnSpc>
                <a:buFont typeface="Arial"/>
                <a:buChar char="•"/>
              </a:pPr>
              <a:r>
                <a:rPr lang="en-US" sz="2249" b="1" u="none" strike="noStrike">
                  <a:solidFill>
                    <a:srgbClr val="00206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Connaitre le lien entre les émotions et l’anxiété;</a:t>
              </a:r>
            </a:p>
            <a:p>
              <a:pPr marL="485585" lvl="1" indent="-242792" algn="just">
                <a:lnSpc>
                  <a:spcPts val="3148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249" b="1" u="none" strike="noStrike">
                  <a:solidFill>
                    <a:srgbClr val="00206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Comprendre à quoi servent tes émotions;</a:t>
              </a:r>
            </a:p>
            <a:p>
              <a:pPr marL="485585" lvl="1" indent="-242792" algn="just">
                <a:lnSpc>
                  <a:spcPts val="3148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249" b="1" u="none" strike="noStrike">
                  <a:solidFill>
                    <a:srgbClr val="00206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Reconnaitre certaines de tes émotions et sensations physiques;</a:t>
              </a:r>
            </a:p>
            <a:p>
              <a:pPr marL="485585" lvl="1" indent="-242792" algn="just">
                <a:lnSpc>
                  <a:spcPts val="3148"/>
                </a:lnSpc>
                <a:buFont typeface="Arial"/>
                <a:buChar char="•"/>
              </a:pPr>
              <a:r>
                <a:rPr lang="en-US" sz="2249" b="1" u="none" strike="noStrike">
                  <a:solidFill>
                    <a:srgbClr val="00206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Comprendre l’importance d’exprimer sainement tes émotions.</a:t>
              </a:r>
            </a:p>
          </p:txBody>
        </p:sp>
        <p:sp>
          <p:nvSpPr>
            <p:cNvPr id="11" name="Freeform 11"/>
            <p:cNvSpPr/>
            <p:nvPr/>
          </p:nvSpPr>
          <p:spPr>
            <a:xfrm>
              <a:off x="11320567" y="-29199"/>
              <a:ext cx="1794685" cy="1743087"/>
            </a:xfrm>
            <a:custGeom>
              <a:avLst/>
              <a:gdLst/>
              <a:ahLst/>
              <a:cxnLst/>
              <a:rect l="l" t="t" r="r" b="b"/>
              <a:pathLst>
                <a:path w="1794685" h="1743087">
                  <a:moveTo>
                    <a:pt x="0" y="0"/>
                  </a:moveTo>
                  <a:lnTo>
                    <a:pt x="1794685" y="0"/>
                  </a:lnTo>
                  <a:lnTo>
                    <a:pt x="1794685" y="1743087"/>
                  </a:lnTo>
                  <a:lnTo>
                    <a:pt x="0" y="1743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8001904" y="9764117"/>
            <a:ext cx="152400" cy="2286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>
                <a:solidFill>
                  <a:srgbClr val="00206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3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1" r="-12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" name="TextBox 3"/>
          <p:cNvSpPr txBox="1"/>
          <p:nvPr/>
        </p:nvSpPr>
        <p:spPr>
          <a:xfrm>
            <a:off x="2208855" y="650729"/>
            <a:ext cx="13870290" cy="1353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40"/>
              </a:lnSpc>
            </a:pPr>
            <a:r>
              <a:rPr lang="en-US" sz="8000" b="1">
                <a:solidFill>
                  <a:srgbClr val="0AAD9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CONTRAT D’ENGAGEMENT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8001904" y="9764117"/>
            <a:ext cx="152400" cy="2286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>
                <a:solidFill>
                  <a:srgbClr val="00206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4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3367887" y="2143810"/>
            <a:ext cx="11073274" cy="8021317"/>
            <a:chOff x="0" y="0"/>
            <a:chExt cx="14764366" cy="10695089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1435532"/>
              <a:ext cx="14764366" cy="9259557"/>
              <a:chOff x="0" y="0"/>
              <a:chExt cx="2481240" cy="1556124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481240" cy="1556124"/>
              </a:xfrm>
              <a:custGeom>
                <a:avLst/>
                <a:gdLst/>
                <a:ahLst/>
                <a:cxnLst/>
                <a:rect l="l" t="t" r="r" b="b"/>
                <a:pathLst>
                  <a:path w="2481240" h="1556124">
                    <a:moveTo>
                      <a:pt x="13418" y="0"/>
                    </a:moveTo>
                    <a:lnTo>
                      <a:pt x="2467821" y="0"/>
                    </a:lnTo>
                    <a:cubicBezTo>
                      <a:pt x="2471380" y="0"/>
                      <a:pt x="2474793" y="1414"/>
                      <a:pt x="2477309" y="3930"/>
                    </a:cubicBezTo>
                    <a:cubicBezTo>
                      <a:pt x="2479826" y="6447"/>
                      <a:pt x="2481240" y="9860"/>
                      <a:pt x="2481240" y="13418"/>
                    </a:cubicBezTo>
                    <a:lnTo>
                      <a:pt x="2481240" y="1542705"/>
                    </a:lnTo>
                    <a:cubicBezTo>
                      <a:pt x="2481240" y="1546264"/>
                      <a:pt x="2479826" y="1549677"/>
                      <a:pt x="2477309" y="1552194"/>
                    </a:cubicBezTo>
                    <a:cubicBezTo>
                      <a:pt x="2474793" y="1554710"/>
                      <a:pt x="2471380" y="1556124"/>
                      <a:pt x="2467821" y="1556124"/>
                    </a:cubicBezTo>
                    <a:lnTo>
                      <a:pt x="13418" y="1556124"/>
                    </a:lnTo>
                    <a:cubicBezTo>
                      <a:pt x="9860" y="1556124"/>
                      <a:pt x="6447" y="1554710"/>
                      <a:pt x="3930" y="1552194"/>
                    </a:cubicBezTo>
                    <a:cubicBezTo>
                      <a:pt x="1414" y="1549677"/>
                      <a:pt x="0" y="1546264"/>
                      <a:pt x="0" y="1542705"/>
                    </a:cubicBezTo>
                    <a:lnTo>
                      <a:pt x="0" y="13418"/>
                    </a:lnTo>
                    <a:cubicBezTo>
                      <a:pt x="0" y="9860"/>
                      <a:pt x="1414" y="6447"/>
                      <a:pt x="3930" y="3930"/>
                    </a:cubicBezTo>
                    <a:cubicBezTo>
                      <a:pt x="6447" y="1414"/>
                      <a:pt x="9860" y="0"/>
                      <a:pt x="134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7150" cap="sq">
                <a:solidFill>
                  <a:srgbClr val="00206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66675"/>
                <a:ext cx="2481240" cy="1622799"/>
              </a:xfrm>
              <a:prstGeom prst="rect">
                <a:avLst/>
              </a:prstGeom>
            </p:spPr>
            <p:txBody>
              <a:bodyPr lIns="49412" tIns="49412" rIns="49412" bIns="49412" rtlCol="0" anchor="ctr"/>
              <a:lstStyle/>
              <a:p>
                <a:pPr algn="just">
                  <a:lnSpc>
                    <a:spcPts val="2003"/>
                  </a:lnSpc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0" y="0"/>
              <a:ext cx="14764366" cy="1800411"/>
              <a:chOff x="0" y="0"/>
              <a:chExt cx="2481240" cy="30257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481240" cy="302570"/>
              </a:xfrm>
              <a:custGeom>
                <a:avLst/>
                <a:gdLst/>
                <a:ahLst/>
                <a:cxnLst/>
                <a:rect l="l" t="t" r="r" b="b"/>
                <a:pathLst>
                  <a:path w="2481240" h="302570">
                    <a:moveTo>
                      <a:pt x="13418" y="0"/>
                    </a:moveTo>
                    <a:lnTo>
                      <a:pt x="2467821" y="0"/>
                    </a:lnTo>
                    <a:cubicBezTo>
                      <a:pt x="2471380" y="0"/>
                      <a:pt x="2474793" y="1414"/>
                      <a:pt x="2477309" y="3930"/>
                    </a:cubicBezTo>
                    <a:cubicBezTo>
                      <a:pt x="2479826" y="6447"/>
                      <a:pt x="2481240" y="9860"/>
                      <a:pt x="2481240" y="13418"/>
                    </a:cubicBezTo>
                    <a:lnTo>
                      <a:pt x="2481240" y="289151"/>
                    </a:lnTo>
                    <a:cubicBezTo>
                      <a:pt x="2481240" y="292710"/>
                      <a:pt x="2479826" y="296123"/>
                      <a:pt x="2477309" y="298640"/>
                    </a:cubicBezTo>
                    <a:cubicBezTo>
                      <a:pt x="2474793" y="301156"/>
                      <a:pt x="2471380" y="302570"/>
                      <a:pt x="2467821" y="302570"/>
                    </a:cubicBezTo>
                    <a:lnTo>
                      <a:pt x="13418" y="302570"/>
                    </a:lnTo>
                    <a:cubicBezTo>
                      <a:pt x="9860" y="302570"/>
                      <a:pt x="6447" y="301156"/>
                      <a:pt x="3930" y="298640"/>
                    </a:cubicBezTo>
                    <a:cubicBezTo>
                      <a:pt x="1414" y="296123"/>
                      <a:pt x="0" y="292710"/>
                      <a:pt x="0" y="289151"/>
                    </a:cubicBezTo>
                    <a:lnTo>
                      <a:pt x="0" y="13418"/>
                    </a:lnTo>
                    <a:cubicBezTo>
                      <a:pt x="0" y="9860"/>
                      <a:pt x="1414" y="6447"/>
                      <a:pt x="3930" y="3930"/>
                    </a:cubicBezTo>
                    <a:cubicBezTo>
                      <a:pt x="6447" y="1414"/>
                      <a:pt x="9860" y="0"/>
                      <a:pt x="13418" y="0"/>
                    </a:cubicBezTo>
                    <a:close/>
                  </a:path>
                </a:pathLst>
              </a:custGeom>
              <a:solidFill>
                <a:srgbClr val="002060"/>
              </a:solidFill>
              <a:ln w="57150" cap="sq">
                <a:solidFill>
                  <a:srgbClr val="00206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114300"/>
                <a:ext cx="2481240" cy="416870"/>
              </a:xfrm>
              <a:prstGeom prst="rect">
                <a:avLst/>
              </a:prstGeom>
            </p:spPr>
            <p:txBody>
              <a:bodyPr lIns="49412" tIns="49412" rIns="49412" bIns="49412" rtlCol="0" anchor="ctr"/>
              <a:lstStyle/>
              <a:p>
                <a:pPr algn="ctr">
                  <a:lnSpc>
                    <a:spcPts val="4085"/>
                  </a:lnSpc>
                </a:pPr>
                <a:r>
                  <a:rPr lang="en-US" sz="2918" b="1">
                    <a:solidFill>
                      <a:srgbClr val="FFFFFF"/>
                    </a:solidFill>
                    <a:latin typeface="Calibri (MS) Bold"/>
                    <a:ea typeface="Calibri (MS) Bold"/>
                    <a:cs typeface="Calibri (MS) Bold"/>
                    <a:sym typeface="Calibri (MS) Bold"/>
                  </a:rPr>
                  <a:t>DIX RÈGLES DE BASE</a:t>
                </a:r>
              </a:p>
            </p:txBody>
          </p:sp>
        </p:grpSp>
        <p:sp>
          <p:nvSpPr>
            <p:cNvPr id="12" name="Freeform 12"/>
            <p:cNvSpPr/>
            <p:nvPr/>
          </p:nvSpPr>
          <p:spPr>
            <a:xfrm rot="439575">
              <a:off x="77927" y="222227"/>
              <a:ext cx="2089270" cy="1355956"/>
            </a:xfrm>
            <a:custGeom>
              <a:avLst/>
              <a:gdLst/>
              <a:ahLst/>
              <a:cxnLst/>
              <a:rect l="l" t="t" r="r" b="b"/>
              <a:pathLst>
                <a:path w="2089270" h="1355956">
                  <a:moveTo>
                    <a:pt x="0" y="0"/>
                  </a:moveTo>
                  <a:lnTo>
                    <a:pt x="2089270" y="0"/>
                  </a:lnTo>
                  <a:lnTo>
                    <a:pt x="2089270" y="1355956"/>
                  </a:lnTo>
                  <a:lnTo>
                    <a:pt x="0" y="13559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t="-29509" r="-2041" b="-27717"/>
              </a:stretch>
            </a:blipFill>
          </p:spPr>
          <p:txBody>
            <a:bodyPr/>
            <a:lstStyle/>
            <a:p>
              <a:endParaRPr lang="fr-CA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301366" y="2894575"/>
              <a:ext cx="14075031" cy="70172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36626" lvl="1" indent="-218313" algn="just">
                <a:lnSpc>
                  <a:spcPts val="4226"/>
                </a:lnSpc>
                <a:buAutoNum type="arabicPeriod"/>
              </a:pPr>
              <a:r>
                <a:rPr lang="en-US" sz="2022" spc="-60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Je </a:t>
              </a:r>
              <a:r>
                <a:rPr lang="en-US" sz="2022" b="1" spc="-60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respecte les autres</a:t>
              </a:r>
              <a:r>
                <a:rPr lang="en-US" sz="2022" spc="-60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. </a:t>
              </a:r>
              <a:r>
                <a:rPr lang="en-US" sz="2022" i="1" spc="-60">
                  <a:solidFill>
                    <a:srgbClr val="000000"/>
                  </a:solidFill>
                  <a:latin typeface="Calibri (MS) Italics"/>
                  <a:ea typeface="Calibri (MS) Italics"/>
                  <a:cs typeface="Calibri (MS) Italics"/>
                  <a:sym typeface="Calibri (MS) Italics"/>
                </a:rPr>
                <a:t>Point final. C’est la base de tout. </a:t>
              </a:r>
            </a:p>
            <a:p>
              <a:pPr marL="436626" lvl="1" indent="-218313" algn="just">
                <a:lnSpc>
                  <a:spcPts val="4226"/>
                </a:lnSpc>
                <a:buAutoNum type="arabicPeriod"/>
              </a:pPr>
              <a:r>
                <a:rPr lang="en-US" sz="2022" spc="-60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Je </a:t>
              </a:r>
              <a:r>
                <a:rPr lang="en-US" sz="2022" b="1" spc="-60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garde pour moi</a:t>
              </a:r>
              <a:r>
                <a:rPr lang="en-US" sz="2022" spc="-60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ce que les autres partagent. </a:t>
              </a:r>
              <a:r>
                <a:rPr lang="en-US" sz="2022" i="1" spc="-60">
                  <a:solidFill>
                    <a:srgbClr val="000000"/>
                  </a:solidFill>
                  <a:latin typeface="Calibri (MS) Italics"/>
                  <a:ea typeface="Calibri (MS) Italics"/>
                  <a:cs typeface="Calibri (MS) Italics"/>
                  <a:sym typeface="Calibri (MS) Italics"/>
                </a:rPr>
                <a:t>Ce qui est dit dans ici, reste ici. </a:t>
              </a:r>
            </a:p>
            <a:p>
              <a:pPr marL="436626" lvl="1" indent="-218313" algn="just">
                <a:lnSpc>
                  <a:spcPts val="4226"/>
                </a:lnSpc>
                <a:buAutoNum type="arabicPeriod"/>
              </a:pPr>
              <a:r>
                <a:rPr lang="en-US" sz="2022" spc="-60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Je parle au « </a:t>
              </a:r>
              <a:r>
                <a:rPr lang="en-US" sz="2022" b="1" spc="-60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je</a:t>
              </a:r>
              <a:r>
                <a:rPr lang="en-US" sz="2022" spc="-60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». </a:t>
              </a:r>
              <a:r>
                <a:rPr lang="en-US" sz="2022" i="1" spc="-60">
                  <a:solidFill>
                    <a:srgbClr val="000000"/>
                  </a:solidFill>
                  <a:latin typeface="Calibri (MS) Italics"/>
                  <a:ea typeface="Calibri (MS) Italics"/>
                  <a:cs typeface="Calibri (MS) Italics"/>
                  <a:sym typeface="Calibri (MS) Italics"/>
                </a:rPr>
                <a:t>Je parle de ce que moi je ressens ou vis. Pas des autres.</a:t>
              </a:r>
            </a:p>
            <a:p>
              <a:pPr marL="436626" lvl="1" indent="-218313" algn="just">
                <a:lnSpc>
                  <a:spcPts val="4226"/>
                </a:lnSpc>
                <a:buAutoNum type="arabicPeriod"/>
              </a:pPr>
              <a:r>
                <a:rPr lang="en-US" sz="2022" spc="-60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Je partage </a:t>
              </a:r>
              <a:r>
                <a:rPr lang="en-US" sz="2022" b="1" spc="-60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seulement de ce que je veux</a:t>
              </a:r>
              <a:r>
                <a:rPr lang="en-US" sz="2022" spc="-60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. </a:t>
              </a:r>
              <a:r>
                <a:rPr lang="en-US" sz="2022" i="1" spc="-60">
                  <a:solidFill>
                    <a:srgbClr val="000000"/>
                  </a:solidFill>
                  <a:latin typeface="Calibri (MS) Italics"/>
                  <a:ea typeface="Calibri (MS) Italics"/>
                  <a:cs typeface="Calibri (MS) Italics"/>
                  <a:sym typeface="Calibri (MS) Italics"/>
                </a:rPr>
                <a:t>Personne ne me force à parler, mais souvent ça fait du bien.</a:t>
              </a:r>
            </a:p>
            <a:p>
              <a:pPr marL="436626" lvl="1" indent="-218313" algn="just">
                <a:lnSpc>
                  <a:spcPts val="4226"/>
                </a:lnSpc>
                <a:buAutoNum type="arabicPeriod"/>
              </a:pPr>
              <a:r>
                <a:rPr lang="en-US" sz="2022" b="1" spc="-60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J’écoute</a:t>
              </a:r>
              <a:r>
                <a:rPr lang="en-US" sz="2022" spc="-60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les autres, </a:t>
              </a:r>
              <a:r>
                <a:rPr lang="en-US" sz="2022" b="1" spc="-60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sans juger</a:t>
              </a:r>
              <a:r>
                <a:rPr lang="en-US" sz="2022" spc="-60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. </a:t>
              </a:r>
              <a:r>
                <a:rPr lang="en-US" sz="2022" i="1" spc="-60">
                  <a:solidFill>
                    <a:srgbClr val="000000"/>
                  </a:solidFill>
                  <a:latin typeface="Calibri (MS) Italics"/>
                  <a:ea typeface="Calibri (MS) Italics"/>
                  <a:cs typeface="Calibri (MS) Italics"/>
                  <a:sym typeface="Calibri (MS) Italics"/>
                </a:rPr>
                <a:t>Ça, c’est du respect, niveau expert. </a:t>
              </a:r>
            </a:p>
            <a:p>
              <a:pPr marL="436626" lvl="1" indent="-218313" algn="just">
                <a:lnSpc>
                  <a:spcPts val="4226"/>
                </a:lnSpc>
                <a:buAutoNum type="arabicPeriod"/>
              </a:pPr>
              <a:r>
                <a:rPr lang="en-US" sz="2022" b="1" spc="-60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J’attends mon tour</a:t>
              </a:r>
              <a:r>
                <a:rPr lang="en-US" sz="2022" spc="-60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avant de parler. </a:t>
              </a:r>
              <a:r>
                <a:rPr lang="en-US" sz="2022" i="1" spc="-60">
                  <a:solidFill>
                    <a:srgbClr val="000000"/>
                  </a:solidFill>
                  <a:latin typeface="Calibri (MS) Italics"/>
                  <a:ea typeface="Calibri (MS) Italics"/>
                  <a:cs typeface="Calibri (MS) Italics"/>
                  <a:sym typeface="Calibri (MS) Italics"/>
                </a:rPr>
                <a:t>Encore une fois, c’est la base. </a:t>
              </a:r>
            </a:p>
            <a:p>
              <a:pPr marL="436626" lvl="1" indent="-218313" algn="just">
                <a:lnSpc>
                  <a:spcPts val="4226"/>
                </a:lnSpc>
                <a:buAutoNum type="arabicPeriod"/>
              </a:pPr>
              <a:r>
                <a:rPr lang="en-US" sz="2022" b="1" spc="-60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J’aide les autres</a:t>
              </a:r>
              <a:r>
                <a:rPr lang="en-US" sz="2022" spc="-60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à exprimer leurs opinions et à les partager.  </a:t>
              </a:r>
              <a:r>
                <a:rPr lang="en-US" sz="2022" i="1" spc="-60">
                  <a:solidFill>
                    <a:srgbClr val="000000"/>
                  </a:solidFill>
                  <a:latin typeface="Calibri (MS) Italics"/>
                  <a:ea typeface="Calibri (MS) Italics"/>
                  <a:cs typeface="Calibri (MS) Italics"/>
                  <a:sym typeface="Calibri (MS) Italics"/>
                </a:rPr>
                <a:t>On est une équipe!</a:t>
              </a:r>
            </a:p>
            <a:p>
              <a:pPr marL="436626" lvl="1" indent="-218313" algn="just">
                <a:lnSpc>
                  <a:spcPts val="4226"/>
                </a:lnSpc>
                <a:buAutoNum type="arabicPeriod"/>
              </a:pPr>
              <a:r>
                <a:rPr lang="en-US" sz="2022" b="1" spc="-60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Je m’implique </a:t>
              </a:r>
              <a:r>
                <a:rPr lang="en-US" sz="2022" spc="-60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durant les ateliers. </a:t>
              </a:r>
              <a:r>
                <a:rPr lang="en-US" sz="2022" i="1" spc="-60">
                  <a:solidFill>
                    <a:srgbClr val="000000"/>
                  </a:solidFill>
                  <a:latin typeface="Calibri (MS) Italics"/>
                  <a:ea typeface="Calibri (MS) Italics"/>
                  <a:cs typeface="Calibri (MS) Italics"/>
                  <a:sym typeface="Calibri (MS) Italics"/>
                </a:rPr>
                <a:t>Ça sert à quoi, sinon? Non, mais pour vrai? </a:t>
              </a:r>
            </a:p>
            <a:p>
              <a:pPr marL="436626" lvl="1" indent="-218313" algn="just">
                <a:lnSpc>
                  <a:spcPts val="4226"/>
                </a:lnSpc>
                <a:buAutoNum type="arabicPeriod"/>
              </a:pPr>
              <a:r>
                <a:rPr lang="en-US" sz="2022" spc="-60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Entre les rencontres,</a:t>
              </a:r>
              <a:r>
                <a:rPr lang="en-US" sz="2022" b="1" spc="-60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j’essaie</a:t>
              </a:r>
              <a:r>
                <a:rPr lang="en-US" sz="2022" spc="-60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ce que</a:t>
              </a:r>
              <a:r>
                <a:rPr lang="en-US" sz="2022" b="1" spc="-60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2022" spc="-60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j’ai appris. </a:t>
              </a:r>
              <a:r>
                <a:rPr lang="en-US" sz="2022" i="1" spc="-60">
                  <a:solidFill>
                    <a:srgbClr val="000000"/>
                  </a:solidFill>
                  <a:latin typeface="Calibri (MS) Italics"/>
                  <a:ea typeface="Calibri (MS) Italics"/>
                  <a:cs typeface="Calibri (MS) Italics"/>
                  <a:sym typeface="Calibri (MS) Italics"/>
                </a:rPr>
                <a:t>Je continue à réfléchir et je tente de nouvelles choses. </a:t>
              </a:r>
            </a:p>
            <a:p>
              <a:pPr marL="436626" lvl="1" indent="-218313" algn="just">
                <a:lnSpc>
                  <a:spcPts val="4226"/>
                </a:lnSpc>
                <a:buAutoNum type="arabicPeriod"/>
              </a:pPr>
              <a:r>
                <a:rPr lang="en-US" sz="2022" spc="-60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Je me souviens que </a:t>
              </a:r>
              <a:r>
                <a:rPr lang="en-US" sz="2022" b="1" spc="-60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je ne suis pas seul(e)</a:t>
              </a:r>
              <a:r>
                <a:rPr lang="en-US" sz="2022" spc="-60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. </a:t>
              </a:r>
              <a:r>
                <a:rPr lang="en-US" sz="2022" i="1" spc="-60">
                  <a:solidFill>
                    <a:srgbClr val="000000"/>
                  </a:solidFill>
                  <a:latin typeface="Calibri (MS) Italics"/>
                  <a:ea typeface="Calibri (MS) Italics"/>
                  <a:cs typeface="Calibri (MS) Italics"/>
                  <a:sym typeface="Calibri (MS) Italics"/>
                </a:rPr>
                <a:t>lI y a des gens, partout autour de moi, à qui je peux me confier: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853222" y="9702269"/>
              <a:ext cx="13414442" cy="6160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226"/>
                </a:lnSpc>
              </a:pPr>
              <a:r>
                <a:rPr lang="en-US" sz="2022" i="1" spc="-60">
                  <a:solidFill>
                    <a:srgbClr val="000000"/>
                  </a:solidFill>
                  <a:latin typeface="Calibri (MS) Italics"/>
                  <a:ea typeface="Calibri (MS) Italics"/>
                  <a:cs typeface="Calibri (MS) Italics"/>
                  <a:sym typeface="Calibri (MS) Italics"/>
                </a:rPr>
                <a:t>ami(e)s, parents, intervenant(e)s ou enseignant(e)s...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301366" y="2014317"/>
              <a:ext cx="13966298" cy="8156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286"/>
                </a:lnSpc>
              </a:pPr>
              <a:r>
                <a:rPr lang="en-US" sz="2177" spc="-65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Pour que les ateliers soient des moments plaisants où on se sent bien et où on s’entraide, </a:t>
              </a:r>
            </a:p>
            <a:p>
              <a:pPr algn="l">
                <a:lnSpc>
                  <a:spcPts val="2286"/>
                </a:lnSpc>
              </a:pPr>
              <a:r>
                <a:rPr lang="en-US" sz="2177" spc="-65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voici quelques règles de base à respecter: 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1" r="-12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" name="TextBox 3"/>
          <p:cNvSpPr txBox="1"/>
          <p:nvPr/>
        </p:nvSpPr>
        <p:spPr>
          <a:xfrm>
            <a:off x="53026" y="3833286"/>
            <a:ext cx="7347487" cy="1730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49"/>
              </a:lnSpc>
            </a:pPr>
            <a:r>
              <a:rPr lang="en-US" sz="6999" b="1" spc="-363">
                <a:solidFill>
                  <a:srgbClr val="00206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En ce moment, </a:t>
            </a:r>
          </a:p>
          <a:p>
            <a:pPr algn="ctr">
              <a:lnSpc>
                <a:spcPts val="5949"/>
              </a:lnSpc>
            </a:pPr>
            <a:r>
              <a:rPr lang="en-US" sz="6999" b="1" spc="-363">
                <a:solidFill>
                  <a:srgbClr val="00206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je me sens...</a:t>
            </a:r>
          </a:p>
        </p:txBody>
      </p:sp>
      <p:sp>
        <p:nvSpPr>
          <p:cNvPr id="4" name="Freeform 4"/>
          <p:cNvSpPr/>
          <p:nvPr/>
        </p:nvSpPr>
        <p:spPr>
          <a:xfrm rot="-979249">
            <a:off x="4539366" y="5302264"/>
            <a:ext cx="1952111" cy="2412722"/>
          </a:xfrm>
          <a:custGeom>
            <a:avLst/>
            <a:gdLst/>
            <a:ahLst/>
            <a:cxnLst/>
            <a:rect l="l" t="t" r="r" b="b"/>
            <a:pathLst>
              <a:path w="1952111" h="2412722">
                <a:moveTo>
                  <a:pt x="0" y="0"/>
                </a:moveTo>
                <a:lnTo>
                  <a:pt x="1952111" y="0"/>
                </a:lnTo>
                <a:lnTo>
                  <a:pt x="1952111" y="2412722"/>
                </a:lnTo>
                <a:lnTo>
                  <a:pt x="0" y="24127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5" name="Freeform 5"/>
          <p:cNvSpPr/>
          <p:nvPr/>
        </p:nvSpPr>
        <p:spPr>
          <a:xfrm>
            <a:off x="8403964" y="27371"/>
            <a:ext cx="9458831" cy="10259629"/>
          </a:xfrm>
          <a:custGeom>
            <a:avLst/>
            <a:gdLst/>
            <a:ahLst/>
            <a:cxnLst/>
            <a:rect l="l" t="t" r="r" b="b"/>
            <a:pathLst>
              <a:path w="9458831" h="10259629">
                <a:moveTo>
                  <a:pt x="0" y="0"/>
                </a:moveTo>
                <a:lnTo>
                  <a:pt x="9458832" y="0"/>
                </a:lnTo>
                <a:lnTo>
                  <a:pt x="9458832" y="10259629"/>
                </a:lnTo>
                <a:lnTo>
                  <a:pt x="0" y="1025962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6" name="TextBox 6"/>
          <p:cNvSpPr txBox="1"/>
          <p:nvPr/>
        </p:nvSpPr>
        <p:spPr>
          <a:xfrm>
            <a:off x="53026" y="1742506"/>
            <a:ext cx="7347487" cy="1353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40"/>
              </a:lnSpc>
            </a:pPr>
            <a:r>
              <a:rPr lang="en-US" sz="8000" b="1">
                <a:solidFill>
                  <a:srgbClr val="0AAD9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BRISE-GLACE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862796" y="9787302"/>
            <a:ext cx="152400" cy="2286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>
                <a:solidFill>
                  <a:srgbClr val="00206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5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330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1" r="-12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" name="Freeform 3"/>
          <p:cNvSpPr/>
          <p:nvPr/>
        </p:nvSpPr>
        <p:spPr>
          <a:xfrm>
            <a:off x="548657" y="1632017"/>
            <a:ext cx="2252086" cy="2252086"/>
          </a:xfrm>
          <a:custGeom>
            <a:avLst/>
            <a:gdLst/>
            <a:ahLst/>
            <a:cxnLst/>
            <a:rect l="l" t="t" r="r" b="b"/>
            <a:pathLst>
              <a:path w="2252086" h="2252086">
                <a:moveTo>
                  <a:pt x="0" y="0"/>
                </a:moveTo>
                <a:lnTo>
                  <a:pt x="2252087" y="0"/>
                </a:lnTo>
                <a:lnTo>
                  <a:pt x="2252087" y="2252087"/>
                </a:lnTo>
                <a:lnTo>
                  <a:pt x="0" y="22520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4" name="Group 4"/>
          <p:cNvGrpSpPr/>
          <p:nvPr/>
        </p:nvGrpSpPr>
        <p:grpSpPr>
          <a:xfrm>
            <a:off x="140513" y="3773924"/>
            <a:ext cx="3366570" cy="1369576"/>
            <a:chOff x="-13317" y="-58744"/>
            <a:chExt cx="886669" cy="36071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73352" cy="255936"/>
            </a:xfrm>
            <a:custGeom>
              <a:avLst/>
              <a:gdLst/>
              <a:ahLst/>
              <a:cxnLst/>
              <a:rect l="l" t="t" r="r" b="b"/>
              <a:pathLst>
                <a:path w="873352" h="255936">
                  <a:moveTo>
                    <a:pt x="30351" y="0"/>
                  </a:moveTo>
                  <a:lnTo>
                    <a:pt x="843000" y="0"/>
                  </a:lnTo>
                  <a:cubicBezTo>
                    <a:pt x="859763" y="0"/>
                    <a:pt x="873352" y="13589"/>
                    <a:pt x="873352" y="30351"/>
                  </a:cubicBezTo>
                  <a:lnTo>
                    <a:pt x="873352" y="225585"/>
                  </a:lnTo>
                  <a:cubicBezTo>
                    <a:pt x="873352" y="242348"/>
                    <a:pt x="859763" y="255936"/>
                    <a:pt x="843000" y="255936"/>
                  </a:cubicBezTo>
                  <a:lnTo>
                    <a:pt x="30351" y="255936"/>
                  </a:lnTo>
                  <a:cubicBezTo>
                    <a:pt x="13589" y="255936"/>
                    <a:pt x="0" y="242348"/>
                    <a:pt x="0" y="225585"/>
                  </a:cubicBezTo>
                  <a:lnTo>
                    <a:pt x="0" y="30351"/>
                  </a:lnTo>
                  <a:cubicBezTo>
                    <a:pt x="0" y="13589"/>
                    <a:pt x="13589" y="0"/>
                    <a:pt x="30351" y="0"/>
                  </a:cubicBezTo>
                  <a:close/>
                </a:path>
              </a:pathLst>
            </a:custGeom>
            <a:solidFill>
              <a:srgbClr val="E0F6F1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-13317" y="-58744"/>
              <a:ext cx="873352" cy="3607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399" b="1" dirty="0">
                  <a:solidFill>
                    <a:srgbClr val="00206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Observe les </a:t>
              </a:r>
              <a:r>
                <a:rPr lang="en-US" sz="2399" b="1" dirty="0" err="1">
                  <a:solidFill>
                    <a:srgbClr val="00206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détails</a:t>
              </a:r>
              <a:r>
                <a:rPr lang="en-US" sz="2399" b="1" dirty="0">
                  <a:solidFill>
                    <a:srgbClr val="00206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2399" b="1" dirty="0" err="1">
                  <a:solidFill>
                    <a:srgbClr val="00206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autour</a:t>
              </a:r>
              <a:r>
                <a:rPr lang="en-US" sz="2399" b="1" dirty="0">
                  <a:solidFill>
                    <a:srgbClr val="00206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de </a:t>
              </a:r>
              <a:r>
                <a:rPr lang="en-US" sz="2399" b="1" dirty="0" err="1">
                  <a:solidFill>
                    <a:srgbClr val="00206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toi</a:t>
              </a:r>
              <a:endParaRPr lang="en-US" sz="2399" b="1" dirty="0">
                <a:solidFill>
                  <a:srgbClr val="002060"/>
                </a:solidFill>
                <a:latin typeface="Calibri (MS) Bold"/>
                <a:ea typeface="Calibri (MS) Bold"/>
                <a:cs typeface="Calibri (MS) Bold"/>
                <a:sym typeface="Calibri (MS) Bold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9946264" y="8150778"/>
            <a:ext cx="3373021" cy="1369576"/>
            <a:chOff x="-15016" y="-67183"/>
            <a:chExt cx="888368" cy="36071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73352" cy="255936"/>
            </a:xfrm>
            <a:custGeom>
              <a:avLst/>
              <a:gdLst/>
              <a:ahLst/>
              <a:cxnLst/>
              <a:rect l="l" t="t" r="r" b="b"/>
              <a:pathLst>
                <a:path w="873352" h="255936">
                  <a:moveTo>
                    <a:pt x="30351" y="0"/>
                  </a:moveTo>
                  <a:lnTo>
                    <a:pt x="843000" y="0"/>
                  </a:lnTo>
                  <a:cubicBezTo>
                    <a:pt x="859763" y="0"/>
                    <a:pt x="873352" y="13589"/>
                    <a:pt x="873352" y="30351"/>
                  </a:cubicBezTo>
                  <a:lnTo>
                    <a:pt x="873352" y="225585"/>
                  </a:lnTo>
                  <a:cubicBezTo>
                    <a:pt x="873352" y="242348"/>
                    <a:pt x="859763" y="255936"/>
                    <a:pt x="843000" y="255936"/>
                  </a:cubicBezTo>
                  <a:lnTo>
                    <a:pt x="30351" y="255936"/>
                  </a:lnTo>
                  <a:cubicBezTo>
                    <a:pt x="13589" y="255936"/>
                    <a:pt x="0" y="242348"/>
                    <a:pt x="0" y="225585"/>
                  </a:cubicBezTo>
                  <a:lnTo>
                    <a:pt x="0" y="30351"/>
                  </a:lnTo>
                  <a:cubicBezTo>
                    <a:pt x="0" y="13589"/>
                    <a:pt x="13589" y="0"/>
                    <a:pt x="30351" y="0"/>
                  </a:cubicBezTo>
                  <a:close/>
                </a:path>
              </a:pathLst>
            </a:custGeom>
            <a:solidFill>
              <a:srgbClr val="002060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-15016" y="-67183"/>
              <a:ext cx="873352" cy="3607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399" b="1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Prends</a:t>
              </a:r>
              <a:r>
                <a:rPr lang="en-US" sz="2399" b="1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le temps </a:t>
              </a:r>
            </a:p>
            <a:p>
              <a:pPr algn="ctr">
                <a:lnSpc>
                  <a:spcPts val="3359"/>
                </a:lnSpc>
              </a:pPr>
              <a:r>
                <a:rPr lang="en-US" sz="2399" b="1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d'utiliser</a:t>
              </a:r>
              <a:r>
                <a:rPr lang="en-US" sz="2399" b="1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2399" b="1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tous</a:t>
              </a:r>
              <a:r>
                <a:rPr lang="en-US" sz="2399" b="1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2399" b="1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tes</a:t>
              </a:r>
              <a:r>
                <a:rPr lang="en-US" sz="2399" b="1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2399" b="1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sens</a:t>
              </a:r>
              <a:endParaRPr lang="en-US" sz="2399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785333" y="6187584"/>
            <a:ext cx="3345232" cy="1367829"/>
            <a:chOff x="-7697" y="-65399"/>
            <a:chExt cx="881049" cy="36025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73352" cy="255476"/>
            </a:xfrm>
            <a:custGeom>
              <a:avLst/>
              <a:gdLst/>
              <a:ahLst/>
              <a:cxnLst/>
              <a:rect l="l" t="t" r="r" b="b"/>
              <a:pathLst>
                <a:path w="873352" h="255476">
                  <a:moveTo>
                    <a:pt x="30351" y="0"/>
                  </a:moveTo>
                  <a:lnTo>
                    <a:pt x="843000" y="0"/>
                  </a:lnTo>
                  <a:cubicBezTo>
                    <a:pt x="859763" y="0"/>
                    <a:pt x="873352" y="13589"/>
                    <a:pt x="873352" y="30351"/>
                  </a:cubicBezTo>
                  <a:lnTo>
                    <a:pt x="873352" y="225125"/>
                  </a:lnTo>
                  <a:cubicBezTo>
                    <a:pt x="873352" y="241887"/>
                    <a:pt x="859763" y="255476"/>
                    <a:pt x="843000" y="255476"/>
                  </a:cubicBezTo>
                  <a:lnTo>
                    <a:pt x="30351" y="255476"/>
                  </a:lnTo>
                  <a:cubicBezTo>
                    <a:pt x="13589" y="255476"/>
                    <a:pt x="0" y="241887"/>
                    <a:pt x="0" y="225125"/>
                  </a:cubicBezTo>
                  <a:lnTo>
                    <a:pt x="0" y="30351"/>
                  </a:lnTo>
                  <a:cubicBezTo>
                    <a:pt x="0" y="13589"/>
                    <a:pt x="13589" y="0"/>
                    <a:pt x="30351" y="0"/>
                  </a:cubicBezTo>
                  <a:close/>
                </a:path>
              </a:pathLst>
            </a:custGeom>
            <a:solidFill>
              <a:srgbClr val="002060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-7697" y="-65399"/>
              <a:ext cx="873352" cy="3602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399" b="1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Observe, sans juger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2921110" y="4855168"/>
            <a:ext cx="4067473" cy="1369576"/>
            <a:chOff x="-3947" y="-69618"/>
            <a:chExt cx="1071269" cy="36071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067322" cy="255936"/>
            </a:xfrm>
            <a:custGeom>
              <a:avLst/>
              <a:gdLst/>
              <a:ahLst/>
              <a:cxnLst/>
              <a:rect l="l" t="t" r="r" b="b"/>
              <a:pathLst>
                <a:path w="1067322" h="255936">
                  <a:moveTo>
                    <a:pt x="24835" y="0"/>
                  </a:moveTo>
                  <a:lnTo>
                    <a:pt x="1042486" y="0"/>
                  </a:lnTo>
                  <a:cubicBezTo>
                    <a:pt x="1049073" y="0"/>
                    <a:pt x="1055390" y="2617"/>
                    <a:pt x="1060048" y="7274"/>
                  </a:cubicBezTo>
                  <a:cubicBezTo>
                    <a:pt x="1064705" y="11932"/>
                    <a:pt x="1067322" y="18249"/>
                    <a:pt x="1067322" y="24835"/>
                  </a:cubicBezTo>
                  <a:lnTo>
                    <a:pt x="1067322" y="231101"/>
                  </a:lnTo>
                  <a:cubicBezTo>
                    <a:pt x="1067322" y="237688"/>
                    <a:pt x="1064705" y="244005"/>
                    <a:pt x="1060048" y="248662"/>
                  </a:cubicBezTo>
                  <a:cubicBezTo>
                    <a:pt x="1055390" y="253320"/>
                    <a:pt x="1049073" y="255936"/>
                    <a:pt x="1042486" y="255936"/>
                  </a:cubicBezTo>
                  <a:lnTo>
                    <a:pt x="24835" y="255936"/>
                  </a:lnTo>
                  <a:cubicBezTo>
                    <a:pt x="18249" y="255936"/>
                    <a:pt x="11932" y="253320"/>
                    <a:pt x="7274" y="248662"/>
                  </a:cubicBezTo>
                  <a:cubicBezTo>
                    <a:pt x="2617" y="244005"/>
                    <a:pt x="0" y="237688"/>
                    <a:pt x="0" y="231101"/>
                  </a:cubicBezTo>
                  <a:lnTo>
                    <a:pt x="0" y="24835"/>
                  </a:lnTo>
                  <a:cubicBezTo>
                    <a:pt x="0" y="18249"/>
                    <a:pt x="2617" y="11932"/>
                    <a:pt x="7274" y="7274"/>
                  </a:cubicBezTo>
                  <a:cubicBezTo>
                    <a:pt x="11932" y="2617"/>
                    <a:pt x="18249" y="0"/>
                    <a:pt x="24835" y="0"/>
                  </a:cubicBezTo>
                  <a:close/>
                </a:path>
              </a:pathLst>
            </a:custGeom>
            <a:solidFill>
              <a:srgbClr val="002060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-3947" y="-69618"/>
              <a:ext cx="1067322" cy="3607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399" b="1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Porte ton attention sur </a:t>
              </a:r>
              <a:r>
                <a:rPr lang="en-US" sz="2399" b="1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ce</a:t>
              </a:r>
              <a:r>
                <a:rPr lang="en-US" sz="2399" b="1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qui se passe à </a:t>
              </a:r>
              <a:r>
                <a:rPr lang="en-US" sz="2399" b="1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l’intérieur</a:t>
              </a:r>
              <a:r>
                <a:rPr lang="en-US" sz="2399" b="1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de </a:t>
              </a:r>
              <a:r>
                <a:rPr lang="en-US" sz="2399" b="1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toi</a:t>
              </a:r>
              <a:endParaRPr lang="en-US" sz="2399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endParaRPr>
            </a:p>
          </p:txBody>
        </p:sp>
      </p:grpSp>
      <p:sp>
        <p:nvSpPr>
          <p:cNvPr id="16" name="Freeform 16"/>
          <p:cNvSpPr/>
          <p:nvPr/>
        </p:nvSpPr>
        <p:spPr>
          <a:xfrm>
            <a:off x="191076" y="28575"/>
            <a:ext cx="5219336" cy="642515"/>
          </a:xfrm>
          <a:custGeom>
            <a:avLst/>
            <a:gdLst/>
            <a:ahLst/>
            <a:cxnLst/>
            <a:rect l="l" t="t" r="r" b="b"/>
            <a:pathLst>
              <a:path w="5219336" h="642515">
                <a:moveTo>
                  <a:pt x="0" y="0"/>
                </a:moveTo>
                <a:lnTo>
                  <a:pt x="5219336" y="0"/>
                </a:lnTo>
                <a:lnTo>
                  <a:pt x="5219336" y="642515"/>
                </a:lnTo>
                <a:lnTo>
                  <a:pt x="0" y="6425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7" name="Freeform 17"/>
          <p:cNvSpPr/>
          <p:nvPr/>
        </p:nvSpPr>
        <p:spPr>
          <a:xfrm rot="4453307" flipH="1">
            <a:off x="352556" y="3189573"/>
            <a:ext cx="832321" cy="639847"/>
          </a:xfrm>
          <a:custGeom>
            <a:avLst/>
            <a:gdLst/>
            <a:ahLst/>
            <a:cxnLst/>
            <a:rect l="l" t="t" r="r" b="b"/>
            <a:pathLst>
              <a:path w="832321" h="639847">
                <a:moveTo>
                  <a:pt x="832321" y="0"/>
                </a:moveTo>
                <a:lnTo>
                  <a:pt x="0" y="0"/>
                </a:lnTo>
                <a:lnTo>
                  <a:pt x="0" y="639846"/>
                </a:lnTo>
                <a:lnTo>
                  <a:pt x="832321" y="639846"/>
                </a:lnTo>
                <a:lnTo>
                  <a:pt x="83232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18" name="Group 18"/>
          <p:cNvGrpSpPr/>
          <p:nvPr/>
        </p:nvGrpSpPr>
        <p:grpSpPr>
          <a:xfrm>
            <a:off x="14650609" y="1284959"/>
            <a:ext cx="3381647" cy="3448540"/>
            <a:chOff x="-87520" y="192872"/>
            <a:chExt cx="4508863" cy="4598052"/>
          </a:xfrm>
        </p:grpSpPr>
        <p:sp>
          <p:nvSpPr>
            <p:cNvPr id="19" name="Freeform 19"/>
            <p:cNvSpPr/>
            <p:nvPr/>
          </p:nvSpPr>
          <p:spPr>
            <a:xfrm rot="487666">
              <a:off x="742139" y="192872"/>
              <a:ext cx="2937065" cy="2937065"/>
            </a:xfrm>
            <a:custGeom>
              <a:avLst/>
              <a:gdLst/>
              <a:ahLst/>
              <a:cxnLst/>
              <a:rect l="l" t="t" r="r" b="b"/>
              <a:pathLst>
                <a:path w="2937065" h="2937065">
                  <a:moveTo>
                    <a:pt x="0" y="0"/>
                  </a:moveTo>
                  <a:lnTo>
                    <a:pt x="2937065" y="0"/>
                  </a:lnTo>
                  <a:lnTo>
                    <a:pt x="2937065" y="2937065"/>
                  </a:lnTo>
                  <a:lnTo>
                    <a:pt x="0" y="29370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p:grpSp>
          <p:nvGrpSpPr>
            <p:cNvPr id="20" name="Group 20"/>
            <p:cNvGrpSpPr/>
            <p:nvPr/>
          </p:nvGrpSpPr>
          <p:grpSpPr>
            <a:xfrm>
              <a:off x="-87520" y="2964822"/>
              <a:ext cx="4508863" cy="1826102"/>
              <a:chOff x="-17288" y="-65975"/>
              <a:chExt cx="890640" cy="360711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873352" cy="255936"/>
              </a:xfrm>
              <a:custGeom>
                <a:avLst/>
                <a:gdLst/>
                <a:ahLst/>
                <a:cxnLst/>
                <a:rect l="l" t="t" r="r" b="b"/>
                <a:pathLst>
                  <a:path w="873352" h="255936">
                    <a:moveTo>
                      <a:pt x="30351" y="0"/>
                    </a:moveTo>
                    <a:lnTo>
                      <a:pt x="843000" y="0"/>
                    </a:lnTo>
                    <a:cubicBezTo>
                      <a:pt x="859763" y="0"/>
                      <a:pt x="873352" y="13589"/>
                      <a:pt x="873352" y="30351"/>
                    </a:cubicBezTo>
                    <a:lnTo>
                      <a:pt x="873352" y="225585"/>
                    </a:lnTo>
                    <a:cubicBezTo>
                      <a:pt x="873352" y="242348"/>
                      <a:pt x="859763" y="255936"/>
                      <a:pt x="843000" y="255936"/>
                    </a:cubicBezTo>
                    <a:lnTo>
                      <a:pt x="30351" y="255936"/>
                    </a:lnTo>
                    <a:cubicBezTo>
                      <a:pt x="13589" y="255936"/>
                      <a:pt x="0" y="242348"/>
                      <a:pt x="0" y="225585"/>
                    </a:cubicBezTo>
                    <a:lnTo>
                      <a:pt x="0" y="30351"/>
                    </a:lnTo>
                    <a:cubicBezTo>
                      <a:pt x="0" y="13589"/>
                      <a:pt x="13589" y="0"/>
                      <a:pt x="30351" y="0"/>
                    </a:cubicBezTo>
                    <a:close/>
                  </a:path>
                </a:pathLst>
              </a:custGeom>
              <a:solidFill>
                <a:srgbClr val="E0F6F1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-17288" y="-65975"/>
                <a:ext cx="873352" cy="36071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r>
                  <a:rPr lang="en-US" sz="2399" b="1" dirty="0">
                    <a:solidFill>
                      <a:srgbClr val="002060"/>
                    </a:solidFill>
                    <a:latin typeface="Calibri (MS) Bold"/>
                    <a:ea typeface="Calibri (MS) Bold"/>
                    <a:cs typeface="Calibri (MS) Bold"/>
                    <a:sym typeface="Calibri (MS) Bold"/>
                  </a:rPr>
                  <a:t>Sens les </a:t>
                </a:r>
                <a:r>
                  <a:rPr lang="en-US" sz="2399" b="1" dirty="0" err="1">
                    <a:solidFill>
                      <a:srgbClr val="002060"/>
                    </a:solidFill>
                    <a:latin typeface="Calibri (MS) Bold"/>
                    <a:ea typeface="Calibri (MS) Bold"/>
                    <a:cs typeface="Calibri (MS) Bold"/>
                    <a:sym typeface="Calibri (MS) Bold"/>
                  </a:rPr>
                  <a:t>odeurs</a:t>
                </a:r>
                <a:r>
                  <a:rPr lang="en-US" sz="2399" b="1" dirty="0">
                    <a:solidFill>
                      <a:srgbClr val="002060"/>
                    </a:solidFill>
                    <a:latin typeface="Calibri (MS) Bold"/>
                    <a:ea typeface="Calibri (MS) Bold"/>
                    <a:cs typeface="Calibri (MS) Bold"/>
                    <a:sym typeface="Calibri (MS) Bold"/>
                  </a:rPr>
                  <a:t> </a:t>
                </a:r>
              </a:p>
              <a:p>
                <a:pPr algn="ctr">
                  <a:lnSpc>
                    <a:spcPts val="3359"/>
                  </a:lnSpc>
                </a:pPr>
                <a:r>
                  <a:rPr lang="en-US" sz="2399" b="1" dirty="0">
                    <a:solidFill>
                      <a:srgbClr val="002060"/>
                    </a:solidFill>
                    <a:latin typeface="Calibri (MS) Bold"/>
                    <a:ea typeface="Calibri (MS) Bold"/>
                    <a:cs typeface="Calibri (MS) Bold"/>
                    <a:sym typeface="Calibri (MS) Bold"/>
                  </a:rPr>
                  <a:t>qui </a:t>
                </a:r>
                <a:r>
                  <a:rPr lang="en-US" sz="2399" b="1" dirty="0" err="1">
                    <a:solidFill>
                      <a:srgbClr val="002060"/>
                    </a:solidFill>
                    <a:latin typeface="Calibri (MS) Bold"/>
                    <a:ea typeface="Calibri (MS) Bold"/>
                    <a:cs typeface="Calibri (MS) Bold"/>
                    <a:sym typeface="Calibri (MS) Bold"/>
                  </a:rPr>
                  <a:t>t’entourent</a:t>
                </a:r>
                <a:endParaRPr lang="en-US" sz="2399" b="1" dirty="0">
                  <a:solidFill>
                    <a:srgbClr val="00206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endParaRPr>
              </a:p>
            </p:txBody>
          </p:sp>
        </p:grpSp>
        <p:sp>
          <p:nvSpPr>
            <p:cNvPr id="23" name="Freeform 23"/>
            <p:cNvSpPr/>
            <p:nvPr/>
          </p:nvSpPr>
          <p:spPr>
            <a:xfrm rot="5682344" flipH="1" flipV="1">
              <a:off x="2935447" y="2308240"/>
              <a:ext cx="1109761" cy="853129"/>
            </a:xfrm>
            <a:custGeom>
              <a:avLst/>
              <a:gdLst/>
              <a:ahLst/>
              <a:cxnLst/>
              <a:rect l="l" t="t" r="r" b="b"/>
              <a:pathLst>
                <a:path w="1109761" h="853129">
                  <a:moveTo>
                    <a:pt x="1109761" y="853128"/>
                  </a:moveTo>
                  <a:lnTo>
                    <a:pt x="0" y="853128"/>
                  </a:lnTo>
                  <a:lnTo>
                    <a:pt x="0" y="0"/>
                  </a:lnTo>
                  <a:lnTo>
                    <a:pt x="1109761" y="0"/>
                  </a:lnTo>
                  <a:lnTo>
                    <a:pt x="1109761" y="853128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2314672" y="6051351"/>
            <a:ext cx="5377710" cy="3153978"/>
            <a:chOff x="263652" y="263652"/>
            <a:chExt cx="7170280" cy="4205304"/>
          </a:xfrm>
        </p:grpSpPr>
        <p:sp>
          <p:nvSpPr>
            <p:cNvPr id="25" name="Freeform 25"/>
            <p:cNvSpPr/>
            <p:nvPr/>
          </p:nvSpPr>
          <p:spPr>
            <a:xfrm rot="-667279">
              <a:off x="263652" y="263652"/>
              <a:ext cx="3028604" cy="3028604"/>
            </a:xfrm>
            <a:custGeom>
              <a:avLst/>
              <a:gdLst/>
              <a:ahLst/>
              <a:cxnLst/>
              <a:rect l="l" t="t" r="r" b="b"/>
              <a:pathLst>
                <a:path w="3028604" h="3028604">
                  <a:moveTo>
                    <a:pt x="0" y="0"/>
                  </a:moveTo>
                  <a:lnTo>
                    <a:pt x="3028604" y="0"/>
                  </a:lnTo>
                  <a:lnTo>
                    <a:pt x="3028604" y="3028604"/>
                  </a:lnTo>
                  <a:lnTo>
                    <a:pt x="0" y="30286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p:grpSp>
          <p:nvGrpSpPr>
            <p:cNvPr id="26" name="Group 26"/>
            <p:cNvGrpSpPr/>
            <p:nvPr/>
          </p:nvGrpSpPr>
          <p:grpSpPr>
            <a:xfrm>
              <a:off x="3006641" y="2642854"/>
              <a:ext cx="4427291" cy="1826102"/>
              <a:chOff x="0" y="-52388"/>
              <a:chExt cx="874527" cy="360711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873352" cy="255936"/>
              </a:xfrm>
              <a:custGeom>
                <a:avLst/>
                <a:gdLst/>
                <a:ahLst/>
                <a:cxnLst/>
                <a:rect l="l" t="t" r="r" b="b"/>
                <a:pathLst>
                  <a:path w="873352" h="255936">
                    <a:moveTo>
                      <a:pt x="30351" y="0"/>
                    </a:moveTo>
                    <a:lnTo>
                      <a:pt x="843000" y="0"/>
                    </a:lnTo>
                    <a:cubicBezTo>
                      <a:pt x="859763" y="0"/>
                      <a:pt x="873352" y="13589"/>
                      <a:pt x="873352" y="30351"/>
                    </a:cubicBezTo>
                    <a:lnTo>
                      <a:pt x="873352" y="225585"/>
                    </a:lnTo>
                    <a:cubicBezTo>
                      <a:pt x="873352" y="242348"/>
                      <a:pt x="859763" y="255936"/>
                      <a:pt x="843000" y="255936"/>
                    </a:cubicBezTo>
                    <a:lnTo>
                      <a:pt x="30351" y="255936"/>
                    </a:lnTo>
                    <a:cubicBezTo>
                      <a:pt x="13589" y="255936"/>
                      <a:pt x="0" y="242348"/>
                      <a:pt x="0" y="225585"/>
                    </a:cubicBezTo>
                    <a:lnTo>
                      <a:pt x="0" y="30351"/>
                    </a:lnTo>
                    <a:cubicBezTo>
                      <a:pt x="0" y="13589"/>
                      <a:pt x="13589" y="0"/>
                      <a:pt x="30351" y="0"/>
                    </a:cubicBezTo>
                    <a:close/>
                  </a:path>
                </a:pathLst>
              </a:custGeom>
              <a:solidFill>
                <a:srgbClr val="E0F6F1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28" name="TextBox 28"/>
              <p:cNvSpPr txBox="1"/>
              <p:nvPr/>
            </p:nvSpPr>
            <p:spPr>
              <a:xfrm>
                <a:off x="1175" y="-52388"/>
                <a:ext cx="873352" cy="36071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r>
                  <a:rPr lang="en-US" sz="2399" b="1" dirty="0">
                    <a:solidFill>
                      <a:srgbClr val="002060"/>
                    </a:solidFill>
                    <a:latin typeface="Calibri (MS) Bold"/>
                    <a:ea typeface="Calibri (MS) Bold"/>
                    <a:cs typeface="Calibri (MS) Bold"/>
                    <a:sym typeface="Calibri (MS) Bold"/>
                  </a:rPr>
                  <a:t>Explore les </a:t>
                </a:r>
                <a:r>
                  <a:rPr lang="en-US" sz="2399" b="1" dirty="0" err="1">
                    <a:solidFill>
                      <a:srgbClr val="002060"/>
                    </a:solidFill>
                    <a:latin typeface="Calibri (MS) Bold"/>
                    <a:ea typeface="Calibri (MS) Bold"/>
                    <a:cs typeface="Calibri (MS) Bold"/>
                    <a:sym typeface="Calibri (MS) Bold"/>
                  </a:rPr>
                  <a:t>formes</a:t>
                </a:r>
                <a:r>
                  <a:rPr lang="en-US" sz="2399" b="1" dirty="0">
                    <a:solidFill>
                      <a:srgbClr val="002060"/>
                    </a:solidFill>
                    <a:latin typeface="Calibri (MS) Bold"/>
                    <a:ea typeface="Calibri (MS) Bold"/>
                    <a:cs typeface="Calibri (MS) Bold"/>
                    <a:sym typeface="Calibri (MS) Bold"/>
                  </a:rPr>
                  <a:t> </a:t>
                </a:r>
              </a:p>
              <a:p>
                <a:pPr algn="ctr">
                  <a:lnSpc>
                    <a:spcPts val="3359"/>
                  </a:lnSpc>
                </a:pPr>
                <a:r>
                  <a:rPr lang="en-US" sz="2399" b="1" dirty="0">
                    <a:solidFill>
                      <a:srgbClr val="002060"/>
                    </a:solidFill>
                    <a:latin typeface="Calibri (MS) Bold"/>
                    <a:ea typeface="Calibri (MS) Bold"/>
                    <a:cs typeface="Calibri (MS) Bold"/>
                    <a:sym typeface="Calibri (MS) Bold"/>
                  </a:rPr>
                  <a:t>et les textures</a:t>
                </a:r>
              </a:p>
            </p:txBody>
          </p:sp>
        </p:grpSp>
        <p:sp>
          <p:nvSpPr>
            <p:cNvPr id="29" name="Freeform 29"/>
            <p:cNvSpPr/>
            <p:nvPr/>
          </p:nvSpPr>
          <p:spPr>
            <a:xfrm rot="-6282039" flipH="1" flipV="1">
              <a:off x="1776486" y="2789915"/>
              <a:ext cx="1109761" cy="853129"/>
            </a:xfrm>
            <a:custGeom>
              <a:avLst/>
              <a:gdLst/>
              <a:ahLst/>
              <a:cxnLst/>
              <a:rect l="l" t="t" r="r" b="b"/>
              <a:pathLst>
                <a:path w="1109761" h="853129">
                  <a:moveTo>
                    <a:pt x="1109761" y="853129"/>
                  </a:moveTo>
                  <a:lnTo>
                    <a:pt x="0" y="853129"/>
                  </a:lnTo>
                  <a:lnTo>
                    <a:pt x="0" y="0"/>
                  </a:lnTo>
                  <a:lnTo>
                    <a:pt x="1109761" y="0"/>
                  </a:lnTo>
                  <a:lnTo>
                    <a:pt x="1109761" y="853129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751643" y="6343480"/>
            <a:ext cx="5899182" cy="3098857"/>
            <a:chOff x="-22766" y="236488"/>
            <a:chExt cx="7865576" cy="4131808"/>
          </a:xfrm>
        </p:grpSpPr>
        <p:sp>
          <p:nvSpPr>
            <p:cNvPr id="31" name="Freeform 31"/>
            <p:cNvSpPr/>
            <p:nvPr/>
          </p:nvSpPr>
          <p:spPr>
            <a:xfrm rot="600592">
              <a:off x="4860538" y="236488"/>
              <a:ext cx="2982272" cy="2982272"/>
            </a:xfrm>
            <a:custGeom>
              <a:avLst/>
              <a:gdLst/>
              <a:ahLst/>
              <a:cxnLst/>
              <a:rect l="l" t="t" r="r" b="b"/>
              <a:pathLst>
                <a:path w="2982272" h="2982272">
                  <a:moveTo>
                    <a:pt x="0" y="0"/>
                  </a:moveTo>
                  <a:lnTo>
                    <a:pt x="2982273" y="0"/>
                  </a:lnTo>
                  <a:lnTo>
                    <a:pt x="2982273" y="2982272"/>
                  </a:lnTo>
                  <a:lnTo>
                    <a:pt x="0" y="29822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p:grpSp>
          <p:nvGrpSpPr>
            <p:cNvPr id="32" name="Group 32"/>
            <p:cNvGrpSpPr/>
            <p:nvPr/>
          </p:nvGrpSpPr>
          <p:grpSpPr>
            <a:xfrm>
              <a:off x="-22766" y="2542194"/>
              <a:ext cx="4444109" cy="1826102"/>
              <a:chOff x="-4497" y="-52388"/>
              <a:chExt cx="877849" cy="360711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873352" cy="255936"/>
              </a:xfrm>
              <a:custGeom>
                <a:avLst/>
                <a:gdLst/>
                <a:ahLst/>
                <a:cxnLst/>
                <a:rect l="l" t="t" r="r" b="b"/>
                <a:pathLst>
                  <a:path w="873352" h="255936">
                    <a:moveTo>
                      <a:pt x="30351" y="0"/>
                    </a:moveTo>
                    <a:lnTo>
                      <a:pt x="843000" y="0"/>
                    </a:lnTo>
                    <a:cubicBezTo>
                      <a:pt x="859763" y="0"/>
                      <a:pt x="873352" y="13589"/>
                      <a:pt x="873352" y="30351"/>
                    </a:cubicBezTo>
                    <a:lnTo>
                      <a:pt x="873352" y="225585"/>
                    </a:lnTo>
                    <a:cubicBezTo>
                      <a:pt x="873352" y="242348"/>
                      <a:pt x="859763" y="255936"/>
                      <a:pt x="843000" y="255936"/>
                    </a:cubicBezTo>
                    <a:lnTo>
                      <a:pt x="30351" y="255936"/>
                    </a:lnTo>
                    <a:cubicBezTo>
                      <a:pt x="13589" y="255936"/>
                      <a:pt x="0" y="242348"/>
                      <a:pt x="0" y="225585"/>
                    </a:cubicBezTo>
                    <a:lnTo>
                      <a:pt x="0" y="30351"/>
                    </a:lnTo>
                    <a:cubicBezTo>
                      <a:pt x="0" y="13589"/>
                      <a:pt x="13589" y="0"/>
                      <a:pt x="30351" y="0"/>
                    </a:cubicBezTo>
                    <a:close/>
                  </a:path>
                </a:pathLst>
              </a:custGeom>
              <a:solidFill>
                <a:srgbClr val="E0F6F1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34" name="TextBox 34"/>
              <p:cNvSpPr txBox="1"/>
              <p:nvPr/>
            </p:nvSpPr>
            <p:spPr>
              <a:xfrm>
                <a:off x="-4497" y="-52388"/>
                <a:ext cx="873352" cy="36071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r>
                  <a:rPr lang="en-US" sz="2399" b="1" dirty="0" err="1">
                    <a:solidFill>
                      <a:srgbClr val="002060"/>
                    </a:solidFill>
                    <a:latin typeface="Calibri (MS) Bold"/>
                    <a:ea typeface="Calibri (MS) Bold"/>
                    <a:cs typeface="Calibri (MS) Bold"/>
                    <a:sym typeface="Calibri (MS) Bold"/>
                  </a:rPr>
                  <a:t>Écoute</a:t>
                </a:r>
                <a:r>
                  <a:rPr lang="en-US" sz="2399" b="1" dirty="0">
                    <a:solidFill>
                      <a:srgbClr val="002060"/>
                    </a:solidFill>
                    <a:latin typeface="Calibri (MS) Bold"/>
                    <a:ea typeface="Calibri (MS) Bold"/>
                    <a:cs typeface="Calibri (MS) Bold"/>
                    <a:sym typeface="Calibri (MS) Bold"/>
                  </a:rPr>
                  <a:t> les sons </a:t>
                </a:r>
              </a:p>
              <a:p>
                <a:pPr algn="ctr">
                  <a:lnSpc>
                    <a:spcPts val="3359"/>
                  </a:lnSpc>
                </a:pPr>
                <a:r>
                  <a:rPr lang="en-US" sz="2399" b="1" dirty="0">
                    <a:solidFill>
                      <a:srgbClr val="002060"/>
                    </a:solidFill>
                    <a:latin typeface="Calibri (MS) Bold"/>
                    <a:ea typeface="Calibri (MS) Bold"/>
                    <a:cs typeface="Calibri (MS) Bold"/>
                    <a:sym typeface="Calibri (MS) Bold"/>
                  </a:rPr>
                  <a:t>et les bruits</a:t>
                </a:r>
              </a:p>
            </p:txBody>
          </p:sp>
        </p:grpSp>
        <p:sp>
          <p:nvSpPr>
            <p:cNvPr id="35" name="Freeform 35"/>
            <p:cNvSpPr/>
            <p:nvPr/>
          </p:nvSpPr>
          <p:spPr>
            <a:xfrm rot="6763091" flipV="1">
              <a:off x="4474226" y="2380845"/>
              <a:ext cx="1109761" cy="853129"/>
            </a:xfrm>
            <a:custGeom>
              <a:avLst/>
              <a:gdLst/>
              <a:ahLst/>
              <a:cxnLst/>
              <a:rect l="l" t="t" r="r" b="b"/>
              <a:pathLst>
                <a:path w="1109761" h="853129">
                  <a:moveTo>
                    <a:pt x="0" y="853128"/>
                  </a:moveTo>
                  <a:lnTo>
                    <a:pt x="1109761" y="853128"/>
                  </a:lnTo>
                  <a:lnTo>
                    <a:pt x="1109761" y="0"/>
                  </a:lnTo>
                  <a:lnTo>
                    <a:pt x="0" y="0"/>
                  </a:lnTo>
                  <a:lnTo>
                    <a:pt x="0" y="853128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4459450" y="8666250"/>
            <a:ext cx="4052487" cy="1369576"/>
            <a:chOff x="0" y="-59389"/>
            <a:chExt cx="1067322" cy="360711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1067322" cy="255936"/>
            </a:xfrm>
            <a:custGeom>
              <a:avLst/>
              <a:gdLst/>
              <a:ahLst/>
              <a:cxnLst/>
              <a:rect l="l" t="t" r="r" b="b"/>
              <a:pathLst>
                <a:path w="1067322" h="255936">
                  <a:moveTo>
                    <a:pt x="24835" y="0"/>
                  </a:moveTo>
                  <a:lnTo>
                    <a:pt x="1042486" y="0"/>
                  </a:lnTo>
                  <a:cubicBezTo>
                    <a:pt x="1049073" y="0"/>
                    <a:pt x="1055390" y="2617"/>
                    <a:pt x="1060048" y="7274"/>
                  </a:cubicBezTo>
                  <a:cubicBezTo>
                    <a:pt x="1064705" y="11932"/>
                    <a:pt x="1067322" y="18249"/>
                    <a:pt x="1067322" y="24835"/>
                  </a:cubicBezTo>
                  <a:lnTo>
                    <a:pt x="1067322" y="231101"/>
                  </a:lnTo>
                  <a:cubicBezTo>
                    <a:pt x="1067322" y="237688"/>
                    <a:pt x="1064705" y="244005"/>
                    <a:pt x="1060048" y="248662"/>
                  </a:cubicBezTo>
                  <a:cubicBezTo>
                    <a:pt x="1055390" y="253320"/>
                    <a:pt x="1049073" y="255936"/>
                    <a:pt x="1042486" y="255936"/>
                  </a:cubicBezTo>
                  <a:lnTo>
                    <a:pt x="24835" y="255936"/>
                  </a:lnTo>
                  <a:cubicBezTo>
                    <a:pt x="18249" y="255936"/>
                    <a:pt x="11932" y="253320"/>
                    <a:pt x="7274" y="248662"/>
                  </a:cubicBezTo>
                  <a:cubicBezTo>
                    <a:pt x="2617" y="244005"/>
                    <a:pt x="0" y="237688"/>
                    <a:pt x="0" y="231101"/>
                  </a:cubicBezTo>
                  <a:lnTo>
                    <a:pt x="0" y="24835"/>
                  </a:lnTo>
                  <a:cubicBezTo>
                    <a:pt x="0" y="18249"/>
                    <a:pt x="2617" y="11932"/>
                    <a:pt x="7274" y="7274"/>
                  </a:cubicBezTo>
                  <a:cubicBezTo>
                    <a:pt x="11932" y="2617"/>
                    <a:pt x="18249" y="0"/>
                    <a:pt x="24835" y="0"/>
                  </a:cubicBezTo>
                  <a:close/>
                </a:path>
              </a:pathLst>
            </a:custGeom>
            <a:solidFill>
              <a:srgbClr val="002060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0" y="-59389"/>
              <a:ext cx="1067322" cy="3607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399" b="1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Porte ton attention sur </a:t>
              </a:r>
              <a:r>
                <a:rPr lang="en-US" sz="2399" b="1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ce</a:t>
              </a:r>
              <a:r>
                <a:rPr lang="en-US" sz="2399" b="1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qui se passe à </a:t>
              </a:r>
              <a:r>
                <a:rPr lang="en-US" sz="2399" b="1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l’extérieur</a:t>
              </a:r>
              <a:r>
                <a:rPr lang="en-US" sz="2399" b="1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de </a:t>
              </a:r>
              <a:r>
                <a:rPr lang="en-US" sz="2399" b="1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toi</a:t>
              </a:r>
              <a:endParaRPr lang="en-US" sz="2399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endParaRPr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981843" y="5172255"/>
            <a:ext cx="4098714" cy="1369576"/>
            <a:chOff x="-12341" y="-51484"/>
            <a:chExt cx="1079497" cy="360711"/>
          </a:xfrm>
        </p:grpSpPr>
        <p:sp>
          <p:nvSpPr>
            <p:cNvPr id="40" name="Freeform 40"/>
            <p:cNvSpPr/>
            <p:nvPr/>
          </p:nvSpPr>
          <p:spPr>
            <a:xfrm>
              <a:off x="-12341" y="14834"/>
              <a:ext cx="1067322" cy="255936"/>
            </a:xfrm>
            <a:custGeom>
              <a:avLst/>
              <a:gdLst/>
              <a:ahLst/>
              <a:cxnLst/>
              <a:rect l="l" t="t" r="r" b="b"/>
              <a:pathLst>
                <a:path w="1067322" h="255936">
                  <a:moveTo>
                    <a:pt x="24835" y="0"/>
                  </a:moveTo>
                  <a:lnTo>
                    <a:pt x="1042486" y="0"/>
                  </a:lnTo>
                  <a:cubicBezTo>
                    <a:pt x="1049073" y="0"/>
                    <a:pt x="1055390" y="2617"/>
                    <a:pt x="1060048" y="7274"/>
                  </a:cubicBezTo>
                  <a:cubicBezTo>
                    <a:pt x="1064705" y="11932"/>
                    <a:pt x="1067322" y="18249"/>
                    <a:pt x="1067322" y="24835"/>
                  </a:cubicBezTo>
                  <a:lnTo>
                    <a:pt x="1067322" y="231101"/>
                  </a:lnTo>
                  <a:cubicBezTo>
                    <a:pt x="1067322" y="237688"/>
                    <a:pt x="1064705" y="244005"/>
                    <a:pt x="1060048" y="248662"/>
                  </a:cubicBezTo>
                  <a:cubicBezTo>
                    <a:pt x="1055390" y="253320"/>
                    <a:pt x="1049073" y="255936"/>
                    <a:pt x="1042486" y="255936"/>
                  </a:cubicBezTo>
                  <a:lnTo>
                    <a:pt x="24835" y="255936"/>
                  </a:lnTo>
                  <a:cubicBezTo>
                    <a:pt x="18249" y="255936"/>
                    <a:pt x="11932" y="253320"/>
                    <a:pt x="7274" y="248662"/>
                  </a:cubicBezTo>
                  <a:cubicBezTo>
                    <a:pt x="2617" y="244005"/>
                    <a:pt x="0" y="237688"/>
                    <a:pt x="0" y="231101"/>
                  </a:cubicBezTo>
                  <a:lnTo>
                    <a:pt x="0" y="24835"/>
                  </a:lnTo>
                  <a:cubicBezTo>
                    <a:pt x="0" y="18249"/>
                    <a:pt x="2617" y="11932"/>
                    <a:pt x="7274" y="7274"/>
                  </a:cubicBezTo>
                  <a:cubicBezTo>
                    <a:pt x="11932" y="2617"/>
                    <a:pt x="18249" y="0"/>
                    <a:pt x="24835" y="0"/>
                  </a:cubicBezTo>
                  <a:close/>
                </a:path>
              </a:pathLst>
            </a:custGeom>
            <a:solidFill>
              <a:srgbClr val="002060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-166" y="-51484"/>
              <a:ext cx="1067322" cy="3607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399" b="1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Sois</a:t>
              </a:r>
              <a:r>
                <a:rPr lang="en-US" sz="2399" b="1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dans </a:t>
              </a:r>
              <a:r>
                <a:rPr lang="en-US" sz="2399" b="1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l’instant</a:t>
              </a:r>
              <a:r>
                <a:rPr lang="en-US" sz="2399" b="1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2399" b="1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présent</a:t>
              </a:r>
              <a:r>
                <a:rPr lang="en-US" sz="2399" b="1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,</a:t>
              </a:r>
            </a:p>
            <a:p>
              <a:pPr algn="ctr">
                <a:lnSpc>
                  <a:spcPts val="3359"/>
                </a:lnSpc>
              </a:pPr>
              <a:r>
                <a:rPr lang="en-US" sz="2399" b="1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ici</a:t>
              </a:r>
              <a:r>
                <a:rPr lang="en-US" sz="2399" b="1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et </a:t>
              </a:r>
              <a:r>
                <a:rPr lang="en-US" sz="2399" b="1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maintenant</a:t>
              </a:r>
              <a:endParaRPr lang="en-US" sz="2399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endParaRPr>
            </a:p>
          </p:txBody>
        </p:sp>
      </p:grpSp>
      <p:sp>
        <p:nvSpPr>
          <p:cNvPr id="42" name="TextBox 42"/>
          <p:cNvSpPr txBox="1"/>
          <p:nvPr/>
        </p:nvSpPr>
        <p:spPr>
          <a:xfrm>
            <a:off x="17862796" y="9787302"/>
            <a:ext cx="152400" cy="2286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>
                <a:solidFill>
                  <a:srgbClr val="00206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6</a:t>
            </a:r>
          </a:p>
        </p:txBody>
      </p:sp>
      <p:sp>
        <p:nvSpPr>
          <p:cNvPr id="43" name="Freeform 43"/>
          <p:cNvSpPr/>
          <p:nvPr/>
        </p:nvSpPr>
        <p:spPr>
          <a:xfrm>
            <a:off x="3958772" y="-1133961"/>
            <a:ext cx="10370455" cy="6763340"/>
          </a:xfrm>
          <a:custGeom>
            <a:avLst/>
            <a:gdLst/>
            <a:ahLst/>
            <a:cxnLst/>
            <a:rect l="l" t="t" r="r" b="b"/>
            <a:pathLst>
              <a:path w="10370455" h="6763340">
                <a:moveTo>
                  <a:pt x="0" y="0"/>
                </a:moveTo>
                <a:lnTo>
                  <a:pt x="10370456" y="0"/>
                </a:lnTo>
                <a:lnTo>
                  <a:pt x="10370456" y="6763340"/>
                </a:lnTo>
                <a:lnTo>
                  <a:pt x="0" y="676334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1" r="-121"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3" name="Group 3"/>
          <p:cNvGrpSpPr/>
          <p:nvPr/>
        </p:nvGrpSpPr>
        <p:grpSpPr>
          <a:xfrm>
            <a:off x="361575" y="3578193"/>
            <a:ext cx="8481761" cy="6779391"/>
            <a:chOff x="0" y="0"/>
            <a:chExt cx="3200116" cy="255782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200116" cy="2557822"/>
            </a:xfrm>
            <a:custGeom>
              <a:avLst/>
              <a:gdLst/>
              <a:ahLst/>
              <a:cxnLst/>
              <a:rect l="l" t="t" r="r" b="b"/>
              <a:pathLst>
                <a:path w="3200116" h="2557822">
                  <a:moveTo>
                    <a:pt x="0" y="0"/>
                  </a:moveTo>
                  <a:lnTo>
                    <a:pt x="3200116" y="0"/>
                  </a:lnTo>
                  <a:lnTo>
                    <a:pt x="3200116" y="2557822"/>
                  </a:lnTo>
                  <a:lnTo>
                    <a:pt x="0" y="2557822"/>
                  </a:lnTo>
                  <a:close/>
                </a:path>
              </a:pathLst>
            </a:custGeom>
            <a:solidFill>
              <a:srgbClr val="F8FDFC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3200116" cy="2605447"/>
            </a:xfrm>
            <a:prstGeom prst="rect">
              <a:avLst/>
            </a:prstGeom>
          </p:spPr>
          <p:txBody>
            <a:bodyPr lIns="20111" tIns="20111" rIns="20111" bIns="20111" rtlCol="0" anchor="ctr"/>
            <a:lstStyle/>
            <a:p>
              <a:pPr algn="ctr">
                <a:lnSpc>
                  <a:spcPts val="1718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028700" y="4832548"/>
            <a:ext cx="1100693" cy="1127951"/>
          </a:xfrm>
          <a:custGeom>
            <a:avLst/>
            <a:gdLst/>
            <a:ahLst/>
            <a:cxnLst/>
            <a:rect l="l" t="t" r="r" b="b"/>
            <a:pathLst>
              <a:path w="1100693" h="1127951">
                <a:moveTo>
                  <a:pt x="0" y="0"/>
                </a:moveTo>
                <a:lnTo>
                  <a:pt x="1100693" y="0"/>
                </a:lnTo>
                <a:lnTo>
                  <a:pt x="1100693" y="1127952"/>
                </a:lnTo>
                <a:lnTo>
                  <a:pt x="0" y="11279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7" name="TextBox 7"/>
          <p:cNvSpPr txBox="1"/>
          <p:nvPr/>
        </p:nvSpPr>
        <p:spPr>
          <a:xfrm>
            <a:off x="1236762" y="4303148"/>
            <a:ext cx="684569" cy="583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36"/>
              </a:lnSpc>
              <a:spcBef>
                <a:spcPct val="0"/>
              </a:spcBef>
            </a:pPr>
            <a:r>
              <a:rPr lang="en-US" sz="2740" b="1">
                <a:solidFill>
                  <a:srgbClr val="00206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Joie</a:t>
            </a:r>
          </a:p>
        </p:txBody>
      </p:sp>
      <p:sp>
        <p:nvSpPr>
          <p:cNvPr id="8" name="Freeform 8"/>
          <p:cNvSpPr/>
          <p:nvPr/>
        </p:nvSpPr>
        <p:spPr>
          <a:xfrm>
            <a:off x="4010517" y="5441467"/>
            <a:ext cx="1190503" cy="1269869"/>
          </a:xfrm>
          <a:custGeom>
            <a:avLst/>
            <a:gdLst/>
            <a:ahLst/>
            <a:cxnLst/>
            <a:rect l="l" t="t" r="r" b="b"/>
            <a:pathLst>
              <a:path w="1190503" h="1269869">
                <a:moveTo>
                  <a:pt x="0" y="0"/>
                </a:moveTo>
                <a:lnTo>
                  <a:pt x="1190503" y="0"/>
                </a:lnTo>
                <a:lnTo>
                  <a:pt x="1190503" y="1269869"/>
                </a:lnTo>
                <a:lnTo>
                  <a:pt x="0" y="126986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9" name="TextBox 9"/>
          <p:cNvSpPr txBox="1"/>
          <p:nvPr/>
        </p:nvSpPr>
        <p:spPr>
          <a:xfrm>
            <a:off x="3995910" y="4902996"/>
            <a:ext cx="1213090" cy="693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36"/>
              </a:lnSpc>
              <a:spcBef>
                <a:spcPct val="0"/>
              </a:spcBef>
            </a:pPr>
            <a:r>
              <a:rPr lang="en-US" sz="2740" b="1">
                <a:solidFill>
                  <a:srgbClr val="00206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Dégoût</a:t>
            </a:r>
          </a:p>
        </p:txBody>
      </p:sp>
      <p:sp>
        <p:nvSpPr>
          <p:cNvPr id="10" name="Freeform 10"/>
          <p:cNvSpPr/>
          <p:nvPr/>
        </p:nvSpPr>
        <p:spPr>
          <a:xfrm>
            <a:off x="1442463" y="7436224"/>
            <a:ext cx="1213287" cy="1215313"/>
          </a:xfrm>
          <a:custGeom>
            <a:avLst/>
            <a:gdLst/>
            <a:ahLst/>
            <a:cxnLst/>
            <a:rect l="l" t="t" r="r" b="b"/>
            <a:pathLst>
              <a:path w="1213287" h="1215313">
                <a:moveTo>
                  <a:pt x="0" y="0"/>
                </a:moveTo>
                <a:lnTo>
                  <a:pt x="1213287" y="0"/>
                </a:lnTo>
                <a:lnTo>
                  <a:pt x="1213287" y="1215313"/>
                </a:lnTo>
                <a:lnTo>
                  <a:pt x="0" y="12153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1" name="TextBox 11"/>
          <p:cNvSpPr txBox="1"/>
          <p:nvPr/>
        </p:nvSpPr>
        <p:spPr>
          <a:xfrm>
            <a:off x="1388593" y="6952541"/>
            <a:ext cx="1326828" cy="727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36"/>
              </a:lnSpc>
              <a:spcBef>
                <a:spcPct val="0"/>
              </a:spcBef>
            </a:pPr>
            <a:r>
              <a:rPr lang="en-US" sz="2740" b="1">
                <a:solidFill>
                  <a:srgbClr val="00206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Surprise</a:t>
            </a:r>
          </a:p>
        </p:txBody>
      </p:sp>
      <p:sp>
        <p:nvSpPr>
          <p:cNvPr id="12" name="Freeform 12"/>
          <p:cNvSpPr/>
          <p:nvPr/>
        </p:nvSpPr>
        <p:spPr>
          <a:xfrm>
            <a:off x="5958829" y="7340786"/>
            <a:ext cx="1218052" cy="1184048"/>
          </a:xfrm>
          <a:custGeom>
            <a:avLst/>
            <a:gdLst/>
            <a:ahLst/>
            <a:cxnLst/>
            <a:rect l="l" t="t" r="r" b="b"/>
            <a:pathLst>
              <a:path w="1218052" h="1184048">
                <a:moveTo>
                  <a:pt x="0" y="0"/>
                </a:moveTo>
                <a:lnTo>
                  <a:pt x="1218052" y="0"/>
                </a:lnTo>
                <a:lnTo>
                  <a:pt x="1218052" y="1184048"/>
                </a:lnTo>
                <a:lnTo>
                  <a:pt x="0" y="118404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3" name="TextBox 13"/>
          <p:cNvSpPr txBox="1"/>
          <p:nvPr/>
        </p:nvSpPr>
        <p:spPr>
          <a:xfrm>
            <a:off x="6022205" y="6835251"/>
            <a:ext cx="1091300" cy="66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36"/>
              </a:lnSpc>
              <a:spcBef>
                <a:spcPct val="0"/>
              </a:spcBef>
            </a:pPr>
            <a:r>
              <a:rPr lang="en-US" sz="2740" b="1">
                <a:solidFill>
                  <a:srgbClr val="00206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Colère</a:t>
            </a:r>
          </a:p>
        </p:txBody>
      </p:sp>
      <p:sp>
        <p:nvSpPr>
          <p:cNvPr id="14" name="Freeform 14"/>
          <p:cNvSpPr/>
          <p:nvPr/>
        </p:nvSpPr>
        <p:spPr>
          <a:xfrm>
            <a:off x="6890441" y="4670856"/>
            <a:ext cx="1191471" cy="1193460"/>
          </a:xfrm>
          <a:custGeom>
            <a:avLst/>
            <a:gdLst/>
            <a:ahLst/>
            <a:cxnLst/>
            <a:rect l="l" t="t" r="r" b="b"/>
            <a:pathLst>
              <a:path w="1191471" h="1193460">
                <a:moveTo>
                  <a:pt x="0" y="0"/>
                </a:moveTo>
                <a:lnTo>
                  <a:pt x="1191472" y="0"/>
                </a:lnTo>
                <a:lnTo>
                  <a:pt x="1191472" y="1193460"/>
                </a:lnTo>
                <a:lnTo>
                  <a:pt x="0" y="119346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5" name="TextBox 15"/>
          <p:cNvSpPr txBox="1"/>
          <p:nvPr/>
        </p:nvSpPr>
        <p:spPr>
          <a:xfrm>
            <a:off x="6790143" y="4165321"/>
            <a:ext cx="1392068" cy="752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36"/>
              </a:lnSpc>
              <a:spcBef>
                <a:spcPct val="0"/>
              </a:spcBef>
            </a:pPr>
            <a:r>
              <a:rPr lang="en-US" sz="2740" b="1">
                <a:solidFill>
                  <a:srgbClr val="00206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Tristesse</a:t>
            </a:r>
          </a:p>
        </p:txBody>
      </p:sp>
      <p:sp>
        <p:nvSpPr>
          <p:cNvPr id="16" name="Freeform 16"/>
          <p:cNvSpPr/>
          <p:nvPr/>
        </p:nvSpPr>
        <p:spPr>
          <a:xfrm>
            <a:off x="3589002" y="8781219"/>
            <a:ext cx="1215530" cy="1182103"/>
          </a:xfrm>
          <a:custGeom>
            <a:avLst/>
            <a:gdLst/>
            <a:ahLst/>
            <a:cxnLst/>
            <a:rect l="l" t="t" r="r" b="b"/>
            <a:pathLst>
              <a:path w="1215530" h="1182103">
                <a:moveTo>
                  <a:pt x="0" y="0"/>
                </a:moveTo>
                <a:lnTo>
                  <a:pt x="1215530" y="0"/>
                </a:lnTo>
                <a:lnTo>
                  <a:pt x="1215530" y="1182103"/>
                </a:lnTo>
                <a:lnTo>
                  <a:pt x="0" y="118210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7" name="TextBox 17"/>
          <p:cNvSpPr txBox="1"/>
          <p:nvPr/>
        </p:nvSpPr>
        <p:spPr>
          <a:xfrm>
            <a:off x="3791079" y="8335424"/>
            <a:ext cx="811376" cy="6027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36"/>
              </a:lnSpc>
              <a:spcBef>
                <a:spcPct val="0"/>
              </a:spcBef>
            </a:pPr>
            <a:r>
              <a:rPr lang="en-US" sz="2740" b="1">
                <a:solidFill>
                  <a:srgbClr val="00206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Peur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611530" y="3356311"/>
            <a:ext cx="5203038" cy="424715"/>
            <a:chOff x="0" y="0"/>
            <a:chExt cx="1304367" cy="106473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304367" cy="106473"/>
            </a:xfrm>
            <a:custGeom>
              <a:avLst/>
              <a:gdLst/>
              <a:ahLst/>
              <a:cxnLst/>
              <a:rect l="l" t="t" r="r" b="b"/>
              <a:pathLst>
                <a:path w="1304367" h="106473">
                  <a:moveTo>
                    <a:pt x="7440" y="0"/>
                  </a:moveTo>
                  <a:lnTo>
                    <a:pt x="1296927" y="0"/>
                  </a:lnTo>
                  <a:cubicBezTo>
                    <a:pt x="1298901" y="0"/>
                    <a:pt x="1300793" y="784"/>
                    <a:pt x="1302188" y="2179"/>
                  </a:cubicBezTo>
                  <a:cubicBezTo>
                    <a:pt x="1303583" y="3574"/>
                    <a:pt x="1304367" y="5467"/>
                    <a:pt x="1304367" y="7440"/>
                  </a:cubicBezTo>
                  <a:lnTo>
                    <a:pt x="1304367" y="99033"/>
                  </a:lnTo>
                  <a:cubicBezTo>
                    <a:pt x="1304367" y="103142"/>
                    <a:pt x="1301036" y="106473"/>
                    <a:pt x="1296927" y="106473"/>
                  </a:cubicBezTo>
                  <a:lnTo>
                    <a:pt x="7440" y="106473"/>
                  </a:lnTo>
                  <a:cubicBezTo>
                    <a:pt x="5467" y="106473"/>
                    <a:pt x="3574" y="105689"/>
                    <a:pt x="2179" y="104294"/>
                  </a:cubicBezTo>
                  <a:cubicBezTo>
                    <a:pt x="784" y="102899"/>
                    <a:pt x="0" y="101007"/>
                    <a:pt x="0" y="99033"/>
                  </a:cubicBezTo>
                  <a:lnTo>
                    <a:pt x="0" y="7440"/>
                  </a:lnTo>
                  <a:cubicBezTo>
                    <a:pt x="0" y="3331"/>
                    <a:pt x="3331" y="0"/>
                    <a:pt x="7440" y="0"/>
                  </a:cubicBezTo>
                  <a:close/>
                </a:path>
              </a:pathLst>
            </a:custGeom>
            <a:solidFill>
              <a:srgbClr val="E0F7F1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57150"/>
              <a:ext cx="1304367" cy="163623"/>
            </a:xfrm>
            <a:prstGeom prst="rect">
              <a:avLst/>
            </a:prstGeom>
          </p:spPr>
          <p:txBody>
            <a:bodyPr lIns="70636" tIns="70636" rIns="70636" bIns="70636" rtlCol="0" anchor="ctr"/>
            <a:lstStyle/>
            <a:p>
              <a:pPr algn="ctr">
                <a:lnSpc>
                  <a:spcPts val="2059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691766" y="3302761"/>
            <a:ext cx="5122801" cy="478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4"/>
              </a:lnSpc>
              <a:spcBef>
                <a:spcPct val="0"/>
              </a:spcBef>
            </a:pPr>
            <a:r>
              <a:rPr lang="en-US" sz="2502" b="1">
                <a:solidFill>
                  <a:srgbClr val="00206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Ce qui peut se passer dans mon coeur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4670312" y="9549721"/>
            <a:ext cx="1749057" cy="375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28"/>
              </a:lnSpc>
              <a:spcBef>
                <a:spcPct val="0"/>
              </a:spcBef>
            </a:pPr>
            <a:r>
              <a:rPr lang="en-US" sz="1948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Tremblement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8049862" y="9745055"/>
            <a:ext cx="152400" cy="2286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>
                <a:solidFill>
                  <a:srgbClr val="00206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7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9402" y="464519"/>
            <a:ext cx="18178598" cy="8794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0"/>
              </a:lnSpc>
            </a:pPr>
            <a:r>
              <a:rPr lang="en-US" sz="8000" b="1">
                <a:solidFill>
                  <a:srgbClr val="0BAB9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MA SANTÉ ÉMOTIONNELLE 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0" y="1315421"/>
            <a:ext cx="18288000" cy="1859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79"/>
              </a:lnSpc>
            </a:pPr>
            <a:r>
              <a:rPr lang="en-US" sz="6999" b="1">
                <a:solidFill>
                  <a:srgbClr val="00206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Les émotions et les sensations physiques...</a:t>
            </a:r>
          </a:p>
          <a:p>
            <a:pPr algn="ctr">
              <a:lnSpc>
                <a:spcPts val="6579"/>
              </a:lnSpc>
            </a:pPr>
            <a:r>
              <a:rPr lang="en-US" sz="6999" b="1">
                <a:solidFill>
                  <a:srgbClr val="00206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c’est juste humain!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9409609" y="3507609"/>
            <a:ext cx="8481761" cy="6779391"/>
            <a:chOff x="0" y="0"/>
            <a:chExt cx="3200116" cy="2557822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3200116" cy="2557822"/>
            </a:xfrm>
            <a:custGeom>
              <a:avLst/>
              <a:gdLst/>
              <a:ahLst/>
              <a:cxnLst/>
              <a:rect l="l" t="t" r="r" b="b"/>
              <a:pathLst>
                <a:path w="3200116" h="2557822">
                  <a:moveTo>
                    <a:pt x="0" y="0"/>
                  </a:moveTo>
                  <a:lnTo>
                    <a:pt x="3200116" y="0"/>
                  </a:lnTo>
                  <a:lnTo>
                    <a:pt x="3200116" y="2557822"/>
                  </a:lnTo>
                  <a:lnTo>
                    <a:pt x="0" y="2557822"/>
                  </a:lnTo>
                  <a:close/>
                </a:path>
              </a:pathLst>
            </a:custGeom>
            <a:solidFill>
              <a:srgbClr val="F8FDFC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47625"/>
              <a:ext cx="3200116" cy="2605447"/>
            </a:xfrm>
            <a:prstGeom prst="rect">
              <a:avLst/>
            </a:prstGeom>
          </p:spPr>
          <p:txBody>
            <a:bodyPr lIns="20111" tIns="20111" rIns="20111" bIns="20111" rtlCol="0" anchor="ctr"/>
            <a:lstStyle/>
            <a:p>
              <a:pPr algn="ctr">
                <a:lnSpc>
                  <a:spcPts val="1718"/>
                </a:lnSpc>
              </a:pPr>
              <a:endParaRPr/>
            </a:p>
          </p:txBody>
        </p:sp>
      </p:grpSp>
      <p:sp>
        <p:nvSpPr>
          <p:cNvPr id="29" name="Freeform 29"/>
          <p:cNvSpPr/>
          <p:nvPr/>
        </p:nvSpPr>
        <p:spPr>
          <a:xfrm rot="-1114301">
            <a:off x="12880652" y="4360115"/>
            <a:ext cx="1453966" cy="897824"/>
          </a:xfrm>
          <a:custGeom>
            <a:avLst/>
            <a:gdLst/>
            <a:ahLst/>
            <a:cxnLst/>
            <a:rect l="l" t="t" r="r" b="b"/>
            <a:pathLst>
              <a:path w="1453966" h="897824">
                <a:moveTo>
                  <a:pt x="0" y="0"/>
                </a:moveTo>
                <a:lnTo>
                  <a:pt x="1453966" y="0"/>
                </a:lnTo>
                <a:lnTo>
                  <a:pt x="1453966" y="897824"/>
                </a:lnTo>
                <a:lnTo>
                  <a:pt x="0" y="89782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0" name="TextBox 30"/>
          <p:cNvSpPr txBox="1"/>
          <p:nvPr/>
        </p:nvSpPr>
        <p:spPr>
          <a:xfrm>
            <a:off x="12481507" y="5456126"/>
            <a:ext cx="2054305" cy="359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70"/>
              </a:lnSpc>
              <a:spcBef>
                <a:spcPct val="0"/>
              </a:spcBef>
            </a:pPr>
            <a:r>
              <a:rPr lang="en-US" sz="1907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Étourdissement</a:t>
            </a:r>
          </a:p>
        </p:txBody>
      </p:sp>
      <p:sp>
        <p:nvSpPr>
          <p:cNvPr id="31" name="Freeform 31"/>
          <p:cNvSpPr/>
          <p:nvPr/>
        </p:nvSpPr>
        <p:spPr>
          <a:xfrm>
            <a:off x="9934536" y="4520549"/>
            <a:ext cx="851584" cy="833488"/>
          </a:xfrm>
          <a:custGeom>
            <a:avLst/>
            <a:gdLst/>
            <a:ahLst/>
            <a:cxnLst/>
            <a:rect l="l" t="t" r="r" b="b"/>
            <a:pathLst>
              <a:path w="851584" h="833488">
                <a:moveTo>
                  <a:pt x="0" y="0"/>
                </a:moveTo>
                <a:lnTo>
                  <a:pt x="851584" y="0"/>
                </a:lnTo>
                <a:lnTo>
                  <a:pt x="851584" y="833488"/>
                </a:lnTo>
                <a:lnTo>
                  <a:pt x="0" y="83348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2" name="Freeform 32"/>
          <p:cNvSpPr/>
          <p:nvPr/>
        </p:nvSpPr>
        <p:spPr>
          <a:xfrm>
            <a:off x="10875819" y="4520549"/>
            <a:ext cx="491346" cy="662861"/>
          </a:xfrm>
          <a:custGeom>
            <a:avLst/>
            <a:gdLst/>
            <a:ahLst/>
            <a:cxnLst/>
            <a:rect l="l" t="t" r="r" b="b"/>
            <a:pathLst>
              <a:path w="491346" h="662861">
                <a:moveTo>
                  <a:pt x="0" y="0"/>
                </a:moveTo>
                <a:lnTo>
                  <a:pt x="491345" y="0"/>
                </a:lnTo>
                <a:lnTo>
                  <a:pt x="491345" y="662861"/>
                </a:lnTo>
                <a:lnTo>
                  <a:pt x="0" y="66286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3" name="TextBox 33"/>
          <p:cNvSpPr txBox="1"/>
          <p:nvPr/>
        </p:nvSpPr>
        <p:spPr>
          <a:xfrm>
            <a:off x="9454837" y="5341152"/>
            <a:ext cx="1810981" cy="692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70"/>
              </a:lnSpc>
              <a:spcBef>
                <a:spcPct val="0"/>
              </a:spcBef>
            </a:pPr>
            <a:r>
              <a:rPr lang="en-US" sz="1907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Mains moites ou froides</a:t>
            </a:r>
          </a:p>
        </p:txBody>
      </p:sp>
      <p:sp>
        <p:nvSpPr>
          <p:cNvPr id="34" name="Freeform 34"/>
          <p:cNvSpPr/>
          <p:nvPr/>
        </p:nvSpPr>
        <p:spPr>
          <a:xfrm>
            <a:off x="11411056" y="5876890"/>
            <a:ext cx="1070451" cy="1004886"/>
          </a:xfrm>
          <a:custGeom>
            <a:avLst/>
            <a:gdLst/>
            <a:ahLst/>
            <a:cxnLst/>
            <a:rect l="l" t="t" r="r" b="b"/>
            <a:pathLst>
              <a:path w="1070451" h="1004886">
                <a:moveTo>
                  <a:pt x="0" y="0"/>
                </a:moveTo>
                <a:lnTo>
                  <a:pt x="1070451" y="0"/>
                </a:lnTo>
                <a:lnTo>
                  <a:pt x="1070451" y="1004886"/>
                </a:lnTo>
                <a:lnTo>
                  <a:pt x="0" y="1004886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5" name="TextBox 35"/>
          <p:cNvSpPr txBox="1"/>
          <p:nvPr/>
        </p:nvSpPr>
        <p:spPr>
          <a:xfrm>
            <a:off x="11069788" y="6981084"/>
            <a:ext cx="1752987" cy="6921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70"/>
              </a:lnSpc>
              <a:spcBef>
                <a:spcPct val="0"/>
              </a:spcBef>
            </a:pPr>
            <a:r>
              <a:rPr lang="en-US" sz="1907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Coeur qui bat vite</a:t>
            </a:r>
          </a:p>
        </p:txBody>
      </p:sp>
      <p:sp>
        <p:nvSpPr>
          <p:cNvPr id="36" name="Freeform 36"/>
          <p:cNvSpPr/>
          <p:nvPr/>
        </p:nvSpPr>
        <p:spPr>
          <a:xfrm>
            <a:off x="10267851" y="8948145"/>
            <a:ext cx="869474" cy="880480"/>
          </a:xfrm>
          <a:custGeom>
            <a:avLst/>
            <a:gdLst/>
            <a:ahLst/>
            <a:cxnLst/>
            <a:rect l="l" t="t" r="r" b="b"/>
            <a:pathLst>
              <a:path w="869474" h="880480">
                <a:moveTo>
                  <a:pt x="0" y="0"/>
                </a:moveTo>
                <a:lnTo>
                  <a:pt x="869474" y="0"/>
                </a:lnTo>
                <a:lnTo>
                  <a:pt x="869474" y="880480"/>
                </a:lnTo>
                <a:lnTo>
                  <a:pt x="0" y="88048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7" name="TextBox 37"/>
          <p:cNvSpPr txBox="1"/>
          <p:nvPr/>
        </p:nvSpPr>
        <p:spPr>
          <a:xfrm>
            <a:off x="9653806" y="9838150"/>
            <a:ext cx="2680557" cy="359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70"/>
              </a:lnSpc>
              <a:spcBef>
                <a:spcPct val="0"/>
              </a:spcBef>
            </a:pPr>
            <a:r>
              <a:rPr lang="en-US" sz="1907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Mal de ventre </a:t>
            </a:r>
          </a:p>
        </p:txBody>
      </p:sp>
      <p:sp>
        <p:nvSpPr>
          <p:cNvPr id="38" name="Freeform 38"/>
          <p:cNvSpPr/>
          <p:nvPr/>
        </p:nvSpPr>
        <p:spPr>
          <a:xfrm rot="-8323910">
            <a:off x="15387148" y="8515690"/>
            <a:ext cx="755998" cy="908105"/>
          </a:xfrm>
          <a:custGeom>
            <a:avLst/>
            <a:gdLst/>
            <a:ahLst/>
            <a:cxnLst/>
            <a:rect l="l" t="t" r="r" b="b"/>
            <a:pathLst>
              <a:path w="755998" h="908105">
                <a:moveTo>
                  <a:pt x="0" y="0"/>
                </a:moveTo>
                <a:lnTo>
                  <a:pt x="755998" y="0"/>
                </a:lnTo>
                <a:lnTo>
                  <a:pt x="755998" y="908105"/>
                </a:lnTo>
                <a:lnTo>
                  <a:pt x="0" y="908105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9" name="Freeform 39"/>
          <p:cNvSpPr/>
          <p:nvPr/>
        </p:nvSpPr>
        <p:spPr>
          <a:xfrm>
            <a:off x="9931450" y="7144952"/>
            <a:ext cx="735283" cy="911979"/>
          </a:xfrm>
          <a:custGeom>
            <a:avLst/>
            <a:gdLst/>
            <a:ahLst/>
            <a:cxnLst/>
            <a:rect l="l" t="t" r="r" b="b"/>
            <a:pathLst>
              <a:path w="735283" h="911979">
                <a:moveTo>
                  <a:pt x="0" y="0"/>
                </a:moveTo>
                <a:lnTo>
                  <a:pt x="735283" y="0"/>
                </a:lnTo>
                <a:lnTo>
                  <a:pt x="735283" y="911979"/>
                </a:lnTo>
                <a:lnTo>
                  <a:pt x="0" y="911979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40" name="TextBox 40"/>
          <p:cNvSpPr txBox="1"/>
          <p:nvPr/>
        </p:nvSpPr>
        <p:spPr>
          <a:xfrm>
            <a:off x="9848861" y="8056588"/>
            <a:ext cx="946255" cy="375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28"/>
              </a:lnSpc>
              <a:spcBef>
                <a:spcPct val="0"/>
              </a:spcBef>
            </a:pPr>
            <a:r>
              <a:rPr lang="en-US" sz="1948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Sueur</a:t>
            </a:r>
          </a:p>
        </p:txBody>
      </p:sp>
      <p:sp>
        <p:nvSpPr>
          <p:cNvPr id="41" name="Freeform 41"/>
          <p:cNvSpPr/>
          <p:nvPr/>
        </p:nvSpPr>
        <p:spPr>
          <a:xfrm rot="5400000">
            <a:off x="16541036" y="6699580"/>
            <a:ext cx="322554" cy="1351010"/>
          </a:xfrm>
          <a:custGeom>
            <a:avLst/>
            <a:gdLst/>
            <a:ahLst/>
            <a:cxnLst/>
            <a:rect l="l" t="t" r="r" b="b"/>
            <a:pathLst>
              <a:path w="322554" h="1351010">
                <a:moveTo>
                  <a:pt x="0" y="0"/>
                </a:moveTo>
                <a:lnTo>
                  <a:pt x="322554" y="0"/>
                </a:lnTo>
                <a:lnTo>
                  <a:pt x="322554" y="1351010"/>
                </a:lnTo>
                <a:lnTo>
                  <a:pt x="0" y="135101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42" name="TextBox 42"/>
          <p:cNvSpPr txBox="1"/>
          <p:nvPr/>
        </p:nvSpPr>
        <p:spPr>
          <a:xfrm>
            <a:off x="15881010" y="7605599"/>
            <a:ext cx="1456271" cy="375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28"/>
              </a:lnSpc>
              <a:spcBef>
                <a:spcPct val="0"/>
              </a:spcBef>
            </a:pPr>
            <a:r>
              <a:rPr lang="en-US" sz="1948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Gorge nouée</a:t>
            </a:r>
          </a:p>
        </p:txBody>
      </p:sp>
      <p:sp>
        <p:nvSpPr>
          <p:cNvPr id="43" name="Freeform 43"/>
          <p:cNvSpPr/>
          <p:nvPr/>
        </p:nvSpPr>
        <p:spPr>
          <a:xfrm>
            <a:off x="15214717" y="5547674"/>
            <a:ext cx="900453" cy="743999"/>
          </a:xfrm>
          <a:custGeom>
            <a:avLst/>
            <a:gdLst/>
            <a:ahLst/>
            <a:cxnLst/>
            <a:rect l="l" t="t" r="r" b="b"/>
            <a:pathLst>
              <a:path w="900453" h="743999">
                <a:moveTo>
                  <a:pt x="0" y="0"/>
                </a:moveTo>
                <a:lnTo>
                  <a:pt x="900453" y="0"/>
                </a:lnTo>
                <a:lnTo>
                  <a:pt x="900453" y="743999"/>
                </a:lnTo>
                <a:lnTo>
                  <a:pt x="0" y="743999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44" name="TextBox 44"/>
          <p:cNvSpPr txBox="1"/>
          <p:nvPr/>
        </p:nvSpPr>
        <p:spPr>
          <a:xfrm>
            <a:off x="14295522" y="6309869"/>
            <a:ext cx="2738844" cy="375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28"/>
              </a:lnSpc>
              <a:spcBef>
                <a:spcPct val="0"/>
              </a:spcBef>
            </a:pPr>
            <a:r>
              <a:rPr lang="en-US" sz="1948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Muscle tendu</a:t>
            </a:r>
          </a:p>
        </p:txBody>
      </p:sp>
      <p:sp>
        <p:nvSpPr>
          <p:cNvPr id="45" name="Freeform 45"/>
          <p:cNvSpPr/>
          <p:nvPr/>
        </p:nvSpPr>
        <p:spPr>
          <a:xfrm>
            <a:off x="16276258" y="4129718"/>
            <a:ext cx="956010" cy="774368"/>
          </a:xfrm>
          <a:custGeom>
            <a:avLst/>
            <a:gdLst/>
            <a:ahLst/>
            <a:cxnLst/>
            <a:rect l="l" t="t" r="r" b="b"/>
            <a:pathLst>
              <a:path w="956010" h="774368">
                <a:moveTo>
                  <a:pt x="0" y="0"/>
                </a:moveTo>
                <a:lnTo>
                  <a:pt x="956010" y="0"/>
                </a:lnTo>
                <a:lnTo>
                  <a:pt x="956010" y="774368"/>
                </a:lnTo>
                <a:lnTo>
                  <a:pt x="0" y="774368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46" name="TextBox 46"/>
          <p:cNvSpPr txBox="1"/>
          <p:nvPr/>
        </p:nvSpPr>
        <p:spPr>
          <a:xfrm>
            <a:off x="16115170" y="4958197"/>
            <a:ext cx="1278185" cy="378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717"/>
              </a:lnSpc>
              <a:spcBef>
                <a:spcPct val="0"/>
              </a:spcBef>
            </a:pPr>
            <a:r>
              <a:rPr lang="en-US" sz="194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Mal de cœur</a:t>
            </a:r>
          </a:p>
        </p:txBody>
      </p:sp>
      <p:sp>
        <p:nvSpPr>
          <p:cNvPr id="47" name="Freeform 47"/>
          <p:cNvSpPr/>
          <p:nvPr/>
        </p:nvSpPr>
        <p:spPr>
          <a:xfrm>
            <a:off x="12334363" y="6577515"/>
            <a:ext cx="2402590" cy="3709485"/>
          </a:xfrm>
          <a:custGeom>
            <a:avLst/>
            <a:gdLst/>
            <a:ahLst/>
            <a:cxnLst/>
            <a:rect l="l" t="t" r="r" b="b"/>
            <a:pathLst>
              <a:path w="2402590" h="3709485">
                <a:moveTo>
                  <a:pt x="0" y="0"/>
                </a:moveTo>
                <a:lnTo>
                  <a:pt x="2402590" y="0"/>
                </a:lnTo>
                <a:lnTo>
                  <a:pt x="2402590" y="3709485"/>
                </a:lnTo>
                <a:lnTo>
                  <a:pt x="0" y="3709485"/>
                </a:lnTo>
                <a:lnTo>
                  <a:pt x="0" y="0"/>
                </a:lnTo>
                <a:close/>
              </a:path>
            </a:pathLst>
          </a:custGeom>
          <a:blipFill>
            <a:blip r:embed="rId35"/>
            <a:stretch>
              <a:fillRect b="-37690"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48" name="Group 48"/>
          <p:cNvGrpSpPr/>
          <p:nvPr/>
        </p:nvGrpSpPr>
        <p:grpSpPr>
          <a:xfrm>
            <a:off x="9664950" y="3365836"/>
            <a:ext cx="5203038" cy="424715"/>
            <a:chOff x="0" y="0"/>
            <a:chExt cx="1304367" cy="106473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1304367" cy="106473"/>
            </a:xfrm>
            <a:custGeom>
              <a:avLst/>
              <a:gdLst/>
              <a:ahLst/>
              <a:cxnLst/>
              <a:rect l="l" t="t" r="r" b="b"/>
              <a:pathLst>
                <a:path w="1304367" h="106473">
                  <a:moveTo>
                    <a:pt x="7440" y="0"/>
                  </a:moveTo>
                  <a:lnTo>
                    <a:pt x="1296927" y="0"/>
                  </a:lnTo>
                  <a:cubicBezTo>
                    <a:pt x="1298901" y="0"/>
                    <a:pt x="1300793" y="784"/>
                    <a:pt x="1302188" y="2179"/>
                  </a:cubicBezTo>
                  <a:cubicBezTo>
                    <a:pt x="1303583" y="3574"/>
                    <a:pt x="1304367" y="5467"/>
                    <a:pt x="1304367" y="7440"/>
                  </a:cubicBezTo>
                  <a:lnTo>
                    <a:pt x="1304367" y="99033"/>
                  </a:lnTo>
                  <a:cubicBezTo>
                    <a:pt x="1304367" y="103142"/>
                    <a:pt x="1301036" y="106473"/>
                    <a:pt x="1296927" y="106473"/>
                  </a:cubicBezTo>
                  <a:lnTo>
                    <a:pt x="7440" y="106473"/>
                  </a:lnTo>
                  <a:cubicBezTo>
                    <a:pt x="5467" y="106473"/>
                    <a:pt x="3574" y="105689"/>
                    <a:pt x="2179" y="104294"/>
                  </a:cubicBezTo>
                  <a:cubicBezTo>
                    <a:pt x="784" y="102899"/>
                    <a:pt x="0" y="101007"/>
                    <a:pt x="0" y="99033"/>
                  </a:cubicBezTo>
                  <a:lnTo>
                    <a:pt x="0" y="7440"/>
                  </a:lnTo>
                  <a:cubicBezTo>
                    <a:pt x="0" y="3331"/>
                    <a:pt x="3331" y="0"/>
                    <a:pt x="7440" y="0"/>
                  </a:cubicBezTo>
                  <a:close/>
                </a:path>
              </a:pathLst>
            </a:custGeom>
            <a:solidFill>
              <a:srgbClr val="E0F7F1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50" name="TextBox 50"/>
            <p:cNvSpPr txBox="1"/>
            <p:nvPr/>
          </p:nvSpPr>
          <p:spPr>
            <a:xfrm>
              <a:off x="0" y="-57150"/>
              <a:ext cx="1304367" cy="163623"/>
            </a:xfrm>
            <a:prstGeom prst="rect">
              <a:avLst/>
            </a:prstGeom>
          </p:spPr>
          <p:txBody>
            <a:bodyPr lIns="70636" tIns="70636" rIns="70636" bIns="70636" rtlCol="0" anchor="ctr"/>
            <a:lstStyle/>
            <a:p>
              <a:pPr algn="ctr">
                <a:lnSpc>
                  <a:spcPts val="2059"/>
                </a:lnSpc>
              </a:pPr>
              <a:endParaRPr/>
            </a:p>
          </p:txBody>
        </p:sp>
      </p:grpSp>
      <p:sp>
        <p:nvSpPr>
          <p:cNvPr id="51" name="TextBox 51"/>
          <p:cNvSpPr txBox="1"/>
          <p:nvPr/>
        </p:nvSpPr>
        <p:spPr>
          <a:xfrm>
            <a:off x="9745187" y="3312286"/>
            <a:ext cx="5122801" cy="478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4"/>
              </a:lnSpc>
              <a:spcBef>
                <a:spcPct val="0"/>
              </a:spcBef>
            </a:pPr>
            <a:r>
              <a:rPr lang="en-US" sz="2502" b="1">
                <a:solidFill>
                  <a:srgbClr val="00206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Ce qui peut se passer dans mon corps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4979081" y="9452955"/>
            <a:ext cx="1572134" cy="375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28"/>
              </a:lnSpc>
              <a:spcBef>
                <a:spcPct val="0"/>
              </a:spcBef>
            </a:pPr>
            <a:r>
              <a:rPr lang="en-US" sz="1948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Tremblements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1" r="-121"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3" name="Group 3"/>
          <p:cNvGrpSpPr/>
          <p:nvPr/>
        </p:nvGrpSpPr>
        <p:grpSpPr>
          <a:xfrm>
            <a:off x="0" y="1982880"/>
            <a:ext cx="18288000" cy="6205466"/>
            <a:chOff x="0" y="0"/>
            <a:chExt cx="24384000" cy="8273954"/>
          </a:xfrm>
        </p:grpSpPr>
        <p:sp>
          <p:nvSpPr>
            <p:cNvPr id="4" name="Freeform 4"/>
            <p:cNvSpPr/>
            <p:nvPr/>
          </p:nvSpPr>
          <p:spPr>
            <a:xfrm>
              <a:off x="0" y="628835"/>
              <a:ext cx="24384000" cy="7645120"/>
            </a:xfrm>
            <a:custGeom>
              <a:avLst/>
              <a:gdLst/>
              <a:ahLst/>
              <a:cxnLst/>
              <a:rect l="l" t="t" r="r" b="b"/>
              <a:pathLst>
                <a:path w="24384000" h="7645120">
                  <a:moveTo>
                    <a:pt x="0" y="0"/>
                  </a:moveTo>
                  <a:lnTo>
                    <a:pt x="24384000" y="0"/>
                  </a:lnTo>
                  <a:lnTo>
                    <a:pt x="24384000" y="7645119"/>
                  </a:lnTo>
                  <a:lnTo>
                    <a:pt x="0" y="76451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88788" b="-10554"/>
              </a:stretch>
            </a:blipFill>
          </p:spPr>
          <p:txBody>
            <a:bodyPr/>
            <a:lstStyle/>
            <a:p>
              <a:endParaRPr lang="fr-CA"/>
            </a:p>
          </p:txBody>
        </p:sp>
        <p:grpSp>
          <p:nvGrpSpPr>
            <p:cNvPr id="5" name="Group 5"/>
            <p:cNvGrpSpPr/>
            <p:nvPr/>
          </p:nvGrpSpPr>
          <p:grpSpPr>
            <a:xfrm>
              <a:off x="879981" y="3619136"/>
              <a:ext cx="8900429" cy="1060610"/>
              <a:chOff x="0" y="0"/>
              <a:chExt cx="3202471" cy="381619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3202471" cy="381619"/>
              </a:xfrm>
              <a:custGeom>
                <a:avLst/>
                <a:gdLst/>
                <a:ahLst/>
                <a:cxnLst/>
                <a:rect l="l" t="t" r="r" b="b"/>
                <a:pathLst>
                  <a:path w="3202471" h="381619">
                    <a:moveTo>
                      <a:pt x="13563" y="0"/>
                    </a:moveTo>
                    <a:lnTo>
                      <a:pt x="3188908" y="0"/>
                    </a:lnTo>
                    <a:cubicBezTo>
                      <a:pt x="3192505" y="0"/>
                      <a:pt x="3195955" y="1429"/>
                      <a:pt x="3198499" y="3973"/>
                    </a:cubicBezTo>
                    <a:cubicBezTo>
                      <a:pt x="3201042" y="6516"/>
                      <a:pt x="3202471" y="9966"/>
                      <a:pt x="3202471" y="13563"/>
                    </a:cubicBezTo>
                    <a:lnTo>
                      <a:pt x="3202471" y="368056"/>
                    </a:lnTo>
                    <a:cubicBezTo>
                      <a:pt x="3202471" y="375546"/>
                      <a:pt x="3196399" y="381619"/>
                      <a:pt x="3188908" y="381619"/>
                    </a:cubicBezTo>
                    <a:lnTo>
                      <a:pt x="13563" y="381619"/>
                    </a:lnTo>
                    <a:cubicBezTo>
                      <a:pt x="6073" y="381619"/>
                      <a:pt x="0" y="375546"/>
                      <a:pt x="0" y="368056"/>
                    </a:cubicBezTo>
                    <a:lnTo>
                      <a:pt x="0" y="13563"/>
                    </a:lnTo>
                    <a:cubicBezTo>
                      <a:pt x="0" y="6073"/>
                      <a:pt x="6073" y="0"/>
                      <a:pt x="13563" y="0"/>
                    </a:cubicBezTo>
                    <a:close/>
                  </a:path>
                </a:pathLst>
              </a:custGeom>
              <a:solidFill>
                <a:srgbClr val="E0F6F1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57150"/>
                <a:ext cx="3202471" cy="438769"/>
              </a:xfrm>
              <a:prstGeom prst="rect">
                <a:avLst/>
              </a:prstGeom>
            </p:spPr>
            <p:txBody>
              <a:bodyPr lIns="77397" tIns="77397" rIns="77397" bIns="77397" rtlCol="0" anchor="ctr"/>
              <a:lstStyle/>
              <a:p>
                <a:pPr algn="ctr">
                  <a:lnSpc>
                    <a:spcPts val="1862"/>
                  </a:lnSpc>
                </a:pPr>
                <a:endParaRPr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1607770" y="3754727"/>
              <a:ext cx="8239778" cy="7799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221"/>
                </a:lnSpc>
              </a:pPr>
              <a:r>
                <a:rPr lang="en-US" sz="2177" spc="-89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Qu’est-ce qui se passe dans ton </a:t>
              </a:r>
              <a:r>
                <a:rPr lang="en-US" sz="2177" b="1" spc="-89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cœur </a:t>
              </a:r>
              <a:r>
                <a:rPr lang="en-US" sz="2177" spc="-89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à toi, en ce moment? </a:t>
              </a:r>
            </a:p>
            <a:p>
              <a:pPr algn="l">
                <a:lnSpc>
                  <a:spcPts val="2221"/>
                </a:lnSpc>
              </a:pPr>
              <a:r>
                <a:rPr lang="en-US" sz="2177" spc="-89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Quelle(s)</a:t>
              </a:r>
              <a:r>
                <a:rPr lang="en-US" sz="2177" b="1" spc="-89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émotion(s)</a:t>
              </a:r>
              <a:r>
                <a:rPr lang="en-US" sz="2177" spc="-89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vis-tu? </a:t>
              </a:r>
            </a:p>
          </p:txBody>
        </p:sp>
        <p:grpSp>
          <p:nvGrpSpPr>
            <p:cNvPr id="9" name="Group 9"/>
            <p:cNvGrpSpPr/>
            <p:nvPr/>
          </p:nvGrpSpPr>
          <p:grpSpPr>
            <a:xfrm>
              <a:off x="590020" y="3492609"/>
              <a:ext cx="942656" cy="973938"/>
              <a:chOff x="0" y="0"/>
              <a:chExt cx="742644" cy="767288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742644" cy="767288"/>
              </a:xfrm>
              <a:custGeom>
                <a:avLst/>
                <a:gdLst/>
                <a:ahLst/>
                <a:cxnLst/>
                <a:rect l="l" t="t" r="r" b="b"/>
                <a:pathLst>
                  <a:path w="742644" h="767288">
                    <a:moveTo>
                      <a:pt x="371322" y="0"/>
                    </a:moveTo>
                    <a:cubicBezTo>
                      <a:pt x="166246" y="0"/>
                      <a:pt x="0" y="171763"/>
                      <a:pt x="0" y="383644"/>
                    </a:cubicBezTo>
                    <a:cubicBezTo>
                      <a:pt x="0" y="595525"/>
                      <a:pt x="166246" y="767288"/>
                      <a:pt x="371322" y="767288"/>
                    </a:cubicBezTo>
                    <a:cubicBezTo>
                      <a:pt x="576397" y="767288"/>
                      <a:pt x="742644" y="595525"/>
                      <a:pt x="742644" y="383644"/>
                    </a:cubicBezTo>
                    <a:cubicBezTo>
                      <a:pt x="742644" y="171763"/>
                      <a:pt x="576397" y="0"/>
                      <a:pt x="371322" y="0"/>
                    </a:cubicBezTo>
                    <a:close/>
                  </a:path>
                </a:pathLst>
              </a:custGeom>
              <a:solidFill>
                <a:srgbClr val="0AAD90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69623" y="14783"/>
                <a:ext cx="603398" cy="680572"/>
              </a:xfrm>
              <a:prstGeom prst="rect">
                <a:avLst/>
              </a:prstGeom>
            </p:spPr>
            <p:txBody>
              <a:bodyPr lIns="77397" tIns="77397" rIns="77397" bIns="77397" rtlCol="0" anchor="ctr"/>
              <a:lstStyle/>
              <a:p>
                <a:pPr algn="ctr">
                  <a:lnSpc>
                    <a:spcPts val="2059"/>
                  </a:lnSpc>
                </a:pPr>
                <a:endParaRPr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805558" y="3466736"/>
              <a:ext cx="511580" cy="9711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49"/>
                </a:lnSpc>
                <a:spcBef>
                  <a:spcPct val="0"/>
                </a:spcBef>
              </a:pPr>
              <a:r>
                <a:rPr lang="en-US" sz="4035" b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1</a:t>
              </a:r>
            </a:p>
          </p:txBody>
        </p:sp>
        <p:grpSp>
          <p:nvGrpSpPr>
            <p:cNvPr id="13" name="Group 13"/>
            <p:cNvGrpSpPr/>
            <p:nvPr/>
          </p:nvGrpSpPr>
          <p:grpSpPr>
            <a:xfrm>
              <a:off x="13171472" y="3717329"/>
              <a:ext cx="8650117" cy="1030782"/>
              <a:chOff x="0" y="0"/>
              <a:chExt cx="3202471" cy="381619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3202471" cy="381619"/>
              </a:xfrm>
              <a:custGeom>
                <a:avLst/>
                <a:gdLst/>
                <a:ahLst/>
                <a:cxnLst/>
                <a:rect l="l" t="t" r="r" b="b"/>
                <a:pathLst>
                  <a:path w="3202471" h="381619">
                    <a:moveTo>
                      <a:pt x="13956" y="0"/>
                    </a:moveTo>
                    <a:lnTo>
                      <a:pt x="3188515" y="0"/>
                    </a:lnTo>
                    <a:cubicBezTo>
                      <a:pt x="3192217" y="0"/>
                      <a:pt x="3195767" y="1470"/>
                      <a:pt x="3198384" y="4088"/>
                    </a:cubicBezTo>
                    <a:cubicBezTo>
                      <a:pt x="3201001" y="6705"/>
                      <a:pt x="3202471" y="10255"/>
                      <a:pt x="3202471" y="13956"/>
                    </a:cubicBezTo>
                    <a:lnTo>
                      <a:pt x="3202471" y="367663"/>
                    </a:lnTo>
                    <a:cubicBezTo>
                      <a:pt x="3202471" y="375371"/>
                      <a:pt x="3196223" y="381619"/>
                      <a:pt x="3188515" y="381619"/>
                    </a:cubicBezTo>
                    <a:lnTo>
                      <a:pt x="13956" y="381619"/>
                    </a:lnTo>
                    <a:cubicBezTo>
                      <a:pt x="6248" y="381619"/>
                      <a:pt x="0" y="375371"/>
                      <a:pt x="0" y="367663"/>
                    </a:cubicBezTo>
                    <a:lnTo>
                      <a:pt x="0" y="13956"/>
                    </a:lnTo>
                    <a:cubicBezTo>
                      <a:pt x="0" y="6248"/>
                      <a:pt x="6248" y="0"/>
                      <a:pt x="13956" y="0"/>
                    </a:cubicBezTo>
                    <a:close/>
                  </a:path>
                </a:pathLst>
              </a:custGeom>
              <a:solidFill>
                <a:srgbClr val="E0F6F1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57150"/>
                <a:ext cx="3202471" cy="438769"/>
              </a:xfrm>
              <a:prstGeom prst="rect">
                <a:avLst/>
              </a:prstGeom>
            </p:spPr>
            <p:txBody>
              <a:bodyPr lIns="75221" tIns="75221" rIns="75221" bIns="75221" rtlCol="0" anchor="ctr"/>
              <a:lstStyle/>
              <a:p>
                <a:pPr algn="ctr">
                  <a:lnSpc>
                    <a:spcPts val="1862"/>
                  </a:lnSpc>
                </a:pPr>
                <a:endParaRPr/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13878793" y="3848839"/>
              <a:ext cx="8008046" cy="7582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158"/>
                </a:lnSpc>
              </a:pPr>
              <a:r>
                <a:rPr lang="en-US" sz="2116" spc="-86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Qu’est-ce qui se passe dans ton </a:t>
              </a:r>
              <a:r>
                <a:rPr lang="en-US" sz="2116" b="1" spc="-86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corps</a:t>
              </a:r>
              <a:r>
                <a:rPr lang="en-US" sz="2116" spc="-86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à toi, en ce moment? Quelle(s) </a:t>
              </a:r>
              <a:r>
                <a:rPr lang="en-US" sz="2116" b="1" spc="-86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sensation(s) physique(s) </a:t>
              </a:r>
              <a:r>
                <a:rPr lang="en-US" sz="2116" spc="-86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ressens-tu?</a:t>
              </a:r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12889666" y="3594360"/>
              <a:ext cx="916145" cy="946547"/>
              <a:chOff x="0" y="0"/>
              <a:chExt cx="742644" cy="767288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742644" cy="767288"/>
              </a:xfrm>
              <a:custGeom>
                <a:avLst/>
                <a:gdLst/>
                <a:ahLst/>
                <a:cxnLst/>
                <a:rect l="l" t="t" r="r" b="b"/>
                <a:pathLst>
                  <a:path w="742644" h="767288">
                    <a:moveTo>
                      <a:pt x="371322" y="0"/>
                    </a:moveTo>
                    <a:cubicBezTo>
                      <a:pt x="166246" y="0"/>
                      <a:pt x="0" y="171763"/>
                      <a:pt x="0" y="383644"/>
                    </a:cubicBezTo>
                    <a:cubicBezTo>
                      <a:pt x="0" y="595525"/>
                      <a:pt x="166246" y="767288"/>
                      <a:pt x="371322" y="767288"/>
                    </a:cubicBezTo>
                    <a:cubicBezTo>
                      <a:pt x="576397" y="767288"/>
                      <a:pt x="742644" y="595525"/>
                      <a:pt x="742644" y="383644"/>
                    </a:cubicBezTo>
                    <a:cubicBezTo>
                      <a:pt x="742644" y="171763"/>
                      <a:pt x="576397" y="0"/>
                      <a:pt x="371322" y="0"/>
                    </a:cubicBezTo>
                    <a:close/>
                  </a:path>
                </a:pathLst>
              </a:custGeom>
              <a:solidFill>
                <a:srgbClr val="0AAD90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69623" y="14783"/>
                <a:ext cx="603398" cy="680572"/>
              </a:xfrm>
              <a:prstGeom prst="rect">
                <a:avLst/>
              </a:prstGeom>
            </p:spPr>
            <p:txBody>
              <a:bodyPr lIns="75221" tIns="75221" rIns="75221" bIns="75221" rtlCol="0" anchor="ctr"/>
              <a:lstStyle/>
              <a:p>
                <a:pPr algn="ctr">
                  <a:lnSpc>
                    <a:spcPts val="2059"/>
                  </a:lnSpc>
                </a:pPr>
                <a:endParaRPr/>
              </a:p>
            </p:txBody>
          </p:sp>
        </p:grpSp>
        <p:sp>
          <p:nvSpPr>
            <p:cNvPr id="20" name="TextBox 20"/>
            <p:cNvSpPr txBox="1"/>
            <p:nvPr/>
          </p:nvSpPr>
          <p:spPr>
            <a:xfrm>
              <a:off x="13099142" y="3564929"/>
              <a:ext cx="497193" cy="9481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490"/>
                </a:lnSpc>
                <a:spcBef>
                  <a:spcPct val="0"/>
                </a:spcBef>
              </a:pPr>
              <a:r>
                <a:rPr lang="en-US" sz="3921" b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2</a:t>
              </a:r>
            </a:p>
          </p:txBody>
        </p:sp>
        <p:grpSp>
          <p:nvGrpSpPr>
            <p:cNvPr id="21" name="Group 21"/>
            <p:cNvGrpSpPr/>
            <p:nvPr/>
          </p:nvGrpSpPr>
          <p:grpSpPr>
            <a:xfrm>
              <a:off x="555229" y="6873977"/>
              <a:ext cx="9222749" cy="1043772"/>
              <a:chOff x="0" y="0"/>
              <a:chExt cx="3371980" cy="381619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3371979" cy="381619"/>
              </a:xfrm>
              <a:custGeom>
                <a:avLst/>
                <a:gdLst/>
                <a:ahLst/>
                <a:cxnLst/>
                <a:rect l="l" t="t" r="r" b="b"/>
                <a:pathLst>
                  <a:path w="3371979" h="381619">
                    <a:moveTo>
                      <a:pt x="13089" y="0"/>
                    </a:moveTo>
                    <a:lnTo>
                      <a:pt x="3358890" y="0"/>
                    </a:lnTo>
                    <a:cubicBezTo>
                      <a:pt x="3362362" y="0"/>
                      <a:pt x="3365691" y="1379"/>
                      <a:pt x="3368146" y="3834"/>
                    </a:cubicBezTo>
                    <a:cubicBezTo>
                      <a:pt x="3370600" y="6289"/>
                      <a:pt x="3371979" y="9618"/>
                      <a:pt x="3371979" y="13089"/>
                    </a:cubicBezTo>
                    <a:lnTo>
                      <a:pt x="3371979" y="368530"/>
                    </a:lnTo>
                    <a:cubicBezTo>
                      <a:pt x="3371979" y="372001"/>
                      <a:pt x="3370600" y="375330"/>
                      <a:pt x="3368146" y="377785"/>
                    </a:cubicBezTo>
                    <a:cubicBezTo>
                      <a:pt x="3365691" y="380240"/>
                      <a:pt x="3362362" y="381619"/>
                      <a:pt x="3358890" y="381619"/>
                    </a:cubicBezTo>
                    <a:lnTo>
                      <a:pt x="13089" y="381619"/>
                    </a:lnTo>
                    <a:cubicBezTo>
                      <a:pt x="9618" y="381619"/>
                      <a:pt x="6289" y="380240"/>
                      <a:pt x="3834" y="377785"/>
                    </a:cubicBezTo>
                    <a:cubicBezTo>
                      <a:pt x="1379" y="375330"/>
                      <a:pt x="0" y="372001"/>
                      <a:pt x="0" y="368530"/>
                    </a:cubicBezTo>
                    <a:lnTo>
                      <a:pt x="0" y="13089"/>
                    </a:lnTo>
                    <a:cubicBezTo>
                      <a:pt x="0" y="9618"/>
                      <a:pt x="1379" y="6289"/>
                      <a:pt x="3834" y="3834"/>
                    </a:cubicBezTo>
                    <a:cubicBezTo>
                      <a:pt x="6289" y="1379"/>
                      <a:pt x="9618" y="0"/>
                      <a:pt x="13089" y="0"/>
                    </a:cubicBezTo>
                    <a:close/>
                  </a:path>
                </a:pathLst>
              </a:custGeom>
              <a:solidFill>
                <a:srgbClr val="E0F6F1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0" y="-57150"/>
                <a:ext cx="3371980" cy="438769"/>
              </a:xfrm>
              <a:prstGeom prst="rect">
                <a:avLst/>
              </a:prstGeom>
            </p:spPr>
            <p:txBody>
              <a:bodyPr lIns="76169" tIns="76169" rIns="76169" bIns="76169" rtlCol="0" anchor="ctr"/>
              <a:lstStyle/>
              <a:p>
                <a:pPr algn="ctr">
                  <a:lnSpc>
                    <a:spcPts val="1862"/>
                  </a:lnSpc>
                </a:pPr>
                <a:endParaRPr/>
              </a:p>
            </p:txBody>
          </p:sp>
        </p:grpSp>
        <p:sp>
          <p:nvSpPr>
            <p:cNvPr id="24" name="TextBox 24"/>
            <p:cNvSpPr txBox="1"/>
            <p:nvPr/>
          </p:nvSpPr>
          <p:spPr>
            <a:xfrm>
              <a:off x="1309374" y="7016789"/>
              <a:ext cx="8538173" cy="7581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186"/>
                </a:lnSpc>
              </a:pPr>
              <a:r>
                <a:rPr lang="en-US" sz="2143" spc="-87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As-tu des émotions plus </a:t>
              </a:r>
              <a:r>
                <a:rPr lang="en-US" sz="2143" b="1" spc="-87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silencieuses, cachées en coulisses</a:t>
              </a:r>
              <a:r>
                <a:rPr lang="en-US" sz="2143" spc="-87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? </a:t>
              </a:r>
            </a:p>
            <a:p>
              <a:pPr algn="l">
                <a:lnSpc>
                  <a:spcPts val="2186"/>
                </a:lnSpc>
              </a:pPr>
              <a:r>
                <a:rPr lang="en-US" sz="2143" spc="-87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Si oui, lesquelles?</a:t>
              </a:r>
            </a:p>
          </p:txBody>
        </p:sp>
        <p:grpSp>
          <p:nvGrpSpPr>
            <p:cNvPr id="25" name="Group 25"/>
            <p:cNvGrpSpPr/>
            <p:nvPr/>
          </p:nvGrpSpPr>
          <p:grpSpPr>
            <a:xfrm>
              <a:off x="254767" y="6749458"/>
              <a:ext cx="976793" cy="958476"/>
              <a:chOff x="0" y="0"/>
              <a:chExt cx="781952" cy="767288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781952" cy="767288"/>
              </a:xfrm>
              <a:custGeom>
                <a:avLst/>
                <a:gdLst/>
                <a:ahLst/>
                <a:cxnLst/>
                <a:rect l="l" t="t" r="r" b="b"/>
                <a:pathLst>
                  <a:path w="781952" h="767288">
                    <a:moveTo>
                      <a:pt x="390976" y="0"/>
                    </a:moveTo>
                    <a:cubicBezTo>
                      <a:pt x="175046" y="0"/>
                      <a:pt x="0" y="171763"/>
                      <a:pt x="0" y="383644"/>
                    </a:cubicBezTo>
                    <a:cubicBezTo>
                      <a:pt x="0" y="595525"/>
                      <a:pt x="175046" y="767288"/>
                      <a:pt x="390976" y="767288"/>
                    </a:cubicBezTo>
                    <a:cubicBezTo>
                      <a:pt x="606906" y="767288"/>
                      <a:pt x="781952" y="595525"/>
                      <a:pt x="781952" y="383644"/>
                    </a:cubicBezTo>
                    <a:cubicBezTo>
                      <a:pt x="781952" y="171763"/>
                      <a:pt x="606906" y="0"/>
                      <a:pt x="390976" y="0"/>
                    </a:cubicBezTo>
                    <a:close/>
                  </a:path>
                </a:pathLst>
              </a:custGeom>
              <a:solidFill>
                <a:srgbClr val="0AAD90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27" name="TextBox 27"/>
              <p:cNvSpPr txBox="1"/>
              <p:nvPr/>
            </p:nvSpPr>
            <p:spPr>
              <a:xfrm>
                <a:off x="73308" y="14783"/>
                <a:ext cx="635336" cy="680572"/>
              </a:xfrm>
              <a:prstGeom prst="rect">
                <a:avLst/>
              </a:prstGeom>
            </p:spPr>
            <p:txBody>
              <a:bodyPr lIns="76169" tIns="76169" rIns="76169" bIns="76169" rtlCol="0" anchor="ctr"/>
              <a:lstStyle/>
              <a:p>
                <a:pPr algn="ctr">
                  <a:lnSpc>
                    <a:spcPts val="2059"/>
                  </a:lnSpc>
                </a:pPr>
                <a:endParaRPr/>
              </a:p>
            </p:txBody>
          </p:sp>
        </p:grpSp>
        <p:sp>
          <p:nvSpPr>
            <p:cNvPr id="28" name="TextBox 28"/>
            <p:cNvSpPr txBox="1"/>
            <p:nvPr/>
          </p:nvSpPr>
          <p:spPr>
            <a:xfrm>
              <a:off x="478111" y="6712052"/>
              <a:ext cx="530107" cy="9676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59"/>
                </a:lnSpc>
                <a:spcBef>
                  <a:spcPct val="0"/>
                </a:spcBef>
              </a:pPr>
              <a:r>
                <a:rPr lang="en-US" sz="3971" b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3</a:t>
              </a:r>
            </a:p>
          </p:txBody>
        </p:sp>
        <p:sp>
          <p:nvSpPr>
            <p:cNvPr id="29" name="Freeform 29"/>
            <p:cNvSpPr/>
            <p:nvPr/>
          </p:nvSpPr>
          <p:spPr>
            <a:xfrm flipH="1">
              <a:off x="9257528" y="2164772"/>
              <a:ext cx="3939194" cy="6081928"/>
            </a:xfrm>
            <a:custGeom>
              <a:avLst/>
              <a:gdLst/>
              <a:ahLst/>
              <a:cxnLst/>
              <a:rect l="l" t="t" r="r" b="b"/>
              <a:pathLst>
                <a:path w="3939194" h="6081928">
                  <a:moveTo>
                    <a:pt x="3939194" y="0"/>
                  </a:moveTo>
                  <a:lnTo>
                    <a:pt x="0" y="0"/>
                  </a:lnTo>
                  <a:lnTo>
                    <a:pt x="0" y="6081928"/>
                  </a:lnTo>
                  <a:lnTo>
                    <a:pt x="3939194" y="6081928"/>
                  </a:lnTo>
                  <a:lnTo>
                    <a:pt x="3939194" y="0"/>
                  </a:lnTo>
                  <a:close/>
                </a:path>
              </a:pathLst>
            </a:custGeom>
            <a:blipFill>
              <a:blip r:embed="rId4"/>
              <a:stretch>
                <a:fillRect b="-37690"/>
              </a:stretch>
            </a:blipFill>
          </p:spPr>
          <p:txBody>
            <a:bodyPr/>
            <a:lstStyle/>
            <a:p>
              <a:endParaRPr lang="fr-CA"/>
            </a:p>
          </p:txBody>
        </p:sp>
        <p:sp>
          <p:nvSpPr>
            <p:cNvPr id="30" name="Freeform 30"/>
            <p:cNvSpPr/>
            <p:nvPr/>
          </p:nvSpPr>
          <p:spPr>
            <a:xfrm flipH="1">
              <a:off x="11678003" y="3983112"/>
              <a:ext cx="1285430" cy="4290842"/>
            </a:xfrm>
            <a:custGeom>
              <a:avLst/>
              <a:gdLst/>
              <a:ahLst/>
              <a:cxnLst/>
              <a:rect l="l" t="t" r="r" b="b"/>
              <a:pathLst>
                <a:path w="1285430" h="4290842">
                  <a:moveTo>
                    <a:pt x="1285431" y="0"/>
                  </a:moveTo>
                  <a:lnTo>
                    <a:pt x="0" y="0"/>
                  </a:lnTo>
                  <a:lnTo>
                    <a:pt x="0" y="4290842"/>
                  </a:lnTo>
                  <a:lnTo>
                    <a:pt x="1285431" y="4290842"/>
                  </a:lnTo>
                  <a:lnTo>
                    <a:pt x="1285431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b="-47938"/>
              </a:stretch>
            </a:blipFill>
          </p:spPr>
          <p:txBody>
            <a:bodyPr/>
            <a:lstStyle/>
            <a:p>
              <a:endParaRPr lang="fr-CA"/>
            </a:p>
          </p:txBody>
        </p:sp>
        <p:grpSp>
          <p:nvGrpSpPr>
            <p:cNvPr id="31" name="Group 31"/>
            <p:cNvGrpSpPr/>
            <p:nvPr/>
          </p:nvGrpSpPr>
          <p:grpSpPr>
            <a:xfrm>
              <a:off x="10454502" y="3079278"/>
              <a:ext cx="515082" cy="515082"/>
              <a:chOff x="0" y="0"/>
              <a:chExt cx="812800" cy="812800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33" name="TextBox 33"/>
              <p:cNvSpPr txBox="1"/>
              <p:nvPr/>
            </p:nvSpPr>
            <p:spPr>
              <a:xfrm>
                <a:off x="76200" y="-28575"/>
                <a:ext cx="660400" cy="765175"/>
              </a:xfrm>
              <a:prstGeom prst="rect">
                <a:avLst/>
              </a:prstGeom>
            </p:spPr>
            <p:txBody>
              <a:bodyPr lIns="39094" tIns="39094" rIns="39094" bIns="39094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grpSp>
          <p:nvGrpSpPr>
            <p:cNvPr id="34" name="Group 34"/>
            <p:cNvGrpSpPr/>
            <p:nvPr/>
          </p:nvGrpSpPr>
          <p:grpSpPr>
            <a:xfrm>
              <a:off x="10969584" y="3067351"/>
              <a:ext cx="515082" cy="515082"/>
              <a:chOff x="0" y="0"/>
              <a:chExt cx="812800" cy="812800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36" name="TextBox 36"/>
              <p:cNvSpPr txBox="1"/>
              <p:nvPr/>
            </p:nvSpPr>
            <p:spPr>
              <a:xfrm>
                <a:off x="76200" y="-28575"/>
                <a:ext cx="660400" cy="765175"/>
              </a:xfrm>
              <a:prstGeom prst="rect">
                <a:avLst/>
              </a:prstGeom>
            </p:spPr>
            <p:txBody>
              <a:bodyPr lIns="39094" tIns="39094" rIns="39094" bIns="39094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sp>
          <p:nvSpPr>
            <p:cNvPr id="37" name="Freeform 37"/>
            <p:cNvSpPr/>
            <p:nvPr/>
          </p:nvSpPr>
          <p:spPr>
            <a:xfrm rot="-5934953">
              <a:off x="2010075" y="6080400"/>
              <a:ext cx="904936" cy="695669"/>
            </a:xfrm>
            <a:custGeom>
              <a:avLst/>
              <a:gdLst/>
              <a:ahLst/>
              <a:cxnLst/>
              <a:rect l="l" t="t" r="r" b="b"/>
              <a:pathLst>
                <a:path w="904936" h="695669">
                  <a:moveTo>
                    <a:pt x="0" y="0"/>
                  </a:moveTo>
                  <a:lnTo>
                    <a:pt x="904936" y="0"/>
                  </a:lnTo>
                  <a:lnTo>
                    <a:pt x="904936" y="695669"/>
                  </a:lnTo>
                  <a:lnTo>
                    <a:pt x="0" y="6956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p:sp>
          <p:nvSpPr>
            <p:cNvPr id="38" name="Freeform 38"/>
            <p:cNvSpPr/>
            <p:nvPr/>
          </p:nvSpPr>
          <p:spPr>
            <a:xfrm rot="134461" flipV="1">
              <a:off x="9675641" y="4668716"/>
              <a:ext cx="901491" cy="693021"/>
            </a:xfrm>
            <a:custGeom>
              <a:avLst/>
              <a:gdLst/>
              <a:ahLst/>
              <a:cxnLst/>
              <a:rect l="l" t="t" r="r" b="b"/>
              <a:pathLst>
                <a:path w="901491" h="693021">
                  <a:moveTo>
                    <a:pt x="0" y="693021"/>
                  </a:moveTo>
                  <a:lnTo>
                    <a:pt x="901491" y="693021"/>
                  </a:lnTo>
                  <a:lnTo>
                    <a:pt x="901491" y="0"/>
                  </a:lnTo>
                  <a:lnTo>
                    <a:pt x="0" y="0"/>
                  </a:lnTo>
                  <a:lnTo>
                    <a:pt x="0" y="693021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p:sp>
          <p:nvSpPr>
            <p:cNvPr id="39" name="Freeform 39"/>
            <p:cNvSpPr/>
            <p:nvPr/>
          </p:nvSpPr>
          <p:spPr>
            <a:xfrm rot="-7209717">
              <a:off x="11986617" y="3284662"/>
              <a:ext cx="901491" cy="693021"/>
            </a:xfrm>
            <a:custGeom>
              <a:avLst/>
              <a:gdLst/>
              <a:ahLst/>
              <a:cxnLst/>
              <a:rect l="l" t="t" r="r" b="b"/>
              <a:pathLst>
                <a:path w="901491" h="693021">
                  <a:moveTo>
                    <a:pt x="0" y="0"/>
                  </a:moveTo>
                  <a:lnTo>
                    <a:pt x="901491" y="0"/>
                  </a:lnTo>
                  <a:lnTo>
                    <a:pt x="901491" y="693021"/>
                  </a:lnTo>
                  <a:lnTo>
                    <a:pt x="0" y="6930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p:sp>
          <p:nvSpPr>
            <p:cNvPr id="40" name="Freeform 40"/>
            <p:cNvSpPr/>
            <p:nvPr/>
          </p:nvSpPr>
          <p:spPr>
            <a:xfrm rot="-5934953">
              <a:off x="12282008" y="6281608"/>
              <a:ext cx="904936" cy="695669"/>
            </a:xfrm>
            <a:custGeom>
              <a:avLst/>
              <a:gdLst/>
              <a:ahLst/>
              <a:cxnLst/>
              <a:rect l="l" t="t" r="r" b="b"/>
              <a:pathLst>
                <a:path w="904936" h="695669">
                  <a:moveTo>
                    <a:pt x="0" y="0"/>
                  </a:moveTo>
                  <a:lnTo>
                    <a:pt x="904936" y="0"/>
                  </a:lnTo>
                  <a:lnTo>
                    <a:pt x="904936" y="695669"/>
                  </a:lnTo>
                  <a:lnTo>
                    <a:pt x="0" y="6956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p:grpSp>
          <p:nvGrpSpPr>
            <p:cNvPr id="41" name="Group 41"/>
            <p:cNvGrpSpPr/>
            <p:nvPr/>
          </p:nvGrpSpPr>
          <p:grpSpPr>
            <a:xfrm>
              <a:off x="12606777" y="7077812"/>
              <a:ext cx="8780649" cy="1065800"/>
              <a:chOff x="0" y="0"/>
              <a:chExt cx="3143989" cy="381619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3143989" cy="381619"/>
              </a:xfrm>
              <a:custGeom>
                <a:avLst/>
                <a:gdLst/>
                <a:ahLst/>
                <a:cxnLst/>
                <a:rect l="l" t="t" r="r" b="b"/>
                <a:pathLst>
                  <a:path w="3143989" h="381619">
                    <a:moveTo>
                      <a:pt x="13748" y="0"/>
                    </a:moveTo>
                    <a:lnTo>
                      <a:pt x="3130241" y="0"/>
                    </a:lnTo>
                    <a:cubicBezTo>
                      <a:pt x="3137834" y="0"/>
                      <a:pt x="3143989" y="6155"/>
                      <a:pt x="3143989" y="13748"/>
                    </a:cubicBezTo>
                    <a:lnTo>
                      <a:pt x="3143989" y="367871"/>
                    </a:lnTo>
                    <a:cubicBezTo>
                      <a:pt x="3143989" y="375464"/>
                      <a:pt x="3137834" y="381619"/>
                      <a:pt x="3130241" y="381619"/>
                    </a:cubicBezTo>
                    <a:lnTo>
                      <a:pt x="13748" y="381619"/>
                    </a:lnTo>
                    <a:cubicBezTo>
                      <a:pt x="6155" y="381619"/>
                      <a:pt x="0" y="375464"/>
                      <a:pt x="0" y="367871"/>
                    </a:cubicBezTo>
                    <a:lnTo>
                      <a:pt x="0" y="13748"/>
                    </a:lnTo>
                    <a:cubicBezTo>
                      <a:pt x="0" y="6155"/>
                      <a:pt x="6155" y="0"/>
                      <a:pt x="13748" y="0"/>
                    </a:cubicBezTo>
                    <a:close/>
                  </a:path>
                </a:pathLst>
              </a:custGeom>
              <a:solidFill>
                <a:srgbClr val="E0F6F1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43" name="TextBox 43"/>
              <p:cNvSpPr txBox="1"/>
              <p:nvPr/>
            </p:nvSpPr>
            <p:spPr>
              <a:xfrm>
                <a:off x="0" y="-57150"/>
                <a:ext cx="3143989" cy="438769"/>
              </a:xfrm>
              <a:prstGeom prst="rect">
                <a:avLst/>
              </a:prstGeom>
            </p:spPr>
            <p:txBody>
              <a:bodyPr lIns="77776" tIns="77776" rIns="77776" bIns="77776" rtlCol="0" anchor="ctr"/>
              <a:lstStyle/>
              <a:p>
                <a:pPr algn="ctr">
                  <a:lnSpc>
                    <a:spcPts val="1862"/>
                  </a:lnSpc>
                </a:pPr>
                <a:endParaRPr/>
              </a:p>
            </p:txBody>
          </p:sp>
        </p:grpSp>
        <p:sp>
          <p:nvSpPr>
            <p:cNvPr id="44" name="TextBox 44"/>
            <p:cNvSpPr txBox="1"/>
            <p:nvPr/>
          </p:nvSpPr>
          <p:spPr>
            <a:xfrm>
              <a:off x="13324772" y="7214114"/>
              <a:ext cx="8128889" cy="7836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232"/>
                </a:lnSpc>
              </a:pPr>
              <a:r>
                <a:rPr lang="en-US" sz="2188" spc="-89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Ces émotions, que cherchent-elles à te dire? </a:t>
              </a:r>
            </a:p>
            <a:p>
              <a:pPr algn="l">
                <a:lnSpc>
                  <a:spcPts val="2232"/>
                </a:lnSpc>
              </a:pPr>
              <a:r>
                <a:rPr lang="en-US" sz="2188" spc="-89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Quel</a:t>
              </a:r>
              <a:r>
                <a:rPr lang="en-US" sz="2188" b="1" spc="-89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message</a:t>
              </a:r>
              <a:r>
                <a:rPr lang="en-US" sz="2188" spc="-89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pourraient-elles t’apporter? </a:t>
              </a:r>
            </a:p>
          </p:txBody>
        </p:sp>
        <p:grpSp>
          <p:nvGrpSpPr>
            <p:cNvPr id="45" name="Group 45"/>
            <p:cNvGrpSpPr/>
            <p:nvPr/>
          </p:nvGrpSpPr>
          <p:grpSpPr>
            <a:xfrm>
              <a:off x="12320719" y="6950666"/>
              <a:ext cx="929970" cy="978704"/>
              <a:chOff x="0" y="0"/>
              <a:chExt cx="729082" cy="767288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0" y="0"/>
                <a:ext cx="729082" cy="767288"/>
              </a:xfrm>
              <a:custGeom>
                <a:avLst/>
                <a:gdLst/>
                <a:ahLst/>
                <a:cxnLst/>
                <a:rect l="l" t="t" r="r" b="b"/>
                <a:pathLst>
                  <a:path w="729082" h="767288">
                    <a:moveTo>
                      <a:pt x="364541" y="0"/>
                    </a:moveTo>
                    <a:cubicBezTo>
                      <a:pt x="163211" y="0"/>
                      <a:pt x="0" y="171763"/>
                      <a:pt x="0" y="383644"/>
                    </a:cubicBezTo>
                    <a:cubicBezTo>
                      <a:pt x="0" y="595525"/>
                      <a:pt x="163211" y="767288"/>
                      <a:pt x="364541" y="767288"/>
                    </a:cubicBezTo>
                    <a:cubicBezTo>
                      <a:pt x="565871" y="767288"/>
                      <a:pt x="729082" y="595525"/>
                      <a:pt x="729082" y="383644"/>
                    </a:cubicBezTo>
                    <a:cubicBezTo>
                      <a:pt x="729082" y="171763"/>
                      <a:pt x="565871" y="0"/>
                      <a:pt x="364541" y="0"/>
                    </a:cubicBezTo>
                    <a:close/>
                  </a:path>
                </a:pathLst>
              </a:custGeom>
              <a:solidFill>
                <a:srgbClr val="0AAD90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47" name="TextBox 47"/>
              <p:cNvSpPr txBox="1"/>
              <p:nvPr/>
            </p:nvSpPr>
            <p:spPr>
              <a:xfrm>
                <a:off x="68351" y="14783"/>
                <a:ext cx="592379" cy="680572"/>
              </a:xfrm>
              <a:prstGeom prst="rect">
                <a:avLst/>
              </a:prstGeom>
            </p:spPr>
            <p:txBody>
              <a:bodyPr lIns="77776" tIns="77776" rIns="77776" bIns="77776" rtlCol="0" anchor="ctr"/>
              <a:lstStyle/>
              <a:p>
                <a:pPr algn="ctr">
                  <a:lnSpc>
                    <a:spcPts val="2059"/>
                  </a:lnSpc>
                </a:pPr>
                <a:endParaRPr/>
              </a:p>
            </p:txBody>
          </p:sp>
        </p:grpSp>
        <p:sp>
          <p:nvSpPr>
            <p:cNvPr id="48" name="TextBox 48"/>
            <p:cNvSpPr txBox="1"/>
            <p:nvPr/>
          </p:nvSpPr>
          <p:spPr>
            <a:xfrm>
              <a:off x="12533356" y="6925412"/>
              <a:ext cx="504696" cy="9751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77"/>
                </a:lnSpc>
                <a:spcBef>
                  <a:spcPct val="0"/>
                </a:spcBef>
              </a:pPr>
              <a:r>
                <a:rPr lang="en-US" sz="4055" b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4</a:t>
              </a:r>
            </a:p>
          </p:txBody>
        </p:sp>
      </p:grpSp>
      <p:sp>
        <p:nvSpPr>
          <p:cNvPr id="49" name="TextBox 49"/>
          <p:cNvSpPr txBox="1"/>
          <p:nvPr/>
        </p:nvSpPr>
        <p:spPr>
          <a:xfrm>
            <a:off x="396629" y="1176430"/>
            <a:ext cx="17494741" cy="1336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en-US" sz="6999" b="1">
                <a:solidFill>
                  <a:srgbClr val="00206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Mon spectacle émotionnel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7891371" y="9787302"/>
            <a:ext cx="152400" cy="2286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>
                <a:solidFill>
                  <a:srgbClr val="00206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8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109402" y="806218"/>
            <a:ext cx="18178598" cy="8794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0"/>
              </a:lnSpc>
            </a:pPr>
            <a:r>
              <a:rPr lang="en-US" sz="8000" b="1">
                <a:solidFill>
                  <a:srgbClr val="0BAB9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MA SANTÉ ÉMOTIONNELLE </a:t>
            </a:r>
          </a:p>
        </p:txBody>
      </p:sp>
      <p:grpSp>
        <p:nvGrpSpPr>
          <p:cNvPr id="52" name="Group 52"/>
          <p:cNvGrpSpPr/>
          <p:nvPr/>
        </p:nvGrpSpPr>
        <p:grpSpPr>
          <a:xfrm>
            <a:off x="2191806" y="8483620"/>
            <a:ext cx="13868578" cy="1911882"/>
            <a:chOff x="0" y="0"/>
            <a:chExt cx="18491437" cy="2549177"/>
          </a:xfrm>
        </p:grpSpPr>
        <p:grpSp>
          <p:nvGrpSpPr>
            <p:cNvPr id="53" name="Group 53"/>
            <p:cNvGrpSpPr/>
            <p:nvPr/>
          </p:nvGrpSpPr>
          <p:grpSpPr>
            <a:xfrm>
              <a:off x="2816048" y="444013"/>
              <a:ext cx="15675389" cy="1678428"/>
              <a:chOff x="0" y="0"/>
              <a:chExt cx="2708860" cy="290049"/>
            </a:xfrm>
          </p:grpSpPr>
          <p:sp>
            <p:nvSpPr>
              <p:cNvPr id="54" name="Freeform 54"/>
              <p:cNvSpPr/>
              <p:nvPr/>
            </p:nvSpPr>
            <p:spPr>
              <a:xfrm>
                <a:off x="0" y="0"/>
                <a:ext cx="2708860" cy="290049"/>
              </a:xfrm>
              <a:custGeom>
                <a:avLst/>
                <a:gdLst/>
                <a:ahLst/>
                <a:cxnLst/>
                <a:rect l="l" t="t" r="r" b="b"/>
                <a:pathLst>
                  <a:path w="2708860" h="290049">
                    <a:moveTo>
                      <a:pt x="17162" y="0"/>
                    </a:moveTo>
                    <a:lnTo>
                      <a:pt x="2691698" y="0"/>
                    </a:lnTo>
                    <a:cubicBezTo>
                      <a:pt x="2696249" y="0"/>
                      <a:pt x="2700615" y="1808"/>
                      <a:pt x="2703833" y="5027"/>
                    </a:cubicBezTo>
                    <a:cubicBezTo>
                      <a:pt x="2707052" y="8245"/>
                      <a:pt x="2708860" y="12611"/>
                      <a:pt x="2708860" y="17162"/>
                    </a:cubicBezTo>
                    <a:lnTo>
                      <a:pt x="2708860" y="272886"/>
                    </a:lnTo>
                    <a:cubicBezTo>
                      <a:pt x="2708860" y="277438"/>
                      <a:pt x="2707052" y="281803"/>
                      <a:pt x="2703833" y="285022"/>
                    </a:cubicBezTo>
                    <a:cubicBezTo>
                      <a:pt x="2700615" y="288241"/>
                      <a:pt x="2696249" y="290049"/>
                      <a:pt x="2691698" y="290049"/>
                    </a:cubicBezTo>
                    <a:lnTo>
                      <a:pt x="17162" y="290049"/>
                    </a:lnTo>
                    <a:cubicBezTo>
                      <a:pt x="12611" y="290049"/>
                      <a:pt x="8245" y="288241"/>
                      <a:pt x="5027" y="285022"/>
                    </a:cubicBezTo>
                    <a:cubicBezTo>
                      <a:pt x="1808" y="281803"/>
                      <a:pt x="0" y="277438"/>
                      <a:pt x="0" y="272886"/>
                    </a:cubicBezTo>
                    <a:lnTo>
                      <a:pt x="0" y="17162"/>
                    </a:lnTo>
                    <a:cubicBezTo>
                      <a:pt x="0" y="12611"/>
                      <a:pt x="1808" y="8245"/>
                      <a:pt x="5027" y="5027"/>
                    </a:cubicBezTo>
                    <a:cubicBezTo>
                      <a:pt x="8245" y="1808"/>
                      <a:pt x="12611" y="0"/>
                      <a:pt x="171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sq">
                <a:solidFill>
                  <a:srgbClr val="E1F7F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55" name="TextBox 55"/>
              <p:cNvSpPr txBox="1"/>
              <p:nvPr/>
            </p:nvSpPr>
            <p:spPr>
              <a:xfrm>
                <a:off x="0" y="-57150"/>
                <a:ext cx="2708860" cy="347199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l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56" name="Group 56"/>
            <p:cNvGrpSpPr/>
            <p:nvPr/>
          </p:nvGrpSpPr>
          <p:grpSpPr>
            <a:xfrm>
              <a:off x="89850" y="444013"/>
              <a:ext cx="3364145" cy="1661151"/>
              <a:chOff x="0" y="0"/>
              <a:chExt cx="844845" cy="417169"/>
            </a:xfrm>
          </p:grpSpPr>
          <p:sp>
            <p:nvSpPr>
              <p:cNvPr id="57" name="Freeform 57"/>
              <p:cNvSpPr/>
              <p:nvPr/>
            </p:nvSpPr>
            <p:spPr>
              <a:xfrm>
                <a:off x="0" y="0"/>
                <a:ext cx="844845" cy="417169"/>
              </a:xfrm>
              <a:custGeom>
                <a:avLst/>
                <a:gdLst/>
                <a:ahLst/>
                <a:cxnLst/>
                <a:rect l="l" t="t" r="r" b="b"/>
                <a:pathLst>
                  <a:path w="844845" h="417169">
                    <a:moveTo>
                      <a:pt x="51409" y="0"/>
                    </a:moveTo>
                    <a:lnTo>
                      <a:pt x="793437" y="0"/>
                    </a:lnTo>
                    <a:cubicBezTo>
                      <a:pt x="807071" y="0"/>
                      <a:pt x="820147" y="5416"/>
                      <a:pt x="829788" y="15057"/>
                    </a:cubicBezTo>
                    <a:cubicBezTo>
                      <a:pt x="839429" y="24698"/>
                      <a:pt x="844845" y="37774"/>
                      <a:pt x="844845" y="51409"/>
                    </a:cubicBezTo>
                    <a:lnTo>
                      <a:pt x="844845" y="365760"/>
                    </a:lnTo>
                    <a:cubicBezTo>
                      <a:pt x="844845" y="379395"/>
                      <a:pt x="839429" y="392470"/>
                      <a:pt x="829788" y="402111"/>
                    </a:cubicBezTo>
                    <a:cubicBezTo>
                      <a:pt x="820147" y="411752"/>
                      <a:pt x="807071" y="417169"/>
                      <a:pt x="793437" y="417169"/>
                    </a:cubicBezTo>
                    <a:lnTo>
                      <a:pt x="51409" y="417169"/>
                    </a:lnTo>
                    <a:cubicBezTo>
                      <a:pt x="37774" y="417169"/>
                      <a:pt x="24698" y="411752"/>
                      <a:pt x="15057" y="402111"/>
                    </a:cubicBezTo>
                    <a:cubicBezTo>
                      <a:pt x="5416" y="392470"/>
                      <a:pt x="0" y="379395"/>
                      <a:pt x="0" y="365760"/>
                    </a:cubicBezTo>
                    <a:lnTo>
                      <a:pt x="0" y="51409"/>
                    </a:lnTo>
                    <a:cubicBezTo>
                      <a:pt x="0" y="37774"/>
                      <a:pt x="5416" y="24698"/>
                      <a:pt x="15057" y="15057"/>
                    </a:cubicBezTo>
                    <a:cubicBezTo>
                      <a:pt x="24698" y="5416"/>
                      <a:pt x="37774" y="0"/>
                      <a:pt x="51409" y="0"/>
                    </a:cubicBezTo>
                    <a:close/>
                  </a:path>
                </a:pathLst>
              </a:custGeom>
              <a:solidFill>
                <a:srgbClr val="E0F6F1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58" name="TextBox 58"/>
              <p:cNvSpPr txBox="1"/>
              <p:nvPr/>
            </p:nvSpPr>
            <p:spPr>
              <a:xfrm>
                <a:off x="0" y="-57150"/>
                <a:ext cx="844845" cy="474319"/>
              </a:xfrm>
              <a:prstGeom prst="rect">
                <a:avLst/>
              </a:prstGeom>
            </p:spPr>
            <p:txBody>
              <a:bodyPr lIns="54916" tIns="54916" rIns="54916" bIns="54916" rtlCol="0" anchor="ctr"/>
              <a:lstStyle/>
              <a:p>
                <a:pPr algn="ctr">
                  <a:lnSpc>
                    <a:spcPts val="1862"/>
                  </a:lnSpc>
                </a:pPr>
                <a:endParaRPr/>
              </a:p>
            </p:txBody>
          </p:sp>
        </p:grpSp>
        <p:sp>
          <p:nvSpPr>
            <p:cNvPr id="59" name="Freeform 59"/>
            <p:cNvSpPr/>
            <p:nvPr/>
          </p:nvSpPr>
          <p:spPr>
            <a:xfrm rot="661253">
              <a:off x="158407" y="290298"/>
              <a:ext cx="3227033" cy="1968580"/>
            </a:xfrm>
            <a:custGeom>
              <a:avLst/>
              <a:gdLst/>
              <a:ahLst/>
              <a:cxnLst/>
              <a:rect l="l" t="t" r="r" b="b"/>
              <a:pathLst>
                <a:path w="3227033" h="1968580">
                  <a:moveTo>
                    <a:pt x="0" y="0"/>
                  </a:moveTo>
                  <a:lnTo>
                    <a:pt x="3227032" y="0"/>
                  </a:lnTo>
                  <a:lnTo>
                    <a:pt x="3227032" y="1968580"/>
                  </a:lnTo>
                  <a:lnTo>
                    <a:pt x="0" y="19685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p:sp>
          <p:nvSpPr>
            <p:cNvPr id="60" name="TextBox 60"/>
            <p:cNvSpPr txBox="1"/>
            <p:nvPr/>
          </p:nvSpPr>
          <p:spPr>
            <a:xfrm>
              <a:off x="3833298" y="781879"/>
              <a:ext cx="14414662" cy="9897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748"/>
                </a:lnSpc>
              </a:pPr>
              <a:r>
                <a:rPr lang="en-US" sz="2617" b="1" spc="-23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Tes émotions te parlent! </a:t>
              </a:r>
              <a:r>
                <a:rPr lang="en-US" sz="2617" spc="-23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Tu peux les écouter pour t’aider à comprendre</a:t>
              </a:r>
            </a:p>
            <a:p>
              <a:pPr algn="l">
                <a:lnSpc>
                  <a:spcPts val="2748"/>
                </a:lnSpc>
              </a:pPr>
              <a:r>
                <a:rPr lang="en-US" sz="2617" spc="-23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ce que tu ressens à l’intérieur de toi.</a:t>
              </a:r>
            </a:p>
          </p:txBody>
        </p:sp>
      </p:grpSp>
      <p:sp>
        <p:nvSpPr>
          <p:cNvPr id="61" name="Freeform 61"/>
          <p:cNvSpPr/>
          <p:nvPr/>
        </p:nvSpPr>
        <p:spPr>
          <a:xfrm>
            <a:off x="146639" y="0"/>
            <a:ext cx="5539117" cy="681881"/>
          </a:xfrm>
          <a:custGeom>
            <a:avLst/>
            <a:gdLst/>
            <a:ahLst/>
            <a:cxnLst/>
            <a:rect l="l" t="t" r="r" b="b"/>
            <a:pathLst>
              <a:path w="5539117" h="681881">
                <a:moveTo>
                  <a:pt x="0" y="0"/>
                </a:moveTo>
                <a:lnTo>
                  <a:pt x="5539117" y="0"/>
                </a:lnTo>
                <a:lnTo>
                  <a:pt x="5539117" y="681881"/>
                </a:lnTo>
                <a:lnTo>
                  <a:pt x="0" y="68188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1" r="-121"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3" name="Group 3"/>
          <p:cNvGrpSpPr/>
          <p:nvPr/>
        </p:nvGrpSpPr>
        <p:grpSpPr>
          <a:xfrm>
            <a:off x="129923" y="529966"/>
            <a:ext cx="18028155" cy="2042345"/>
            <a:chOff x="0" y="0"/>
            <a:chExt cx="24037540" cy="2723126"/>
          </a:xfrm>
        </p:grpSpPr>
        <p:sp>
          <p:nvSpPr>
            <p:cNvPr id="4" name="TextBox 4"/>
            <p:cNvSpPr txBox="1"/>
            <p:nvPr/>
          </p:nvSpPr>
          <p:spPr>
            <a:xfrm>
              <a:off x="54176" y="1032968"/>
              <a:ext cx="23983364" cy="16901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799"/>
                </a:lnSpc>
                <a:spcBef>
                  <a:spcPct val="0"/>
                </a:spcBef>
              </a:pPr>
              <a:r>
                <a:rPr lang="en-US" sz="6999" b="1">
                  <a:solidFill>
                    <a:srgbClr val="00206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Intouchable!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333375"/>
              <a:ext cx="24037540" cy="12837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00"/>
                </a:lnSpc>
              </a:pPr>
              <a:r>
                <a:rPr lang="en-US" sz="8000" b="1">
                  <a:solidFill>
                    <a:srgbClr val="0BAB9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MA SANTÉ ÉMOTIONNELLE 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2737882"/>
            <a:ext cx="18288000" cy="4673732"/>
          </a:xfrm>
          <a:custGeom>
            <a:avLst/>
            <a:gdLst/>
            <a:ahLst/>
            <a:cxnLst/>
            <a:rect l="l" t="t" r="r" b="b"/>
            <a:pathLst>
              <a:path w="18288000" h="4673732">
                <a:moveTo>
                  <a:pt x="0" y="0"/>
                </a:moveTo>
                <a:lnTo>
                  <a:pt x="18288000" y="0"/>
                </a:lnTo>
                <a:lnTo>
                  <a:pt x="18288000" y="4673732"/>
                </a:lnTo>
                <a:lnTo>
                  <a:pt x="0" y="46737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04" t="-47852" r="-1004"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7" name="Group 7"/>
          <p:cNvGrpSpPr/>
          <p:nvPr/>
        </p:nvGrpSpPr>
        <p:grpSpPr>
          <a:xfrm>
            <a:off x="0" y="4632465"/>
            <a:ext cx="3341714" cy="3484520"/>
            <a:chOff x="0" y="0"/>
            <a:chExt cx="4455618" cy="4646026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4455618" cy="4646026"/>
              <a:chOff x="0" y="0"/>
              <a:chExt cx="880122" cy="91773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80122" cy="917734"/>
              </a:xfrm>
              <a:custGeom>
                <a:avLst/>
                <a:gdLst/>
                <a:ahLst/>
                <a:cxnLst/>
                <a:rect l="l" t="t" r="r" b="b"/>
                <a:pathLst>
                  <a:path w="880122" h="917734">
                    <a:moveTo>
                      <a:pt x="440061" y="0"/>
                    </a:moveTo>
                    <a:cubicBezTo>
                      <a:pt x="197022" y="0"/>
                      <a:pt x="0" y="205442"/>
                      <a:pt x="0" y="458867"/>
                    </a:cubicBezTo>
                    <a:cubicBezTo>
                      <a:pt x="0" y="712292"/>
                      <a:pt x="197022" y="917734"/>
                      <a:pt x="440061" y="917734"/>
                    </a:cubicBezTo>
                    <a:cubicBezTo>
                      <a:pt x="683100" y="917734"/>
                      <a:pt x="880122" y="712292"/>
                      <a:pt x="880122" y="458867"/>
                    </a:cubicBezTo>
                    <a:cubicBezTo>
                      <a:pt x="880122" y="205442"/>
                      <a:pt x="683100" y="0"/>
                      <a:pt x="440061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82511" y="9838"/>
                <a:ext cx="715099" cy="821859"/>
              </a:xfrm>
              <a:prstGeom prst="rect">
                <a:avLst/>
              </a:prstGeom>
            </p:spPr>
            <p:txBody>
              <a:bodyPr lIns="37049" tIns="37049" rIns="37049" bIns="37049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>
              <a:off x="714931" y="124349"/>
              <a:ext cx="3025756" cy="4521678"/>
            </a:xfrm>
            <a:custGeom>
              <a:avLst/>
              <a:gdLst/>
              <a:ahLst/>
              <a:cxnLst/>
              <a:rect l="l" t="t" r="r" b="b"/>
              <a:pathLst>
                <a:path w="3025756" h="4521678">
                  <a:moveTo>
                    <a:pt x="0" y="0"/>
                  </a:moveTo>
                  <a:lnTo>
                    <a:pt x="3025756" y="0"/>
                  </a:lnTo>
                  <a:lnTo>
                    <a:pt x="3025756" y="4521677"/>
                  </a:lnTo>
                  <a:lnTo>
                    <a:pt x="0" y="45216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p:grpSp>
          <p:nvGrpSpPr>
            <p:cNvPr id="12" name="Group 12"/>
            <p:cNvGrpSpPr/>
            <p:nvPr/>
          </p:nvGrpSpPr>
          <p:grpSpPr>
            <a:xfrm>
              <a:off x="1079064" y="1384697"/>
              <a:ext cx="2253970" cy="1448635"/>
              <a:chOff x="0" y="0"/>
              <a:chExt cx="367471" cy="236175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367471" cy="236175"/>
              </a:xfrm>
              <a:custGeom>
                <a:avLst/>
                <a:gdLst/>
                <a:ahLst/>
                <a:cxnLst/>
                <a:rect l="l" t="t" r="r" b="b"/>
                <a:pathLst>
                  <a:path w="367471" h="236175">
                    <a:moveTo>
                      <a:pt x="31397" y="0"/>
                    </a:moveTo>
                    <a:lnTo>
                      <a:pt x="336074" y="0"/>
                    </a:lnTo>
                    <a:cubicBezTo>
                      <a:pt x="344401" y="0"/>
                      <a:pt x="352387" y="3308"/>
                      <a:pt x="358275" y="9196"/>
                    </a:cubicBezTo>
                    <a:cubicBezTo>
                      <a:pt x="364163" y="15084"/>
                      <a:pt x="367471" y="23070"/>
                      <a:pt x="367471" y="31397"/>
                    </a:cubicBezTo>
                    <a:lnTo>
                      <a:pt x="367471" y="204778"/>
                    </a:lnTo>
                    <a:cubicBezTo>
                      <a:pt x="367471" y="222118"/>
                      <a:pt x="353414" y="236175"/>
                      <a:pt x="336074" y="236175"/>
                    </a:cubicBezTo>
                    <a:lnTo>
                      <a:pt x="31397" y="236175"/>
                    </a:lnTo>
                    <a:cubicBezTo>
                      <a:pt x="23070" y="236175"/>
                      <a:pt x="15084" y="232867"/>
                      <a:pt x="9196" y="226979"/>
                    </a:cubicBezTo>
                    <a:cubicBezTo>
                      <a:pt x="3308" y="221091"/>
                      <a:pt x="0" y="213105"/>
                      <a:pt x="0" y="204778"/>
                    </a:cubicBezTo>
                    <a:lnTo>
                      <a:pt x="0" y="31397"/>
                    </a:lnTo>
                    <a:cubicBezTo>
                      <a:pt x="0" y="23070"/>
                      <a:pt x="3308" y="15084"/>
                      <a:pt x="9196" y="9196"/>
                    </a:cubicBezTo>
                    <a:cubicBezTo>
                      <a:pt x="15084" y="3308"/>
                      <a:pt x="23070" y="0"/>
                      <a:pt x="31397" y="0"/>
                    </a:cubicBezTo>
                    <a:close/>
                  </a:path>
                </a:pathLst>
              </a:custGeom>
              <a:solidFill>
                <a:srgbClr val="0C233C"/>
              </a:solidFill>
              <a:ln w="9525" cap="sq">
                <a:solidFill>
                  <a:srgbClr val="00206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367471" cy="274275"/>
              </a:xfrm>
              <a:prstGeom prst="rect">
                <a:avLst/>
              </a:prstGeom>
            </p:spPr>
            <p:txBody>
              <a:bodyPr lIns="59412" tIns="59412" rIns="59412" bIns="59412" rtlCol="0" anchor="ctr"/>
              <a:lstStyle/>
              <a:p>
                <a:pPr algn="ctr">
                  <a:lnSpc>
                    <a:spcPts val="1680"/>
                  </a:lnSpc>
                </a:pPr>
                <a:endParaRPr/>
              </a:p>
            </p:txBody>
          </p:sp>
        </p:grpSp>
        <p:sp>
          <p:nvSpPr>
            <p:cNvPr id="15" name="Freeform 15"/>
            <p:cNvSpPr/>
            <p:nvPr/>
          </p:nvSpPr>
          <p:spPr>
            <a:xfrm>
              <a:off x="1419784" y="1832841"/>
              <a:ext cx="552346" cy="552346"/>
            </a:xfrm>
            <a:custGeom>
              <a:avLst/>
              <a:gdLst/>
              <a:ahLst/>
              <a:cxnLst/>
              <a:rect l="l" t="t" r="r" b="b"/>
              <a:pathLst>
                <a:path w="552346" h="552346">
                  <a:moveTo>
                    <a:pt x="0" y="0"/>
                  </a:moveTo>
                  <a:lnTo>
                    <a:pt x="552347" y="0"/>
                  </a:lnTo>
                  <a:lnTo>
                    <a:pt x="552347" y="552347"/>
                  </a:lnTo>
                  <a:lnTo>
                    <a:pt x="0" y="5523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2510507" y="1832841"/>
              <a:ext cx="552346" cy="552346"/>
            </a:xfrm>
            <a:custGeom>
              <a:avLst/>
              <a:gdLst/>
              <a:ahLst/>
              <a:cxnLst/>
              <a:rect l="l" t="t" r="r" b="b"/>
              <a:pathLst>
                <a:path w="552346" h="552346">
                  <a:moveTo>
                    <a:pt x="0" y="0"/>
                  </a:moveTo>
                  <a:lnTo>
                    <a:pt x="552346" y="0"/>
                  </a:lnTo>
                  <a:lnTo>
                    <a:pt x="552346" y="552347"/>
                  </a:lnTo>
                  <a:lnTo>
                    <a:pt x="0" y="5523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7862796" y="9787302"/>
            <a:ext cx="152400" cy="2286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>
                <a:solidFill>
                  <a:srgbClr val="00206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9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2191806" y="8483620"/>
            <a:ext cx="13904389" cy="1916819"/>
            <a:chOff x="0" y="0"/>
            <a:chExt cx="18539185" cy="2555759"/>
          </a:xfrm>
        </p:grpSpPr>
        <p:grpSp>
          <p:nvGrpSpPr>
            <p:cNvPr id="19" name="Group 19"/>
            <p:cNvGrpSpPr/>
            <p:nvPr/>
          </p:nvGrpSpPr>
          <p:grpSpPr>
            <a:xfrm>
              <a:off x="2823319" y="445159"/>
              <a:ext cx="15715866" cy="1682762"/>
              <a:chOff x="0" y="0"/>
              <a:chExt cx="2708860" cy="290049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2708860" cy="290049"/>
              </a:xfrm>
              <a:custGeom>
                <a:avLst/>
                <a:gdLst/>
                <a:ahLst/>
                <a:cxnLst/>
                <a:rect l="l" t="t" r="r" b="b"/>
                <a:pathLst>
                  <a:path w="2708860" h="290049">
                    <a:moveTo>
                      <a:pt x="17162" y="0"/>
                    </a:moveTo>
                    <a:lnTo>
                      <a:pt x="2691698" y="0"/>
                    </a:lnTo>
                    <a:cubicBezTo>
                      <a:pt x="2696249" y="0"/>
                      <a:pt x="2700615" y="1808"/>
                      <a:pt x="2703833" y="5027"/>
                    </a:cubicBezTo>
                    <a:cubicBezTo>
                      <a:pt x="2707052" y="8245"/>
                      <a:pt x="2708860" y="12611"/>
                      <a:pt x="2708860" y="17162"/>
                    </a:cubicBezTo>
                    <a:lnTo>
                      <a:pt x="2708860" y="272886"/>
                    </a:lnTo>
                    <a:cubicBezTo>
                      <a:pt x="2708860" y="277438"/>
                      <a:pt x="2707052" y="281803"/>
                      <a:pt x="2703833" y="285022"/>
                    </a:cubicBezTo>
                    <a:cubicBezTo>
                      <a:pt x="2700615" y="288241"/>
                      <a:pt x="2696249" y="290049"/>
                      <a:pt x="2691698" y="290049"/>
                    </a:cubicBezTo>
                    <a:lnTo>
                      <a:pt x="17162" y="290049"/>
                    </a:lnTo>
                    <a:cubicBezTo>
                      <a:pt x="12611" y="290049"/>
                      <a:pt x="8245" y="288241"/>
                      <a:pt x="5027" y="285022"/>
                    </a:cubicBezTo>
                    <a:cubicBezTo>
                      <a:pt x="1808" y="281803"/>
                      <a:pt x="0" y="277438"/>
                      <a:pt x="0" y="272886"/>
                    </a:cubicBezTo>
                    <a:lnTo>
                      <a:pt x="0" y="17162"/>
                    </a:lnTo>
                    <a:cubicBezTo>
                      <a:pt x="0" y="12611"/>
                      <a:pt x="1808" y="8245"/>
                      <a:pt x="5027" y="5027"/>
                    </a:cubicBezTo>
                    <a:cubicBezTo>
                      <a:pt x="8245" y="1808"/>
                      <a:pt x="12611" y="0"/>
                      <a:pt x="171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sq">
                <a:solidFill>
                  <a:srgbClr val="E1F7F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-57150"/>
                <a:ext cx="2708860" cy="347199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l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90082" y="445159"/>
              <a:ext cx="3372832" cy="1665441"/>
              <a:chOff x="0" y="0"/>
              <a:chExt cx="844845" cy="417169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844845" cy="417169"/>
              </a:xfrm>
              <a:custGeom>
                <a:avLst/>
                <a:gdLst/>
                <a:ahLst/>
                <a:cxnLst/>
                <a:rect l="l" t="t" r="r" b="b"/>
                <a:pathLst>
                  <a:path w="844845" h="417169">
                    <a:moveTo>
                      <a:pt x="51409" y="0"/>
                    </a:moveTo>
                    <a:lnTo>
                      <a:pt x="793437" y="0"/>
                    </a:lnTo>
                    <a:cubicBezTo>
                      <a:pt x="807071" y="0"/>
                      <a:pt x="820147" y="5416"/>
                      <a:pt x="829788" y="15057"/>
                    </a:cubicBezTo>
                    <a:cubicBezTo>
                      <a:pt x="839429" y="24698"/>
                      <a:pt x="844845" y="37774"/>
                      <a:pt x="844845" y="51409"/>
                    </a:cubicBezTo>
                    <a:lnTo>
                      <a:pt x="844845" y="365760"/>
                    </a:lnTo>
                    <a:cubicBezTo>
                      <a:pt x="844845" y="379395"/>
                      <a:pt x="839429" y="392470"/>
                      <a:pt x="829788" y="402111"/>
                    </a:cubicBezTo>
                    <a:cubicBezTo>
                      <a:pt x="820147" y="411752"/>
                      <a:pt x="807071" y="417169"/>
                      <a:pt x="793437" y="417169"/>
                    </a:cubicBezTo>
                    <a:lnTo>
                      <a:pt x="51409" y="417169"/>
                    </a:lnTo>
                    <a:cubicBezTo>
                      <a:pt x="37774" y="417169"/>
                      <a:pt x="24698" y="411752"/>
                      <a:pt x="15057" y="402111"/>
                    </a:cubicBezTo>
                    <a:cubicBezTo>
                      <a:pt x="5416" y="392470"/>
                      <a:pt x="0" y="379395"/>
                      <a:pt x="0" y="365760"/>
                    </a:cubicBezTo>
                    <a:lnTo>
                      <a:pt x="0" y="51409"/>
                    </a:lnTo>
                    <a:cubicBezTo>
                      <a:pt x="0" y="37774"/>
                      <a:pt x="5416" y="24698"/>
                      <a:pt x="15057" y="15057"/>
                    </a:cubicBezTo>
                    <a:cubicBezTo>
                      <a:pt x="24698" y="5416"/>
                      <a:pt x="37774" y="0"/>
                      <a:pt x="51409" y="0"/>
                    </a:cubicBezTo>
                    <a:close/>
                  </a:path>
                </a:pathLst>
              </a:custGeom>
              <a:solidFill>
                <a:srgbClr val="E0F6F1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0" y="-57150"/>
                <a:ext cx="844845" cy="474319"/>
              </a:xfrm>
              <a:prstGeom prst="rect">
                <a:avLst/>
              </a:prstGeom>
            </p:spPr>
            <p:txBody>
              <a:bodyPr lIns="54916" tIns="54916" rIns="54916" bIns="54916" rtlCol="0" anchor="ctr"/>
              <a:lstStyle/>
              <a:p>
                <a:pPr algn="ctr">
                  <a:lnSpc>
                    <a:spcPts val="1862"/>
                  </a:lnSpc>
                </a:pPr>
                <a:endParaRPr/>
              </a:p>
            </p:txBody>
          </p:sp>
        </p:grpSp>
        <p:sp>
          <p:nvSpPr>
            <p:cNvPr id="25" name="Freeform 25"/>
            <p:cNvSpPr/>
            <p:nvPr/>
          </p:nvSpPr>
          <p:spPr>
            <a:xfrm rot="661253">
              <a:off x="158816" y="291048"/>
              <a:ext cx="3235365" cy="1973663"/>
            </a:xfrm>
            <a:custGeom>
              <a:avLst/>
              <a:gdLst/>
              <a:ahLst/>
              <a:cxnLst/>
              <a:rect l="l" t="t" r="r" b="b"/>
              <a:pathLst>
                <a:path w="3235365" h="1973663">
                  <a:moveTo>
                    <a:pt x="0" y="0"/>
                  </a:moveTo>
                  <a:lnTo>
                    <a:pt x="3235365" y="0"/>
                  </a:lnTo>
                  <a:lnTo>
                    <a:pt x="3235365" y="1973663"/>
                  </a:lnTo>
                  <a:lnTo>
                    <a:pt x="0" y="19736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3843197" y="783947"/>
              <a:ext cx="14451883" cy="14452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743"/>
                </a:lnSpc>
              </a:pPr>
              <a:r>
                <a:rPr lang="en-US" sz="2612" b="1" spc="39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Toutes tes émotions sont importantes! </a:t>
              </a:r>
              <a:r>
                <a:rPr lang="en-US" sz="2612" spc="39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Tu as le droit de les ressentir </a:t>
              </a:r>
            </a:p>
            <a:p>
              <a:pPr algn="l">
                <a:lnSpc>
                  <a:spcPts val="2743"/>
                </a:lnSpc>
              </a:pPr>
              <a:r>
                <a:rPr lang="en-US" sz="2612" spc="39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et de les exprimer, qu’elles soient agréables ou non. </a:t>
              </a:r>
            </a:p>
            <a:p>
              <a:pPr algn="l">
                <a:lnSpc>
                  <a:spcPts val="2743"/>
                </a:lnSpc>
              </a:pPr>
              <a:endParaRPr lang="en-US" sz="2612" spc="3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endParaRPr>
            </a:p>
          </p:txBody>
        </p:sp>
      </p:grpSp>
      <p:sp>
        <p:nvSpPr>
          <p:cNvPr id="27" name="Freeform 27"/>
          <p:cNvSpPr/>
          <p:nvPr/>
        </p:nvSpPr>
        <p:spPr>
          <a:xfrm>
            <a:off x="146639" y="0"/>
            <a:ext cx="5539117" cy="681881"/>
          </a:xfrm>
          <a:custGeom>
            <a:avLst/>
            <a:gdLst/>
            <a:ahLst/>
            <a:cxnLst/>
            <a:rect l="l" t="t" r="r" b="b"/>
            <a:pathLst>
              <a:path w="5539117" h="681881">
                <a:moveTo>
                  <a:pt x="0" y="0"/>
                </a:moveTo>
                <a:lnTo>
                  <a:pt x="5539117" y="0"/>
                </a:lnTo>
                <a:lnTo>
                  <a:pt x="5539117" y="681881"/>
                </a:lnTo>
                <a:lnTo>
                  <a:pt x="0" y="6818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28" name="Group 28"/>
          <p:cNvGrpSpPr/>
          <p:nvPr/>
        </p:nvGrpSpPr>
        <p:grpSpPr>
          <a:xfrm>
            <a:off x="3570107" y="6579716"/>
            <a:ext cx="12526087" cy="1834295"/>
            <a:chOff x="0" y="-57150"/>
            <a:chExt cx="6213809" cy="909937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213809" cy="852787"/>
            </a:xfrm>
            <a:prstGeom prst="roundRect">
              <a:avLst>
                <a:gd name="adj" fmla="val 10316"/>
              </a:avLst>
            </a:prstGeom>
            <a:solidFill>
              <a:srgbClr val="E0F6F1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57150"/>
              <a:ext cx="6213809" cy="909937"/>
            </a:xfrm>
            <a:prstGeom prst="roundRect">
              <a:avLst/>
            </a:prstGeom>
          </p:spPr>
          <p:txBody>
            <a:bodyPr lIns="97262" tIns="97262" rIns="97262" bIns="97262" rtlCol="0" anchor="ctr"/>
            <a:lstStyle/>
            <a:p>
              <a:pPr algn="ctr">
                <a:lnSpc>
                  <a:spcPts val="1862"/>
                </a:lnSpc>
              </a:pPr>
              <a:endParaRPr/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4335888" y="6884960"/>
            <a:ext cx="11062206" cy="44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8"/>
              </a:lnSpc>
              <a:spcBef>
                <a:spcPct val="0"/>
              </a:spcBef>
            </a:pPr>
            <a:r>
              <a:rPr lang="en-US" sz="2306" spc="-92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Selon vous, comment Fabrice réagira-t-il? Exprimera-t-il ses émotions? 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4335888" y="7316364"/>
            <a:ext cx="11132771" cy="44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8"/>
              </a:lnSpc>
              <a:spcBef>
                <a:spcPct val="0"/>
              </a:spcBef>
            </a:pPr>
            <a:r>
              <a:rPr lang="en-US" sz="2306" spc="-92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Si oui, comment pourrait-il </a:t>
            </a:r>
            <a:r>
              <a:rPr lang="en-US" sz="2306" b="1" spc="-92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exprimer ses émotions</a:t>
            </a:r>
            <a:r>
              <a:rPr lang="en-US" sz="2306" spc="-92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?</a:t>
            </a:r>
          </a:p>
        </p:txBody>
      </p:sp>
      <p:grpSp>
        <p:nvGrpSpPr>
          <p:cNvPr id="33" name="Group 33"/>
          <p:cNvGrpSpPr/>
          <p:nvPr/>
        </p:nvGrpSpPr>
        <p:grpSpPr>
          <a:xfrm>
            <a:off x="3820956" y="6929607"/>
            <a:ext cx="359605" cy="383044"/>
            <a:chOff x="0" y="0"/>
            <a:chExt cx="479473" cy="510726"/>
          </a:xfrm>
        </p:grpSpPr>
        <p:grpSp>
          <p:nvGrpSpPr>
            <p:cNvPr id="34" name="Group 34"/>
            <p:cNvGrpSpPr/>
            <p:nvPr/>
          </p:nvGrpSpPr>
          <p:grpSpPr>
            <a:xfrm>
              <a:off x="0" y="0"/>
              <a:ext cx="479473" cy="510726"/>
              <a:chOff x="0" y="0"/>
              <a:chExt cx="763062" cy="812800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763062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763062" h="812800">
                    <a:moveTo>
                      <a:pt x="381531" y="0"/>
                    </a:moveTo>
                    <a:cubicBezTo>
                      <a:pt x="170817" y="0"/>
                      <a:pt x="0" y="181951"/>
                      <a:pt x="0" y="406400"/>
                    </a:cubicBezTo>
                    <a:cubicBezTo>
                      <a:pt x="0" y="630849"/>
                      <a:pt x="170817" y="812800"/>
                      <a:pt x="381531" y="812800"/>
                    </a:cubicBezTo>
                    <a:cubicBezTo>
                      <a:pt x="592245" y="812800"/>
                      <a:pt x="763062" y="630849"/>
                      <a:pt x="763062" y="406400"/>
                    </a:cubicBezTo>
                    <a:cubicBezTo>
                      <a:pt x="763062" y="181951"/>
                      <a:pt x="592245" y="0"/>
                      <a:pt x="381531" y="0"/>
                    </a:cubicBezTo>
                    <a:close/>
                  </a:path>
                </a:pathLst>
              </a:custGeom>
              <a:solidFill>
                <a:srgbClr val="0AAD90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36" name="TextBox 36"/>
              <p:cNvSpPr txBox="1"/>
              <p:nvPr/>
            </p:nvSpPr>
            <p:spPr>
              <a:xfrm>
                <a:off x="71537" y="19050"/>
                <a:ext cx="619988" cy="717550"/>
              </a:xfrm>
              <a:prstGeom prst="rect">
                <a:avLst/>
              </a:prstGeom>
            </p:spPr>
            <p:txBody>
              <a:bodyPr lIns="97262" tIns="97262" rIns="97262" bIns="97262" rtlCol="0" anchor="ctr"/>
              <a:lstStyle/>
              <a:p>
                <a:pPr algn="ctr">
                  <a:lnSpc>
                    <a:spcPts val="2059"/>
                  </a:lnSpc>
                </a:pPr>
                <a:endParaRPr/>
              </a:p>
            </p:txBody>
          </p:sp>
        </p:grpSp>
        <p:sp>
          <p:nvSpPr>
            <p:cNvPr id="37" name="TextBox 37"/>
            <p:cNvSpPr txBox="1"/>
            <p:nvPr/>
          </p:nvSpPr>
          <p:spPr>
            <a:xfrm>
              <a:off x="51053" y="-65324"/>
              <a:ext cx="377366" cy="5624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59"/>
                </a:lnSpc>
                <a:spcBef>
                  <a:spcPct val="0"/>
                </a:spcBef>
              </a:pPr>
              <a:r>
                <a:rPr lang="en-US" sz="2328" b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1</a:t>
              </a: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3820956" y="7358874"/>
            <a:ext cx="359605" cy="389603"/>
            <a:chOff x="0" y="0"/>
            <a:chExt cx="479473" cy="519471"/>
          </a:xfrm>
        </p:grpSpPr>
        <p:grpSp>
          <p:nvGrpSpPr>
            <p:cNvPr id="39" name="Group 39"/>
            <p:cNvGrpSpPr/>
            <p:nvPr/>
          </p:nvGrpSpPr>
          <p:grpSpPr>
            <a:xfrm>
              <a:off x="0" y="0"/>
              <a:ext cx="479473" cy="510726"/>
              <a:chOff x="0" y="0"/>
              <a:chExt cx="763062" cy="812800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763062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763062" h="812800">
                    <a:moveTo>
                      <a:pt x="381531" y="0"/>
                    </a:moveTo>
                    <a:cubicBezTo>
                      <a:pt x="170817" y="0"/>
                      <a:pt x="0" y="181951"/>
                      <a:pt x="0" y="406400"/>
                    </a:cubicBezTo>
                    <a:cubicBezTo>
                      <a:pt x="0" y="630849"/>
                      <a:pt x="170817" y="812800"/>
                      <a:pt x="381531" y="812800"/>
                    </a:cubicBezTo>
                    <a:cubicBezTo>
                      <a:pt x="592245" y="812800"/>
                      <a:pt x="763062" y="630849"/>
                      <a:pt x="763062" y="406400"/>
                    </a:cubicBezTo>
                    <a:cubicBezTo>
                      <a:pt x="763062" y="181951"/>
                      <a:pt x="592245" y="0"/>
                      <a:pt x="381531" y="0"/>
                    </a:cubicBezTo>
                    <a:close/>
                  </a:path>
                </a:pathLst>
              </a:custGeom>
              <a:solidFill>
                <a:srgbClr val="0AAD90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41" name="TextBox 41"/>
              <p:cNvSpPr txBox="1"/>
              <p:nvPr/>
            </p:nvSpPr>
            <p:spPr>
              <a:xfrm>
                <a:off x="71537" y="19050"/>
                <a:ext cx="619988" cy="717550"/>
              </a:xfrm>
              <a:prstGeom prst="rect">
                <a:avLst/>
              </a:prstGeom>
            </p:spPr>
            <p:txBody>
              <a:bodyPr lIns="97262" tIns="97262" rIns="97262" bIns="97262" rtlCol="0" anchor="ctr"/>
              <a:lstStyle/>
              <a:p>
                <a:pPr algn="ctr">
                  <a:lnSpc>
                    <a:spcPts val="2059"/>
                  </a:lnSpc>
                </a:pPr>
                <a:endParaRPr/>
              </a:p>
            </p:txBody>
          </p:sp>
        </p:grpSp>
        <p:sp>
          <p:nvSpPr>
            <p:cNvPr id="42" name="TextBox 42"/>
            <p:cNvSpPr txBox="1"/>
            <p:nvPr/>
          </p:nvSpPr>
          <p:spPr>
            <a:xfrm>
              <a:off x="51053" y="-43027"/>
              <a:ext cx="377366" cy="5624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59"/>
                </a:lnSpc>
                <a:spcBef>
                  <a:spcPct val="0"/>
                </a:spcBef>
              </a:pPr>
              <a:r>
                <a:rPr lang="en-US" sz="2328" b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2</a:t>
              </a:r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3820956" y="7804865"/>
            <a:ext cx="359605" cy="389153"/>
            <a:chOff x="0" y="0"/>
            <a:chExt cx="479473" cy="518871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479473" cy="510726"/>
              <a:chOff x="0" y="0"/>
              <a:chExt cx="763062" cy="812800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0" y="0"/>
                <a:ext cx="763062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763062" h="812800">
                    <a:moveTo>
                      <a:pt x="381531" y="0"/>
                    </a:moveTo>
                    <a:cubicBezTo>
                      <a:pt x="170817" y="0"/>
                      <a:pt x="0" y="181951"/>
                      <a:pt x="0" y="406400"/>
                    </a:cubicBezTo>
                    <a:cubicBezTo>
                      <a:pt x="0" y="630849"/>
                      <a:pt x="170817" y="812800"/>
                      <a:pt x="381531" y="812800"/>
                    </a:cubicBezTo>
                    <a:cubicBezTo>
                      <a:pt x="592245" y="812800"/>
                      <a:pt x="763062" y="630849"/>
                      <a:pt x="763062" y="406400"/>
                    </a:cubicBezTo>
                    <a:cubicBezTo>
                      <a:pt x="763062" y="181951"/>
                      <a:pt x="592245" y="0"/>
                      <a:pt x="381531" y="0"/>
                    </a:cubicBezTo>
                    <a:close/>
                  </a:path>
                </a:pathLst>
              </a:custGeom>
              <a:solidFill>
                <a:srgbClr val="0AAD90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46" name="TextBox 46"/>
              <p:cNvSpPr txBox="1"/>
              <p:nvPr/>
            </p:nvSpPr>
            <p:spPr>
              <a:xfrm>
                <a:off x="71537" y="19050"/>
                <a:ext cx="619988" cy="717550"/>
              </a:xfrm>
              <a:prstGeom prst="rect">
                <a:avLst/>
              </a:prstGeom>
            </p:spPr>
            <p:txBody>
              <a:bodyPr lIns="87067" tIns="87067" rIns="87067" bIns="87067" rtlCol="0" anchor="ctr"/>
              <a:lstStyle/>
              <a:p>
                <a:pPr algn="ctr">
                  <a:lnSpc>
                    <a:spcPts val="2059"/>
                  </a:lnSpc>
                </a:pPr>
                <a:endParaRPr/>
              </a:p>
            </p:txBody>
          </p:sp>
        </p:grpSp>
        <p:sp>
          <p:nvSpPr>
            <p:cNvPr id="47" name="TextBox 47"/>
            <p:cNvSpPr txBox="1"/>
            <p:nvPr/>
          </p:nvSpPr>
          <p:spPr>
            <a:xfrm>
              <a:off x="51053" y="-43627"/>
              <a:ext cx="377366" cy="5624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59"/>
                </a:lnSpc>
                <a:spcBef>
                  <a:spcPct val="0"/>
                </a:spcBef>
              </a:pPr>
              <a:r>
                <a:rPr lang="en-US" sz="2328" b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3</a:t>
              </a:r>
            </a:p>
          </p:txBody>
        </p:sp>
      </p:grpSp>
      <p:sp>
        <p:nvSpPr>
          <p:cNvPr id="48" name="TextBox 48"/>
          <p:cNvSpPr txBox="1"/>
          <p:nvPr/>
        </p:nvSpPr>
        <p:spPr>
          <a:xfrm>
            <a:off x="4335888" y="7747768"/>
            <a:ext cx="11478297" cy="44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28"/>
              </a:lnSpc>
              <a:spcBef>
                <a:spcPct val="0"/>
              </a:spcBef>
            </a:pPr>
            <a:r>
              <a:rPr lang="en-US" sz="2306" spc="-92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Si non, comment pourrait-il se </a:t>
            </a:r>
            <a:r>
              <a:rPr lang="en-US" sz="2306" b="1" spc="-92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sentir à l’intérieur de lui</a:t>
            </a:r>
            <a:r>
              <a:rPr lang="en-US" sz="2306" spc="-92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? Qu’est-ce qui pourrait lui arriver s’il ne dit rien ? </a:t>
            </a:r>
          </a:p>
        </p:txBody>
      </p:sp>
      <p:sp>
        <p:nvSpPr>
          <p:cNvPr id="49" name="Freeform 49"/>
          <p:cNvSpPr/>
          <p:nvPr/>
        </p:nvSpPr>
        <p:spPr>
          <a:xfrm rot="-2056921" flipH="1">
            <a:off x="2629882" y="7664943"/>
            <a:ext cx="832321" cy="639847"/>
          </a:xfrm>
          <a:custGeom>
            <a:avLst/>
            <a:gdLst/>
            <a:ahLst/>
            <a:cxnLst/>
            <a:rect l="l" t="t" r="r" b="b"/>
            <a:pathLst>
              <a:path w="832321" h="639847">
                <a:moveTo>
                  <a:pt x="832320" y="0"/>
                </a:moveTo>
                <a:lnTo>
                  <a:pt x="0" y="0"/>
                </a:lnTo>
                <a:lnTo>
                  <a:pt x="0" y="639847"/>
                </a:lnTo>
                <a:lnTo>
                  <a:pt x="832320" y="639847"/>
                </a:lnTo>
                <a:lnTo>
                  <a:pt x="83232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787C06F5E01764594DD21339AA8897B" ma:contentTypeVersion="17" ma:contentTypeDescription="Crée un document." ma:contentTypeScope="" ma:versionID="3e7e7b9a8d8efdfd702fa2e1acc3e7cb">
  <xsd:schema xmlns:xsd="http://www.w3.org/2001/XMLSchema" xmlns:xs="http://www.w3.org/2001/XMLSchema" xmlns:p="http://schemas.microsoft.com/office/2006/metadata/properties" xmlns:ns2="cd95c8f1-3cc3-4b75-8c41-c750205dc126" xmlns:ns3="bc2d96f8-f76f-46b3-b2c2-a8ec45c8f182" targetNamespace="http://schemas.microsoft.com/office/2006/metadata/properties" ma:root="true" ma:fieldsID="0a0ce3ff2de5c931b084d62393097189" ns2:_="" ns3:_="">
    <xsd:import namespace="cd95c8f1-3cc3-4b75-8c41-c750205dc126"/>
    <xsd:import namespace="bc2d96f8-f76f-46b3-b2c2-a8ec45c8f18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95c8f1-3cc3-4b75-8c41-c750205dc12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Balises d’images" ma:readOnly="false" ma:fieldId="{5cf76f15-5ced-4ddc-b409-7134ff3c332f}" ma:taxonomyMulti="true" ma:sspId="d264a842-8adc-43f3-ad4e-91e5e271ce1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2d96f8-f76f-46b3-b2c2-a8ec45c8f182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4cdef15d-bc0c-4c46-9001-376561642adc}" ma:internalName="TaxCatchAll" ma:showField="CatchAllData" ma:web="bc2d96f8-f76f-46b3-b2c2-a8ec45c8f18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d95c8f1-3cc3-4b75-8c41-c750205dc126">
      <Terms xmlns="http://schemas.microsoft.com/office/infopath/2007/PartnerControls"/>
    </lcf76f155ced4ddcb4097134ff3c332f>
    <TaxCatchAll xmlns="bc2d96f8-f76f-46b3-b2c2-a8ec45c8f182" xsi:nil="true"/>
  </documentManagement>
</p:properties>
</file>

<file path=customXml/itemProps1.xml><?xml version="1.0" encoding="utf-8"?>
<ds:datastoreItem xmlns:ds="http://schemas.openxmlformats.org/officeDocument/2006/customXml" ds:itemID="{4A289C39-1F5F-41DF-AC8B-61083EBFEEB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7D35B46-65B2-4DAB-8F9D-9FE474D46AA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d95c8f1-3cc3-4b75-8c41-c750205dc126"/>
    <ds:schemaRef ds:uri="bc2d96f8-f76f-46b3-b2c2-a8ec45c8f18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3D99468-8058-4A3D-B828-DB27B3097A7D}">
  <ds:schemaRefs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purl.org/dc/terms/"/>
    <ds:schemaRef ds:uri="bc2d96f8-f76f-46b3-b2c2-a8ec45c8f182"/>
    <ds:schemaRef ds:uri="http://schemas.microsoft.com/office/infopath/2007/PartnerControls"/>
    <ds:schemaRef ds:uri="cd95c8f1-3cc3-4b75-8c41-c750205dc126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689</Words>
  <Application>Microsoft Office PowerPoint</Application>
  <PresentationFormat>Personnalisé</PresentationFormat>
  <Paragraphs>109</Paragraphs>
  <Slides>12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20" baseType="lpstr">
      <vt:lpstr>Allura</vt:lpstr>
      <vt:lpstr>Calibri</vt:lpstr>
      <vt:lpstr>Arial</vt:lpstr>
      <vt:lpstr>Calibri (MS) Italics</vt:lpstr>
      <vt:lpstr>Calibri (MS)</vt:lpstr>
      <vt:lpstr>Bukhari Script</vt:lpstr>
      <vt:lpstr>Calibri (MS) Bold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HPp33_PPT_E1_sante_emotionnelle</dc:title>
  <cp:lastModifiedBy>Audrey-Anne Marcotte</cp:lastModifiedBy>
  <cp:revision>2</cp:revision>
  <dcterms:created xsi:type="dcterms:W3CDTF">2006-08-16T00:00:00Z</dcterms:created>
  <dcterms:modified xsi:type="dcterms:W3CDTF">2025-12-16T15:52:21Z</dcterms:modified>
  <dc:identifier>DAG1NvOyPbc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0x010100B787C06F5E01764594DD21339AA8897B</vt:lpwstr>
  </property>
  <property fmtid="{D5CDD505-2E9C-101B-9397-08002B2CF9AE}" pid="3" name="MediaServiceImageTags">
    <vt:lpwstr/>
  </property>
</Properties>
</file>