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1" r:id="rId5"/>
    <p:sldId id="296" r:id="rId6"/>
    <p:sldId id="286" r:id="rId7"/>
    <p:sldId id="256" r:id="rId8"/>
    <p:sldId id="279" r:id="rId9"/>
    <p:sldId id="281" r:id="rId10"/>
    <p:sldId id="280" r:id="rId11"/>
    <p:sldId id="282" r:id="rId12"/>
    <p:sldId id="283" r:id="rId13"/>
    <p:sldId id="288" r:id="rId14"/>
    <p:sldId id="293" r:id="rId15"/>
    <p:sldId id="257"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E454A-6F3E-7F83-FCF3-B6E3BAFC38B7}" name="Emilie St-Onge (CISSSMC16)" initials="E(" userId="S::emilie.st-onge.cssscclm16_ssss.gouv.qc.ca#ext#@usherbrooke.onmicrosoft.com::a11f60fb-00e9-42d5-8403-9f02f14dcfde" providerId="AD"/>
  <p188:author id="{910CDA81-00C8-8709-4E85-6A97516AC1ED}" name="Joelle Lepage" initials="JL" userId="S::lepj1802@usherbrooke.ca::0171402b-baed-4880-b438-773c907603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loe Gestion" initials="SG" lastIdx="1" clrIdx="0">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DCA5"/>
    <a:srgbClr val="E0F2E7"/>
    <a:srgbClr val="E4F7EB"/>
    <a:srgbClr val="D6EEDE"/>
    <a:srgbClr val="F16A7D"/>
    <a:srgbClr val="EFC27C"/>
    <a:srgbClr val="74B4E1"/>
    <a:srgbClr val="AC89C5"/>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099AF-8B0B-A8AC-3946-C6D0A531CDD3}" v="28" dt="2025-09-17T16:03:29.88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rcoux" userId="S::marc9901@usherbrooke.ca::9297d23a-55c0-4abd-aa77-4c4d308dd7db" providerId="AD" clId="Web-{028099AF-8B0B-A8AC-3946-C6D0A531CDD3}"/>
    <pc:docChg chg="modSld">
      <pc:chgData name="Caroline Marcoux" userId="S::marc9901@usherbrooke.ca::9297d23a-55c0-4abd-aa77-4c4d308dd7db" providerId="AD" clId="Web-{028099AF-8B0B-A8AC-3946-C6D0A531CDD3}" dt="2025-09-17T16:03:29.696" v="26" actId="20577"/>
      <pc:docMkLst>
        <pc:docMk/>
      </pc:docMkLst>
      <pc:sldChg chg="modSp">
        <pc:chgData name="Caroline Marcoux" userId="S::marc9901@usherbrooke.ca::9297d23a-55c0-4abd-aa77-4c4d308dd7db" providerId="AD" clId="Web-{028099AF-8B0B-A8AC-3946-C6D0A531CDD3}" dt="2025-09-17T16:03:29.696" v="26" actId="20577"/>
        <pc:sldMkLst>
          <pc:docMk/>
          <pc:sldMk cId="3303063633" sldId="293"/>
        </pc:sldMkLst>
        <pc:spChg chg="mod">
          <ac:chgData name="Caroline Marcoux" userId="S::marc9901@usherbrooke.ca::9297d23a-55c0-4abd-aa77-4c4d308dd7db" providerId="AD" clId="Web-{028099AF-8B0B-A8AC-3946-C6D0A531CDD3}" dt="2025-09-17T16:03:29.696" v="26" actId="20577"/>
          <ac:spMkLst>
            <pc:docMk/>
            <pc:sldMk cId="3303063633" sldId="293"/>
            <ac:spMk id="3" creationId="{AFCB3CAD-3C22-450D-B5C4-2878CEC6D9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70A9-A69D-8C46-B02C-98EA3338CD01}" type="datetimeFigureOut">
              <a:rPr lang="fr-FR" smtClean="0"/>
              <a:t>18/09/2025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04E7E-2F85-C846-8199-9803938B4F05}" type="slidenum">
              <a:rPr lang="fr-FR" smtClean="0"/>
              <a:t>‹N°›</a:t>
            </a:fld>
            <a:endParaRPr lang="fr-FR"/>
          </a:p>
        </p:txBody>
      </p:sp>
    </p:spTree>
    <p:extLst>
      <p:ext uri="{BB962C8B-B14F-4D97-AF65-F5344CB8AC3E}">
        <p14:creationId xmlns:p14="http://schemas.microsoft.com/office/powerpoint/2010/main" val="61546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5</a:t>
            </a:fld>
            <a:endParaRPr lang="fr-FR"/>
          </a:p>
        </p:txBody>
      </p:sp>
    </p:spTree>
    <p:extLst>
      <p:ext uri="{BB962C8B-B14F-4D97-AF65-F5344CB8AC3E}">
        <p14:creationId xmlns:p14="http://schemas.microsoft.com/office/powerpoint/2010/main" val="137870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6</a:t>
            </a:fld>
            <a:endParaRPr lang="fr-FR"/>
          </a:p>
        </p:txBody>
      </p:sp>
    </p:spTree>
    <p:extLst>
      <p:ext uri="{BB962C8B-B14F-4D97-AF65-F5344CB8AC3E}">
        <p14:creationId xmlns:p14="http://schemas.microsoft.com/office/powerpoint/2010/main" val="73831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7</a:t>
            </a:fld>
            <a:endParaRPr lang="fr-FR"/>
          </a:p>
        </p:txBody>
      </p:sp>
    </p:spTree>
    <p:extLst>
      <p:ext uri="{BB962C8B-B14F-4D97-AF65-F5344CB8AC3E}">
        <p14:creationId xmlns:p14="http://schemas.microsoft.com/office/powerpoint/2010/main" val="328582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8</a:t>
            </a:fld>
            <a:endParaRPr lang="fr-FR"/>
          </a:p>
        </p:txBody>
      </p:sp>
    </p:spTree>
    <p:extLst>
      <p:ext uri="{BB962C8B-B14F-4D97-AF65-F5344CB8AC3E}">
        <p14:creationId xmlns:p14="http://schemas.microsoft.com/office/powerpoint/2010/main" val="194805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9</a:t>
            </a:fld>
            <a:endParaRPr lang="fr-FR"/>
          </a:p>
        </p:txBody>
      </p:sp>
    </p:spTree>
    <p:extLst>
      <p:ext uri="{BB962C8B-B14F-4D97-AF65-F5344CB8AC3E}">
        <p14:creationId xmlns:p14="http://schemas.microsoft.com/office/powerpoint/2010/main" val="323114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A90DF1-ED83-F6DD-FD1F-E5FCDD8F4E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16AB88CA-5DD3-3629-4B39-7309601619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2016066E-22CD-B5E7-2386-99A125DF4BC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DD04FC17-0338-6AE5-1D4F-B10D8024EA23}"/>
              </a:ext>
            </a:extLst>
          </p:cNvPr>
          <p:cNvSpPr>
            <a:spLocks noGrp="1"/>
          </p:cNvSpPr>
          <p:nvPr>
            <p:ph type="sldNum" sz="quarter" idx="10"/>
          </p:nvPr>
        </p:nvSpPr>
        <p:spPr/>
        <p:txBody>
          <a:bodyPr/>
          <a:lstStyle/>
          <a:p>
            <a:fld id="{22004E7E-2F85-C846-8199-9803938B4F05}" type="slidenum">
              <a:rPr lang="fr-FR" smtClean="0"/>
              <a:t>10</a:t>
            </a:fld>
            <a:endParaRPr lang="fr-FR"/>
          </a:p>
        </p:txBody>
      </p:sp>
    </p:spTree>
    <p:extLst>
      <p:ext uri="{BB962C8B-B14F-4D97-AF65-F5344CB8AC3E}">
        <p14:creationId xmlns:p14="http://schemas.microsoft.com/office/powerpoint/2010/main" val="864328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884313-0F5F-4D8F-9D26-0648AA0FA3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F291E429-BCD3-4393-B37B-DBF67FC42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D30E28FA-AA85-4067-BC1B-D186038DD5CA}"/>
              </a:ext>
            </a:extLst>
          </p:cNvPr>
          <p:cNvSpPr>
            <a:spLocks noGrp="1"/>
          </p:cNvSpPr>
          <p:nvPr>
            <p:ph type="dt" sz="half" idx="10"/>
          </p:nvPr>
        </p:nvSpPr>
        <p:spPr/>
        <p:txBody>
          <a:bodyPr/>
          <a:lstStyle/>
          <a:p>
            <a:fld id="{17046185-D795-4229-A42A-F86862353933}"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7A1206B-34E5-4FEC-8FD7-9E4BE19E782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74CC524-6EC4-47C8-A26B-067B36C70ACF}"/>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16707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A500C80-6DA4-4335-A461-0FB5B03C9F6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8FFB2DD8-8C43-4598-8CFB-C11E9B6BFF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8807F3C5-DC59-42A1-8FDA-5FD95E0970C8}"/>
              </a:ext>
            </a:extLst>
          </p:cNvPr>
          <p:cNvSpPr>
            <a:spLocks noGrp="1"/>
          </p:cNvSpPr>
          <p:nvPr>
            <p:ph type="dt" sz="half" idx="10"/>
          </p:nvPr>
        </p:nvSpPr>
        <p:spPr/>
        <p:txBody>
          <a:bodyPr/>
          <a:lstStyle/>
          <a:p>
            <a:fld id="{819B1224-7C3E-4B4A-8ADD-0BAF0254ED0E}" type="datetime1">
              <a:rPr lang="fr-CA" smtClean="0"/>
              <a:t>2025-09-18</a:t>
            </a:fld>
            <a:endParaRPr lang="fr-CA"/>
          </a:p>
        </p:txBody>
      </p:sp>
      <p:sp>
        <p:nvSpPr>
          <p:cNvPr id="5" name="Espace réservé du pied de page 4">
            <a:extLst>
              <a:ext uri="{FF2B5EF4-FFF2-40B4-BE49-F238E27FC236}">
                <a16:creationId xmlns:a16="http://schemas.microsoft.com/office/drawing/2014/main" xmlns="" id="{43374E72-CACF-41CE-B022-5614E1B511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9E06946-9741-45E3-8DD9-76D2A17E11CB}"/>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317891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6C783A9F-DADB-418F-B90C-805557C41F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73BBCD9B-4A3F-4B93-A9FE-73C78C4918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1DD8E6EB-E9D2-4315-850A-F56472EF74CA}"/>
              </a:ext>
            </a:extLst>
          </p:cNvPr>
          <p:cNvSpPr>
            <a:spLocks noGrp="1"/>
          </p:cNvSpPr>
          <p:nvPr>
            <p:ph type="dt" sz="half" idx="10"/>
          </p:nvPr>
        </p:nvSpPr>
        <p:spPr/>
        <p:txBody>
          <a:bodyPr/>
          <a:lstStyle/>
          <a:p>
            <a:fld id="{6CC1665F-6D24-4D60-AE26-56883EF66F58}" type="datetime1">
              <a:rPr lang="fr-CA" smtClean="0"/>
              <a:t>2025-09-18</a:t>
            </a:fld>
            <a:endParaRPr lang="fr-CA"/>
          </a:p>
        </p:txBody>
      </p:sp>
      <p:sp>
        <p:nvSpPr>
          <p:cNvPr id="5" name="Espace réservé du pied de page 4">
            <a:extLst>
              <a:ext uri="{FF2B5EF4-FFF2-40B4-BE49-F238E27FC236}">
                <a16:creationId xmlns:a16="http://schemas.microsoft.com/office/drawing/2014/main" xmlns="" id="{E88263D6-8E4B-42E4-8A1C-2A9D6869684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844584D-5921-454C-B5A6-D7E19A586E43}"/>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5640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F51384-80CC-4A8C-8C82-7FA1E23D700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3F49D42B-50A2-4BC4-8108-27DCAF595DF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B543B1F0-244D-42A2-A39C-5570E85E8CC9}"/>
              </a:ext>
            </a:extLst>
          </p:cNvPr>
          <p:cNvSpPr>
            <a:spLocks noGrp="1"/>
          </p:cNvSpPr>
          <p:nvPr>
            <p:ph type="dt" sz="half" idx="10"/>
          </p:nvPr>
        </p:nvSpPr>
        <p:spPr/>
        <p:txBody>
          <a:bodyPr/>
          <a:lstStyle/>
          <a:p>
            <a:fld id="{5F48C2A2-CECD-4462-BEE5-502C43559B85}" type="datetime1">
              <a:rPr lang="fr-CA" smtClean="0"/>
              <a:t>2025-09-18</a:t>
            </a:fld>
            <a:endParaRPr lang="fr-CA"/>
          </a:p>
        </p:txBody>
      </p:sp>
      <p:sp>
        <p:nvSpPr>
          <p:cNvPr id="5" name="Espace réservé du pied de page 4">
            <a:extLst>
              <a:ext uri="{FF2B5EF4-FFF2-40B4-BE49-F238E27FC236}">
                <a16:creationId xmlns:a16="http://schemas.microsoft.com/office/drawing/2014/main" xmlns="" id="{7BFF1DAA-6789-43F1-9C43-248970261AF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85E33E1-404F-4D30-8F58-FAF12D1E17B1}"/>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9679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706CE3-4B23-4A1C-BA58-CAA5635C8D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DE5A11C7-8EE2-4F11-B84E-6F7ECD72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B2FED838-26A6-4993-8BB6-A876AB99FEBA}"/>
              </a:ext>
            </a:extLst>
          </p:cNvPr>
          <p:cNvSpPr>
            <a:spLocks noGrp="1"/>
          </p:cNvSpPr>
          <p:nvPr>
            <p:ph type="dt" sz="half" idx="10"/>
          </p:nvPr>
        </p:nvSpPr>
        <p:spPr/>
        <p:txBody>
          <a:bodyPr/>
          <a:lstStyle/>
          <a:p>
            <a:fld id="{D156AB23-C199-40CB-9495-CDA9D1DF865F}" type="datetime1">
              <a:rPr lang="fr-CA" smtClean="0"/>
              <a:t>2025-09-18</a:t>
            </a:fld>
            <a:endParaRPr lang="fr-CA"/>
          </a:p>
        </p:txBody>
      </p:sp>
      <p:sp>
        <p:nvSpPr>
          <p:cNvPr id="5" name="Espace réservé du pied de page 4">
            <a:extLst>
              <a:ext uri="{FF2B5EF4-FFF2-40B4-BE49-F238E27FC236}">
                <a16:creationId xmlns:a16="http://schemas.microsoft.com/office/drawing/2014/main" xmlns="" id="{626EC286-E14B-4DCB-A087-F38CC9F5E0A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81DABA08-57B8-4CB4-A8A8-A8DB6BB81BF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3404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3EFF68-9C0B-4229-BB95-8EB3CD196B9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6DC3D2E3-99DB-45FA-B5FF-7165D993A0C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xmlns="" id="{38860189-1F2E-4501-9D43-E8EC501FAAA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xmlns="" id="{6B1CBE62-405D-45A8-B8C9-DCAB2559C996}"/>
              </a:ext>
            </a:extLst>
          </p:cNvPr>
          <p:cNvSpPr>
            <a:spLocks noGrp="1"/>
          </p:cNvSpPr>
          <p:nvPr>
            <p:ph type="dt" sz="half" idx="10"/>
          </p:nvPr>
        </p:nvSpPr>
        <p:spPr/>
        <p:txBody>
          <a:bodyPr/>
          <a:lstStyle/>
          <a:p>
            <a:fld id="{56F14399-FE91-4633-B360-BEE32FAB2D8F}" type="datetime1">
              <a:rPr lang="fr-CA" smtClean="0"/>
              <a:t>2025-09-18</a:t>
            </a:fld>
            <a:endParaRPr lang="fr-CA"/>
          </a:p>
        </p:txBody>
      </p:sp>
      <p:sp>
        <p:nvSpPr>
          <p:cNvPr id="6" name="Espace réservé du pied de page 5">
            <a:extLst>
              <a:ext uri="{FF2B5EF4-FFF2-40B4-BE49-F238E27FC236}">
                <a16:creationId xmlns:a16="http://schemas.microsoft.com/office/drawing/2014/main" xmlns="" id="{177E1C01-AAC2-409E-8ACC-4BE1C6EFF1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6C22DDA1-8AF4-47D7-95A0-267CCBA9C12A}"/>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6154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8F8549-7770-4DC8-8BE5-E47FECDE0D78}"/>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388D1E84-C9BB-460D-B3F4-4625F2468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F0A3AA0D-3D3B-4767-A13B-7D0B3D4A71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xmlns="" id="{BB911259-22A2-4CA4-B531-AABBB3769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0AB8A5E2-34F2-4BDF-A73E-267EC070819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xmlns="" id="{0EACACB6-128E-4910-9094-CFC0EF9EBEF8}"/>
              </a:ext>
            </a:extLst>
          </p:cNvPr>
          <p:cNvSpPr>
            <a:spLocks noGrp="1"/>
          </p:cNvSpPr>
          <p:nvPr>
            <p:ph type="dt" sz="half" idx="10"/>
          </p:nvPr>
        </p:nvSpPr>
        <p:spPr/>
        <p:txBody>
          <a:bodyPr/>
          <a:lstStyle/>
          <a:p>
            <a:fld id="{A2BABCC9-5759-4BDB-B4E8-9B3E4A5E999B}" type="datetime1">
              <a:rPr lang="fr-CA" smtClean="0"/>
              <a:t>2025-09-18</a:t>
            </a:fld>
            <a:endParaRPr lang="fr-CA"/>
          </a:p>
        </p:txBody>
      </p:sp>
      <p:sp>
        <p:nvSpPr>
          <p:cNvPr id="8" name="Espace réservé du pied de page 7">
            <a:extLst>
              <a:ext uri="{FF2B5EF4-FFF2-40B4-BE49-F238E27FC236}">
                <a16:creationId xmlns:a16="http://schemas.microsoft.com/office/drawing/2014/main" xmlns="" id="{78169C2A-7E38-429F-B8E9-DC20FB1D34AE}"/>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xmlns="" id="{8497F95F-AD81-4BDB-A937-3A295D315E7E}"/>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88225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8310308-5237-4D87-A031-4C2ADAD6980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xmlns="" id="{7A8DD3BA-B27B-4510-97E8-79AF9CB41545}"/>
              </a:ext>
            </a:extLst>
          </p:cNvPr>
          <p:cNvSpPr>
            <a:spLocks noGrp="1"/>
          </p:cNvSpPr>
          <p:nvPr>
            <p:ph type="dt" sz="half" idx="10"/>
          </p:nvPr>
        </p:nvSpPr>
        <p:spPr/>
        <p:txBody>
          <a:bodyPr/>
          <a:lstStyle/>
          <a:p>
            <a:fld id="{AE35A753-9720-4150-958B-48757D1C0F20}" type="datetime1">
              <a:rPr lang="fr-CA" smtClean="0"/>
              <a:t>2025-09-18</a:t>
            </a:fld>
            <a:endParaRPr lang="fr-CA"/>
          </a:p>
        </p:txBody>
      </p:sp>
      <p:sp>
        <p:nvSpPr>
          <p:cNvPr id="4" name="Espace réservé du pied de page 3">
            <a:extLst>
              <a:ext uri="{FF2B5EF4-FFF2-40B4-BE49-F238E27FC236}">
                <a16:creationId xmlns:a16="http://schemas.microsoft.com/office/drawing/2014/main" xmlns="" id="{FF122E7F-67FB-4803-AEEE-6BEC9F8B137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xmlns="" id="{CA80143E-7FAE-4698-872D-FFDC010A217C}"/>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89364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F6329BC-0A2F-4CFE-9395-7AB748C60B20}"/>
              </a:ext>
            </a:extLst>
          </p:cNvPr>
          <p:cNvSpPr>
            <a:spLocks noGrp="1"/>
          </p:cNvSpPr>
          <p:nvPr>
            <p:ph type="dt" sz="half" idx="10"/>
          </p:nvPr>
        </p:nvSpPr>
        <p:spPr/>
        <p:txBody>
          <a:bodyPr/>
          <a:lstStyle/>
          <a:p>
            <a:fld id="{85A907D7-36D7-44F3-871E-FACE4E6E73A6}" type="datetime1">
              <a:rPr lang="fr-CA" smtClean="0"/>
              <a:t>2025-09-18</a:t>
            </a:fld>
            <a:endParaRPr lang="fr-CA"/>
          </a:p>
        </p:txBody>
      </p:sp>
      <p:sp>
        <p:nvSpPr>
          <p:cNvPr id="3" name="Espace réservé du pied de page 2">
            <a:extLst>
              <a:ext uri="{FF2B5EF4-FFF2-40B4-BE49-F238E27FC236}">
                <a16:creationId xmlns:a16="http://schemas.microsoft.com/office/drawing/2014/main" xmlns="" id="{0FEEB755-C96E-4FB1-BF15-A146059F6FC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BA434319-6559-4B32-B03A-B704ECCCBB5D}"/>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3941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D1EB6C-9D9E-4EF3-87A1-2A1ABE20F6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5B70E5B6-5E3B-41BC-9B4C-19C9424F2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xmlns="" id="{427BBC40-A6C4-431F-B93B-4C6D59CEA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F999E965-0CBA-4F44-BABE-C190056A3DBF}"/>
              </a:ext>
            </a:extLst>
          </p:cNvPr>
          <p:cNvSpPr>
            <a:spLocks noGrp="1"/>
          </p:cNvSpPr>
          <p:nvPr>
            <p:ph type="dt" sz="half" idx="10"/>
          </p:nvPr>
        </p:nvSpPr>
        <p:spPr/>
        <p:txBody>
          <a:bodyPr/>
          <a:lstStyle/>
          <a:p>
            <a:fld id="{D9A59DCD-1036-4F5D-AA57-82B8D73CEB26}"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D11A7C5-2B90-4133-9DEC-CB6CB5F7599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14120D18-0DD6-427D-A3A8-1286BF8A40D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96893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49B1E8-6F1D-40B4-B4F6-0BA6A7627C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xmlns="" id="{B3DEB4DE-F8BB-4446-98D3-867EB7637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xmlns="" id="{628080C5-DAFB-40F3-86E6-25BFC4EDA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A22AAF0-CBC9-4DCC-AF0B-5DE101F902AC}"/>
              </a:ext>
            </a:extLst>
          </p:cNvPr>
          <p:cNvSpPr>
            <a:spLocks noGrp="1"/>
          </p:cNvSpPr>
          <p:nvPr>
            <p:ph type="dt" sz="half" idx="10"/>
          </p:nvPr>
        </p:nvSpPr>
        <p:spPr/>
        <p:txBody>
          <a:bodyPr/>
          <a:lstStyle/>
          <a:p>
            <a:fld id="{3479C163-C16C-4E1B-BB4E-56B7D7B116A9}"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2858BFB-E81C-4436-A4A2-719D6CFE30F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B3037998-B791-4F07-B389-BD577532A055}"/>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420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BB8105C9-9827-497E-86D8-8952EBB60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1ED4AA0C-412F-48EB-B12C-E4281E2E4C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D0EB1629-D0D1-4F4F-A18A-EB1FB98A2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240A8-8328-4F78-850B-BA5B257D71F6}"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4AC4B51-46AE-4F3D-919F-3B5892861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xmlns="" id="{D5BEBF40-564D-4F46-8B4B-43775A528CFA}"/>
              </a:ext>
            </a:extLst>
          </p:cNvPr>
          <p:cNvSpPr>
            <a:spLocks noGrp="1"/>
          </p:cNvSpPr>
          <p:nvPr>
            <p:ph type="sldNum" sz="quarter" idx="4"/>
          </p:nvPr>
        </p:nvSpPr>
        <p:spPr>
          <a:xfrm>
            <a:off x="9448800" y="-14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46F7-F236-459F-93FB-98B77B1A55B6}" type="slidenum">
              <a:rPr lang="fr-CA" smtClean="0"/>
              <a:t>‹N°›</a:t>
            </a:fld>
            <a:endParaRPr lang="fr-CA"/>
          </a:p>
        </p:txBody>
      </p:sp>
    </p:spTree>
    <p:extLst>
      <p:ext uri="{BB962C8B-B14F-4D97-AF65-F5344CB8AC3E}">
        <p14:creationId xmlns:p14="http://schemas.microsoft.com/office/powerpoint/2010/main" val="410584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hyperlink" Target="https://can01.safelinks.protection.outlook.com/?url=https://creativecommons.org/licenses/by-nc/4.0/&amp;data=05|02|Audrey.April@USherbrooke.ca|f027ec9f66f24606a53a08dd46078032|3a5a8744593545f99423b32c3a5de082|0|0|638743720226908609|Unknown|TWFpbGZsb3d8eyJFbXB0eU1hcGkiOnRydWUsIlYiOiIwLjAuMDAwMCIsIlAiOiJXaW4zMiIsIkFOIjoiTWFpbCIsIldUIjoyfQ%3D%3D|0|||&amp;sdata=4vkCEFcrbp4jJpUJyxFn0voJkuW75yXycne0dZLNh3A%3D&amp;reserved=0" TargetMode="External"/><Relationship Id="rId3" Type="http://schemas.openxmlformats.org/officeDocument/2006/relationships/tags" Target="../tags/tag3.xml"/><Relationship Id="rId21" Type="http://schemas.openxmlformats.org/officeDocument/2006/relationships/hyperlink" Target="https://sante-mentale-jeunesse.usherbrooke.ca/hors-piste/" TargetMode="Externa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hyperlink" Target="https://www.microsoft.com/en-us/legal/intellectualproperty"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jpeg"/><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hyperlink" Target="https://can01.safelinks.protection.outlook.com/?url=https://www.canva.com/policies/content-license-agreement/&amp;data=05|02|Audrey.April@USherbrooke.ca|f027ec9f66f24606a53a08dd46078032|3a5a8744593545f99423b32c3a5de082|0|0|638743720226922278|Unknown|TWFpbGZsb3d8eyJFbXB0eU1hcGkiOnRydWUsIlYiOiIwLjAuMDAwMCIsIlAiOiJXaW4zMiIsIkFOIjoiTWFpbCIsIldUIjoyfQ%3D%3D|0|||&amp;sdata=%2BvuywfErq5bHne5o1j8woJh71RKq6aXi541KcXQkUrQ%3D&amp;reserved=0"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13.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notesSlide" Target="../notesSlides/notesSlide6.xml"/><Relationship Id="rId2" Type="http://schemas.openxmlformats.org/officeDocument/2006/relationships/tags" Target="../tags/tag59.xml"/><Relationship Id="rId16" Type="http://schemas.openxmlformats.org/officeDocument/2006/relationships/image" Target="../media/image24.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Layout" Target="../slideLayouts/slideLayout2.xml"/><Relationship Id="rId5" Type="http://schemas.openxmlformats.org/officeDocument/2006/relationships/tags" Target="../tags/tag62.xml"/><Relationship Id="rId15" Type="http://schemas.openxmlformats.org/officeDocument/2006/relationships/image" Target="../media/image23.png"/><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70.xml"/><Relationship Id="rId7" Type="http://schemas.openxmlformats.org/officeDocument/2006/relationships/image" Target="../media/image1.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6.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1.png"/><Relationship Id="rId5" Type="http://schemas.openxmlformats.org/officeDocument/2006/relationships/tags" Target="../tags/tag16.xml"/><Relationship Id="rId10" Type="http://schemas.openxmlformats.org/officeDocument/2006/relationships/image" Target="../media/image10.png"/><Relationship Id="rId4" Type="http://schemas.openxmlformats.org/officeDocument/2006/relationships/tags" Target="../tags/tag15.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2.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5.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4.png"/><Relationship Id="rId5" Type="http://schemas.openxmlformats.org/officeDocument/2006/relationships/tags" Target="../tags/tag26.xml"/><Relationship Id="rId10" Type="http://schemas.openxmlformats.org/officeDocument/2006/relationships/image" Target="../media/image13.png"/><Relationship Id="rId4" Type="http://schemas.openxmlformats.org/officeDocument/2006/relationships/tags" Target="../tags/tag25.xml"/><Relationship Id="rId9"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1.xml"/><Relationship Id="rId7"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16.png"/><Relationship Id="rId4" Type="http://schemas.openxmlformats.org/officeDocument/2006/relationships/tags" Target="../tags/tag32.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17.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13.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notesSlide" Target="../notesSlides/notesSlide3.xml"/><Relationship Id="rId5" Type="http://schemas.openxmlformats.org/officeDocument/2006/relationships/tags" Target="../tags/tag39.xml"/><Relationship Id="rId15" Type="http://schemas.openxmlformats.org/officeDocument/2006/relationships/image" Target="../media/image19.png"/><Relationship Id="rId10" Type="http://schemas.openxmlformats.org/officeDocument/2006/relationships/slideLayout" Target="../slideLayouts/slideLayout2.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20.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13.png"/><Relationship Id="rId5" Type="http://schemas.openxmlformats.org/officeDocument/2006/relationships/tags" Target="../tags/tag48.xml"/><Relationship Id="rId10" Type="http://schemas.openxmlformats.org/officeDocument/2006/relationships/notesSlide" Target="../notesSlides/notesSlide4.xml"/><Relationship Id="rId4" Type="http://schemas.openxmlformats.org/officeDocument/2006/relationships/tags" Target="../tags/tag47.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21.png"/><Relationship Id="rId4" Type="http://schemas.openxmlformats.org/officeDocument/2006/relationships/tags" Target="../tags/tag55.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85213154-3A43-40A0-A065-68A0AD1FF9F6}"/>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93945" y="-1"/>
            <a:ext cx="12285945" cy="6858000"/>
          </a:xfrm>
          <a:prstGeom prst="rect">
            <a:avLst/>
          </a:prstGeom>
        </p:spPr>
      </p:pic>
      <p:sp>
        <p:nvSpPr>
          <p:cNvPr id="10" name="Rectangle 9">
            <a:extLst>
              <a:ext uri="{FF2B5EF4-FFF2-40B4-BE49-F238E27FC236}">
                <a16:creationId xmlns:a16="http://schemas.microsoft.com/office/drawing/2014/main" xmlns="" id="{88EE7F3F-3A49-38FC-7502-C31E6B9DA3F8}"/>
              </a:ext>
            </a:extLst>
          </p:cNvPr>
          <p:cNvSpPr/>
          <p:nvPr>
            <p:custDataLst>
              <p:tags r:id="rId2"/>
            </p:custDataLst>
          </p:nvPr>
        </p:nvSpPr>
        <p:spPr>
          <a:xfrm>
            <a:off x="2081696" y="0"/>
            <a:ext cx="10110303" cy="6852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texte, poupée, jouet&#10;&#10;Description générée automatiquement">
            <a:extLst>
              <a:ext uri="{FF2B5EF4-FFF2-40B4-BE49-F238E27FC236}">
                <a16:creationId xmlns:a16="http://schemas.microsoft.com/office/drawing/2014/main" xmlns="" id="{1C48EABB-EE78-43BF-B22D-D1CC5A1D692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049980" y="709205"/>
            <a:ext cx="7794354" cy="5803726"/>
          </a:xfrm>
          <a:prstGeom prst="rect">
            <a:avLst/>
          </a:prstGeom>
        </p:spPr>
      </p:pic>
      <p:pic>
        <p:nvPicPr>
          <p:cNvPr id="2" name="Image 1">
            <a:extLst>
              <a:ext uri="{FF2B5EF4-FFF2-40B4-BE49-F238E27FC236}">
                <a16:creationId xmlns:a16="http://schemas.microsoft.com/office/drawing/2014/main" xmlns="" id="{D8B64D46-5292-49C0-9BC6-4B0C5CED8A71}"/>
              </a:ext>
            </a:extLst>
          </p:cNvPr>
          <p:cNvPicPr>
            <a:picLocks noChangeAspect="1"/>
          </p:cNvPicPr>
          <p:nvPr>
            <p:custDataLst>
              <p:tags r:id="rId4"/>
            </p:custDataLst>
          </p:nvPr>
        </p:nvPicPr>
        <p:blipFill>
          <a:blip r:embed="rId13"/>
          <a:stretch>
            <a:fillRect/>
          </a:stretch>
        </p:blipFill>
        <p:spPr>
          <a:xfrm>
            <a:off x="2208707" y="176016"/>
            <a:ext cx="2532868" cy="409966"/>
          </a:xfrm>
          <a:prstGeom prst="rect">
            <a:avLst/>
          </a:prstGeom>
        </p:spPr>
      </p:pic>
      <p:pic>
        <p:nvPicPr>
          <p:cNvPr id="3" name="Image 2" descr="Une image contenant texte, capture d’écran, Police, conception&#10;&#10;Le contenu généré par l’IA peut être incorrect.">
            <a:extLst>
              <a:ext uri="{FF2B5EF4-FFF2-40B4-BE49-F238E27FC236}">
                <a16:creationId xmlns:a16="http://schemas.microsoft.com/office/drawing/2014/main" xmlns="" id="{A2046943-DC51-6479-7A91-323D2E9FC1AB}"/>
              </a:ext>
            </a:extLst>
          </p:cNvPr>
          <p:cNvPicPr>
            <a:picLocks noChangeAspect="1"/>
          </p:cNvPicPr>
          <p:nvPr>
            <p:custDataLst>
              <p:tags r:id="rId5"/>
            </p:custDataLst>
          </p:nvPr>
        </p:nvPicPr>
        <p:blipFill>
          <a:blip r:embed="rId14"/>
          <a:stretch>
            <a:fillRect/>
          </a:stretch>
        </p:blipFill>
        <p:spPr>
          <a:xfrm>
            <a:off x="5259528" y="-219075"/>
            <a:ext cx="2143125" cy="1200150"/>
          </a:xfrm>
          <a:prstGeom prst="rect">
            <a:avLst/>
          </a:prstGeom>
        </p:spPr>
      </p:pic>
      <p:pic>
        <p:nvPicPr>
          <p:cNvPr id="4" name="Image 3" descr="Une image contenant Police, Graphique, capture d’écran, logo&#10;&#10;Le contenu généré par l’IA peut être incorrect.">
            <a:extLst>
              <a:ext uri="{FF2B5EF4-FFF2-40B4-BE49-F238E27FC236}">
                <a16:creationId xmlns:a16="http://schemas.microsoft.com/office/drawing/2014/main" xmlns="" id="{13AB9BFC-B9E9-FA76-3D4A-04DA386D938C}"/>
              </a:ext>
            </a:extLst>
          </p:cNvPr>
          <p:cNvPicPr>
            <a:picLocks noChangeAspect="1"/>
          </p:cNvPicPr>
          <p:nvPr>
            <p:custDataLst>
              <p:tags r:id="rId6"/>
            </p:custDataLst>
          </p:nvPr>
        </p:nvPicPr>
        <p:blipFill>
          <a:blip r:embed="rId15"/>
          <a:stretch>
            <a:fillRect/>
          </a:stretch>
        </p:blipFill>
        <p:spPr>
          <a:xfrm>
            <a:off x="7600868" y="20259"/>
            <a:ext cx="2047875" cy="723900"/>
          </a:xfrm>
          <a:prstGeom prst="rect">
            <a:avLst/>
          </a:prstGeom>
        </p:spPr>
      </p:pic>
      <p:pic>
        <p:nvPicPr>
          <p:cNvPr id="6" name="Image 5" descr="Une image contenant carte de visite, texte, capture d’écran, Police&#10;&#10;Le contenu généré par l’IA peut être incorrect.">
            <a:extLst>
              <a:ext uri="{FF2B5EF4-FFF2-40B4-BE49-F238E27FC236}">
                <a16:creationId xmlns:a16="http://schemas.microsoft.com/office/drawing/2014/main" xmlns="" id="{C3FDAD59-3FED-8B40-0BB1-5B2E8E6A8785}"/>
              </a:ext>
            </a:extLst>
          </p:cNvPr>
          <p:cNvPicPr>
            <a:picLocks noChangeAspect="1"/>
          </p:cNvPicPr>
          <p:nvPr>
            <p:custDataLst>
              <p:tags r:id="rId7"/>
            </p:custDataLst>
          </p:nvPr>
        </p:nvPicPr>
        <p:blipFill>
          <a:blip r:embed="rId16"/>
          <a:stretch>
            <a:fillRect/>
          </a:stretch>
        </p:blipFill>
        <p:spPr>
          <a:xfrm>
            <a:off x="9842869" y="-962114"/>
            <a:ext cx="2638425" cy="2638425"/>
          </a:xfrm>
          <a:prstGeom prst="rect">
            <a:avLst/>
          </a:prstGeom>
        </p:spPr>
      </p:pic>
      <p:pic>
        <p:nvPicPr>
          <p:cNvPr id="8" name="Image 7" descr="Une image contenant symbole, Police, Graphique, capture d’écran&#10;&#10;Description générée automatiquement, Image">
            <a:extLst>
              <a:ext uri="{FF2B5EF4-FFF2-40B4-BE49-F238E27FC236}">
                <a16:creationId xmlns:a16="http://schemas.microsoft.com/office/drawing/2014/main" xmlns="" id="{EDA84A05-7FE9-4FA8-2D86-DDE052402A0E}"/>
              </a:ext>
            </a:extLst>
          </p:cNvPr>
          <p:cNvPicPr>
            <a:picLocks noChangeAspect="1"/>
          </p:cNvPicPr>
          <p:nvPr>
            <p:custDataLst>
              <p:tags r:id="rId8"/>
            </p:custDataLst>
          </p:nvPr>
        </p:nvPicPr>
        <p:blipFill>
          <a:blip r:embed="rId17"/>
          <a:stretch>
            <a:fillRect/>
          </a:stretch>
        </p:blipFill>
        <p:spPr>
          <a:xfrm>
            <a:off x="3477326" y="6559601"/>
            <a:ext cx="733425" cy="257175"/>
          </a:xfrm>
          <a:prstGeom prst="rect">
            <a:avLst/>
          </a:prstGeom>
        </p:spPr>
      </p:pic>
      <p:sp>
        <p:nvSpPr>
          <p:cNvPr id="9" name="ZoneTexte 20">
            <a:extLst>
              <a:ext uri="{FF2B5EF4-FFF2-40B4-BE49-F238E27FC236}">
                <a16:creationId xmlns:a16="http://schemas.microsoft.com/office/drawing/2014/main" xmlns="" id="{931B2233-33B6-0656-DCDD-4D881C8FBC5A}"/>
              </a:ext>
            </a:extLst>
          </p:cNvPr>
          <p:cNvSpPr txBox="1"/>
          <p:nvPr>
            <p:custDataLst>
              <p:tags r:id="rId9"/>
            </p:custDataLst>
          </p:nvPr>
        </p:nvSpPr>
        <p:spPr>
          <a:xfrm>
            <a:off x="4205465" y="6519599"/>
            <a:ext cx="5305344" cy="33855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800" dirty="0">
                <a:latin typeface="Calibri"/>
                <a:ea typeface="Calibri"/>
                <a:cs typeface="Calibri"/>
              </a:rPr>
              <a:t>Contenu écrit sous licence </a:t>
            </a:r>
            <a:r>
              <a:rPr lang="fr-CA" sz="800" u="sng" dirty="0">
                <a:latin typeface="Calibri"/>
                <a:ea typeface="Calibri"/>
                <a:cs typeface="Calibri"/>
                <a:hlinkClick r:id="rId18"/>
              </a:rPr>
              <a:t>CC BY-NC 4.0</a:t>
            </a:r>
            <a:r>
              <a:rPr lang="fr-CA" sz="800" dirty="0">
                <a:latin typeface="Calibri"/>
                <a:ea typeface="Calibri"/>
                <a:cs typeface="Calibri"/>
              </a:rPr>
              <a:t>. Contenu graphique via </a:t>
            </a:r>
            <a:r>
              <a:rPr lang="fr-CA" sz="800" u="sng" dirty="0">
                <a:latin typeface="Calibri"/>
                <a:ea typeface="Calibri"/>
                <a:cs typeface="Calibri"/>
                <a:hlinkClick r:id="rId19"/>
              </a:rPr>
              <a:t>Canva</a:t>
            </a:r>
            <a:r>
              <a:rPr lang="fr-CA" sz="800" dirty="0">
                <a:latin typeface="Calibri"/>
                <a:ea typeface="Calibri"/>
                <a:cs typeface="Calibri"/>
              </a:rPr>
              <a:t> et </a:t>
            </a:r>
            <a:r>
              <a:rPr lang="fr-CA" sz="800" u="sng" dirty="0">
                <a:latin typeface="Calibri"/>
                <a:ea typeface="Calibri"/>
                <a:cs typeface="Calibri"/>
                <a:hlinkClick r:id="rId20"/>
              </a:rPr>
              <a:t>PowerPoint</a:t>
            </a:r>
            <a:r>
              <a:rPr lang="fr-CA" sz="800" dirty="0">
                <a:latin typeface="Calibri"/>
                <a:ea typeface="Calibri"/>
                <a:cs typeface="Calibri"/>
              </a:rPr>
              <a:t> selon la licence en vigueur </a:t>
            </a:r>
          </a:p>
          <a:p>
            <a:r>
              <a:rPr lang="fr-CA" sz="800" dirty="0">
                <a:latin typeface="Calibri"/>
                <a:ea typeface="Calibri"/>
                <a:cs typeface="Calibri"/>
              </a:rPr>
              <a:t>© </a:t>
            </a:r>
            <a:r>
              <a:rPr lang="fr-CA" sz="800" i="1" u="sng" dirty="0">
                <a:latin typeface="Calibri"/>
                <a:ea typeface="Calibri"/>
                <a:cs typeface="Calibri"/>
                <a:hlinkClick r:id="rId21"/>
              </a:rPr>
              <a:t>Programme HORS-PISTE</a:t>
            </a:r>
            <a:r>
              <a:rPr lang="fr-CA" sz="800" i="1" dirty="0">
                <a:latin typeface="Calibri"/>
                <a:ea typeface="Calibri"/>
                <a:cs typeface="Calibri"/>
              </a:rPr>
              <a:t> </a:t>
            </a:r>
            <a:r>
              <a:rPr lang="fr-CA" sz="800" dirty="0">
                <a:latin typeface="Calibri"/>
                <a:ea typeface="Calibri"/>
                <a:cs typeface="Calibri"/>
              </a:rPr>
              <a:t>par le Centre RBC d'expertise universitaire en santé mentale (2025), Université de Sherbrooke. </a:t>
            </a:r>
          </a:p>
        </p:txBody>
      </p:sp>
    </p:spTree>
    <p:extLst>
      <p:ext uri="{BB962C8B-B14F-4D97-AF65-F5344CB8AC3E}">
        <p14:creationId xmlns:p14="http://schemas.microsoft.com/office/powerpoint/2010/main" val="355001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ABFB58-491F-D580-E689-DA984427FC2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xmlns="" id="{9E32F0CC-4F25-458E-FFFE-615003AD3357}"/>
              </a:ext>
            </a:extLst>
          </p:cNvPr>
          <p:cNvPicPr>
            <a:picLocks noChangeAspect="1"/>
          </p:cNvPicPr>
          <p:nvPr>
            <p:custDataLst>
              <p:tags r:id="rId1"/>
            </p:custDataLst>
          </p:nvPr>
        </p:nvPicPr>
        <p:blipFill rotWithShape="1">
          <a:blip r:embed="rId13"/>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BD9DFB90-5729-68B1-B14A-D34270784B98}"/>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tristesse</a:t>
            </a:r>
          </a:p>
        </p:txBody>
      </p:sp>
      <p:sp>
        <p:nvSpPr>
          <p:cNvPr id="13" name="Titre 1">
            <a:extLst>
              <a:ext uri="{FF2B5EF4-FFF2-40B4-BE49-F238E27FC236}">
                <a16:creationId xmlns:a16="http://schemas.microsoft.com/office/drawing/2014/main" xmlns="" id="{AFFF51B6-A22F-1D28-7A34-2EA4453296E8}"/>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C5771C01-A1C2-85FF-169D-17E2E8842C6A}"/>
              </a:ext>
            </a:extLst>
          </p:cNvPr>
          <p:cNvSpPr>
            <a:spLocks noGrp="1"/>
          </p:cNvSpPr>
          <p:nvPr>
            <p:ph type="sldNum" sz="quarter" idx="12"/>
            <p:custDataLst>
              <p:tags r:id="rId4"/>
            </p:custDataLst>
          </p:nvPr>
        </p:nvSpPr>
        <p:spPr/>
        <p:txBody>
          <a:bodyPr/>
          <a:lstStyle/>
          <a:p>
            <a:fld id="{722A46F7-F236-459F-93FB-98B77B1A55B6}" type="slidenum">
              <a:rPr lang="fr-CA" smtClean="0"/>
              <a:t>10</a:t>
            </a:fld>
            <a:endParaRPr lang="fr-CA"/>
          </a:p>
        </p:txBody>
      </p:sp>
      <p:sp>
        <p:nvSpPr>
          <p:cNvPr id="11" name="Espace réservé du contenu 2">
            <a:extLst>
              <a:ext uri="{FF2B5EF4-FFF2-40B4-BE49-F238E27FC236}">
                <a16:creationId xmlns:a16="http://schemas.microsoft.com/office/drawing/2014/main" xmlns="" id="{536DB068-42CF-4FC7-E1E6-3CD414B1ACDD}"/>
              </a:ext>
            </a:extLst>
          </p:cNvPr>
          <p:cNvSpPr>
            <a:spLocks noGrp="1"/>
          </p:cNvSpPr>
          <p:nvPr>
            <p:custDataLst>
              <p:tags r:id="rId5"/>
            </p:custDataLst>
          </p:nvPr>
        </p:nvSpPr>
        <p:spPr>
          <a:xfrm>
            <a:off x="-2743199" y="1403553"/>
            <a:ext cx="12191999" cy="34504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sz="2800">
              <a:effectLst/>
              <a:ea typeface="Trebuchet MS" panose="020B0603020202020204" pitchFamily="34" charset="0"/>
              <a:cs typeface="Trebuchet MS" panose="020B0603020202020204" pitchFamily="34" charset="0"/>
            </a:endParaRPr>
          </a:p>
        </p:txBody>
      </p:sp>
      <p:pic>
        <p:nvPicPr>
          <p:cNvPr id="5" name="Image 4">
            <a:extLst>
              <a:ext uri="{FF2B5EF4-FFF2-40B4-BE49-F238E27FC236}">
                <a16:creationId xmlns:a16="http://schemas.microsoft.com/office/drawing/2014/main" xmlns="" id="{8E69056D-40F9-E2BB-E981-E7BBF6344C6C}"/>
              </a:ext>
            </a:extLst>
          </p:cNvPr>
          <p:cNvPicPr>
            <a:picLocks noChangeAspect="1"/>
          </p:cNvPicPr>
          <p:nvPr>
            <p:custDataLst>
              <p:tags r:id="rId6"/>
            </p:custDataLst>
          </p:nvPr>
        </p:nvPicPr>
        <p:blipFill>
          <a:blip r:embed="rId14"/>
          <a:stretch>
            <a:fillRect/>
          </a:stretch>
        </p:blipFill>
        <p:spPr>
          <a:xfrm>
            <a:off x="0" y="2677"/>
            <a:ext cx="12192000" cy="6852646"/>
          </a:xfrm>
          <a:prstGeom prst="rect">
            <a:avLst/>
          </a:prstGeom>
        </p:spPr>
      </p:pic>
      <p:pic>
        <p:nvPicPr>
          <p:cNvPr id="3" name="Image 2">
            <a:extLst>
              <a:ext uri="{FF2B5EF4-FFF2-40B4-BE49-F238E27FC236}">
                <a16:creationId xmlns:a16="http://schemas.microsoft.com/office/drawing/2014/main" xmlns="" id="{56AB6EC5-7E55-DE54-91CC-BBCCE0898BD1}"/>
              </a:ext>
            </a:extLst>
          </p:cNvPr>
          <p:cNvPicPr>
            <a:picLocks noChangeAspect="1"/>
          </p:cNvPicPr>
          <p:nvPr>
            <p:custDataLst>
              <p:tags r:id="rId7"/>
            </p:custDataLst>
          </p:nvPr>
        </p:nvPicPr>
        <p:blipFill>
          <a:blip r:embed="rId15"/>
          <a:stretch>
            <a:fillRect/>
          </a:stretch>
        </p:blipFill>
        <p:spPr>
          <a:xfrm>
            <a:off x="261042" y="2482967"/>
            <a:ext cx="5758758" cy="2562053"/>
          </a:xfrm>
          <a:prstGeom prst="rect">
            <a:avLst/>
          </a:prstGeom>
          <a:ln>
            <a:noFill/>
          </a:ln>
        </p:spPr>
      </p:pic>
      <p:sp>
        <p:nvSpPr>
          <p:cNvPr id="7" name="ZoneTexte 6">
            <a:extLst>
              <a:ext uri="{FF2B5EF4-FFF2-40B4-BE49-F238E27FC236}">
                <a16:creationId xmlns:a16="http://schemas.microsoft.com/office/drawing/2014/main" xmlns="" id="{18549235-CCD6-C0C9-209C-664EA7276BB1}"/>
              </a:ext>
            </a:extLst>
          </p:cNvPr>
          <p:cNvSpPr txBox="1"/>
          <p:nvPr>
            <p:custDataLst>
              <p:tags r:id="rId8"/>
            </p:custDataLst>
          </p:nvPr>
        </p:nvSpPr>
        <p:spPr>
          <a:xfrm>
            <a:off x="585596" y="2799665"/>
            <a:ext cx="506590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ea typeface="Calibri"/>
                <a:cs typeface="Calibri"/>
              </a:rPr>
              <a:t>Ensemble, les élèves ont rassemblé différents objets apaisants pour Léo et il les a gardés précieusement à côté de lui. Il a finalement très bien dormi pour sa première nuit au camp HORS-PISTE!</a:t>
            </a:r>
            <a:endParaRPr lang="fr-FR" dirty="0"/>
          </a:p>
        </p:txBody>
      </p:sp>
      <p:pic>
        <p:nvPicPr>
          <p:cNvPr id="14" name="Image 13" descr="Une image contenant noir, croquis, noir et blanc, art&#10;&#10;Le contenu généré par l’IA peut être incorrect.">
            <a:extLst>
              <a:ext uri="{FF2B5EF4-FFF2-40B4-BE49-F238E27FC236}">
                <a16:creationId xmlns:a16="http://schemas.microsoft.com/office/drawing/2014/main" xmlns="" id="{CE47D252-B916-9D91-27E1-4BC42C554A69}"/>
              </a:ext>
            </a:extLst>
          </p:cNvPr>
          <p:cNvPicPr>
            <a:picLocks noChangeAspect="1"/>
          </p:cNvPicPr>
          <p:nvPr>
            <p:custDataLst>
              <p:tags r:id="rId9"/>
            </p:custDataLst>
          </p:nvPr>
        </p:nvPicPr>
        <p:blipFill>
          <a:blip r:embed="rId16"/>
          <a:stretch>
            <a:fillRect/>
          </a:stretch>
        </p:blipFill>
        <p:spPr>
          <a:xfrm>
            <a:off x="210160" y="-4294"/>
            <a:ext cx="11806848" cy="1942124"/>
          </a:xfrm>
          <a:prstGeom prst="rect">
            <a:avLst/>
          </a:prstGeom>
          <a:ln>
            <a:noFill/>
          </a:ln>
        </p:spPr>
      </p:pic>
      <p:sp>
        <p:nvSpPr>
          <p:cNvPr id="10" name="ZoneTexte 9">
            <a:extLst>
              <a:ext uri="{FF2B5EF4-FFF2-40B4-BE49-F238E27FC236}">
                <a16:creationId xmlns:a16="http://schemas.microsoft.com/office/drawing/2014/main" xmlns="" id="{27B4A421-B558-37A0-B1C5-39C3A007E19B}"/>
              </a:ext>
            </a:extLst>
          </p:cNvPr>
          <p:cNvSpPr txBox="1"/>
          <p:nvPr>
            <p:custDataLst>
              <p:tags r:id="rId10"/>
            </p:custDataLst>
          </p:nvPr>
        </p:nvSpPr>
        <p:spPr>
          <a:xfrm>
            <a:off x="603181" y="365041"/>
            <a:ext cx="112708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ea typeface="Calibri"/>
                <a:cs typeface="Calibri"/>
              </a:rPr>
              <a:t>Léo n’est finalement pas resté seul avec sa peine et il s’est confié à son enseignante. Cela lui a fait un grand bien! Il a appris à reconnaître que ce qu’il ressentait dans son corps était des signes de tristesse. </a:t>
            </a:r>
          </a:p>
        </p:txBody>
      </p:sp>
    </p:spTree>
    <p:extLst>
      <p:ext uri="{BB962C8B-B14F-4D97-AF65-F5344CB8AC3E}">
        <p14:creationId xmlns:p14="http://schemas.microsoft.com/office/powerpoint/2010/main" val="199581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xmlns="" id="{466CE8F6-5D62-4ADF-A356-964604D46067}"/>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2185" b="4187"/>
          <a:stretch/>
        </p:blipFill>
        <p:spPr>
          <a:xfrm>
            <a:off x="2519309" y="-2174"/>
            <a:ext cx="9669642" cy="6857990"/>
          </a:xfrm>
          <a:prstGeom prst="rect">
            <a:avLst/>
          </a:prstGeom>
        </p:spPr>
      </p:pic>
      <p:sp>
        <p:nvSpPr>
          <p:cNvPr id="9" name="Rectangle 1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384988C-10F1-4027-854E-7577C676619E}"/>
              </a:ext>
            </a:extLst>
          </p:cNvPr>
          <p:cNvSpPr>
            <a:spLocks noGrp="1"/>
          </p:cNvSpPr>
          <p:nvPr>
            <p:ph type="title"/>
            <p:custDataLst>
              <p:tags r:id="rId4"/>
            </p:custDataLst>
          </p:nvPr>
        </p:nvSpPr>
        <p:spPr>
          <a:xfrm>
            <a:off x="326737" y="1325078"/>
            <a:ext cx="4644853" cy="1899912"/>
          </a:xfrm>
        </p:spPr>
        <p:txBody>
          <a:bodyPr>
            <a:normAutofit/>
          </a:bodyPr>
          <a:lstStyle/>
          <a:p>
            <a:r>
              <a:rPr lang="fr-CA" sz="4000" b="1">
                <a:solidFill>
                  <a:srgbClr val="00CC99"/>
                </a:solidFill>
                <a:latin typeface=""/>
              </a:rPr>
              <a:t>Défi HORS-PISTE</a:t>
            </a:r>
          </a:p>
        </p:txBody>
      </p:sp>
      <p:sp>
        <p:nvSpPr>
          <p:cNvPr id="3" name="Espace réservé du contenu 2">
            <a:extLst>
              <a:ext uri="{FF2B5EF4-FFF2-40B4-BE49-F238E27FC236}">
                <a16:creationId xmlns:a16="http://schemas.microsoft.com/office/drawing/2014/main" xmlns="" id="{AFCB3CAD-3C22-450D-B5C4-2878CEC6D9D1}"/>
              </a:ext>
            </a:extLst>
          </p:cNvPr>
          <p:cNvSpPr>
            <a:spLocks noGrp="1"/>
          </p:cNvSpPr>
          <p:nvPr>
            <p:ph idx="1"/>
            <p:custDataLst>
              <p:tags r:id="rId5"/>
            </p:custDataLst>
          </p:nvPr>
        </p:nvSpPr>
        <p:spPr>
          <a:xfrm>
            <a:off x="329787" y="2664998"/>
            <a:ext cx="7024343" cy="2127386"/>
          </a:xfrm>
          <a:solidFill>
            <a:schemeClr val="bg1"/>
          </a:solidFill>
          <a:ln w="38100">
            <a:solidFill>
              <a:srgbClr val="00CC99"/>
            </a:solidFill>
          </a:ln>
        </p:spPr>
        <p:txBody>
          <a:bodyPr anchor="ctr">
            <a:noAutofit/>
          </a:bodyPr>
          <a:lstStyle/>
          <a:p>
            <a:pPr marL="0" marR="17145" indent="0" algn="just">
              <a:spcBef>
                <a:spcPts val="600"/>
              </a:spcBef>
              <a:buSzPts val="1100"/>
              <a:buNone/>
              <a:tabLst>
                <a:tab pos="2000885" algn="l"/>
              </a:tabLst>
            </a:pPr>
            <a:r>
              <a:rPr lang="fr-CA" sz="3200" i="1" spc="-15" dirty="0">
                <a:ea typeface="Arial" panose="020B0604020202020204" pitchFamily="34" charset="0"/>
                <a:cs typeface="Trebuchet MS" panose="020B0603020202020204" pitchFamily="34" charset="0"/>
              </a:rPr>
              <a:t>D’ici le prochain atelier HORS-PISTE, </a:t>
            </a:r>
            <a:r>
              <a:rPr lang="fr-CA" sz="3200" i="1" spc="-15" dirty="0">
                <a:ea typeface="Calibri"/>
                <a:cs typeface="Calibri"/>
              </a:rPr>
              <a:t>quand tu te sens triste, utilise un moyen pour t'apaiser! </a:t>
            </a:r>
            <a:endParaRPr lang="fr-CA" sz="3200" i="1" dirty="0">
              <a:ea typeface="Trebuchet MS" panose="020B0603020202020204" pitchFamily="34" charset="0"/>
              <a:cs typeface="Calibri"/>
            </a:endParaRPr>
          </a:p>
        </p:txBody>
      </p:sp>
      <p:sp>
        <p:nvSpPr>
          <p:cNvPr id="17" name="Espace réservé du numéro de diapositive 16"/>
          <p:cNvSpPr>
            <a:spLocks noGrp="1"/>
          </p:cNvSpPr>
          <p:nvPr>
            <p:ph type="sldNum" sz="quarter" idx="12"/>
          </p:nvPr>
        </p:nvSpPr>
        <p:spPr/>
        <p:txBody>
          <a:bodyPr/>
          <a:lstStyle/>
          <a:p>
            <a:fld id="{722A46F7-F236-459F-93FB-98B77B1A55B6}" type="slidenum">
              <a:rPr lang="fr-CA" smtClean="0"/>
              <a:t>11</a:t>
            </a:fld>
            <a:endParaRPr lang="fr-CA"/>
          </a:p>
        </p:txBody>
      </p:sp>
      <p:pic>
        <p:nvPicPr>
          <p:cNvPr id="18" name="Image 17" descr="Une image contenant texte, illustration, dessin humoristique&#10;&#10;Le contenu généré par l’IA peut être incorrect.">
            <a:extLst>
              <a:ext uri="{FF2B5EF4-FFF2-40B4-BE49-F238E27FC236}">
                <a16:creationId xmlns:a16="http://schemas.microsoft.com/office/drawing/2014/main" xmlns="" id="{BA926390-3ABF-8A4A-FF08-5547F22B93F2}"/>
              </a:ext>
            </a:extLst>
          </p:cNvPr>
          <p:cNvPicPr>
            <a:picLocks noChangeAspect="1"/>
          </p:cNvPicPr>
          <p:nvPr/>
        </p:nvPicPr>
        <p:blipFill>
          <a:blip r:embed="rId8" cstate="print">
            <a:extLst>
              <a:ext uri="{28A0092B-C50C-407E-A947-70E740481C1C}">
                <a14:useLocalDpi xmlns:a14="http://schemas.microsoft.com/office/drawing/2010/main" val="0"/>
              </a:ext>
            </a:extLst>
          </a:blip>
          <a:srcRect l="59129" t="30" r="167"/>
          <a:stretch>
            <a:fillRect/>
          </a:stretch>
        </p:blipFill>
        <p:spPr>
          <a:xfrm>
            <a:off x="9678661" y="2231311"/>
            <a:ext cx="3134256" cy="10263786"/>
          </a:xfrm>
          <a:prstGeom prst="rect">
            <a:avLst/>
          </a:prstGeom>
        </p:spPr>
      </p:pic>
    </p:spTree>
    <p:extLst>
      <p:ext uri="{BB962C8B-B14F-4D97-AF65-F5344CB8AC3E}">
        <p14:creationId xmlns:p14="http://schemas.microsoft.com/office/powerpoint/2010/main" val="3303063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B41A2762-4667-40EC-A7C7-D7B71DF28CE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2051" name="2F3E150A-B200-482F-9D4C-1521080F5A48">
            <a:extLst>
              <a:ext uri="{FF2B5EF4-FFF2-40B4-BE49-F238E27FC236}">
                <a16:creationId xmlns:a16="http://schemas.microsoft.com/office/drawing/2014/main" xmlns="" id="{0267A0BF-4E70-48AE-AA1E-1FDAE3BAE24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12</a:t>
            </a:fld>
            <a:endParaRPr lang="fr-CA"/>
          </a:p>
        </p:txBody>
      </p:sp>
    </p:spTree>
    <p:extLst>
      <p:ext uri="{BB962C8B-B14F-4D97-AF65-F5344CB8AC3E}">
        <p14:creationId xmlns:p14="http://schemas.microsoft.com/office/powerpoint/2010/main" val="367877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xmlns="" id="{3E6063CE-B260-55FE-FBCA-ABDBE8F04CBA}"/>
              </a:ext>
            </a:extLst>
          </p:cNvPr>
          <p:cNvSpPr>
            <a:spLocks noGrp="1"/>
          </p:cNvSpPr>
          <p:nvPr>
            <p:ph type="sldNum" sz="quarter" idx="12"/>
          </p:nvPr>
        </p:nvSpPr>
        <p:spPr/>
        <p:txBody>
          <a:bodyPr/>
          <a:lstStyle/>
          <a:p>
            <a:fld id="{722A46F7-F236-459F-93FB-98B77B1A55B6}" type="slidenum">
              <a:rPr lang="fr-CA" smtClean="0"/>
              <a:t>2</a:t>
            </a:fld>
            <a:endParaRPr lang="fr-CA"/>
          </a:p>
        </p:txBody>
      </p:sp>
      <p:sp>
        <p:nvSpPr>
          <p:cNvPr id="5" name="Espace réservé du numéro de diapositive 2">
            <a:extLst>
              <a:ext uri="{FF2B5EF4-FFF2-40B4-BE49-F238E27FC236}">
                <a16:creationId xmlns:a16="http://schemas.microsoft.com/office/drawing/2014/main" xmlns="" id="{47EA389F-1072-5FA5-05FA-41A04A1BBC40}"/>
              </a:ext>
            </a:extLst>
          </p:cNvPr>
          <p:cNvSpPr txBox="1">
            <a:spLocks/>
          </p:cNvSpPr>
          <p:nvPr>
            <p:custDataLst>
              <p:tags r:id="rId1"/>
            </p:custDataLst>
          </p:nvPr>
        </p:nvSpPr>
        <p:spPr>
          <a:xfrm>
            <a:off x="8206467" y="51842"/>
            <a:ext cx="3756250" cy="49996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2A46F7-F236-459F-93FB-98B77B1A55B6}" type="slidenum">
              <a:rPr lang="fr-CA" sz="1600" smtClean="0">
                <a:latin typeface="Gambado Sans Forte"/>
              </a:rPr>
              <a:pPr/>
              <a:t>2</a:t>
            </a:fld>
            <a:endParaRPr lang="fr-CA" sz="1600" dirty="0">
              <a:latin typeface="Gambado Sans Forte"/>
            </a:endParaRPr>
          </a:p>
        </p:txBody>
      </p:sp>
      <p:pic>
        <p:nvPicPr>
          <p:cNvPr id="6" name="Image 5">
            <a:extLst>
              <a:ext uri="{FF2B5EF4-FFF2-40B4-BE49-F238E27FC236}">
                <a16:creationId xmlns:a16="http://schemas.microsoft.com/office/drawing/2014/main" xmlns="" id="{774C12B6-A383-DC81-E354-35CA456DF114}"/>
              </a:ext>
            </a:extLst>
          </p:cNvPr>
          <p:cNvPicPr/>
          <p:nvPr/>
        </p:nvPicPr>
        <p:blipFill>
          <a:blip r:embed="rId4"/>
          <a:stretch>
            <a:fillRect/>
          </a:stretch>
        </p:blipFill>
        <p:spPr>
          <a:xfrm>
            <a:off x="3342968" y="74066"/>
            <a:ext cx="8849032" cy="6636774"/>
          </a:xfrm>
          <a:prstGeom prst="rect">
            <a:avLst/>
          </a:prstGeom>
        </p:spPr>
      </p:pic>
      <p:sp>
        <p:nvSpPr>
          <p:cNvPr id="7" name="Titre 1">
            <a:extLst>
              <a:ext uri="{FF2B5EF4-FFF2-40B4-BE49-F238E27FC236}">
                <a16:creationId xmlns:a16="http://schemas.microsoft.com/office/drawing/2014/main" xmlns="" id="{5FEA3A24-E39E-082E-75FE-6E14956FB314}"/>
              </a:ext>
            </a:extLst>
          </p:cNvPr>
          <p:cNvSpPr txBox="1">
            <a:spLocks/>
          </p:cNvSpPr>
          <p:nvPr>
            <p:custDataLst>
              <p:tags r:id="rId2"/>
            </p:custDataLst>
          </p:nvPr>
        </p:nvSpPr>
        <p:spPr>
          <a:xfrm>
            <a:off x="164734" y="2164409"/>
            <a:ext cx="3343481" cy="2320608"/>
          </a:xfrm>
          <a:prstGeom prst="rect">
            <a:avLst/>
          </a:prstGeom>
          <a:ln w="38100">
            <a:solidFill>
              <a:srgbClr val="00CC99"/>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a:solidFill>
                  <a:srgbClr val="00CC99"/>
                </a:solidFill>
                <a:latin typeface="+mn-lt"/>
                <a:cs typeface="Calibri Light"/>
              </a:rPr>
              <a:t>Les aventures de Léo et Charlie</a:t>
            </a:r>
            <a:endParaRPr lang="fr-CA" dirty="0">
              <a:solidFill>
                <a:srgbClr val="00CC99"/>
              </a:solidFill>
              <a:latin typeface="Calibri"/>
              <a:ea typeface="Calibri"/>
              <a:cs typeface="Calibri Light"/>
            </a:endParaRPr>
          </a:p>
        </p:txBody>
      </p:sp>
      <p:sp>
        <p:nvSpPr>
          <p:cNvPr id="8" name="Rectangle 7">
            <a:extLst>
              <a:ext uri="{FF2B5EF4-FFF2-40B4-BE49-F238E27FC236}">
                <a16:creationId xmlns:a16="http://schemas.microsoft.com/office/drawing/2014/main" xmlns="" id="{C1B35697-C340-D4E0-AEFB-C35B2B2206B7}"/>
              </a:ext>
            </a:extLst>
          </p:cNvPr>
          <p:cNvSpPr/>
          <p:nvPr/>
        </p:nvSpPr>
        <p:spPr>
          <a:xfrm>
            <a:off x="4011505" y="805180"/>
            <a:ext cx="490740" cy="707886"/>
          </a:xfrm>
          <a:prstGeom prst="rect">
            <a:avLst/>
          </a:prstGeom>
          <a:noFill/>
        </p:spPr>
        <p:txBody>
          <a:bodyPr wrap="square" lIns="91440" tIns="45720" rIns="91440" bIns="45720">
            <a:spAutoFit/>
          </a:bodyPr>
          <a:lstStyle/>
          <a:p>
            <a:pPr algn="ctr"/>
            <a:r>
              <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J</a:t>
            </a:r>
          </a:p>
        </p:txBody>
      </p:sp>
      <p:sp>
        <p:nvSpPr>
          <p:cNvPr id="9" name="Rectangle 8">
            <a:extLst>
              <a:ext uri="{FF2B5EF4-FFF2-40B4-BE49-F238E27FC236}">
                <a16:creationId xmlns:a16="http://schemas.microsoft.com/office/drawing/2014/main" xmlns="" id="{B02E9DF2-8405-BDB0-EB4C-2D2654D1510A}"/>
              </a:ext>
            </a:extLst>
          </p:cNvPr>
          <p:cNvSpPr/>
          <p:nvPr/>
        </p:nvSpPr>
        <p:spPr>
          <a:xfrm rot="224926">
            <a:off x="4221686" y="81104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0" name="Rectangle 9">
            <a:extLst>
              <a:ext uri="{FF2B5EF4-FFF2-40B4-BE49-F238E27FC236}">
                <a16:creationId xmlns:a16="http://schemas.microsoft.com/office/drawing/2014/main" xmlns="" id="{509468B0-AA47-0744-16D6-EEE181C4DF58}"/>
              </a:ext>
            </a:extLst>
          </p:cNvPr>
          <p:cNvSpPr/>
          <p:nvPr/>
        </p:nvSpPr>
        <p:spPr>
          <a:xfrm>
            <a:off x="6287700"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1" name="Rectangle 10">
            <a:extLst>
              <a:ext uri="{FF2B5EF4-FFF2-40B4-BE49-F238E27FC236}">
                <a16:creationId xmlns:a16="http://schemas.microsoft.com/office/drawing/2014/main" xmlns="" id="{E95E59F7-95AE-8F29-DD1F-264BD4147D67}"/>
              </a:ext>
            </a:extLst>
          </p:cNvPr>
          <p:cNvSpPr/>
          <p:nvPr/>
        </p:nvSpPr>
        <p:spPr>
          <a:xfrm rot="774637">
            <a:off x="6008638" y="87098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2" name="Rectangle 11">
            <a:extLst>
              <a:ext uri="{FF2B5EF4-FFF2-40B4-BE49-F238E27FC236}">
                <a16:creationId xmlns:a16="http://schemas.microsoft.com/office/drawing/2014/main" xmlns="" id="{58E2FCCC-F955-24DD-2845-F30E0E035319}"/>
              </a:ext>
            </a:extLst>
          </p:cNvPr>
          <p:cNvSpPr/>
          <p:nvPr/>
        </p:nvSpPr>
        <p:spPr>
          <a:xfrm>
            <a:off x="5732898"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P</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3" name="Rectangle 12">
            <a:extLst>
              <a:ext uri="{FF2B5EF4-FFF2-40B4-BE49-F238E27FC236}">
                <a16:creationId xmlns:a16="http://schemas.microsoft.com/office/drawing/2014/main" xmlns="" id="{86438234-A91B-2498-E3EF-4DFA394D91A8}"/>
              </a:ext>
            </a:extLst>
          </p:cNvPr>
          <p:cNvSpPr/>
          <p:nvPr/>
        </p:nvSpPr>
        <p:spPr>
          <a:xfrm rot="164186">
            <a:off x="5398945" y="86296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14" name="Rectangle 13">
            <a:extLst>
              <a:ext uri="{FF2B5EF4-FFF2-40B4-BE49-F238E27FC236}">
                <a16:creationId xmlns:a16="http://schemas.microsoft.com/office/drawing/2014/main" xmlns="" id="{DFDDCECC-2F3A-A8DA-B3EE-88A0913E8BFF}"/>
              </a:ext>
            </a:extLst>
          </p:cNvPr>
          <p:cNvSpPr/>
          <p:nvPr/>
        </p:nvSpPr>
        <p:spPr>
          <a:xfrm rot="21284148">
            <a:off x="4999994" y="85369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5" name="Rectangle 14">
            <a:extLst>
              <a:ext uri="{FF2B5EF4-FFF2-40B4-BE49-F238E27FC236}">
                <a16:creationId xmlns:a16="http://schemas.microsoft.com/office/drawing/2014/main" xmlns="" id="{31C98C0E-0D8D-F4DC-5BB1-24346BA0EDC1}"/>
              </a:ext>
            </a:extLst>
          </p:cNvPr>
          <p:cNvSpPr/>
          <p:nvPr/>
        </p:nvSpPr>
        <p:spPr>
          <a:xfrm>
            <a:off x="4667030" y="83603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6" name="Rectangle 15">
            <a:extLst>
              <a:ext uri="{FF2B5EF4-FFF2-40B4-BE49-F238E27FC236}">
                <a16:creationId xmlns:a16="http://schemas.microsoft.com/office/drawing/2014/main" xmlns="" id="{5F52D435-6529-DD84-B0D5-12CDD4137433}"/>
              </a:ext>
            </a:extLst>
          </p:cNvPr>
          <p:cNvSpPr/>
          <p:nvPr/>
        </p:nvSpPr>
        <p:spPr>
          <a:xfrm>
            <a:off x="6541345" y="86253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7" name="Rectangle 16">
            <a:extLst>
              <a:ext uri="{FF2B5EF4-FFF2-40B4-BE49-F238E27FC236}">
                <a16:creationId xmlns:a16="http://schemas.microsoft.com/office/drawing/2014/main" xmlns="" id="{8ECD673B-5B39-738B-C87D-68F0C5C03A73}"/>
              </a:ext>
            </a:extLst>
          </p:cNvPr>
          <p:cNvSpPr/>
          <p:nvPr/>
        </p:nvSpPr>
        <p:spPr>
          <a:xfrm>
            <a:off x="7397715" y="84578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8" name="Rectangle 17">
            <a:extLst>
              <a:ext uri="{FF2B5EF4-FFF2-40B4-BE49-F238E27FC236}">
                <a16:creationId xmlns:a16="http://schemas.microsoft.com/office/drawing/2014/main" xmlns="" id="{265E11E7-26BF-544F-7A1F-4AF557CBB3EC}"/>
              </a:ext>
            </a:extLst>
          </p:cNvPr>
          <p:cNvSpPr/>
          <p:nvPr/>
        </p:nvSpPr>
        <p:spPr>
          <a:xfrm>
            <a:off x="6927447" y="86424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A</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9" name="Rectangle 18">
            <a:extLst>
              <a:ext uri="{FF2B5EF4-FFF2-40B4-BE49-F238E27FC236}">
                <a16:creationId xmlns:a16="http://schemas.microsoft.com/office/drawing/2014/main" xmlns="" id="{F5758EF2-DCDA-393F-97D9-1F360EE941D0}"/>
              </a:ext>
            </a:extLst>
          </p:cNvPr>
          <p:cNvSpPr/>
          <p:nvPr/>
        </p:nvSpPr>
        <p:spPr>
          <a:xfrm rot="258012">
            <a:off x="7634586" y="860278"/>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0" name="Rectangle 19">
            <a:extLst>
              <a:ext uri="{FF2B5EF4-FFF2-40B4-BE49-F238E27FC236}">
                <a16:creationId xmlns:a16="http://schemas.microsoft.com/office/drawing/2014/main" xmlns="" id="{E4E61E1E-128F-38E4-53C8-701B6ECF654E}"/>
              </a:ext>
            </a:extLst>
          </p:cNvPr>
          <p:cNvSpPr/>
          <p:nvPr/>
        </p:nvSpPr>
        <p:spPr>
          <a:xfrm rot="21331182">
            <a:off x="7157681" y="85337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V</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1" name="Rectangle 20">
            <a:extLst>
              <a:ext uri="{FF2B5EF4-FFF2-40B4-BE49-F238E27FC236}">
                <a16:creationId xmlns:a16="http://schemas.microsoft.com/office/drawing/2014/main" xmlns="" id="{D50BDE83-AF7F-745F-AD05-D4E67344BA61}"/>
              </a:ext>
            </a:extLst>
          </p:cNvPr>
          <p:cNvSpPr/>
          <p:nvPr/>
        </p:nvSpPr>
        <p:spPr>
          <a:xfrm>
            <a:off x="8429755" y="86950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2" name="Rectangle 21">
            <a:extLst>
              <a:ext uri="{FF2B5EF4-FFF2-40B4-BE49-F238E27FC236}">
                <a16:creationId xmlns:a16="http://schemas.microsoft.com/office/drawing/2014/main" xmlns="" id="{14AD85EE-71DC-D280-0331-705C65C60389}"/>
              </a:ext>
            </a:extLst>
          </p:cNvPr>
          <p:cNvSpPr/>
          <p:nvPr/>
        </p:nvSpPr>
        <p:spPr>
          <a:xfrm rot="291342">
            <a:off x="8125241" y="85451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3" name="Rectangle 22">
            <a:extLst>
              <a:ext uri="{FF2B5EF4-FFF2-40B4-BE49-F238E27FC236}">
                <a16:creationId xmlns:a16="http://schemas.microsoft.com/office/drawing/2014/main" xmlns="" id="{A153B0D1-FEE9-3BF9-55B9-A9028B7ED51B}"/>
              </a:ext>
            </a:extLst>
          </p:cNvPr>
          <p:cNvSpPr/>
          <p:nvPr/>
        </p:nvSpPr>
        <p:spPr>
          <a:xfrm>
            <a:off x="8679528" y="86273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4" name="Rectangle 23">
            <a:extLst>
              <a:ext uri="{FF2B5EF4-FFF2-40B4-BE49-F238E27FC236}">
                <a16:creationId xmlns:a16="http://schemas.microsoft.com/office/drawing/2014/main" xmlns="" id="{BD1D34FF-5AB1-B45C-67F3-83AF2272EC1E}"/>
              </a:ext>
            </a:extLst>
          </p:cNvPr>
          <p:cNvSpPr/>
          <p:nvPr/>
        </p:nvSpPr>
        <p:spPr>
          <a:xfrm>
            <a:off x="9107136" y="884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É</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5" name="Rectangle 24">
            <a:extLst>
              <a:ext uri="{FF2B5EF4-FFF2-40B4-BE49-F238E27FC236}">
                <a16:creationId xmlns:a16="http://schemas.microsoft.com/office/drawing/2014/main" xmlns="" id="{5FD9C853-F8C5-939A-86A9-5DFFF8023A4B}"/>
              </a:ext>
            </a:extLst>
          </p:cNvPr>
          <p:cNvSpPr/>
          <p:nvPr/>
        </p:nvSpPr>
        <p:spPr>
          <a:xfrm rot="21352973">
            <a:off x="9449314" y="87395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6" name="Rectangle 25">
            <a:extLst>
              <a:ext uri="{FF2B5EF4-FFF2-40B4-BE49-F238E27FC236}">
                <a16:creationId xmlns:a16="http://schemas.microsoft.com/office/drawing/2014/main" xmlns="" id="{457778AB-B0D0-3151-BC21-FD8346D19332}"/>
              </a:ext>
            </a:extLst>
          </p:cNvPr>
          <p:cNvSpPr/>
          <p:nvPr/>
        </p:nvSpPr>
        <p:spPr>
          <a:xfrm>
            <a:off x="9821187" y="85121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7" name="Rectangle 26">
            <a:extLst>
              <a:ext uri="{FF2B5EF4-FFF2-40B4-BE49-F238E27FC236}">
                <a16:creationId xmlns:a16="http://schemas.microsoft.com/office/drawing/2014/main" xmlns="" id="{C0F2CCEE-A6B9-3BB8-E70F-199A748A7B35}"/>
              </a:ext>
            </a:extLst>
          </p:cNvPr>
          <p:cNvSpPr/>
          <p:nvPr/>
        </p:nvSpPr>
        <p:spPr>
          <a:xfrm>
            <a:off x="10084592" y="83323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T</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8" name="Rectangle 27">
            <a:extLst>
              <a:ext uri="{FF2B5EF4-FFF2-40B4-BE49-F238E27FC236}">
                <a16:creationId xmlns:a16="http://schemas.microsoft.com/office/drawing/2014/main" xmlns="" id="{53C545B9-47B9-C4DC-5BC7-06C1C41CB4D1}"/>
              </a:ext>
            </a:extLst>
          </p:cNvPr>
          <p:cNvSpPr/>
          <p:nvPr/>
        </p:nvSpPr>
        <p:spPr>
          <a:xfrm rot="21310657">
            <a:off x="10276615" y="841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I</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9" name="Rectangle 28">
            <a:extLst>
              <a:ext uri="{FF2B5EF4-FFF2-40B4-BE49-F238E27FC236}">
                <a16:creationId xmlns:a16="http://schemas.microsoft.com/office/drawing/2014/main" xmlns="" id="{7E18B194-91A0-CC86-7D5A-71FD189F234A}"/>
              </a:ext>
            </a:extLst>
          </p:cNvPr>
          <p:cNvSpPr/>
          <p:nvPr/>
        </p:nvSpPr>
        <p:spPr>
          <a:xfrm>
            <a:off x="11059029" y="8186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0" name="Rectangle 29">
            <a:extLst>
              <a:ext uri="{FF2B5EF4-FFF2-40B4-BE49-F238E27FC236}">
                <a16:creationId xmlns:a16="http://schemas.microsoft.com/office/drawing/2014/main" xmlns="" id="{9ADA1A44-F2A9-4C56-5C80-5116A0841260}"/>
              </a:ext>
            </a:extLst>
          </p:cNvPr>
          <p:cNvSpPr/>
          <p:nvPr/>
        </p:nvSpPr>
        <p:spPr>
          <a:xfrm>
            <a:off x="10479898" y="83050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1" name="Rectangle 30">
            <a:extLst>
              <a:ext uri="{FF2B5EF4-FFF2-40B4-BE49-F238E27FC236}">
                <a16:creationId xmlns:a16="http://schemas.microsoft.com/office/drawing/2014/main" xmlns="" id="{7D1CFDDD-4A07-BC53-7018-4E5770A75144}"/>
              </a:ext>
            </a:extLst>
          </p:cNvPr>
          <p:cNvSpPr/>
          <p:nvPr/>
        </p:nvSpPr>
        <p:spPr>
          <a:xfrm>
            <a:off x="10773007" y="8329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N</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2" name="ZoneTexte 31">
            <a:extLst>
              <a:ext uri="{FF2B5EF4-FFF2-40B4-BE49-F238E27FC236}">
                <a16:creationId xmlns:a16="http://schemas.microsoft.com/office/drawing/2014/main" xmlns="" id="{FE132349-EC75-EB65-671B-B121DABA5E43}"/>
              </a:ext>
            </a:extLst>
          </p:cNvPr>
          <p:cNvSpPr txBox="1"/>
          <p:nvPr/>
        </p:nvSpPr>
        <p:spPr>
          <a:xfrm>
            <a:off x="4847347" y="1493487"/>
            <a:ext cx="5765533" cy="523220"/>
          </a:xfrm>
          <a:prstGeom prst="rect">
            <a:avLst/>
          </a:prstGeom>
          <a:noFill/>
        </p:spPr>
        <p:txBody>
          <a:bodyPr wrap="square" rtlCol="0">
            <a:spAutoFit/>
          </a:bodyPr>
          <a:lstStyle/>
          <a:p>
            <a:pPr algn="ctr"/>
            <a:r>
              <a:rPr lang="fr-CA" sz="2800" dirty="0">
                <a:ea typeface="Gadugi" panose="020B0502040204020203" pitchFamily="34" charset="0"/>
              </a:rPr>
              <a:t>« Une nuit au camp »</a:t>
            </a:r>
          </a:p>
        </p:txBody>
      </p:sp>
    </p:spTree>
    <p:extLst>
      <p:ext uri="{BB962C8B-B14F-4D97-AF65-F5344CB8AC3E}">
        <p14:creationId xmlns:p14="http://schemas.microsoft.com/office/powerpoint/2010/main" val="310875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DAF6D0A-3181-917D-52C1-F15877756FDF}"/>
              </a:ext>
            </a:extLst>
          </p:cNvPr>
          <p:cNvSpPr>
            <a:spLocks noGrp="1"/>
          </p:cNvSpPr>
          <p:nvPr>
            <p:ph type="title"/>
            <p:custDataLst>
              <p:tags r:id="rId1"/>
            </p:custDataLst>
          </p:nvPr>
        </p:nvSpPr>
        <p:spPr/>
        <p:txBody>
          <a:bodyPr/>
          <a:lstStyle/>
          <a:p>
            <a:endParaRPr lang="fr-CA" sz="600">
              <a:solidFill>
                <a:srgbClr val="0BDB90"/>
              </a:solidFill>
              <a:latin typeface="Calibri"/>
              <a:ea typeface="Calibri"/>
              <a:cs typeface="Calibri"/>
            </a:endParaRPr>
          </a:p>
          <a:p>
            <a:pPr algn="just"/>
            <a:r>
              <a:rPr lang="fr-CA" sz="1100">
                <a:latin typeface="Calibri"/>
                <a:ea typeface="Calibri"/>
                <a:cs typeface="Calibri"/>
              </a:rPr>
              <a:t>Léo et Charlie sont au camp HORS-PISTE avec leur classe. Les élèves dorment au camp ce soir, c’est la première nuit. Léo se sent triste car c’est la première fois qu’il dort sans ses parents. Il s’ennuie d’eux, sent qu’il a une boule au ventre et les larmes lui montent aux yeux. Pouvez-vous aider Léo à comprendre ce qui se passe dans son corps ? </a:t>
            </a:r>
          </a:p>
          <a:p>
            <a:endParaRPr lang="fr-CA">
              <a:ea typeface="Calibri Light"/>
              <a:cs typeface="Calibri Light"/>
            </a:endParaRPr>
          </a:p>
        </p:txBody>
      </p:sp>
      <p:sp>
        <p:nvSpPr>
          <p:cNvPr id="4" name="Espace réservé du numéro de diapositive 3">
            <a:extLst>
              <a:ext uri="{FF2B5EF4-FFF2-40B4-BE49-F238E27FC236}">
                <a16:creationId xmlns:a16="http://schemas.microsoft.com/office/drawing/2014/main" xmlns="" id="{E112695A-B824-8817-46C8-350DC65FABD6}"/>
              </a:ext>
            </a:extLst>
          </p:cNvPr>
          <p:cNvSpPr>
            <a:spLocks noGrp="1"/>
          </p:cNvSpPr>
          <p:nvPr>
            <p:ph type="sldNum" sz="quarter" idx="12"/>
            <p:custDataLst>
              <p:tags r:id="rId2"/>
            </p:custDataLst>
          </p:nvPr>
        </p:nvSpPr>
        <p:spPr/>
        <p:txBody>
          <a:bodyPr/>
          <a:lstStyle/>
          <a:p>
            <a:fld id="{722A46F7-F236-459F-93FB-98B77B1A55B6}" type="slidenum">
              <a:rPr lang="fr-CA" smtClean="0"/>
              <a:t>3</a:t>
            </a:fld>
            <a:endParaRPr lang="fr-CA"/>
          </a:p>
        </p:txBody>
      </p:sp>
      <p:pic>
        <p:nvPicPr>
          <p:cNvPr id="5" name="Image 4">
            <a:extLst>
              <a:ext uri="{FF2B5EF4-FFF2-40B4-BE49-F238E27FC236}">
                <a16:creationId xmlns:a16="http://schemas.microsoft.com/office/drawing/2014/main" xmlns="" id="{0435A209-D204-3DFD-4888-B0AA6E6F9519}"/>
              </a:ext>
            </a:extLst>
          </p:cNvPr>
          <p:cNvPicPr>
            <a:picLocks noChangeAspect="1"/>
          </p:cNvPicPr>
          <p:nvPr>
            <p:custDataLst>
              <p:tags r:id="rId3"/>
            </p:custDataLst>
          </p:nvPr>
        </p:nvPicPr>
        <p:blipFill>
          <a:blip r:embed="rId9"/>
          <a:stretch>
            <a:fillRect/>
          </a:stretch>
        </p:blipFill>
        <p:spPr>
          <a:xfrm>
            <a:off x="0" y="2677"/>
            <a:ext cx="12192000" cy="6852646"/>
          </a:xfrm>
          <a:prstGeom prst="rect">
            <a:avLst/>
          </a:prstGeom>
        </p:spPr>
      </p:pic>
      <p:pic>
        <p:nvPicPr>
          <p:cNvPr id="6" name="Image 5">
            <a:extLst>
              <a:ext uri="{FF2B5EF4-FFF2-40B4-BE49-F238E27FC236}">
                <a16:creationId xmlns:a16="http://schemas.microsoft.com/office/drawing/2014/main" xmlns="" id="{E639E492-77D5-6DA9-5E73-2D6B5B3DAA4A}"/>
              </a:ext>
            </a:extLst>
          </p:cNvPr>
          <p:cNvPicPr>
            <a:picLocks noChangeAspect="1"/>
          </p:cNvPicPr>
          <p:nvPr>
            <p:custDataLst>
              <p:tags r:id="rId4"/>
            </p:custDataLst>
          </p:nvPr>
        </p:nvPicPr>
        <p:blipFill>
          <a:blip r:embed="rId10"/>
          <a:stretch>
            <a:fillRect/>
          </a:stretch>
        </p:blipFill>
        <p:spPr>
          <a:xfrm>
            <a:off x="347663" y="362889"/>
            <a:ext cx="11496675" cy="2762250"/>
          </a:xfrm>
          <a:prstGeom prst="rect">
            <a:avLst/>
          </a:prstGeom>
          <a:ln>
            <a:noFill/>
          </a:ln>
        </p:spPr>
      </p:pic>
      <p:sp>
        <p:nvSpPr>
          <p:cNvPr id="7" name="ZoneTexte 16">
            <a:extLst>
              <a:ext uri="{FF2B5EF4-FFF2-40B4-BE49-F238E27FC236}">
                <a16:creationId xmlns:a16="http://schemas.microsoft.com/office/drawing/2014/main" xmlns="" id="{4AE64AED-53B0-B78B-F291-BB219419CCC4}"/>
              </a:ext>
            </a:extLst>
          </p:cNvPr>
          <p:cNvSpPr txBox="1"/>
          <p:nvPr>
            <p:custDataLst>
              <p:tags r:id="rId5"/>
            </p:custDataLst>
          </p:nvPr>
        </p:nvSpPr>
        <p:spPr>
          <a:xfrm>
            <a:off x="839053" y="787511"/>
            <a:ext cx="10518503" cy="1569660"/>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400" dirty="0">
                <a:ea typeface="Calibri"/>
                <a:cs typeface="Calibri"/>
              </a:rPr>
              <a:t>Léo et Charlie sont au camp HORS-PISTE avec leur classe. Les élèves dorment au camp ce soir, c’est la première nuit. Léo se sent triste, car c’est la première fois qu’il dort sans ses parents. Il s’ennuie d’eux, sent qu’il a une boule au ventre et les larmes lui montent aux yeux.</a:t>
            </a:r>
            <a:endParaRPr lang="fr-FR" sz="2400" dirty="0"/>
          </a:p>
        </p:txBody>
      </p:sp>
      <p:pic>
        <p:nvPicPr>
          <p:cNvPr id="8" name="Image 7">
            <a:extLst>
              <a:ext uri="{FF2B5EF4-FFF2-40B4-BE49-F238E27FC236}">
                <a16:creationId xmlns:a16="http://schemas.microsoft.com/office/drawing/2014/main" xmlns="" id="{AA17791D-4E97-BF36-32B0-0EED6D8B7081}"/>
              </a:ext>
            </a:extLst>
          </p:cNvPr>
          <p:cNvPicPr>
            <a:picLocks noChangeAspect="1"/>
          </p:cNvPicPr>
          <p:nvPr>
            <p:custDataLst>
              <p:tags r:id="rId6"/>
            </p:custDataLst>
          </p:nvPr>
        </p:nvPicPr>
        <p:blipFill>
          <a:blip r:embed="rId11"/>
          <a:stretch>
            <a:fillRect/>
          </a:stretch>
        </p:blipFill>
        <p:spPr>
          <a:xfrm>
            <a:off x="1120999" y="3296053"/>
            <a:ext cx="6172200" cy="1060091"/>
          </a:xfrm>
          <a:prstGeom prst="rect">
            <a:avLst/>
          </a:prstGeom>
          <a:ln>
            <a:noFill/>
          </a:ln>
        </p:spPr>
      </p:pic>
      <p:sp>
        <p:nvSpPr>
          <p:cNvPr id="9" name="ZoneTexte 8">
            <a:extLst>
              <a:ext uri="{FF2B5EF4-FFF2-40B4-BE49-F238E27FC236}">
                <a16:creationId xmlns:a16="http://schemas.microsoft.com/office/drawing/2014/main" xmlns="" id="{90FA157F-B9C1-0A02-5B02-3EE5A19AF1F9}"/>
              </a:ext>
            </a:extLst>
          </p:cNvPr>
          <p:cNvSpPr txBox="1"/>
          <p:nvPr>
            <p:custDataLst>
              <p:tags r:id="rId7"/>
            </p:custDataLst>
          </p:nvPr>
        </p:nvSpPr>
        <p:spPr>
          <a:xfrm>
            <a:off x="1434739" y="3593547"/>
            <a:ext cx="58592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ea typeface="Calibri"/>
                <a:cs typeface="Calibri"/>
              </a:rPr>
              <a:t>Quelle émotion ressent Léo en ce moment? </a:t>
            </a:r>
          </a:p>
        </p:txBody>
      </p:sp>
    </p:spTree>
    <p:extLst>
      <p:ext uri="{BB962C8B-B14F-4D97-AF65-F5344CB8AC3E}">
        <p14:creationId xmlns:p14="http://schemas.microsoft.com/office/powerpoint/2010/main" val="119432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87923C18-F9A9-4280-8A1A-75E1CB6D5310" descr="Une image contenant texte, carte&#10;&#10;Description générée automatiquement">
            <a:extLst>
              <a:ext uri="{FF2B5EF4-FFF2-40B4-BE49-F238E27FC236}">
                <a16:creationId xmlns:a16="http://schemas.microsoft.com/office/drawing/2014/main" xmlns="" id="{526C790E-6713-4D1E-A8A6-79AFDF01B1BE}"/>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5224" b="9790"/>
          <a:stretch/>
        </p:blipFill>
        <p:spPr bwMode="auto">
          <a:xfrm>
            <a:off x="0" y="1271"/>
            <a:ext cx="12192000" cy="6856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4</a:t>
            </a:fld>
            <a:endParaRPr lang="fr-CA"/>
          </a:p>
        </p:txBody>
      </p:sp>
    </p:spTree>
    <p:extLst>
      <p:ext uri="{BB962C8B-B14F-4D97-AF65-F5344CB8AC3E}">
        <p14:creationId xmlns:p14="http://schemas.microsoft.com/office/powerpoint/2010/main" val="4057915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0"/>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tristesse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5</a:t>
            </a:fld>
            <a:endParaRPr lang="fr-CA"/>
          </a:p>
        </p:txBody>
      </p:sp>
      <p:sp>
        <p:nvSpPr>
          <p:cNvPr id="12" name="ZoneTexte 11">
            <a:extLst>
              <a:ext uri="{FF2B5EF4-FFF2-40B4-BE49-F238E27FC236}">
                <a16:creationId xmlns:a16="http://schemas.microsoft.com/office/drawing/2014/main" xmlns="" id="{82F98780-87A5-4F2D-BC40-26DA2022B38B}"/>
              </a:ext>
            </a:extLst>
          </p:cNvPr>
          <p:cNvSpPr txBox="1"/>
          <p:nvPr>
            <p:custDataLst>
              <p:tags r:id="rId5"/>
            </p:custDataLst>
          </p:nvPr>
        </p:nvSpPr>
        <p:spPr>
          <a:xfrm>
            <a:off x="662018" y="1883112"/>
            <a:ext cx="9646752" cy="1200329"/>
          </a:xfrm>
          <a:prstGeom prst="rect">
            <a:avLst/>
          </a:prstGeom>
          <a:noFill/>
        </p:spPr>
        <p:txBody>
          <a:bodyPr wrap="square" lIns="91440" tIns="45720" rIns="91440" bIns="45720" rtlCol="0" anchor="t">
            <a:spAutoFit/>
          </a:bodyPr>
          <a:lstStyle/>
          <a:p>
            <a:endParaRPr lang="fr-CA" sz="2400"/>
          </a:p>
          <a:p>
            <a:pPr algn="ctr"/>
            <a:endParaRPr lang="fr-CA" sz="2400"/>
          </a:p>
          <a:p>
            <a:pPr algn="ctr"/>
            <a:endParaRPr lang="fr-CA" sz="2400"/>
          </a:p>
        </p:txBody>
      </p:sp>
      <p:sp>
        <p:nvSpPr>
          <p:cNvPr id="3" name="ZoneTexte 2">
            <a:extLst>
              <a:ext uri="{FF2B5EF4-FFF2-40B4-BE49-F238E27FC236}">
                <a16:creationId xmlns:a16="http://schemas.microsoft.com/office/drawing/2014/main" xmlns="" id="{2A320444-48C8-A755-39BD-D8D6B7EA5FBB}"/>
              </a:ext>
            </a:extLst>
          </p:cNvPr>
          <p:cNvSpPr txBox="1"/>
          <p:nvPr>
            <p:custDataLst>
              <p:tags r:id="rId6"/>
            </p:custDataLst>
          </p:nvPr>
        </p:nvSpPr>
        <p:spPr>
          <a:xfrm>
            <a:off x="662018" y="1359225"/>
            <a:ext cx="1079779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800" dirty="0">
                <a:ea typeface="Calibri"/>
                <a:cs typeface="Calibri"/>
              </a:rPr>
              <a:t>La tristesse, c’est une émotion inconfortable.</a:t>
            </a:r>
            <a:r>
              <a:rPr lang="fr-FR" sz="2800" dirty="0"/>
              <a:t> </a:t>
            </a:r>
            <a:r>
              <a:rPr lang="fr-FR" sz="2800" dirty="0">
                <a:ea typeface="Calibri"/>
                <a:cs typeface="Calibri"/>
              </a:rPr>
              <a:t>C’est quand tu te sens mal dans ton cœur parce que quelque chose te fait de la peine.</a:t>
            </a:r>
            <a:endParaRPr lang="fr-CA" sz="2800" dirty="0">
              <a:ea typeface="Calibri"/>
              <a:cs typeface="Calibri"/>
            </a:endParaRPr>
          </a:p>
          <a:p>
            <a:pPr algn="just"/>
            <a:endParaRPr lang="fr-FR" sz="2800" dirty="0">
              <a:ea typeface="Calibri"/>
              <a:cs typeface="Calibri"/>
            </a:endParaRPr>
          </a:p>
          <a:p>
            <a:pPr algn="just"/>
            <a:r>
              <a:rPr lang="fr-FR" sz="2800" dirty="0">
                <a:ea typeface="Calibri"/>
                <a:cs typeface="Calibri"/>
              </a:rPr>
              <a:t>C’est normal de vivre de la tristesse. Tu peux la ressentir lorsque tu perds quelque chose, que tu te fais mal ou lorsque tu es loin de quelqu’un que tu aimes. </a:t>
            </a:r>
            <a:endParaRPr lang="fr-CA" sz="2800" dirty="0">
              <a:ea typeface="Calibri"/>
              <a:cs typeface="Calibri"/>
            </a:endParaRPr>
          </a:p>
          <a:p>
            <a:pPr algn="just"/>
            <a:endParaRPr lang="fr-FR" sz="2800" dirty="0">
              <a:ea typeface="Calibri"/>
              <a:cs typeface="Calibri"/>
            </a:endParaRPr>
          </a:p>
          <a:p>
            <a:pPr algn="just"/>
            <a:r>
              <a:rPr lang="fr-FR" sz="2800" dirty="0">
                <a:ea typeface="Calibri"/>
                <a:cs typeface="Calibri"/>
              </a:rPr>
              <a:t>Quand tu es triste, tu peux avoir envie de pleurer, de rester seul(e) ou encore d’avoir un câlin. </a:t>
            </a:r>
            <a:endParaRPr lang="fr-CA" sz="2800" dirty="0">
              <a:ea typeface="Calibri"/>
              <a:cs typeface="Calibri"/>
            </a:endParaRPr>
          </a:p>
        </p:txBody>
      </p:sp>
      <p:pic>
        <p:nvPicPr>
          <p:cNvPr id="11" name="Image 10" descr="Une image contenant dessin, croquis, illustration, clipart&#10;&#10;Le contenu généré par l’IA peut être incorrect.">
            <a:extLst>
              <a:ext uri="{FF2B5EF4-FFF2-40B4-BE49-F238E27FC236}">
                <a16:creationId xmlns:a16="http://schemas.microsoft.com/office/drawing/2014/main" xmlns="" id="{BF9E5359-4716-19E9-18B7-43045EB792BF}"/>
              </a:ext>
            </a:extLst>
          </p:cNvPr>
          <p:cNvPicPr>
            <a:picLocks noChangeAspect="1"/>
          </p:cNvPicPr>
          <p:nvPr>
            <p:custDataLst>
              <p:tags r:id="rId7"/>
            </p:custDataLst>
          </p:nvPr>
        </p:nvPicPr>
        <p:blipFill>
          <a:blip r:embed="rId11"/>
          <a:srcRect r="-529" b="38389"/>
          <a:stretch>
            <a:fillRect/>
          </a:stretch>
        </p:blipFill>
        <p:spPr>
          <a:xfrm>
            <a:off x="4778946" y="5106257"/>
            <a:ext cx="1281971" cy="1751743"/>
          </a:xfrm>
          <a:prstGeom prst="rect">
            <a:avLst/>
          </a:prstGeom>
        </p:spPr>
      </p:pic>
      <p:pic>
        <p:nvPicPr>
          <p:cNvPr id="5" name="Imag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4323" y="5210271"/>
            <a:ext cx="1917114" cy="1964217"/>
          </a:xfrm>
          <a:prstGeom prst="rect">
            <a:avLst/>
          </a:prstGeom>
        </p:spPr>
      </p:pic>
    </p:spTree>
    <p:extLst>
      <p:ext uri="{BB962C8B-B14F-4D97-AF65-F5344CB8AC3E}">
        <p14:creationId xmlns:p14="http://schemas.microsoft.com/office/powerpoint/2010/main" val="13622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9"/>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tristesse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6</a:t>
            </a:fld>
            <a:endParaRPr lang="fr-CA"/>
          </a:p>
        </p:txBody>
      </p:sp>
      <p:sp>
        <p:nvSpPr>
          <p:cNvPr id="3" name="ZoneTexte 2">
            <a:extLst>
              <a:ext uri="{FF2B5EF4-FFF2-40B4-BE49-F238E27FC236}">
                <a16:creationId xmlns:a16="http://schemas.microsoft.com/office/drawing/2014/main" xmlns="" id="{EA0284FB-575E-E29F-6DC6-F46AD2589F2A}"/>
              </a:ext>
            </a:extLst>
          </p:cNvPr>
          <p:cNvSpPr txBox="1"/>
          <p:nvPr>
            <p:custDataLst>
              <p:tags r:id="rId5"/>
            </p:custDataLst>
          </p:nvPr>
        </p:nvSpPr>
        <p:spPr>
          <a:xfrm>
            <a:off x="97765" y="1471313"/>
            <a:ext cx="119964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dirty="0">
                <a:ea typeface="Calibri"/>
                <a:cs typeface="Calibri"/>
              </a:rPr>
              <a:t>Quand tu es triste, ton corps t’envoie des petits messages! </a:t>
            </a:r>
            <a:endParaRPr lang="fr-FR" sz="2800" dirty="0">
              <a:ea typeface="Calibri"/>
              <a:cs typeface="Calibri"/>
            </a:endParaRPr>
          </a:p>
          <a:p>
            <a:pPr algn="ctr"/>
            <a:endParaRPr lang="fr-CA" sz="2800" dirty="0">
              <a:ea typeface="Calibri"/>
              <a:cs typeface="Calibri"/>
            </a:endParaRPr>
          </a:p>
          <a:p>
            <a:pPr algn="ctr"/>
            <a:r>
              <a:rPr lang="fr-CA" sz="2800" dirty="0">
                <a:ea typeface="Calibri"/>
                <a:cs typeface="Calibri"/>
              </a:rPr>
              <a:t>Cherchons ensemble où peut se cacher la tristesse dans notre corps. </a:t>
            </a:r>
            <a:endParaRPr lang="fr-FR" sz="2800" dirty="0">
              <a:ea typeface="Calibri"/>
              <a:cs typeface="Calibri"/>
            </a:endParaRPr>
          </a:p>
        </p:txBody>
      </p:sp>
      <p:pic>
        <p:nvPicPr>
          <p:cNvPr id="12" name="Image 11">
            <a:extLst>
              <a:ext uri="{FF2B5EF4-FFF2-40B4-BE49-F238E27FC236}">
                <a16:creationId xmlns:a16="http://schemas.microsoft.com/office/drawing/2014/main" xmlns="" id="{5DFF5E85-929C-713C-3CE5-33C5173B28D4}"/>
              </a:ext>
            </a:extLst>
          </p:cNvPr>
          <p:cNvPicPr>
            <a:picLocks noChangeAspect="1"/>
          </p:cNvPicPr>
          <p:nvPr>
            <p:custDataLst>
              <p:tags r:id="rId6"/>
            </p:custDataLst>
          </p:nvPr>
        </p:nvPicPr>
        <p:blipFill>
          <a:blip r:embed="rId10"/>
          <a:stretch>
            <a:fillRect/>
          </a:stretch>
        </p:blipFill>
        <p:spPr>
          <a:xfrm>
            <a:off x="4366575" y="2595700"/>
            <a:ext cx="3426317" cy="4486141"/>
          </a:xfrm>
          <a:prstGeom prst="rect">
            <a:avLst/>
          </a:prstGeom>
        </p:spPr>
      </p:pic>
    </p:spTree>
    <p:extLst>
      <p:ext uri="{BB962C8B-B14F-4D97-AF65-F5344CB8AC3E}">
        <p14:creationId xmlns:p14="http://schemas.microsoft.com/office/powerpoint/2010/main" val="1240179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dirty="0">
                <a:solidFill>
                  <a:srgbClr val="00CC99"/>
                </a:solidFill>
                <a:latin typeface=""/>
              </a:rPr>
              <a:t>La tristesse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 y="538687"/>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7</a:t>
            </a:fld>
            <a:endParaRPr lang="fr-CA"/>
          </a:p>
        </p:txBody>
      </p:sp>
      <p:pic>
        <p:nvPicPr>
          <p:cNvPr id="12" name="Image 11"/>
          <p:cNvPicPr>
            <a:picLocks noChangeAspect="1"/>
          </p:cNvPicPr>
          <p:nvPr>
            <p:custDataLst>
              <p:tags r:id="rId5"/>
            </p:custDataLst>
          </p:nvPr>
        </p:nvPicPr>
        <p:blipFill rotWithShape="1">
          <a:blip r:embed="rId13" cstate="print">
            <a:extLst>
              <a:ext uri="{28A0092B-C50C-407E-A947-70E740481C1C}">
                <a14:useLocalDpi xmlns:a14="http://schemas.microsoft.com/office/drawing/2010/main" val="0"/>
              </a:ext>
            </a:extLst>
          </a:blip>
          <a:srcRect l="22707" t="25734" r="26065" b="38845"/>
          <a:stretch/>
        </p:blipFill>
        <p:spPr>
          <a:xfrm>
            <a:off x="4502580" y="1812910"/>
            <a:ext cx="3209250" cy="3429652"/>
          </a:xfrm>
          <a:prstGeom prst="rect">
            <a:avLst/>
          </a:prstGeom>
        </p:spPr>
      </p:pic>
      <p:pic>
        <p:nvPicPr>
          <p:cNvPr id="18" name="Image 17"/>
          <p:cNvPicPr>
            <a:picLocks noChangeAspect="1"/>
          </p:cNvPicPr>
          <p:nvPr>
            <p:custDataLst>
              <p:tags r:id="rId6"/>
            </p:custDataLst>
          </p:nvPr>
        </p:nvPicPr>
        <p:blipFill rotWithShape="1">
          <a:blip r:embed="rId13" cstate="print">
            <a:extLst>
              <a:ext uri="{28A0092B-C50C-407E-A947-70E740481C1C}">
                <a14:useLocalDpi xmlns:a14="http://schemas.microsoft.com/office/drawing/2010/main" val="0"/>
              </a:ext>
            </a:extLst>
          </a:blip>
          <a:srcRect t="61254" r="49419" b="14435"/>
          <a:stretch/>
        </p:blipFill>
        <p:spPr>
          <a:xfrm>
            <a:off x="437892" y="2490833"/>
            <a:ext cx="3900233" cy="2897243"/>
          </a:xfrm>
          <a:prstGeom prst="rect">
            <a:avLst/>
          </a:prstGeom>
        </p:spPr>
      </p:pic>
      <p:pic>
        <p:nvPicPr>
          <p:cNvPr id="3" name="Image 2" descr="Une image contenant texte, dessin humoristique, capture d’écran&#10;&#10;Le contenu généré par l’IA peut être incorrect.">
            <a:extLst>
              <a:ext uri="{FF2B5EF4-FFF2-40B4-BE49-F238E27FC236}">
                <a16:creationId xmlns:a16="http://schemas.microsoft.com/office/drawing/2014/main" xmlns="" id="{649FB279-2646-ECB6-B6BD-02F83E26E542}"/>
              </a:ext>
            </a:extLst>
          </p:cNvPr>
          <p:cNvPicPr>
            <a:picLocks noChangeAspect="1"/>
          </p:cNvPicPr>
          <p:nvPr>
            <p:custDataLst>
              <p:tags r:id="rId7"/>
            </p:custDataLst>
          </p:nvPr>
        </p:nvPicPr>
        <p:blipFill rotWithShape="1">
          <a:blip r:embed="rId14"/>
          <a:srcRect l="50162" t="60294" r="24816" b="16913"/>
          <a:stretch/>
        </p:blipFill>
        <p:spPr>
          <a:xfrm>
            <a:off x="7876285" y="2305961"/>
            <a:ext cx="2033027" cy="2799440"/>
          </a:xfrm>
          <a:prstGeom prst="rect">
            <a:avLst/>
          </a:prstGeom>
        </p:spPr>
      </p:pic>
      <p:sp>
        <p:nvSpPr>
          <p:cNvPr id="5" name="ZoneTexte 4">
            <a:extLst>
              <a:ext uri="{FF2B5EF4-FFF2-40B4-BE49-F238E27FC236}">
                <a16:creationId xmlns:a16="http://schemas.microsoft.com/office/drawing/2014/main" xmlns="" id="{4A68E968-DC43-8BFF-320D-2A613FE441F5}"/>
              </a:ext>
            </a:extLst>
          </p:cNvPr>
          <p:cNvSpPr txBox="1"/>
          <p:nvPr>
            <p:custDataLst>
              <p:tags r:id="rId8"/>
            </p:custDataLst>
          </p:nvPr>
        </p:nvSpPr>
        <p:spPr>
          <a:xfrm>
            <a:off x="547610" y="1220758"/>
            <a:ext cx="113102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dirty="0"/>
              <a:t>Voici quelques sensations que tu peux ressentir lorsque tu vis de la tristesse :</a:t>
            </a:r>
            <a:endParaRPr lang="fr-CA" sz="2000" dirty="0"/>
          </a:p>
        </p:txBody>
      </p:sp>
      <p:pic>
        <p:nvPicPr>
          <p:cNvPr id="6" name="Image 5"/>
          <p:cNvPicPr>
            <a:picLocks noChangeAspect="1"/>
          </p:cNvPicPr>
          <p:nvPr>
            <p:custDataLst>
              <p:tags r:id="rId9"/>
            </p:custDataLst>
          </p:nvPr>
        </p:nvPicPr>
        <p:blipFill rotWithShape="1">
          <a:blip r:embed="rId15" cstate="print">
            <a:extLst>
              <a:ext uri="{28A0092B-C50C-407E-A947-70E740481C1C}">
                <a14:useLocalDpi xmlns:a14="http://schemas.microsoft.com/office/drawing/2010/main" val="0"/>
              </a:ext>
            </a:extLst>
          </a:blip>
          <a:srcRect l="30595"/>
          <a:stretch/>
        </p:blipFill>
        <p:spPr>
          <a:xfrm>
            <a:off x="9909312" y="2039304"/>
            <a:ext cx="4286281" cy="7994467"/>
          </a:xfrm>
          <a:prstGeom prst="rect">
            <a:avLst/>
          </a:prstGeom>
        </p:spPr>
      </p:pic>
    </p:spTree>
    <p:extLst>
      <p:ext uri="{BB962C8B-B14F-4D97-AF65-F5344CB8AC3E}">
        <p14:creationId xmlns:p14="http://schemas.microsoft.com/office/powerpoint/2010/main" val="271591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1"/>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tristesse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8</a:t>
            </a:fld>
            <a:endParaRPr lang="fr-CA"/>
          </a:p>
        </p:txBody>
      </p:sp>
      <p:sp>
        <p:nvSpPr>
          <p:cNvPr id="11" name="Espace réservé du contenu 2">
            <a:extLst>
              <a:ext uri="{FF2B5EF4-FFF2-40B4-BE49-F238E27FC236}">
                <a16:creationId xmlns:a16="http://schemas.microsoft.com/office/drawing/2014/main" xmlns="" id="{AFCB3CAD-3C22-450D-B5C4-2878CEC6D9D1}"/>
              </a:ext>
            </a:extLst>
          </p:cNvPr>
          <p:cNvSpPr>
            <a:spLocks noGrp="1"/>
          </p:cNvSpPr>
          <p:nvPr>
            <p:custDataLst>
              <p:tags r:id="rId5"/>
            </p:custDataLst>
          </p:nvPr>
        </p:nvSpPr>
        <p:spPr>
          <a:xfrm>
            <a:off x="-2743199" y="1403553"/>
            <a:ext cx="12191999" cy="34504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sz="2800">
              <a:effectLst/>
              <a:ea typeface="Trebuchet MS" panose="020B0603020202020204" pitchFamily="34" charset="0"/>
              <a:cs typeface="Trebuchet MS" panose="020B0603020202020204" pitchFamily="34" charset="0"/>
            </a:endParaRPr>
          </a:p>
        </p:txBody>
      </p:sp>
      <p:sp>
        <p:nvSpPr>
          <p:cNvPr id="3" name="ZoneTexte 2">
            <a:extLst>
              <a:ext uri="{FF2B5EF4-FFF2-40B4-BE49-F238E27FC236}">
                <a16:creationId xmlns:a16="http://schemas.microsoft.com/office/drawing/2014/main" xmlns="" id="{1B3200A7-8186-397D-E418-E396116BB975}"/>
              </a:ext>
            </a:extLst>
          </p:cNvPr>
          <p:cNvSpPr txBox="1"/>
          <p:nvPr>
            <p:custDataLst>
              <p:tags r:id="rId6"/>
            </p:custDataLst>
          </p:nvPr>
        </p:nvSpPr>
        <p:spPr>
          <a:xfrm>
            <a:off x="152401" y="1484918"/>
            <a:ext cx="119751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dirty="0">
                <a:ea typeface="Calibri"/>
                <a:cs typeface="Calibri"/>
              </a:rPr>
              <a:t>Explorons quelques stratégies pour se faire du bien.</a:t>
            </a:r>
          </a:p>
          <a:p>
            <a:pPr algn="ctr"/>
            <a:r>
              <a:rPr lang="fr-CA" sz="2800" dirty="0">
                <a:ea typeface="Calibri"/>
                <a:cs typeface="Calibri"/>
              </a:rPr>
              <a:t>En premier, pratiquons </a:t>
            </a:r>
            <a:r>
              <a:rPr lang="fr-CA" sz="2800" i="1" dirty="0">
                <a:ea typeface="Calibri"/>
                <a:cs typeface="Calibri"/>
              </a:rPr>
              <a:t>La technique de l’</a:t>
            </a:r>
            <a:r>
              <a:rPr lang="fr-CA" sz="2800" i="1" dirty="0" err="1">
                <a:ea typeface="Calibri"/>
                <a:cs typeface="Calibri"/>
              </a:rPr>
              <a:t>autocâlin</a:t>
            </a:r>
            <a:r>
              <a:rPr lang="fr-CA" sz="2800" dirty="0">
                <a:ea typeface="Calibri"/>
                <a:cs typeface="Calibri"/>
              </a:rPr>
              <a:t>.</a:t>
            </a:r>
          </a:p>
        </p:txBody>
      </p:sp>
      <p:pic>
        <p:nvPicPr>
          <p:cNvPr id="7" name="Image 6">
            <a:extLst>
              <a:ext uri="{FF2B5EF4-FFF2-40B4-BE49-F238E27FC236}">
                <a16:creationId xmlns:a16="http://schemas.microsoft.com/office/drawing/2014/main" xmlns="" id="{22656E8E-E61F-43DB-A8FD-EF812D63E790}"/>
              </a:ext>
            </a:extLst>
          </p:cNvPr>
          <p:cNvPicPr>
            <a:picLocks noChangeAspect="1"/>
          </p:cNvPicPr>
          <p:nvPr>
            <p:custDataLst>
              <p:tags r:id="rId7"/>
            </p:custDataLst>
          </p:nvPr>
        </p:nvPicPr>
        <p:blipFill>
          <a:blip r:embed="rId12"/>
          <a:stretch>
            <a:fillRect/>
          </a:stretch>
        </p:blipFill>
        <p:spPr>
          <a:xfrm>
            <a:off x="5228769" y="2520390"/>
            <a:ext cx="1918806" cy="2495827"/>
          </a:xfrm>
          <a:prstGeom prst="rect">
            <a:avLst/>
          </a:prstGeom>
        </p:spPr>
      </p:pic>
      <p:sp>
        <p:nvSpPr>
          <p:cNvPr id="10" name="ZoneTexte 9">
            <a:extLst>
              <a:ext uri="{FF2B5EF4-FFF2-40B4-BE49-F238E27FC236}">
                <a16:creationId xmlns:a16="http://schemas.microsoft.com/office/drawing/2014/main" xmlns="" id="{1B3200A7-8186-397D-E418-E396116BB975}"/>
              </a:ext>
            </a:extLst>
          </p:cNvPr>
          <p:cNvSpPr txBox="1"/>
          <p:nvPr>
            <p:custDataLst>
              <p:tags r:id="rId8"/>
            </p:custDataLst>
          </p:nvPr>
        </p:nvSpPr>
        <p:spPr>
          <a:xfrm>
            <a:off x="108438" y="4917970"/>
            <a:ext cx="11975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dirty="0">
                <a:ea typeface="Calibri"/>
                <a:cs typeface="Calibri"/>
              </a:rPr>
              <a:t>Comment te sens-tu à la suite de cet exercice?</a:t>
            </a:r>
          </a:p>
        </p:txBody>
      </p:sp>
    </p:spTree>
    <p:extLst>
      <p:ext uri="{BB962C8B-B14F-4D97-AF65-F5344CB8AC3E}">
        <p14:creationId xmlns:p14="http://schemas.microsoft.com/office/powerpoint/2010/main" val="417121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9"/>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tristesse</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9</a:t>
            </a:fld>
            <a:endParaRPr lang="fr-CA"/>
          </a:p>
        </p:txBody>
      </p:sp>
      <p:sp>
        <p:nvSpPr>
          <p:cNvPr id="6" name="ZoneTexte 5">
            <a:extLst>
              <a:ext uri="{FF2B5EF4-FFF2-40B4-BE49-F238E27FC236}">
                <a16:creationId xmlns:a16="http://schemas.microsoft.com/office/drawing/2014/main" xmlns="" id="{4B873D3D-2894-31C7-E634-77F3959F09FE}"/>
              </a:ext>
            </a:extLst>
          </p:cNvPr>
          <p:cNvSpPr txBox="1"/>
          <p:nvPr>
            <p:custDataLst>
              <p:tags r:id="rId5"/>
            </p:custDataLst>
          </p:nvPr>
        </p:nvSpPr>
        <p:spPr>
          <a:xfrm>
            <a:off x="658482" y="1487546"/>
            <a:ext cx="108750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dirty="0">
                <a:ea typeface="Calibri"/>
                <a:cs typeface="Calibri"/>
              </a:rPr>
              <a:t>Connais-tu d’autres moyens pour obtenir du réconfort lorsque tu te sens triste?</a:t>
            </a:r>
          </a:p>
        </p:txBody>
      </p:sp>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1387" y="1487546"/>
            <a:ext cx="5143500" cy="6858000"/>
          </a:xfrm>
          <a:prstGeom prst="rect">
            <a:avLst/>
          </a:prstGeom>
        </p:spPr>
      </p:pic>
      <p:sp>
        <p:nvSpPr>
          <p:cNvPr id="3" name="ZoneTexte 2">
            <a:extLst>
              <a:ext uri="{FF2B5EF4-FFF2-40B4-BE49-F238E27FC236}">
                <a16:creationId xmlns:a16="http://schemas.microsoft.com/office/drawing/2014/main" xmlns="" id="{13BF29BA-F709-44EC-6D7B-5D6797FED1FA}"/>
              </a:ext>
            </a:extLst>
          </p:cNvPr>
          <p:cNvSpPr txBox="1"/>
          <p:nvPr>
            <p:custDataLst>
              <p:tags r:id="rId6"/>
            </p:custDataLst>
          </p:nvPr>
        </p:nvSpPr>
        <p:spPr>
          <a:xfrm>
            <a:off x="658482" y="2401946"/>
            <a:ext cx="108750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CA" sz="2800" dirty="0">
              <a:ea typeface="Calibri"/>
              <a:cs typeface="Calibri"/>
            </a:endParaRPr>
          </a:p>
          <a:p>
            <a:r>
              <a:rPr lang="fr-CA" sz="2800" dirty="0">
                <a:ea typeface="Calibri"/>
                <a:cs typeface="Calibri"/>
              </a:rPr>
              <a:t>Créons notre </a:t>
            </a:r>
            <a:r>
              <a:rPr lang="fr-CA" sz="2800" b="1" dirty="0">
                <a:ea typeface="Calibri"/>
                <a:cs typeface="Calibri"/>
              </a:rPr>
              <a:t>boîte de réconfort</a:t>
            </a:r>
            <a:r>
              <a:rPr lang="fr-CA" sz="2800" dirty="0">
                <a:ea typeface="Calibri"/>
                <a:cs typeface="Calibri"/>
              </a:rPr>
              <a:t>!</a:t>
            </a:r>
          </a:p>
        </p:txBody>
      </p:sp>
    </p:spTree>
    <p:extLst>
      <p:ext uri="{BB962C8B-B14F-4D97-AF65-F5344CB8AC3E}">
        <p14:creationId xmlns:p14="http://schemas.microsoft.com/office/powerpoint/2010/main" val="1839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9"/>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0"/>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7094C0290761458A235FC9382DE19C" ma:contentTypeVersion="13" ma:contentTypeDescription="Crée un document." ma:contentTypeScope="" ma:versionID="c5481c0797b2de6d9f16ebab17dfcf27">
  <xsd:schema xmlns:xsd="http://www.w3.org/2001/XMLSchema" xmlns:xs="http://www.w3.org/2001/XMLSchema" xmlns:p="http://schemas.microsoft.com/office/2006/metadata/properties" xmlns:ns2="46590783-275d-4e7e-820c-073db9b06cee" xmlns:ns3="706bbcd1-905b-4b72-9787-879f2b1cbf08" targetNamespace="http://schemas.microsoft.com/office/2006/metadata/properties" ma:root="true" ma:fieldsID="cc43b8a1ac7f0794bbf9654e58fae4d5" ns2:_="" ns3:_="">
    <xsd:import namespace="46590783-275d-4e7e-820c-073db9b06cee"/>
    <xsd:import namespace="706bbcd1-905b-4b72-9787-879f2b1cbf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90783-275d-4e7e-820c-073db9b06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bbcd1-905b-4b72-9787-879f2b1cbf0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4eb1641-7fe4-4da6-8962-9041e9f97a79}" ma:internalName="TaxCatchAll" ma:showField="CatchAllData" ma:web="706bbcd1-905b-4b72-9787-879f2b1cb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590783-275d-4e7e-820c-073db9b06cee">
      <Terms xmlns="http://schemas.microsoft.com/office/infopath/2007/PartnerControls"/>
    </lcf76f155ced4ddcb4097134ff3c332f>
    <TaxCatchAll xmlns="706bbcd1-905b-4b72-9787-879f2b1cbf08" xsi:nil="true"/>
  </documentManagement>
</p:properties>
</file>

<file path=customXml/itemProps1.xml><?xml version="1.0" encoding="utf-8"?>
<ds:datastoreItem xmlns:ds="http://schemas.openxmlformats.org/officeDocument/2006/customXml" ds:itemID="{C49FA7D0-FC07-467D-BCF6-DCB78FAB68CB}">
  <ds:schemaRefs>
    <ds:schemaRef ds:uri="http://schemas.microsoft.com/sharepoint/v3/contenttype/forms"/>
  </ds:schemaRefs>
</ds:datastoreItem>
</file>

<file path=customXml/itemProps2.xml><?xml version="1.0" encoding="utf-8"?>
<ds:datastoreItem xmlns:ds="http://schemas.openxmlformats.org/officeDocument/2006/customXml" ds:itemID="{879495D9-6CB9-4724-BE27-474FD1201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90783-275d-4e7e-820c-073db9b06cee"/>
    <ds:schemaRef ds:uri="706bbcd1-905b-4b72-9787-879f2b1cb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59D4C7-5295-45BB-ACC3-7EAD07237D00}">
  <ds:schemaRefs>
    <ds:schemaRef ds:uri="706bbcd1-905b-4b72-9787-879f2b1cbf08"/>
    <ds:schemaRef ds:uri="http://purl.org/dc/terms/"/>
    <ds:schemaRef ds:uri="http://schemas.openxmlformats.org/package/2006/metadata/core-properties"/>
    <ds:schemaRef ds:uri="46590783-275d-4e7e-820c-073db9b06cee"/>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410</TotalTime>
  <Words>425</Words>
  <Application>Microsoft Office PowerPoint</Application>
  <PresentationFormat>Grand écran</PresentationFormat>
  <Paragraphs>76</Paragraphs>
  <Slides>12</Slides>
  <Notes>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Calibri</vt:lpstr>
      <vt:lpstr>Calibri Light</vt:lpstr>
      <vt:lpstr>Gadugi</vt:lpstr>
      <vt:lpstr>Gambado Sans Forte</vt:lpstr>
      <vt:lpstr>Trebuchet MS</vt:lpstr>
      <vt:lpstr>Thème Office</vt:lpstr>
      <vt:lpstr>Présentation PowerPoint</vt:lpstr>
      <vt:lpstr>Présentation PowerPoint</vt:lpstr>
      <vt:lpstr> Léo et Charlie sont au camp HORS-PISTE avec leur classe. Les élèves dorment au camp ce soir, c’est la première nuit. Léo se sent triste car c’est la première fois qu’il dort sans ses parents. Il s’ennuie d’eux, sent qu’il a une boule au ventre et les larmes lui montent aux yeux. Pouvez-vous aider Léo à comprendre ce qui se passe dans son corps ?  </vt:lpstr>
      <vt:lpstr>Présentation PowerPoint</vt:lpstr>
      <vt:lpstr>La tristesse</vt:lpstr>
      <vt:lpstr>La tristesse</vt:lpstr>
      <vt:lpstr>La tristesse</vt:lpstr>
      <vt:lpstr>La tristesse</vt:lpstr>
      <vt:lpstr>La tristesse</vt:lpstr>
      <vt:lpstr>La tristesse</vt:lpstr>
      <vt:lpstr>Défi HORS-PISTE</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Laura Jalbert</cp:lastModifiedBy>
  <cp:revision>81</cp:revision>
  <dcterms:created xsi:type="dcterms:W3CDTF">2021-07-12T13:04:17Z</dcterms:created>
  <dcterms:modified xsi:type="dcterms:W3CDTF">2025-09-18T14:09:11Z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0x010100327094C0290761458A235FC9382DE19C</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2025-03-05T16:24:57Z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ddd19207-377c-4673-be0e-fe2c207106d5</vt:lpwstr>
  </property>
  <property fmtid="{D5CDD505-2E9C-101B-9397-08002B2CF9AE}" pid="10" name="MSIP_Label_6a7d8d5d-78e2-4a62-9fcd-016eb5e4c57c_ContentBits">
    <vt:lpwstr>0</vt:lpwstr>
  </property>
  <property fmtid="{D5CDD505-2E9C-101B-9397-08002B2CF9AE}" pid="11" name="MSIP_Label_6a7d8d5d-78e2-4a62-9fcd-016eb5e4c57c_Tag">
    <vt:lpwstr>10, 3, 0, 2</vt:lpwstr>
  </property>
</Properties>
</file>