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6.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7.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8.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9.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92" r:id="rId5"/>
    <p:sldId id="296" r:id="rId6"/>
    <p:sldId id="293" r:id="rId7"/>
    <p:sldId id="291" r:id="rId8"/>
    <p:sldId id="256" r:id="rId9"/>
    <p:sldId id="279" r:id="rId10"/>
    <p:sldId id="280" r:id="rId11"/>
    <p:sldId id="281" r:id="rId12"/>
    <p:sldId id="283" r:id="rId13"/>
    <p:sldId id="285" r:id="rId14"/>
    <p:sldId id="286" r:id="rId15"/>
    <p:sldId id="287" r:id="rId16"/>
    <p:sldId id="288" r:id="rId17"/>
    <p:sldId id="284" r:id="rId18"/>
    <p:sldId id="294" r:id="rId19"/>
    <p:sldId id="290" r:id="rId20"/>
    <p:sldId id="295" r:id="rId21"/>
    <p:sldId id="257"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loe Gestion" initials="SG" lastIdx="1" clrIdx="0">
    <p:extLst>
      <p:ext uri="{19B8F6BF-5375-455C-9EA6-DF929625EA0E}">
        <p15:presenceInfo xmlns:p15="http://schemas.microsoft.com/office/powerpoint/2012/main" userId="650979b2b65ec4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7EB"/>
    <a:srgbClr val="E0F2E7"/>
    <a:srgbClr val="D6EEDE"/>
    <a:srgbClr val="00DCA5"/>
    <a:srgbClr val="F16A7D"/>
    <a:srgbClr val="EFC27C"/>
    <a:srgbClr val="74B4E1"/>
    <a:srgbClr val="AC89C5"/>
    <a:srgbClr val="7030A0"/>
    <a:srgbClr val="C59D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14FC98-9154-4722-0357-0111ABDAEF59}" v="9" dt="2025-09-18T12:39:07.34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Marcoux" userId="S::marc9901@usherbrooke.ca::9297d23a-55c0-4abd-aa77-4c4d308dd7db" providerId="AD" clId="Web-{8414FC98-9154-4722-0357-0111ABDAEF59}"/>
    <pc:docChg chg="modSld">
      <pc:chgData name="Caroline Marcoux" userId="S::marc9901@usherbrooke.ca::9297d23a-55c0-4abd-aa77-4c4d308dd7db" providerId="AD" clId="Web-{8414FC98-9154-4722-0357-0111ABDAEF59}" dt="2025-09-18T12:39:07.347" v="8" actId="1076"/>
      <pc:docMkLst>
        <pc:docMk/>
      </pc:docMkLst>
      <pc:sldChg chg="addSp delSp modSp">
        <pc:chgData name="Caroline Marcoux" userId="S::marc9901@usherbrooke.ca::9297d23a-55c0-4abd-aa77-4c4d308dd7db" providerId="AD" clId="Web-{8414FC98-9154-4722-0357-0111ABDAEF59}" dt="2025-09-18T12:39:07.347" v="8" actId="1076"/>
        <pc:sldMkLst>
          <pc:docMk/>
          <pc:sldMk cId="2715910079" sldId="280"/>
        </pc:sldMkLst>
        <pc:picChg chg="add mod modCrop">
          <ac:chgData name="Caroline Marcoux" userId="S::marc9901@usherbrooke.ca::9297d23a-55c0-4abd-aa77-4c4d308dd7db" providerId="AD" clId="Web-{8414FC98-9154-4722-0357-0111ABDAEF59}" dt="2025-09-18T12:39:07.347" v="8" actId="1076"/>
          <ac:picMkLst>
            <pc:docMk/>
            <pc:sldMk cId="2715910079" sldId="280"/>
            <ac:picMk id="5" creationId="{F3C6A1A1-AA77-FBA1-1646-F758AC67DBAF}"/>
          </ac:picMkLst>
        </pc:picChg>
        <pc:picChg chg="del">
          <ac:chgData name="Caroline Marcoux" userId="S::marc9901@usherbrooke.ca::9297d23a-55c0-4abd-aa77-4c4d308dd7db" providerId="AD" clId="Web-{8414FC98-9154-4722-0357-0111ABDAEF59}" dt="2025-09-18T12:31:12.485" v="0"/>
          <ac:picMkLst>
            <pc:docMk/>
            <pc:sldMk cId="2715910079" sldId="280"/>
            <ac:picMk id="20" creationId="{00000000-0000-0000-0000-000000000000}"/>
          </ac:picMkLst>
        </pc:picChg>
        <pc:picChg chg="del">
          <ac:chgData name="Caroline Marcoux" userId="S::marc9901@usherbrooke.ca::9297d23a-55c0-4abd-aa77-4c4d308dd7db" providerId="AD" clId="Web-{8414FC98-9154-4722-0357-0111ABDAEF59}" dt="2025-09-18T12:38:04.660" v="2"/>
          <ac:picMkLst>
            <pc:docMk/>
            <pc:sldMk cId="2715910079" sldId="280"/>
            <ac:picMk id="21" creationId="{00000000-0000-0000-0000-000000000000}"/>
          </ac:picMkLst>
        </pc:picChg>
      </pc:sldChg>
    </pc:docChg>
  </pc:docChgLst>
  <pc:docChgLst>
    <pc:chgData name="Joelle Lepage" userId="0171402b-baed-4880-b438-773c90760392" providerId="ADAL" clId="{2AA6ED28-F9D3-49CA-AE10-25AF3D86BE20}"/>
    <pc:docChg chg="modSld">
      <pc:chgData name="Joelle Lepage" userId="0171402b-baed-4880-b438-773c90760392" providerId="ADAL" clId="{2AA6ED28-F9D3-49CA-AE10-25AF3D86BE20}" dt="2025-09-17T17:33:31.002" v="66" actId="20577"/>
      <pc:docMkLst>
        <pc:docMk/>
      </pc:docMkLst>
      <pc:sldChg chg="modSp mod">
        <pc:chgData name="Joelle Lepage" userId="0171402b-baed-4880-b438-773c90760392" providerId="ADAL" clId="{2AA6ED28-F9D3-49CA-AE10-25AF3D86BE20}" dt="2025-09-17T17:32:00.786" v="56" actId="6549"/>
        <pc:sldMkLst>
          <pc:docMk/>
          <pc:sldMk cId="1361483000" sldId="286"/>
        </pc:sldMkLst>
        <pc:spChg chg="mod">
          <ac:chgData name="Joelle Lepage" userId="0171402b-baed-4880-b438-773c90760392" providerId="ADAL" clId="{2AA6ED28-F9D3-49CA-AE10-25AF3D86BE20}" dt="2025-09-17T17:32:00.786" v="56" actId="6549"/>
          <ac:spMkLst>
            <pc:docMk/>
            <pc:sldMk cId="1361483000" sldId="286"/>
            <ac:spMk id="11" creationId="{00000000-0000-0000-0000-000000000000}"/>
          </ac:spMkLst>
        </pc:spChg>
      </pc:sldChg>
      <pc:sldChg chg="modSp mod">
        <pc:chgData name="Joelle Lepage" userId="0171402b-baed-4880-b438-773c90760392" providerId="ADAL" clId="{2AA6ED28-F9D3-49CA-AE10-25AF3D86BE20}" dt="2025-09-17T17:33:31.002" v="66" actId="20577"/>
        <pc:sldMkLst>
          <pc:docMk/>
          <pc:sldMk cId="4263624709" sldId="288"/>
        </pc:sldMkLst>
        <pc:spChg chg="mod">
          <ac:chgData name="Joelle Lepage" userId="0171402b-baed-4880-b438-773c90760392" providerId="ADAL" clId="{2AA6ED28-F9D3-49CA-AE10-25AF3D86BE20}" dt="2025-09-17T17:33:31.002" v="66" actId="20577"/>
          <ac:spMkLst>
            <pc:docMk/>
            <pc:sldMk cId="4263624709" sldId="288"/>
            <ac:spMk id="5" creationId="{2095D44F-EB27-63BC-A05C-847B3436C51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D70A9-A69D-8C46-B02C-98EA3338CD01}" type="datetimeFigureOut">
              <a:rPr lang="fr-FR" smtClean="0"/>
              <a:t>18/09/2025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004E7E-2F85-C846-8199-9803938B4F05}" type="slidenum">
              <a:rPr lang="fr-FR" smtClean="0"/>
              <a:t>‹N°›</a:t>
            </a:fld>
            <a:endParaRPr lang="fr-FR"/>
          </a:p>
        </p:txBody>
      </p:sp>
    </p:spTree>
    <p:extLst>
      <p:ext uri="{BB962C8B-B14F-4D97-AF65-F5344CB8AC3E}">
        <p14:creationId xmlns:p14="http://schemas.microsoft.com/office/powerpoint/2010/main" val="61546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6</a:t>
            </a:fld>
            <a:endParaRPr lang="fr-FR"/>
          </a:p>
        </p:txBody>
      </p:sp>
    </p:spTree>
    <p:extLst>
      <p:ext uri="{BB962C8B-B14F-4D97-AF65-F5344CB8AC3E}">
        <p14:creationId xmlns:p14="http://schemas.microsoft.com/office/powerpoint/2010/main" val="1378700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7</a:t>
            </a:fld>
            <a:endParaRPr lang="fr-FR"/>
          </a:p>
        </p:txBody>
      </p:sp>
    </p:spTree>
    <p:extLst>
      <p:ext uri="{BB962C8B-B14F-4D97-AF65-F5344CB8AC3E}">
        <p14:creationId xmlns:p14="http://schemas.microsoft.com/office/powerpoint/2010/main" val="328582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8</a:t>
            </a:fld>
            <a:endParaRPr lang="fr-FR"/>
          </a:p>
        </p:txBody>
      </p:sp>
    </p:spTree>
    <p:extLst>
      <p:ext uri="{BB962C8B-B14F-4D97-AF65-F5344CB8AC3E}">
        <p14:creationId xmlns:p14="http://schemas.microsoft.com/office/powerpoint/2010/main" val="73831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9</a:t>
            </a:fld>
            <a:endParaRPr lang="fr-FR"/>
          </a:p>
        </p:txBody>
      </p:sp>
    </p:spTree>
    <p:extLst>
      <p:ext uri="{BB962C8B-B14F-4D97-AF65-F5344CB8AC3E}">
        <p14:creationId xmlns:p14="http://schemas.microsoft.com/office/powerpoint/2010/main" val="3231143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D3C63C0-A1EC-84EB-C14F-7FA6C1A21B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D751AADF-4E04-E53E-28CA-47E339F8053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xmlns="" id="{A8B0C7C4-4E1B-DCEF-5B0E-B6952836CA33}"/>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xmlns="" id="{8922790B-BEA5-11DA-9167-5ED44C3C4708}"/>
              </a:ext>
            </a:extLst>
          </p:cNvPr>
          <p:cNvSpPr>
            <a:spLocks noGrp="1"/>
          </p:cNvSpPr>
          <p:nvPr>
            <p:ph type="sldNum" sz="quarter" idx="10"/>
          </p:nvPr>
        </p:nvSpPr>
        <p:spPr/>
        <p:txBody>
          <a:bodyPr/>
          <a:lstStyle/>
          <a:p>
            <a:fld id="{22004E7E-2F85-C846-8199-9803938B4F05}" type="slidenum">
              <a:rPr lang="fr-FR" smtClean="0"/>
              <a:t>10</a:t>
            </a:fld>
            <a:endParaRPr lang="fr-FR"/>
          </a:p>
        </p:txBody>
      </p:sp>
    </p:spTree>
    <p:extLst>
      <p:ext uri="{BB962C8B-B14F-4D97-AF65-F5344CB8AC3E}">
        <p14:creationId xmlns:p14="http://schemas.microsoft.com/office/powerpoint/2010/main" val="3277786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B2553AF-3F66-1AF1-6E22-17761BC4CE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D272A7D6-DB0E-0048-ECCD-4360570266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xmlns="" id="{5B01557B-A47C-B198-D245-1992EF238065}"/>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xmlns="" id="{9DDB1D55-8A80-5F6D-DF50-EF8C4E1AAD57}"/>
              </a:ext>
            </a:extLst>
          </p:cNvPr>
          <p:cNvSpPr>
            <a:spLocks noGrp="1"/>
          </p:cNvSpPr>
          <p:nvPr>
            <p:ph type="sldNum" sz="quarter" idx="10"/>
          </p:nvPr>
        </p:nvSpPr>
        <p:spPr/>
        <p:txBody>
          <a:bodyPr/>
          <a:lstStyle/>
          <a:p>
            <a:fld id="{22004E7E-2F85-C846-8199-9803938B4F05}" type="slidenum">
              <a:rPr lang="fr-FR" smtClean="0"/>
              <a:t>11</a:t>
            </a:fld>
            <a:endParaRPr lang="fr-FR"/>
          </a:p>
        </p:txBody>
      </p:sp>
    </p:spTree>
    <p:extLst>
      <p:ext uri="{BB962C8B-B14F-4D97-AF65-F5344CB8AC3E}">
        <p14:creationId xmlns:p14="http://schemas.microsoft.com/office/powerpoint/2010/main" val="1483921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95BBC6B-E48D-E4B4-3298-658BF0D0F4D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1D47911E-4A23-795A-08A8-7681ABBE04D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xmlns="" id="{ECE6A204-4637-FAA9-E92E-65E41D279AE0}"/>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xmlns="" id="{53DBD3C7-8EA8-7669-5866-0CBBF2E07391}"/>
              </a:ext>
            </a:extLst>
          </p:cNvPr>
          <p:cNvSpPr>
            <a:spLocks noGrp="1"/>
          </p:cNvSpPr>
          <p:nvPr>
            <p:ph type="sldNum" sz="quarter" idx="10"/>
          </p:nvPr>
        </p:nvSpPr>
        <p:spPr/>
        <p:txBody>
          <a:bodyPr/>
          <a:lstStyle/>
          <a:p>
            <a:fld id="{22004E7E-2F85-C846-8199-9803938B4F05}" type="slidenum">
              <a:rPr lang="fr-FR" smtClean="0"/>
              <a:t>12</a:t>
            </a:fld>
            <a:endParaRPr lang="fr-FR"/>
          </a:p>
        </p:txBody>
      </p:sp>
    </p:spTree>
    <p:extLst>
      <p:ext uri="{BB962C8B-B14F-4D97-AF65-F5344CB8AC3E}">
        <p14:creationId xmlns:p14="http://schemas.microsoft.com/office/powerpoint/2010/main" val="2250858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F99790-D012-1FBD-0746-604FA599682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3311B9C6-A365-9E4C-4953-B5DC601A00B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xmlns="" id="{5BDF93DB-C099-0247-B88B-1FD2BDD80E0E}"/>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xmlns="" id="{E800EE48-F71E-D67A-50E2-C89DC977F53E}"/>
              </a:ext>
            </a:extLst>
          </p:cNvPr>
          <p:cNvSpPr>
            <a:spLocks noGrp="1"/>
          </p:cNvSpPr>
          <p:nvPr>
            <p:ph type="sldNum" sz="quarter" idx="10"/>
          </p:nvPr>
        </p:nvSpPr>
        <p:spPr/>
        <p:txBody>
          <a:bodyPr/>
          <a:lstStyle/>
          <a:p>
            <a:fld id="{22004E7E-2F85-C846-8199-9803938B4F05}" type="slidenum">
              <a:rPr lang="fr-FR" smtClean="0"/>
              <a:t>13</a:t>
            </a:fld>
            <a:endParaRPr lang="fr-FR"/>
          </a:p>
        </p:txBody>
      </p:sp>
    </p:spTree>
    <p:extLst>
      <p:ext uri="{BB962C8B-B14F-4D97-AF65-F5344CB8AC3E}">
        <p14:creationId xmlns:p14="http://schemas.microsoft.com/office/powerpoint/2010/main" val="867210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E8A074E-D1D9-DBDF-9881-E40C244B0A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xmlns="" id="{A4A58559-53B2-77B6-AE67-CB1D8C33FEF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xmlns="" id="{39C21449-F5D0-542B-EBA2-F457F0078D2B}"/>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xmlns="" id="{1D9B80AA-A633-CDC2-B8C4-968B14C05B4D}"/>
              </a:ext>
            </a:extLst>
          </p:cNvPr>
          <p:cNvSpPr>
            <a:spLocks noGrp="1"/>
          </p:cNvSpPr>
          <p:nvPr>
            <p:ph type="sldNum" sz="quarter" idx="10"/>
          </p:nvPr>
        </p:nvSpPr>
        <p:spPr/>
        <p:txBody>
          <a:bodyPr/>
          <a:lstStyle/>
          <a:p>
            <a:fld id="{22004E7E-2F85-C846-8199-9803938B4F05}" type="slidenum">
              <a:rPr lang="fr-FR" smtClean="0"/>
              <a:t>14</a:t>
            </a:fld>
            <a:endParaRPr lang="fr-FR"/>
          </a:p>
        </p:txBody>
      </p:sp>
    </p:spTree>
    <p:extLst>
      <p:ext uri="{BB962C8B-B14F-4D97-AF65-F5344CB8AC3E}">
        <p14:creationId xmlns:p14="http://schemas.microsoft.com/office/powerpoint/2010/main" val="114084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A884313-0F5F-4D8F-9D26-0648AA0FA3B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xmlns="" id="{F291E429-BCD3-4393-B37B-DBF67FC422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xmlns="" id="{D30E28FA-AA85-4067-BC1B-D186038DD5CA}"/>
              </a:ext>
            </a:extLst>
          </p:cNvPr>
          <p:cNvSpPr>
            <a:spLocks noGrp="1"/>
          </p:cNvSpPr>
          <p:nvPr>
            <p:ph type="dt" sz="half" idx="10"/>
          </p:nvPr>
        </p:nvSpPr>
        <p:spPr/>
        <p:txBody>
          <a:bodyPr/>
          <a:lstStyle/>
          <a:p>
            <a:fld id="{17046185-D795-4229-A42A-F86862353933}" type="datetime1">
              <a:rPr lang="fr-CA" smtClean="0"/>
              <a:t>2025-09-18</a:t>
            </a:fld>
            <a:endParaRPr lang="fr-CA"/>
          </a:p>
        </p:txBody>
      </p:sp>
      <p:sp>
        <p:nvSpPr>
          <p:cNvPr id="5" name="Espace réservé du pied de page 4">
            <a:extLst>
              <a:ext uri="{FF2B5EF4-FFF2-40B4-BE49-F238E27FC236}">
                <a16:creationId xmlns:a16="http://schemas.microsoft.com/office/drawing/2014/main" xmlns="" id="{97A1206B-34E5-4FEC-8FD7-9E4BE19E782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374CC524-6EC4-47C8-A26B-067B36C70ACF}"/>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16707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A500C80-6DA4-4335-A461-0FB5B03C9F6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xmlns="" id="{8FFB2DD8-8C43-4598-8CFB-C11E9B6BFF0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8807F3C5-DC59-42A1-8FDA-5FD95E0970C8}"/>
              </a:ext>
            </a:extLst>
          </p:cNvPr>
          <p:cNvSpPr>
            <a:spLocks noGrp="1"/>
          </p:cNvSpPr>
          <p:nvPr>
            <p:ph type="dt" sz="half" idx="10"/>
          </p:nvPr>
        </p:nvSpPr>
        <p:spPr/>
        <p:txBody>
          <a:bodyPr/>
          <a:lstStyle/>
          <a:p>
            <a:fld id="{819B1224-7C3E-4B4A-8ADD-0BAF0254ED0E}" type="datetime1">
              <a:rPr lang="fr-CA" smtClean="0"/>
              <a:t>2025-09-18</a:t>
            </a:fld>
            <a:endParaRPr lang="fr-CA"/>
          </a:p>
        </p:txBody>
      </p:sp>
      <p:sp>
        <p:nvSpPr>
          <p:cNvPr id="5" name="Espace réservé du pied de page 4">
            <a:extLst>
              <a:ext uri="{FF2B5EF4-FFF2-40B4-BE49-F238E27FC236}">
                <a16:creationId xmlns:a16="http://schemas.microsoft.com/office/drawing/2014/main" xmlns="" id="{43374E72-CACF-41CE-B022-5614E1B5112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79E06946-9741-45E3-8DD9-76D2A17E11CB}"/>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317891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6C783A9F-DADB-418F-B90C-805557C41FE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xmlns="" id="{73BBCD9B-4A3F-4B93-A9FE-73C78C4918A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1DD8E6EB-E9D2-4315-850A-F56472EF74CA}"/>
              </a:ext>
            </a:extLst>
          </p:cNvPr>
          <p:cNvSpPr>
            <a:spLocks noGrp="1"/>
          </p:cNvSpPr>
          <p:nvPr>
            <p:ph type="dt" sz="half" idx="10"/>
          </p:nvPr>
        </p:nvSpPr>
        <p:spPr/>
        <p:txBody>
          <a:bodyPr/>
          <a:lstStyle/>
          <a:p>
            <a:fld id="{6CC1665F-6D24-4D60-AE26-56883EF66F58}" type="datetime1">
              <a:rPr lang="fr-CA" smtClean="0"/>
              <a:t>2025-09-18</a:t>
            </a:fld>
            <a:endParaRPr lang="fr-CA"/>
          </a:p>
        </p:txBody>
      </p:sp>
      <p:sp>
        <p:nvSpPr>
          <p:cNvPr id="5" name="Espace réservé du pied de page 4">
            <a:extLst>
              <a:ext uri="{FF2B5EF4-FFF2-40B4-BE49-F238E27FC236}">
                <a16:creationId xmlns:a16="http://schemas.microsoft.com/office/drawing/2014/main" xmlns="" id="{E88263D6-8E4B-42E4-8A1C-2A9D6869684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7844584D-5921-454C-B5A6-D7E19A586E43}"/>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564044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CF51384-80CC-4A8C-8C82-7FA1E23D7001}"/>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3F49D42B-50A2-4BC4-8108-27DCAF595DF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B543B1F0-244D-42A2-A39C-5570E85E8CC9}"/>
              </a:ext>
            </a:extLst>
          </p:cNvPr>
          <p:cNvSpPr>
            <a:spLocks noGrp="1"/>
          </p:cNvSpPr>
          <p:nvPr>
            <p:ph type="dt" sz="half" idx="10"/>
          </p:nvPr>
        </p:nvSpPr>
        <p:spPr/>
        <p:txBody>
          <a:bodyPr/>
          <a:lstStyle/>
          <a:p>
            <a:fld id="{5F48C2A2-CECD-4462-BEE5-502C43559B85}" type="datetime1">
              <a:rPr lang="fr-CA" smtClean="0"/>
              <a:t>2025-09-18</a:t>
            </a:fld>
            <a:endParaRPr lang="fr-CA"/>
          </a:p>
        </p:txBody>
      </p:sp>
      <p:sp>
        <p:nvSpPr>
          <p:cNvPr id="5" name="Espace réservé du pied de page 4">
            <a:extLst>
              <a:ext uri="{FF2B5EF4-FFF2-40B4-BE49-F238E27FC236}">
                <a16:creationId xmlns:a16="http://schemas.microsoft.com/office/drawing/2014/main" xmlns="" id="{7BFF1DAA-6789-43F1-9C43-248970261AF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385E33E1-404F-4D30-8F58-FAF12D1E17B1}"/>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39679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1706CE3-4B23-4A1C-BA58-CAA5635C8DA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xmlns="" id="{DE5A11C7-8EE2-4F11-B84E-6F7ECD729D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B2FED838-26A6-4993-8BB6-A876AB99FEBA}"/>
              </a:ext>
            </a:extLst>
          </p:cNvPr>
          <p:cNvSpPr>
            <a:spLocks noGrp="1"/>
          </p:cNvSpPr>
          <p:nvPr>
            <p:ph type="dt" sz="half" idx="10"/>
          </p:nvPr>
        </p:nvSpPr>
        <p:spPr/>
        <p:txBody>
          <a:bodyPr/>
          <a:lstStyle/>
          <a:p>
            <a:fld id="{D156AB23-C199-40CB-9495-CDA9D1DF865F}" type="datetime1">
              <a:rPr lang="fr-CA" smtClean="0"/>
              <a:t>2025-09-18</a:t>
            </a:fld>
            <a:endParaRPr lang="fr-CA"/>
          </a:p>
        </p:txBody>
      </p:sp>
      <p:sp>
        <p:nvSpPr>
          <p:cNvPr id="5" name="Espace réservé du pied de page 4">
            <a:extLst>
              <a:ext uri="{FF2B5EF4-FFF2-40B4-BE49-F238E27FC236}">
                <a16:creationId xmlns:a16="http://schemas.microsoft.com/office/drawing/2014/main" xmlns="" id="{626EC286-E14B-4DCB-A087-F38CC9F5E0A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81DABA08-57B8-4CB4-A8A8-A8DB6BB81BF2}"/>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334049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D3EFF68-9C0B-4229-BB95-8EB3CD196B90}"/>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6DC3D2E3-99DB-45FA-B5FF-7165D993A0C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xmlns="" id="{38860189-1F2E-4501-9D43-E8EC501FAAA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xmlns="" id="{6B1CBE62-405D-45A8-B8C9-DCAB2559C996}"/>
              </a:ext>
            </a:extLst>
          </p:cNvPr>
          <p:cNvSpPr>
            <a:spLocks noGrp="1"/>
          </p:cNvSpPr>
          <p:nvPr>
            <p:ph type="dt" sz="half" idx="10"/>
          </p:nvPr>
        </p:nvSpPr>
        <p:spPr/>
        <p:txBody>
          <a:bodyPr/>
          <a:lstStyle/>
          <a:p>
            <a:fld id="{56F14399-FE91-4633-B360-BEE32FAB2D8F}" type="datetime1">
              <a:rPr lang="fr-CA" smtClean="0"/>
              <a:t>2025-09-18</a:t>
            </a:fld>
            <a:endParaRPr lang="fr-CA"/>
          </a:p>
        </p:txBody>
      </p:sp>
      <p:sp>
        <p:nvSpPr>
          <p:cNvPr id="6" name="Espace réservé du pied de page 5">
            <a:extLst>
              <a:ext uri="{FF2B5EF4-FFF2-40B4-BE49-F238E27FC236}">
                <a16:creationId xmlns:a16="http://schemas.microsoft.com/office/drawing/2014/main" xmlns="" id="{177E1C01-AAC2-409E-8ACC-4BE1C6EFF11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xmlns="" id="{6C22DDA1-8AF4-47D7-95A0-267CCBA9C12A}"/>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416154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68F8549-7770-4DC8-8BE5-E47FECDE0D78}"/>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xmlns="" id="{388D1E84-C9BB-460D-B3F4-4625F2468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F0A3AA0D-3D3B-4767-A13B-7D0B3D4A710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xmlns="" id="{BB911259-22A2-4CA4-B531-AABBB3769E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0AB8A5E2-34F2-4BDF-A73E-267EC070819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xmlns="" id="{0EACACB6-128E-4910-9094-CFC0EF9EBEF8}"/>
              </a:ext>
            </a:extLst>
          </p:cNvPr>
          <p:cNvSpPr>
            <a:spLocks noGrp="1"/>
          </p:cNvSpPr>
          <p:nvPr>
            <p:ph type="dt" sz="half" idx="10"/>
          </p:nvPr>
        </p:nvSpPr>
        <p:spPr/>
        <p:txBody>
          <a:bodyPr/>
          <a:lstStyle/>
          <a:p>
            <a:fld id="{A2BABCC9-5759-4BDB-B4E8-9B3E4A5E999B}" type="datetime1">
              <a:rPr lang="fr-CA" smtClean="0"/>
              <a:t>2025-09-18</a:t>
            </a:fld>
            <a:endParaRPr lang="fr-CA"/>
          </a:p>
        </p:txBody>
      </p:sp>
      <p:sp>
        <p:nvSpPr>
          <p:cNvPr id="8" name="Espace réservé du pied de page 7">
            <a:extLst>
              <a:ext uri="{FF2B5EF4-FFF2-40B4-BE49-F238E27FC236}">
                <a16:creationId xmlns:a16="http://schemas.microsoft.com/office/drawing/2014/main" xmlns="" id="{78169C2A-7E38-429F-B8E9-DC20FB1D34AE}"/>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xmlns="" id="{8497F95F-AD81-4BDB-A937-3A295D315E7E}"/>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88225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8310308-5237-4D87-A031-4C2ADAD6980F}"/>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xmlns="" id="{7A8DD3BA-B27B-4510-97E8-79AF9CB41545}"/>
              </a:ext>
            </a:extLst>
          </p:cNvPr>
          <p:cNvSpPr>
            <a:spLocks noGrp="1"/>
          </p:cNvSpPr>
          <p:nvPr>
            <p:ph type="dt" sz="half" idx="10"/>
          </p:nvPr>
        </p:nvSpPr>
        <p:spPr/>
        <p:txBody>
          <a:bodyPr/>
          <a:lstStyle/>
          <a:p>
            <a:fld id="{AE35A753-9720-4150-958B-48757D1C0F20}" type="datetime1">
              <a:rPr lang="fr-CA" smtClean="0"/>
              <a:t>2025-09-18</a:t>
            </a:fld>
            <a:endParaRPr lang="fr-CA"/>
          </a:p>
        </p:txBody>
      </p:sp>
      <p:sp>
        <p:nvSpPr>
          <p:cNvPr id="4" name="Espace réservé du pied de page 3">
            <a:extLst>
              <a:ext uri="{FF2B5EF4-FFF2-40B4-BE49-F238E27FC236}">
                <a16:creationId xmlns:a16="http://schemas.microsoft.com/office/drawing/2014/main" xmlns="" id="{FF122E7F-67FB-4803-AEEE-6BEC9F8B137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xmlns="" id="{CA80143E-7FAE-4698-872D-FFDC010A217C}"/>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893648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CF6329BC-0A2F-4CFE-9395-7AB748C60B20}"/>
              </a:ext>
            </a:extLst>
          </p:cNvPr>
          <p:cNvSpPr>
            <a:spLocks noGrp="1"/>
          </p:cNvSpPr>
          <p:nvPr>
            <p:ph type="dt" sz="half" idx="10"/>
          </p:nvPr>
        </p:nvSpPr>
        <p:spPr/>
        <p:txBody>
          <a:bodyPr/>
          <a:lstStyle/>
          <a:p>
            <a:fld id="{85A907D7-36D7-44F3-871E-FACE4E6E73A6}" type="datetime1">
              <a:rPr lang="fr-CA" smtClean="0"/>
              <a:t>2025-09-18</a:t>
            </a:fld>
            <a:endParaRPr lang="fr-CA"/>
          </a:p>
        </p:txBody>
      </p:sp>
      <p:sp>
        <p:nvSpPr>
          <p:cNvPr id="3" name="Espace réservé du pied de page 2">
            <a:extLst>
              <a:ext uri="{FF2B5EF4-FFF2-40B4-BE49-F238E27FC236}">
                <a16:creationId xmlns:a16="http://schemas.microsoft.com/office/drawing/2014/main" xmlns="" id="{0FEEB755-C96E-4FB1-BF15-A146059F6FCF}"/>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xmlns="" id="{BA434319-6559-4B32-B03A-B704ECCCBB5D}"/>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39411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ED1EB6C-9D9E-4EF3-87A1-2A1ABE20F6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5B70E5B6-5E3B-41BC-9B4C-19C9424F2E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xmlns="" id="{427BBC40-A6C4-431F-B93B-4C6D59CEA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F999E965-0CBA-4F44-BABE-C190056A3DBF}"/>
              </a:ext>
            </a:extLst>
          </p:cNvPr>
          <p:cNvSpPr>
            <a:spLocks noGrp="1"/>
          </p:cNvSpPr>
          <p:nvPr>
            <p:ph type="dt" sz="half" idx="10"/>
          </p:nvPr>
        </p:nvSpPr>
        <p:spPr/>
        <p:txBody>
          <a:bodyPr/>
          <a:lstStyle/>
          <a:p>
            <a:fld id="{D9A59DCD-1036-4F5D-AA57-82B8D73CEB26}" type="datetime1">
              <a:rPr lang="fr-CA" smtClean="0"/>
              <a:t>2025-09-18</a:t>
            </a:fld>
            <a:endParaRPr lang="fr-CA"/>
          </a:p>
        </p:txBody>
      </p:sp>
      <p:sp>
        <p:nvSpPr>
          <p:cNvPr id="6" name="Espace réservé du pied de page 5">
            <a:extLst>
              <a:ext uri="{FF2B5EF4-FFF2-40B4-BE49-F238E27FC236}">
                <a16:creationId xmlns:a16="http://schemas.microsoft.com/office/drawing/2014/main" xmlns="" id="{5D11A7C5-2B90-4133-9DEC-CB6CB5F7599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xmlns="" id="{14120D18-0DD6-427D-A3A8-1286BF8A40D2}"/>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96893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D49B1E8-6F1D-40B4-B4F6-0BA6A7627C1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xmlns="" id="{B3DEB4DE-F8BB-4446-98D3-867EB7637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xmlns="" id="{628080C5-DAFB-40F3-86E6-25BFC4EDA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5A22AAF0-CBC9-4DCC-AF0B-5DE101F902AC}"/>
              </a:ext>
            </a:extLst>
          </p:cNvPr>
          <p:cNvSpPr>
            <a:spLocks noGrp="1"/>
          </p:cNvSpPr>
          <p:nvPr>
            <p:ph type="dt" sz="half" idx="10"/>
          </p:nvPr>
        </p:nvSpPr>
        <p:spPr/>
        <p:txBody>
          <a:bodyPr/>
          <a:lstStyle/>
          <a:p>
            <a:fld id="{3479C163-C16C-4E1B-BB4E-56B7D7B116A9}" type="datetime1">
              <a:rPr lang="fr-CA" smtClean="0"/>
              <a:t>2025-09-18</a:t>
            </a:fld>
            <a:endParaRPr lang="fr-CA"/>
          </a:p>
        </p:txBody>
      </p:sp>
      <p:sp>
        <p:nvSpPr>
          <p:cNvPr id="6" name="Espace réservé du pied de page 5">
            <a:extLst>
              <a:ext uri="{FF2B5EF4-FFF2-40B4-BE49-F238E27FC236}">
                <a16:creationId xmlns:a16="http://schemas.microsoft.com/office/drawing/2014/main" xmlns="" id="{52858BFB-E81C-4436-A4A2-719D6CFE30F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xmlns="" id="{B3037998-B791-4F07-B389-BD577532A055}"/>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414209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BB8105C9-9827-497E-86D8-8952EBB603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xmlns="" id="{1ED4AA0C-412F-48EB-B12C-E4281E2E4C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D0EB1629-D0D1-4F4F-A18A-EB1FB98A22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6240A8-8328-4F78-850B-BA5B257D71F6}" type="datetime1">
              <a:rPr lang="fr-CA" smtClean="0"/>
              <a:t>2025-09-18</a:t>
            </a:fld>
            <a:endParaRPr lang="fr-CA"/>
          </a:p>
        </p:txBody>
      </p:sp>
      <p:sp>
        <p:nvSpPr>
          <p:cNvPr id="5" name="Espace réservé du pied de page 4">
            <a:extLst>
              <a:ext uri="{FF2B5EF4-FFF2-40B4-BE49-F238E27FC236}">
                <a16:creationId xmlns:a16="http://schemas.microsoft.com/office/drawing/2014/main" xmlns="" id="{94AC4B51-46AE-4F3D-919F-3B5892861C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xmlns="" id="{D5BEBF40-564D-4F46-8B4B-43775A528CFA}"/>
              </a:ext>
            </a:extLst>
          </p:cNvPr>
          <p:cNvSpPr>
            <a:spLocks noGrp="1"/>
          </p:cNvSpPr>
          <p:nvPr>
            <p:ph type="sldNum" sz="quarter" idx="4"/>
          </p:nvPr>
        </p:nvSpPr>
        <p:spPr>
          <a:xfrm>
            <a:off x="9448800" y="-14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A46F7-F236-459F-93FB-98B77B1A55B6}" type="slidenum">
              <a:rPr lang="fr-CA" smtClean="0"/>
              <a:t>‹N°›</a:t>
            </a:fld>
            <a:endParaRPr lang="fr-CA"/>
          </a:p>
        </p:txBody>
      </p:sp>
    </p:spTree>
    <p:extLst>
      <p:ext uri="{BB962C8B-B14F-4D97-AF65-F5344CB8AC3E}">
        <p14:creationId xmlns:p14="http://schemas.microsoft.com/office/powerpoint/2010/main" val="4105841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png"/><Relationship Id="rId18" Type="http://schemas.openxmlformats.org/officeDocument/2006/relationships/hyperlink" Target="https://can01.safelinks.protection.outlook.com/?url=https://creativecommons.org/licenses/by-nc/4.0/&amp;data=05|02|Audrey.April@USherbrooke.ca|f027ec9f66f24606a53a08dd46078032|3a5a8744593545f99423b32c3a5de082|0|0|638743720226908609|Unknown|TWFpbGZsb3d8eyJFbXB0eU1hcGkiOnRydWUsIlYiOiIwLjAuMDAwMCIsIlAiOiJXaW4zMiIsIkFOIjoiTWFpbCIsIldUIjoyfQ%3D%3D|0|||&amp;sdata=4vkCEFcrbp4jJpUJyxFn0voJkuW75yXycne0dZLNh3A%3D&amp;reserved=0" TargetMode="External"/><Relationship Id="rId3" Type="http://schemas.openxmlformats.org/officeDocument/2006/relationships/tags" Target="../tags/tag3.xml"/><Relationship Id="rId21" Type="http://schemas.openxmlformats.org/officeDocument/2006/relationships/hyperlink" Target="https://sante-mentale-jeunesse.usherbrooke.ca/hors-piste/" TargetMode="External"/><Relationship Id="rId7" Type="http://schemas.openxmlformats.org/officeDocument/2006/relationships/tags" Target="../tags/tag7.xml"/><Relationship Id="rId12" Type="http://schemas.openxmlformats.org/officeDocument/2006/relationships/image" Target="../media/image2.jpeg"/><Relationship Id="rId17" Type="http://schemas.openxmlformats.org/officeDocument/2006/relationships/image" Target="../media/image7.png"/><Relationship Id="rId2" Type="http://schemas.openxmlformats.org/officeDocument/2006/relationships/tags" Target="../tags/tag2.xml"/><Relationship Id="rId16" Type="http://schemas.openxmlformats.org/officeDocument/2006/relationships/image" Target="../media/image6.png"/><Relationship Id="rId20" Type="http://schemas.openxmlformats.org/officeDocument/2006/relationships/hyperlink" Target="https://www.microsoft.com/en-us/legal/intellectualproperty"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jpeg"/><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hyperlink" Target="https://can01.safelinks.protection.outlook.com/?url=https://www.canva.com/policies/content-license-agreement/&amp;data=05|02|Audrey.April@USherbrooke.ca|f027ec9f66f24606a53a08dd46078032|3a5a8744593545f99423b32c3a5de082|0|0|638743720226922278|Unknown|TWFpbGZsb3d8eyJFbXB0eU1hcGkiOnRydWUsIlYiOiIwLjAuMDAwMCIsIlAiOiJXaW4zMiIsIkFOIjoiTWFpbCIsIldUIjoyfQ%3D%3D|0|||&amp;sdata=%2BvuywfErq5bHne5o1j8woJh71RKq6aXi541KcXQkUrQ%3D&amp;reserved=0" TargetMode="Externa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notesSlide" Target="../notesSlides/notesSlide5.xml"/><Relationship Id="rId18" Type="http://schemas.openxmlformats.org/officeDocument/2006/relationships/image" Target="../media/image22.png"/><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slideLayout" Target="../slideLayouts/slideLayout2.xml"/><Relationship Id="rId17" Type="http://schemas.openxmlformats.org/officeDocument/2006/relationships/image" Target="../media/image14.png"/><Relationship Id="rId2" Type="http://schemas.openxmlformats.org/officeDocument/2006/relationships/tags" Target="../tags/tag61.xml"/><Relationship Id="rId16" Type="http://schemas.openxmlformats.org/officeDocument/2006/relationships/image" Target="../media/image19.png"/><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image" Target="../media/image13.png"/><Relationship Id="rId10" Type="http://schemas.openxmlformats.org/officeDocument/2006/relationships/tags" Target="../tags/tag69.xml"/><Relationship Id="rId19" Type="http://schemas.openxmlformats.org/officeDocument/2006/relationships/image" Target="../media/image23.png"/><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notesSlide" Target="../notesSlides/notesSlide6.xml"/><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slideLayout" Target="../slideLayouts/slideLayout2.xml"/><Relationship Id="rId17" Type="http://schemas.openxmlformats.org/officeDocument/2006/relationships/image" Target="../media/image25.png"/><Relationship Id="rId2" Type="http://schemas.openxmlformats.org/officeDocument/2006/relationships/tags" Target="../tags/tag72.xml"/><Relationship Id="rId16" Type="http://schemas.openxmlformats.org/officeDocument/2006/relationships/image" Target="../media/image24.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5" Type="http://schemas.openxmlformats.org/officeDocument/2006/relationships/tags" Target="../tags/tag75.xml"/><Relationship Id="rId15" Type="http://schemas.openxmlformats.org/officeDocument/2006/relationships/image" Target="../media/image18.png"/><Relationship Id="rId10" Type="http://schemas.openxmlformats.org/officeDocument/2006/relationships/tags" Target="../tags/tag80.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tags" Target="../tags/tag89.xml"/><Relationship Id="rId13" Type="http://schemas.openxmlformats.org/officeDocument/2006/relationships/notesSlide" Target="../notesSlides/notesSlide7.xml"/><Relationship Id="rId18" Type="http://schemas.openxmlformats.org/officeDocument/2006/relationships/image" Target="../media/image29.png"/><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slideLayout" Target="../slideLayouts/slideLayout2.xml"/><Relationship Id="rId17" Type="http://schemas.openxmlformats.org/officeDocument/2006/relationships/image" Target="../media/image28.png"/><Relationship Id="rId2" Type="http://schemas.openxmlformats.org/officeDocument/2006/relationships/tags" Target="../tags/tag83.xml"/><Relationship Id="rId16" Type="http://schemas.openxmlformats.org/officeDocument/2006/relationships/image" Target="../media/image27.png"/><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tags" Target="../tags/tag92.xml"/><Relationship Id="rId5" Type="http://schemas.openxmlformats.org/officeDocument/2006/relationships/tags" Target="../tags/tag86.xml"/><Relationship Id="rId15" Type="http://schemas.openxmlformats.org/officeDocument/2006/relationships/image" Target="../media/image13.png"/><Relationship Id="rId10" Type="http://schemas.openxmlformats.org/officeDocument/2006/relationships/tags" Target="../tags/tag91.xml"/><Relationship Id="rId19" Type="http://schemas.openxmlformats.org/officeDocument/2006/relationships/image" Target="../media/image30.png"/><Relationship Id="rId4" Type="http://schemas.openxmlformats.org/officeDocument/2006/relationships/tags" Target="../tags/tag85.xml"/><Relationship Id="rId9" Type="http://schemas.openxmlformats.org/officeDocument/2006/relationships/tags" Target="../tags/tag90.xml"/><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image" Target="../media/image31.png"/><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media/image13.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notesSlide" Target="../notesSlides/notesSlide8.xml"/><Relationship Id="rId5" Type="http://schemas.openxmlformats.org/officeDocument/2006/relationships/tags" Target="../tags/tag97.xml"/><Relationship Id="rId15" Type="http://schemas.openxmlformats.org/officeDocument/2006/relationships/image" Target="../media/image18.png"/><Relationship Id="rId10" Type="http://schemas.openxmlformats.org/officeDocument/2006/relationships/slideLayout" Target="../slideLayouts/slideLayout2.xml"/><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image" Target="../media/image18.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13.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notesSlide" Target="../notesSlides/notesSlide9.xml"/><Relationship Id="rId5" Type="http://schemas.openxmlformats.org/officeDocument/2006/relationships/tags" Target="../tags/tag106.xml"/><Relationship Id="rId10" Type="http://schemas.openxmlformats.org/officeDocument/2006/relationships/slideLayout" Target="../slideLayouts/slideLayout2.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13.xml"/><Relationship Id="rId7"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10" Type="http://schemas.microsoft.com/office/2007/relationships/hdphoto" Target="../media/hdphoto2.wdp"/><Relationship Id="rId4" Type="http://schemas.openxmlformats.org/officeDocument/2006/relationships/tags" Target="../tags/tag114.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19.xml"/><Relationship Id="rId7"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125.xml"/><Relationship Id="rId7" Type="http://schemas.openxmlformats.org/officeDocument/2006/relationships/image" Target="../media/image1.jpe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slideLayout" Target="../slideLayouts/slideLayout2.xml"/><Relationship Id="rId5" Type="http://schemas.openxmlformats.org/officeDocument/2006/relationships/tags" Target="../tags/tag127.xml"/><Relationship Id="rId4" Type="http://schemas.openxmlformats.org/officeDocument/2006/relationships/tags" Target="../tags/tag126.xml"/></Relationships>
</file>

<file path=ppt/slides/_rels/slide18.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35.jpe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4.xml"/><Relationship Id="rId7"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10" Type="http://schemas.microsoft.com/office/2007/relationships/hdphoto" Target="../media/hdphoto1.wdp"/><Relationship Id="rId4" Type="http://schemas.openxmlformats.org/officeDocument/2006/relationships/tags" Target="../tags/tag15.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microsoft.com/office/2007/relationships/hdphoto" Target="../media/hdphoto1.wdp"/><Relationship Id="rId5" Type="http://schemas.openxmlformats.org/officeDocument/2006/relationships/tags" Target="../tags/tag22.xml"/><Relationship Id="rId10" Type="http://schemas.openxmlformats.org/officeDocument/2006/relationships/image" Target="../media/image10.png"/><Relationship Id="rId4" Type="http://schemas.openxmlformats.org/officeDocument/2006/relationships/tags" Target="../tags/tag21.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2.jpe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14.pn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13.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notesSlide" Target="../notesSlides/notesSlide1.xml"/><Relationship Id="rId5" Type="http://schemas.openxmlformats.org/officeDocument/2006/relationships/tags" Target="../tags/tag32.xml"/><Relationship Id="rId10" Type="http://schemas.openxmlformats.org/officeDocument/2006/relationships/slideLayout" Target="../slideLayouts/slideLayout2.xml"/><Relationship Id="rId4" Type="http://schemas.openxmlformats.org/officeDocument/2006/relationships/tags" Target="../tags/tag31.xml"/><Relationship Id="rId9" Type="http://schemas.openxmlformats.org/officeDocument/2006/relationships/tags" Target="../tags/tag3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39.xml"/><Relationship Id="rId7"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16.png"/><Relationship Id="rId5" Type="http://schemas.openxmlformats.org/officeDocument/2006/relationships/tags" Target="../tags/tag41.xml"/><Relationship Id="rId10" Type="http://schemas.openxmlformats.org/officeDocument/2006/relationships/image" Target="../media/image15.png"/><Relationship Id="rId4" Type="http://schemas.openxmlformats.org/officeDocument/2006/relationships/tags" Target="../tags/tag40.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image" Target="../media/image18.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image" Target="../media/image17.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13.png"/><Relationship Id="rId5" Type="http://schemas.openxmlformats.org/officeDocument/2006/relationships/tags" Target="../tags/tag47.xml"/><Relationship Id="rId10" Type="http://schemas.openxmlformats.org/officeDocument/2006/relationships/notesSlide" Target="../notesSlides/notesSlide3.xml"/><Relationship Id="rId4" Type="http://schemas.openxmlformats.org/officeDocument/2006/relationships/tags" Target="../tags/tag46.xml"/><Relationship Id="rId9"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image" Target="../media/image19.png"/><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3.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notesSlide" Target="../notesSlides/notesSlide4.xml"/><Relationship Id="rId5" Type="http://schemas.openxmlformats.org/officeDocument/2006/relationships/tags" Target="../tags/tag55.xml"/><Relationship Id="rId15" Type="http://schemas.openxmlformats.org/officeDocument/2006/relationships/image" Target="../media/image14.png"/><Relationship Id="rId10" Type="http://schemas.openxmlformats.org/officeDocument/2006/relationships/slideLayout" Target="../slideLayouts/slideLayout2.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xmlns="" id="{85213154-3A43-40A0-A065-68A0AD1FF9F6}"/>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93945" y="-1"/>
            <a:ext cx="12285945" cy="6858000"/>
          </a:xfrm>
          <a:prstGeom prst="rect">
            <a:avLst/>
          </a:prstGeom>
        </p:spPr>
      </p:pic>
      <p:sp>
        <p:nvSpPr>
          <p:cNvPr id="10" name="Rectangle 9">
            <a:extLst>
              <a:ext uri="{FF2B5EF4-FFF2-40B4-BE49-F238E27FC236}">
                <a16:creationId xmlns:a16="http://schemas.microsoft.com/office/drawing/2014/main" xmlns="" id="{88EE7F3F-3A49-38FC-7502-C31E6B9DA3F8}"/>
              </a:ext>
            </a:extLst>
          </p:cNvPr>
          <p:cNvSpPr/>
          <p:nvPr>
            <p:custDataLst>
              <p:tags r:id="rId2"/>
            </p:custDataLst>
          </p:nvPr>
        </p:nvSpPr>
        <p:spPr>
          <a:xfrm>
            <a:off x="2081696" y="0"/>
            <a:ext cx="10110303" cy="68524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descr="Une image contenant texte, poupée, jouet&#10;&#10;Description générée automatiquement">
            <a:extLst>
              <a:ext uri="{FF2B5EF4-FFF2-40B4-BE49-F238E27FC236}">
                <a16:creationId xmlns:a16="http://schemas.microsoft.com/office/drawing/2014/main" xmlns="" id="{1C48EABB-EE78-43BF-B22D-D1CC5A1D6929}"/>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3049980" y="709205"/>
            <a:ext cx="7794354" cy="5803726"/>
          </a:xfrm>
          <a:prstGeom prst="rect">
            <a:avLst/>
          </a:prstGeom>
        </p:spPr>
      </p:pic>
      <p:pic>
        <p:nvPicPr>
          <p:cNvPr id="2" name="Image 1">
            <a:extLst>
              <a:ext uri="{FF2B5EF4-FFF2-40B4-BE49-F238E27FC236}">
                <a16:creationId xmlns:a16="http://schemas.microsoft.com/office/drawing/2014/main" xmlns="" id="{D8B64D46-5292-49C0-9BC6-4B0C5CED8A71}"/>
              </a:ext>
            </a:extLst>
          </p:cNvPr>
          <p:cNvPicPr>
            <a:picLocks noChangeAspect="1"/>
          </p:cNvPicPr>
          <p:nvPr>
            <p:custDataLst>
              <p:tags r:id="rId4"/>
            </p:custDataLst>
          </p:nvPr>
        </p:nvPicPr>
        <p:blipFill>
          <a:blip r:embed="rId13"/>
          <a:stretch>
            <a:fillRect/>
          </a:stretch>
        </p:blipFill>
        <p:spPr>
          <a:xfrm>
            <a:off x="2208707" y="176016"/>
            <a:ext cx="2532868" cy="409966"/>
          </a:xfrm>
          <a:prstGeom prst="rect">
            <a:avLst/>
          </a:prstGeom>
        </p:spPr>
      </p:pic>
      <p:pic>
        <p:nvPicPr>
          <p:cNvPr id="3" name="Image 2" descr="Une image contenant texte, capture d’écran, Police, conception&#10;&#10;Le contenu généré par l’IA peut être incorrect.">
            <a:extLst>
              <a:ext uri="{FF2B5EF4-FFF2-40B4-BE49-F238E27FC236}">
                <a16:creationId xmlns:a16="http://schemas.microsoft.com/office/drawing/2014/main" xmlns="" id="{A2046943-DC51-6479-7A91-323D2E9FC1AB}"/>
              </a:ext>
            </a:extLst>
          </p:cNvPr>
          <p:cNvPicPr>
            <a:picLocks noChangeAspect="1"/>
          </p:cNvPicPr>
          <p:nvPr>
            <p:custDataLst>
              <p:tags r:id="rId5"/>
            </p:custDataLst>
          </p:nvPr>
        </p:nvPicPr>
        <p:blipFill>
          <a:blip r:embed="rId14"/>
          <a:stretch>
            <a:fillRect/>
          </a:stretch>
        </p:blipFill>
        <p:spPr>
          <a:xfrm>
            <a:off x="5213346" y="-219075"/>
            <a:ext cx="2143125" cy="1200150"/>
          </a:xfrm>
          <a:prstGeom prst="rect">
            <a:avLst/>
          </a:prstGeom>
        </p:spPr>
      </p:pic>
      <p:pic>
        <p:nvPicPr>
          <p:cNvPr id="4" name="Image 3" descr="Une image contenant Police, Graphique, capture d’écran, logo&#10;&#10;Le contenu généré par l’IA peut être incorrect.">
            <a:extLst>
              <a:ext uri="{FF2B5EF4-FFF2-40B4-BE49-F238E27FC236}">
                <a16:creationId xmlns:a16="http://schemas.microsoft.com/office/drawing/2014/main" xmlns="" id="{13AB9BFC-B9E9-FA76-3D4A-04DA386D938C}"/>
              </a:ext>
            </a:extLst>
          </p:cNvPr>
          <p:cNvPicPr>
            <a:picLocks noChangeAspect="1"/>
          </p:cNvPicPr>
          <p:nvPr>
            <p:custDataLst>
              <p:tags r:id="rId6"/>
            </p:custDataLst>
          </p:nvPr>
        </p:nvPicPr>
        <p:blipFill>
          <a:blip r:embed="rId15"/>
          <a:stretch>
            <a:fillRect/>
          </a:stretch>
        </p:blipFill>
        <p:spPr>
          <a:xfrm>
            <a:off x="7670140" y="20259"/>
            <a:ext cx="2047875" cy="723900"/>
          </a:xfrm>
          <a:prstGeom prst="rect">
            <a:avLst/>
          </a:prstGeom>
        </p:spPr>
      </p:pic>
      <p:pic>
        <p:nvPicPr>
          <p:cNvPr id="6" name="Image 5" descr="Une image contenant carte de visite, texte, capture d’écran, Police&#10;&#10;Le contenu généré par l’IA peut être incorrect.">
            <a:extLst>
              <a:ext uri="{FF2B5EF4-FFF2-40B4-BE49-F238E27FC236}">
                <a16:creationId xmlns:a16="http://schemas.microsoft.com/office/drawing/2014/main" xmlns="" id="{C3FDAD59-3FED-8B40-0BB1-5B2E8E6A8785}"/>
              </a:ext>
            </a:extLst>
          </p:cNvPr>
          <p:cNvPicPr>
            <a:picLocks noChangeAspect="1"/>
          </p:cNvPicPr>
          <p:nvPr>
            <p:custDataLst>
              <p:tags r:id="rId7"/>
            </p:custDataLst>
          </p:nvPr>
        </p:nvPicPr>
        <p:blipFill>
          <a:blip r:embed="rId16"/>
          <a:stretch>
            <a:fillRect/>
          </a:stretch>
        </p:blipFill>
        <p:spPr>
          <a:xfrm>
            <a:off x="9842869" y="-962114"/>
            <a:ext cx="2638425" cy="2638425"/>
          </a:xfrm>
          <a:prstGeom prst="rect">
            <a:avLst/>
          </a:prstGeom>
        </p:spPr>
      </p:pic>
      <p:pic>
        <p:nvPicPr>
          <p:cNvPr id="8" name="Image 7" descr="Une image contenant symbole, Police, Graphique, capture d’écran&#10;&#10;Description générée automatiquement, Image">
            <a:extLst>
              <a:ext uri="{FF2B5EF4-FFF2-40B4-BE49-F238E27FC236}">
                <a16:creationId xmlns:a16="http://schemas.microsoft.com/office/drawing/2014/main" xmlns="" id="{EDA84A05-7FE9-4FA8-2D86-DDE052402A0E}"/>
              </a:ext>
            </a:extLst>
          </p:cNvPr>
          <p:cNvPicPr>
            <a:picLocks noChangeAspect="1"/>
          </p:cNvPicPr>
          <p:nvPr>
            <p:custDataLst>
              <p:tags r:id="rId8"/>
            </p:custDataLst>
          </p:nvPr>
        </p:nvPicPr>
        <p:blipFill>
          <a:blip r:embed="rId17"/>
          <a:stretch>
            <a:fillRect/>
          </a:stretch>
        </p:blipFill>
        <p:spPr>
          <a:xfrm>
            <a:off x="3477326" y="6559601"/>
            <a:ext cx="733425" cy="257175"/>
          </a:xfrm>
          <a:prstGeom prst="rect">
            <a:avLst/>
          </a:prstGeom>
        </p:spPr>
      </p:pic>
      <p:sp>
        <p:nvSpPr>
          <p:cNvPr id="9" name="ZoneTexte 20">
            <a:extLst>
              <a:ext uri="{FF2B5EF4-FFF2-40B4-BE49-F238E27FC236}">
                <a16:creationId xmlns:a16="http://schemas.microsoft.com/office/drawing/2014/main" xmlns="" id="{931B2233-33B6-0656-DCDD-4D881C8FBC5A}"/>
              </a:ext>
            </a:extLst>
          </p:cNvPr>
          <p:cNvSpPr txBox="1"/>
          <p:nvPr>
            <p:custDataLst>
              <p:tags r:id="rId9"/>
            </p:custDataLst>
          </p:nvPr>
        </p:nvSpPr>
        <p:spPr>
          <a:xfrm>
            <a:off x="4205465" y="6519599"/>
            <a:ext cx="5305344" cy="338554"/>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800">
                <a:latin typeface="Calibri"/>
                <a:ea typeface="Calibri"/>
                <a:cs typeface="Calibri"/>
              </a:rPr>
              <a:t>Contenu écrit sous licence </a:t>
            </a:r>
            <a:r>
              <a:rPr lang="fr-CA" sz="800" u="sng">
                <a:latin typeface="Calibri"/>
                <a:ea typeface="Calibri"/>
                <a:cs typeface="Calibri"/>
                <a:hlinkClick r:id="rId18"/>
              </a:rPr>
              <a:t>CC BY-NC 4.0</a:t>
            </a:r>
            <a:r>
              <a:rPr lang="fr-CA" sz="800">
                <a:latin typeface="Calibri"/>
                <a:ea typeface="Calibri"/>
                <a:cs typeface="Calibri"/>
              </a:rPr>
              <a:t>. Contenu graphique via </a:t>
            </a:r>
            <a:r>
              <a:rPr lang="fr-CA" sz="800" u="sng">
                <a:latin typeface="Calibri"/>
                <a:ea typeface="Calibri"/>
                <a:cs typeface="Calibri"/>
                <a:hlinkClick r:id="rId19"/>
              </a:rPr>
              <a:t>Canva</a:t>
            </a:r>
            <a:r>
              <a:rPr lang="fr-CA" sz="800">
                <a:latin typeface="Calibri"/>
                <a:ea typeface="Calibri"/>
                <a:cs typeface="Calibri"/>
              </a:rPr>
              <a:t> et </a:t>
            </a:r>
            <a:r>
              <a:rPr lang="fr-CA" sz="800" u="sng">
                <a:latin typeface="Calibri"/>
                <a:ea typeface="Calibri"/>
                <a:cs typeface="Calibri"/>
                <a:hlinkClick r:id="rId20"/>
              </a:rPr>
              <a:t>PowerPoint</a:t>
            </a:r>
            <a:r>
              <a:rPr lang="fr-CA" sz="800">
                <a:latin typeface="Calibri"/>
                <a:ea typeface="Calibri"/>
                <a:cs typeface="Calibri"/>
              </a:rPr>
              <a:t> selon la licence en vigueur </a:t>
            </a:r>
          </a:p>
          <a:p>
            <a:r>
              <a:rPr lang="fr-CA" sz="800">
                <a:latin typeface="Calibri"/>
                <a:ea typeface="Calibri"/>
                <a:cs typeface="Calibri"/>
              </a:rPr>
              <a:t>© </a:t>
            </a:r>
            <a:r>
              <a:rPr lang="fr-CA" sz="800" i="1" u="sng">
                <a:latin typeface="Calibri"/>
                <a:ea typeface="Calibri"/>
                <a:cs typeface="Calibri"/>
                <a:hlinkClick r:id="rId21"/>
              </a:rPr>
              <a:t>Programme HORS-PISTE</a:t>
            </a:r>
            <a:r>
              <a:rPr lang="fr-CA" sz="800" i="1">
                <a:latin typeface="Calibri"/>
                <a:ea typeface="Calibri"/>
                <a:cs typeface="Calibri"/>
              </a:rPr>
              <a:t> </a:t>
            </a:r>
            <a:r>
              <a:rPr lang="fr-CA" sz="800">
                <a:latin typeface="Calibri"/>
                <a:ea typeface="Calibri"/>
                <a:cs typeface="Calibri"/>
              </a:rPr>
              <a:t>par le Centre RBC d'expertise universitaire en santé mentale (2025), Université de Sherbrooke. </a:t>
            </a:r>
          </a:p>
        </p:txBody>
      </p:sp>
    </p:spTree>
    <p:extLst>
      <p:ext uri="{BB962C8B-B14F-4D97-AF65-F5344CB8AC3E}">
        <p14:creationId xmlns:p14="http://schemas.microsoft.com/office/powerpoint/2010/main" val="1990750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FA2F0A-C172-5284-F011-85180CA344B5}"/>
            </a:ext>
          </a:extLst>
        </p:cNvPr>
        <p:cNvGrpSpPr/>
        <p:nvPr/>
      </p:nvGrpSpPr>
      <p:grpSpPr>
        <a:xfrm>
          <a:off x="0" y="0"/>
          <a:ext cx="0" cy="0"/>
          <a:chOff x="0" y="0"/>
          <a:chExt cx="0" cy="0"/>
        </a:xfrm>
      </p:grpSpPr>
      <p:pic>
        <p:nvPicPr>
          <p:cNvPr id="8" name="Image 7"/>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6628494" y="2643148"/>
            <a:ext cx="3148158" cy="4075286"/>
          </a:xfrm>
          <a:prstGeom prst="rect">
            <a:avLst/>
          </a:prstGeom>
        </p:spPr>
      </p:pic>
      <p:pic>
        <p:nvPicPr>
          <p:cNvPr id="4" name="Image 3">
            <a:extLst>
              <a:ext uri="{FF2B5EF4-FFF2-40B4-BE49-F238E27FC236}">
                <a16:creationId xmlns:a16="http://schemas.microsoft.com/office/drawing/2014/main" xmlns="" id="{1A42D5E8-5643-28EB-8271-762E0D9BF834}"/>
              </a:ext>
            </a:extLst>
          </p:cNvPr>
          <p:cNvPicPr>
            <a:picLocks noChangeAspect="1"/>
          </p:cNvPicPr>
          <p:nvPr>
            <p:custDataLst>
              <p:tags r:id="rId2"/>
            </p:custDataLst>
          </p:nvPr>
        </p:nvPicPr>
        <p:blipFill rotWithShape="1">
          <a:blip r:embed="rId15"/>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7211BB04-C66E-ADCD-7C6B-C584D45B27B4}"/>
              </a:ext>
            </a:extLst>
          </p:cNvPr>
          <p:cNvSpPr>
            <a:spLocks noGrp="1"/>
          </p:cNvSpPr>
          <p:nvPr>
            <p:ph type="title"/>
            <p:custDataLst>
              <p:tags r:id="rId3"/>
            </p:custDataLst>
          </p:nvPr>
        </p:nvSpPr>
        <p:spPr>
          <a:xfrm>
            <a:off x="0" y="-23544"/>
            <a:ext cx="12191999" cy="1325563"/>
          </a:xfrm>
        </p:spPr>
        <p:txBody>
          <a:bodyPr/>
          <a:lstStyle/>
          <a:p>
            <a:pPr algn="ctr"/>
            <a:r>
              <a:rPr lang="fr-CA" b="1">
                <a:solidFill>
                  <a:srgbClr val="00CC99"/>
                </a:solidFill>
                <a:latin typeface=""/>
              </a:rPr>
              <a:t>La peur</a:t>
            </a:r>
          </a:p>
        </p:txBody>
      </p:sp>
      <p:sp>
        <p:nvSpPr>
          <p:cNvPr id="13" name="Titre 1">
            <a:extLst>
              <a:ext uri="{FF2B5EF4-FFF2-40B4-BE49-F238E27FC236}">
                <a16:creationId xmlns:a16="http://schemas.microsoft.com/office/drawing/2014/main" xmlns="" id="{00D20ECF-2584-2AC1-A566-6A6F0F7F9185}"/>
              </a:ext>
            </a:extLst>
          </p:cNvPr>
          <p:cNvSpPr txBox="1">
            <a:spLocks/>
          </p:cNvSpPr>
          <p:nvPr>
            <p:custDataLst>
              <p:tags r:id="rId4"/>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a:extLst>
              <a:ext uri="{FF2B5EF4-FFF2-40B4-BE49-F238E27FC236}">
                <a16:creationId xmlns:a16="http://schemas.microsoft.com/office/drawing/2014/main" xmlns="" id="{39966A7D-B88C-394D-F1EE-9791F729B5B2}"/>
              </a:ext>
            </a:extLst>
          </p:cNvPr>
          <p:cNvSpPr>
            <a:spLocks noGrp="1"/>
          </p:cNvSpPr>
          <p:nvPr>
            <p:ph type="sldNum" sz="quarter" idx="12"/>
            <p:custDataLst>
              <p:tags r:id="rId5"/>
            </p:custDataLst>
          </p:nvPr>
        </p:nvSpPr>
        <p:spPr/>
        <p:txBody>
          <a:bodyPr/>
          <a:lstStyle/>
          <a:p>
            <a:fld id="{722A46F7-F236-459F-93FB-98B77B1A55B6}" type="slidenum">
              <a:rPr lang="fr-CA" smtClean="0"/>
              <a:t>10</a:t>
            </a:fld>
            <a:endParaRPr lang="fr-CA"/>
          </a:p>
        </p:txBody>
      </p:sp>
      <p:sp>
        <p:nvSpPr>
          <p:cNvPr id="5" name="ZoneTexte 4">
            <a:extLst>
              <a:ext uri="{FF2B5EF4-FFF2-40B4-BE49-F238E27FC236}">
                <a16:creationId xmlns:a16="http://schemas.microsoft.com/office/drawing/2014/main" xmlns="" id="{3AFCF61F-F100-21BD-91A4-371DD5573905}"/>
              </a:ext>
            </a:extLst>
          </p:cNvPr>
          <p:cNvSpPr txBox="1"/>
          <p:nvPr>
            <p:custDataLst>
              <p:tags r:id="rId6"/>
            </p:custDataLst>
          </p:nvPr>
        </p:nvSpPr>
        <p:spPr>
          <a:xfrm>
            <a:off x="849093" y="2027560"/>
            <a:ext cx="10493812" cy="30675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spcAft>
                <a:spcPts val="200"/>
              </a:spcAft>
            </a:pPr>
            <a:r>
              <a:rPr lang="fr-FR" sz="2000" i="1">
                <a:latin typeface="Calibri"/>
                <a:ea typeface="Calibri"/>
                <a:cs typeface="Calibri"/>
              </a:rPr>
              <a:t>Monsieur Peur</a:t>
            </a:r>
            <a:r>
              <a:rPr lang="fr-FR" sz="2000">
                <a:latin typeface="Calibri"/>
                <a:ea typeface="Calibri"/>
                <a:cs typeface="Calibri"/>
              </a:rPr>
              <a:t> chuchote très fort dans l’oreille de Charlie.  </a:t>
            </a:r>
            <a:endParaRPr lang="fr-FR">
              <a:latin typeface="Calibri"/>
              <a:ea typeface="Calibri"/>
              <a:cs typeface="Calibri"/>
            </a:endParaRPr>
          </a:p>
          <a:p>
            <a:pPr algn="just">
              <a:spcAft>
                <a:spcPts val="200"/>
              </a:spcAft>
            </a:pPr>
            <a:endParaRPr lang="fr-FR" sz="2000">
              <a:latin typeface="Calibri"/>
              <a:ea typeface="Calibri"/>
              <a:cs typeface="Calibri"/>
            </a:endParaRPr>
          </a:p>
          <a:p>
            <a:pPr algn="just">
              <a:spcAft>
                <a:spcPts val="200"/>
              </a:spcAft>
            </a:pPr>
            <a:r>
              <a:rPr lang="fr-FR" sz="2000">
                <a:ea typeface="Calibri"/>
                <a:cs typeface="Calibri"/>
              </a:rPr>
              <a:t>Toi aussi, fais semblant d’avoir très peur. </a:t>
            </a:r>
            <a:r>
              <a:rPr lang="fr-FR" sz="2000" err="1">
                <a:latin typeface="Calibri"/>
                <a:ea typeface="Calibri"/>
                <a:cs typeface="Calibri"/>
              </a:rPr>
              <a:t>Lève-toi</a:t>
            </a:r>
            <a:r>
              <a:rPr lang="fr-FR" sz="2000">
                <a:latin typeface="Calibri"/>
                <a:ea typeface="Calibri"/>
                <a:cs typeface="Calibri"/>
              </a:rPr>
              <a:t> debout!  </a:t>
            </a:r>
            <a:endParaRPr lang="fr-FR">
              <a:ea typeface="Calibri"/>
              <a:cs typeface="Calibri"/>
            </a:endParaRPr>
          </a:p>
          <a:p>
            <a:pPr algn="just">
              <a:spcAft>
                <a:spcPts val="200"/>
              </a:spcAft>
            </a:pPr>
            <a:endParaRPr lang="fr-FR" sz="2000">
              <a:latin typeface="Calibri"/>
              <a:ea typeface="Calibri"/>
              <a:cs typeface="Calibri"/>
            </a:endParaRPr>
          </a:p>
          <a:p>
            <a:pPr marL="228600" algn="just">
              <a:spcAft>
                <a:spcPts val="200"/>
              </a:spcAft>
              <a:buFont typeface="Trebuchet MS"/>
              <a:buAutoNum type="arabicPeriod"/>
            </a:pPr>
            <a:r>
              <a:rPr lang="fr-FR" sz="2000">
                <a:latin typeface="Calibri"/>
                <a:ea typeface="Calibri"/>
                <a:cs typeface="Calibri"/>
              </a:rPr>
              <a:t> Regarde la grande glissade en mettant tes mains sur ton front en regardant en l’air.  </a:t>
            </a:r>
          </a:p>
          <a:p>
            <a:pPr marL="228600" algn="just">
              <a:spcAft>
                <a:spcPts val="200"/>
              </a:spcAft>
              <a:buAutoNum type="arabicPeriod"/>
            </a:pPr>
            <a:endParaRPr lang="fr-FR" sz="2000">
              <a:latin typeface="Calibri"/>
              <a:ea typeface="Calibri"/>
              <a:cs typeface="Calibri"/>
            </a:endParaRPr>
          </a:p>
          <a:p>
            <a:pPr marL="228600" algn="just">
              <a:spcAft>
                <a:spcPts val="200"/>
              </a:spcAft>
              <a:buFont typeface="Trebuchet MS"/>
              <a:buAutoNum type="arabicPeriod" startAt="2"/>
            </a:pPr>
            <a:r>
              <a:rPr lang="fr-FR" sz="2000">
                <a:latin typeface="Calibri"/>
                <a:ea typeface="Calibri"/>
                <a:cs typeface="Calibri"/>
              </a:rPr>
              <a:t> Plie les genoux et tremble comme si tu avais très peur. </a:t>
            </a:r>
          </a:p>
          <a:p>
            <a:pPr marL="228600" algn="just">
              <a:spcAft>
                <a:spcPts val="200"/>
              </a:spcAft>
            </a:pPr>
            <a:endParaRPr lang="fr-FR" sz="2000">
              <a:latin typeface="Calibri"/>
              <a:ea typeface="Calibri"/>
              <a:cs typeface="Calibri"/>
            </a:endParaRPr>
          </a:p>
          <a:p>
            <a:pPr marL="228600" algn="just">
              <a:spcAft>
                <a:spcPts val="200"/>
              </a:spcAft>
              <a:buFont typeface="Trebuchet MS"/>
              <a:buAutoNum type="arabicPeriod" startAt="3"/>
            </a:pPr>
            <a:r>
              <a:rPr lang="fr-FR" sz="2000">
                <a:latin typeface="Calibri"/>
                <a:ea typeface="Calibri"/>
                <a:cs typeface="Calibri"/>
              </a:rPr>
              <a:t> Fais des petits pas comme si tu n’osais pas avancer. </a:t>
            </a:r>
          </a:p>
        </p:txBody>
      </p:sp>
      <p:pic>
        <p:nvPicPr>
          <p:cNvPr id="7" name="Image 6" descr="Une image contenant dessin, dessin humoristique, illustration, clipart&#10;&#10;Le contenu généré par l’IA peut être incorrect.">
            <a:extLst>
              <a:ext uri="{FF2B5EF4-FFF2-40B4-BE49-F238E27FC236}">
                <a16:creationId xmlns:a16="http://schemas.microsoft.com/office/drawing/2014/main" xmlns="" id="{C7F6C119-CAF6-CADC-69D1-3B504AAC564B}"/>
              </a:ext>
            </a:extLst>
          </p:cNvPr>
          <p:cNvPicPr>
            <a:picLocks noChangeAspect="1"/>
          </p:cNvPicPr>
          <p:nvPr>
            <p:custDataLst>
              <p:tags r:id="rId7"/>
            </p:custDataLst>
          </p:nvPr>
        </p:nvPicPr>
        <p:blipFill>
          <a:blip r:embed="rId16"/>
          <a:stretch>
            <a:fillRect/>
          </a:stretch>
        </p:blipFill>
        <p:spPr>
          <a:xfrm>
            <a:off x="7957916" y="694711"/>
            <a:ext cx="1606750" cy="2432752"/>
          </a:xfrm>
          <a:prstGeom prst="rect">
            <a:avLst/>
          </a:prstGeom>
        </p:spPr>
      </p:pic>
      <p:sp>
        <p:nvSpPr>
          <p:cNvPr id="10" name="ZoneTexte 9">
            <a:extLst>
              <a:ext uri="{FF2B5EF4-FFF2-40B4-BE49-F238E27FC236}">
                <a16:creationId xmlns:a16="http://schemas.microsoft.com/office/drawing/2014/main" xmlns="" id="{6214B778-BA78-C0F9-26DC-DF6ED83FF831}"/>
              </a:ext>
            </a:extLst>
          </p:cNvPr>
          <p:cNvSpPr txBox="1"/>
          <p:nvPr>
            <p:custDataLst>
              <p:tags r:id="rId8"/>
            </p:custDataLst>
          </p:nvPr>
        </p:nvSpPr>
        <p:spPr>
          <a:xfrm>
            <a:off x="849093" y="1335158"/>
            <a:ext cx="62218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b="1" i="1">
                <a:ea typeface="Calibri"/>
                <a:cs typeface="Calibri"/>
              </a:rPr>
              <a:t>L'histoire de la grande glissade</a:t>
            </a:r>
            <a:endParaRPr lang="fr-FR" sz="2800" b="1" i="1"/>
          </a:p>
        </p:txBody>
      </p:sp>
      <p:pic>
        <p:nvPicPr>
          <p:cNvPr id="11" name="Image 10" descr="Une image contenant clipart, dessin, dessin humoristique, illustration&#10;&#10;Le contenu généré par l’IA peut être incorrect.">
            <a:extLst>
              <a:ext uri="{FF2B5EF4-FFF2-40B4-BE49-F238E27FC236}">
                <a16:creationId xmlns:a16="http://schemas.microsoft.com/office/drawing/2014/main" xmlns="" id="{B151D093-9A92-8F20-A4FF-E11B21B803C0}"/>
              </a:ext>
            </a:extLst>
          </p:cNvPr>
          <p:cNvPicPr>
            <a:picLocks noChangeAspect="1"/>
          </p:cNvPicPr>
          <p:nvPr>
            <p:custDataLst>
              <p:tags r:id="rId9"/>
            </p:custDataLst>
          </p:nvPr>
        </p:nvPicPr>
        <p:blipFill>
          <a:blip r:embed="rId17"/>
          <a:stretch>
            <a:fillRect/>
          </a:stretch>
        </p:blipFill>
        <p:spPr>
          <a:xfrm rot="1113505">
            <a:off x="9064197" y="1489739"/>
            <a:ext cx="349498" cy="434265"/>
          </a:xfrm>
          <a:prstGeom prst="rect">
            <a:avLst/>
          </a:prstGeom>
        </p:spPr>
      </p:pic>
      <p:pic>
        <p:nvPicPr>
          <p:cNvPr id="6" name="Image 5"/>
          <p:cNvPicPr>
            <a:picLocks noChangeAspect="1"/>
          </p:cNvPicPr>
          <p:nvPr>
            <p:custDataLst>
              <p:tags r:id="rId10"/>
            </p:custDataLst>
          </p:nvPr>
        </p:nvPicPr>
        <p:blipFill>
          <a:blip r:embed="rId18" cstate="print">
            <a:extLst>
              <a:ext uri="{28A0092B-C50C-407E-A947-70E740481C1C}">
                <a14:useLocalDpi xmlns:a14="http://schemas.microsoft.com/office/drawing/2010/main" val="0"/>
              </a:ext>
            </a:extLst>
          </a:blip>
          <a:stretch>
            <a:fillRect/>
          </a:stretch>
        </p:blipFill>
        <p:spPr>
          <a:xfrm>
            <a:off x="6334120" y="3065323"/>
            <a:ext cx="2217532" cy="2870592"/>
          </a:xfrm>
          <a:prstGeom prst="rect">
            <a:avLst/>
          </a:prstGeom>
        </p:spPr>
      </p:pic>
      <p:pic>
        <p:nvPicPr>
          <p:cNvPr id="12" name="Image 11"/>
          <p:cNvPicPr>
            <a:picLocks noChangeAspect="1"/>
          </p:cNvPicPr>
          <p:nvPr>
            <p:custDataLst>
              <p:tags r:id="rId11"/>
            </p:custDataLst>
          </p:nvPr>
        </p:nvPicPr>
        <p:blipFill rotWithShape="1">
          <a:blip r:embed="rId19" cstate="print">
            <a:extLst>
              <a:ext uri="{28A0092B-C50C-407E-A947-70E740481C1C}">
                <a14:useLocalDpi xmlns:a14="http://schemas.microsoft.com/office/drawing/2010/main" val="0"/>
              </a:ext>
            </a:extLst>
          </a:blip>
          <a:srcRect r="58171" b="64524"/>
          <a:stretch/>
        </p:blipFill>
        <p:spPr>
          <a:xfrm>
            <a:off x="9539370" y="2503583"/>
            <a:ext cx="1281030" cy="1406438"/>
          </a:xfrm>
          <a:prstGeom prst="rect">
            <a:avLst/>
          </a:prstGeom>
        </p:spPr>
      </p:pic>
    </p:spTree>
    <p:extLst>
      <p:ext uri="{BB962C8B-B14F-4D97-AF65-F5344CB8AC3E}">
        <p14:creationId xmlns:p14="http://schemas.microsoft.com/office/powerpoint/2010/main" val="232893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51E2F4-BD32-A1E9-811D-93C53DC37D48}"/>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xmlns="" id="{0E8B9796-D195-7CCE-8CA2-F821BC3C8DA2}"/>
              </a:ext>
            </a:extLst>
          </p:cNvPr>
          <p:cNvPicPr>
            <a:picLocks noChangeAspect="1"/>
          </p:cNvPicPr>
          <p:nvPr>
            <p:custDataLst>
              <p:tags r:id="rId1"/>
            </p:custDataLst>
          </p:nvPr>
        </p:nvPicPr>
        <p:blipFill rotWithShape="1">
          <a:blip r:embed="rId14"/>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C51821A0-C9FC-6D0A-7875-04AE04C82508}"/>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peur</a:t>
            </a:r>
          </a:p>
        </p:txBody>
      </p:sp>
      <p:sp>
        <p:nvSpPr>
          <p:cNvPr id="13" name="Titre 1">
            <a:extLst>
              <a:ext uri="{FF2B5EF4-FFF2-40B4-BE49-F238E27FC236}">
                <a16:creationId xmlns:a16="http://schemas.microsoft.com/office/drawing/2014/main" xmlns="" id="{C5BC0B92-57ED-CBAB-32A2-028B0792FE7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a:extLst>
              <a:ext uri="{FF2B5EF4-FFF2-40B4-BE49-F238E27FC236}">
                <a16:creationId xmlns:a16="http://schemas.microsoft.com/office/drawing/2014/main" xmlns="" id="{CAB09344-3063-89E8-3F76-44B02F5A648A}"/>
              </a:ext>
            </a:extLst>
          </p:cNvPr>
          <p:cNvSpPr>
            <a:spLocks noGrp="1"/>
          </p:cNvSpPr>
          <p:nvPr>
            <p:ph type="sldNum" sz="quarter" idx="12"/>
            <p:custDataLst>
              <p:tags r:id="rId4"/>
            </p:custDataLst>
          </p:nvPr>
        </p:nvSpPr>
        <p:spPr/>
        <p:txBody>
          <a:bodyPr/>
          <a:lstStyle/>
          <a:p>
            <a:fld id="{722A46F7-F236-459F-93FB-98B77B1A55B6}" type="slidenum">
              <a:rPr lang="fr-CA" smtClean="0"/>
              <a:t>11</a:t>
            </a:fld>
            <a:endParaRPr lang="fr-CA"/>
          </a:p>
        </p:txBody>
      </p:sp>
      <p:sp>
        <p:nvSpPr>
          <p:cNvPr id="5" name="ZoneTexte 4">
            <a:extLst>
              <a:ext uri="{FF2B5EF4-FFF2-40B4-BE49-F238E27FC236}">
                <a16:creationId xmlns:a16="http://schemas.microsoft.com/office/drawing/2014/main" xmlns="" id="{0872B172-70C8-6481-0958-7297CE0336DC}"/>
              </a:ext>
            </a:extLst>
          </p:cNvPr>
          <p:cNvSpPr txBox="1"/>
          <p:nvPr>
            <p:custDataLst>
              <p:tags r:id="rId5"/>
            </p:custDataLst>
          </p:nvPr>
        </p:nvSpPr>
        <p:spPr>
          <a:xfrm>
            <a:off x="481232" y="2292889"/>
            <a:ext cx="83643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2000">
                <a:latin typeface="Calibri"/>
                <a:ea typeface="Calibri"/>
                <a:cs typeface="Calibri"/>
              </a:rPr>
              <a:t>Charlie se souvient que son enseignante lui a parlé de </a:t>
            </a:r>
            <a:r>
              <a:rPr lang="fr-FR" sz="2000" i="1">
                <a:latin typeface="Calibri"/>
                <a:ea typeface="Calibri"/>
                <a:cs typeface="Calibri"/>
              </a:rPr>
              <a:t>Monsieur Courage</a:t>
            </a:r>
            <a:r>
              <a:rPr lang="fr-FR" sz="2000">
                <a:latin typeface="Calibri"/>
                <a:ea typeface="Calibri"/>
                <a:cs typeface="Calibri"/>
              </a:rPr>
              <a:t> et Charlie décide de l'appeler. </a:t>
            </a:r>
          </a:p>
        </p:txBody>
      </p:sp>
      <p:sp>
        <p:nvSpPr>
          <p:cNvPr id="8" name="ZoneTexte 7">
            <a:extLst>
              <a:ext uri="{FF2B5EF4-FFF2-40B4-BE49-F238E27FC236}">
                <a16:creationId xmlns:a16="http://schemas.microsoft.com/office/drawing/2014/main" xmlns="" id="{6214B778-BA78-C0F9-26DC-DF6ED83FF831}"/>
              </a:ext>
            </a:extLst>
          </p:cNvPr>
          <p:cNvSpPr txBox="1"/>
          <p:nvPr>
            <p:custDataLst>
              <p:tags r:id="rId6"/>
            </p:custDataLst>
          </p:nvPr>
        </p:nvSpPr>
        <p:spPr>
          <a:xfrm>
            <a:off x="481232" y="1321269"/>
            <a:ext cx="62218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b="1" i="1">
                <a:ea typeface="Calibri"/>
                <a:cs typeface="Calibri"/>
              </a:rPr>
              <a:t>L'histoire de la grande glissade</a:t>
            </a:r>
            <a:endParaRPr lang="fr-FR" sz="2800" b="1" i="1"/>
          </a:p>
        </p:txBody>
      </p:sp>
      <p:pic>
        <p:nvPicPr>
          <p:cNvPr id="10" name="Image 9">
            <a:extLst>
              <a:ext uri="{FF2B5EF4-FFF2-40B4-BE49-F238E27FC236}">
                <a16:creationId xmlns:a16="http://schemas.microsoft.com/office/drawing/2014/main" xmlns="" id="{0F78977F-934B-02C2-7534-EEFADFAB0950}"/>
              </a:ext>
            </a:extLst>
          </p:cNvPr>
          <p:cNvPicPr>
            <a:picLocks noChangeAspect="1"/>
          </p:cNvPicPr>
          <p:nvPr>
            <p:custDataLst>
              <p:tags r:id="rId7"/>
            </p:custDataLst>
          </p:nvPr>
        </p:nvPicPr>
        <p:blipFill>
          <a:blip r:embed="rId15"/>
          <a:stretch>
            <a:fillRect/>
          </a:stretch>
        </p:blipFill>
        <p:spPr>
          <a:xfrm rot="180000">
            <a:off x="10152583" y="887484"/>
            <a:ext cx="1956982" cy="2579797"/>
          </a:xfrm>
          <a:prstGeom prst="rect">
            <a:avLst/>
          </a:prstGeom>
        </p:spPr>
      </p:pic>
      <p:pic>
        <p:nvPicPr>
          <p:cNvPr id="6" name="Image 5"/>
          <p:cNvPicPr>
            <a:picLocks noChangeAspect="1"/>
          </p:cNvPicPr>
          <p:nvPr>
            <p:custDataLst>
              <p:tags r:id="rId8"/>
            </p:custDataLst>
          </p:nvPr>
        </p:nvPicPr>
        <p:blipFill rotWithShape="1">
          <a:blip r:embed="rId16">
            <a:extLst>
              <a:ext uri="{28A0092B-C50C-407E-A947-70E740481C1C}">
                <a14:useLocalDpi xmlns:a14="http://schemas.microsoft.com/office/drawing/2010/main" val="0"/>
              </a:ext>
            </a:extLst>
          </a:blip>
          <a:srcRect b="13086"/>
          <a:stretch/>
        </p:blipFill>
        <p:spPr>
          <a:xfrm>
            <a:off x="8961678" y="933463"/>
            <a:ext cx="1361131" cy="2204373"/>
          </a:xfrm>
          <a:prstGeom prst="rect">
            <a:avLst/>
          </a:prstGeom>
        </p:spPr>
      </p:pic>
      <p:pic>
        <p:nvPicPr>
          <p:cNvPr id="7" name="Image 6"/>
          <p:cNvPicPr>
            <a:picLocks noChangeAspect="1"/>
          </p:cNvPicPr>
          <p:nvPr>
            <p:custDataLst>
              <p:tags r:id="rId9"/>
            </p:custDataLst>
          </p:nvPr>
        </p:nvPicPr>
        <p:blipFill>
          <a:blip r:embed="rId17" cstate="print">
            <a:extLst>
              <a:ext uri="{28A0092B-C50C-407E-A947-70E740481C1C}">
                <a14:useLocalDpi xmlns:a14="http://schemas.microsoft.com/office/drawing/2010/main" val="0"/>
              </a:ext>
            </a:extLst>
          </a:blip>
          <a:stretch>
            <a:fillRect/>
          </a:stretch>
        </p:blipFill>
        <p:spPr>
          <a:xfrm>
            <a:off x="1223936" y="4074224"/>
            <a:ext cx="1944986" cy="2627704"/>
          </a:xfrm>
          <a:prstGeom prst="rect">
            <a:avLst/>
          </a:prstGeom>
        </p:spPr>
      </p:pic>
      <p:sp>
        <p:nvSpPr>
          <p:cNvPr id="11" name="ZoneTexte 10"/>
          <p:cNvSpPr txBox="1"/>
          <p:nvPr>
            <p:custDataLst>
              <p:tags r:id="rId10"/>
            </p:custDataLst>
          </p:nvPr>
        </p:nvSpPr>
        <p:spPr>
          <a:xfrm>
            <a:off x="484454" y="3321015"/>
            <a:ext cx="11223089" cy="707886"/>
          </a:xfrm>
          <a:prstGeom prst="rect">
            <a:avLst/>
          </a:prstGeom>
          <a:noFill/>
        </p:spPr>
        <p:txBody>
          <a:bodyPr wrap="square" rtlCol="0">
            <a:spAutoFit/>
          </a:bodyPr>
          <a:lstStyle/>
          <a:p>
            <a:pPr algn="just"/>
            <a:r>
              <a:rPr lang="fr-FR" sz="2000" i="1" dirty="0">
                <a:ea typeface="Calibri"/>
                <a:cs typeface="Calibri"/>
              </a:rPr>
              <a:t>Monsieur Courage</a:t>
            </a:r>
            <a:r>
              <a:rPr lang="fr-FR" sz="2000" dirty="0">
                <a:ea typeface="Calibri"/>
                <a:cs typeface="Calibri"/>
              </a:rPr>
              <a:t> lui propose de demander de l'aide à Léo pour connaître ses trucs. Léo lui répond : </a:t>
            </a:r>
            <a:r>
              <a:rPr lang="fr" sz="2000" dirty="0">
                <a:ea typeface="Calibri"/>
                <a:cs typeface="Calibri"/>
              </a:rPr>
              <a:t>« </a:t>
            </a:r>
            <a:r>
              <a:rPr lang="fr-FR" sz="2000" dirty="0">
                <a:ea typeface="Calibri"/>
                <a:cs typeface="Calibri"/>
              </a:rPr>
              <a:t>Je me suis simplement dit </a:t>
            </a:r>
            <a:r>
              <a:rPr lang="fr-FR" sz="2000" i="1" dirty="0">
                <a:ea typeface="Calibri"/>
                <a:cs typeface="Calibri"/>
              </a:rPr>
              <a:t>ce sera amusant, je n’ai rien à craindre. Même si j’ai peur, je peux le faire</a:t>
            </a:r>
            <a:r>
              <a:rPr lang="fr-FR" sz="2000" dirty="0">
                <a:ea typeface="Calibri"/>
                <a:cs typeface="Calibri"/>
              </a:rPr>
              <a:t>. </a:t>
            </a:r>
            <a:r>
              <a:rPr lang="fr" sz="2000" dirty="0">
                <a:ea typeface="Calibri"/>
                <a:cs typeface="Calibri"/>
              </a:rPr>
              <a:t>»</a:t>
            </a:r>
            <a:endParaRPr lang="fr-FR" sz="2000" dirty="0">
              <a:ea typeface="Calibri"/>
              <a:cs typeface="Calibri"/>
            </a:endParaRPr>
          </a:p>
        </p:txBody>
      </p:sp>
      <p:sp>
        <p:nvSpPr>
          <p:cNvPr id="12" name="ZoneTexte 11"/>
          <p:cNvSpPr txBox="1"/>
          <p:nvPr>
            <p:custDataLst>
              <p:tags r:id="rId11"/>
            </p:custDataLst>
          </p:nvPr>
        </p:nvSpPr>
        <p:spPr>
          <a:xfrm>
            <a:off x="3592179" y="4486918"/>
            <a:ext cx="8383604" cy="984885"/>
          </a:xfrm>
          <a:prstGeom prst="rect">
            <a:avLst/>
          </a:prstGeom>
          <a:noFill/>
        </p:spPr>
        <p:txBody>
          <a:bodyPr wrap="square" rtlCol="0">
            <a:spAutoFit/>
          </a:bodyPr>
          <a:lstStyle/>
          <a:p>
            <a:pPr algn="just"/>
            <a:r>
              <a:rPr lang="fr-FR" sz="2000" dirty="0">
                <a:ea typeface="Calibri"/>
                <a:cs typeface="Calibri"/>
              </a:rPr>
              <a:t>Charlie ferme les yeux un instant, prend une grande inspiration, puis répète : </a:t>
            </a:r>
          </a:p>
          <a:p>
            <a:pPr algn="just"/>
            <a:r>
              <a:rPr lang="fr" sz="2000" dirty="0">
                <a:ea typeface="Calibri"/>
                <a:cs typeface="Calibri"/>
              </a:rPr>
              <a:t>« Ce sera amusant, je n’ai rien à craindre. Même si j’ai peur, j</a:t>
            </a:r>
            <a:r>
              <a:rPr lang="fr-FR" sz="2000" dirty="0">
                <a:ea typeface="Calibri"/>
                <a:cs typeface="Calibri"/>
              </a:rPr>
              <a:t>e peux le faire!</a:t>
            </a:r>
            <a:r>
              <a:rPr lang="fr" sz="2000" dirty="0">
                <a:ea typeface="Calibri"/>
                <a:cs typeface="Calibri"/>
              </a:rPr>
              <a:t>»</a:t>
            </a:r>
            <a:endParaRPr lang="fr-FR" sz="2000" dirty="0">
              <a:ea typeface="Calibri"/>
              <a:cs typeface="Calibri"/>
            </a:endParaRPr>
          </a:p>
          <a:p>
            <a:endParaRPr lang="fr-CA" dirty="0"/>
          </a:p>
        </p:txBody>
      </p:sp>
    </p:spTree>
    <p:extLst>
      <p:ext uri="{BB962C8B-B14F-4D97-AF65-F5344CB8AC3E}">
        <p14:creationId xmlns:p14="http://schemas.microsoft.com/office/powerpoint/2010/main" val="1361483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CECCCBC-E802-0732-615B-25C85A0F8B30}"/>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xmlns="" id="{DB8843C3-133E-5562-6521-BD2F08A3B66D}"/>
              </a:ext>
            </a:extLst>
          </p:cNvPr>
          <p:cNvSpPr txBox="1"/>
          <p:nvPr>
            <p:custDataLst>
              <p:tags r:id="rId1"/>
            </p:custDataLst>
          </p:nvPr>
        </p:nvSpPr>
        <p:spPr>
          <a:xfrm>
            <a:off x="808948" y="2107966"/>
            <a:ext cx="11578541"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2000" dirty="0">
                <a:latin typeface="Calibri"/>
                <a:ea typeface="Calibri"/>
                <a:cs typeface="Calibri"/>
              </a:rPr>
              <a:t>C’est parti ! Charlie monte les marches de la glissade, mais chaque pas est un peu difficile. </a:t>
            </a:r>
            <a:endParaRPr lang="fr-FR" dirty="0">
              <a:ea typeface="Calibri"/>
              <a:cs typeface="Calibri"/>
            </a:endParaRPr>
          </a:p>
          <a:p>
            <a:pPr algn="just"/>
            <a:endParaRPr lang="fr-FR" sz="2000">
              <a:latin typeface="Calibri"/>
              <a:ea typeface="Calibri"/>
              <a:cs typeface="Calibri"/>
            </a:endParaRPr>
          </a:p>
          <a:p>
            <a:pPr algn="just"/>
            <a:r>
              <a:rPr lang="fr-FR" sz="2000" dirty="0">
                <a:latin typeface="Calibri"/>
                <a:ea typeface="Calibri"/>
                <a:cs typeface="Calibri"/>
              </a:rPr>
              <a:t>Pour l’encourager, nous allons nous aussi monter dans la glissade :</a:t>
            </a:r>
            <a:endParaRPr lang="fr-FR" dirty="0">
              <a:ea typeface="Calibri"/>
              <a:cs typeface="Calibri"/>
            </a:endParaRPr>
          </a:p>
          <a:p>
            <a:pPr algn="just"/>
            <a:endParaRPr lang="fr-FR" sz="2000">
              <a:latin typeface="Calibri"/>
              <a:ea typeface="Calibri"/>
              <a:cs typeface="Calibri"/>
            </a:endParaRPr>
          </a:p>
          <a:p>
            <a:pPr marL="457200" indent="-457200" algn="just">
              <a:buAutoNum type="arabicPeriod"/>
            </a:pPr>
            <a:r>
              <a:rPr lang="fr-FR" sz="2000" dirty="0">
                <a:latin typeface="Calibri"/>
                <a:ea typeface="Calibri"/>
                <a:cs typeface="Calibri"/>
              </a:rPr>
              <a:t>Lève les genoux très haut comme si tu montais les marches de la glissade.</a:t>
            </a:r>
          </a:p>
          <a:p>
            <a:pPr marL="457200" indent="-457200" algn="just">
              <a:buAutoNum type="arabicPeriod"/>
            </a:pPr>
            <a:endParaRPr lang="fr-FR" sz="2000">
              <a:latin typeface="Calibri"/>
              <a:ea typeface="Calibri"/>
              <a:cs typeface="Calibri"/>
            </a:endParaRPr>
          </a:p>
          <a:p>
            <a:pPr marL="457200" indent="-457200" algn="just">
              <a:buAutoNum type="arabicPeriod"/>
            </a:pPr>
            <a:r>
              <a:rPr lang="fr-FR" sz="2000" dirty="0">
                <a:latin typeface="Calibri"/>
                <a:ea typeface="Calibri"/>
                <a:cs typeface="Calibri"/>
              </a:rPr>
              <a:t>Fais aussi des grands gestes avec tes bras pour t'aider à grimper.</a:t>
            </a:r>
          </a:p>
          <a:p>
            <a:pPr marL="457200" indent="-457200" algn="just">
              <a:buAutoNum type="arabicPeriod"/>
            </a:pPr>
            <a:endParaRPr lang="fr-FR" sz="2000">
              <a:latin typeface="Calibri"/>
              <a:ea typeface="Calibri"/>
              <a:cs typeface="Calibri"/>
            </a:endParaRPr>
          </a:p>
          <a:p>
            <a:pPr marL="457200" indent="-457200" algn="just">
              <a:buAutoNum type="arabicPeriod"/>
            </a:pPr>
            <a:r>
              <a:rPr lang="fr-FR" sz="2000" dirty="0">
                <a:latin typeface="Calibri"/>
                <a:ea typeface="Calibri"/>
                <a:cs typeface="Calibri"/>
              </a:rPr>
              <a:t>Fais de petits bruits </a:t>
            </a:r>
            <a:r>
              <a:rPr lang="fr" sz="2000" dirty="0">
                <a:latin typeface="Calibri"/>
                <a:ea typeface="Calibri"/>
                <a:cs typeface="Calibri"/>
              </a:rPr>
              <a:t>« </a:t>
            </a:r>
            <a:r>
              <a:rPr lang="fr-FR" sz="2000" dirty="0">
                <a:latin typeface="Calibri"/>
                <a:ea typeface="Calibri"/>
                <a:cs typeface="Calibri"/>
              </a:rPr>
              <a:t>hop</a:t>
            </a:r>
            <a:r>
              <a:rPr lang="fr" sz="2000" dirty="0">
                <a:latin typeface="Calibri"/>
                <a:ea typeface="Calibri"/>
                <a:cs typeface="Calibri"/>
              </a:rPr>
              <a:t>»</a:t>
            </a:r>
            <a:r>
              <a:rPr lang="fr-FR" sz="2000" dirty="0">
                <a:latin typeface="Calibri"/>
                <a:ea typeface="Calibri"/>
                <a:cs typeface="Calibri"/>
              </a:rPr>
              <a:t>, comme si tu faisais un effort.</a:t>
            </a:r>
            <a:endParaRPr lang="fr-FR" dirty="0">
              <a:ea typeface="Calibri" panose="020F0502020204030204"/>
              <a:cs typeface="Calibri" panose="020F0502020204030204"/>
            </a:endParaRPr>
          </a:p>
          <a:p>
            <a:pPr algn="just"/>
            <a:endParaRPr lang="fr-FR" sz="2000">
              <a:latin typeface="Calibri"/>
              <a:ea typeface="Calibri"/>
              <a:cs typeface="Calibri"/>
            </a:endParaRPr>
          </a:p>
          <a:p>
            <a:pPr algn="just"/>
            <a:r>
              <a:rPr lang="fr-FR" sz="2000" dirty="0">
                <a:latin typeface="Calibri"/>
                <a:ea typeface="Calibri"/>
                <a:cs typeface="Calibri"/>
              </a:rPr>
              <a:t/>
            </a:r>
            <a:br>
              <a:rPr lang="fr-FR" sz="2000" dirty="0">
                <a:latin typeface="Calibri"/>
                <a:ea typeface="Calibri"/>
                <a:cs typeface="Calibri"/>
              </a:rPr>
            </a:br>
            <a:endParaRPr lang="fr-FR" sz="2000">
              <a:latin typeface="Calibri"/>
              <a:ea typeface="Calibri"/>
              <a:cs typeface="Calibri"/>
            </a:endParaRPr>
          </a:p>
          <a:p>
            <a:pPr algn="just">
              <a:spcAft>
                <a:spcPts val="200"/>
              </a:spcAft>
            </a:pPr>
            <a:endParaRPr lang="fr-FR" sz="2000">
              <a:latin typeface="Calibri"/>
              <a:ea typeface="Calibri"/>
              <a:cs typeface="Calibri"/>
            </a:endParaRPr>
          </a:p>
        </p:txBody>
      </p:sp>
      <p:pic>
        <p:nvPicPr>
          <p:cNvPr id="10" name="Image 9"/>
          <p:cNvPicPr>
            <a:picLocks noChangeAspect="1"/>
          </p:cNvPicPr>
          <p:nvPr>
            <p:custDataLst>
              <p:tags r:id="rId2"/>
            </p:custDataLst>
          </p:nvPr>
        </p:nvPicPr>
        <p:blipFill rotWithShape="1">
          <a:blip r:embed="rId14" cstate="print">
            <a:extLst>
              <a:ext uri="{28A0092B-C50C-407E-A947-70E740481C1C}">
                <a14:useLocalDpi xmlns:a14="http://schemas.microsoft.com/office/drawing/2010/main" val="0"/>
              </a:ext>
            </a:extLst>
          </a:blip>
          <a:srcRect l="55970" t="4076" r="20164" b="58249"/>
          <a:stretch/>
        </p:blipFill>
        <p:spPr>
          <a:xfrm flipH="1">
            <a:off x="10497269" y="1011616"/>
            <a:ext cx="1668103" cy="3719855"/>
          </a:xfrm>
          <a:prstGeom prst="rect">
            <a:avLst/>
          </a:prstGeom>
        </p:spPr>
      </p:pic>
      <p:pic>
        <p:nvPicPr>
          <p:cNvPr id="4" name="Image 3">
            <a:extLst>
              <a:ext uri="{FF2B5EF4-FFF2-40B4-BE49-F238E27FC236}">
                <a16:creationId xmlns:a16="http://schemas.microsoft.com/office/drawing/2014/main" xmlns="" id="{B5A02C78-2CFE-7579-67A5-AA148459E9C8}"/>
              </a:ext>
            </a:extLst>
          </p:cNvPr>
          <p:cNvPicPr>
            <a:picLocks noChangeAspect="1"/>
          </p:cNvPicPr>
          <p:nvPr>
            <p:custDataLst>
              <p:tags r:id="rId3"/>
            </p:custDataLst>
          </p:nvPr>
        </p:nvPicPr>
        <p:blipFill rotWithShape="1">
          <a:blip r:embed="rId15"/>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36488927-4283-653C-95FE-2894FC7B64F0}"/>
              </a:ext>
            </a:extLst>
          </p:cNvPr>
          <p:cNvSpPr>
            <a:spLocks noGrp="1"/>
          </p:cNvSpPr>
          <p:nvPr>
            <p:ph type="title"/>
            <p:custDataLst>
              <p:tags r:id="rId4"/>
            </p:custDataLst>
          </p:nvPr>
        </p:nvSpPr>
        <p:spPr>
          <a:xfrm>
            <a:off x="0" y="-4294"/>
            <a:ext cx="12191999" cy="1325563"/>
          </a:xfrm>
        </p:spPr>
        <p:txBody>
          <a:bodyPr/>
          <a:lstStyle/>
          <a:p>
            <a:pPr algn="ctr"/>
            <a:r>
              <a:rPr lang="fr-CA" b="1">
                <a:solidFill>
                  <a:srgbClr val="00CC99"/>
                </a:solidFill>
                <a:latin typeface=""/>
              </a:rPr>
              <a:t>La peur</a:t>
            </a:r>
          </a:p>
        </p:txBody>
      </p:sp>
      <p:sp>
        <p:nvSpPr>
          <p:cNvPr id="13" name="Titre 1">
            <a:extLst>
              <a:ext uri="{FF2B5EF4-FFF2-40B4-BE49-F238E27FC236}">
                <a16:creationId xmlns:a16="http://schemas.microsoft.com/office/drawing/2014/main" xmlns="" id="{4DD01FB5-F745-CC93-F992-68C51A41A72E}"/>
              </a:ext>
            </a:extLst>
          </p:cNvPr>
          <p:cNvSpPr txBox="1">
            <a:spLocks/>
          </p:cNvSpPr>
          <p:nvPr>
            <p:custDataLst>
              <p:tags r:id="rId5"/>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a:extLst>
              <a:ext uri="{FF2B5EF4-FFF2-40B4-BE49-F238E27FC236}">
                <a16:creationId xmlns:a16="http://schemas.microsoft.com/office/drawing/2014/main" xmlns="" id="{9D6A7C5E-B0DE-BE06-2486-E1E92E176F18}"/>
              </a:ext>
            </a:extLst>
          </p:cNvPr>
          <p:cNvSpPr>
            <a:spLocks noGrp="1"/>
          </p:cNvSpPr>
          <p:nvPr>
            <p:ph type="sldNum" sz="quarter" idx="12"/>
            <p:custDataLst>
              <p:tags r:id="rId6"/>
            </p:custDataLst>
          </p:nvPr>
        </p:nvSpPr>
        <p:spPr/>
        <p:txBody>
          <a:bodyPr/>
          <a:lstStyle/>
          <a:p>
            <a:fld id="{722A46F7-F236-459F-93FB-98B77B1A55B6}" type="slidenum">
              <a:rPr lang="fr-CA" smtClean="0"/>
              <a:t>12</a:t>
            </a:fld>
            <a:endParaRPr lang="fr-CA"/>
          </a:p>
        </p:txBody>
      </p:sp>
      <p:pic>
        <p:nvPicPr>
          <p:cNvPr id="6" name="Image 5" descr="Une image contenant noir, obscurité&#10;&#10;Le contenu généré par l’IA peut être incorrect.">
            <a:extLst>
              <a:ext uri="{FF2B5EF4-FFF2-40B4-BE49-F238E27FC236}">
                <a16:creationId xmlns:a16="http://schemas.microsoft.com/office/drawing/2014/main" xmlns="" id="{C41C1068-10C2-A057-AAAD-DF630D535CB6}"/>
              </a:ext>
            </a:extLst>
          </p:cNvPr>
          <p:cNvPicPr>
            <a:picLocks noChangeAspect="1"/>
          </p:cNvPicPr>
          <p:nvPr>
            <p:custDataLst>
              <p:tags r:id="rId7"/>
            </p:custDataLst>
          </p:nvPr>
        </p:nvPicPr>
        <p:blipFill rotWithShape="1">
          <a:blip r:embed="rId16"/>
          <a:srcRect l="3438" t="27974" r="51329" b="26643"/>
          <a:stretch/>
        </p:blipFill>
        <p:spPr>
          <a:xfrm>
            <a:off x="9955049" y="1388686"/>
            <a:ext cx="1051907" cy="1479591"/>
          </a:xfrm>
          <a:prstGeom prst="rect">
            <a:avLst/>
          </a:prstGeom>
        </p:spPr>
      </p:pic>
      <p:sp>
        <p:nvSpPr>
          <p:cNvPr id="11" name="ZoneTexte 10">
            <a:extLst>
              <a:ext uri="{FF2B5EF4-FFF2-40B4-BE49-F238E27FC236}">
                <a16:creationId xmlns:a16="http://schemas.microsoft.com/office/drawing/2014/main" xmlns="" id="{6214B778-BA78-C0F9-26DC-DF6ED83FF831}"/>
              </a:ext>
            </a:extLst>
          </p:cNvPr>
          <p:cNvSpPr txBox="1"/>
          <p:nvPr>
            <p:custDataLst>
              <p:tags r:id="rId8"/>
            </p:custDataLst>
          </p:nvPr>
        </p:nvSpPr>
        <p:spPr>
          <a:xfrm>
            <a:off x="808948" y="1345212"/>
            <a:ext cx="62218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b="1" i="1">
                <a:ea typeface="Calibri"/>
                <a:cs typeface="Calibri"/>
              </a:rPr>
              <a:t>L'histoire de la grande glissade</a:t>
            </a:r>
            <a:endParaRPr lang="fr-FR" sz="2800" b="1" i="1"/>
          </a:p>
        </p:txBody>
      </p:sp>
      <p:pic>
        <p:nvPicPr>
          <p:cNvPr id="7" name="Image 6"/>
          <p:cNvPicPr>
            <a:picLocks noChangeAspect="1"/>
          </p:cNvPicPr>
          <p:nvPr>
            <p:custDataLst>
              <p:tags r:id="rId9"/>
            </p:custDataLst>
          </p:nvPr>
        </p:nvPicPr>
        <p:blipFill rotWithShape="1">
          <a:blip r:embed="rId17" cstate="print">
            <a:extLst>
              <a:ext uri="{28A0092B-C50C-407E-A947-70E740481C1C}">
                <a14:useLocalDpi xmlns:a14="http://schemas.microsoft.com/office/drawing/2010/main" val="0"/>
              </a:ext>
            </a:extLst>
          </a:blip>
          <a:srcRect l="16765" t="55687" r="57254" b="27438"/>
          <a:stretch/>
        </p:blipFill>
        <p:spPr>
          <a:xfrm>
            <a:off x="7960964" y="3721918"/>
            <a:ext cx="899691" cy="756470"/>
          </a:xfrm>
          <a:prstGeom prst="rect">
            <a:avLst/>
          </a:prstGeom>
        </p:spPr>
      </p:pic>
      <p:pic>
        <p:nvPicPr>
          <p:cNvPr id="8" name="Image 7"/>
          <p:cNvPicPr>
            <a:picLocks noChangeAspect="1"/>
          </p:cNvPicPr>
          <p:nvPr>
            <p:custDataLst>
              <p:tags r:id="rId10"/>
            </p:custDataLst>
          </p:nvPr>
        </p:nvPicPr>
        <p:blipFill rotWithShape="1">
          <a:blip r:embed="rId18" cstate="print">
            <a:extLst>
              <a:ext uri="{28A0092B-C50C-407E-A947-70E740481C1C}">
                <a14:useLocalDpi xmlns:a14="http://schemas.microsoft.com/office/drawing/2010/main" val="0"/>
              </a:ext>
            </a:extLst>
          </a:blip>
          <a:srcRect l="15327" t="54444" r="57852" b="11852"/>
          <a:stretch/>
        </p:blipFill>
        <p:spPr>
          <a:xfrm>
            <a:off x="9014051" y="2843738"/>
            <a:ext cx="659600" cy="1071850"/>
          </a:xfrm>
          <a:prstGeom prst="rect">
            <a:avLst/>
          </a:prstGeom>
        </p:spPr>
      </p:pic>
      <p:pic>
        <p:nvPicPr>
          <p:cNvPr id="12" name="Image 11"/>
          <p:cNvPicPr>
            <a:picLocks noChangeAspect="1"/>
          </p:cNvPicPr>
          <p:nvPr>
            <p:custDataLst>
              <p:tags r:id="rId11"/>
            </p:custDataLst>
          </p:nvPr>
        </p:nvPicPr>
        <p:blipFill>
          <a:blip r:embed="rId19" cstate="print">
            <a:extLst>
              <a:ext uri="{28A0092B-C50C-407E-A947-70E740481C1C}">
                <a14:useLocalDpi xmlns:a14="http://schemas.microsoft.com/office/drawing/2010/main" val="0"/>
              </a:ext>
            </a:extLst>
          </a:blip>
          <a:stretch>
            <a:fillRect/>
          </a:stretch>
        </p:blipFill>
        <p:spPr>
          <a:xfrm>
            <a:off x="7171982" y="4023199"/>
            <a:ext cx="2040636" cy="2641600"/>
          </a:xfrm>
          <a:prstGeom prst="rect">
            <a:avLst/>
          </a:prstGeom>
        </p:spPr>
      </p:pic>
    </p:spTree>
    <p:extLst>
      <p:ext uri="{BB962C8B-B14F-4D97-AF65-F5344CB8AC3E}">
        <p14:creationId xmlns:p14="http://schemas.microsoft.com/office/powerpoint/2010/main" val="17573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D97B5E-3D1D-AFC3-9681-75E0825B57C7}"/>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xmlns="" id="{A70537F5-A895-1DB0-D418-12F783F76885}"/>
              </a:ext>
            </a:extLst>
          </p:cNvPr>
          <p:cNvPicPr>
            <a:picLocks noChangeAspect="1"/>
          </p:cNvPicPr>
          <p:nvPr>
            <p:custDataLst>
              <p:tags r:id="rId1"/>
            </p:custDataLst>
          </p:nvPr>
        </p:nvPicPr>
        <p:blipFill rotWithShape="1">
          <a:blip r:embed="rId12"/>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F654277F-3242-1FBA-2F7D-9E1F4F17652A}"/>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peur</a:t>
            </a:r>
          </a:p>
        </p:txBody>
      </p:sp>
      <p:sp>
        <p:nvSpPr>
          <p:cNvPr id="13" name="Titre 1">
            <a:extLst>
              <a:ext uri="{FF2B5EF4-FFF2-40B4-BE49-F238E27FC236}">
                <a16:creationId xmlns:a16="http://schemas.microsoft.com/office/drawing/2014/main" xmlns="" id="{D0403E45-D59E-B50C-90BB-A56D35797D0D}"/>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a:extLst>
              <a:ext uri="{FF2B5EF4-FFF2-40B4-BE49-F238E27FC236}">
                <a16:creationId xmlns:a16="http://schemas.microsoft.com/office/drawing/2014/main" xmlns="" id="{A7105EC5-559B-B974-1174-6831883E2813}"/>
              </a:ext>
            </a:extLst>
          </p:cNvPr>
          <p:cNvSpPr>
            <a:spLocks noGrp="1"/>
          </p:cNvSpPr>
          <p:nvPr>
            <p:ph type="sldNum" sz="quarter" idx="12"/>
            <p:custDataLst>
              <p:tags r:id="rId4"/>
            </p:custDataLst>
          </p:nvPr>
        </p:nvSpPr>
        <p:spPr/>
        <p:txBody>
          <a:bodyPr/>
          <a:lstStyle/>
          <a:p>
            <a:fld id="{722A46F7-F236-459F-93FB-98B77B1A55B6}" type="slidenum">
              <a:rPr lang="fr-CA" smtClean="0"/>
              <a:t>13</a:t>
            </a:fld>
            <a:endParaRPr lang="fr-CA"/>
          </a:p>
        </p:txBody>
      </p:sp>
      <p:sp>
        <p:nvSpPr>
          <p:cNvPr id="5" name="ZoneTexte 4">
            <a:extLst>
              <a:ext uri="{FF2B5EF4-FFF2-40B4-BE49-F238E27FC236}">
                <a16:creationId xmlns:a16="http://schemas.microsoft.com/office/drawing/2014/main" xmlns="" id="{2095D44F-EB27-63BC-A05C-847B3436C51A}"/>
              </a:ext>
            </a:extLst>
          </p:cNvPr>
          <p:cNvSpPr txBox="1"/>
          <p:nvPr>
            <p:custDataLst>
              <p:tags r:id="rId5"/>
            </p:custDataLst>
          </p:nvPr>
        </p:nvSpPr>
        <p:spPr>
          <a:xfrm>
            <a:off x="726078" y="2027560"/>
            <a:ext cx="1105952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latin typeface="Calibri"/>
                <a:ea typeface="Calibri"/>
                <a:cs typeface="Calibri"/>
              </a:rPr>
              <a:t>Bravo! Charlie est arrivée en haut de la glissade. Maintenant qu’elle doit glisser, Charlie tremble de peur. </a:t>
            </a:r>
            <a:r>
              <a:rPr lang="fr-FR" sz="2000" i="1" dirty="0">
                <a:latin typeface="Calibri"/>
                <a:ea typeface="Calibri"/>
                <a:cs typeface="Calibri"/>
              </a:rPr>
              <a:t>Monsieur Courage</a:t>
            </a:r>
            <a:r>
              <a:rPr lang="fr-FR" sz="2000" dirty="0">
                <a:latin typeface="Calibri"/>
                <a:ea typeface="Calibri"/>
                <a:cs typeface="Calibri"/>
              </a:rPr>
              <a:t> dit à Charlie de prendre des respirations profondes pour se calmer. </a:t>
            </a:r>
          </a:p>
          <a:p>
            <a:endParaRPr lang="fr-FR" sz="2000" dirty="0">
              <a:latin typeface="Calibri"/>
              <a:ea typeface="Calibri"/>
              <a:cs typeface="Calibri"/>
            </a:endParaRPr>
          </a:p>
          <a:p>
            <a:r>
              <a:rPr lang="fr-FR" sz="2000" dirty="0">
                <a:latin typeface="Calibri"/>
                <a:ea typeface="Calibri"/>
                <a:cs typeface="Calibri"/>
              </a:rPr>
              <a:t>Aidons Charlie en pratiquant ces respirations avec elle :</a:t>
            </a:r>
          </a:p>
          <a:p>
            <a:pPr marL="457200" indent="-457200">
              <a:buAutoNum type="arabicPeriod"/>
            </a:pPr>
            <a:endParaRPr lang="fr-FR" sz="2000" b="1" dirty="0">
              <a:latin typeface="Calibri"/>
              <a:ea typeface="Calibri"/>
              <a:cs typeface="Calibri"/>
            </a:endParaRPr>
          </a:p>
          <a:p>
            <a:pPr marL="457200" indent="-457200">
              <a:buAutoNum type="arabicPeriod"/>
            </a:pPr>
            <a:r>
              <a:rPr lang="fr-FR" sz="2000">
                <a:latin typeface="Calibri"/>
                <a:ea typeface="Calibri"/>
                <a:cs typeface="Calibri"/>
              </a:rPr>
              <a:t>Prends </a:t>
            </a:r>
            <a:r>
              <a:rPr lang="fr-FR" sz="2000" dirty="0">
                <a:latin typeface="Calibri"/>
                <a:ea typeface="Calibri"/>
                <a:cs typeface="Calibri"/>
              </a:rPr>
              <a:t>une grande respiration en levant les bras.</a:t>
            </a:r>
          </a:p>
          <a:p>
            <a:pPr marL="457200" indent="-457200">
              <a:buAutoNum type="arabicPeriod"/>
            </a:pPr>
            <a:endParaRPr lang="fr-FR" sz="2000" dirty="0">
              <a:latin typeface="Calibri"/>
              <a:ea typeface="Calibri"/>
              <a:cs typeface="Calibri"/>
            </a:endParaRPr>
          </a:p>
          <a:p>
            <a:pPr marL="457200" indent="-457200">
              <a:buAutoNum type="arabicPeriod"/>
            </a:pPr>
            <a:r>
              <a:rPr lang="fr-FR" sz="2000" dirty="0">
                <a:latin typeface="Calibri"/>
                <a:ea typeface="Calibri"/>
                <a:cs typeface="Calibri"/>
              </a:rPr>
              <a:t>Tiens les bras bien hauts, puis expire lentement en abaissant les bras.</a:t>
            </a:r>
          </a:p>
          <a:p>
            <a:pPr marL="457200" indent="-457200">
              <a:buAutoNum type="arabicPeriod"/>
            </a:pPr>
            <a:endParaRPr lang="fr-FR" sz="2000" dirty="0">
              <a:latin typeface="Calibri"/>
              <a:ea typeface="Calibri"/>
              <a:cs typeface="Calibri"/>
            </a:endParaRPr>
          </a:p>
          <a:p>
            <a:pPr marL="457200" indent="-457200">
              <a:buAutoNum type="arabicPeriod"/>
            </a:pPr>
            <a:r>
              <a:rPr lang="fr-FR" sz="2000" dirty="0">
                <a:latin typeface="Calibri"/>
                <a:ea typeface="Calibri"/>
                <a:cs typeface="Calibri"/>
              </a:rPr>
              <a:t>Répète la respiration 2 fois. </a:t>
            </a:r>
            <a:endParaRPr lang="fr-FR" sz="2000" dirty="0">
              <a:ea typeface="Calibri"/>
              <a:cs typeface="Calibri"/>
            </a:endParaRPr>
          </a:p>
          <a:p>
            <a:pPr algn="just"/>
            <a:endParaRPr lang="fr-FR" sz="2000" dirty="0">
              <a:latin typeface="Calibri"/>
              <a:ea typeface="Calibri"/>
              <a:cs typeface="Calibri"/>
            </a:endParaRPr>
          </a:p>
          <a:p>
            <a:pPr algn="just"/>
            <a:r>
              <a:rPr lang="fr-FR" sz="2000" dirty="0">
                <a:latin typeface="Calibri"/>
                <a:ea typeface="Calibri"/>
                <a:cs typeface="Calibri"/>
              </a:rPr>
              <a:t/>
            </a:r>
            <a:br>
              <a:rPr lang="fr-FR" sz="2000" dirty="0">
                <a:latin typeface="Calibri"/>
                <a:ea typeface="Calibri"/>
                <a:cs typeface="Calibri"/>
              </a:rPr>
            </a:br>
            <a:endParaRPr lang="fr-FR" sz="2000" dirty="0">
              <a:latin typeface="Calibri"/>
              <a:ea typeface="Calibri"/>
              <a:cs typeface="Calibri"/>
            </a:endParaRPr>
          </a:p>
          <a:p>
            <a:pPr algn="just">
              <a:spcAft>
                <a:spcPts val="200"/>
              </a:spcAft>
            </a:pPr>
            <a:endParaRPr lang="fr-FR" sz="2000" dirty="0">
              <a:latin typeface="Calibri"/>
              <a:ea typeface="Calibri"/>
              <a:cs typeface="Calibri"/>
            </a:endParaRPr>
          </a:p>
        </p:txBody>
      </p:sp>
      <p:pic>
        <p:nvPicPr>
          <p:cNvPr id="8" name="Image 7" descr="Une image contenant noir, obscurité&#10;&#10;Le contenu généré par l’IA peut être incorrect.">
            <a:extLst>
              <a:ext uri="{FF2B5EF4-FFF2-40B4-BE49-F238E27FC236}">
                <a16:creationId xmlns:a16="http://schemas.microsoft.com/office/drawing/2014/main" xmlns="" id="{F904E333-28D4-1580-074B-E9FB3593EFC2}"/>
              </a:ext>
            </a:extLst>
          </p:cNvPr>
          <p:cNvPicPr>
            <a:picLocks noChangeAspect="1"/>
          </p:cNvPicPr>
          <p:nvPr>
            <p:custDataLst>
              <p:tags r:id="rId6"/>
            </p:custDataLst>
          </p:nvPr>
        </p:nvPicPr>
        <p:blipFill>
          <a:blip r:embed="rId13"/>
          <a:stretch>
            <a:fillRect/>
          </a:stretch>
        </p:blipFill>
        <p:spPr>
          <a:xfrm>
            <a:off x="8610864" y="1598326"/>
            <a:ext cx="3460721" cy="4606965"/>
          </a:xfrm>
          <a:prstGeom prst="rect">
            <a:avLst/>
          </a:prstGeom>
        </p:spPr>
      </p:pic>
      <p:sp>
        <p:nvSpPr>
          <p:cNvPr id="10" name="ZoneTexte 9">
            <a:extLst>
              <a:ext uri="{FF2B5EF4-FFF2-40B4-BE49-F238E27FC236}">
                <a16:creationId xmlns:a16="http://schemas.microsoft.com/office/drawing/2014/main" xmlns="" id="{6214B778-BA78-C0F9-26DC-DF6ED83FF831}"/>
              </a:ext>
            </a:extLst>
          </p:cNvPr>
          <p:cNvSpPr txBox="1"/>
          <p:nvPr>
            <p:custDataLst>
              <p:tags r:id="rId7"/>
            </p:custDataLst>
          </p:nvPr>
        </p:nvSpPr>
        <p:spPr>
          <a:xfrm>
            <a:off x="726078" y="1328213"/>
            <a:ext cx="62218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b="1" i="1">
                <a:ea typeface="Calibri"/>
                <a:cs typeface="Calibri"/>
              </a:rPr>
              <a:t>L'histoire de la grande glissade</a:t>
            </a:r>
            <a:endParaRPr lang="fr-FR" sz="2800" b="1" i="1"/>
          </a:p>
        </p:txBody>
      </p:sp>
      <p:pic>
        <p:nvPicPr>
          <p:cNvPr id="11" name="Image 10"/>
          <p:cNvPicPr>
            <a:picLocks noChangeAspect="1"/>
          </p:cNvPicPr>
          <p:nvPr>
            <p:custDataLst>
              <p:tags r:id="rId8"/>
            </p:custDataLst>
          </p:nvPr>
        </p:nvPicPr>
        <p:blipFill rotWithShape="1">
          <a:blip r:embed="rId14">
            <a:extLst>
              <a:ext uri="{28A0092B-C50C-407E-A947-70E740481C1C}">
                <a14:useLocalDpi xmlns:a14="http://schemas.microsoft.com/office/drawing/2010/main" val="0"/>
              </a:ext>
            </a:extLst>
          </a:blip>
          <a:srcRect b="13086"/>
          <a:stretch/>
        </p:blipFill>
        <p:spPr>
          <a:xfrm>
            <a:off x="9993846" y="373017"/>
            <a:ext cx="902754" cy="1462024"/>
          </a:xfrm>
          <a:prstGeom prst="rect">
            <a:avLst/>
          </a:prstGeom>
        </p:spPr>
      </p:pic>
      <p:pic>
        <p:nvPicPr>
          <p:cNvPr id="12" name="Image 11">
            <a:extLst>
              <a:ext uri="{FF2B5EF4-FFF2-40B4-BE49-F238E27FC236}">
                <a16:creationId xmlns:a16="http://schemas.microsoft.com/office/drawing/2014/main" xmlns="" id="{0F78977F-934B-02C2-7534-EEFADFAB0950}"/>
              </a:ext>
            </a:extLst>
          </p:cNvPr>
          <p:cNvPicPr>
            <a:picLocks noChangeAspect="1"/>
          </p:cNvPicPr>
          <p:nvPr>
            <p:custDataLst>
              <p:tags r:id="rId9"/>
            </p:custDataLst>
          </p:nvPr>
        </p:nvPicPr>
        <p:blipFill>
          <a:blip r:embed="rId15"/>
          <a:stretch>
            <a:fillRect/>
          </a:stretch>
        </p:blipFill>
        <p:spPr>
          <a:xfrm rot="180000">
            <a:off x="10772527" y="309325"/>
            <a:ext cx="1282196" cy="1690259"/>
          </a:xfrm>
          <a:prstGeom prst="rect">
            <a:avLst/>
          </a:prstGeom>
        </p:spPr>
      </p:pic>
    </p:spTree>
    <p:extLst>
      <p:ext uri="{BB962C8B-B14F-4D97-AF65-F5344CB8AC3E}">
        <p14:creationId xmlns:p14="http://schemas.microsoft.com/office/powerpoint/2010/main" val="4263624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14FD52B-A92C-9D3F-94F4-6961BC173EEE}"/>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xmlns="" id="{6882B9DF-723B-1B1F-1BC3-FC83A09C2313}"/>
              </a:ext>
            </a:extLst>
          </p:cNvPr>
          <p:cNvPicPr>
            <a:picLocks noChangeAspect="1"/>
          </p:cNvPicPr>
          <p:nvPr>
            <p:custDataLst>
              <p:tags r:id="rId1"/>
            </p:custDataLst>
          </p:nvPr>
        </p:nvPicPr>
        <p:blipFill rotWithShape="1">
          <a:blip r:embed="rId12"/>
          <a:srcRect t="72843"/>
          <a:stretch/>
        </p:blipFill>
        <p:spPr>
          <a:xfrm>
            <a:off x="0" y="5405329"/>
            <a:ext cx="12191999" cy="1469923"/>
          </a:xfrm>
          <a:prstGeom prst="rect">
            <a:avLst/>
          </a:prstGeom>
        </p:spPr>
      </p:pic>
      <p:sp>
        <p:nvSpPr>
          <p:cNvPr id="9" name="Titre 1">
            <a:extLst>
              <a:ext uri="{FF2B5EF4-FFF2-40B4-BE49-F238E27FC236}">
                <a16:creationId xmlns:a16="http://schemas.microsoft.com/office/drawing/2014/main" xmlns="" id="{434BFE9C-A070-2F79-B2D8-934260E0DC76}"/>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peur</a:t>
            </a:r>
          </a:p>
        </p:txBody>
      </p:sp>
      <p:sp>
        <p:nvSpPr>
          <p:cNvPr id="13" name="Titre 1">
            <a:extLst>
              <a:ext uri="{FF2B5EF4-FFF2-40B4-BE49-F238E27FC236}">
                <a16:creationId xmlns:a16="http://schemas.microsoft.com/office/drawing/2014/main" xmlns="" id="{20C0A0EE-AE60-34E7-7C36-809434F998D1}"/>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a:extLst>
              <a:ext uri="{FF2B5EF4-FFF2-40B4-BE49-F238E27FC236}">
                <a16:creationId xmlns:a16="http://schemas.microsoft.com/office/drawing/2014/main" xmlns="" id="{19DD118C-2FA5-4755-751B-C5245EBDEFE5}"/>
              </a:ext>
            </a:extLst>
          </p:cNvPr>
          <p:cNvSpPr>
            <a:spLocks noGrp="1"/>
          </p:cNvSpPr>
          <p:nvPr>
            <p:ph type="sldNum" sz="quarter" idx="12"/>
            <p:custDataLst>
              <p:tags r:id="rId4"/>
            </p:custDataLst>
          </p:nvPr>
        </p:nvSpPr>
        <p:spPr/>
        <p:txBody>
          <a:bodyPr/>
          <a:lstStyle/>
          <a:p>
            <a:fld id="{722A46F7-F236-459F-93FB-98B77B1A55B6}" type="slidenum">
              <a:rPr lang="fr-CA" smtClean="0"/>
              <a:t>14</a:t>
            </a:fld>
            <a:endParaRPr lang="fr-CA"/>
          </a:p>
        </p:txBody>
      </p:sp>
      <p:sp>
        <p:nvSpPr>
          <p:cNvPr id="3" name="ZoneTexte 2">
            <a:extLst>
              <a:ext uri="{FF2B5EF4-FFF2-40B4-BE49-F238E27FC236}">
                <a16:creationId xmlns:a16="http://schemas.microsoft.com/office/drawing/2014/main" xmlns="" id="{F331B661-A0CD-F14B-C553-183366CC949A}"/>
              </a:ext>
            </a:extLst>
          </p:cNvPr>
          <p:cNvSpPr txBox="1"/>
          <p:nvPr>
            <p:custDataLst>
              <p:tags r:id="rId5"/>
            </p:custDataLst>
          </p:nvPr>
        </p:nvSpPr>
        <p:spPr>
          <a:xfrm>
            <a:off x="821632" y="2110900"/>
            <a:ext cx="1067186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000">
                <a:ea typeface="Calibri"/>
                <a:cs typeface="Calibri"/>
              </a:rPr>
              <a:t>C’est génial : les respirations profondes ont aidé Charlie, mais elle a encore un petit peu peur. Pour l’aider à glisser, </a:t>
            </a:r>
            <a:r>
              <a:rPr lang="fr-CA" sz="2000" i="1">
                <a:ea typeface="Calibri"/>
                <a:cs typeface="Calibri"/>
              </a:rPr>
              <a:t>Monsieur Courage </a:t>
            </a:r>
            <a:r>
              <a:rPr lang="fr-CA" sz="2000">
                <a:ea typeface="Calibri"/>
                <a:cs typeface="Calibri"/>
              </a:rPr>
              <a:t>suggère à Charlie d’enfiler sa cape invisible! </a:t>
            </a:r>
          </a:p>
        </p:txBody>
      </p:sp>
      <p:sp>
        <p:nvSpPr>
          <p:cNvPr id="5" name="ZoneTexte 4">
            <a:extLst>
              <a:ext uri="{FF2B5EF4-FFF2-40B4-BE49-F238E27FC236}">
                <a16:creationId xmlns:a16="http://schemas.microsoft.com/office/drawing/2014/main" xmlns="" id="{1D494758-BD96-B5A1-A512-5EA95FE27346}"/>
              </a:ext>
            </a:extLst>
          </p:cNvPr>
          <p:cNvSpPr txBox="1"/>
          <p:nvPr>
            <p:custDataLst>
              <p:tags r:id="rId6"/>
            </p:custDataLst>
          </p:nvPr>
        </p:nvSpPr>
        <p:spPr>
          <a:xfrm>
            <a:off x="821632" y="3207727"/>
            <a:ext cx="647603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ea typeface="Calibri"/>
                <a:cs typeface="Calibri"/>
              </a:rPr>
              <a:t>Toi </a:t>
            </a:r>
            <a:r>
              <a:rPr lang="en-US" sz="2000" dirty="0" err="1">
                <a:ea typeface="Calibri"/>
                <a:cs typeface="Calibri"/>
              </a:rPr>
              <a:t>aussi</a:t>
            </a:r>
            <a:r>
              <a:rPr lang="en-US" sz="2000" dirty="0">
                <a:ea typeface="Calibri"/>
                <a:cs typeface="Calibri"/>
              </a:rPr>
              <a:t>, </a:t>
            </a:r>
            <a:r>
              <a:rPr lang="en-US" sz="2000" dirty="0" err="1">
                <a:ea typeface="Calibri"/>
                <a:cs typeface="Calibri"/>
              </a:rPr>
              <a:t>enfile</a:t>
            </a:r>
            <a:r>
              <a:rPr lang="en-US" sz="2000" dirty="0">
                <a:ea typeface="Calibri"/>
                <a:cs typeface="Calibri"/>
              </a:rPr>
              <a:t> ta cape invisible : </a:t>
            </a:r>
          </a:p>
          <a:p>
            <a:pPr algn="just"/>
            <a:endParaRPr lang="en-US" sz="2000">
              <a:ea typeface="Calibri"/>
              <a:cs typeface="Calibri"/>
            </a:endParaRPr>
          </a:p>
          <a:p>
            <a:pPr algn="just"/>
            <a:r>
              <a:rPr lang="en-US" sz="2000" dirty="0">
                <a:ea typeface="Calibri"/>
                <a:cs typeface="Calibri"/>
              </a:rPr>
              <a:t>1-2-3... </a:t>
            </a:r>
            <a:r>
              <a:rPr lang="en-US" sz="2000" dirty="0" err="1">
                <a:ea typeface="Calibri"/>
                <a:cs typeface="Calibri"/>
              </a:rPr>
              <a:t>attrape</a:t>
            </a:r>
            <a:r>
              <a:rPr lang="en-US" sz="2000" dirty="0">
                <a:ea typeface="Calibri"/>
                <a:cs typeface="Calibri"/>
              </a:rPr>
              <a:t>-la avec </a:t>
            </a:r>
            <a:r>
              <a:rPr lang="en-US" sz="2000" dirty="0" err="1">
                <a:ea typeface="Calibri"/>
                <a:cs typeface="Calibri"/>
              </a:rPr>
              <a:t>tes</a:t>
            </a:r>
            <a:r>
              <a:rPr lang="en-US" sz="2000" dirty="0">
                <a:ea typeface="Calibri"/>
                <a:cs typeface="Calibri"/>
              </a:rPr>
              <a:t> deux mains et </a:t>
            </a:r>
            <a:r>
              <a:rPr lang="en-US" sz="2000" dirty="0" err="1">
                <a:ea typeface="Calibri"/>
                <a:cs typeface="Calibri"/>
              </a:rPr>
              <a:t>mets</a:t>
            </a:r>
            <a:r>
              <a:rPr lang="en-US" sz="2000" dirty="0">
                <a:ea typeface="Calibri"/>
                <a:cs typeface="Calibri"/>
              </a:rPr>
              <a:t>-la sur </a:t>
            </a:r>
            <a:r>
              <a:rPr lang="en-US" sz="2000" dirty="0" err="1">
                <a:ea typeface="Calibri"/>
                <a:cs typeface="Calibri"/>
              </a:rPr>
              <a:t>tes</a:t>
            </a:r>
            <a:r>
              <a:rPr lang="en-US" sz="2000" dirty="0">
                <a:ea typeface="Calibri"/>
                <a:cs typeface="Calibri"/>
              </a:rPr>
              <a:t> </a:t>
            </a:r>
            <a:r>
              <a:rPr lang="en-US" sz="2000" dirty="0" err="1">
                <a:ea typeface="Calibri"/>
                <a:cs typeface="Calibri"/>
              </a:rPr>
              <a:t>épaules</a:t>
            </a:r>
            <a:r>
              <a:rPr lang="en-US" sz="2000" dirty="0">
                <a:ea typeface="Calibri"/>
                <a:cs typeface="Calibri"/>
              </a:rPr>
              <a:t> ! </a:t>
            </a:r>
            <a:endParaRPr lang="fr-FR" sz="1600" dirty="0"/>
          </a:p>
        </p:txBody>
      </p:sp>
      <p:sp>
        <p:nvSpPr>
          <p:cNvPr id="11" name="Titre 1">
            <a:extLst>
              <a:ext uri="{FF2B5EF4-FFF2-40B4-BE49-F238E27FC236}">
                <a16:creationId xmlns:a16="http://schemas.microsoft.com/office/drawing/2014/main" xmlns="" id="{D0403E45-D59E-B50C-90BB-A56D35797D0D}"/>
              </a:ext>
            </a:extLst>
          </p:cNvPr>
          <p:cNvSpPr txBox="1">
            <a:spLocks/>
          </p:cNvSpPr>
          <p:nvPr>
            <p:custDataLst>
              <p:tags r:id="rId7"/>
            </p:custDataLst>
          </p:nvPr>
        </p:nvSpPr>
        <p:spPr>
          <a:xfrm>
            <a:off x="136135" y="6852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12" name="ZoneTexte 11">
            <a:extLst>
              <a:ext uri="{FF2B5EF4-FFF2-40B4-BE49-F238E27FC236}">
                <a16:creationId xmlns:a16="http://schemas.microsoft.com/office/drawing/2014/main" xmlns="" id="{6214B778-BA78-C0F9-26DC-DF6ED83FF831}"/>
              </a:ext>
            </a:extLst>
          </p:cNvPr>
          <p:cNvSpPr txBox="1"/>
          <p:nvPr>
            <p:custDataLst>
              <p:tags r:id="rId8"/>
            </p:custDataLst>
          </p:nvPr>
        </p:nvSpPr>
        <p:spPr>
          <a:xfrm>
            <a:off x="821632" y="1361831"/>
            <a:ext cx="62218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b="1" i="1">
                <a:ea typeface="Calibri"/>
                <a:cs typeface="Calibri"/>
              </a:rPr>
              <a:t>L'histoire de la grande glissade</a:t>
            </a:r>
            <a:endParaRPr lang="fr-FR" sz="2800" b="1" i="1"/>
          </a:p>
        </p:txBody>
      </p:sp>
      <p:pic>
        <p:nvPicPr>
          <p:cNvPr id="14" name="Image 13">
            <a:extLst>
              <a:ext uri="{FF2B5EF4-FFF2-40B4-BE49-F238E27FC236}">
                <a16:creationId xmlns:a16="http://schemas.microsoft.com/office/drawing/2014/main" xmlns="" id="{0F78977F-934B-02C2-7534-EEFADFAB0950}"/>
              </a:ext>
            </a:extLst>
          </p:cNvPr>
          <p:cNvPicPr>
            <a:picLocks noChangeAspect="1"/>
          </p:cNvPicPr>
          <p:nvPr>
            <p:custDataLst>
              <p:tags r:id="rId9"/>
            </p:custDataLst>
          </p:nvPr>
        </p:nvPicPr>
        <p:blipFill>
          <a:blip r:embed="rId13"/>
          <a:stretch>
            <a:fillRect/>
          </a:stretch>
        </p:blipFill>
        <p:spPr>
          <a:xfrm rot="20909709">
            <a:off x="8426203" y="3415843"/>
            <a:ext cx="1692124" cy="2230648"/>
          </a:xfrm>
          <a:prstGeom prst="rect">
            <a:avLst/>
          </a:prstGeom>
        </p:spPr>
      </p:pic>
      <p:pic>
        <p:nvPicPr>
          <p:cNvPr id="8" name="Image 7"/>
          <p:cNvPicPr>
            <a:picLocks noChangeAspect="1"/>
          </p:cNvPicPr>
          <p:nvPr/>
        </p:nvPicPr>
        <p:blipFill rotWithShape="1">
          <a:blip r:embed="rId14" cstate="print">
            <a:extLst>
              <a:ext uri="{28A0092B-C50C-407E-A947-70E740481C1C}">
                <a14:useLocalDpi xmlns:a14="http://schemas.microsoft.com/office/drawing/2010/main" val="0"/>
              </a:ext>
            </a:extLst>
          </a:blip>
          <a:srcRect r="40608" b="58071"/>
          <a:stretch/>
        </p:blipFill>
        <p:spPr>
          <a:xfrm>
            <a:off x="7868679" y="2332360"/>
            <a:ext cx="4368953" cy="4112441"/>
          </a:xfrm>
          <a:prstGeom prst="rect">
            <a:avLst/>
          </a:prstGeom>
        </p:spPr>
      </p:pic>
    </p:spTree>
    <p:extLst>
      <p:ext uri="{BB962C8B-B14F-4D97-AF65-F5344CB8AC3E}">
        <p14:creationId xmlns:p14="http://schemas.microsoft.com/office/powerpoint/2010/main" val="1031653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4917" b="54075"/>
          <a:stretch/>
        </p:blipFill>
        <p:spPr>
          <a:xfrm>
            <a:off x="0" y="165100"/>
            <a:ext cx="12368668" cy="6565900"/>
          </a:xfrm>
          <a:prstGeom prst="rect">
            <a:avLst/>
          </a:prstGeom>
        </p:spPr>
      </p:pic>
      <p:pic>
        <p:nvPicPr>
          <p:cNvPr id="10" name="Image 9">
            <a:extLst>
              <a:ext uri="{FF2B5EF4-FFF2-40B4-BE49-F238E27FC236}">
                <a16:creationId xmlns:a16="http://schemas.microsoft.com/office/drawing/2014/main" xmlns="" id="{1408834B-9E76-6AD4-2465-306F39D8020D}"/>
              </a:ext>
            </a:extLst>
          </p:cNvPr>
          <p:cNvPicPr>
            <a:picLocks noChangeAspect="1"/>
          </p:cNvPicPr>
          <p:nvPr>
            <p:custDataLst>
              <p:tags r:id="rId2"/>
            </p:custDataLst>
          </p:nvPr>
        </p:nvPicPr>
        <p:blipFill>
          <a:blip r:embed="rId9">
            <a:alphaModFix amt="50000"/>
            <a:extLst>
              <a:ext uri="{BEBA8EAE-BF5A-486C-A8C5-ECC9F3942E4B}">
                <a14:imgProps xmlns:a14="http://schemas.microsoft.com/office/drawing/2010/main">
                  <a14:imgLayer r:embed="rId10">
                    <a14:imgEffect>
                      <a14:backgroundRemoval t="10000" b="90000" l="1558" r="97144">
                        <a14:foregroundMark x1="5607" y1="30476" x2="21599" y2="62857"/>
                        <a14:foregroundMark x1="94029" y1="40952" x2="96054" y2="49524"/>
                        <a14:foregroundMark x1="97196" y1="33333" x2="97196" y2="33333"/>
                        <a14:foregroundMark x1="1558" y1="29524" x2="1765" y2="60000"/>
                      </a14:backgroundRemoval>
                    </a14:imgEffect>
                  </a14:imgLayer>
                </a14:imgProps>
              </a:ext>
              <a:ext uri="{28A0092B-C50C-407E-A947-70E740481C1C}">
                <a14:useLocalDpi xmlns:a14="http://schemas.microsoft.com/office/drawing/2010/main" val="0"/>
              </a:ext>
            </a:extLst>
          </a:blip>
          <a:stretch>
            <a:fillRect/>
          </a:stretch>
        </p:blipFill>
        <p:spPr>
          <a:xfrm>
            <a:off x="336550" y="1203111"/>
            <a:ext cx="6223000" cy="1308337"/>
          </a:xfrm>
          <a:prstGeom prst="rect">
            <a:avLst/>
          </a:prstGeom>
        </p:spPr>
      </p:pic>
      <p:sp>
        <p:nvSpPr>
          <p:cNvPr id="3" name="Espace réservé du contenu 2"/>
          <p:cNvSpPr>
            <a:spLocks noGrp="1"/>
          </p:cNvSpPr>
          <p:nvPr>
            <p:ph idx="1"/>
            <p:custDataLst>
              <p:tags r:id="rId3"/>
            </p:custDataLst>
          </p:nvPr>
        </p:nvSpPr>
        <p:spPr>
          <a:xfrm>
            <a:off x="571500" y="1314006"/>
            <a:ext cx="5753100" cy="904875"/>
          </a:xfrm>
        </p:spPr>
        <p:txBody>
          <a:bodyPr>
            <a:noAutofit/>
          </a:bodyPr>
          <a:lstStyle/>
          <a:p>
            <a:pPr marL="0" indent="0" algn="just">
              <a:buNone/>
            </a:pPr>
            <a:r>
              <a:rPr lang="fr-FR" sz="2400">
                <a:ea typeface="Calibri"/>
                <a:cs typeface="Calibri"/>
              </a:rPr>
              <a:t>Avec sa cape invisible, Charlie s'élance dans la glissade. Elle se sent légère et glisse à toute vitesse en criant de joie :  </a:t>
            </a:r>
            <a:r>
              <a:rPr lang="fr" sz="2400">
                <a:ea typeface="+mn-lt"/>
                <a:cs typeface="+mn-lt"/>
              </a:rPr>
              <a:t>« </a:t>
            </a:r>
            <a:r>
              <a:rPr lang="fr-FR" sz="2400" err="1">
                <a:ea typeface="+mn-lt"/>
                <a:cs typeface="Calibri"/>
              </a:rPr>
              <a:t>Youpiiii</a:t>
            </a:r>
            <a:r>
              <a:rPr lang="fr-FR" sz="2400">
                <a:ea typeface="Calibri"/>
                <a:cs typeface="Calibri"/>
              </a:rPr>
              <a:t>!</a:t>
            </a:r>
            <a:r>
              <a:rPr lang="fr" sz="2400">
                <a:ea typeface="Calibri"/>
                <a:cs typeface="Calibri"/>
              </a:rPr>
              <a:t> »</a:t>
            </a:r>
          </a:p>
        </p:txBody>
      </p:sp>
      <p:sp>
        <p:nvSpPr>
          <p:cNvPr id="4" name="Espace réservé du numéro de diapositive 3"/>
          <p:cNvSpPr>
            <a:spLocks noGrp="1"/>
          </p:cNvSpPr>
          <p:nvPr>
            <p:ph type="sldNum" sz="quarter" idx="12"/>
            <p:custDataLst>
              <p:tags r:id="rId4"/>
            </p:custDataLst>
          </p:nvPr>
        </p:nvSpPr>
        <p:spPr/>
        <p:txBody>
          <a:bodyPr/>
          <a:lstStyle/>
          <a:p>
            <a:fld id="{722A46F7-F236-459F-93FB-98B77B1A55B6}" type="slidenum">
              <a:rPr lang="fr-CA" smtClean="0"/>
              <a:t>15</a:t>
            </a:fld>
            <a:endParaRPr lang="fr-CA"/>
          </a:p>
        </p:txBody>
      </p:sp>
      <p:pic>
        <p:nvPicPr>
          <p:cNvPr id="9" name="Image 8">
            <a:extLst>
              <a:ext uri="{FF2B5EF4-FFF2-40B4-BE49-F238E27FC236}">
                <a16:creationId xmlns:a16="http://schemas.microsoft.com/office/drawing/2014/main" xmlns="" id="{1408834B-9E76-6AD4-2465-306F39D8020D}"/>
              </a:ext>
            </a:extLst>
          </p:cNvPr>
          <p:cNvPicPr>
            <a:picLocks noChangeAspect="1"/>
          </p:cNvPicPr>
          <p:nvPr>
            <p:custDataLst>
              <p:tags r:id="rId5"/>
            </p:custDataLst>
          </p:nvPr>
        </p:nvPicPr>
        <p:blipFill>
          <a:blip r:embed="rId9">
            <a:alphaModFix amt="50000"/>
            <a:extLst>
              <a:ext uri="{BEBA8EAE-BF5A-486C-A8C5-ECC9F3942E4B}">
                <a14:imgProps xmlns:a14="http://schemas.microsoft.com/office/drawing/2010/main">
                  <a14:imgLayer r:embed="rId10">
                    <a14:imgEffect>
                      <a14:backgroundRemoval t="10000" b="90000" l="1558" r="97144">
                        <a14:foregroundMark x1="5607" y1="30476" x2="21599" y2="62857"/>
                        <a14:foregroundMark x1="94029" y1="40952" x2="96054" y2="49524"/>
                        <a14:foregroundMark x1="97196" y1="33333" x2="97196" y2="33333"/>
                        <a14:foregroundMark x1="1558" y1="29524" x2="1765" y2="60000"/>
                      </a14:backgroundRemoval>
                    </a14:imgEffect>
                  </a14:imgLayer>
                </a14:imgProps>
              </a:ext>
              <a:ext uri="{28A0092B-C50C-407E-A947-70E740481C1C}">
                <a14:useLocalDpi xmlns:a14="http://schemas.microsoft.com/office/drawing/2010/main" val="0"/>
              </a:ext>
            </a:extLst>
          </a:blip>
          <a:stretch>
            <a:fillRect/>
          </a:stretch>
        </p:blipFill>
        <p:spPr>
          <a:xfrm>
            <a:off x="4419600" y="5351841"/>
            <a:ext cx="7772400" cy="1223119"/>
          </a:xfrm>
          <a:prstGeom prst="rect">
            <a:avLst/>
          </a:prstGeom>
        </p:spPr>
      </p:pic>
      <p:sp>
        <p:nvSpPr>
          <p:cNvPr id="7" name="ZoneTexte 6"/>
          <p:cNvSpPr txBox="1"/>
          <p:nvPr>
            <p:custDataLst>
              <p:tags r:id="rId6"/>
            </p:custDataLst>
          </p:nvPr>
        </p:nvSpPr>
        <p:spPr>
          <a:xfrm>
            <a:off x="4572000" y="5547903"/>
            <a:ext cx="7391400" cy="830997"/>
          </a:xfrm>
          <a:prstGeom prst="rect">
            <a:avLst/>
          </a:prstGeom>
          <a:noFill/>
        </p:spPr>
        <p:txBody>
          <a:bodyPr wrap="square" rtlCol="0">
            <a:spAutoFit/>
          </a:bodyPr>
          <a:lstStyle/>
          <a:p>
            <a:r>
              <a:rPr lang="fr-FR" sz="2400">
                <a:ea typeface="Calibri"/>
                <a:cs typeface="Calibri"/>
              </a:rPr>
              <a:t>Charlie arrive en bas, souriante et pleine de fierté, car elle a affronté sa peur à l'aide de Léo et de </a:t>
            </a:r>
            <a:r>
              <a:rPr lang="fr-FR" sz="2400" i="1">
                <a:ea typeface="Calibri"/>
                <a:cs typeface="Calibri"/>
              </a:rPr>
              <a:t>Monsieur Courage</a:t>
            </a:r>
            <a:r>
              <a:rPr lang="fr-FR" sz="2400">
                <a:ea typeface="Calibri"/>
                <a:cs typeface="Calibri"/>
              </a:rPr>
              <a:t>.</a:t>
            </a:r>
          </a:p>
        </p:txBody>
      </p:sp>
    </p:spTree>
    <p:extLst>
      <p:ext uri="{BB962C8B-B14F-4D97-AF65-F5344CB8AC3E}">
        <p14:creationId xmlns:p14="http://schemas.microsoft.com/office/powerpoint/2010/main" val="498577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A6D89E1-9E04-D758-0E07-8EB89C34DBFB}"/>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xmlns="" id="{6882B9DF-723B-1B1F-1BC3-FC83A09C2313}"/>
              </a:ext>
            </a:extLst>
          </p:cNvPr>
          <p:cNvPicPr>
            <a:picLocks noChangeAspect="1"/>
          </p:cNvPicPr>
          <p:nvPr>
            <p:custDataLst>
              <p:tags r:id="rId1"/>
            </p:custDataLst>
          </p:nvPr>
        </p:nvPicPr>
        <p:blipFill rotWithShape="1">
          <a:blip r:embed="rId8"/>
          <a:srcRect t="72843"/>
          <a:stretch/>
        </p:blipFill>
        <p:spPr>
          <a:xfrm>
            <a:off x="0" y="5388076"/>
            <a:ext cx="12191999" cy="1469923"/>
          </a:xfrm>
          <a:prstGeom prst="rect">
            <a:avLst/>
          </a:prstGeom>
        </p:spPr>
      </p:pic>
      <p:sp>
        <p:nvSpPr>
          <p:cNvPr id="4" name="Espace réservé du numéro de diapositive 3">
            <a:extLst>
              <a:ext uri="{FF2B5EF4-FFF2-40B4-BE49-F238E27FC236}">
                <a16:creationId xmlns:a16="http://schemas.microsoft.com/office/drawing/2014/main" xmlns="" id="{FB48D6EC-535F-EBD8-A51C-0F604B5B82C7}"/>
              </a:ext>
            </a:extLst>
          </p:cNvPr>
          <p:cNvSpPr>
            <a:spLocks noGrp="1"/>
          </p:cNvSpPr>
          <p:nvPr>
            <p:ph type="sldNum" sz="quarter" idx="12"/>
            <p:custDataLst>
              <p:tags r:id="rId2"/>
            </p:custDataLst>
          </p:nvPr>
        </p:nvSpPr>
        <p:spPr/>
        <p:txBody>
          <a:bodyPr/>
          <a:lstStyle/>
          <a:p>
            <a:fld id="{722A46F7-F236-459F-93FB-98B77B1A55B6}" type="slidenum">
              <a:rPr lang="fr-CA" smtClean="0"/>
              <a:t>16</a:t>
            </a:fld>
            <a:endParaRPr lang="fr-CA"/>
          </a:p>
        </p:txBody>
      </p:sp>
      <p:sp>
        <p:nvSpPr>
          <p:cNvPr id="6" name="Titre 1">
            <a:extLst>
              <a:ext uri="{FF2B5EF4-FFF2-40B4-BE49-F238E27FC236}">
                <a16:creationId xmlns:a16="http://schemas.microsoft.com/office/drawing/2014/main" xmlns="" id="{0E5C957B-8CB0-41BE-464D-F2B789371750}"/>
              </a:ext>
            </a:extLst>
          </p:cNvPr>
          <p:cNvSpPr txBox="1">
            <a:spLocks/>
          </p:cNvSpPr>
          <p:nvPr>
            <p:custDataLst>
              <p:tags r:id="rId3"/>
            </p:custDataLst>
          </p:nvPr>
        </p:nvSpPr>
        <p:spPr>
          <a:xfrm>
            <a:off x="0" y="-4294"/>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a:solidFill>
                  <a:srgbClr val="00CC99"/>
                </a:solidFill>
                <a:latin typeface=""/>
              </a:rPr>
              <a:t>La peur</a:t>
            </a:r>
          </a:p>
        </p:txBody>
      </p:sp>
      <p:sp>
        <p:nvSpPr>
          <p:cNvPr id="10" name="Espace réservé du contenu 2">
            <a:extLst>
              <a:ext uri="{FF2B5EF4-FFF2-40B4-BE49-F238E27FC236}">
                <a16:creationId xmlns:a16="http://schemas.microsoft.com/office/drawing/2014/main" xmlns="" id="{B346272D-48FC-DA11-2628-500FC753ADD1}"/>
              </a:ext>
            </a:extLst>
          </p:cNvPr>
          <p:cNvSpPr>
            <a:spLocks noGrp="1"/>
          </p:cNvSpPr>
          <p:nvPr>
            <p:ph idx="1"/>
            <p:custDataLst>
              <p:tags r:id="rId4"/>
            </p:custDataLst>
          </p:nvPr>
        </p:nvSpPr>
        <p:spPr>
          <a:xfrm>
            <a:off x="991904" y="1672796"/>
            <a:ext cx="9345896" cy="3814938"/>
          </a:xfrm>
        </p:spPr>
        <p:txBody>
          <a:bodyPr vert="horz" lIns="91440" tIns="45720" rIns="91440" bIns="45720" rtlCol="0">
            <a:normAutofit/>
          </a:bodyPr>
          <a:lstStyle/>
          <a:p>
            <a:r>
              <a:rPr lang="fr-CA" sz="2400">
                <a:ea typeface="Calibri"/>
                <a:cs typeface="Calibri"/>
              </a:rPr>
              <a:t>Comment te sens-tu à la suite de ces exercices?</a:t>
            </a:r>
          </a:p>
          <a:p>
            <a:r>
              <a:rPr lang="fr-CA" sz="2400">
                <a:ea typeface="Calibri"/>
                <a:cs typeface="Calibri"/>
              </a:rPr>
              <a:t>Y </a:t>
            </a:r>
            <a:r>
              <a:rPr lang="fr-CA" sz="2400" err="1">
                <a:ea typeface="Calibri"/>
                <a:cs typeface="Calibri"/>
              </a:rPr>
              <a:t>a-t-il</a:t>
            </a:r>
            <a:r>
              <a:rPr lang="fr-CA" sz="2400">
                <a:ea typeface="Calibri"/>
                <a:cs typeface="Calibri"/>
              </a:rPr>
              <a:t> des situations où tu aimerais enfiler ta cape invisible toi aussi? </a:t>
            </a:r>
          </a:p>
          <a:p>
            <a:r>
              <a:rPr lang="fr-CA" sz="2400">
                <a:ea typeface="Calibri"/>
                <a:cs typeface="Calibri"/>
              </a:rPr>
              <a:t>Quel moyen aimerais-tu essayer dans les prochains jours? </a:t>
            </a:r>
          </a:p>
          <a:p>
            <a:pPr marL="0" indent="0">
              <a:buNone/>
            </a:pPr>
            <a:endParaRPr lang="fr-CA" sz="2200">
              <a:ea typeface="Calibri"/>
              <a:cs typeface="Calibri"/>
            </a:endParaRPr>
          </a:p>
        </p:txBody>
      </p:sp>
      <p:sp>
        <p:nvSpPr>
          <p:cNvPr id="3" name="Espace réservé du contenu 2">
            <a:extLst>
              <a:ext uri="{FF2B5EF4-FFF2-40B4-BE49-F238E27FC236}">
                <a16:creationId xmlns:a16="http://schemas.microsoft.com/office/drawing/2014/main" xmlns="" id="{AAE9FDEB-F45B-8342-DC43-4367649CFD68}"/>
              </a:ext>
            </a:extLst>
          </p:cNvPr>
          <p:cNvSpPr>
            <a:spLocks noGrp="1"/>
          </p:cNvSpPr>
          <p:nvPr>
            <p:custDataLst>
              <p:tags r:id="rId5"/>
            </p:custDataLst>
          </p:nvPr>
        </p:nvSpPr>
        <p:spPr>
          <a:xfrm>
            <a:off x="8966871" y="1828029"/>
            <a:ext cx="959806" cy="532477"/>
          </a:xfrm>
          <a:prstGeom prst="rect">
            <a:avLst/>
          </a:prstGeom>
        </p:spPr>
        <p:txBody>
          <a:bodyPr vert="horz" lIns="91440" tIns="45720" rIns="91440" bIns="45720" rtlCol="0" anchor="t">
            <a:normAutofit/>
          </a:bodyPr>
          <a:lstStyle>
            <a:defPPr>
              <a:defRPr lang="fr-FR"/>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CA" sz="2200">
              <a:ea typeface="Calibri"/>
              <a:cs typeface="Calibri"/>
            </a:endParaRPr>
          </a:p>
        </p:txBody>
      </p:sp>
      <p:pic>
        <p:nvPicPr>
          <p:cNvPr id="9" name="Image 8"/>
          <p:cNvPicPr>
            <a:picLocks noChangeAspect="1"/>
          </p:cNvPicPr>
          <p:nvPr>
            <p:custDataLst>
              <p:tags r:id="rId6"/>
            </p:custDataLst>
          </p:nvPr>
        </p:nvPicPr>
        <p:blipFill>
          <a:blip r:embed="rId9" cstate="print">
            <a:extLst>
              <a:ext uri="{28A0092B-C50C-407E-A947-70E740481C1C}">
                <a14:useLocalDpi xmlns:a14="http://schemas.microsoft.com/office/drawing/2010/main" val="0"/>
              </a:ext>
            </a:extLst>
          </a:blip>
          <a:stretch>
            <a:fillRect/>
          </a:stretch>
        </p:blipFill>
        <p:spPr>
          <a:xfrm>
            <a:off x="4371018" y="3369577"/>
            <a:ext cx="2587668" cy="3495977"/>
          </a:xfrm>
          <a:prstGeom prst="rect">
            <a:avLst/>
          </a:prstGeom>
        </p:spPr>
      </p:pic>
    </p:spTree>
    <p:extLst>
      <p:ext uri="{BB962C8B-B14F-4D97-AF65-F5344CB8AC3E}">
        <p14:creationId xmlns:p14="http://schemas.microsoft.com/office/powerpoint/2010/main" val="3667762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xmlns="" id="{466CE8F6-5D62-4ADF-A356-964604D46067}"/>
              </a:ext>
            </a:extLst>
          </p:cNvPr>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t="2185" b="4187"/>
          <a:stretch/>
        </p:blipFill>
        <p:spPr>
          <a:xfrm>
            <a:off x="2519309" y="-2174"/>
            <a:ext cx="9669642" cy="6857990"/>
          </a:xfrm>
          <a:prstGeom prst="rect">
            <a:avLst/>
          </a:prstGeom>
        </p:spPr>
      </p:pic>
      <p:sp>
        <p:nvSpPr>
          <p:cNvPr id="9" name="Rectangle 12">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D384988C-10F1-4027-854E-7577C676619E}"/>
              </a:ext>
            </a:extLst>
          </p:cNvPr>
          <p:cNvSpPr>
            <a:spLocks noGrp="1"/>
          </p:cNvSpPr>
          <p:nvPr>
            <p:ph type="title"/>
            <p:custDataLst>
              <p:tags r:id="rId4"/>
            </p:custDataLst>
          </p:nvPr>
        </p:nvSpPr>
        <p:spPr>
          <a:xfrm>
            <a:off x="326737" y="1325078"/>
            <a:ext cx="4644853" cy="1899912"/>
          </a:xfrm>
        </p:spPr>
        <p:txBody>
          <a:bodyPr>
            <a:normAutofit/>
          </a:bodyPr>
          <a:lstStyle/>
          <a:p>
            <a:r>
              <a:rPr lang="fr-CA" sz="4000" b="1">
                <a:solidFill>
                  <a:srgbClr val="00CC99"/>
                </a:solidFill>
                <a:latin typeface=""/>
              </a:rPr>
              <a:t>Défi HORS-PISTE</a:t>
            </a:r>
          </a:p>
        </p:txBody>
      </p:sp>
      <p:sp>
        <p:nvSpPr>
          <p:cNvPr id="3" name="Espace réservé du contenu 2">
            <a:extLst>
              <a:ext uri="{FF2B5EF4-FFF2-40B4-BE49-F238E27FC236}">
                <a16:creationId xmlns:a16="http://schemas.microsoft.com/office/drawing/2014/main" xmlns="" id="{AFCB3CAD-3C22-450D-B5C4-2878CEC6D9D1}"/>
              </a:ext>
            </a:extLst>
          </p:cNvPr>
          <p:cNvSpPr>
            <a:spLocks noGrp="1"/>
          </p:cNvSpPr>
          <p:nvPr>
            <p:ph idx="1"/>
            <p:custDataLst>
              <p:tags r:id="rId5"/>
            </p:custDataLst>
          </p:nvPr>
        </p:nvSpPr>
        <p:spPr>
          <a:xfrm>
            <a:off x="329787" y="2664998"/>
            <a:ext cx="7024343" cy="2127386"/>
          </a:xfrm>
          <a:solidFill>
            <a:schemeClr val="bg1"/>
          </a:solidFill>
          <a:ln w="38100">
            <a:solidFill>
              <a:srgbClr val="00CC99"/>
            </a:solidFill>
          </a:ln>
        </p:spPr>
        <p:txBody>
          <a:bodyPr anchor="ctr">
            <a:noAutofit/>
          </a:bodyPr>
          <a:lstStyle/>
          <a:p>
            <a:pPr marL="0" marR="17145" lvl="0" indent="0" algn="ctr">
              <a:spcBef>
                <a:spcPts val="600"/>
              </a:spcBef>
              <a:spcAft>
                <a:spcPts val="0"/>
              </a:spcAft>
              <a:buSzPts val="1100"/>
              <a:buNone/>
              <a:tabLst>
                <a:tab pos="2000885" algn="l"/>
              </a:tabLst>
            </a:pPr>
            <a:r>
              <a:rPr lang="fr-CA" sz="3200" i="1" dirty="0">
                <a:effectLst/>
                <a:latin typeface="Calibri" panose="020F0502020204030204" pitchFamily="34" charset="0"/>
                <a:ea typeface="Arial" panose="020B0604020202020204" pitchFamily="34" charset="0"/>
                <a:cs typeface="Trebuchet MS" panose="020B0603020202020204" pitchFamily="34" charset="0"/>
              </a:rPr>
              <a:t>Pratique la respiration profonde quand tu as peur.</a:t>
            </a:r>
            <a:endParaRPr lang="fr-CA" sz="3200" i="1" dirty="0">
              <a:effectLst/>
              <a:latin typeface="Trebuchet MS" panose="020B0603020202020204" pitchFamily="34" charset="0"/>
              <a:ea typeface="Trebuchet MS" panose="020B0603020202020204" pitchFamily="34" charset="0"/>
              <a:cs typeface="Trebuchet MS" panose="020B0603020202020204" pitchFamily="34" charset="0"/>
            </a:endParaRPr>
          </a:p>
        </p:txBody>
      </p:sp>
      <p:sp>
        <p:nvSpPr>
          <p:cNvPr id="17" name="Espace réservé du numéro de diapositive 16"/>
          <p:cNvSpPr>
            <a:spLocks noGrp="1"/>
          </p:cNvSpPr>
          <p:nvPr>
            <p:ph type="sldNum" sz="quarter" idx="12"/>
          </p:nvPr>
        </p:nvSpPr>
        <p:spPr/>
        <p:txBody>
          <a:bodyPr/>
          <a:lstStyle/>
          <a:p>
            <a:fld id="{722A46F7-F236-459F-93FB-98B77B1A55B6}" type="slidenum">
              <a:rPr lang="fr-CA" smtClean="0"/>
              <a:t>17</a:t>
            </a:fld>
            <a:endParaRPr lang="fr-CA"/>
          </a:p>
        </p:txBody>
      </p:sp>
      <p:pic>
        <p:nvPicPr>
          <p:cNvPr id="10" name="Image 9" descr="Une image contenant illustration, clipart, Animation, dessin humoristique&#10;&#10;Le contenu généré par l’IA peut être incorrect.">
            <a:extLst>
              <a:ext uri="{FF2B5EF4-FFF2-40B4-BE49-F238E27FC236}">
                <a16:creationId xmlns:a16="http://schemas.microsoft.com/office/drawing/2014/main" xmlns="" id="{98157551-77F7-85E4-F18D-8A58DF47718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726" t="8175" r="41722" b="57616"/>
          <a:stretch>
            <a:fillRect/>
          </a:stretch>
        </p:blipFill>
        <p:spPr>
          <a:xfrm>
            <a:off x="7833040" y="3224990"/>
            <a:ext cx="4377027" cy="3949307"/>
          </a:xfrm>
          <a:prstGeom prst="rect">
            <a:avLst/>
          </a:prstGeom>
        </p:spPr>
      </p:pic>
    </p:spTree>
    <p:extLst>
      <p:ext uri="{BB962C8B-B14F-4D97-AF65-F5344CB8AC3E}">
        <p14:creationId xmlns:p14="http://schemas.microsoft.com/office/powerpoint/2010/main" val="2307018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B41A2762-4667-40EC-A7C7-D7B71DF28CED}"/>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2051" name="2F3E150A-B200-482F-9D4C-1521080F5A48">
            <a:extLst>
              <a:ext uri="{FF2B5EF4-FFF2-40B4-BE49-F238E27FC236}">
                <a16:creationId xmlns:a16="http://schemas.microsoft.com/office/drawing/2014/main" xmlns="" id="{0267A0BF-4E70-48AE-AA1E-1FDAE3BAE24D}"/>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custDataLst>
              <p:tags r:id="rId3"/>
            </p:custDataLst>
          </p:nvPr>
        </p:nvSpPr>
        <p:spPr/>
        <p:txBody>
          <a:bodyPr/>
          <a:lstStyle/>
          <a:p>
            <a:fld id="{722A46F7-F236-459F-93FB-98B77B1A55B6}" type="slidenum">
              <a:rPr lang="fr-CA" smtClean="0"/>
              <a:t>18</a:t>
            </a:fld>
            <a:endParaRPr lang="fr-CA"/>
          </a:p>
        </p:txBody>
      </p:sp>
    </p:spTree>
    <p:extLst>
      <p:ext uri="{BB962C8B-B14F-4D97-AF65-F5344CB8AC3E}">
        <p14:creationId xmlns:p14="http://schemas.microsoft.com/office/powerpoint/2010/main" val="3678778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xmlns="" id="{B560FCE1-0769-4686-DD13-C50DEC8BDCBA}"/>
              </a:ext>
            </a:extLst>
          </p:cNvPr>
          <p:cNvSpPr>
            <a:spLocks noGrp="1"/>
          </p:cNvSpPr>
          <p:nvPr>
            <p:ph type="sldNum" sz="quarter" idx="12"/>
          </p:nvPr>
        </p:nvSpPr>
        <p:spPr/>
        <p:txBody>
          <a:bodyPr/>
          <a:lstStyle/>
          <a:p>
            <a:fld id="{722A46F7-F236-459F-93FB-98B77B1A55B6}" type="slidenum">
              <a:rPr lang="fr-CA" smtClean="0"/>
              <a:t>2</a:t>
            </a:fld>
            <a:endParaRPr lang="fr-CA"/>
          </a:p>
        </p:txBody>
      </p:sp>
      <p:sp>
        <p:nvSpPr>
          <p:cNvPr id="5" name="Espace réservé du numéro de diapositive 3">
            <a:extLst>
              <a:ext uri="{FF2B5EF4-FFF2-40B4-BE49-F238E27FC236}">
                <a16:creationId xmlns:a16="http://schemas.microsoft.com/office/drawing/2014/main" xmlns="" id="{6941BA93-5CEC-A68B-AD02-BE20454CD1E4}"/>
              </a:ext>
            </a:extLst>
          </p:cNvPr>
          <p:cNvSpPr txBox="1">
            <a:spLocks/>
          </p:cNvSpPr>
          <p:nvPr/>
        </p:nvSpPr>
        <p:spPr>
          <a:xfrm>
            <a:off x="9448800" y="-1492"/>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2A46F7-F236-459F-93FB-98B77B1A55B6}" type="slidenum">
              <a:rPr lang="fr-CA" smtClean="0"/>
              <a:pPr/>
              <a:t>2</a:t>
            </a:fld>
            <a:endParaRPr lang="fr-CA"/>
          </a:p>
        </p:txBody>
      </p:sp>
      <p:sp>
        <p:nvSpPr>
          <p:cNvPr id="6" name="Espace réservé du numéro de diapositive 2">
            <a:extLst>
              <a:ext uri="{FF2B5EF4-FFF2-40B4-BE49-F238E27FC236}">
                <a16:creationId xmlns:a16="http://schemas.microsoft.com/office/drawing/2014/main" xmlns="" id="{4F50ACFD-8E78-7A3F-F8B1-C1D9F943290C}"/>
              </a:ext>
            </a:extLst>
          </p:cNvPr>
          <p:cNvSpPr txBox="1">
            <a:spLocks/>
          </p:cNvSpPr>
          <p:nvPr>
            <p:custDataLst>
              <p:tags r:id="rId1"/>
            </p:custDataLst>
          </p:nvPr>
        </p:nvSpPr>
        <p:spPr>
          <a:xfrm>
            <a:off x="8206467" y="51842"/>
            <a:ext cx="3756250" cy="499964"/>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22A46F7-F236-459F-93FB-98B77B1A55B6}" type="slidenum">
              <a:rPr lang="fr-CA" sz="1600" smtClean="0">
                <a:latin typeface="Gambado Sans Forte"/>
              </a:rPr>
              <a:pPr/>
              <a:t>2</a:t>
            </a:fld>
            <a:endParaRPr lang="fr-CA" sz="1600" dirty="0">
              <a:latin typeface="Gambado Sans Forte"/>
            </a:endParaRPr>
          </a:p>
        </p:txBody>
      </p:sp>
      <p:pic>
        <p:nvPicPr>
          <p:cNvPr id="7" name="Image 6">
            <a:extLst>
              <a:ext uri="{FF2B5EF4-FFF2-40B4-BE49-F238E27FC236}">
                <a16:creationId xmlns:a16="http://schemas.microsoft.com/office/drawing/2014/main" xmlns="" id="{75C055B6-5551-39B2-BD06-0CBF3A43C7B9}"/>
              </a:ext>
            </a:extLst>
          </p:cNvPr>
          <p:cNvPicPr/>
          <p:nvPr/>
        </p:nvPicPr>
        <p:blipFill>
          <a:blip r:embed="rId4"/>
          <a:stretch>
            <a:fillRect/>
          </a:stretch>
        </p:blipFill>
        <p:spPr>
          <a:xfrm>
            <a:off x="3342968" y="74066"/>
            <a:ext cx="8849032" cy="6636774"/>
          </a:xfrm>
          <a:prstGeom prst="rect">
            <a:avLst/>
          </a:prstGeom>
        </p:spPr>
      </p:pic>
      <p:sp>
        <p:nvSpPr>
          <p:cNvPr id="8" name="Rectangle 7">
            <a:extLst>
              <a:ext uri="{FF2B5EF4-FFF2-40B4-BE49-F238E27FC236}">
                <a16:creationId xmlns:a16="http://schemas.microsoft.com/office/drawing/2014/main" xmlns="" id="{6B27DCE3-6E2F-57BB-B53D-3588C46B8A63}"/>
              </a:ext>
            </a:extLst>
          </p:cNvPr>
          <p:cNvSpPr/>
          <p:nvPr/>
        </p:nvSpPr>
        <p:spPr>
          <a:xfrm>
            <a:off x="4011505" y="805180"/>
            <a:ext cx="490740" cy="707886"/>
          </a:xfrm>
          <a:prstGeom prst="rect">
            <a:avLst/>
          </a:prstGeom>
          <a:noFill/>
        </p:spPr>
        <p:txBody>
          <a:bodyPr wrap="square" lIns="91440" tIns="45720" rIns="91440" bIns="45720">
            <a:spAutoFit/>
          </a:bodyPr>
          <a:lstStyle/>
          <a:p>
            <a:pPr algn="ctr"/>
            <a:r>
              <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J</a:t>
            </a:r>
          </a:p>
        </p:txBody>
      </p:sp>
      <p:sp>
        <p:nvSpPr>
          <p:cNvPr id="9" name="Rectangle 8">
            <a:extLst>
              <a:ext uri="{FF2B5EF4-FFF2-40B4-BE49-F238E27FC236}">
                <a16:creationId xmlns:a16="http://schemas.microsoft.com/office/drawing/2014/main" xmlns="" id="{39ADA378-D62C-25BD-02B1-018AAEC24636}"/>
              </a:ext>
            </a:extLst>
          </p:cNvPr>
          <p:cNvSpPr/>
          <p:nvPr/>
        </p:nvSpPr>
        <p:spPr>
          <a:xfrm rot="224926">
            <a:off x="4221686" y="811044"/>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0" name="Rectangle 9">
            <a:extLst>
              <a:ext uri="{FF2B5EF4-FFF2-40B4-BE49-F238E27FC236}">
                <a16:creationId xmlns:a16="http://schemas.microsoft.com/office/drawing/2014/main" xmlns="" id="{983516FC-45E2-D8E4-7876-8A0BE5F2DECA}"/>
              </a:ext>
            </a:extLst>
          </p:cNvPr>
          <p:cNvSpPr/>
          <p:nvPr/>
        </p:nvSpPr>
        <p:spPr>
          <a:xfrm>
            <a:off x="6287700" y="87322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1" name="Rectangle 10">
            <a:extLst>
              <a:ext uri="{FF2B5EF4-FFF2-40B4-BE49-F238E27FC236}">
                <a16:creationId xmlns:a16="http://schemas.microsoft.com/office/drawing/2014/main" xmlns="" id="{478B3C49-87AD-3F54-0719-4649C556046D}"/>
              </a:ext>
            </a:extLst>
          </p:cNvPr>
          <p:cNvSpPr/>
          <p:nvPr/>
        </p:nvSpPr>
        <p:spPr>
          <a:xfrm rot="774637">
            <a:off x="6008638" y="870982"/>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2" name="Rectangle 11">
            <a:extLst>
              <a:ext uri="{FF2B5EF4-FFF2-40B4-BE49-F238E27FC236}">
                <a16:creationId xmlns:a16="http://schemas.microsoft.com/office/drawing/2014/main" xmlns="" id="{068B87B1-EEC8-E4F6-1053-F38774106695}"/>
              </a:ext>
            </a:extLst>
          </p:cNvPr>
          <p:cNvSpPr/>
          <p:nvPr/>
        </p:nvSpPr>
        <p:spPr>
          <a:xfrm>
            <a:off x="5732898" y="87322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P</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3" name="Rectangle 12">
            <a:extLst>
              <a:ext uri="{FF2B5EF4-FFF2-40B4-BE49-F238E27FC236}">
                <a16:creationId xmlns:a16="http://schemas.microsoft.com/office/drawing/2014/main" xmlns="" id="{940DF1F7-A55B-BF46-5831-9A0C4D69B92A}"/>
              </a:ext>
            </a:extLst>
          </p:cNvPr>
          <p:cNvSpPr/>
          <p:nvPr/>
        </p:nvSpPr>
        <p:spPr>
          <a:xfrm rot="164186">
            <a:off x="5398945" y="862965"/>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14" name="Rectangle 13">
            <a:extLst>
              <a:ext uri="{FF2B5EF4-FFF2-40B4-BE49-F238E27FC236}">
                <a16:creationId xmlns:a16="http://schemas.microsoft.com/office/drawing/2014/main" xmlns="" id="{AC8F481C-BC25-ACD5-43E4-C57B8F58F7AC}"/>
              </a:ext>
            </a:extLst>
          </p:cNvPr>
          <p:cNvSpPr/>
          <p:nvPr/>
        </p:nvSpPr>
        <p:spPr>
          <a:xfrm rot="21284148">
            <a:off x="4999994" y="853693"/>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5" name="Rectangle 14">
            <a:extLst>
              <a:ext uri="{FF2B5EF4-FFF2-40B4-BE49-F238E27FC236}">
                <a16:creationId xmlns:a16="http://schemas.microsoft.com/office/drawing/2014/main" xmlns="" id="{35668688-198D-AEB2-DFE2-FDB60060D3E3}"/>
              </a:ext>
            </a:extLst>
          </p:cNvPr>
          <p:cNvSpPr/>
          <p:nvPr/>
        </p:nvSpPr>
        <p:spPr>
          <a:xfrm>
            <a:off x="4667030" y="836035"/>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C</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6" name="Rectangle 15">
            <a:extLst>
              <a:ext uri="{FF2B5EF4-FFF2-40B4-BE49-F238E27FC236}">
                <a16:creationId xmlns:a16="http://schemas.microsoft.com/office/drawing/2014/main" xmlns="" id="{2687C76E-AC02-8877-1A3C-67F4F436D216}"/>
              </a:ext>
            </a:extLst>
          </p:cNvPr>
          <p:cNvSpPr/>
          <p:nvPr/>
        </p:nvSpPr>
        <p:spPr>
          <a:xfrm>
            <a:off x="6541345" y="862536"/>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7" name="Rectangle 16">
            <a:extLst>
              <a:ext uri="{FF2B5EF4-FFF2-40B4-BE49-F238E27FC236}">
                <a16:creationId xmlns:a16="http://schemas.microsoft.com/office/drawing/2014/main" xmlns="" id="{73A497E3-7968-6211-21D9-4ABC18DE229B}"/>
              </a:ext>
            </a:extLst>
          </p:cNvPr>
          <p:cNvSpPr/>
          <p:nvPr/>
        </p:nvSpPr>
        <p:spPr>
          <a:xfrm>
            <a:off x="7397715" y="845787"/>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8" name="Rectangle 17">
            <a:extLst>
              <a:ext uri="{FF2B5EF4-FFF2-40B4-BE49-F238E27FC236}">
                <a16:creationId xmlns:a16="http://schemas.microsoft.com/office/drawing/2014/main" xmlns="" id="{F8E8056C-D910-74A0-7EF7-C5232A684976}"/>
              </a:ext>
            </a:extLst>
          </p:cNvPr>
          <p:cNvSpPr/>
          <p:nvPr/>
        </p:nvSpPr>
        <p:spPr>
          <a:xfrm>
            <a:off x="6927447" y="864246"/>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A</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9" name="Rectangle 18">
            <a:extLst>
              <a:ext uri="{FF2B5EF4-FFF2-40B4-BE49-F238E27FC236}">
                <a16:creationId xmlns:a16="http://schemas.microsoft.com/office/drawing/2014/main" xmlns="" id="{B9E0D6AF-5FFC-DF21-C996-F7BEFDC1B084}"/>
              </a:ext>
            </a:extLst>
          </p:cNvPr>
          <p:cNvSpPr/>
          <p:nvPr/>
        </p:nvSpPr>
        <p:spPr>
          <a:xfrm rot="258012">
            <a:off x="7634586" y="860278"/>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C</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0" name="Rectangle 19">
            <a:extLst>
              <a:ext uri="{FF2B5EF4-FFF2-40B4-BE49-F238E27FC236}">
                <a16:creationId xmlns:a16="http://schemas.microsoft.com/office/drawing/2014/main" xmlns="" id="{06A4D4BF-06BB-8D89-8D66-60428510F068}"/>
              </a:ext>
            </a:extLst>
          </p:cNvPr>
          <p:cNvSpPr/>
          <p:nvPr/>
        </p:nvSpPr>
        <p:spPr>
          <a:xfrm rot="21331182">
            <a:off x="7157681" y="853373"/>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V</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1" name="Rectangle 20">
            <a:extLst>
              <a:ext uri="{FF2B5EF4-FFF2-40B4-BE49-F238E27FC236}">
                <a16:creationId xmlns:a16="http://schemas.microsoft.com/office/drawing/2014/main" xmlns="" id="{17258AE1-BD6D-232D-38B7-4C8568AF0B99}"/>
              </a:ext>
            </a:extLst>
          </p:cNvPr>
          <p:cNvSpPr/>
          <p:nvPr/>
        </p:nvSpPr>
        <p:spPr>
          <a:xfrm>
            <a:off x="8429755" y="869507"/>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2" name="Rectangle 21">
            <a:extLst>
              <a:ext uri="{FF2B5EF4-FFF2-40B4-BE49-F238E27FC236}">
                <a16:creationId xmlns:a16="http://schemas.microsoft.com/office/drawing/2014/main" xmlns="" id="{75898B05-85B4-8322-531D-A7C9873EE57B}"/>
              </a:ext>
            </a:extLst>
          </p:cNvPr>
          <p:cNvSpPr/>
          <p:nvPr/>
        </p:nvSpPr>
        <p:spPr>
          <a:xfrm rot="291342">
            <a:off x="8125241" y="854511"/>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23" name="Rectangle 22">
            <a:extLst>
              <a:ext uri="{FF2B5EF4-FFF2-40B4-BE49-F238E27FC236}">
                <a16:creationId xmlns:a16="http://schemas.microsoft.com/office/drawing/2014/main" xmlns="" id="{7FD8C025-83CA-25AC-2B40-067D1E6FF752}"/>
              </a:ext>
            </a:extLst>
          </p:cNvPr>
          <p:cNvSpPr/>
          <p:nvPr/>
        </p:nvSpPr>
        <p:spPr>
          <a:xfrm>
            <a:off x="8679528" y="862739"/>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4" name="Rectangle 23">
            <a:extLst>
              <a:ext uri="{FF2B5EF4-FFF2-40B4-BE49-F238E27FC236}">
                <a16:creationId xmlns:a16="http://schemas.microsoft.com/office/drawing/2014/main" xmlns="" id="{1845C756-479A-0B96-F8F9-50618D5CA5BA}"/>
              </a:ext>
            </a:extLst>
          </p:cNvPr>
          <p:cNvSpPr/>
          <p:nvPr/>
        </p:nvSpPr>
        <p:spPr>
          <a:xfrm>
            <a:off x="9107136" y="884621"/>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É</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5" name="Rectangle 24">
            <a:extLst>
              <a:ext uri="{FF2B5EF4-FFF2-40B4-BE49-F238E27FC236}">
                <a16:creationId xmlns:a16="http://schemas.microsoft.com/office/drawing/2014/main" xmlns="" id="{863B4347-926E-1069-5643-C235D64C7754}"/>
              </a:ext>
            </a:extLst>
          </p:cNvPr>
          <p:cNvSpPr/>
          <p:nvPr/>
        </p:nvSpPr>
        <p:spPr>
          <a:xfrm rot="21352973">
            <a:off x="9449314" y="873952"/>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26" name="Rectangle 25">
            <a:extLst>
              <a:ext uri="{FF2B5EF4-FFF2-40B4-BE49-F238E27FC236}">
                <a16:creationId xmlns:a16="http://schemas.microsoft.com/office/drawing/2014/main" xmlns="" id="{9FAECEBE-2542-22DC-C913-CEFD6E23B4B8}"/>
              </a:ext>
            </a:extLst>
          </p:cNvPr>
          <p:cNvSpPr/>
          <p:nvPr/>
        </p:nvSpPr>
        <p:spPr>
          <a:xfrm>
            <a:off x="9821187" y="851219"/>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7" name="Rectangle 26">
            <a:extLst>
              <a:ext uri="{FF2B5EF4-FFF2-40B4-BE49-F238E27FC236}">
                <a16:creationId xmlns:a16="http://schemas.microsoft.com/office/drawing/2014/main" xmlns="" id="{2D779925-04D6-D285-EDCF-2C802E467CFB}"/>
              </a:ext>
            </a:extLst>
          </p:cNvPr>
          <p:cNvSpPr/>
          <p:nvPr/>
        </p:nvSpPr>
        <p:spPr>
          <a:xfrm>
            <a:off x="10084592" y="833234"/>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T</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8" name="Rectangle 27">
            <a:extLst>
              <a:ext uri="{FF2B5EF4-FFF2-40B4-BE49-F238E27FC236}">
                <a16:creationId xmlns:a16="http://schemas.microsoft.com/office/drawing/2014/main" xmlns="" id="{4D1E1063-0550-7AB5-6776-0990935ED9C9}"/>
              </a:ext>
            </a:extLst>
          </p:cNvPr>
          <p:cNvSpPr/>
          <p:nvPr/>
        </p:nvSpPr>
        <p:spPr>
          <a:xfrm rot="21310657">
            <a:off x="10276615" y="841621"/>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I</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9" name="Rectangle 28">
            <a:extLst>
              <a:ext uri="{FF2B5EF4-FFF2-40B4-BE49-F238E27FC236}">
                <a16:creationId xmlns:a16="http://schemas.microsoft.com/office/drawing/2014/main" xmlns="" id="{488EB5F2-BFEB-B732-5584-2F26BEBB8B0A}"/>
              </a:ext>
            </a:extLst>
          </p:cNvPr>
          <p:cNvSpPr/>
          <p:nvPr/>
        </p:nvSpPr>
        <p:spPr>
          <a:xfrm>
            <a:off x="11059029" y="81863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0" name="Rectangle 29">
            <a:extLst>
              <a:ext uri="{FF2B5EF4-FFF2-40B4-BE49-F238E27FC236}">
                <a16:creationId xmlns:a16="http://schemas.microsoft.com/office/drawing/2014/main" xmlns="" id="{7CE905F5-9FA2-C72B-B57F-B709ABBFE884}"/>
              </a:ext>
            </a:extLst>
          </p:cNvPr>
          <p:cNvSpPr/>
          <p:nvPr/>
        </p:nvSpPr>
        <p:spPr>
          <a:xfrm>
            <a:off x="10479898" y="830504"/>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1" name="Rectangle 30">
            <a:extLst>
              <a:ext uri="{FF2B5EF4-FFF2-40B4-BE49-F238E27FC236}">
                <a16:creationId xmlns:a16="http://schemas.microsoft.com/office/drawing/2014/main" xmlns="" id="{1C5CEAA5-02B8-4B76-79E7-6D937388B630}"/>
              </a:ext>
            </a:extLst>
          </p:cNvPr>
          <p:cNvSpPr/>
          <p:nvPr/>
        </p:nvSpPr>
        <p:spPr>
          <a:xfrm>
            <a:off x="10773007" y="832930"/>
            <a:ext cx="471577" cy="707886"/>
          </a:xfrm>
          <a:prstGeom prst="rect">
            <a:avLst/>
          </a:prstGeom>
          <a:noFill/>
        </p:spPr>
        <p:txBody>
          <a:bodyPr wrap="square" lIns="91440" tIns="45720" rIns="91440" bIns="45720">
            <a:spAutoFit/>
          </a:bodyPr>
          <a:lstStyle/>
          <a:p>
            <a:pPr algn="ctr"/>
            <a:r>
              <a:rPr lang="fr-FR" sz="4000" b="1"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N</a:t>
            </a:r>
            <a:endParaRPr lang="fr-FR" sz="4000" b="1" cap="none" spc="0" dirty="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2" name="ZoneTexte 31">
            <a:extLst>
              <a:ext uri="{FF2B5EF4-FFF2-40B4-BE49-F238E27FC236}">
                <a16:creationId xmlns:a16="http://schemas.microsoft.com/office/drawing/2014/main" xmlns="" id="{DBE61B47-5996-4B40-87B9-EA22FB22D497}"/>
              </a:ext>
            </a:extLst>
          </p:cNvPr>
          <p:cNvSpPr txBox="1"/>
          <p:nvPr/>
        </p:nvSpPr>
        <p:spPr>
          <a:xfrm>
            <a:off x="4847347" y="1493487"/>
            <a:ext cx="5765533" cy="523220"/>
          </a:xfrm>
          <a:prstGeom prst="rect">
            <a:avLst/>
          </a:prstGeom>
          <a:noFill/>
        </p:spPr>
        <p:txBody>
          <a:bodyPr wrap="square" rtlCol="0">
            <a:spAutoFit/>
          </a:bodyPr>
          <a:lstStyle/>
          <a:p>
            <a:pPr algn="ctr"/>
            <a:r>
              <a:rPr lang="fr-CA" sz="2800" dirty="0">
                <a:latin typeface="Gadugi" panose="020B0502040204020203" pitchFamily="34" charset="0"/>
                <a:ea typeface="Gadugi" panose="020B0502040204020203" pitchFamily="34" charset="0"/>
              </a:rPr>
              <a:t>« La grande glissade »</a:t>
            </a:r>
          </a:p>
        </p:txBody>
      </p:sp>
      <p:sp>
        <p:nvSpPr>
          <p:cNvPr id="33" name="Titre 1">
            <a:extLst>
              <a:ext uri="{FF2B5EF4-FFF2-40B4-BE49-F238E27FC236}">
                <a16:creationId xmlns:a16="http://schemas.microsoft.com/office/drawing/2014/main" xmlns="" id="{80D0D250-8EEE-9192-259B-93DA13DFE922}"/>
              </a:ext>
            </a:extLst>
          </p:cNvPr>
          <p:cNvSpPr>
            <a:spLocks noGrp="1"/>
          </p:cNvSpPr>
          <p:nvPr>
            <p:ph type="title"/>
            <p:custDataLst>
              <p:tags r:id="rId2"/>
            </p:custDataLst>
          </p:nvPr>
        </p:nvSpPr>
        <p:spPr>
          <a:xfrm>
            <a:off x="164734" y="2164409"/>
            <a:ext cx="3343481" cy="2320608"/>
          </a:xfrm>
          <a:ln w="38100">
            <a:solidFill>
              <a:srgbClr val="00CC99"/>
            </a:solidFill>
          </a:ln>
        </p:spPr>
        <p:txBody>
          <a:bodyPr>
            <a:normAutofit/>
          </a:bodyPr>
          <a:lstStyle/>
          <a:p>
            <a:pPr algn="ctr"/>
            <a:r>
              <a:rPr lang="fr-CA" dirty="0">
                <a:solidFill>
                  <a:srgbClr val="00CC99"/>
                </a:solidFill>
                <a:latin typeface="+mn-lt"/>
                <a:cs typeface="Calibri Light"/>
              </a:rPr>
              <a:t>Les aventures de Léo et Charlie</a:t>
            </a:r>
            <a:endParaRPr lang="fr-CA" dirty="0">
              <a:solidFill>
                <a:srgbClr val="00CC99"/>
              </a:solidFill>
              <a:latin typeface="Calibri"/>
              <a:ea typeface="Calibri"/>
              <a:cs typeface="Calibri Light"/>
            </a:endParaRPr>
          </a:p>
        </p:txBody>
      </p:sp>
    </p:spTree>
    <p:extLst>
      <p:ext uri="{BB962C8B-B14F-4D97-AF65-F5344CB8AC3E}">
        <p14:creationId xmlns:p14="http://schemas.microsoft.com/office/powerpoint/2010/main" val="4283679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Espace réservé du contenu 13"/>
          <p:cNvPicPr>
            <a:picLocks noGrp="1" noChangeAspect="1"/>
          </p:cNvPicPr>
          <p:nvPr>
            <p:ph idx="1"/>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50893" y="-272057"/>
            <a:ext cx="12742396" cy="16495014"/>
          </a:xfrm>
        </p:spPr>
      </p:pic>
      <p:sp>
        <p:nvSpPr>
          <p:cNvPr id="4" name="Espace réservé du numéro de diapositive 3"/>
          <p:cNvSpPr>
            <a:spLocks noGrp="1"/>
          </p:cNvSpPr>
          <p:nvPr>
            <p:ph type="sldNum" sz="quarter" idx="12"/>
            <p:custDataLst>
              <p:tags r:id="rId2"/>
            </p:custDataLst>
          </p:nvPr>
        </p:nvSpPr>
        <p:spPr/>
        <p:txBody>
          <a:bodyPr/>
          <a:lstStyle/>
          <a:p>
            <a:fld id="{722A46F7-F236-459F-93FB-98B77B1A55B6}" type="slidenum">
              <a:rPr lang="fr-CA" smtClean="0"/>
              <a:t>3</a:t>
            </a:fld>
            <a:endParaRPr lang="fr-CA"/>
          </a:p>
        </p:txBody>
      </p:sp>
      <p:pic>
        <p:nvPicPr>
          <p:cNvPr id="10" name="Image 9">
            <a:extLst>
              <a:ext uri="{FF2B5EF4-FFF2-40B4-BE49-F238E27FC236}">
                <a16:creationId xmlns:a16="http://schemas.microsoft.com/office/drawing/2014/main" xmlns="" id="{10B26DDF-C172-5D32-7532-BD98E7BCBB18}"/>
              </a:ext>
            </a:extLst>
          </p:cNvPr>
          <p:cNvPicPr>
            <a:picLocks noChangeAspect="1"/>
          </p:cNvPicPr>
          <p:nvPr>
            <p:custDataLst>
              <p:tags r:id="rId3"/>
            </p:custDataLst>
          </p:nvPr>
        </p:nvPicPr>
        <p:blipFill>
          <a:blip r:embed="rId9">
            <a:alphaModFix amt="50000"/>
            <a:extLst>
              <a:ext uri="{BEBA8EAE-BF5A-486C-A8C5-ECC9F3942E4B}">
                <a14:imgProps xmlns:a14="http://schemas.microsoft.com/office/drawing/2010/main">
                  <a14:imgLayer r:embed="rId10">
                    <a14:imgEffect>
                      <a14:backgroundRemoval t="10000" b="90000" l="3701" r="92341">
                        <a14:foregroundMark x1="15232" y1="10714" x2="5680" y2="10000"/>
                        <a14:foregroundMark x1="5680" y1="10000" x2="2668" y2="27500"/>
                        <a14:foregroundMark x1="2668" y1="27500" x2="1549" y2="47143"/>
                        <a14:foregroundMark x1="1549" y1="47143" x2="3701" y2="63929"/>
                        <a14:foregroundMark x1="3701" y1="63929" x2="9725" y2="81429"/>
                        <a14:foregroundMark x1="91997" y1="18929" x2="92341" y2="40357"/>
                      </a14:backgroundRemoval>
                    </a14:imgEffect>
                  </a14:imgLayer>
                </a14:imgProps>
              </a:ext>
              <a:ext uri="{28A0092B-C50C-407E-A947-70E740481C1C}">
                <a14:useLocalDpi xmlns:a14="http://schemas.microsoft.com/office/drawing/2010/main" val="0"/>
              </a:ext>
            </a:extLst>
          </a:blip>
          <a:stretch>
            <a:fillRect/>
          </a:stretch>
        </p:blipFill>
        <p:spPr>
          <a:xfrm rot="10800000">
            <a:off x="4556866" y="4635424"/>
            <a:ext cx="7464358" cy="1996229"/>
          </a:xfrm>
          <a:prstGeom prst="rect">
            <a:avLst/>
          </a:prstGeom>
        </p:spPr>
      </p:pic>
      <p:sp>
        <p:nvSpPr>
          <p:cNvPr id="6" name="ZoneTexte 5"/>
          <p:cNvSpPr txBox="1"/>
          <p:nvPr>
            <p:custDataLst>
              <p:tags r:id="rId4"/>
            </p:custDataLst>
          </p:nvPr>
        </p:nvSpPr>
        <p:spPr>
          <a:xfrm>
            <a:off x="5087293" y="4919008"/>
            <a:ext cx="6672907" cy="1569660"/>
          </a:xfrm>
          <a:prstGeom prst="rect">
            <a:avLst/>
          </a:prstGeom>
          <a:noFill/>
        </p:spPr>
        <p:txBody>
          <a:bodyPr wrap="square" lIns="91440" tIns="45720" rIns="91440" bIns="45720" rtlCol="0" anchor="t">
            <a:spAutoFit/>
          </a:bodyPr>
          <a:lstStyle/>
          <a:p>
            <a:pPr algn="just"/>
            <a:r>
              <a:rPr lang="fr-CA" sz="2400"/>
              <a:t>		Léo et Charlie ont très hâte d’essayer ce nouveau parc. En plus, il y a la plus grande glissade que Léo n’ait jamais vue! Léo a très envie de l’essayer, et il encourage Charlie à le suivre.</a:t>
            </a:r>
          </a:p>
        </p:txBody>
      </p:sp>
      <p:pic>
        <p:nvPicPr>
          <p:cNvPr id="12" name="Image 11">
            <a:extLst>
              <a:ext uri="{FF2B5EF4-FFF2-40B4-BE49-F238E27FC236}">
                <a16:creationId xmlns:a16="http://schemas.microsoft.com/office/drawing/2014/main" xmlns="" id="{10B26DDF-C172-5D32-7532-BD98E7BCBB18}"/>
              </a:ext>
            </a:extLst>
          </p:cNvPr>
          <p:cNvPicPr>
            <a:picLocks noChangeAspect="1"/>
          </p:cNvPicPr>
          <p:nvPr>
            <p:custDataLst>
              <p:tags r:id="rId5"/>
            </p:custDataLst>
          </p:nvPr>
        </p:nvPicPr>
        <p:blipFill>
          <a:blip r:embed="rId9">
            <a:alphaModFix amt="50000"/>
            <a:extLst>
              <a:ext uri="{BEBA8EAE-BF5A-486C-A8C5-ECC9F3942E4B}">
                <a14:imgProps xmlns:a14="http://schemas.microsoft.com/office/drawing/2010/main">
                  <a14:imgLayer r:embed="rId10">
                    <a14:imgEffect>
                      <a14:backgroundRemoval t="10000" b="90000" l="3701" r="92341">
                        <a14:foregroundMark x1="15232" y1="10714" x2="5680" y2="10000"/>
                        <a14:foregroundMark x1="5680" y1="10000" x2="2668" y2="27500"/>
                        <a14:foregroundMark x1="2668" y1="27500" x2="1549" y2="47143"/>
                        <a14:foregroundMark x1="1549" y1="47143" x2="3701" y2="63929"/>
                        <a14:foregroundMark x1="3701" y1="63929" x2="9725" y2="81429"/>
                        <a14:foregroundMark x1="91997" y1="18929" x2="92341" y2="40357"/>
                      </a14:backgroundRemoval>
                    </a14:imgEffect>
                  </a14:imgLayer>
                </a14:imgProps>
              </a:ext>
              <a:ext uri="{28A0092B-C50C-407E-A947-70E740481C1C}">
                <a14:useLocalDpi xmlns:a14="http://schemas.microsoft.com/office/drawing/2010/main" val="0"/>
              </a:ext>
            </a:extLst>
          </a:blip>
          <a:stretch>
            <a:fillRect/>
          </a:stretch>
        </p:blipFill>
        <p:spPr>
          <a:xfrm>
            <a:off x="152401" y="352605"/>
            <a:ext cx="9626600" cy="1222196"/>
          </a:xfrm>
          <a:prstGeom prst="rect">
            <a:avLst/>
          </a:prstGeom>
        </p:spPr>
      </p:pic>
      <p:sp>
        <p:nvSpPr>
          <p:cNvPr id="8" name="ZoneTexte 7"/>
          <p:cNvSpPr txBox="1"/>
          <p:nvPr>
            <p:custDataLst>
              <p:tags r:id="rId6"/>
            </p:custDataLst>
          </p:nvPr>
        </p:nvSpPr>
        <p:spPr>
          <a:xfrm>
            <a:off x="426395" y="528221"/>
            <a:ext cx="9149405" cy="830997"/>
          </a:xfrm>
          <a:prstGeom prst="rect">
            <a:avLst/>
          </a:prstGeom>
          <a:noFill/>
        </p:spPr>
        <p:txBody>
          <a:bodyPr wrap="square" rtlCol="0">
            <a:spAutoFit/>
          </a:bodyPr>
          <a:lstStyle/>
          <a:p>
            <a:r>
              <a:rPr lang="fr-CA" sz="2400"/>
              <a:t>Aujourd’hui, les élèves vont jouer pour la première fois au parc qui se trouve près du camp HORS-PISTE.</a:t>
            </a:r>
          </a:p>
        </p:txBody>
      </p:sp>
    </p:spTree>
    <p:extLst>
      <p:ext uri="{BB962C8B-B14F-4D97-AF65-F5344CB8AC3E}">
        <p14:creationId xmlns:p14="http://schemas.microsoft.com/office/powerpoint/2010/main" val="3274425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84388B6-2D4B-FEFA-0909-7BA020F56D1E}"/>
              </a:ext>
            </a:extLst>
          </p:cNvPr>
          <p:cNvSpPr>
            <a:spLocks noGrp="1"/>
          </p:cNvSpPr>
          <p:nvPr>
            <p:ph type="title"/>
            <p:custDataLst>
              <p:tags r:id="rId1"/>
            </p:custDataLst>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5B5145B0-B73E-9B8F-F247-9DE3152BBE8A}"/>
              </a:ext>
            </a:extLst>
          </p:cNvPr>
          <p:cNvSpPr>
            <a:spLocks noGrp="1"/>
          </p:cNvSpPr>
          <p:nvPr>
            <p:ph type="sldNum" sz="quarter" idx="12"/>
            <p:custDataLst>
              <p:tags r:id="rId2"/>
            </p:custDataLst>
          </p:nvPr>
        </p:nvSpPr>
        <p:spPr/>
        <p:txBody>
          <a:bodyPr/>
          <a:lstStyle/>
          <a:p>
            <a:fld id="{722A46F7-F236-459F-93FB-98B77B1A55B6}" type="slidenum">
              <a:rPr lang="fr-CA" smtClean="0"/>
              <a:t>4</a:t>
            </a:fld>
            <a:endParaRPr lang="fr-CA"/>
          </a:p>
        </p:txBody>
      </p:sp>
      <p:pic>
        <p:nvPicPr>
          <p:cNvPr id="8" name="Espace réservé du contenu 7"/>
          <p:cNvPicPr>
            <a:picLocks noGrp="1" noChangeAspect="1"/>
          </p:cNvPicPr>
          <p:nvPr>
            <p:ph idx="1"/>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28882" y="-1492"/>
            <a:ext cx="12323452" cy="15952692"/>
          </a:xfrm>
        </p:spPr>
      </p:pic>
      <p:pic>
        <p:nvPicPr>
          <p:cNvPr id="19" name="Image 18">
            <a:extLst>
              <a:ext uri="{FF2B5EF4-FFF2-40B4-BE49-F238E27FC236}">
                <a16:creationId xmlns:a16="http://schemas.microsoft.com/office/drawing/2014/main" xmlns="" id="{10B26DDF-C172-5D32-7532-BD98E7BCBB18}"/>
              </a:ext>
            </a:extLst>
          </p:cNvPr>
          <p:cNvPicPr>
            <a:picLocks noChangeAspect="1"/>
          </p:cNvPicPr>
          <p:nvPr>
            <p:custDataLst>
              <p:tags r:id="rId4"/>
            </p:custDataLst>
          </p:nvPr>
        </p:nvPicPr>
        <p:blipFill>
          <a:blip r:embed="rId10">
            <a:alphaModFix amt="50000"/>
            <a:extLst>
              <a:ext uri="{BEBA8EAE-BF5A-486C-A8C5-ECC9F3942E4B}">
                <a14:imgProps xmlns:a14="http://schemas.microsoft.com/office/drawing/2010/main">
                  <a14:imgLayer r:embed="rId11">
                    <a14:imgEffect>
                      <a14:backgroundRemoval t="10000" b="90000" l="3701" r="92341">
                        <a14:foregroundMark x1="15232" y1="10714" x2="5680" y2="10000"/>
                        <a14:foregroundMark x1="5680" y1="10000" x2="2668" y2="27500"/>
                        <a14:foregroundMark x1="2668" y1="27500" x2="1549" y2="47143"/>
                        <a14:foregroundMark x1="1549" y1="47143" x2="3701" y2="63929"/>
                        <a14:foregroundMark x1="3701" y1="63929" x2="9725" y2="81429"/>
                        <a14:foregroundMark x1="91997" y1="18929" x2="92341" y2="40357"/>
                      </a14:backgroundRemoval>
                    </a14:imgEffect>
                  </a14:imgLayer>
                </a14:imgProps>
              </a:ext>
              <a:ext uri="{28A0092B-C50C-407E-A947-70E740481C1C}">
                <a14:useLocalDpi xmlns:a14="http://schemas.microsoft.com/office/drawing/2010/main" val="0"/>
              </a:ext>
            </a:extLst>
          </a:blip>
          <a:stretch>
            <a:fillRect/>
          </a:stretch>
        </p:blipFill>
        <p:spPr>
          <a:xfrm>
            <a:off x="576187" y="3831839"/>
            <a:ext cx="6112271" cy="2140269"/>
          </a:xfrm>
          <a:prstGeom prst="rect">
            <a:avLst/>
          </a:prstGeom>
        </p:spPr>
      </p:pic>
      <p:sp>
        <p:nvSpPr>
          <p:cNvPr id="10" name="ZoneTexte 9"/>
          <p:cNvSpPr txBox="1"/>
          <p:nvPr>
            <p:custDataLst>
              <p:tags r:id="rId5"/>
            </p:custDataLst>
          </p:nvPr>
        </p:nvSpPr>
        <p:spPr>
          <a:xfrm>
            <a:off x="838200" y="4033116"/>
            <a:ext cx="5333754" cy="1938992"/>
          </a:xfrm>
          <a:prstGeom prst="rect">
            <a:avLst/>
          </a:prstGeom>
          <a:noFill/>
        </p:spPr>
        <p:txBody>
          <a:bodyPr wrap="square" lIns="91440" tIns="45720" rIns="91440" bIns="45720" rtlCol="0" anchor="t">
            <a:spAutoFit/>
          </a:bodyPr>
          <a:lstStyle/>
          <a:p>
            <a:pPr algn="just"/>
            <a:r>
              <a:rPr lang="fr-CA" sz="2400"/>
              <a:t>Charlie ne se sent pas bien du tout. Elle a le cœur qui bat très fort, les mains moites et commence à trembler. Quelle émotion ressent Charlie en ce moment?</a:t>
            </a:r>
          </a:p>
          <a:p>
            <a:pPr algn="just"/>
            <a:endParaRPr lang="fr-CA" sz="2400"/>
          </a:p>
        </p:txBody>
      </p:sp>
      <p:pic>
        <p:nvPicPr>
          <p:cNvPr id="18" name="Image 17">
            <a:extLst>
              <a:ext uri="{FF2B5EF4-FFF2-40B4-BE49-F238E27FC236}">
                <a16:creationId xmlns:a16="http://schemas.microsoft.com/office/drawing/2014/main" xmlns="" id="{10B26DDF-C172-5D32-7532-BD98E7BCBB18}"/>
              </a:ext>
            </a:extLst>
          </p:cNvPr>
          <p:cNvPicPr>
            <a:picLocks noChangeAspect="1"/>
          </p:cNvPicPr>
          <p:nvPr>
            <p:custDataLst>
              <p:tags r:id="rId6"/>
            </p:custDataLst>
          </p:nvPr>
        </p:nvPicPr>
        <p:blipFill>
          <a:blip r:embed="rId10">
            <a:alphaModFix amt="50000"/>
            <a:extLst>
              <a:ext uri="{BEBA8EAE-BF5A-486C-A8C5-ECC9F3942E4B}">
                <a14:imgProps xmlns:a14="http://schemas.microsoft.com/office/drawing/2010/main">
                  <a14:imgLayer r:embed="rId11">
                    <a14:imgEffect>
                      <a14:backgroundRemoval t="10000" b="90000" l="3701" r="92341">
                        <a14:foregroundMark x1="15232" y1="10714" x2="5680" y2="10000"/>
                        <a14:foregroundMark x1="5680" y1="10000" x2="2668" y2="27500"/>
                        <a14:foregroundMark x1="2668" y1="27500" x2="1549" y2="47143"/>
                        <a14:foregroundMark x1="1549" y1="47143" x2="3701" y2="63929"/>
                        <a14:foregroundMark x1="3701" y1="63929" x2="9725" y2="81429"/>
                        <a14:foregroundMark x1="91997" y1="18929" x2="92341" y2="40357"/>
                      </a14:backgroundRemoval>
                    </a14:imgEffect>
                  </a14:imgLayer>
                </a14:imgProps>
              </a:ext>
              <a:ext uri="{28A0092B-C50C-407E-A947-70E740481C1C}">
                <a14:useLocalDpi xmlns:a14="http://schemas.microsoft.com/office/drawing/2010/main" val="0"/>
              </a:ext>
            </a:extLst>
          </a:blip>
          <a:stretch>
            <a:fillRect/>
          </a:stretch>
        </p:blipFill>
        <p:spPr>
          <a:xfrm>
            <a:off x="466328" y="1023261"/>
            <a:ext cx="7712471" cy="2808577"/>
          </a:xfrm>
          <a:prstGeom prst="rect">
            <a:avLst/>
          </a:prstGeom>
        </p:spPr>
      </p:pic>
      <p:sp>
        <p:nvSpPr>
          <p:cNvPr id="11" name="ZoneTexte 10"/>
          <p:cNvSpPr txBox="1"/>
          <p:nvPr>
            <p:custDataLst>
              <p:tags r:id="rId7"/>
            </p:custDataLst>
          </p:nvPr>
        </p:nvSpPr>
        <p:spPr>
          <a:xfrm>
            <a:off x="838200" y="1379328"/>
            <a:ext cx="6591300" cy="1938992"/>
          </a:xfrm>
          <a:prstGeom prst="rect">
            <a:avLst/>
          </a:prstGeom>
          <a:noFill/>
        </p:spPr>
        <p:txBody>
          <a:bodyPr wrap="square" rtlCol="0">
            <a:spAutoFit/>
          </a:bodyPr>
          <a:lstStyle/>
          <a:p>
            <a:pPr algn="just"/>
            <a:r>
              <a:rPr lang="fr-CA" sz="2400"/>
              <a:t>Léo monte tout en haut de la grande glissade, puis il glisse d’un coup en criant d’excitation! WAOUUUUU! Charlie regarde la glissade et trouve qu’elle est vraiment très haute! Habituellement, un adulte l’attend en bas pour l’attraper…</a:t>
            </a:r>
          </a:p>
        </p:txBody>
      </p:sp>
    </p:spTree>
    <p:extLst>
      <p:ext uri="{BB962C8B-B14F-4D97-AF65-F5344CB8AC3E}">
        <p14:creationId xmlns:p14="http://schemas.microsoft.com/office/powerpoint/2010/main" val="619803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87923C18-F9A9-4280-8A1A-75E1CB6D5310" descr="Une image contenant texte, carte&#10;&#10;Description générée automatiquement">
            <a:extLst>
              <a:ext uri="{FF2B5EF4-FFF2-40B4-BE49-F238E27FC236}">
                <a16:creationId xmlns:a16="http://schemas.microsoft.com/office/drawing/2014/main" xmlns="" id="{526C790E-6713-4D1E-A8A6-79AFDF01B1BE}"/>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t="15224" b="9790"/>
          <a:stretch/>
        </p:blipFill>
        <p:spPr bwMode="auto">
          <a:xfrm>
            <a:off x="0" y="1271"/>
            <a:ext cx="12192000" cy="6856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custDataLst>
              <p:tags r:id="rId3"/>
            </p:custDataLst>
          </p:nvPr>
        </p:nvSpPr>
        <p:spPr/>
        <p:txBody>
          <a:bodyPr/>
          <a:lstStyle/>
          <a:p>
            <a:fld id="{722A46F7-F236-459F-93FB-98B77B1A55B6}" type="slidenum">
              <a:rPr lang="fr-CA" smtClean="0"/>
              <a:t>5</a:t>
            </a:fld>
            <a:endParaRPr lang="fr-CA"/>
          </a:p>
        </p:txBody>
      </p:sp>
    </p:spTree>
    <p:extLst>
      <p:ext uri="{BB962C8B-B14F-4D97-AF65-F5344CB8AC3E}">
        <p14:creationId xmlns:p14="http://schemas.microsoft.com/office/powerpoint/2010/main" val="4057915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12"/>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peur</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6</a:t>
            </a:fld>
            <a:endParaRPr lang="fr-CA"/>
          </a:p>
        </p:txBody>
      </p:sp>
      <p:sp>
        <p:nvSpPr>
          <p:cNvPr id="3" name="ZoneTexte 2">
            <a:extLst>
              <a:ext uri="{FF2B5EF4-FFF2-40B4-BE49-F238E27FC236}">
                <a16:creationId xmlns:a16="http://schemas.microsoft.com/office/drawing/2014/main" xmlns="" id="{0D1C3CF9-37FC-7C12-AFE4-9853D9625C13}"/>
              </a:ext>
            </a:extLst>
          </p:cNvPr>
          <p:cNvSpPr txBox="1"/>
          <p:nvPr>
            <p:custDataLst>
              <p:tags r:id="rId5"/>
            </p:custDataLst>
          </p:nvPr>
        </p:nvSpPr>
        <p:spPr>
          <a:xfrm>
            <a:off x="593319" y="1497702"/>
            <a:ext cx="1088163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CA" sz="2400" dirty="0">
                <a:ea typeface="Calibri"/>
                <a:cs typeface="Calibri"/>
              </a:rPr>
              <a:t>La peur, c’est une émotion normale, mais inconfortable.</a:t>
            </a:r>
            <a:endParaRPr lang="fr-FR">
              <a:ea typeface="Calibri"/>
              <a:cs typeface="Calibri"/>
            </a:endParaRPr>
          </a:p>
          <a:p>
            <a:pPr algn="just"/>
            <a:endParaRPr lang="fr-CA" sz="2400" dirty="0">
              <a:ea typeface="Calibri"/>
              <a:cs typeface="Calibri"/>
            </a:endParaRPr>
          </a:p>
          <a:p>
            <a:pPr algn="just"/>
            <a:r>
              <a:rPr lang="fr-CA" sz="2400" dirty="0">
                <a:ea typeface="Calibri"/>
                <a:cs typeface="Calibri"/>
              </a:rPr>
              <a:t>Tu peux la ressentir quand tu penses être devant quelque chose de dangereux. Par exemple, quand tu es dans le noir ou que tu entends un bruit fort. </a:t>
            </a:r>
            <a:endParaRPr lang="en-US" sz="2400" dirty="0">
              <a:ea typeface="Calibri"/>
              <a:cs typeface="Calibri"/>
            </a:endParaRPr>
          </a:p>
          <a:p>
            <a:pPr algn="just"/>
            <a:endParaRPr lang="fr-CA" sz="2400" dirty="0">
              <a:ea typeface="Calibri"/>
              <a:cs typeface="Calibri"/>
            </a:endParaRPr>
          </a:p>
          <a:p>
            <a:pPr algn="just"/>
            <a:r>
              <a:rPr lang="fr-CA" sz="2400" dirty="0">
                <a:ea typeface="Calibri"/>
                <a:cs typeface="Calibri"/>
              </a:rPr>
              <a:t>Dans ces moments, c’est comme si tu avais un petit </a:t>
            </a:r>
            <a:r>
              <a:rPr lang="fr-CA" sz="2400" i="1" dirty="0">
                <a:ea typeface="Calibri"/>
                <a:cs typeface="Calibri"/>
              </a:rPr>
              <a:t>Monsieur Peur </a:t>
            </a:r>
            <a:r>
              <a:rPr lang="fr-CA" sz="2400" dirty="0">
                <a:ea typeface="Calibri"/>
                <a:cs typeface="Calibri"/>
              </a:rPr>
              <a:t>sur ton épaule qui te disait de faire attention. </a:t>
            </a:r>
            <a:endParaRPr lang="fr-CA" dirty="0"/>
          </a:p>
        </p:txBody>
      </p:sp>
      <p:pic>
        <p:nvPicPr>
          <p:cNvPr id="7" name="Image 6" descr="Une image contenant clipart, dessin, dessin humoristique, illustration&#10;&#10;Le contenu généré par l’IA peut être incorrect.">
            <a:extLst>
              <a:ext uri="{FF2B5EF4-FFF2-40B4-BE49-F238E27FC236}">
                <a16:creationId xmlns:a16="http://schemas.microsoft.com/office/drawing/2014/main" xmlns="" id="{B151D093-9A92-8F20-A4FF-E11B21B803C0}"/>
              </a:ext>
            </a:extLst>
          </p:cNvPr>
          <p:cNvPicPr>
            <a:picLocks noChangeAspect="1"/>
          </p:cNvPicPr>
          <p:nvPr>
            <p:custDataLst>
              <p:tags r:id="rId6"/>
            </p:custDataLst>
          </p:nvPr>
        </p:nvPicPr>
        <p:blipFill>
          <a:blip r:embed="rId13"/>
          <a:stretch>
            <a:fillRect/>
          </a:stretch>
        </p:blipFill>
        <p:spPr>
          <a:xfrm>
            <a:off x="6854566" y="3876136"/>
            <a:ext cx="2304335" cy="2848039"/>
          </a:xfrm>
          <a:prstGeom prst="rect">
            <a:avLst/>
          </a:prstGeom>
        </p:spPr>
      </p:pic>
      <p:sp>
        <p:nvSpPr>
          <p:cNvPr id="11" name="ZoneTexte 10">
            <a:extLst>
              <a:ext uri="{FF2B5EF4-FFF2-40B4-BE49-F238E27FC236}">
                <a16:creationId xmlns:a16="http://schemas.microsoft.com/office/drawing/2014/main" xmlns="" id="{6F292EE3-0811-9598-8542-294B6225B0F2}"/>
              </a:ext>
            </a:extLst>
          </p:cNvPr>
          <p:cNvSpPr txBox="1"/>
          <p:nvPr>
            <p:custDataLst>
              <p:tags r:id="rId7"/>
            </p:custDataLst>
          </p:nvPr>
        </p:nvSpPr>
        <p:spPr>
          <a:xfrm>
            <a:off x="2136913" y="457200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CA"/>
          </a:p>
        </p:txBody>
      </p:sp>
      <p:sp>
        <p:nvSpPr>
          <p:cNvPr id="10" name="Bulle ronde 9"/>
          <p:cNvSpPr/>
          <p:nvPr>
            <p:custDataLst>
              <p:tags r:id="rId8"/>
            </p:custDataLst>
          </p:nvPr>
        </p:nvSpPr>
        <p:spPr>
          <a:xfrm>
            <a:off x="9158901" y="4247686"/>
            <a:ext cx="1762252" cy="1449881"/>
          </a:xfrm>
          <a:prstGeom prst="wedgeEllipseCallout">
            <a:avLst>
              <a:gd name="adj1" fmla="val -63257"/>
              <a:gd name="adj2" fmla="val 1032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ZoneTexte 13">
            <a:extLst>
              <a:ext uri="{FF2B5EF4-FFF2-40B4-BE49-F238E27FC236}">
                <a16:creationId xmlns:a16="http://schemas.microsoft.com/office/drawing/2014/main" xmlns="" id="{4527EC9A-2CD1-51A3-0414-5274E2808FDF}"/>
              </a:ext>
            </a:extLst>
          </p:cNvPr>
          <p:cNvSpPr txBox="1"/>
          <p:nvPr>
            <p:custDataLst>
              <p:tags r:id="rId9"/>
            </p:custDataLst>
          </p:nvPr>
        </p:nvSpPr>
        <p:spPr>
          <a:xfrm>
            <a:off x="9163265" y="4549396"/>
            <a:ext cx="17578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2000">
                <a:ea typeface="Calibri"/>
                <a:cs typeface="Calibri"/>
              </a:rPr>
              <a:t>Danger! </a:t>
            </a:r>
            <a:br>
              <a:rPr lang="fr-CA" sz="2000">
                <a:ea typeface="Calibri"/>
                <a:cs typeface="Calibri"/>
              </a:rPr>
            </a:br>
            <a:r>
              <a:rPr lang="fr-CA" sz="2000">
                <a:ea typeface="Calibri"/>
                <a:cs typeface="Calibri"/>
              </a:rPr>
              <a:t>Fais attention!</a:t>
            </a:r>
            <a:endParaRPr lang="fr-FR" sz="1600">
              <a:ea typeface="Calibri" panose="020F0502020204030204"/>
              <a:cs typeface="Calibri" panose="020F0502020204030204"/>
            </a:endParaRPr>
          </a:p>
        </p:txBody>
      </p:sp>
    </p:spTree>
    <p:extLst>
      <p:ext uri="{BB962C8B-B14F-4D97-AF65-F5344CB8AC3E}">
        <p14:creationId xmlns:p14="http://schemas.microsoft.com/office/powerpoint/2010/main" val="13622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9"/>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peur</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 y="538687"/>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7</a:t>
            </a:fld>
            <a:endParaRPr lang="fr-CA"/>
          </a:p>
        </p:txBody>
      </p:sp>
      <p:pic>
        <p:nvPicPr>
          <p:cNvPr id="14" name="Image 13"/>
          <p:cNvPicPr>
            <a:picLocks noChangeAspect="1"/>
          </p:cNvPicPr>
          <p:nvPr>
            <p:custDataLst>
              <p:tags r:id="rId5"/>
            </p:custDataLst>
          </p:nvPr>
        </p:nvPicPr>
        <p:blipFill rotWithShape="1">
          <a:blip r:embed="rId10" cstate="print">
            <a:extLst>
              <a:ext uri="{28A0092B-C50C-407E-A947-70E740481C1C}">
                <a14:useLocalDpi xmlns:a14="http://schemas.microsoft.com/office/drawing/2010/main" val="0"/>
              </a:ext>
            </a:extLst>
          </a:blip>
          <a:srcRect l="22567" t="26322" r="25581" b="39269"/>
          <a:stretch/>
        </p:blipFill>
        <p:spPr>
          <a:xfrm>
            <a:off x="4479575" y="1864250"/>
            <a:ext cx="3232846" cy="3315740"/>
          </a:xfrm>
          <a:prstGeom prst="rect">
            <a:avLst/>
          </a:prstGeom>
        </p:spPr>
      </p:pic>
      <p:sp>
        <p:nvSpPr>
          <p:cNvPr id="3" name="ZoneTexte 2">
            <a:extLst>
              <a:ext uri="{FF2B5EF4-FFF2-40B4-BE49-F238E27FC236}">
                <a16:creationId xmlns:a16="http://schemas.microsoft.com/office/drawing/2014/main" xmlns="" id="{9B196A79-E60F-327F-A0B3-C0F49901804C}"/>
              </a:ext>
            </a:extLst>
          </p:cNvPr>
          <p:cNvSpPr txBox="1"/>
          <p:nvPr>
            <p:custDataLst>
              <p:tags r:id="rId6"/>
            </p:custDataLst>
          </p:nvPr>
        </p:nvSpPr>
        <p:spPr>
          <a:xfrm>
            <a:off x="3132484" y="1210236"/>
            <a:ext cx="74123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400" dirty="0">
                <a:ea typeface="Calibri"/>
                <a:cs typeface="Calibri"/>
              </a:rPr>
              <a:t>La peur peut te faire vivre plusieurs sensations :</a:t>
            </a:r>
            <a:endParaRPr lang="fr-CA" sz="2400" dirty="0"/>
          </a:p>
        </p:txBody>
      </p:sp>
      <p:pic>
        <p:nvPicPr>
          <p:cNvPr id="6" name="Image 5"/>
          <p:cNvPicPr>
            <a:picLocks noChangeAspect="1"/>
          </p:cNvPicPr>
          <p:nvPr/>
        </p:nvPicPr>
        <p:blipFill rotWithShape="1">
          <a:blip r:embed="rId11" cstate="print">
            <a:extLst>
              <a:ext uri="{28A0092B-C50C-407E-A947-70E740481C1C}">
                <a14:useLocalDpi xmlns:a14="http://schemas.microsoft.com/office/drawing/2010/main" val="0"/>
              </a:ext>
            </a:extLst>
          </a:blip>
          <a:srcRect t="17422" r="49335" b="43596"/>
          <a:stretch/>
        </p:blipFill>
        <p:spPr>
          <a:xfrm>
            <a:off x="581789" y="2638732"/>
            <a:ext cx="3839201" cy="4565569"/>
          </a:xfrm>
          <a:prstGeom prst="rect">
            <a:avLst/>
          </a:prstGeom>
        </p:spPr>
      </p:pic>
      <p:pic>
        <p:nvPicPr>
          <p:cNvPr id="10" name="Image 9"/>
          <p:cNvPicPr>
            <a:picLocks noChangeAspect="1"/>
          </p:cNvPicPr>
          <p:nvPr/>
        </p:nvPicPr>
        <p:blipFill rotWithShape="1">
          <a:blip r:embed="rId11" cstate="print">
            <a:extLst>
              <a:ext uri="{28A0092B-C50C-407E-A947-70E740481C1C}">
                <a14:useLocalDpi xmlns:a14="http://schemas.microsoft.com/office/drawing/2010/main" val="0"/>
              </a:ext>
            </a:extLst>
          </a:blip>
          <a:srcRect l="50213"/>
          <a:stretch/>
        </p:blipFill>
        <p:spPr>
          <a:xfrm>
            <a:off x="7771006" y="658487"/>
            <a:ext cx="3741002" cy="11613506"/>
          </a:xfrm>
          <a:prstGeom prst="rect">
            <a:avLst/>
          </a:prstGeom>
        </p:spPr>
      </p:pic>
    </p:spTree>
    <p:extLst>
      <p:ext uri="{BB962C8B-B14F-4D97-AF65-F5344CB8AC3E}">
        <p14:creationId xmlns:p14="http://schemas.microsoft.com/office/powerpoint/2010/main" val="271591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11"/>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peur</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8</a:t>
            </a:fld>
            <a:endParaRPr lang="fr-CA"/>
          </a:p>
        </p:txBody>
      </p:sp>
      <p:sp>
        <p:nvSpPr>
          <p:cNvPr id="3" name="ZoneTexte 2">
            <a:extLst>
              <a:ext uri="{FF2B5EF4-FFF2-40B4-BE49-F238E27FC236}">
                <a16:creationId xmlns:a16="http://schemas.microsoft.com/office/drawing/2014/main" xmlns="" id="{68FEBA46-8A4B-832D-9B10-F97D763E7F77}"/>
              </a:ext>
            </a:extLst>
          </p:cNvPr>
          <p:cNvSpPr txBox="1"/>
          <p:nvPr>
            <p:custDataLst>
              <p:tags r:id="rId5"/>
            </p:custDataLst>
          </p:nvPr>
        </p:nvSpPr>
        <p:spPr>
          <a:xfrm>
            <a:off x="1219836" y="3062334"/>
            <a:ext cx="97523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dirty="0" err="1">
                <a:ea typeface="Calibri"/>
                <a:cs typeface="Calibri"/>
              </a:rPr>
              <a:t>Dans</a:t>
            </a:r>
            <a:r>
              <a:rPr lang="en-US" sz="2400" dirty="0">
                <a:ea typeface="Calibri"/>
                <a:cs typeface="Calibri"/>
              </a:rPr>
              <a:t> </a:t>
            </a:r>
            <a:r>
              <a:rPr lang="en-US" sz="2400" dirty="0" err="1">
                <a:ea typeface="Calibri"/>
                <a:cs typeface="Calibri"/>
              </a:rPr>
              <a:t>ce</a:t>
            </a:r>
            <a:r>
              <a:rPr lang="en-US" sz="2400" dirty="0">
                <a:ea typeface="Calibri"/>
                <a:cs typeface="Calibri"/>
              </a:rPr>
              <a:t> temps-</a:t>
            </a:r>
            <a:r>
              <a:rPr lang="en-US" sz="2400" dirty="0" err="1">
                <a:ea typeface="Calibri"/>
                <a:cs typeface="Calibri"/>
              </a:rPr>
              <a:t>là</a:t>
            </a:r>
            <a:r>
              <a:rPr lang="en-US" sz="2400" dirty="0">
                <a:ea typeface="Calibri"/>
                <a:cs typeface="Calibri"/>
              </a:rPr>
              <a:t>, </a:t>
            </a:r>
            <a:r>
              <a:rPr lang="en-US" sz="2400" dirty="0" err="1">
                <a:ea typeface="Calibri"/>
                <a:cs typeface="Calibri"/>
              </a:rPr>
              <a:t>tu</a:t>
            </a:r>
            <a:r>
              <a:rPr lang="en-US" sz="2400" dirty="0">
                <a:ea typeface="Calibri"/>
                <a:cs typeface="Calibri"/>
              </a:rPr>
              <a:t> </a:t>
            </a:r>
            <a:r>
              <a:rPr lang="en-US" sz="2400" dirty="0" err="1">
                <a:ea typeface="Calibri"/>
                <a:cs typeface="Calibri"/>
              </a:rPr>
              <a:t>peux</a:t>
            </a:r>
            <a:r>
              <a:rPr lang="en-US" sz="2400" dirty="0">
                <a:ea typeface="Calibri"/>
                <a:cs typeface="Calibri"/>
              </a:rPr>
              <a:t> </a:t>
            </a:r>
            <a:r>
              <a:rPr lang="en-US" sz="2400" dirty="0" err="1">
                <a:ea typeface="Calibri"/>
                <a:cs typeface="Calibri"/>
              </a:rPr>
              <a:t>appeler</a:t>
            </a:r>
            <a:r>
              <a:rPr lang="en-US" sz="2400" dirty="0">
                <a:ea typeface="Calibri"/>
                <a:cs typeface="Calibri"/>
              </a:rPr>
              <a:t> </a:t>
            </a:r>
            <a:r>
              <a:rPr lang="en-US" sz="2400" i="1" dirty="0">
                <a:ea typeface="Calibri"/>
                <a:cs typeface="Calibri"/>
              </a:rPr>
              <a:t>Monsieur Courage </a:t>
            </a:r>
            <a:r>
              <a:rPr lang="en-US" sz="2400" dirty="0">
                <a:ea typeface="Calibri"/>
                <a:cs typeface="Calibri"/>
              </a:rPr>
              <a:t>pour </a:t>
            </a:r>
            <a:r>
              <a:rPr lang="en-US" sz="2400" dirty="0" err="1">
                <a:ea typeface="Calibri"/>
                <a:cs typeface="Calibri"/>
              </a:rPr>
              <a:t>t’aider</a:t>
            </a:r>
            <a:r>
              <a:rPr lang="en-US" sz="2400" dirty="0">
                <a:ea typeface="Calibri"/>
                <a:cs typeface="Calibri"/>
              </a:rPr>
              <a:t> à affronter la </a:t>
            </a:r>
            <a:r>
              <a:rPr lang="en-US" sz="2400" dirty="0" err="1">
                <a:ea typeface="Calibri"/>
                <a:cs typeface="Calibri"/>
              </a:rPr>
              <a:t>peur</a:t>
            </a:r>
            <a:r>
              <a:rPr lang="en-US" sz="2400" dirty="0">
                <a:ea typeface="Calibri"/>
                <a:cs typeface="Calibri"/>
              </a:rPr>
              <a:t>.</a:t>
            </a:r>
            <a:endParaRPr lang="fr-FR" dirty="0"/>
          </a:p>
        </p:txBody>
      </p:sp>
      <p:pic>
        <p:nvPicPr>
          <p:cNvPr id="8" name="Image 7">
            <a:extLst>
              <a:ext uri="{FF2B5EF4-FFF2-40B4-BE49-F238E27FC236}">
                <a16:creationId xmlns:a16="http://schemas.microsoft.com/office/drawing/2014/main" xmlns="" id="{5C8E60D0-FF64-B349-DB64-BEEA74F6804F}"/>
              </a:ext>
            </a:extLst>
          </p:cNvPr>
          <p:cNvPicPr>
            <a:picLocks noChangeAspect="1"/>
          </p:cNvPicPr>
          <p:nvPr>
            <p:custDataLst>
              <p:tags r:id="rId6"/>
            </p:custDataLst>
          </p:nvPr>
        </p:nvPicPr>
        <p:blipFill>
          <a:blip r:embed="rId12"/>
          <a:stretch>
            <a:fillRect/>
          </a:stretch>
        </p:blipFill>
        <p:spPr>
          <a:xfrm>
            <a:off x="7502487" y="904067"/>
            <a:ext cx="4677873" cy="5953933"/>
          </a:xfrm>
          <a:prstGeom prst="rect">
            <a:avLst/>
          </a:prstGeom>
        </p:spPr>
      </p:pic>
      <p:pic>
        <p:nvPicPr>
          <p:cNvPr id="10" name="Image 9">
            <a:extLst>
              <a:ext uri="{FF2B5EF4-FFF2-40B4-BE49-F238E27FC236}">
                <a16:creationId xmlns:a16="http://schemas.microsoft.com/office/drawing/2014/main" xmlns="" id="{0F78977F-934B-02C2-7534-EEFADFAB0950}"/>
              </a:ext>
            </a:extLst>
          </p:cNvPr>
          <p:cNvPicPr>
            <a:picLocks noChangeAspect="1"/>
          </p:cNvPicPr>
          <p:nvPr>
            <p:custDataLst>
              <p:tags r:id="rId7"/>
            </p:custDataLst>
          </p:nvPr>
        </p:nvPicPr>
        <p:blipFill>
          <a:blip r:embed="rId13"/>
          <a:stretch>
            <a:fillRect/>
          </a:stretch>
        </p:blipFill>
        <p:spPr>
          <a:xfrm rot="180000">
            <a:off x="6242916" y="3837585"/>
            <a:ext cx="4826325" cy="6362317"/>
          </a:xfrm>
          <a:prstGeom prst="rect">
            <a:avLst/>
          </a:prstGeom>
        </p:spPr>
      </p:pic>
      <p:sp>
        <p:nvSpPr>
          <p:cNvPr id="14" name="ZoneTexte 13">
            <a:extLst>
              <a:ext uri="{FF2B5EF4-FFF2-40B4-BE49-F238E27FC236}">
                <a16:creationId xmlns:a16="http://schemas.microsoft.com/office/drawing/2014/main" xmlns="" id="{46425D66-EF38-2DE7-9FD8-2CBF99656262}"/>
              </a:ext>
            </a:extLst>
          </p:cNvPr>
          <p:cNvSpPr txBox="1"/>
          <p:nvPr>
            <p:custDataLst>
              <p:tags r:id="rId8"/>
            </p:custDataLst>
          </p:nvPr>
        </p:nvSpPr>
        <p:spPr>
          <a:xfrm>
            <a:off x="1219836" y="1904680"/>
            <a:ext cx="97523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CA" sz="2400" dirty="0">
                <a:ea typeface="Calibri"/>
                <a:cs typeface="Calibri"/>
              </a:rPr>
              <a:t>Par contre, des fois </a:t>
            </a:r>
            <a:r>
              <a:rPr lang="fr-CA" sz="2400" i="1" dirty="0">
                <a:ea typeface="Calibri"/>
                <a:cs typeface="Calibri"/>
              </a:rPr>
              <a:t>Monsieur Peur </a:t>
            </a:r>
            <a:r>
              <a:rPr lang="fr-CA" sz="2400" dirty="0">
                <a:ea typeface="Calibri"/>
                <a:cs typeface="Calibri"/>
              </a:rPr>
              <a:t>exagère et voit du danger, alors qu'il n'y en a pas pour de vrai. </a:t>
            </a:r>
            <a:endParaRPr lang="fr-FR" dirty="0">
              <a:ea typeface="Calibri" panose="020F0502020204030204"/>
              <a:cs typeface="Calibri" panose="020F0502020204030204"/>
            </a:endParaRPr>
          </a:p>
        </p:txBody>
      </p:sp>
    </p:spTree>
    <p:extLst>
      <p:ext uri="{BB962C8B-B14F-4D97-AF65-F5344CB8AC3E}">
        <p14:creationId xmlns:p14="http://schemas.microsoft.com/office/powerpoint/2010/main" val="124017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77D172C9-2E3B-43C8-B889-B2B3CC0882D3}"/>
              </a:ext>
            </a:extLst>
          </p:cNvPr>
          <p:cNvPicPr>
            <a:picLocks noChangeAspect="1"/>
          </p:cNvPicPr>
          <p:nvPr>
            <p:custDataLst>
              <p:tags r:id="rId1"/>
            </p:custDataLst>
          </p:nvPr>
        </p:nvPicPr>
        <p:blipFill rotWithShape="1">
          <a:blip r:embed="rId12"/>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xmlns=""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peur</a:t>
            </a:r>
          </a:p>
        </p:txBody>
      </p:sp>
      <p:sp>
        <p:nvSpPr>
          <p:cNvPr id="13" name="Titre 1">
            <a:extLst>
              <a:ext uri="{FF2B5EF4-FFF2-40B4-BE49-F238E27FC236}">
                <a16:creationId xmlns:a16="http://schemas.microsoft.com/office/drawing/2014/main" xmlns=""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9</a:t>
            </a:fld>
            <a:endParaRPr lang="fr-CA"/>
          </a:p>
        </p:txBody>
      </p:sp>
      <p:sp>
        <p:nvSpPr>
          <p:cNvPr id="3" name="ZoneTexte 2">
            <a:extLst>
              <a:ext uri="{FF2B5EF4-FFF2-40B4-BE49-F238E27FC236}">
                <a16:creationId xmlns:a16="http://schemas.microsoft.com/office/drawing/2014/main" xmlns="" id="{6214B778-BA78-C0F9-26DC-DF6ED83FF831}"/>
              </a:ext>
            </a:extLst>
          </p:cNvPr>
          <p:cNvSpPr txBox="1"/>
          <p:nvPr>
            <p:custDataLst>
              <p:tags r:id="rId5"/>
            </p:custDataLst>
          </p:nvPr>
        </p:nvSpPr>
        <p:spPr>
          <a:xfrm>
            <a:off x="481232" y="1321269"/>
            <a:ext cx="62218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b="1" i="1">
                <a:ea typeface="Calibri"/>
                <a:cs typeface="Calibri"/>
              </a:rPr>
              <a:t>L'histoire de Charlie et la grande glissade</a:t>
            </a:r>
            <a:endParaRPr lang="fr-FR" sz="2800" b="1" i="1"/>
          </a:p>
        </p:txBody>
      </p:sp>
      <p:sp>
        <p:nvSpPr>
          <p:cNvPr id="5" name="ZoneTexte 4">
            <a:extLst>
              <a:ext uri="{FF2B5EF4-FFF2-40B4-BE49-F238E27FC236}">
                <a16:creationId xmlns:a16="http://schemas.microsoft.com/office/drawing/2014/main" xmlns="" id="{E6DF65C3-0742-1E25-1079-8AD2892EF05A}"/>
              </a:ext>
            </a:extLst>
          </p:cNvPr>
          <p:cNvSpPr txBox="1"/>
          <p:nvPr>
            <p:custDataLst>
              <p:tags r:id="rId6"/>
            </p:custDataLst>
          </p:nvPr>
        </p:nvSpPr>
        <p:spPr>
          <a:xfrm>
            <a:off x="481232" y="2177430"/>
            <a:ext cx="11197003" cy="37087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spcAft>
                <a:spcPts val="200"/>
              </a:spcAft>
            </a:pPr>
            <a:r>
              <a:rPr lang="fr-FR" sz="2000">
                <a:latin typeface="Calibri"/>
                <a:ea typeface="Calibri"/>
                <a:cs typeface="Calibri"/>
              </a:rPr>
              <a:t>Souviens-toi de Charlie qui aimerait bien glisser, comme son ami Léo. </a:t>
            </a:r>
            <a:endParaRPr lang="fr-FR">
              <a:latin typeface="Calibri"/>
              <a:ea typeface="Calibri"/>
              <a:cs typeface="Calibri"/>
            </a:endParaRPr>
          </a:p>
          <a:p>
            <a:pPr algn="just">
              <a:spcAft>
                <a:spcPts val="200"/>
              </a:spcAft>
            </a:pPr>
            <a:endParaRPr lang="fr-FR" sz="2000">
              <a:latin typeface="Calibri"/>
              <a:ea typeface="Calibri"/>
              <a:cs typeface="Calibri"/>
            </a:endParaRPr>
          </a:p>
          <a:p>
            <a:pPr algn="just">
              <a:spcAft>
                <a:spcPts val="200"/>
              </a:spcAft>
            </a:pPr>
            <a:r>
              <a:rPr lang="fr-FR" sz="2000">
                <a:latin typeface="Calibri"/>
                <a:ea typeface="Calibri"/>
                <a:cs typeface="Calibri"/>
              </a:rPr>
              <a:t>Elle regarde la grande glissade et ressent la peur : ses mains sont moites, son cœur bat très fort et ses jambes tremblent. </a:t>
            </a:r>
            <a:endParaRPr lang="fr-FR">
              <a:latin typeface="Calibri"/>
              <a:ea typeface="Calibri"/>
              <a:cs typeface="Calibri"/>
            </a:endParaRPr>
          </a:p>
          <a:p>
            <a:pPr>
              <a:spcAft>
                <a:spcPts val="200"/>
              </a:spcAft>
            </a:pPr>
            <a:endParaRPr lang="fr-FR" sz="2000">
              <a:latin typeface="Calibri"/>
              <a:ea typeface="Calibri"/>
              <a:cs typeface="Calibri"/>
            </a:endParaRPr>
          </a:p>
          <a:p>
            <a:pPr>
              <a:spcAft>
                <a:spcPts val="200"/>
              </a:spcAft>
            </a:pPr>
            <a:r>
              <a:rPr lang="fr-FR" sz="2000">
                <a:latin typeface="Calibri"/>
                <a:ea typeface="Calibri"/>
                <a:cs typeface="Calibri"/>
              </a:rPr>
              <a:t>Léo remarque l’émotion de Charlie et lui demande : « Est-ce que tu as reçu la visite de </a:t>
            </a:r>
            <a:r>
              <a:rPr lang="fr-FR" sz="2000" i="1">
                <a:latin typeface="Calibri"/>
                <a:ea typeface="Calibri"/>
                <a:cs typeface="Calibri"/>
              </a:rPr>
              <a:t>Monsieur Peur</a:t>
            </a:r>
            <a:r>
              <a:rPr lang="fr-FR" sz="2000">
                <a:latin typeface="Calibri"/>
                <a:ea typeface="Calibri"/>
                <a:cs typeface="Calibri"/>
              </a:rPr>
              <a:t>? » </a:t>
            </a:r>
          </a:p>
          <a:p>
            <a:pPr>
              <a:spcAft>
                <a:spcPts val="200"/>
              </a:spcAft>
            </a:pPr>
            <a:endParaRPr lang="fr-FR" sz="2000">
              <a:latin typeface="Calibri"/>
              <a:ea typeface="Calibri"/>
              <a:cs typeface="Calibri"/>
            </a:endParaRPr>
          </a:p>
          <a:p>
            <a:pPr>
              <a:spcAft>
                <a:spcPts val="200"/>
              </a:spcAft>
            </a:pPr>
            <a:r>
              <a:rPr lang="fr-FR" sz="2000">
                <a:ea typeface="Calibri"/>
                <a:cs typeface="Calibri"/>
              </a:rPr>
              <a:t>Charlie réfléchit, puis hoche la tête : « Oui, </a:t>
            </a:r>
            <a:r>
              <a:rPr lang="fr-FR" sz="2000" i="1">
                <a:ea typeface="Calibri"/>
                <a:cs typeface="Calibri"/>
              </a:rPr>
              <a:t>Monsieur Peur</a:t>
            </a:r>
            <a:r>
              <a:rPr lang="fr-FR" sz="2000">
                <a:ea typeface="Calibri"/>
                <a:cs typeface="Calibri"/>
              </a:rPr>
              <a:t> me dit que c’est beaucoup trop haut pour moi et que je vais me blesser. »</a:t>
            </a:r>
          </a:p>
          <a:p>
            <a:pPr algn="just">
              <a:spcAft>
                <a:spcPts val="200"/>
              </a:spcAft>
            </a:pPr>
            <a:endParaRPr lang="fr-FR" sz="2000">
              <a:ea typeface="Calibri"/>
              <a:cs typeface="Calibri"/>
            </a:endParaRPr>
          </a:p>
          <a:p>
            <a:pPr algn="just">
              <a:spcAft>
                <a:spcPts val="200"/>
              </a:spcAft>
            </a:pPr>
            <a:endParaRPr lang="fr-FR" sz="2000">
              <a:ea typeface="Calibri"/>
              <a:cs typeface="Calibri"/>
            </a:endParaRPr>
          </a:p>
        </p:txBody>
      </p:sp>
      <p:pic>
        <p:nvPicPr>
          <p:cNvPr id="7" name="Image 6" descr="Une image contenant dessin, dessin humoristique, illustration, clipart&#10;&#10;Le contenu généré par l’IA peut être incorrect.">
            <a:extLst>
              <a:ext uri="{FF2B5EF4-FFF2-40B4-BE49-F238E27FC236}">
                <a16:creationId xmlns:a16="http://schemas.microsoft.com/office/drawing/2014/main" xmlns="" id="{E51BEE5A-A099-3C2B-3B5D-B6E0AFF44C5E}"/>
              </a:ext>
            </a:extLst>
          </p:cNvPr>
          <p:cNvPicPr>
            <a:picLocks noChangeAspect="1"/>
          </p:cNvPicPr>
          <p:nvPr>
            <p:custDataLst>
              <p:tags r:id="rId7"/>
            </p:custDataLst>
          </p:nvPr>
        </p:nvPicPr>
        <p:blipFill>
          <a:blip r:embed="rId13"/>
          <a:stretch>
            <a:fillRect/>
          </a:stretch>
        </p:blipFill>
        <p:spPr>
          <a:xfrm>
            <a:off x="10488184" y="1081064"/>
            <a:ext cx="912064" cy="1380939"/>
          </a:xfrm>
          <a:prstGeom prst="rect">
            <a:avLst/>
          </a:prstGeom>
        </p:spPr>
      </p:pic>
      <p:pic>
        <p:nvPicPr>
          <p:cNvPr id="6" name="Image 5"/>
          <p:cNvPicPr>
            <a:picLocks noChangeAspect="1"/>
          </p:cNvPicPr>
          <p:nvPr>
            <p:custDataLst>
              <p:tags r:id="rId8"/>
            </p:custDataLst>
          </p:nvPr>
        </p:nvPicPr>
        <p:blipFill rotWithShape="1">
          <a:blip r:embed="rId14" cstate="print">
            <a:extLst>
              <a:ext uri="{28A0092B-C50C-407E-A947-70E740481C1C}">
                <a14:useLocalDpi xmlns:a14="http://schemas.microsoft.com/office/drawing/2010/main" val="0"/>
              </a:ext>
            </a:extLst>
          </a:blip>
          <a:srcRect l="55970" t="4076" r="20164" b="58249"/>
          <a:stretch/>
        </p:blipFill>
        <p:spPr>
          <a:xfrm>
            <a:off x="9274223" y="343640"/>
            <a:ext cx="1168400" cy="2387600"/>
          </a:xfrm>
          <a:prstGeom prst="rect">
            <a:avLst/>
          </a:prstGeom>
        </p:spPr>
      </p:pic>
      <p:pic>
        <p:nvPicPr>
          <p:cNvPr id="10" name="Image 9" descr="Une image contenant clipart, dessin, dessin humoristique, illustration&#10;&#10;Le contenu généré par l’IA peut être incorrect.">
            <a:extLst>
              <a:ext uri="{FF2B5EF4-FFF2-40B4-BE49-F238E27FC236}">
                <a16:creationId xmlns:a16="http://schemas.microsoft.com/office/drawing/2014/main" xmlns="" id="{B151D093-9A92-8F20-A4FF-E11B21B803C0}"/>
              </a:ext>
            </a:extLst>
          </p:cNvPr>
          <p:cNvPicPr>
            <a:picLocks noChangeAspect="1"/>
          </p:cNvPicPr>
          <p:nvPr>
            <p:custDataLst>
              <p:tags r:id="rId9"/>
            </p:custDataLst>
          </p:nvPr>
        </p:nvPicPr>
        <p:blipFill>
          <a:blip r:embed="rId15"/>
          <a:stretch>
            <a:fillRect/>
          </a:stretch>
        </p:blipFill>
        <p:spPr>
          <a:xfrm>
            <a:off x="11400248" y="3488876"/>
            <a:ext cx="651013" cy="808909"/>
          </a:xfrm>
          <a:prstGeom prst="rect">
            <a:avLst/>
          </a:prstGeom>
        </p:spPr>
      </p:pic>
    </p:spTree>
    <p:extLst>
      <p:ext uri="{BB962C8B-B14F-4D97-AF65-F5344CB8AC3E}">
        <p14:creationId xmlns:p14="http://schemas.microsoft.com/office/powerpoint/2010/main" val="18395317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8"/>
</p:tagLst>
</file>

<file path=ppt/tags/tag101.xml><?xml version="1.0" encoding="utf-8"?>
<p:tagLst xmlns:a="http://schemas.openxmlformats.org/drawingml/2006/main" xmlns:r="http://schemas.openxmlformats.org/officeDocument/2006/relationships" xmlns:p="http://schemas.openxmlformats.org/presentationml/2006/main">
  <p:tag name="NUM" val="9"/>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5"/>
</p:tagLst>
</file>

<file path=ppt/tags/tag107.xml><?xml version="1.0" encoding="utf-8"?>
<p:tagLst xmlns:a="http://schemas.openxmlformats.org/drawingml/2006/main" xmlns:r="http://schemas.openxmlformats.org/officeDocument/2006/relationships" xmlns:p="http://schemas.openxmlformats.org/presentationml/2006/main">
  <p:tag name="NUM" val="7"/>
</p:tagLst>
</file>

<file path=ppt/tags/tag108.xml><?xml version="1.0" encoding="utf-8"?>
<p:tagLst xmlns:a="http://schemas.openxmlformats.org/drawingml/2006/main" xmlns:r="http://schemas.openxmlformats.org/officeDocument/2006/relationships" xmlns:p="http://schemas.openxmlformats.org/presentationml/2006/main">
  <p:tag name="NUM" val="8"/>
</p:tagLst>
</file>

<file path=ppt/tags/tag109.xml><?xml version="1.0" encoding="utf-8"?>
<p:tagLst xmlns:a="http://schemas.openxmlformats.org/drawingml/2006/main" xmlns:r="http://schemas.openxmlformats.org/officeDocument/2006/relationships" xmlns:p="http://schemas.openxmlformats.org/presentationml/2006/main">
  <p:tag name="NUM" val="9"/>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10"/>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NUM" val="5"/>
</p:tagLst>
</file>

<file path=ppt/tags/tag116.xml><?xml version="1.0" encoding="utf-8"?>
<p:tagLst xmlns:a="http://schemas.openxmlformats.org/drawingml/2006/main" xmlns:r="http://schemas.openxmlformats.org/officeDocument/2006/relationships" xmlns:p="http://schemas.openxmlformats.org/presentationml/2006/main">
  <p:tag name="NUM" val="6"/>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22.xml><?xml version="1.0" encoding="utf-8"?>
<p:tagLst xmlns:a="http://schemas.openxmlformats.org/drawingml/2006/main" xmlns:r="http://schemas.openxmlformats.org/officeDocument/2006/relationships" xmlns:p="http://schemas.openxmlformats.org/presentationml/2006/main">
  <p:tag name="NUM" val="9"/>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5"/>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6"/>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5.xml><?xml version="1.0" encoding="utf-8"?>
<p:tagLst xmlns:a="http://schemas.openxmlformats.org/drawingml/2006/main" xmlns:r="http://schemas.openxmlformats.org/officeDocument/2006/relationships" xmlns:p="http://schemas.openxmlformats.org/presentationml/2006/main">
  <p:tag name="NUM" val="9"/>
</p:tagLst>
</file>

<file path=ppt/tags/tag36.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8"/>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6"/>
</p:tagLst>
</file>

<file path=ppt/tags/tag49.xml><?xml version="1.0" encoding="utf-8"?>
<p:tagLst xmlns:a="http://schemas.openxmlformats.org/drawingml/2006/main" xmlns:r="http://schemas.openxmlformats.org/officeDocument/2006/relationships" xmlns:p="http://schemas.openxmlformats.org/presentationml/2006/main">
  <p:tag name="NUM" val="7"/>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8"/>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7"/>
</p:tagLst>
</file>

<file path=ppt/tags/tag58.xml><?xml version="1.0" encoding="utf-8"?>
<p:tagLst xmlns:a="http://schemas.openxmlformats.org/drawingml/2006/main" xmlns:r="http://schemas.openxmlformats.org/officeDocument/2006/relationships" xmlns:p="http://schemas.openxmlformats.org/presentationml/2006/main">
  <p:tag name="NUM" val="8"/>
</p:tagLst>
</file>

<file path=ppt/tags/tag59.xml><?xml version="1.0" encoding="utf-8"?>
<p:tagLst xmlns:a="http://schemas.openxmlformats.org/drawingml/2006/main" xmlns:r="http://schemas.openxmlformats.org/officeDocument/2006/relationships" xmlns:p="http://schemas.openxmlformats.org/presentationml/2006/main">
  <p:tag name="NUM" val="9"/>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9"/>
</p:tagLst>
</file>

<file path=ppt/tags/tag69.xml><?xml version="1.0" encoding="utf-8"?>
<p:tagLst xmlns:a="http://schemas.openxmlformats.org/drawingml/2006/main" xmlns:r="http://schemas.openxmlformats.org/officeDocument/2006/relationships" xmlns:p="http://schemas.openxmlformats.org/presentationml/2006/main">
  <p:tag name="NUM" val="10"/>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1"/>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4"/>
</p:tagLst>
</file>

<file path=ppt/tags/tag75.xml><?xml version="1.0" encoding="utf-8"?>
<p:tagLst xmlns:a="http://schemas.openxmlformats.org/drawingml/2006/main" xmlns:r="http://schemas.openxmlformats.org/officeDocument/2006/relationships" xmlns:p="http://schemas.openxmlformats.org/presentationml/2006/main">
  <p:tag name="NUM" val="5"/>
</p:tagLst>
</file>

<file path=ppt/tags/tag76.xml><?xml version="1.0" encoding="utf-8"?>
<p:tagLst xmlns:a="http://schemas.openxmlformats.org/drawingml/2006/main" xmlns:r="http://schemas.openxmlformats.org/officeDocument/2006/relationships" xmlns:p="http://schemas.openxmlformats.org/presentationml/2006/main">
  <p:tag name="NUM" val="6"/>
</p:tagLst>
</file>

<file path=ppt/tags/tag77.xml><?xml version="1.0" encoding="utf-8"?>
<p:tagLst xmlns:a="http://schemas.openxmlformats.org/drawingml/2006/main" xmlns:r="http://schemas.openxmlformats.org/officeDocument/2006/relationships" xmlns:p="http://schemas.openxmlformats.org/presentationml/2006/main">
  <p:tag name="NUM" val="7"/>
</p:tagLst>
</file>

<file path=ppt/tags/tag78.xml><?xml version="1.0" encoding="utf-8"?>
<p:tagLst xmlns:a="http://schemas.openxmlformats.org/drawingml/2006/main" xmlns:r="http://schemas.openxmlformats.org/officeDocument/2006/relationships" xmlns:p="http://schemas.openxmlformats.org/presentationml/2006/main">
  <p:tag name="NUM" val="8"/>
</p:tagLst>
</file>

<file path=ppt/tags/tag79.xml><?xml version="1.0" encoding="utf-8"?>
<p:tagLst xmlns:a="http://schemas.openxmlformats.org/drawingml/2006/main" xmlns:r="http://schemas.openxmlformats.org/officeDocument/2006/relationships" xmlns:p="http://schemas.openxmlformats.org/presentationml/2006/main">
  <p:tag name="NUM" val="9"/>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0"/>
</p:tagLst>
</file>

<file path=ppt/tags/tag81.xml><?xml version="1.0" encoding="utf-8"?>
<p:tagLst xmlns:a="http://schemas.openxmlformats.org/drawingml/2006/main" xmlns:r="http://schemas.openxmlformats.org/officeDocument/2006/relationships" xmlns:p="http://schemas.openxmlformats.org/presentationml/2006/main">
  <p:tag name="NUM" val="11"/>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NUM" val="8"/>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9"/>
</p:tagLst>
</file>

<file path=ppt/tags/tag91.xml><?xml version="1.0" encoding="utf-8"?>
<p:tagLst xmlns:a="http://schemas.openxmlformats.org/drawingml/2006/main" xmlns:r="http://schemas.openxmlformats.org/officeDocument/2006/relationships" xmlns:p="http://schemas.openxmlformats.org/presentationml/2006/main">
  <p:tag name="NUM" val="10"/>
</p:tagLst>
</file>

<file path=ppt/tags/tag92.xml><?xml version="1.0" encoding="utf-8"?>
<p:tagLst xmlns:a="http://schemas.openxmlformats.org/drawingml/2006/main" xmlns:r="http://schemas.openxmlformats.org/officeDocument/2006/relationships" xmlns:p="http://schemas.openxmlformats.org/presentationml/2006/main">
  <p:tag name="NUM" val="11"/>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094C0290761458A235FC9382DE19C" ma:contentTypeVersion="13" ma:contentTypeDescription="Crée un document." ma:contentTypeScope="" ma:versionID="c5481c0797b2de6d9f16ebab17dfcf27">
  <xsd:schema xmlns:xsd="http://www.w3.org/2001/XMLSchema" xmlns:xs="http://www.w3.org/2001/XMLSchema" xmlns:p="http://schemas.microsoft.com/office/2006/metadata/properties" xmlns:ns2="46590783-275d-4e7e-820c-073db9b06cee" xmlns:ns3="706bbcd1-905b-4b72-9787-879f2b1cbf08" targetNamespace="http://schemas.microsoft.com/office/2006/metadata/properties" ma:root="true" ma:fieldsID="cc43b8a1ac7f0794bbf9654e58fae4d5" ns2:_="" ns3:_="">
    <xsd:import namespace="46590783-275d-4e7e-820c-073db9b06cee"/>
    <xsd:import namespace="706bbcd1-905b-4b72-9787-879f2b1cbf0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590783-275d-4e7e-820c-073db9b06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6bbcd1-905b-4b72-9787-879f2b1cbf0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4eb1641-7fe4-4da6-8962-9041e9f97a79}" ma:internalName="TaxCatchAll" ma:showField="CatchAllData" ma:web="706bbcd1-905b-4b72-9787-879f2b1cbf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590783-275d-4e7e-820c-073db9b06cee">
      <Terms xmlns="http://schemas.microsoft.com/office/infopath/2007/PartnerControls"/>
    </lcf76f155ced4ddcb4097134ff3c332f>
    <TaxCatchAll xmlns="706bbcd1-905b-4b72-9787-879f2b1cbf08" xsi:nil="true"/>
  </documentManagement>
</p:properties>
</file>

<file path=customXml/itemProps1.xml><?xml version="1.0" encoding="utf-8"?>
<ds:datastoreItem xmlns:ds="http://schemas.openxmlformats.org/officeDocument/2006/customXml" ds:itemID="{BFE52210-2953-47E8-89B9-B14D5B9DDF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590783-275d-4e7e-820c-073db9b06cee"/>
    <ds:schemaRef ds:uri="706bbcd1-905b-4b72-9787-879f2b1cbf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9FA7D0-FC07-467D-BCF6-DCB78FAB68CB}">
  <ds:schemaRefs>
    <ds:schemaRef ds:uri="http://schemas.microsoft.com/sharepoint/v3/contenttype/forms"/>
  </ds:schemaRefs>
</ds:datastoreItem>
</file>

<file path=customXml/itemProps3.xml><?xml version="1.0" encoding="utf-8"?>
<ds:datastoreItem xmlns:ds="http://schemas.openxmlformats.org/officeDocument/2006/customXml" ds:itemID="{0259D4C7-5295-45BB-ACC3-7EAD07237D00}">
  <ds:schemaRefs>
    <ds:schemaRef ds:uri="46590783-275d-4e7e-820c-073db9b06cee"/>
    <ds:schemaRef ds:uri="http://purl.org/dc/terms/"/>
    <ds:schemaRef ds:uri="http://purl.org/dc/elements/1.1/"/>
    <ds:schemaRef ds:uri="http://schemas.microsoft.com/office/infopath/2007/PartnerControls"/>
    <ds:schemaRef ds:uri="http://schemas.microsoft.com/office/2006/documentManagement/types"/>
    <ds:schemaRef ds:uri="http://purl.org/dc/dcmitype/"/>
    <ds:schemaRef ds:uri="http://schemas.microsoft.com/office/2006/metadata/properties"/>
    <ds:schemaRef ds:uri="http://www.w3.org/XML/1998/namespace"/>
    <ds:schemaRef ds:uri="http://schemas.openxmlformats.org/package/2006/metadata/core-properties"/>
    <ds:schemaRef ds:uri="706bbcd1-905b-4b72-9787-879f2b1cbf08"/>
  </ds:schemaRefs>
</ds:datastoreItem>
</file>

<file path=docProps/app.xml><?xml version="1.0" encoding="utf-8"?>
<Properties xmlns="http://schemas.openxmlformats.org/officeDocument/2006/extended-properties" xmlns:vt="http://schemas.openxmlformats.org/officeDocument/2006/docPropsVTypes">
  <TotalTime>63</TotalTime>
  <Words>710</Words>
  <Application>Microsoft Office PowerPoint</Application>
  <PresentationFormat>Grand écran</PresentationFormat>
  <Paragraphs>138</Paragraphs>
  <Slides>18</Slides>
  <Notes>9</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18</vt:i4>
      </vt:variant>
    </vt:vector>
  </HeadingPairs>
  <TitlesOfParts>
    <vt:vector size="25" baseType="lpstr">
      <vt:lpstr>Arial</vt:lpstr>
      <vt:lpstr>Calibri</vt:lpstr>
      <vt:lpstr>Calibri Light</vt:lpstr>
      <vt:lpstr>Gadugi</vt:lpstr>
      <vt:lpstr>Gambado Sans Forte</vt:lpstr>
      <vt:lpstr>Trebuchet MS</vt:lpstr>
      <vt:lpstr>Thème Office</vt:lpstr>
      <vt:lpstr>Présentation PowerPoint</vt:lpstr>
      <vt:lpstr>Les aventures de Léo et Charlie</vt:lpstr>
      <vt:lpstr>Présentation PowerPoint</vt:lpstr>
      <vt:lpstr>Présentation PowerPoint</vt:lpstr>
      <vt:lpstr>Présentation PowerPoint</vt:lpstr>
      <vt:lpstr>La peur</vt:lpstr>
      <vt:lpstr>La peur</vt:lpstr>
      <vt:lpstr>La peur</vt:lpstr>
      <vt:lpstr>La peur</vt:lpstr>
      <vt:lpstr>La peur</vt:lpstr>
      <vt:lpstr>La peur</vt:lpstr>
      <vt:lpstr>La peur</vt:lpstr>
      <vt:lpstr>La peur</vt:lpstr>
      <vt:lpstr>La peur</vt:lpstr>
      <vt:lpstr>Présentation PowerPoint</vt:lpstr>
      <vt:lpstr>Présentation PowerPoint</vt:lpstr>
      <vt:lpstr>Défi HORS-PISTE</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Dupuis</dc:creator>
  <cp:lastModifiedBy>Laura Jalbert</cp:lastModifiedBy>
  <cp:revision>35</cp:revision>
  <dcterms:created xsi:type="dcterms:W3CDTF">2021-07-12T13:04:17Z</dcterms:created>
  <dcterms:modified xsi:type="dcterms:W3CDTF">2025-09-18T14:27:28Z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0x010100327094C0290761458A235FC9382DE19C</vt:lpwstr>
  </property>
  <property fmtid="{D5CDD505-2E9C-101B-9397-08002B2CF9AE}" pid="3" name="MediaServiceImageTags">
    <vt:lpwstr/>
  </property>
  <property fmtid="{D5CDD505-2E9C-101B-9397-08002B2CF9AE}" pid="4" name="MSIP_Label_6a7d8d5d-78e2-4a62-9fcd-016eb5e4c57c_Enabled">
    <vt:lpwstr>true</vt:lpwstr>
  </property>
  <property fmtid="{D5CDD505-2E9C-101B-9397-08002B2CF9AE}" pid="5" name="MSIP_Label_6a7d8d5d-78e2-4a62-9fcd-016eb5e4c57c_SetDate">
    <vt:lpwstr>2025-03-05T16:24:57Z</vt:lpwstr>
  </property>
  <property fmtid="{D5CDD505-2E9C-101B-9397-08002B2CF9AE}" pid="6" name="MSIP_Label_6a7d8d5d-78e2-4a62-9fcd-016eb5e4c57c_Method">
    <vt:lpwstr>Standard</vt:lpwstr>
  </property>
  <property fmtid="{D5CDD505-2E9C-101B-9397-08002B2CF9AE}" pid="7" name="MSIP_Label_6a7d8d5d-78e2-4a62-9fcd-016eb5e4c57c_Name">
    <vt:lpwstr>Général</vt:lpwstr>
  </property>
  <property fmtid="{D5CDD505-2E9C-101B-9397-08002B2CF9AE}" pid="8" name="MSIP_Label_6a7d8d5d-78e2-4a62-9fcd-016eb5e4c57c_SiteId">
    <vt:lpwstr>06e1fe28-5f8b-4075-bf6c-ae24be1a7992</vt:lpwstr>
  </property>
  <property fmtid="{D5CDD505-2E9C-101B-9397-08002B2CF9AE}" pid="9" name="MSIP_Label_6a7d8d5d-78e2-4a62-9fcd-016eb5e4c57c_ActionId">
    <vt:lpwstr>ddd19207-377c-4673-be0e-fe2c207106d5</vt:lpwstr>
  </property>
  <property fmtid="{D5CDD505-2E9C-101B-9397-08002B2CF9AE}" pid="10" name="MSIP_Label_6a7d8d5d-78e2-4a62-9fcd-016eb5e4c57c_ContentBits">
    <vt:lpwstr>0</vt:lpwstr>
  </property>
  <property fmtid="{D5CDD505-2E9C-101B-9397-08002B2CF9AE}" pid="11" name="MSIP_Label_6a7d8d5d-78e2-4a62-9fcd-016eb5e4c57c_Tag">
    <vt:lpwstr>10, 3, 0, 2</vt:lpwstr>
  </property>
</Properties>
</file>