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notesSlides/notesSlide1.xml" ContentType="application/vnd.openxmlformats-officedocument.presentationml.notesSlide+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notesSlides/notesSlide2.xml" ContentType="application/vnd.openxmlformats-officedocument.presentationml.notesSlide+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notesSlides/notesSlide3.xml" ContentType="application/vnd.openxmlformats-officedocument.presentationml.notesSlide+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notesSlides/notesSlide4.xml" ContentType="application/vnd.openxmlformats-officedocument.presentationml.notesSlide+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notesSlides/notesSlide5.xml" ContentType="application/vnd.openxmlformats-officedocument.presentationml.notesSlide+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authors.xml" ContentType="application/vnd.ms-powerpoint.authors+xml"/>
  <Override PartName="/ppt/revisionInfo.xml" ContentType="application/vnd.ms-powerpoint.revisioninfo+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1"/>
  </p:notesMasterIdLst>
  <p:sldIdLst>
    <p:sldId id="291" r:id="rId5"/>
    <p:sldId id="295" r:id="rId6"/>
    <p:sldId id="284" r:id="rId7"/>
    <p:sldId id="285" r:id="rId8"/>
    <p:sldId id="256" r:id="rId9"/>
    <p:sldId id="279" r:id="rId10"/>
    <p:sldId id="280" r:id="rId11"/>
    <p:sldId id="281" r:id="rId12"/>
    <p:sldId id="289" r:id="rId13"/>
    <p:sldId id="283" r:id="rId14"/>
    <p:sldId id="282" r:id="rId15"/>
    <p:sldId id="286" r:id="rId16"/>
    <p:sldId id="290" r:id="rId17"/>
    <p:sldId id="288" r:id="rId18"/>
    <p:sldId id="292" r:id="rId19"/>
    <p:sldId id="257" r:id="rId20"/>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BEE7866-57D4-AAC0-EC5D-A000212D35E7}" name="Emilie St-Onge (CISSSMC16)" initials="E(" userId="S::emilie.st-onge.cssscclm16@ssss.gouv.qc.ca::d49dfb4c-a2ae-4f7f-8574-e0a202e4eb52"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Sloe Gestion" initials="SG" lastIdx="1" clrIdx="0">
    <p:extLst>
      <p:ext uri="{19B8F6BF-5375-455C-9EA6-DF929625EA0E}">
        <p15:presenceInfo xmlns:p15="http://schemas.microsoft.com/office/powerpoint/2012/main" userId="650979b2b65ec432"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DCA5"/>
    <a:srgbClr val="E4F7EB"/>
    <a:srgbClr val="E0F2E7"/>
    <a:srgbClr val="D6EEDE"/>
    <a:srgbClr val="F16A7D"/>
    <a:srgbClr val="EFC27C"/>
    <a:srgbClr val="74B4E1"/>
    <a:srgbClr val="AC89C5"/>
    <a:srgbClr val="7030A0"/>
    <a:srgbClr val="C59D8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7B1C4B2-4B6A-1664-5C45-37F3B2AF9BD0}" v="6" dt="2025-09-18T12:39:56.341"/>
    <p1510:client id="{660E4476-681B-E8A4-A504-4A9D4A2EFEC4}" v="2" dt="2025-09-17T15:31:28.276"/>
    <p1510:client id="{8A7C2E19-5875-72C4-2599-7FFF15636DD2}" v="124" dt="2025-09-17T15:59:03.960"/>
    <p1510:client id="{A1416371-6326-6689-1507-C6DEEE136C1D}" v="15" dt="2025-09-17T13:51:29.192"/>
  </p1510:revLst>
</p1510:revInfo>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p:scale>
          <a:sx n="50" d="100"/>
          <a:sy n="50" d="100"/>
        </p:scale>
        <p:origin x="1260" y="36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28"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commentAuthors" Target="commentAuthors.xml"/><Relationship Id="rId27"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aroline Marcoux" userId="S::marc9901@usherbrooke.ca::9297d23a-55c0-4abd-aa77-4c4d308dd7db" providerId="AD" clId="Web-{8A7C2E19-5875-72C4-2599-7FFF15636DD2}"/>
    <pc:docChg chg="modSld">
      <pc:chgData name="Caroline Marcoux" userId="S::marc9901@usherbrooke.ca::9297d23a-55c0-4abd-aa77-4c4d308dd7db" providerId="AD" clId="Web-{8A7C2E19-5875-72C4-2599-7FFF15636DD2}" dt="2025-09-17T15:59:03.960" v="87" actId="20577"/>
      <pc:docMkLst>
        <pc:docMk/>
      </pc:docMkLst>
      <pc:sldChg chg="modSp">
        <pc:chgData name="Caroline Marcoux" userId="S::marc9901@usherbrooke.ca::9297d23a-55c0-4abd-aa77-4c4d308dd7db" providerId="AD" clId="Web-{8A7C2E19-5875-72C4-2599-7FFF15636DD2}" dt="2025-09-17T15:45:27.583" v="10" actId="20577"/>
        <pc:sldMkLst>
          <pc:docMk/>
          <pc:sldMk cId="1362244647" sldId="279"/>
        </pc:sldMkLst>
        <pc:spChg chg="mod">
          <ac:chgData name="Caroline Marcoux" userId="S::marc9901@usherbrooke.ca::9297d23a-55c0-4abd-aa77-4c4d308dd7db" providerId="AD" clId="Web-{8A7C2E19-5875-72C4-2599-7FFF15636DD2}" dt="2025-09-17T15:45:27.583" v="10" actId="20577"/>
          <ac:spMkLst>
            <pc:docMk/>
            <pc:sldMk cId="1362244647" sldId="279"/>
            <ac:spMk id="12" creationId="{82F98780-87A5-4F2D-BC40-26DA2022B38B}"/>
          </ac:spMkLst>
        </pc:spChg>
      </pc:sldChg>
      <pc:sldChg chg="modSp">
        <pc:chgData name="Caroline Marcoux" userId="S::marc9901@usherbrooke.ca::9297d23a-55c0-4abd-aa77-4c4d308dd7db" providerId="AD" clId="Web-{8A7C2E19-5875-72C4-2599-7FFF15636DD2}" dt="2025-09-17T15:46:00.255" v="18" actId="20577"/>
        <pc:sldMkLst>
          <pc:docMk/>
          <pc:sldMk cId="1240179033" sldId="281"/>
        </pc:sldMkLst>
        <pc:spChg chg="mod">
          <ac:chgData name="Caroline Marcoux" userId="S::marc9901@usherbrooke.ca::9297d23a-55c0-4abd-aa77-4c4d308dd7db" providerId="AD" clId="Web-{8A7C2E19-5875-72C4-2599-7FFF15636DD2}" dt="2025-09-17T15:46:00.255" v="18" actId="20577"/>
          <ac:spMkLst>
            <pc:docMk/>
            <pc:sldMk cId="1240179033" sldId="281"/>
            <ac:spMk id="12" creationId="{82F98780-87A5-4F2D-BC40-26DA2022B38B}"/>
          </ac:spMkLst>
        </pc:spChg>
      </pc:sldChg>
      <pc:sldChg chg="delSp modSp">
        <pc:chgData name="Caroline Marcoux" userId="S::marc9901@usherbrooke.ca::9297d23a-55c0-4abd-aa77-4c4d308dd7db" providerId="AD" clId="Web-{8A7C2E19-5875-72C4-2599-7FFF15636DD2}" dt="2025-09-17T15:48:00.209" v="42" actId="20577"/>
        <pc:sldMkLst>
          <pc:docMk/>
          <pc:sldMk cId="4171214036" sldId="282"/>
        </pc:sldMkLst>
        <pc:spChg chg="mod">
          <ac:chgData name="Caroline Marcoux" userId="S::marc9901@usherbrooke.ca::9297d23a-55c0-4abd-aa77-4c4d308dd7db" providerId="AD" clId="Web-{8A7C2E19-5875-72C4-2599-7FFF15636DD2}" dt="2025-09-17T15:48:00.209" v="42" actId="20577"/>
          <ac:spMkLst>
            <pc:docMk/>
            <pc:sldMk cId="4171214036" sldId="282"/>
            <ac:spMk id="3" creationId="{00000000-0000-0000-0000-000000000000}"/>
          </ac:spMkLst>
        </pc:spChg>
        <pc:spChg chg="del">
          <ac:chgData name="Caroline Marcoux" userId="S::marc9901@usherbrooke.ca::9297d23a-55c0-4abd-aa77-4c4d308dd7db" providerId="AD" clId="Web-{8A7C2E19-5875-72C4-2599-7FFF15636DD2}" dt="2025-09-17T15:47:25.240" v="31"/>
          <ac:spMkLst>
            <pc:docMk/>
            <pc:sldMk cId="4171214036" sldId="282"/>
            <ac:spMk id="11" creationId="{AFCB3CAD-3C22-450D-B5C4-2878CEC6D9D1}"/>
          </ac:spMkLst>
        </pc:spChg>
      </pc:sldChg>
      <pc:sldChg chg="modSp">
        <pc:chgData name="Caroline Marcoux" userId="S::marc9901@usherbrooke.ca::9297d23a-55c0-4abd-aa77-4c4d308dd7db" providerId="AD" clId="Web-{8A7C2E19-5875-72C4-2599-7FFF15636DD2}" dt="2025-09-17T15:47:11.959" v="30" actId="1076"/>
        <pc:sldMkLst>
          <pc:docMk/>
          <pc:sldMk cId="3344408144" sldId="283"/>
        </pc:sldMkLst>
        <pc:spChg chg="mod">
          <ac:chgData name="Caroline Marcoux" userId="S::marc9901@usherbrooke.ca::9297d23a-55c0-4abd-aa77-4c4d308dd7db" providerId="AD" clId="Web-{8A7C2E19-5875-72C4-2599-7FFF15636DD2}" dt="2025-09-17T15:46:57.755" v="29" actId="20577"/>
          <ac:spMkLst>
            <pc:docMk/>
            <pc:sldMk cId="3344408144" sldId="283"/>
            <ac:spMk id="11" creationId="{AFCB3CAD-3C22-450D-B5C4-2878CEC6D9D1}"/>
          </ac:spMkLst>
        </pc:spChg>
        <pc:picChg chg="mod">
          <ac:chgData name="Caroline Marcoux" userId="S::marc9901@usherbrooke.ca::9297d23a-55c0-4abd-aa77-4c4d308dd7db" providerId="AD" clId="Web-{8A7C2E19-5875-72C4-2599-7FFF15636DD2}" dt="2025-09-17T15:47:11.959" v="30" actId="1076"/>
          <ac:picMkLst>
            <pc:docMk/>
            <pc:sldMk cId="3344408144" sldId="283"/>
            <ac:picMk id="14" creationId="{E956E625-D4D1-29E2-049C-9691AE8D6432}"/>
          </ac:picMkLst>
        </pc:picChg>
      </pc:sldChg>
      <pc:sldChg chg="modSp">
        <pc:chgData name="Caroline Marcoux" userId="S::marc9901@usherbrooke.ca::9297d23a-55c0-4abd-aa77-4c4d308dd7db" providerId="AD" clId="Web-{8A7C2E19-5875-72C4-2599-7FFF15636DD2}" dt="2025-09-17T15:48:32.865" v="46" actId="20577"/>
        <pc:sldMkLst>
          <pc:docMk/>
          <pc:sldMk cId="3102758119" sldId="286"/>
        </pc:sldMkLst>
        <pc:spChg chg="mod">
          <ac:chgData name="Caroline Marcoux" userId="S::marc9901@usherbrooke.ca::9297d23a-55c0-4abd-aa77-4c4d308dd7db" providerId="AD" clId="Web-{8A7C2E19-5875-72C4-2599-7FFF15636DD2}" dt="2025-09-17T15:48:32.865" v="46" actId="20577"/>
          <ac:spMkLst>
            <pc:docMk/>
            <pc:sldMk cId="3102758119" sldId="286"/>
            <ac:spMk id="3" creationId="{00000000-0000-0000-0000-000000000000}"/>
          </ac:spMkLst>
        </pc:spChg>
      </pc:sldChg>
      <pc:sldChg chg="modSp">
        <pc:chgData name="Caroline Marcoux" userId="S::marc9901@usherbrooke.ca::9297d23a-55c0-4abd-aa77-4c4d308dd7db" providerId="AD" clId="Web-{8A7C2E19-5875-72C4-2599-7FFF15636DD2}" dt="2025-09-17T15:59:03.960" v="87" actId="20577"/>
        <pc:sldMkLst>
          <pc:docMk/>
          <pc:sldMk cId="753782306" sldId="292"/>
        </pc:sldMkLst>
        <pc:spChg chg="mod">
          <ac:chgData name="Caroline Marcoux" userId="S::marc9901@usherbrooke.ca::9297d23a-55c0-4abd-aa77-4c4d308dd7db" providerId="AD" clId="Web-{8A7C2E19-5875-72C4-2599-7FFF15636DD2}" dt="2025-09-17T15:59:03.960" v="87" actId="20577"/>
          <ac:spMkLst>
            <pc:docMk/>
            <pc:sldMk cId="753782306" sldId="292"/>
            <ac:spMk id="3" creationId="{AFCB3CAD-3C22-450D-B5C4-2878CEC6D9D1}"/>
          </ac:spMkLst>
        </pc:spChg>
      </pc:sldChg>
    </pc:docChg>
  </pc:docChgLst>
  <pc:docChgLst>
    <pc:chgData name="Caroline Marcoux" userId="S::marc9901@usherbrooke.ca::9297d23a-55c0-4abd-aa77-4c4d308dd7db" providerId="AD" clId="Web-{A1416371-6326-6689-1507-C6DEEE136C1D}"/>
    <pc:docChg chg="modSld">
      <pc:chgData name="Caroline Marcoux" userId="S::marc9901@usherbrooke.ca::9297d23a-55c0-4abd-aa77-4c4d308dd7db" providerId="AD" clId="Web-{A1416371-6326-6689-1507-C6DEEE136C1D}" dt="2025-09-17T13:51:28.802" v="6" actId="20577"/>
      <pc:docMkLst>
        <pc:docMk/>
      </pc:docMkLst>
      <pc:sldChg chg="modSp">
        <pc:chgData name="Caroline Marcoux" userId="S::marc9901@usherbrooke.ca::9297d23a-55c0-4abd-aa77-4c4d308dd7db" providerId="AD" clId="Web-{A1416371-6326-6689-1507-C6DEEE136C1D}" dt="2025-09-17T13:51:28.802" v="6" actId="20577"/>
        <pc:sldMkLst>
          <pc:docMk/>
          <pc:sldMk cId="4030961022" sldId="285"/>
        </pc:sldMkLst>
        <pc:spChg chg="mod">
          <ac:chgData name="Caroline Marcoux" userId="S::marc9901@usherbrooke.ca::9297d23a-55c0-4abd-aa77-4c4d308dd7db" providerId="AD" clId="Web-{A1416371-6326-6689-1507-C6DEEE136C1D}" dt="2025-09-17T13:51:28.802" v="6" actId="20577"/>
          <ac:spMkLst>
            <pc:docMk/>
            <pc:sldMk cId="4030961022" sldId="285"/>
            <ac:spMk id="5" creationId="{00000000-0000-0000-0000-000000000000}"/>
          </ac:spMkLst>
        </pc:spChg>
      </pc:sldChg>
    </pc:docChg>
  </pc:docChgLst>
  <pc:docChgLst>
    <pc:chgData name="Caroline Marcoux" userId="S::marc9901@usherbrooke.ca::9297d23a-55c0-4abd-aa77-4c4d308dd7db" providerId="AD" clId="Web-{660E4476-681B-E8A4-A504-4A9D4A2EFEC4}"/>
    <pc:docChg chg="modSld">
      <pc:chgData name="Caroline Marcoux" userId="S::marc9901@usherbrooke.ca::9297d23a-55c0-4abd-aa77-4c4d308dd7db" providerId="AD" clId="Web-{660E4476-681B-E8A4-A504-4A9D4A2EFEC4}" dt="2025-09-17T15:31:27.291" v="0" actId="20577"/>
      <pc:docMkLst>
        <pc:docMk/>
      </pc:docMkLst>
      <pc:sldChg chg="modSp">
        <pc:chgData name="Caroline Marcoux" userId="S::marc9901@usherbrooke.ca::9297d23a-55c0-4abd-aa77-4c4d308dd7db" providerId="AD" clId="Web-{660E4476-681B-E8A4-A504-4A9D4A2EFEC4}" dt="2025-09-17T15:31:27.291" v="0" actId="20577"/>
        <pc:sldMkLst>
          <pc:docMk/>
          <pc:sldMk cId="753782306" sldId="292"/>
        </pc:sldMkLst>
        <pc:spChg chg="mod">
          <ac:chgData name="Caroline Marcoux" userId="S::marc9901@usherbrooke.ca::9297d23a-55c0-4abd-aa77-4c4d308dd7db" providerId="AD" clId="Web-{660E4476-681B-E8A4-A504-4A9D4A2EFEC4}" dt="2025-09-17T15:31:27.291" v="0" actId="20577"/>
          <ac:spMkLst>
            <pc:docMk/>
            <pc:sldMk cId="753782306" sldId="292"/>
            <ac:spMk id="3" creationId="{AFCB3CAD-3C22-450D-B5C4-2878CEC6D9D1}"/>
          </ac:spMkLst>
        </pc:spChg>
      </pc:sldChg>
    </pc:docChg>
  </pc:docChgLst>
  <pc:docChgLst>
    <pc:chgData name="Caroline Marcoux" userId="S::marc9901@usherbrooke.ca::9297d23a-55c0-4abd-aa77-4c4d308dd7db" providerId="AD" clId="Web-{47B1C4B2-4B6A-1664-5C45-37F3B2AF9BD0}"/>
    <pc:docChg chg="modSld">
      <pc:chgData name="Caroline Marcoux" userId="S::marc9901@usherbrooke.ca::9297d23a-55c0-4abd-aa77-4c4d308dd7db" providerId="AD" clId="Web-{47B1C4B2-4B6A-1664-5C45-37F3B2AF9BD0}" dt="2025-09-18T12:39:55.873" v="2" actId="20577"/>
      <pc:docMkLst>
        <pc:docMk/>
      </pc:docMkLst>
      <pc:sldChg chg="delSp">
        <pc:chgData name="Caroline Marcoux" userId="S::marc9901@usherbrooke.ca::9297d23a-55c0-4abd-aa77-4c4d308dd7db" providerId="AD" clId="Web-{47B1C4B2-4B6A-1664-5C45-37F3B2AF9BD0}" dt="2025-09-18T12:39:38.716" v="0"/>
        <pc:sldMkLst>
          <pc:docMk/>
          <pc:sldMk cId="2715910079" sldId="280"/>
        </pc:sldMkLst>
        <pc:picChg chg="del">
          <ac:chgData name="Caroline Marcoux" userId="S::marc9901@usherbrooke.ca::9297d23a-55c0-4abd-aa77-4c4d308dd7db" providerId="AD" clId="Web-{47B1C4B2-4B6A-1664-5C45-37F3B2AF9BD0}" dt="2025-09-18T12:39:38.716" v="0"/>
          <ac:picMkLst>
            <pc:docMk/>
            <pc:sldMk cId="2715910079" sldId="280"/>
            <ac:picMk id="16" creationId="{00000000-0000-0000-0000-000000000000}"/>
          </ac:picMkLst>
        </pc:picChg>
      </pc:sldChg>
      <pc:sldChg chg="modSp">
        <pc:chgData name="Caroline Marcoux" userId="S::marc9901@usherbrooke.ca::9297d23a-55c0-4abd-aa77-4c4d308dd7db" providerId="AD" clId="Web-{47B1C4B2-4B6A-1664-5C45-37F3B2AF9BD0}" dt="2025-09-18T12:39:55.873" v="2" actId="20577"/>
        <pc:sldMkLst>
          <pc:docMk/>
          <pc:sldMk cId="1240179033" sldId="281"/>
        </pc:sldMkLst>
        <pc:spChg chg="mod">
          <ac:chgData name="Caroline Marcoux" userId="S::marc9901@usherbrooke.ca::9297d23a-55c0-4abd-aa77-4c4d308dd7db" providerId="AD" clId="Web-{47B1C4B2-4B6A-1664-5C45-37F3B2AF9BD0}" dt="2025-09-18T12:39:55.873" v="2" actId="20577"/>
          <ac:spMkLst>
            <pc:docMk/>
            <pc:sldMk cId="1240179033" sldId="281"/>
            <ac:spMk id="12" creationId="{82F98780-87A5-4F2D-BC40-26DA2022B38B}"/>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D1D70A9-A69D-8C46-B02C-98EA3338CD01}" type="datetimeFigureOut">
              <a:rPr lang="fr-FR" smtClean="0"/>
              <a:t>18/09/2025</a:t>
            </a:fld>
            <a:endParaRPr lang="fr-FR"/>
          </a:p>
        </p:txBody>
      </p:sp>
      <p:sp>
        <p:nvSpPr>
          <p:cNvPr id="4" name="Espace réservé de l'image de diapositiv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CA"/>
              <a:t>Cliquez pour modifier les styles du texte du masque</a:t>
            </a:r>
          </a:p>
          <a:p>
            <a:pPr lvl="1"/>
            <a:r>
              <a:rPr lang="fr-CA"/>
              <a:t>Deuxième niveau</a:t>
            </a:r>
          </a:p>
          <a:p>
            <a:pPr lvl="2"/>
            <a:r>
              <a:rPr lang="fr-CA"/>
              <a:t>Troisième niveau</a:t>
            </a:r>
          </a:p>
          <a:p>
            <a:pPr lvl="3"/>
            <a:r>
              <a:rPr lang="fr-CA"/>
              <a:t>Quatrième niveau</a:t>
            </a:r>
          </a:p>
          <a:p>
            <a:pPr lvl="4"/>
            <a:r>
              <a:rPr lang="fr-CA"/>
              <a:t>Cinquième niveau</a:t>
            </a:r>
            <a:endParaRPr lang="fr-F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2004E7E-2F85-C846-8199-9803938B4F05}" type="slidenum">
              <a:rPr lang="fr-FR" smtClean="0"/>
              <a:t>‹N°›</a:t>
            </a:fld>
            <a:endParaRPr lang="fr-FR"/>
          </a:p>
        </p:txBody>
      </p:sp>
    </p:spTree>
    <p:extLst>
      <p:ext uri="{BB962C8B-B14F-4D97-AF65-F5344CB8AC3E}">
        <p14:creationId xmlns:p14="http://schemas.microsoft.com/office/powerpoint/2010/main" val="6154692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a:p>
        </p:txBody>
      </p:sp>
      <p:sp>
        <p:nvSpPr>
          <p:cNvPr id="4" name="Espace réservé du numéro de diapositive 3"/>
          <p:cNvSpPr>
            <a:spLocks noGrp="1"/>
          </p:cNvSpPr>
          <p:nvPr>
            <p:ph type="sldNum" sz="quarter" idx="10"/>
          </p:nvPr>
        </p:nvSpPr>
        <p:spPr/>
        <p:txBody>
          <a:bodyPr/>
          <a:lstStyle/>
          <a:p>
            <a:fld id="{22004E7E-2F85-C846-8199-9803938B4F05}" type="slidenum">
              <a:rPr lang="fr-FR" smtClean="0"/>
              <a:t>6</a:t>
            </a:fld>
            <a:endParaRPr lang="fr-FR"/>
          </a:p>
        </p:txBody>
      </p:sp>
    </p:spTree>
    <p:extLst>
      <p:ext uri="{BB962C8B-B14F-4D97-AF65-F5344CB8AC3E}">
        <p14:creationId xmlns:p14="http://schemas.microsoft.com/office/powerpoint/2010/main" val="13787005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a:p>
        </p:txBody>
      </p:sp>
      <p:sp>
        <p:nvSpPr>
          <p:cNvPr id="4" name="Espace réservé du numéro de diapositive 3"/>
          <p:cNvSpPr>
            <a:spLocks noGrp="1"/>
          </p:cNvSpPr>
          <p:nvPr>
            <p:ph type="sldNum" sz="quarter" idx="10"/>
          </p:nvPr>
        </p:nvSpPr>
        <p:spPr/>
        <p:txBody>
          <a:bodyPr/>
          <a:lstStyle/>
          <a:p>
            <a:fld id="{22004E7E-2F85-C846-8199-9803938B4F05}" type="slidenum">
              <a:rPr lang="fr-FR" smtClean="0"/>
              <a:t>7</a:t>
            </a:fld>
            <a:endParaRPr lang="fr-FR"/>
          </a:p>
        </p:txBody>
      </p:sp>
    </p:spTree>
    <p:extLst>
      <p:ext uri="{BB962C8B-B14F-4D97-AF65-F5344CB8AC3E}">
        <p14:creationId xmlns:p14="http://schemas.microsoft.com/office/powerpoint/2010/main" val="32858210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a:p>
        </p:txBody>
      </p:sp>
      <p:sp>
        <p:nvSpPr>
          <p:cNvPr id="4" name="Espace réservé du numéro de diapositive 3"/>
          <p:cNvSpPr>
            <a:spLocks noGrp="1"/>
          </p:cNvSpPr>
          <p:nvPr>
            <p:ph type="sldNum" sz="quarter" idx="10"/>
          </p:nvPr>
        </p:nvSpPr>
        <p:spPr/>
        <p:txBody>
          <a:bodyPr/>
          <a:lstStyle/>
          <a:p>
            <a:fld id="{22004E7E-2F85-C846-8199-9803938B4F05}" type="slidenum">
              <a:rPr lang="fr-FR" smtClean="0"/>
              <a:t>8</a:t>
            </a:fld>
            <a:endParaRPr lang="fr-FR"/>
          </a:p>
        </p:txBody>
      </p:sp>
    </p:spTree>
    <p:extLst>
      <p:ext uri="{BB962C8B-B14F-4D97-AF65-F5344CB8AC3E}">
        <p14:creationId xmlns:p14="http://schemas.microsoft.com/office/powerpoint/2010/main" val="7383187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a:p>
        </p:txBody>
      </p:sp>
      <p:sp>
        <p:nvSpPr>
          <p:cNvPr id="4" name="Espace réservé du numéro de diapositive 3"/>
          <p:cNvSpPr>
            <a:spLocks noGrp="1"/>
          </p:cNvSpPr>
          <p:nvPr>
            <p:ph type="sldNum" sz="quarter" idx="10"/>
          </p:nvPr>
        </p:nvSpPr>
        <p:spPr/>
        <p:txBody>
          <a:bodyPr/>
          <a:lstStyle/>
          <a:p>
            <a:fld id="{22004E7E-2F85-C846-8199-9803938B4F05}" type="slidenum">
              <a:rPr lang="fr-FR" smtClean="0"/>
              <a:t>10</a:t>
            </a:fld>
            <a:endParaRPr lang="fr-FR"/>
          </a:p>
        </p:txBody>
      </p:sp>
    </p:spTree>
    <p:extLst>
      <p:ext uri="{BB962C8B-B14F-4D97-AF65-F5344CB8AC3E}">
        <p14:creationId xmlns:p14="http://schemas.microsoft.com/office/powerpoint/2010/main" val="7162897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a:p>
        </p:txBody>
      </p:sp>
      <p:sp>
        <p:nvSpPr>
          <p:cNvPr id="4" name="Espace réservé du numéro de diapositive 3"/>
          <p:cNvSpPr>
            <a:spLocks noGrp="1"/>
          </p:cNvSpPr>
          <p:nvPr>
            <p:ph type="sldNum" sz="quarter" idx="10"/>
          </p:nvPr>
        </p:nvSpPr>
        <p:spPr/>
        <p:txBody>
          <a:bodyPr/>
          <a:lstStyle/>
          <a:p>
            <a:fld id="{22004E7E-2F85-C846-8199-9803938B4F05}" type="slidenum">
              <a:rPr lang="fr-FR" smtClean="0"/>
              <a:t>11</a:t>
            </a:fld>
            <a:endParaRPr lang="fr-FR"/>
          </a:p>
        </p:txBody>
      </p:sp>
    </p:spTree>
    <p:extLst>
      <p:ext uri="{BB962C8B-B14F-4D97-AF65-F5344CB8AC3E}">
        <p14:creationId xmlns:p14="http://schemas.microsoft.com/office/powerpoint/2010/main" val="19480595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DA884313-0F5F-4D8F-9D26-0648AA0FA3B3}"/>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endParaRPr lang="fr-CA"/>
          </a:p>
        </p:txBody>
      </p:sp>
      <p:sp>
        <p:nvSpPr>
          <p:cNvPr id="3" name="Sous-titre 2">
            <a:extLst>
              <a:ext uri="{FF2B5EF4-FFF2-40B4-BE49-F238E27FC236}">
                <a16:creationId xmlns:a16="http://schemas.microsoft.com/office/drawing/2014/main" xmlns="" id="{F291E429-BCD3-4393-B37B-DBF67FC4224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fr-CA"/>
          </a:p>
        </p:txBody>
      </p:sp>
      <p:sp>
        <p:nvSpPr>
          <p:cNvPr id="4" name="Espace réservé de la date 3">
            <a:extLst>
              <a:ext uri="{FF2B5EF4-FFF2-40B4-BE49-F238E27FC236}">
                <a16:creationId xmlns:a16="http://schemas.microsoft.com/office/drawing/2014/main" xmlns="" id="{D30E28FA-AA85-4067-BC1B-D186038DD5CA}"/>
              </a:ext>
            </a:extLst>
          </p:cNvPr>
          <p:cNvSpPr>
            <a:spLocks noGrp="1"/>
          </p:cNvSpPr>
          <p:nvPr>
            <p:ph type="dt" sz="half" idx="10"/>
          </p:nvPr>
        </p:nvSpPr>
        <p:spPr/>
        <p:txBody>
          <a:bodyPr/>
          <a:lstStyle/>
          <a:p>
            <a:fld id="{17046185-D795-4229-A42A-F86862353933}" type="datetime1">
              <a:rPr lang="fr-CA" smtClean="0"/>
              <a:t>2025-09-18</a:t>
            </a:fld>
            <a:endParaRPr lang="fr-CA"/>
          </a:p>
        </p:txBody>
      </p:sp>
      <p:sp>
        <p:nvSpPr>
          <p:cNvPr id="5" name="Espace réservé du pied de page 4">
            <a:extLst>
              <a:ext uri="{FF2B5EF4-FFF2-40B4-BE49-F238E27FC236}">
                <a16:creationId xmlns:a16="http://schemas.microsoft.com/office/drawing/2014/main" xmlns="" id="{97A1206B-34E5-4FEC-8FD7-9E4BE19E782B}"/>
              </a:ext>
            </a:extLst>
          </p:cNvPr>
          <p:cNvSpPr>
            <a:spLocks noGrp="1"/>
          </p:cNvSpPr>
          <p:nvPr>
            <p:ph type="ftr" sz="quarter" idx="11"/>
          </p:nvPr>
        </p:nvSpPr>
        <p:spPr/>
        <p:txBody>
          <a:bodyPr/>
          <a:lstStyle/>
          <a:p>
            <a:endParaRPr lang="fr-CA"/>
          </a:p>
        </p:txBody>
      </p:sp>
      <p:sp>
        <p:nvSpPr>
          <p:cNvPr id="6" name="Espace réservé du numéro de diapositive 5">
            <a:extLst>
              <a:ext uri="{FF2B5EF4-FFF2-40B4-BE49-F238E27FC236}">
                <a16:creationId xmlns:a16="http://schemas.microsoft.com/office/drawing/2014/main" xmlns="" id="{374CC524-6EC4-47C8-A26B-067B36C70ACF}"/>
              </a:ext>
            </a:extLst>
          </p:cNvPr>
          <p:cNvSpPr>
            <a:spLocks noGrp="1"/>
          </p:cNvSpPr>
          <p:nvPr>
            <p:ph type="sldNum" sz="quarter" idx="12"/>
          </p:nvPr>
        </p:nvSpPr>
        <p:spPr/>
        <p:txBody>
          <a:bodyPr/>
          <a:lstStyle/>
          <a:p>
            <a:fld id="{722A46F7-F236-459F-93FB-98B77B1A55B6}" type="slidenum">
              <a:rPr lang="fr-CA" smtClean="0"/>
              <a:t>‹N°›</a:t>
            </a:fld>
            <a:endParaRPr lang="fr-CA"/>
          </a:p>
        </p:txBody>
      </p:sp>
    </p:spTree>
    <p:extLst>
      <p:ext uri="{BB962C8B-B14F-4D97-AF65-F5344CB8AC3E}">
        <p14:creationId xmlns:p14="http://schemas.microsoft.com/office/powerpoint/2010/main" val="21670757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3A500C80-6DA4-4335-A461-0FB5B03C9F6C}"/>
              </a:ext>
            </a:extLst>
          </p:cNvPr>
          <p:cNvSpPr>
            <a:spLocks noGrp="1"/>
          </p:cNvSpPr>
          <p:nvPr>
            <p:ph type="title"/>
          </p:nvPr>
        </p:nvSpPr>
        <p:spPr/>
        <p:txBody>
          <a:bodyPr/>
          <a:lstStyle/>
          <a:p>
            <a:r>
              <a:rPr lang="fr-FR"/>
              <a:t>Modifiez le style du titre</a:t>
            </a:r>
            <a:endParaRPr lang="fr-CA"/>
          </a:p>
        </p:txBody>
      </p:sp>
      <p:sp>
        <p:nvSpPr>
          <p:cNvPr id="3" name="Espace réservé du texte vertical 2">
            <a:extLst>
              <a:ext uri="{FF2B5EF4-FFF2-40B4-BE49-F238E27FC236}">
                <a16:creationId xmlns:a16="http://schemas.microsoft.com/office/drawing/2014/main" xmlns="" id="{8FFB2DD8-8C43-4598-8CFB-C11E9B6BFF07}"/>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e la date 3">
            <a:extLst>
              <a:ext uri="{FF2B5EF4-FFF2-40B4-BE49-F238E27FC236}">
                <a16:creationId xmlns:a16="http://schemas.microsoft.com/office/drawing/2014/main" xmlns="" id="{8807F3C5-DC59-42A1-8FDA-5FD95E0970C8}"/>
              </a:ext>
            </a:extLst>
          </p:cNvPr>
          <p:cNvSpPr>
            <a:spLocks noGrp="1"/>
          </p:cNvSpPr>
          <p:nvPr>
            <p:ph type="dt" sz="half" idx="10"/>
          </p:nvPr>
        </p:nvSpPr>
        <p:spPr/>
        <p:txBody>
          <a:bodyPr/>
          <a:lstStyle/>
          <a:p>
            <a:fld id="{819B1224-7C3E-4B4A-8ADD-0BAF0254ED0E}" type="datetime1">
              <a:rPr lang="fr-CA" smtClean="0"/>
              <a:t>2025-09-18</a:t>
            </a:fld>
            <a:endParaRPr lang="fr-CA"/>
          </a:p>
        </p:txBody>
      </p:sp>
      <p:sp>
        <p:nvSpPr>
          <p:cNvPr id="5" name="Espace réservé du pied de page 4">
            <a:extLst>
              <a:ext uri="{FF2B5EF4-FFF2-40B4-BE49-F238E27FC236}">
                <a16:creationId xmlns:a16="http://schemas.microsoft.com/office/drawing/2014/main" xmlns="" id="{43374E72-CACF-41CE-B022-5614E1B51122}"/>
              </a:ext>
            </a:extLst>
          </p:cNvPr>
          <p:cNvSpPr>
            <a:spLocks noGrp="1"/>
          </p:cNvSpPr>
          <p:nvPr>
            <p:ph type="ftr" sz="quarter" idx="11"/>
          </p:nvPr>
        </p:nvSpPr>
        <p:spPr/>
        <p:txBody>
          <a:bodyPr/>
          <a:lstStyle/>
          <a:p>
            <a:endParaRPr lang="fr-CA"/>
          </a:p>
        </p:txBody>
      </p:sp>
      <p:sp>
        <p:nvSpPr>
          <p:cNvPr id="6" name="Espace réservé du numéro de diapositive 5">
            <a:extLst>
              <a:ext uri="{FF2B5EF4-FFF2-40B4-BE49-F238E27FC236}">
                <a16:creationId xmlns:a16="http://schemas.microsoft.com/office/drawing/2014/main" xmlns="" id="{79E06946-9741-45E3-8DD9-76D2A17E11CB}"/>
              </a:ext>
            </a:extLst>
          </p:cNvPr>
          <p:cNvSpPr>
            <a:spLocks noGrp="1"/>
          </p:cNvSpPr>
          <p:nvPr>
            <p:ph type="sldNum" sz="quarter" idx="12"/>
          </p:nvPr>
        </p:nvSpPr>
        <p:spPr/>
        <p:txBody>
          <a:bodyPr/>
          <a:lstStyle/>
          <a:p>
            <a:fld id="{722A46F7-F236-459F-93FB-98B77B1A55B6}" type="slidenum">
              <a:rPr lang="fr-CA" smtClean="0"/>
              <a:t>‹N°›</a:t>
            </a:fld>
            <a:endParaRPr lang="fr-CA"/>
          </a:p>
        </p:txBody>
      </p:sp>
    </p:spTree>
    <p:extLst>
      <p:ext uri="{BB962C8B-B14F-4D97-AF65-F5344CB8AC3E}">
        <p14:creationId xmlns:p14="http://schemas.microsoft.com/office/powerpoint/2010/main" val="31789130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xmlns="" id="{6C783A9F-DADB-418F-B90C-805557C41FE9}"/>
              </a:ext>
            </a:extLst>
          </p:cNvPr>
          <p:cNvSpPr>
            <a:spLocks noGrp="1"/>
          </p:cNvSpPr>
          <p:nvPr>
            <p:ph type="title" orient="vert"/>
          </p:nvPr>
        </p:nvSpPr>
        <p:spPr>
          <a:xfrm>
            <a:off x="8724900" y="365125"/>
            <a:ext cx="2628900" cy="5811838"/>
          </a:xfrm>
        </p:spPr>
        <p:txBody>
          <a:bodyPr vert="eaVert"/>
          <a:lstStyle/>
          <a:p>
            <a:r>
              <a:rPr lang="fr-FR"/>
              <a:t>Modifiez le style du titre</a:t>
            </a:r>
            <a:endParaRPr lang="fr-CA"/>
          </a:p>
        </p:txBody>
      </p:sp>
      <p:sp>
        <p:nvSpPr>
          <p:cNvPr id="3" name="Espace réservé du texte vertical 2">
            <a:extLst>
              <a:ext uri="{FF2B5EF4-FFF2-40B4-BE49-F238E27FC236}">
                <a16:creationId xmlns:a16="http://schemas.microsoft.com/office/drawing/2014/main" xmlns="" id="{73BBCD9B-4A3F-4B93-A9FE-73C78C4918AD}"/>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e la date 3">
            <a:extLst>
              <a:ext uri="{FF2B5EF4-FFF2-40B4-BE49-F238E27FC236}">
                <a16:creationId xmlns:a16="http://schemas.microsoft.com/office/drawing/2014/main" xmlns="" id="{1DD8E6EB-E9D2-4315-850A-F56472EF74CA}"/>
              </a:ext>
            </a:extLst>
          </p:cNvPr>
          <p:cNvSpPr>
            <a:spLocks noGrp="1"/>
          </p:cNvSpPr>
          <p:nvPr>
            <p:ph type="dt" sz="half" idx="10"/>
          </p:nvPr>
        </p:nvSpPr>
        <p:spPr/>
        <p:txBody>
          <a:bodyPr/>
          <a:lstStyle/>
          <a:p>
            <a:fld id="{6CC1665F-6D24-4D60-AE26-56883EF66F58}" type="datetime1">
              <a:rPr lang="fr-CA" smtClean="0"/>
              <a:t>2025-09-18</a:t>
            </a:fld>
            <a:endParaRPr lang="fr-CA"/>
          </a:p>
        </p:txBody>
      </p:sp>
      <p:sp>
        <p:nvSpPr>
          <p:cNvPr id="5" name="Espace réservé du pied de page 4">
            <a:extLst>
              <a:ext uri="{FF2B5EF4-FFF2-40B4-BE49-F238E27FC236}">
                <a16:creationId xmlns:a16="http://schemas.microsoft.com/office/drawing/2014/main" xmlns="" id="{E88263D6-8E4B-42E4-8A1C-2A9D6869684A}"/>
              </a:ext>
            </a:extLst>
          </p:cNvPr>
          <p:cNvSpPr>
            <a:spLocks noGrp="1"/>
          </p:cNvSpPr>
          <p:nvPr>
            <p:ph type="ftr" sz="quarter" idx="11"/>
          </p:nvPr>
        </p:nvSpPr>
        <p:spPr/>
        <p:txBody>
          <a:bodyPr/>
          <a:lstStyle/>
          <a:p>
            <a:endParaRPr lang="fr-CA"/>
          </a:p>
        </p:txBody>
      </p:sp>
      <p:sp>
        <p:nvSpPr>
          <p:cNvPr id="6" name="Espace réservé du numéro de diapositive 5">
            <a:extLst>
              <a:ext uri="{FF2B5EF4-FFF2-40B4-BE49-F238E27FC236}">
                <a16:creationId xmlns:a16="http://schemas.microsoft.com/office/drawing/2014/main" xmlns="" id="{7844584D-5921-454C-B5A6-D7E19A586E43}"/>
              </a:ext>
            </a:extLst>
          </p:cNvPr>
          <p:cNvSpPr>
            <a:spLocks noGrp="1"/>
          </p:cNvSpPr>
          <p:nvPr>
            <p:ph type="sldNum" sz="quarter" idx="12"/>
          </p:nvPr>
        </p:nvSpPr>
        <p:spPr/>
        <p:txBody>
          <a:bodyPr/>
          <a:lstStyle/>
          <a:p>
            <a:fld id="{722A46F7-F236-459F-93FB-98B77B1A55B6}" type="slidenum">
              <a:rPr lang="fr-CA" smtClean="0"/>
              <a:t>‹N°›</a:t>
            </a:fld>
            <a:endParaRPr lang="fr-CA"/>
          </a:p>
        </p:txBody>
      </p:sp>
    </p:spTree>
    <p:extLst>
      <p:ext uri="{BB962C8B-B14F-4D97-AF65-F5344CB8AC3E}">
        <p14:creationId xmlns:p14="http://schemas.microsoft.com/office/powerpoint/2010/main" val="25640449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8CF51384-80CC-4A8C-8C82-7FA1E23D7001}"/>
              </a:ext>
            </a:extLst>
          </p:cNvPr>
          <p:cNvSpPr>
            <a:spLocks noGrp="1"/>
          </p:cNvSpPr>
          <p:nvPr>
            <p:ph type="title"/>
          </p:nvPr>
        </p:nvSpPr>
        <p:spPr/>
        <p:txBody>
          <a:bodyPr/>
          <a:lstStyle/>
          <a:p>
            <a:r>
              <a:rPr lang="fr-FR"/>
              <a:t>Modifiez le style du titre</a:t>
            </a:r>
            <a:endParaRPr lang="fr-CA"/>
          </a:p>
        </p:txBody>
      </p:sp>
      <p:sp>
        <p:nvSpPr>
          <p:cNvPr id="3" name="Espace réservé du contenu 2">
            <a:extLst>
              <a:ext uri="{FF2B5EF4-FFF2-40B4-BE49-F238E27FC236}">
                <a16:creationId xmlns:a16="http://schemas.microsoft.com/office/drawing/2014/main" xmlns="" id="{3F49D42B-50A2-4BC4-8108-27DCAF595DF8}"/>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e la date 3">
            <a:extLst>
              <a:ext uri="{FF2B5EF4-FFF2-40B4-BE49-F238E27FC236}">
                <a16:creationId xmlns:a16="http://schemas.microsoft.com/office/drawing/2014/main" xmlns="" id="{B543B1F0-244D-42A2-A39C-5570E85E8CC9}"/>
              </a:ext>
            </a:extLst>
          </p:cNvPr>
          <p:cNvSpPr>
            <a:spLocks noGrp="1"/>
          </p:cNvSpPr>
          <p:nvPr>
            <p:ph type="dt" sz="half" idx="10"/>
          </p:nvPr>
        </p:nvSpPr>
        <p:spPr/>
        <p:txBody>
          <a:bodyPr/>
          <a:lstStyle/>
          <a:p>
            <a:fld id="{5F48C2A2-CECD-4462-BEE5-502C43559B85}" type="datetime1">
              <a:rPr lang="fr-CA" smtClean="0"/>
              <a:t>2025-09-18</a:t>
            </a:fld>
            <a:endParaRPr lang="fr-CA"/>
          </a:p>
        </p:txBody>
      </p:sp>
      <p:sp>
        <p:nvSpPr>
          <p:cNvPr id="5" name="Espace réservé du pied de page 4">
            <a:extLst>
              <a:ext uri="{FF2B5EF4-FFF2-40B4-BE49-F238E27FC236}">
                <a16:creationId xmlns:a16="http://schemas.microsoft.com/office/drawing/2014/main" xmlns="" id="{7BFF1DAA-6789-43F1-9C43-248970261AF7}"/>
              </a:ext>
            </a:extLst>
          </p:cNvPr>
          <p:cNvSpPr>
            <a:spLocks noGrp="1"/>
          </p:cNvSpPr>
          <p:nvPr>
            <p:ph type="ftr" sz="quarter" idx="11"/>
          </p:nvPr>
        </p:nvSpPr>
        <p:spPr/>
        <p:txBody>
          <a:bodyPr/>
          <a:lstStyle/>
          <a:p>
            <a:endParaRPr lang="fr-CA"/>
          </a:p>
        </p:txBody>
      </p:sp>
      <p:sp>
        <p:nvSpPr>
          <p:cNvPr id="6" name="Espace réservé du numéro de diapositive 5">
            <a:extLst>
              <a:ext uri="{FF2B5EF4-FFF2-40B4-BE49-F238E27FC236}">
                <a16:creationId xmlns:a16="http://schemas.microsoft.com/office/drawing/2014/main" xmlns="" id="{385E33E1-404F-4D30-8F58-FAF12D1E17B1}"/>
              </a:ext>
            </a:extLst>
          </p:cNvPr>
          <p:cNvSpPr>
            <a:spLocks noGrp="1"/>
          </p:cNvSpPr>
          <p:nvPr>
            <p:ph type="sldNum" sz="quarter" idx="12"/>
          </p:nvPr>
        </p:nvSpPr>
        <p:spPr/>
        <p:txBody>
          <a:bodyPr/>
          <a:lstStyle/>
          <a:p>
            <a:fld id="{722A46F7-F236-459F-93FB-98B77B1A55B6}" type="slidenum">
              <a:rPr lang="fr-CA" smtClean="0"/>
              <a:t>‹N°›</a:t>
            </a:fld>
            <a:endParaRPr lang="fr-CA"/>
          </a:p>
        </p:txBody>
      </p:sp>
    </p:spTree>
    <p:extLst>
      <p:ext uri="{BB962C8B-B14F-4D97-AF65-F5344CB8AC3E}">
        <p14:creationId xmlns:p14="http://schemas.microsoft.com/office/powerpoint/2010/main" val="13967927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31706CE3-4B23-4A1C-BA58-CAA5635C8DA4}"/>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endParaRPr lang="fr-CA"/>
          </a:p>
        </p:txBody>
      </p:sp>
      <p:sp>
        <p:nvSpPr>
          <p:cNvPr id="3" name="Espace réservé du texte 2">
            <a:extLst>
              <a:ext uri="{FF2B5EF4-FFF2-40B4-BE49-F238E27FC236}">
                <a16:creationId xmlns:a16="http://schemas.microsoft.com/office/drawing/2014/main" xmlns="" id="{DE5A11C7-8EE2-4F11-B84E-6F7ECD729D0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xmlns="" id="{B2FED838-26A6-4993-8BB6-A876AB99FEBA}"/>
              </a:ext>
            </a:extLst>
          </p:cNvPr>
          <p:cNvSpPr>
            <a:spLocks noGrp="1"/>
          </p:cNvSpPr>
          <p:nvPr>
            <p:ph type="dt" sz="half" idx="10"/>
          </p:nvPr>
        </p:nvSpPr>
        <p:spPr/>
        <p:txBody>
          <a:bodyPr/>
          <a:lstStyle/>
          <a:p>
            <a:fld id="{D156AB23-C199-40CB-9495-CDA9D1DF865F}" type="datetime1">
              <a:rPr lang="fr-CA" smtClean="0"/>
              <a:t>2025-09-18</a:t>
            </a:fld>
            <a:endParaRPr lang="fr-CA"/>
          </a:p>
        </p:txBody>
      </p:sp>
      <p:sp>
        <p:nvSpPr>
          <p:cNvPr id="5" name="Espace réservé du pied de page 4">
            <a:extLst>
              <a:ext uri="{FF2B5EF4-FFF2-40B4-BE49-F238E27FC236}">
                <a16:creationId xmlns:a16="http://schemas.microsoft.com/office/drawing/2014/main" xmlns="" id="{626EC286-E14B-4DCB-A087-F38CC9F5E0A5}"/>
              </a:ext>
            </a:extLst>
          </p:cNvPr>
          <p:cNvSpPr>
            <a:spLocks noGrp="1"/>
          </p:cNvSpPr>
          <p:nvPr>
            <p:ph type="ftr" sz="quarter" idx="11"/>
          </p:nvPr>
        </p:nvSpPr>
        <p:spPr/>
        <p:txBody>
          <a:bodyPr/>
          <a:lstStyle/>
          <a:p>
            <a:endParaRPr lang="fr-CA"/>
          </a:p>
        </p:txBody>
      </p:sp>
      <p:sp>
        <p:nvSpPr>
          <p:cNvPr id="6" name="Espace réservé du numéro de diapositive 5">
            <a:extLst>
              <a:ext uri="{FF2B5EF4-FFF2-40B4-BE49-F238E27FC236}">
                <a16:creationId xmlns:a16="http://schemas.microsoft.com/office/drawing/2014/main" xmlns="" id="{81DABA08-57B8-4CB4-A8A8-A8DB6BB81BF2}"/>
              </a:ext>
            </a:extLst>
          </p:cNvPr>
          <p:cNvSpPr>
            <a:spLocks noGrp="1"/>
          </p:cNvSpPr>
          <p:nvPr>
            <p:ph type="sldNum" sz="quarter" idx="12"/>
          </p:nvPr>
        </p:nvSpPr>
        <p:spPr/>
        <p:txBody>
          <a:bodyPr/>
          <a:lstStyle/>
          <a:p>
            <a:fld id="{722A46F7-F236-459F-93FB-98B77B1A55B6}" type="slidenum">
              <a:rPr lang="fr-CA" smtClean="0"/>
              <a:t>‹N°›</a:t>
            </a:fld>
            <a:endParaRPr lang="fr-CA"/>
          </a:p>
        </p:txBody>
      </p:sp>
    </p:spTree>
    <p:extLst>
      <p:ext uri="{BB962C8B-B14F-4D97-AF65-F5344CB8AC3E}">
        <p14:creationId xmlns:p14="http://schemas.microsoft.com/office/powerpoint/2010/main" val="13340490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9D3EFF68-9C0B-4229-BB95-8EB3CD196B90}"/>
              </a:ext>
            </a:extLst>
          </p:cNvPr>
          <p:cNvSpPr>
            <a:spLocks noGrp="1"/>
          </p:cNvSpPr>
          <p:nvPr>
            <p:ph type="title"/>
          </p:nvPr>
        </p:nvSpPr>
        <p:spPr/>
        <p:txBody>
          <a:bodyPr/>
          <a:lstStyle/>
          <a:p>
            <a:r>
              <a:rPr lang="fr-FR"/>
              <a:t>Modifiez le style du titre</a:t>
            </a:r>
            <a:endParaRPr lang="fr-CA"/>
          </a:p>
        </p:txBody>
      </p:sp>
      <p:sp>
        <p:nvSpPr>
          <p:cNvPr id="3" name="Espace réservé du contenu 2">
            <a:extLst>
              <a:ext uri="{FF2B5EF4-FFF2-40B4-BE49-F238E27FC236}">
                <a16:creationId xmlns:a16="http://schemas.microsoft.com/office/drawing/2014/main" xmlns="" id="{6DC3D2E3-99DB-45FA-B5FF-7165D993A0CB}"/>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u contenu 3">
            <a:extLst>
              <a:ext uri="{FF2B5EF4-FFF2-40B4-BE49-F238E27FC236}">
                <a16:creationId xmlns:a16="http://schemas.microsoft.com/office/drawing/2014/main" xmlns="" id="{38860189-1F2E-4501-9D43-E8EC501FAAAA}"/>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5" name="Espace réservé de la date 4">
            <a:extLst>
              <a:ext uri="{FF2B5EF4-FFF2-40B4-BE49-F238E27FC236}">
                <a16:creationId xmlns:a16="http://schemas.microsoft.com/office/drawing/2014/main" xmlns="" id="{6B1CBE62-405D-45A8-B8C9-DCAB2559C996}"/>
              </a:ext>
            </a:extLst>
          </p:cNvPr>
          <p:cNvSpPr>
            <a:spLocks noGrp="1"/>
          </p:cNvSpPr>
          <p:nvPr>
            <p:ph type="dt" sz="half" idx="10"/>
          </p:nvPr>
        </p:nvSpPr>
        <p:spPr/>
        <p:txBody>
          <a:bodyPr/>
          <a:lstStyle/>
          <a:p>
            <a:fld id="{56F14399-FE91-4633-B360-BEE32FAB2D8F}" type="datetime1">
              <a:rPr lang="fr-CA" smtClean="0"/>
              <a:t>2025-09-18</a:t>
            </a:fld>
            <a:endParaRPr lang="fr-CA"/>
          </a:p>
        </p:txBody>
      </p:sp>
      <p:sp>
        <p:nvSpPr>
          <p:cNvPr id="6" name="Espace réservé du pied de page 5">
            <a:extLst>
              <a:ext uri="{FF2B5EF4-FFF2-40B4-BE49-F238E27FC236}">
                <a16:creationId xmlns:a16="http://schemas.microsoft.com/office/drawing/2014/main" xmlns="" id="{177E1C01-AAC2-409E-8ACC-4BE1C6EFF110}"/>
              </a:ext>
            </a:extLst>
          </p:cNvPr>
          <p:cNvSpPr>
            <a:spLocks noGrp="1"/>
          </p:cNvSpPr>
          <p:nvPr>
            <p:ph type="ftr" sz="quarter" idx="11"/>
          </p:nvPr>
        </p:nvSpPr>
        <p:spPr/>
        <p:txBody>
          <a:bodyPr/>
          <a:lstStyle/>
          <a:p>
            <a:endParaRPr lang="fr-CA"/>
          </a:p>
        </p:txBody>
      </p:sp>
      <p:sp>
        <p:nvSpPr>
          <p:cNvPr id="7" name="Espace réservé du numéro de diapositive 6">
            <a:extLst>
              <a:ext uri="{FF2B5EF4-FFF2-40B4-BE49-F238E27FC236}">
                <a16:creationId xmlns:a16="http://schemas.microsoft.com/office/drawing/2014/main" xmlns="" id="{6C22DDA1-8AF4-47D7-95A0-267CCBA9C12A}"/>
              </a:ext>
            </a:extLst>
          </p:cNvPr>
          <p:cNvSpPr>
            <a:spLocks noGrp="1"/>
          </p:cNvSpPr>
          <p:nvPr>
            <p:ph type="sldNum" sz="quarter" idx="12"/>
          </p:nvPr>
        </p:nvSpPr>
        <p:spPr/>
        <p:txBody>
          <a:bodyPr/>
          <a:lstStyle/>
          <a:p>
            <a:fld id="{722A46F7-F236-459F-93FB-98B77B1A55B6}" type="slidenum">
              <a:rPr lang="fr-CA" smtClean="0"/>
              <a:t>‹N°›</a:t>
            </a:fld>
            <a:endParaRPr lang="fr-CA"/>
          </a:p>
        </p:txBody>
      </p:sp>
    </p:spTree>
    <p:extLst>
      <p:ext uri="{BB962C8B-B14F-4D97-AF65-F5344CB8AC3E}">
        <p14:creationId xmlns:p14="http://schemas.microsoft.com/office/powerpoint/2010/main" val="41615490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A68F8549-7770-4DC8-8BE5-E47FECDE0D78}"/>
              </a:ext>
            </a:extLst>
          </p:cNvPr>
          <p:cNvSpPr>
            <a:spLocks noGrp="1"/>
          </p:cNvSpPr>
          <p:nvPr>
            <p:ph type="title"/>
          </p:nvPr>
        </p:nvSpPr>
        <p:spPr>
          <a:xfrm>
            <a:off x="839788" y="365125"/>
            <a:ext cx="10515600" cy="1325563"/>
          </a:xfrm>
        </p:spPr>
        <p:txBody>
          <a:bodyPr/>
          <a:lstStyle/>
          <a:p>
            <a:r>
              <a:rPr lang="fr-FR"/>
              <a:t>Modifiez le style du titre</a:t>
            </a:r>
            <a:endParaRPr lang="fr-CA"/>
          </a:p>
        </p:txBody>
      </p:sp>
      <p:sp>
        <p:nvSpPr>
          <p:cNvPr id="3" name="Espace réservé du texte 2">
            <a:extLst>
              <a:ext uri="{FF2B5EF4-FFF2-40B4-BE49-F238E27FC236}">
                <a16:creationId xmlns:a16="http://schemas.microsoft.com/office/drawing/2014/main" xmlns="" id="{388D1E84-C9BB-460D-B3F4-4625F246894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xmlns="" id="{F0A3AA0D-3D3B-4767-A13B-7D0B3D4A7107}"/>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5" name="Espace réservé du texte 4">
            <a:extLst>
              <a:ext uri="{FF2B5EF4-FFF2-40B4-BE49-F238E27FC236}">
                <a16:creationId xmlns:a16="http://schemas.microsoft.com/office/drawing/2014/main" xmlns="" id="{BB911259-22A2-4CA4-B531-AABBB3769EA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xmlns="" id="{0AB8A5E2-34F2-4BDF-A73E-267EC0708191}"/>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7" name="Espace réservé de la date 6">
            <a:extLst>
              <a:ext uri="{FF2B5EF4-FFF2-40B4-BE49-F238E27FC236}">
                <a16:creationId xmlns:a16="http://schemas.microsoft.com/office/drawing/2014/main" xmlns="" id="{0EACACB6-128E-4910-9094-CFC0EF9EBEF8}"/>
              </a:ext>
            </a:extLst>
          </p:cNvPr>
          <p:cNvSpPr>
            <a:spLocks noGrp="1"/>
          </p:cNvSpPr>
          <p:nvPr>
            <p:ph type="dt" sz="half" idx="10"/>
          </p:nvPr>
        </p:nvSpPr>
        <p:spPr/>
        <p:txBody>
          <a:bodyPr/>
          <a:lstStyle/>
          <a:p>
            <a:fld id="{A2BABCC9-5759-4BDB-B4E8-9B3E4A5E999B}" type="datetime1">
              <a:rPr lang="fr-CA" smtClean="0"/>
              <a:t>2025-09-18</a:t>
            </a:fld>
            <a:endParaRPr lang="fr-CA"/>
          </a:p>
        </p:txBody>
      </p:sp>
      <p:sp>
        <p:nvSpPr>
          <p:cNvPr id="8" name="Espace réservé du pied de page 7">
            <a:extLst>
              <a:ext uri="{FF2B5EF4-FFF2-40B4-BE49-F238E27FC236}">
                <a16:creationId xmlns:a16="http://schemas.microsoft.com/office/drawing/2014/main" xmlns="" id="{78169C2A-7E38-429F-B8E9-DC20FB1D34AE}"/>
              </a:ext>
            </a:extLst>
          </p:cNvPr>
          <p:cNvSpPr>
            <a:spLocks noGrp="1"/>
          </p:cNvSpPr>
          <p:nvPr>
            <p:ph type="ftr" sz="quarter" idx="11"/>
          </p:nvPr>
        </p:nvSpPr>
        <p:spPr/>
        <p:txBody>
          <a:bodyPr/>
          <a:lstStyle/>
          <a:p>
            <a:endParaRPr lang="fr-CA"/>
          </a:p>
        </p:txBody>
      </p:sp>
      <p:sp>
        <p:nvSpPr>
          <p:cNvPr id="9" name="Espace réservé du numéro de diapositive 8">
            <a:extLst>
              <a:ext uri="{FF2B5EF4-FFF2-40B4-BE49-F238E27FC236}">
                <a16:creationId xmlns:a16="http://schemas.microsoft.com/office/drawing/2014/main" xmlns="" id="{8497F95F-AD81-4BDB-A937-3A295D315E7E}"/>
              </a:ext>
            </a:extLst>
          </p:cNvPr>
          <p:cNvSpPr>
            <a:spLocks noGrp="1"/>
          </p:cNvSpPr>
          <p:nvPr>
            <p:ph type="sldNum" sz="quarter" idx="12"/>
          </p:nvPr>
        </p:nvSpPr>
        <p:spPr/>
        <p:txBody>
          <a:bodyPr/>
          <a:lstStyle/>
          <a:p>
            <a:fld id="{722A46F7-F236-459F-93FB-98B77B1A55B6}" type="slidenum">
              <a:rPr lang="fr-CA" smtClean="0"/>
              <a:t>‹N°›</a:t>
            </a:fld>
            <a:endParaRPr lang="fr-CA"/>
          </a:p>
        </p:txBody>
      </p:sp>
    </p:spTree>
    <p:extLst>
      <p:ext uri="{BB962C8B-B14F-4D97-AF65-F5344CB8AC3E}">
        <p14:creationId xmlns:p14="http://schemas.microsoft.com/office/powerpoint/2010/main" val="8822526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D8310308-5237-4D87-A031-4C2ADAD6980F}"/>
              </a:ext>
            </a:extLst>
          </p:cNvPr>
          <p:cNvSpPr>
            <a:spLocks noGrp="1"/>
          </p:cNvSpPr>
          <p:nvPr>
            <p:ph type="title"/>
          </p:nvPr>
        </p:nvSpPr>
        <p:spPr/>
        <p:txBody>
          <a:bodyPr/>
          <a:lstStyle/>
          <a:p>
            <a:r>
              <a:rPr lang="fr-FR"/>
              <a:t>Modifiez le style du titre</a:t>
            </a:r>
            <a:endParaRPr lang="fr-CA"/>
          </a:p>
        </p:txBody>
      </p:sp>
      <p:sp>
        <p:nvSpPr>
          <p:cNvPr id="3" name="Espace réservé de la date 2">
            <a:extLst>
              <a:ext uri="{FF2B5EF4-FFF2-40B4-BE49-F238E27FC236}">
                <a16:creationId xmlns:a16="http://schemas.microsoft.com/office/drawing/2014/main" xmlns="" id="{7A8DD3BA-B27B-4510-97E8-79AF9CB41545}"/>
              </a:ext>
            </a:extLst>
          </p:cNvPr>
          <p:cNvSpPr>
            <a:spLocks noGrp="1"/>
          </p:cNvSpPr>
          <p:nvPr>
            <p:ph type="dt" sz="half" idx="10"/>
          </p:nvPr>
        </p:nvSpPr>
        <p:spPr/>
        <p:txBody>
          <a:bodyPr/>
          <a:lstStyle/>
          <a:p>
            <a:fld id="{AE35A753-9720-4150-958B-48757D1C0F20}" type="datetime1">
              <a:rPr lang="fr-CA" smtClean="0"/>
              <a:t>2025-09-18</a:t>
            </a:fld>
            <a:endParaRPr lang="fr-CA"/>
          </a:p>
        </p:txBody>
      </p:sp>
      <p:sp>
        <p:nvSpPr>
          <p:cNvPr id="4" name="Espace réservé du pied de page 3">
            <a:extLst>
              <a:ext uri="{FF2B5EF4-FFF2-40B4-BE49-F238E27FC236}">
                <a16:creationId xmlns:a16="http://schemas.microsoft.com/office/drawing/2014/main" xmlns="" id="{FF122E7F-67FB-4803-AEEE-6BEC9F8B137E}"/>
              </a:ext>
            </a:extLst>
          </p:cNvPr>
          <p:cNvSpPr>
            <a:spLocks noGrp="1"/>
          </p:cNvSpPr>
          <p:nvPr>
            <p:ph type="ftr" sz="quarter" idx="11"/>
          </p:nvPr>
        </p:nvSpPr>
        <p:spPr/>
        <p:txBody>
          <a:bodyPr/>
          <a:lstStyle/>
          <a:p>
            <a:endParaRPr lang="fr-CA"/>
          </a:p>
        </p:txBody>
      </p:sp>
      <p:sp>
        <p:nvSpPr>
          <p:cNvPr id="5" name="Espace réservé du numéro de diapositive 4">
            <a:extLst>
              <a:ext uri="{FF2B5EF4-FFF2-40B4-BE49-F238E27FC236}">
                <a16:creationId xmlns:a16="http://schemas.microsoft.com/office/drawing/2014/main" xmlns="" id="{CA80143E-7FAE-4698-872D-FFDC010A217C}"/>
              </a:ext>
            </a:extLst>
          </p:cNvPr>
          <p:cNvSpPr>
            <a:spLocks noGrp="1"/>
          </p:cNvSpPr>
          <p:nvPr>
            <p:ph type="sldNum" sz="quarter" idx="12"/>
          </p:nvPr>
        </p:nvSpPr>
        <p:spPr/>
        <p:txBody>
          <a:bodyPr/>
          <a:lstStyle/>
          <a:p>
            <a:fld id="{722A46F7-F236-459F-93FB-98B77B1A55B6}" type="slidenum">
              <a:rPr lang="fr-CA" smtClean="0"/>
              <a:t>‹N°›</a:t>
            </a:fld>
            <a:endParaRPr lang="fr-CA"/>
          </a:p>
        </p:txBody>
      </p:sp>
    </p:spTree>
    <p:extLst>
      <p:ext uri="{BB962C8B-B14F-4D97-AF65-F5344CB8AC3E}">
        <p14:creationId xmlns:p14="http://schemas.microsoft.com/office/powerpoint/2010/main" val="18936480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xmlns="" id="{CF6329BC-0A2F-4CFE-9395-7AB748C60B20}"/>
              </a:ext>
            </a:extLst>
          </p:cNvPr>
          <p:cNvSpPr>
            <a:spLocks noGrp="1"/>
          </p:cNvSpPr>
          <p:nvPr>
            <p:ph type="dt" sz="half" idx="10"/>
          </p:nvPr>
        </p:nvSpPr>
        <p:spPr/>
        <p:txBody>
          <a:bodyPr/>
          <a:lstStyle/>
          <a:p>
            <a:fld id="{85A907D7-36D7-44F3-871E-FACE4E6E73A6}" type="datetime1">
              <a:rPr lang="fr-CA" smtClean="0"/>
              <a:t>2025-09-18</a:t>
            </a:fld>
            <a:endParaRPr lang="fr-CA"/>
          </a:p>
        </p:txBody>
      </p:sp>
      <p:sp>
        <p:nvSpPr>
          <p:cNvPr id="3" name="Espace réservé du pied de page 2">
            <a:extLst>
              <a:ext uri="{FF2B5EF4-FFF2-40B4-BE49-F238E27FC236}">
                <a16:creationId xmlns:a16="http://schemas.microsoft.com/office/drawing/2014/main" xmlns="" id="{0FEEB755-C96E-4FB1-BF15-A146059F6FCF}"/>
              </a:ext>
            </a:extLst>
          </p:cNvPr>
          <p:cNvSpPr>
            <a:spLocks noGrp="1"/>
          </p:cNvSpPr>
          <p:nvPr>
            <p:ph type="ftr" sz="quarter" idx="11"/>
          </p:nvPr>
        </p:nvSpPr>
        <p:spPr/>
        <p:txBody>
          <a:bodyPr/>
          <a:lstStyle/>
          <a:p>
            <a:endParaRPr lang="fr-CA"/>
          </a:p>
        </p:txBody>
      </p:sp>
      <p:sp>
        <p:nvSpPr>
          <p:cNvPr id="4" name="Espace réservé du numéro de diapositive 3">
            <a:extLst>
              <a:ext uri="{FF2B5EF4-FFF2-40B4-BE49-F238E27FC236}">
                <a16:creationId xmlns:a16="http://schemas.microsoft.com/office/drawing/2014/main" xmlns="" id="{BA434319-6559-4B32-B03A-B704ECCCBB5D}"/>
              </a:ext>
            </a:extLst>
          </p:cNvPr>
          <p:cNvSpPr>
            <a:spLocks noGrp="1"/>
          </p:cNvSpPr>
          <p:nvPr>
            <p:ph type="sldNum" sz="quarter" idx="12"/>
          </p:nvPr>
        </p:nvSpPr>
        <p:spPr/>
        <p:txBody>
          <a:bodyPr/>
          <a:lstStyle/>
          <a:p>
            <a:fld id="{722A46F7-F236-459F-93FB-98B77B1A55B6}" type="slidenum">
              <a:rPr lang="fr-CA" smtClean="0"/>
              <a:t>‹N°›</a:t>
            </a:fld>
            <a:endParaRPr lang="fr-CA"/>
          </a:p>
        </p:txBody>
      </p:sp>
    </p:spTree>
    <p:extLst>
      <p:ext uri="{BB962C8B-B14F-4D97-AF65-F5344CB8AC3E}">
        <p14:creationId xmlns:p14="http://schemas.microsoft.com/office/powerpoint/2010/main" val="23941191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4ED1EB6C-9D9E-4EF3-87A1-2A1ABE20F61F}"/>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fr-CA"/>
          </a:p>
        </p:txBody>
      </p:sp>
      <p:sp>
        <p:nvSpPr>
          <p:cNvPr id="3" name="Espace réservé du contenu 2">
            <a:extLst>
              <a:ext uri="{FF2B5EF4-FFF2-40B4-BE49-F238E27FC236}">
                <a16:creationId xmlns:a16="http://schemas.microsoft.com/office/drawing/2014/main" xmlns="" id="{5B70E5B6-5E3B-41BC-9B4C-19C9424F2E2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u texte 3">
            <a:extLst>
              <a:ext uri="{FF2B5EF4-FFF2-40B4-BE49-F238E27FC236}">
                <a16:creationId xmlns:a16="http://schemas.microsoft.com/office/drawing/2014/main" xmlns="" id="{427BBC40-A6C4-431F-B93B-4C6D59CEA99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xmlns="" id="{F999E965-0CBA-4F44-BABE-C190056A3DBF}"/>
              </a:ext>
            </a:extLst>
          </p:cNvPr>
          <p:cNvSpPr>
            <a:spLocks noGrp="1"/>
          </p:cNvSpPr>
          <p:nvPr>
            <p:ph type="dt" sz="half" idx="10"/>
          </p:nvPr>
        </p:nvSpPr>
        <p:spPr/>
        <p:txBody>
          <a:bodyPr/>
          <a:lstStyle/>
          <a:p>
            <a:fld id="{D9A59DCD-1036-4F5D-AA57-82B8D73CEB26}" type="datetime1">
              <a:rPr lang="fr-CA" smtClean="0"/>
              <a:t>2025-09-18</a:t>
            </a:fld>
            <a:endParaRPr lang="fr-CA"/>
          </a:p>
        </p:txBody>
      </p:sp>
      <p:sp>
        <p:nvSpPr>
          <p:cNvPr id="6" name="Espace réservé du pied de page 5">
            <a:extLst>
              <a:ext uri="{FF2B5EF4-FFF2-40B4-BE49-F238E27FC236}">
                <a16:creationId xmlns:a16="http://schemas.microsoft.com/office/drawing/2014/main" xmlns="" id="{5D11A7C5-2B90-4133-9DEC-CB6CB5F75992}"/>
              </a:ext>
            </a:extLst>
          </p:cNvPr>
          <p:cNvSpPr>
            <a:spLocks noGrp="1"/>
          </p:cNvSpPr>
          <p:nvPr>
            <p:ph type="ftr" sz="quarter" idx="11"/>
          </p:nvPr>
        </p:nvSpPr>
        <p:spPr/>
        <p:txBody>
          <a:bodyPr/>
          <a:lstStyle/>
          <a:p>
            <a:endParaRPr lang="fr-CA"/>
          </a:p>
        </p:txBody>
      </p:sp>
      <p:sp>
        <p:nvSpPr>
          <p:cNvPr id="7" name="Espace réservé du numéro de diapositive 6">
            <a:extLst>
              <a:ext uri="{FF2B5EF4-FFF2-40B4-BE49-F238E27FC236}">
                <a16:creationId xmlns:a16="http://schemas.microsoft.com/office/drawing/2014/main" xmlns="" id="{14120D18-0DD6-427D-A3A8-1286BF8A40D2}"/>
              </a:ext>
            </a:extLst>
          </p:cNvPr>
          <p:cNvSpPr>
            <a:spLocks noGrp="1"/>
          </p:cNvSpPr>
          <p:nvPr>
            <p:ph type="sldNum" sz="quarter" idx="12"/>
          </p:nvPr>
        </p:nvSpPr>
        <p:spPr/>
        <p:txBody>
          <a:bodyPr/>
          <a:lstStyle/>
          <a:p>
            <a:fld id="{722A46F7-F236-459F-93FB-98B77B1A55B6}" type="slidenum">
              <a:rPr lang="fr-CA" smtClean="0"/>
              <a:t>‹N°›</a:t>
            </a:fld>
            <a:endParaRPr lang="fr-CA"/>
          </a:p>
        </p:txBody>
      </p:sp>
    </p:spTree>
    <p:extLst>
      <p:ext uri="{BB962C8B-B14F-4D97-AF65-F5344CB8AC3E}">
        <p14:creationId xmlns:p14="http://schemas.microsoft.com/office/powerpoint/2010/main" val="29689385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D49B1E8-6F1D-40B4-B4F6-0BA6A7627C10}"/>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fr-CA"/>
          </a:p>
        </p:txBody>
      </p:sp>
      <p:sp>
        <p:nvSpPr>
          <p:cNvPr id="3" name="Espace réservé pour une image  2">
            <a:extLst>
              <a:ext uri="{FF2B5EF4-FFF2-40B4-BE49-F238E27FC236}">
                <a16:creationId xmlns:a16="http://schemas.microsoft.com/office/drawing/2014/main" xmlns="" id="{B3DEB4DE-F8BB-4446-98D3-867EB763794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CA"/>
          </a:p>
        </p:txBody>
      </p:sp>
      <p:sp>
        <p:nvSpPr>
          <p:cNvPr id="4" name="Espace réservé du texte 3">
            <a:extLst>
              <a:ext uri="{FF2B5EF4-FFF2-40B4-BE49-F238E27FC236}">
                <a16:creationId xmlns:a16="http://schemas.microsoft.com/office/drawing/2014/main" xmlns="" id="{628080C5-DAFB-40F3-86E6-25BFC4EDA18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xmlns="" id="{5A22AAF0-CBC9-4DCC-AF0B-5DE101F902AC}"/>
              </a:ext>
            </a:extLst>
          </p:cNvPr>
          <p:cNvSpPr>
            <a:spLocks noGrp="1"/>
          </p:cNvSpPr>
          <p:nvPr>
            <p:ph type="dt" sz="half" idx="10"/>
          </p:nvPr>
        </p:nvSpPr>
        <p:spPr/>
        <p:txBody>
          <a:bodyPr/>
          <a:lstStyle/>
          <a:p>
            <a:fld id="{3479C163-C16C-4E1B-BB4E-56B7D7B116A9}" type="datetime1">
              <a:rPr lang="fr-CA" smtClean="0"/>
              <a:t>2025-09-18</a:t>
            </a:fld>
            <a:endParaRPr lang="fr-CA"/>
          </a:p>
        </p:txBody>
      </p:sp>
      <p:sp>
        <p:nvSpPr>
          <p:cNvPr id="6" name="Espace réservé du pied de page 5">
            <a:extLst>
              <a:ext uri="{FF2B5EF4-FFF2-40B4-BE49-F238E27FC236}">
                <a16:creationId xmlns:a16="http://schemas.microsoft.com/office/drawing/2014/main" xmlns="" id="{52858BFB-E81C-4436-A4A2-719D6CFE30FD}"/>
              </a:ext>
            </a:extLst>
          </p:cNvPr>
          <p:cNvSpPr>
            <a:spLocks noGrp="1"/>
          </p:cNvSpPr>
          <p:nvPr>
            <p:ph type="ftr" sz="quarter" idx="11"/>
          </p:nvPr>
        </p:nvSpPr>
        <p:spPr/>
        <p:txBody>
          <a:bodyPr/>
          <a:lstStyle/>
          <a:p>
            <a:endParaRPr lang="fr-CA"/>
          </a:p>
        </p:txBody>
      </p:sp>
      <p:sp>
        <p:nvSpPr>
          <p:cNvPr id="7" name="Espace réservé du numéro de diapositive 6">
            <a:extLst>
              <a:ext uri="{FF2B5EF4-FFF2-40B4-BE49-F238E27FC236}">
                <a16:creationId xmlns:a16="http://schemas.microsoft.com/office/drawing/2014/main" xmlns="" id="{B3037998-B791-4F07-B389-BD577532A055}"/>
              </a:ext>
            </a:extLst>
          </p:cNvPr>
          <p:cNvSpPr>
            <a:spLocks noGrp="1"/>
          </p:cNvSpPr>
          <p:nvPr>
            <p:ph type="sldNum" sz="quarter" idx="12"/>
          </p:nvPr>
        </p:nvSpPr>
        <p:spPr/>
        <p:txBody>
          <a:bodyPr/>
          <a:lstStyle/>
          <a:p>
            <a:fld id="{722A46F7-F236-459F-93FB-98B77B1A55B6}" type="slidenum">
              <a:rPr lang="fr-CA" smtClean="0"/>
              <a:t>‹N°›</a:t>
            </a:fld>
            <a:endParaRPr lang="fr-CA"/>
          </a:p>
        </p:txBody>
      </p:sp>
    </p:spTree>
    <p:extLst>
      <p:ext uri="{BB962C8B-B14F-4D97-AF65-F5344CB8AC3E}">
        <p14:creationId xmlns:p14="http://schemas.microsoft.com/office/powerpoint/2010/main" val="41420966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xmlns="" id="{BB8105C9-9827-497E-86D8-8952EBB6031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endParaRPr lang="fr-CA"/>
          </a:p>
        </p:txBody>
      </p:sp>
      <p:sp>
        <p:nvSpPr>
          <p:cNvPr id="3" name="Espace réservé du texte 2">
            <a:extLst>
              <a:ext uri="{FF2B5EF4-FFF2-40B4-BE49-F238E27FC236}">
                <a16:creationId xmlns:a16="http://schemas.microsoft.com/office/drawing/2014/main" xmlns="" id="{1ED4AA0C-412F-48EB-B12C-E4281E2E4CC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e la date 3">
            <a:extLst>
              <a:ext uri="{FF2B5EF4-FFF2-40B4-BE49-F238E27FC236}">
                <a16:creationId xmlns:a16="http://schemas.microsoft.com/office/drawing/2014/main" xmlns="" id="{D0EB1629-D0D1-4F4F-A18A-EB1FB98A22D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A6240A8-8328-4F78-850B-BA5B257D71F6}" type="datetime1">
              <a:rPr lang="fr-CA" smtClean="0"/>
              <a:t>2025-09-18</a:t>
            </a:fld>
            <a:endParaRPr lang="fr-CA"/>
          </a:p>
        </p:txBody>
      </p:sp>
      <p:sp>
        <p:nvSpPr>
          <p:cNvPr id="5" name="Espace réservé du pied de page 4">
            <a:extLst>
              <a:ext uri="{FF2B5EF4-FFF2-40B4-BE49-F238E27FC236}">
                <a16:creationId xmlns:a16="http://schemas.microsoft.com/office/drawing/2014/main" xmlns="" id="{94AC4B51-46AE-4F3D-919F-3B5892861C4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CA"/>
          </a:p>
        </p:txBody>
      </p:sp>
      <p:sp>
        <p:nvSpPr>
          <p:cNvPr id="6" name="Espace réservé du numéro de diapositive 5">
            <a:extLst>
              <a:ext uri="{FF2B5EF4-FFF2-40B4-BE49-F238E27FC236}">
                <a16:creationId xmlns:a16="http://schemas.microsoft.com/office/drawing/2014/main" xmlns="" id="{D5BEBF40-564D-4F46-8B4B-43775A528CFA}"/>
              </a:ext>
            </a:extLst>
          </p:cNvPr>
          <p:cNvSpPr>
            <a:spLocks noGrp="1"/>
          </p:cNvSpPr>
          <p:nvPr>
            <p:ph type="sldNum" sz="quarter" idx="4"/>
          </p:nvPr>
        </p:nvSpPr>
        <p:spPr>
          <a:xfrm>
            <a:off x="9448800" y="-149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22A46F7-F236-459F-93FB-98B77B1A55B6}" type="slidenum">
              <a:rPr lang="fr-CA" smtClean="0"/>
              <a:t>‹N°›</a:t>
            </a:fld>
            <a:endParaRPr lang="fr-CA"/>
          </a:p>
        </p:txBody>
      </p:sp>
    </p:spTree>
    <p:extLst>
      <p:ext uri="{BB962C8B-B14F-4D97-AF65-F5344CB8AC3E}">
        <p14:creationId xmlns:p14="http://schemas.microsoft.com/office/powerpoint/2010/main" val="41058417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tags" Target="../tags/tag8.xml"/><Relationship Id="rId13" Type="http://schemas.openxmlformats.org/officeDocument/2006/relationships/image" Target="../media/image3.png"/><Relationship Id="rId18" Type="http://schemas.openxmlformats.org/officeDocument/2006/relationships/hyperlink" Target="https://can01.safelinks.protection.outlook.com/?url=https://creativecommons.org/licenses/by-nc/4.0/&amp;data=05|02|Audrey.April@USherbrooke.ca|f027ec9f66f24606a53a08dd46078032|3a5a8744593545f99423b32c3a5de082|0|0|638743720226908609|Unknown|TWFpbGZsb3d8eyJFbXB0eU1hcGkiOnRydWUsIlYiOiIwLjAuMDAwMCIsIlAiOiJXaW4zMiIsIkFOIjoiTWFpbCIsIldUIjoyfQ%3D%3D|0|||&amp;sdata=4vkCEFcrbp4jJpUJyxFn0voJkuW75yXycne0dZLNh3A%3D&amp;reserved=0" TargetMode="External"/><Relationship Id="rId3" Type="http://schemas.openxmlformats.org/officeDocument/2006/relationships/tags" Target="../tags/tag3.xml"/><Relationship Id="rId21" Type="http://schemas.openxmlformats.org/officeDocument/2006/relationships/hyperlink" Target="https://sante-mentale-jeunesse.usherbrooke.ca/hors-piste/" TargetMode="External"/><Relationship Id="rId7" Type="http://schemas.openxmlformats.org/officeDocument/2006/relationships/tags" Target="../tags/tag7.xml"/><Relationship Id="rId12" Type="http://schemas.openxmlformats.org/officeDocument/2006/relationships/image" Target="../media/image2.jpeg"/><Relationship Id="rId17" Type="http://schemas.openxmlformats.org/officeDocument/2006/relationships/image" Target="../media/image7.png"/><Relationship Id="rId2" Type="http://schemas.openxmlformats.org/officeDocument/2006/relationships/tags" Target="../tags/tag2.xml"/><Relationship Id="rId16" Type="http://schemas.openxmlformats.org/officeDocument/2006/relationships/image" Target="../media/image6.png"/><Relationship Id="rId20" Type="http://schemas.openxmlformats.org/officeDocument/2006/relationships/hyperlink" Target="https://www.microsoft.com/en-us/legal/intellectualproperty" TargetMode="External"/><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image" Target="../media/image1.jpeg"/><Relationship Id="rId5" Type="http://schemas.openxmlformats.org/officeDocument/2006/relationships/tags" Target="../tags/tag5.xml"/><Relationship Id="rId15" Type="http://schemas.openxmlformats.org/officeDocument/2006/relationships/image" Target="../media/image5.png"/><Relationship Id="rId10" Type="http://schemas.openxmlformats.org/officeDocument/2006/relationships/slideLayout" Target="../slideLayouts/slideLayout1.xml"/><Relationship Id="rId19" Type="http://schemas.openxmlformats.org/officeDocument/2006/relationships/hyperlink" Target="https://can01.safelinks.protection.outlook.com/?url=https://www.canva.com/policies/content-license-agreement/&amp;data=05|02|Audrey.April@USherbrooke.ca|f027ec9f66f24606a53a08dd46078032|3a5a8744593545f99423b32c3a5de082|0|0|638743720226922278|Unknown|TWFpbGZsb3d8eyJFbXB0eU1hcGkiOnRydWUsIlYiOiIwLjAuMDAwMCIsIlAiOiJXaW4zMiIsIkFOIjoiTWFpbCIsIldUIjoyfQ%3D%3D|0|||&amp;sdata=%2BvuywfErq5bHne5o1j8woJh71RKq6aXi541KcXQkUrQ%3D&amp;reserved=0" TargetMode="External"/><Relationship Id="rId4" Type="http://schemas.openxmlformats.org/officeDocument/2006/relationships/tags" Target="../tags/tag4.xml"/><Relationship Id="rId9" Type="http://schemas.openxmlformats.org/officeDocument/2006/relationships/tags" Target="../tags/tag9.xml"/><Relationship Id="rId14" Type="http://schemas.openxmlformats.org/officeDocument/2006/relationships/image" Target="../media/image4.png"/></Relationships>
</file>

<file path=ppt/slides/_rels/slide10.xml.rels><?xml version="1.0" encoding="UTF-8" standalone="yes"?>
<Relationships xmlns="http://schemas.openxmlformats.org/package/2006/relationships"><Relationship Id="rId8" Type="http://schemas.openxmlformats.org/officeDocument/2006/relationships/tags" Target="../tags/tag67.xml"/><Relationship Id="rId13" Type="http://schemas.openxmlformats.org/officeDocument/2006/relationships/image" Target="../media/image28.svg"/><Relationship Id="rId3" Type="http://schemas.openxmlformats.org/officeDocument/2006/relationships/tags" Target="../tags/tag62.xml"/><Relationship Id="rId7" Type="http://schemas.openxmlformats.org/officeDocument/2006/relationships/tags" Target="../tags/tag66.xml"/><Relationship Id="rId12" Type="http://schemas.openxmlformats.org/officeDocument/2006/relationships/image" Target="../media/image28.png"/><Relationship Id="rId2" Type="http://schemas.openxmlformats.org/officeDocument/2006/relationships/tags" Target="../tags/tag61.xml"/><Relationship Id="rId1" Type="http://schemas.openxmlformats.org/officeDocument/2006/relationships/tags" Target="../tags/tag60.xml"/><Relationship Id="rId6" Type="http://schemas.openxmlformats.org/officeDocument/2006/relationships/tags" Target="../tags/tag65.xml"/><Relationship Id="rId11" Type="http://schemas.openxmlformats.org/officeDocument/2006/relationships/image" Target="../media/image18.png"/><Relationship Id="rId5" Type="http://schemas.openxmlformats.org/officeDocument/2006/relationships/tags" Target="../tags/tag64.xml"/><Relationship Id="rId15" Type="http://schemas.openxmlformats.org/officeDocument/2006/relationships/image" Target="../media/image30.png"/><Relationship Id="rId10" Type="http://schemas.openxmlformats.org/officeDocument/2006/relationships/notesSlide" Target="../notesSlides/notesSlide4.xml"/><Relationship Id="rId4" Type="http://schemas.openxmlformats.org/officeDocument/2006/relationships/tags" Target="../tags/tag63.xml"/><Relationship Id="rId9" Type="http://schemas.openxmlformats.org/officeDocument/2006/relationships/slideLayout" Target="../slideLayouts/slideLayout2.xml"/><Relationship Id="rId14" Type="http://schemas.openxmlformats.org/officeDocument/2006/relationships/image" Target="../media/image29.png"/></Relationships>
</file>

<file path=ppt/slides/_rels/slide11.xml.rels><?xml version="1.0" encoding="UTF-8" standalone="yes"?>
<Relationships xmlns="http://schemas.openxmlformats.org/package/2006/relationships"><Relationship Id="rId8" Type="http://schemas.openxmlformats.org/officeDocument/2006/relationships/slideLayout" Target="../slideLayouts/slideLayout2.xml"/><Relationship Id="rId3" Type="http://schemas.openxmlformats.org/officeDocument/2006/relationships/tags" Target="../tags/tag70.xml"/><Relationship Id="rId7" Type="http://schemas.openxmlformats.org/officeDocument/2006/relationships/tags" Target="../tags/tag74.xml"/><Relationship Id="rId12" Type="http://schemas.openxmlformats.org/officeDocument/2006/relationships/image" Target="../media/image31.png"/><Relationship Id="rId2" Type="http://schemas.openxmlformats.org/officeDocument/2006/relationships/tags" Target="../tags/tag69.xml"/><Relationship Id="rId1" Type="http://schemas.openxmlformats.org/officeDocument/2006/relationships/tags" Target="../tags/tag68.xml"/><Relationship Id="rId6" Type="http://schemas.openxmlformats.org/officeDocument/2006/relationships/tags" Target="../tags/tag73.xml"/><Relationship Id="rId11" Type="http://schemas.openxmlformats.org/officeDocument/2006/relationships/image" Target="../media/image19.png"/><Relationship Id="rId5" Type="http://schemas.openxmlformats.org/officeDocument/2006/relationships/tags" Target="../tags/tag72.xml"/><Relationship Id="rId10" Type="http://schemas.openxmlformats.org/officeDocument/2006/relationships/image" Target="../media/image18.png"/><Relationship Id="rId4" Type="http://schemas.openxmlformats.org/officeDocument/2006/relationships/tags" Target="../tags/tag71.xml"/><Relationship Id="rId9" Type="http://schemas.openxmlformats.org/officeDocument/2006/relationships/notesSlide" Target="../notesSlides/notesSlide5.xml"/></Relationships>
</file>

<file path=ppt/slides/_rels/slide12.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tags" Target="../tags/tag77.xml"/><Relationship Id="rId7" Type="http://schemas.openxmlformats.org/officeDocument/2006/relationships/slideLayout" Target="../slideLayouts/slideLayout2.xml"/><Relationship Id="rId2" Type="http://schemas.openxmlformats.org/officeDocument/2006/relationships/tags" Target="../tags/tag76.xml"/><Relationship Id="rId1" Type="http://schemas.openxmlformats.org/officeDocument/2006/relationships/tags" Target="../tags/tag75.xml"/><Relationship Id="rId6" Type="http://schemas.openxmlformats.org/officeDocument/2006/relationships/tags" Target="../tags/tag80.xml"/><Relationship Id="rId5" Type="http://schemas.openxmlformats.org/officeDocument/2006/relationships/tags" Target="../tags/tag79.xml"/><Relationship Id="rId10" Type="http://schemas.openxmlformats.org/officeDocument/2006/relationships/image" Target="../media/image33.png"/><Relationship Id="rId4" Type="http://schemas.openxmlformats.org/officeDocument/2006/relationships/tags" Target="../tags/tag78.xml"/><Relationship Id="rId9" Type="http://schemas.openxmlformats.org/officeDocument/2006/relationships/image" Target="../media/image32.png"/></Relationships>
</file>

<file path=ppt/slides/_rels/slide13.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tags" Target="../tags/tag83.xml"/><Relationship Id="rId7" Type="http://schemas.openxmlformats.org/officeDocument/2006/relationships/image" Target="../media/image18.png"/><Relationship Id="rId2" Type="http://schemas.openxmlformats.org/officeDocument/2006/relationships/tags" Target="../tags/tag82.xml"/><Relationship Id="rId1" Type="http://schemas.openxmlformats.org/officeDocument/2006/relationships/tags" Target="../tags/tag81.xml"/><Relationship Id="rId6" Type="http://schemas.openxmlformats.org/officeDocument/2006/relationships/slideLayout" Target="../slideLayouts/slideLayout2.xml"/><Relationship Id="rId5" Type="http://schemas.openxmlformats.org/officeDocument/2006/relationships/tags" Target="../tags/tag85.xml"/><Relationship Id="rId4" Type="http://schemas.openxmlformats.org/officeDocument/2006/relationships/tags" Target="../tags/tag84.xml"/></Relationships>
</file>

<file path=ppt/slides/_rels/slide14.xml.rels><?xml version="1.0" encoding="UTF-8" standalone="yes"?>
<Relationships xmlns="http://schemas.openxmlformats.org/package/2006/relationships"><Relationship Id="rId8" Type="http://schemas.openxmlformats.org/officeDocument/2006/relationships/tags" Target="../tags/tag93.xml"/><Relationship Id="rId13" Type="http://schemas.microsoft.com/office/2007/relationships/hdphoto" Target="../media/hdphoto5.wdp"/><Relationship Id="rId3" Type="http://schemas.openxmlformats.org/officeDocument/2006/relationships/tags" Target="../tags/tag88.xml"/><Relationship Id="rId7" Type="http://schemas.openxmlformats.org/officeDocument/2006/relationships/tags" Target="../tags/tag92.xml"/><Relationship Id="rId12" Type="http://schemas.openxmlformats.org/officeDocument/2006/relationships/image" Target="../media/image34.png"/><Relationship Id="rId2" Type="http://schemas.openxmlformats.org/officeDocument/2006/relationships/tags" Target="../tags/tag87.xml"/><Relationship Id="rId16" Type="http://schemas.openxmlformats.org/officeDocument/2006/relationships/image" Target="../media/image37.png"/><Relationship Id="rId1" Type="http://schemas.openxmlformats.org/officeDocument/2006/relationships/tags" Target="../tags/tag86.xml"/><Relationship Id="rId6" Type="http://schemas.openxmlformats.org/officeDocument/2006/relationships/tags" Target="../tags/tag91.xml"/><Relationship Id="rId11" Type="http://schemas.openxmlformats.org/officeDocument/2006/relationships/image" Target="../media/image10.jpeg"/><Relationship Id="rId5" Type="http://schemas.openxmlformats.org/officeDocument/2006/relationships/tags" Target="../tags/tag90.xml"/><Relationship Id="rId15" Type="http://schemas.openxmlformats.org/officeDocument/2006/relationships/image" Target="../media/image36.png"/><Relationship Id="rId10" Type="http://schemas.openxmlformats.org/officeDocument/2006/relationships/image" Target="../media/image9.png"/><Relationship Id="rId4" Type="http://schemas.openxmlformats.org/officeDocument/2006/relationships/tags" Target="../tags/tag89.xml"/><Relationship Id="rId9" Type="http://schemas.openxmlformats.org/officeDocument/2006/relationships/slideLayout" Target="../slideLayouts/slideLayout7.xml"/><Relationship Id="rId14" Type="http://schemas.openxmlformats.org/officeDocument/2006/relationships/image" Target="../media/image35.png"/></Relationships>
</file>

<file path=ppt/slides/_rels/slide15.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tags" Target="../tags/tag96.xml"/><Relationship Id="rId7" Type="http://schemas.openxmlformats.org/officeDocument/2006/relationships/slideLayout" Target="../slideLayouts/slideLayout2.xml"/><Relationship Id="rId2" Type="http://schemas.openxmlformats.org/officeDocument/2006/relationships/tags" Target="../tags/tag95.xml"/><Relationship Id="rId1" Type="http://schemas.openxmlformats.org/officeDocument/2006/relationships/tags" Target="../tags/tag94.xml"/><Relationship Id="rId6" Type="http://schemas.openxmlformats.org/officeDocument/2006/relationships/tags" Target="../tags/tag99.xml"/><Relationship Id="rId5" Type="http://schemas.openxmlformats.org/officeDocument/2006/relationships/tags" Target="../tags/tag98.xml"/><Relationship Id="rId4" Type="http://schemas.openxmlformats.org/officeDocument/2006/relationships/tags" Target="../tags/tag97.xml"/><Relationship Id="rId9" Type="http://schemas.openxmlformats.org/officeDocument/2006/relationships/image" Target="../media/image31.png"/></Relationships>
</file>

<file path=ppt/slides/_rels/slide16.xml.rels><?xml version="1.0" encoding="UTF-8" standalone="yes"?>
<Relationships xmlns="http://schemas.openxmlformats.org/package/2006/relationships"><Relationship Id="rId3" Type="http://schemas.openxmlformats.org/officeDocument/2006/relationships/tags" Target="../tags/tag102.xml"/><Relationship Id="rId2" Type="http://schemas.openxmlformats.org/officeDocument/2006/relationships/tags" Target="../tags/tag101.xml"/><Relationship Id="rId1" Type="http://schemas.openxmlformats.org/officeDocument/2006/relationships/tags" Target="../tags/tag100.xml"/><Relationship Id="rId6" Type="http://schemas.openxmlformats.org/officeDocument/2006/relationships/image" Target="../media/image38.jpeg"/><Relationship Id="rId5" Type="http://schemas.openxmlformats.org/officeDocument/2006/relationships/image" Target="../media/image1.jpeg"/><Relationship Id="rId4"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1.xml"/><Relationship Id="rId1" Type="http://schemas.openxmlformats.org/officeDocument/2006/relationships/tags" Target="../tags/tag10.xml"/><Relationship Id="rId4" Type="http://schemas.openxmlformats.org/officeDocument/2006/relationships/image" Target="../media/image8.jpg"/></Relationships>
</file>

<file path=ppt/slides/_rels/slide3.xml.rels><?xml version="1.0" encoding="UTF-8" standalone="yes"?>
<Relationships xmlns="http://schemas.openxmlformats.org/package/2006/relationships"><Relationship Id="rId8" Type="http://schemas.openxmlformats.org/officeDocument/2006/relationships/tags" Target="../tags/tag19.xml"/><Relationship Id="rId13" Type="http://schemas.microsoft.com/office/2007/relationships/hdphoto" Target="../media/hdphoto1.wdp"/><Relationship Id="rId3" Type="http://schemas.openxmlformats.org/officeDocument/2006/relationships/tags" Target="../tags/tag14.xml"/><Relationship Id="rId7" Type="http://schemas.openxmlformats.org/officeDocument/2006/relationships/tags" Target="../tags/tag18.xml"/><Relationship Id="rId12" Type="http://schemas.openxmlformats.org/officeDocument/2006/relationships/image" Target="../media/image11.png"/><Relationship Id="rId2" Type="http://schemas.openxmlformats.org/officeDocument/2006/relationships/tags" Target="../tags/tag13.xml"/><Relationship Id="rId16" Type="http://schemas.openxmlformats.org/officeDocument/2006/relationships/image" Target="../media/image13.png"/><Relationship Id="rId1" Type="http://schemas.openxmlformats.org/officeDocument/2006/relationships/tags" Target="../tags/tag12.xml"/><Relationship Id="rId6" Type="http://schemas.openxmlformats.org/officeDocument/2006/relationships/tags" Target="../tags/tag17.xml"/><Relationship Id="rId11" Type="http://schemas.openxmlformats.org/officeDocument/2006/relationships/image" Target="../media/image10.jpeg"/><Relationship Id="rId5" Type="http://schemas.openxmlformats.org/officeDocument/2006/relationships/tags" Target="../tags/tag16.xml"/><Relationship Id="rId15" Type="http://schemas.microsoft.com/office/2007/relationships/hdphoto" Target="../media/hdphoto2.wdp"/><Relationship Id="rId10" Type="http://schemas.openxmlformats.org/officeDocument/2006/relationships/image" Target="../media/image9.png"/><Relationship Id="rId4" Type="http://schemas.openxmlformats.org/officeDocument/2006/relationships/tags" Target="../tags/tag15.xml"/><Relationship Id="rId9" Type="http://schemas.openxmlformats.org/officeDocument/2006/relationships/slideLayout" Target="../slideLayouts/slideLayout7.xml"/><Relationship Id="rId14" Type="http://schemas.openxmlformats.org/officeDocument/2006/relationships/image" Target="../media/image12.png"/></Relationships>
</file>

<file path=ppt/slides/_rels/slide4.xml.rels><?xml version="1.0" encoding="UTF-8" standalone="yes"?>
<Relationships xmlns="http://schemas.openxmlformats.org/package/2006/relationships"><Relationship Id="rId8" Type="http://schemas.openxmlformats.org/officeDocument/2006/relationships/slideLayout" Target="../slideLayouts/slideLayout7.xml"/><Relationship Id="rId13" Type="http://schemas.openxmlformats.org/officeDocument/2006/relationships/image" Target="../media/image16.png"/><Relationship Id="rId3" Type="http://schemas.openxmlformats.org/officeDocument/2006/relationships/tags" Target="../tags/tag22.xml"/><Relationship Id="rId7" Type="http://schemas.openxmlformats.org/officeDocument/2006/relationships/tags" Target="../tags/tag26.xml"/><Relationship Id="rId12" Type="http://schemas.microsoft.com/office/2007/relationships/hdphoto" Target="../media/hdphoto3.wdp"/><Relationship Id="rId2" Type="http://schemas.openxmlformats.org/officeDocument/2006/relationships/tags" Target="../tags/tag21.xml"/><Relationship Id="rId1" Type="http://schemas.openxmlformats.org/officeDocument/2006/relationships/tags" Target="../tags/tag20.xml"/><Relationship Id="rId6" Type="http://schemas.openxmlformats.org/officeDocument/2006/relationships/tags" Target="../tags/tag25.xml"/><Relationship Id="rId11" Type="http://schemas.openxmlformats.org/officeDocument/2006/relationships/image" Target="../media/image15.png"/><Relationship Id="rId5" Type="http://schemas.openxmlformats.org/officeDocument/2006/relationships/tags" Target="../tags/tag24.xml"/><Relationship Id="rId10" Type="http://schemas.openxmlformats.org/officeDocument/2006/relationships/image" Target="../media/image14.jpeg"/><Relationship Id="rId4" Type="http://schemas.openxmlformats.org/officeDocument/2006/relationships/tags" Target="../tags/tag23.xml"/><Relationship Id="rId9" Type="http://schemas.openxmlformats.org/officeDocument/2006/relationships/image" Target="../media/image9.png"/><Relationship Id="rId14" Type="http://schemas.microsoft.com/office/2007/relationships/hdphoto" Target="../media/hdphoto4.wdp"/></Relationships>
</file>

<file path=ppt/slides/_rels/slide5.xml.rels><?xml version="1.0" encoding="UTF-8" standalone="yes"?>
<Relationships xmlns="http://schemas.openxmlformats.org/package/2006/relationships"><Relationship Id="rId3" Type="http://schemas.openxmlformats.org/officeDocument/2006/relationships/tags" Target="../tags/tag29.xml"/><Relationship Id="rId2" Type="http://schemas.openxmlformats.org/officeDocument/2006/relationships/tags" Target="../tags/tag28.xml"/><Relationship Id="rId1" Type="http://schemas.openxmlformats.org/officeDocument/2006/relationships/tags" Target="../tags/tag27.xml"/><Relationship Id="rId5" Type="http://schemas.openxmlformats.org/officeDocument/2006/relationships/image" Target="../media/image17.jpeg"/><Relationship Id="rId4"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8" Type="http://schemas.openxmlformats.org/officeDocument/2006/relationships/slideLayout" Target="../slideLayouts/slideLayout2.xml"/><Relationship Id="rId13" Type="http://schemas.openxmlformats.org/officeDocument/2006/relationships/image" Target="../media/image21.png"/><Relationship Id="rId3" Type="http://schemas.openxmlformats.org/officeDocument/2006/relationships/tags" Target="../tags/tag32.xml"/><Relationship Id="rId7" Type="http://schemas.openxmlformats.org/officeDocument/2006/relationships/tags" Target="../tags/tag36.xml"/><Relationship Id="rId12" Type="http://schemas.openxmlformats.org/officeDocument/2006/relationships/image" Target="../media/image20.png"/><Relationship Id="rId2" Type="http://schemas.openxmlformats.org/officeDocument/2006/relationships/tags" Target="../tags/tag31.xml"/><Relationship Id="rId1" Type="http://schemas.openxmlformats.org/officeDocument/2006/relationships/tags" Target="../tags/tag30.xml"/><Relationship Id="rId6" Type="http://schemas.openxmlformats.org/officeDocument/2006/relationships/tags" Target="../tags/tag35.xml"/><Relationship Id="rId11" Type="http://schemas.openxmlformats.org/officeDocument/2006/relationships/image" Target="../media/image19.png"/><Relationship Id="rId5" Type="http://schemas.openxmlformats.org/officeDocument/2006/relationships/tags" Target="../tags/tag34.xml"/><Relationship Id="rId10" Type="http://schemas.openxmlformats.org/officeDocument/2006/relationships/image" Target="../media/image18.png"/><Relationship Id="rId4" Type="http://schemas.openxmlformats.org/officeDocument/2006/relationships/tags" Target="../tags/tag33.xml"/><Relationship Id="rId9" Type="http://schemas.openxmlformats.org/officeDocument/2006/relationships/notesSlide" Target="../notesSlides/notesSlide1.xml"/></Relationships>
</file>

<file path=ppt/slides/_rels/slide7.xml.rels><?xml version="1.0" encoding="UTF-8" standalone="yes"?>
<Relationships xmlns="http://schemas.openxmlformats.org/package/2006/relationships"><Relationship Id="rId8" Type="http://schemas.openxmlformats.org/officeDocument/2006/relationships/tags" Target="../tags/tag44.xml"/><Relationship Id="rId13" Type="http://schemas.openxmlformats.org/officeDocument/2006/relationships/image" Target="../media/image22.png"/><Relationship Id="rId3" Type="http://schemas.openxmlformats.org/officeDocument/2006/relationships/tags" Target="../tags/tag39.xml"/><Relationship Id="rId7" Type="http://schemas.openxmlformats.org/officeDocument/2006/relationships/tags" Target="../tags/tag43.xml"/><Relationship Id="rId12" Type="http://schemas.openxmlformats.org/officeDocument/2006/relationships/image" Target="../media/image18.png"/><Relationship Id="rId2" Type="http://schemas.openxmlformats.org/officeDocument/2006/relationships/tags" Target="../tags/tag38.xml"/><Relationship Id="rId1" Type="http://schemas.openxmlformats.org/officeDocument/2006/relationships/tags" Target="../tags/tag37.xml"/><Relationship Id="rId6" Type="http://schemas.openxmlformats.org/officeDocument/2006/relationships/tags" Target="../tags/tag42.xml"/><Relationship Id="rId11" Type="http://schemas.openxmlformats.org/officeDocument/2006/relationships/notesSlide" Target="../notesSlides/notesSlide2.xml"/><Relationship Id="rId5" Type="http://schemas.openxmlformats.org/officeDocument/2006/relationships/tags" Target="../tags/tag41.xml"/><Relationship Id="rId10" Type="http://schemas.openxmlformats.org/officeDocument/2006/relationships/slideLayout" Target="../slideLayouts/slideLayout2.xml"/><Relationship Id="rId4" Type="http://schemas.openxmlformats.org/officeDocument/2006/relationships/tags" Target="../tags/tag40.xml"/><Relationship Id="rId9" Type="http://schemas.openxmlformats.org/officeDocument/2006/relationships/tags" Target="../tags/tag45.xml"/><Relationship Id="rId14" Type="http://schemas.openxmlformats.org/officeDocument/2006/relationships/image" Target="../media/image23.png"/></Relationships>
</file>

<file path=ppt/slides/_rels/slide8.xml.rels><?xml version="1.0" encoding="UTF-8" standalone="yes"?>
<Relationships xmlns="http://schemas.openxmlformats.org/package/2006/relationships"><Relationship Id="rId8" Type="http://schemas.openxmlformats.org/officeDocument/2006/relationships/slideLayout" Target="../slideLayouts/slideLayout2.xml"/><Relationship Id="rId3" Type="http://schemas.openxmlformats.org/officeDocument/2006/relationships/tags" Target="../tags/tag48.xml"/><Relationship Id="rId7" Type="http://schemas.openxmlformats.org/officeDocument/2006/relationships/tags" Target="../tags/tag52.xml"/><Relationship Id="rId12" Type="http://schemas.openxmlformats.org/officeDocument/2006/relationships/image" Target="../media/image25.png"/><Relationship Id="rId2" Type="http://schemas.openxmlformats.org/officeDocument/2006/relationships/tags" Target="../tags/tag47.xml"/><Relationship Id="rId1" Type="http://schemas.openxmlformats.org/officeDocument/2006/relationships/tags" Target="../tags/tag46.xml"/><Relationship Id="rId6" Type="http://schemas.openxmlformats.org/officeDocument/2006/relationships/tags" Target="../tags/tag51.xml"/><Relationship Id="rId11" Type="http://schemas.openxmlformats.org/officeDocument/2006/relationships/image" Target="../media/image24.png"/><Relationship Id="rId5" Type="http://schemas.openxmlformats.org/officeDocument/2006/relationships/tags" Target="../tags/tag50.xml"/><Relationship Id="rId10" Type="http://schemas.openxmlformats.org/officeDocument/2006/relationships/image" Target="../media/image18.png"/><Relationship Id="rId4" Type="http://schemas.openxmlformats.org/officeDocument/2006/relationships/tags" Target="../tags/tag49.xml"/><Relationship Id="rId9" Type="http://schemas.openxmlformats.org/officeDocument/2006/relationships/notesSlide" Target="../notesSlides/notesSlide3.xml"/></Relationships>
</file>

<file path=ppt/slides/_rels/slide9.xml.rels><?xml version="1.0" encoding="UTF-8" standalone="yes"?>
<Relationships xmlns="http://schemas.openxmlformats.org/package/2006/relationships"><Relationship Id="rId8" Type="http://schemas.openxmlformats.org/officeDocument/2006/relationships/slideLayout" Target="../slideLayouts/slideLayout2.xml"/><Relationship Id="rId3" Type="http://schemas.openxmlformats.org/officeDocument/2006/relationships/tags" Target="../tags/tag55.xml"/><Relationship Id="rId7" Type="http://schemas.openxmlformats.org/officeDocument/2006/relationships/tags" Target="../tags/tag59.xml"/><Relationship Id="rId12" Type="http://schemas.microsoft.com/office/2007/relationships/hdphoto" Target="../media/hdphoto3.wdp"/><Relationship Id="rId2" Type="http://schemas.openxmlformats.org/officeDocument/2006/relationships/tags" Target="../tags/tag54.xml"/><Relationship Id="rId1" Type="http://schemas.openxmlformats.org/officeDocument/2006/relationships/tags" Target="../tags/tag53.xml"/><Relationship Id="rId6" Type="http://schemas.openxmlformats.org/officeDocument/2006/relationships/tags" Target="../tags/tag58.xml"/><Relationship Id="rId11" Type="http://schemas.openxmlformats.org/officeDocument/2006/relationships/image" Target="../media/image15.png"/><Relationship Id="rId5" Type="http://schemas.openxmlformats.org/officeDocument/2006/relationships/tags" Target="../tags/tag57.xml"/><Relationship Id="rId10" Type="http://schemas.openxmlformats.org/officeDocument/2006/relationships/image" Target="../media/image27.png"/><Relationship Id="rId4" Type="http://schemas.openxmlformats.org/officeDocument/2006/relationships/tags" Target="../tags/tag56.xml"/><Relationship Id="rId9"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xmlns="" id="{85213154-3A43-40A0-A065-68A0AD1FF9F6}"/>
              </a:ext>
            </a:extLst>
          </p:cNvPr>
          <p:cNvPicPr>
            <a:picLocks noChangeAspect="1"/>
          </p:cNvPicPr>
          <p:nvPr>
            <p:custDataLst>
              <p:tags r:id="rId1"/>
            </p:custDataLst>
          </p:nvPr>
        </p:nvPicPr>
        <p:blipFill>
          <a:blip r:embed="rId11">
            <a:extLst>
              <a:ext uri="{28A0092B-C50C-407E-A947-70E740481C1C}">
                <a14:useLocalDpi xmlns:a14="http://schemas.microsoft.com/office/drawing/2010/main" val="0"/>
              </a:ext>
            </a:extLst>
          </a:blip>
          <a:stretch>
            <a:fillRect/>
          </a:stretch>
        </p:blipFill>
        <p:spPr>
          <a:xfrm>
            <a:off x="-93945" y="-1"/>
            <a:ext cx="12285945" cy="6858000"/>
          </a:xfrm>
          <a:prstGeom prst="rect">
            <a:avLst/>
          </a:prstGeom>
        </p:spPr>
      </p:pic>
      <p:sp>
        <p:nvSpPr>
          <p:cNvPr id="10" name="Rectangle 9">
            <a:extLst>
              <a:ext uri="{FF2B5EF4-FFF2-40B4-BE49-F238E27FC236}">
                <a16:creationId xmlns:a16="http://schemas.microsoft.com/office/drawing/2014/main" xmlns="" id="{88EE7F3F-3A49-38FC-7502-C31E6B9DA3F8}"/>
              </a:ext>
            </a:extLst>
          </p:cNvPr>
          <p:cNvSpPr/>
          <p:nvPr>
            <p:custDataLst>
              <p:tags r:id="rId2"/>
            </p:custDataLst>
          </p:nvPr>
        </p:nvSpPr>
        <p:spPr>
          <a:xfrm>
            <a:off x="2081696" y="0"/>
            <a:ext cx="10110303" cy="685248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pic>
        <p:nvPicPr>
          <p:cNvPr id="5" name="Image 4" descr="Une image contenant texte, poupée, jouet&#10;&#10;Description générée automatiquement">
            <a:extLst>
              <a:ext uri="{FF2B5EF4-FFF2-40B4-BE49-F238E27FC236}">
                <a16:creationId xmlns:a16="http://schemas.microsoft.com/office/drawing/2014/main" xmlns="" id="{1C48EABB-EE78-43BF-B22D-D1CC5A1D6929}"/>
              </a:ext>
            </a:extLst>
          </p:cNvPr>
          <p:cNvPicPr>
            <a:picLocks noChangeAspect="1"/>
          </p:cNvPicPr>
          <p:nvPr>
            <p:custDataLst>
              <p:tags r:id="rId3"/>
            </p:custDataLst>
          </p:nvPr>
        </p:nvPicPr>
        <p:blipFill>
          <a:blip r:embed="rId12" cstate="print">
            <a:extLst>
              <a:ext uri="{28A0092B-C50C-407E-A947-70E740481C1C}">
                <a14:useLocalDpi xmlns:a14="http://schemas.microsoft.com/office/drawing/2010/main" val="0"/>
              </a:ext>
            </a:extLst>
          </a:blip>
          <a:stretch>
            <a:fillRect/>
          </a:stretch>
        </p:blipFill>
        <p:spPr>
          <a:xfrm>
            <a:off x="3049980" y="709205"/>
            <a:ext cx="7794354" cy="5803726"/>
          </a:xfrm>
          <a:prstGeom prst="rect">
            <a:avLst/>
          </a:prstGeom>
        </p:spPr>
      </p:pic>
      <p:pic>
        <p:nvPicPr>
          <p:cNvPr id="2" name="Image 1">
            <a:extLst>
              <a:ext uri="{FF2B5EF4-FFF2-40B4-BE49-F238E27FC236}">
                <a16:creationId xmlns:a16="http://schemas.microsoft.com/office/drawing/2014/main" xmlns="" id="{D8B64D46-5292-49C0-9BC6-4B0C5CED8A71}"/>
              </a:ext>
            </a:extLst>
          </p:cNvPr>
          <p:cNvPicPr>
            <a:picLocks noChangeAspect="1"/>
          </p:cNvPicPr>
          <p:nvPr>
            <p:custDataLst>
              <p:tags r:id="rId4"/>
            </p:custDataLst>
          </p:nvPr>
        </p:nvPicPr>
        <p:blipFill>
          <a:blip r:embed="rId13"/>
          <a:stretch>
            <a:fillRect/>
          </a:stretch>
        </p:blipFill>
        <p:spPr>
          <a:xfrm>
            <a:off x="2208707" y="176016"/>
            <a:ext cx="2532868" cy="409966"/>
          </a:xfrm>
          <a:prstGeom prst="rect">
            <a:avLst/>
          </a:prstGeom>
        </p:spPr>
      </p:pic>
      <p:pic>
        <p:nvPicPr>
          <p:cNvPr id="3" name="Image 2" descr="Une image contenant texte, capture d’écran, Police, conception&#10;&#10;Le contenu généré par l’IA peut être incorrect.">
            <a:extLst>
              <a:ext uri="{FF2B5EF4-FFF2-40B4-BE49-F238E27FC236}">
                <a16:creationId xmlns:a16="http://schemas.microsoft.com/office/drawing/2014/main" xmlns="" id="{A2046943-DC51-6479-7A91-323D2E9FC1AB}"/>
              </a:ext>
            </a:extLst>
          </p:cNvPr>
          <p:cNvPicPr>
            <a:picLocks noChangeAspect="1"/>
          </p:cNvPicPr>
          <p:nvPr>
            <p:custDataLst>
              <p:tags r:id="rId5"/>
            </p:custDataLst>
          </p:nvPr>
        </p:nvPicPr>
        <p:blipFill>
          <a:blip r:embed="rId14"/>
          <a:stretch>
            <a:fillRect/>
          </a:stretch>
        </p:blipFill>
        <p:spPr>
          <a:xfrm>
            <a:off x="5213346" y="-219075"/>
            <a:ext cx="2143125" cy="1200150"/>
          </a:xfrm>
          <a:prstGeom prst="rect">
            <a:avLst/>
          </a:prstGeom>
        </p:spPr>
      </p:pic>
      <p:pic>
        <p:nvPicPr>
          <p:cNvPr id="4" name="Image 3" descr="Une image contenant Police, Graphique, capture d’écran, logo&#10;&#10;Le contenu généré par l’IA peut être incorrect.">
            <a:extLst>
              <a:ext uri="{FF2B5EF4-FFF2-40B4-BE49-F238E27FC236}">
                <a16:creationId xmlns:a16="http://schemas.microsoft.com/office/drawing/2014/main" xmlns="" id="{13AB9BFC-B9E9-FA76-3D4A-04DA386D938C}"/>
              </a:ext>
            </a:extLst>
          </p:cNvPr>
          <p:cNvPicPr>
            <a:picLocks noChangeAspect="1"/>
          </p:cNvPicPr>
          <p:nvPr>
            <p:custDataLst>
              <p:tags r:id="rId6"/>
            </p:custDataLst>
          </p:nvPr>
        </p:nvPicPr>
        <p:blipFill>
          <a:blip r:embed="rId15"/>
          <a:stretch>
            <a:fillRect/>
          </a:stretch>
        </p:blipFill>
        <p:spPr>
          <a:xfrm>
            <a:off x="7670140" y="20259"/>
            <a:ext cx="2047875" cy="723900"/>
          </a:xfrm>
          <a:prstGeom prst="rect">
            <a:avLst/>
          </a:prstGeom>
        </p:spPr>
      </p:pic>
      <p:pic>
        <p:nvPicPr>
          <p:cNvPr id="6" name="Image 5" descr="Une image contenant carte de visite, texte, capture d’écran, Police&#10;&#10;Le contenu généré par l’IA peut être incorrect.">
            <a:extLst>
              <a:ext uri="{FF2B5EF4-FFF2-40B4-BE49-F238E27FC236}">
                <a16:creationId xmlns:a16="http://schemas.microsoft.com/office/drawing/2014/main" xmlns="" id="{C3FDAD59-3FED-8B40-0BB1-5B2E8E6A8785}"/>
              </a:ext>
            </a:extLst>
          </p:cNvPr>
          <p:cNvPicPr>
            <a:picLocks noChangeAspect="1"/>
          </p:cNvPicPr>
          <p:nvPr>
            <p:custDataLst>
              <p:tags r:id="rId7"/>
            </p:custDataLst>
          </p:nvPr>
        </p:nvPicPr>
        <p:blipFill>
          <a:blip r:embed="rId16"/>
          <a:stretch>
            <a:fillRect/>
          </a:stretch>
        </p:blipFill>
        <p:spPr>
          <a:xfrm>
            <a:off x="9842869" y="-962114"/>
            <a:ext cx="2638425" cy="2638425"/>
          </a:xfrm>
          <a:prstGeom prst="rect">
            <a:avLst/>
          </a:prstGeom>
        </p:spPr>
      </p:pic>
      <p:pic>
        <p:nvPicPr>
          <p:cNvPr id="8" name="Image 7" descr="Une image contenant symbole, Police, Graphique, capture d’écran&#10;&#10;Description générée automatiquement, Image">
            <a:extLst>
              <a:ext uri="{FF2B5EF4-FFF2-40B4-BE49-F238E27FC236}">
                <a16:creationId xmlns:a16="http://schemas.microsoft.com/office/drawing/2014/main" xmlns="" id="{EDA84A05-7FE9-4FA8-2D86-DDE052402A0E}"/>
              </a:ext>
            </a:extLst>
          </p:cNvPr>
          <p:cNvPicPr>
            <a:picLocks noChangeAspect="1"/>
          </p:cNvPicPr>
          <p:nvPr>
            <p:custDataLst>
              <p:tags r:id="rId8"/>
            </p:custDataLst>
          </p:nvPr>
        </p:nvPicPr>
        <p:blipFill>
          <a:blip r:embed="rId17"/>
          <a:stretch>
            <a:fillRect/>
          </a:stretch>
        </p:blipFill>
        <p:spPr>
          <a:xfrm>
            <a:off x="3477326" y="6559601"/>
            <a:ext cx="733425" cy="257175"/>
          </a:xfrm>
          <a:prstGeom prst="rect">
            <a:avLst/>
          </a:prstGeom>
        </p:spPr>
      </p:pic>
      <p:sp>
        <p:nvSpPr>
          <p:cNvPr id="9" name="ZoneTexte 20">
            <a:extLst>
              <a:ext uri="{FF2B5EF4-FFF2-40B4-BE49-F238E27FC236}">
                <a16:creationId xmlns:a16="http://schemas.microsoft.com/office/drawing/2014/main" xmlns="" id="{931B2233-33B6-0656-DCDD-4D881C8FBC5A}"/>
              </a:ext>
            </a:extLst>
          </p:cNvPr>
          <p:cNvSpPr txBox="1"/>
          <p:nvPr>
            <p:custDataLst>
              <p:tags r:id="rId9"/>
            </p:custDataLst>
          </p:nvPr>
        </p:nvSpPr>
        <p:spPr>
          <a:xfrm>
            <a:off x="4205465" y="6519599"/>
            <a:ext cx="5305344" cy="338554"/>
          </a:xfrm>
          <a:prstGeom prst="rect">
            <a:avLst/>
          </a:prstGeom>
          <a:noFill/>
        </p:spPr>
        <p:txBody>
          <a:bodyPr wrap="square" lIns="91440" tIns="45720" rIns="91440" bIns="45720" rtlCol="0" anchor="t">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CA" sz="800">
                <a:latin typeface="Calibri"/>
                <a:ea typeface="Calibri"/>
                <a:cs typeface="Calibri"/>
              </a:rPr>
              <a:t>Contenu écrit sous licence </a:t>
            </a:r>
            <a:r>
              <a:rPr lang="fr-CA" sz="800" u="sng">
                <a:latin typeface="Calibri"/>
                <a:ea typeface="Calibri"/>
                <a:cs typeface="Calibri"/>
                <a:hlinkClick r:id="rId18"/>
              </a:rPr>
              <a:t>CC BY-NC 4.0</a:t>
            </a:r>
            <a:r>
              <a:rPr lang="fr-CA" sz="800">
                <a:latin typeface="Calibri"/>
                <a:ea typeface="Calibri"/>
                <a:cs typeface="Calibri"/>
              </a:rPr>
              <a:t>. Contenu graphique via </a:t>
            </a:r>
            <a:r>
              <a:rPr lang="fr-CA" sz="800" u="sng">
                <a:latin typeface="Calibri"/>
                <a:ea typeface="Calibri"/>
                <a:cs typeface="Calibri"/>
                <a:hlinkClick r:id="rId19"/>
              </a:rPr>
              <a:t>Canva</a:t>
            </a:r>
            <a:r>
              <a:rPr lang="fr-CA" sz="800">
                <a:latin typeface="Calibri"/>
                <a:ea typeface="Calibri"/>
                <a:cs typeface="Calibri"/>
              </a:rPr>
              <a:t> et </a:t>
            </a:r>
            <a:r>
              <a:rPr lang="fr-CA" sz="800" u="sng">
                <a:latin typeface="Calibri"/>
                <a:ea typeface="Calibri"/>
                <a:cs typeface="Calibri"/>
                <a:hlinkClick r:id="rId20"/>
              </a:rPr>
              <a:t>PowerPoint</a:t>
            </a:r>
            <a:r>
              <a:rPr lang="fr-CA" sz="800">
                <a:latin typeface="Calibri"/>
                <a:ea typeface="Calibri"/>
                <a:cs typeface="Calibri"/>
              </a:rPr>
              <a:t> selon la licence en vigueur </a:t>
            </a:r>
          </a:p>
          <a:p>
            <a:r>
              <a:rPr lang="fr-CA" sz="800">
                <a:latin typeface="Calibri"/>
                <a:ea typeface="Calibri"/>
                <a:cs typeface="Calibri"/>
              </a:rPr>
              <a:t>© </a:t>
            </a:r>
            <a:r>
              <a:rPr lang="fr-CA" sz="800" i="1" u="sng">
                <a:latin typeface="Calibri"/>
                <a:ea typeface="Calibri"/>
                <a:cs typeface="Calibri"/>
                <a:hlinkClick r:id="rId21"/>
              </a:rPr>
              <a:t>Programme HORS-PISTE</a:t>
            </a:r>
            <a:r>
              <a:rPr lang="fr-CA" sz="800" i="1">
                <a:latin typeface="Calibri"/>
                <a:ea typeface="Calibri"/>
                <a:cs typeface="Calibri"/>
              </a:rPr>
              <a:t> </a:t>
            </a:r>
            <a:r>
              <a:rPr lang="fr-CA" sz="800">
                <a:latin typeface="Calibri"/>
                <a:ea typeface="Calibri"/>
                <a:cs typeface="Calibri"/>
              </a:rPr>
              <a:t>par le Centre RBC d'expertise universitaire en santé mentale (2025), Université de Sherbrooke. </a:t>
            </a:r>
          </a:p>
        </p:txBody>
      </p:sp>
    </p:spTree>
    <p:extLst>
      <p:ext uri="{BB962C8B-B14F-4D97-AF65-F5344CB8AC3E}">
        <p14:creationId xmlns:p14="http://schemas.microsoft.com/office/powerpoint/2010/main" val="19907504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xmlns="" id="{77D172C9-2E3B-43C8-B889-B2B3CC0882D3}"/>
              </a:ext>
            </a:extLst>
          </p:cNvPr>
          <p:cNvPicPr>
            <a:picLocks noChangeAspect="1"/>
          </p:cNvPicPr>
          <p:nvPr>
            <p:custDataLst>
              <p:tags r:id="rId1"/>
            </p:custDataLst>
          </p:nvPr>
        </p:nvPicPr>
        <p:blipFill rotWithShape="1">
          <a:blip r:embed="rId11"/>
          <a:srcRect t="72843"/>
          <a:stretch/>
        </p:blipFill>
        <p:spPr>
          <a:xfrm>
            <a:off x="0" y="5388076"/>
            <a:ext cx="12191999" cy="1469923"/>
          </a:xfrm>
          <a:prstGeom prst="rect">
            <a:avLst/>
          </a:prstGeom>
        </p:spPr>
      </p:pic>
      <p:sp>
        <p:nvSpPr>
          <p:cNvPr id="9" name="Titre 1">
            <a:extLst>
              <a:ext uri="{FF2B5EF4-FFF2-40B4-BE49-F238E27FC236}">
                <a16:creationId xmlns:a16="http://schemas.microsoft.com/office/drawing/2014/main" xmlns="" id="{47352FFD-AD6A-5F67-08C3-D7147793A13C}"/>
              </a:ext>
            </a:extLst>
          </p:cNvPr>
          <p:cNvSpPr>
            <a:spLocks noGrp="1"/>
          </p:cNvSpPr>
          <p:nvPr>
            <p:ph type="title"/>
            <p:custDataLst>
              <p:tags r:id="rId2"/>
            </p:custDataLst>
          </p:nvPr>
        </p:nvSpPr>
        <p:spPr>
          <a:xfrm>
            <a:off x="0" y="-4294"/>
            <a:ext cx="12191999" cy="1325563"/>
          </a:xfrm>
        </p:spPr>
        <p:txBody>
          <a:bodyPr/>
          <a:lstStyle/>
          <a:p>
            <a:pPr algn="ctr"/>
            <a:r>
              <a:rPr lang="fr-CA" b="1">
                <a:solidFill>
                  <a:srgbClr val="00CC99"/>
                </a:solidFill>
                <a:latin typeface=""/>
              </a:rPr>
              <a:t>La joie</a:t>
            </a:r>
          </a:p>
        </p:txBody>
      </p:sp>
      <p:sp>
        <p:nvSpPr>
          <p:cNvPr id="13" name="Titre 1">
            <a:extLst>
              <a:ext uri="{FF2B5EF4-FFF2-40B4-BE49-F238E27FC236}">
                <a16:creationId xmlns:a16="http://schemas.microsoft.com/office/drawing/2014/main" xmlns="" id="{B6911AA7-54B9-A65B-0E10-3FBDEC8B76D9}"/>
              </a:ext>
            </a:extLst>
          </p:cNvPr>
          <p:cNvSpPr txBox="1">
            <a:spLocks/>
          </p:cNvSpPr>
          <p:nvPr>
            <p:custDataLst>
              <p:tags r:id="rId3"/>
            </p:custDataLst>
          </p:nvPr>
        </p:nvSpPr>
        <p:spPr>
          <a:xfrm>
            <a:off x="-16265" y="532815"/>
            <a:ext cx="12191998"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fr-CA" sz="2400" b="1">
              <a:solidFill>
                <a:schemeClr val="tx1">
                  <a:lumMod val="50000"/>
                  <a:lumOff val="50000"/>
                </a:schemeClr>
              </a:solidFill>
              <a:latin typeface=""/>
            </a:endParaRPr>
          </a:p>
        </p:txBody>
      </p:sp>
      <p:sp>
        <p:nvSpPr>
          <p:cNvPr id="2" name="Espace réservé du numéro de diapositive 1"/>
          <p:cNvSpPr>
            <a:spLocks noGrp="1"/>
          </p:cNvSpPr>
          <p:nvPr>
            <p:ph type="sldNum" sz="quarter" idx="12"/>
            <p:custDataLst>
              <p:tags r:id="rId4"/>
            </p:custDataLst>
          </p:nvPr>
        </p:nvSpPr>
        <p:spPr/>
        <p:txBody>
          <a:bodyPr/>
          <a:lstStyle/>
          <a:p>
            <a:fld id="{722A46F7-F236-459F-93FB-98B77B1A55B6}" type="slidenum">
              <a:rPr lang="fr-CA" smtClean="0"/>
              <a:t>10</a:t>
            </a:fld>
            <a:endParaRPr lang="fr-CA"/>
          </a:p>
        </p:txBody>
      </p:sp>
      <p:sp>
        <p:nvSpPr>
          <p:cNvPr id="11" name="Espace réservé du contenu 2">
            <a:extLst>
              <a:ext uri="{FF2B5EF4-FFF2-40B4-BE49-F238E27FC236}">
                <a16:creationId xmlns:a16="http://schemas.microsoft.com/office/drawing/2014/main" xmlns="" id="{AFCB3CAD-3C22-450D-B5C4-2878CEC6D9D1}"/>
              </a:ext>
            </a:extLst>
          </p:cNvPr>
          <p:cNvSpPr>
            <a:spLocks noGrp="1"/>
          </p:cNvSpPr>
          <p:nvPr>
            <p:custDataLst>
              <p:tags r:id="rId5"/>
            </p:custDataLst>
          </p:nvPr>
        </p:nvSpPr>
        <p:spPr>
          <a:xfrm>
            <a:off x="2659253" y="1298378"/>
            <a:ext cx="7269435" cy="3450432"/>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504825" indent="0" algn="ctr">
              <a:lnSpc>
                <a:spcPct val="100000"/>
              </a:lnSpc>
              <a:spcBef>
                <a:spcPts val="0"/>
              </a:spcBef>
              <a:buSzPct val="80000"/>
              <a:buNone/>
              <a:tabLst>
                <a:tab pos="2340610" algn="l"/>
              </a:tabLst>
            </a:pPr>
            <a:r>
              <a:rPr lang="fr-CA" spc="10" dirty="0">
                <a:ea typeface="Trebuchet MS" panose="020B0603020202020204" pitchFamily="34" charset="0"/>
                <a:cs typeface="Trebuchet MS" panose="020B0603020202020204" pitchFamily="34" charset="0"/>
              </a:rPr>
              <a:t>Dans l’histoire, Charlie vit une grosse joie</a:t>
            </a:r>
            <a:r>
              <a:rPr lang="fr-CA" spc="10" dirty="0" smtClean="0">
                <a:ea typeface="Trebuchet MS" panose="020B0603020202020204" pitchFamily="34" charset="0"/>
                <a:cs typeface="Trebuchet MS" panose="020B0603020202020204" pitchFamily="34" charset="0"/>
              </a:rPr>
              <a:t>.</a:t>
            </a:r>
          </a:p>
          <a:p>
            <a:pPr marL="0" marR="504825" indent="0" algn="ctr">
              <a:lnSpc>
                <a:spcPct val="100000"/>
              </a:lnSpc>
              <a:spcBef>
                <a:spcPts val="0"/>
              </a:spcBef>
              <a:buSzPct val="80000"/>
              <a:buNone/>
              <a:tabLst>
                <a:tab pos="2340610" algn="l"/>
              </a:tabLst>
            </a:pPr>
            <a:r>
              <a:rPr lang="fr-CA" spc="10" dirty="0" smtClean="0">
                <a:ea typeface="Trebuchet MS" panose="020B0603020202020204" pitchFamily="34" charset="0"/>
                <a:cs typeface="Trebuchet MS" panose="020B0603020202020204" pitchFamily="34" charset="0"/>
              </a:rPr>
              <a:t> </a:t>
            </a:r>
            <a:endParaRPr lang="fr-CA" dirty="0">
              <a:ea typeface="Calibri" panose="020F0502020204030204"/>
              <a:cs typeface="Calibri" panose="020F0502020204030204"/>
            </a:endParaRPr>
          </a:p>
          <a:p>
            <a:pPr marL="0" marR="504825" indent="0" algn="ctr">
              <a:lnSpc>
                <a:spcPct val="100000"/>
              </a:lnSpc>
              <a:spcBef>
                <a:spcPts val="0"/>
              </a:spcBef>
              <a:buNone/>
              <a:tabLst>
                <a:tab pos="2340610" algn="l"/>
              </a:tabLst>
            </a:pPr>
            <a:r>
              <a:rPr lang="fr-CA" spc="10" dirty="0">
                <a:ea typeface="Trebuchet MS" panose="020B0603020202020204" pitchFamily="34" charset="0"/>
                <a:cs typeface="Trebuchet MS" panose="020B0603020202020204" pitchFamily="34" charset="0"/>
              </a:rPr>
              <a:t>Quels moyens peut prendre Charlie pour </a:t>
            </a:r>
            <a:r>
              <a:rPr lang="fr-CA" spc="10" dirty="0">
                <a:solidFill>
                  <a:srgbClr val="00DCA5"/>
                </a:solidFill>
                <a:ea typeface="Trebuchet MS" panose="020B0603020202020204" pitchFamily="34" charset="0"/>
                <a:cs typeface="Trebuchet MS" panose="020B0603020202020204" pitchFamily="34" charset="0"/>
              </a:rPr>
              <a:t>libérer son surplus d'énergie et</a:t>
            </a:r>
            <a:r>
              <a:rPr lang="fr-CA" spc="10" dirty="0">
                <a:solidFill>
                  <a:srgbClr val="000000"/>
                </a:solidFill>
                <a:ea typeface="Trebuchet MS" panose="020B0603020202020204" pitchFamily="34" charset="0"/>
                <a:cs typeface="Trebuchet MS" panose="020B0603020202020204" pitchFamily="34" charset="0"/>
              </a:rPr>
              <a:t> </a:t>
            </a:r>
            <a:r>
              <a:rPr lang="fr-CA" spc="10" dirty="0">
                <a:solidFill>
                  <a:srgbClr val="00DCA5"/>
                </a:solidFill>
                <a:ea typeface="Trebuchet MS" panose="020B0603020202020204" pitchFamily="34" charset="0"/>
                <a:cs typeface="Trebuchet MS" panose="020B0603020202020204" pitchFamily="34" charset="0"/>
              </a:rPr>
              <a:t>s</a:t>
            </a:r>
            <a:r>
              <a:rPr lang="fr-CA" spc="10" dirty="0">
                <a:solidFill>
                  <a:srgbClr val="00CC99"/>
                </a:solidFill>
                <a:ea typeface="Trebuchet MS" panose="020B0603020202020204" pitchFamily="34" charset="0"/>
                <a:cs typeface="Trebuchet MS" panose="020B0603020202020204" pitchFamily="34" charset="0"/>
              </a:rPr>
              <a:t>’apaiser</a:t>
            </a:r>
            <a:r>
              <a:rPr lang="fr-CA" dirty="0">
                <a:ea typeface="Trebuchet MS" panose="020B0603020202020204" pitchFamily="34" charset="0"/>
                <a:cs typeface="Trebuchet MS" panose="020B0603020202020204" pitchFamily="34" charset="0"/>
              </a:rPr>
              <a:t>?</a:t>
            </a:r>
            <a:endParaRPr lang="fr-CA" dirty="0">
              <a:ea typeface="Calibri" panose="020F0502020204030204"/>
              <a:cs typeface="Calibri" panose="020F0502020204030204"/>
            </a:endParaRPr>
          </a:p>
          <a:p>
            <a:pPr marL="0" marR="504825" indent="0" algn="ctr">
              <a:spcBef>
                <a:spcPts val="0"/>
              </a:spcBef>
              <a:spcAft>
                <a:spcPts val="0"/>
              </a:spcAft>
              <a:buNone/>
              <a:tabLst>
                <a:tab pos="2340610" algn="l"/>
              </a:tabLst>
            </a:pPr>
            <a:endParaRPr lang="fr-CA" sz="2800" dirty="0">
              <a:effectLst/>
              <a:ea typeface="Trebuchet MS" panose="020B0603020202020204" pitchFamily="34" charset="0"/>
              <a:cs typeface="Trebuchet MS" panose="020B0603020202020204" pitchFamily="34" charset="0"/>
            </a:endParaRPr>
          </a:p>
          <a:p>
            <a:pPr marL="0" marR="504825" indent="0" algn="ctr">
              <a:spcBef>
                <a:spcPts val="0"/>
              </a:spcBef>
              <a:spcAft>
                <a:spcPts val="0"/>
              </a:spcAft>
              <a:buNone/>
              <a:tabLst>
                <a:tab pos="2340610" algn="l"/>
              </a:tabLst>
            </a:pPr>
            <a:endParaRPr lang="fr-CA" dirty="0">
              <a:ea typeface="Trebuchet MS" panose="020B0603020202020204" pitchFamily="34" charset="0"/>
              <a:cs typeface="Trebuchet MS" panose="020B0603020202020204" pitchFamily="34" charset="0"/>
            </a:endParaRPr>
          </a:p>
          <a:p>
            <a:pPr marL="0" marR="504825" indent="0" algn="ctr">
              <a:spcBef>
                <a:spcPts val="0"/>
              </a:spcBef>
              <a:spcAft>
                <a:spcPts val="0"/>
              </a:spcAft>
              <a:buNone/>
              <a:tabLst>
                <a:tab pos="2340610" algn="l"/>
              </a:tabLst>
            </a:pPr>
            <a:endParaRPr lang="fr-CA" dirty="0">
              <a:ea typeface="Trebuchet MS" panose="020B0603020202020204" pitchFamily="34" charset="0"/>
              <a:cs typeface="Trebuchet MS" panose="020B0603020202020204" pitchFamily="34" charset="0"/>
            </a:endParaRPr>
          </a:p>
          <a:p>
            <a:pPr marL="0" marR="504825" indent="0" algn="ctr">
              <a:spcBef>
                <a:spcPts val="0"/>
              </a:spcBef>
              <a:spcAft>
                <a:spcPts val="0"/>
              </a:spcAft>
              <a:buNone/>
              <a:tabLst>
                <a:tab pos="2340610" algn="l"/>
              </a:tabLst>
            </a:pPr>
            <a:endParaRPr lang="fr-CA" dirty="0">
              <a:ea typeface="Trebuchet MS" panose="020B0603020202020204" pitchFamily="34" charset="0"/>
              <a:cs typeface="Trebuchet MS" panose="020B0603020202020204" pitchFamily="34" charset="0"/>
            </a:endParaRPr>
          </a:p>
          <a:p>
            <a:pPr marL="0" marR="504825" indent="0" algn="ctr">
              <a:spcBef>
                <a:spcPts val="0"/>
              </a:spcBef>
              <a:spcAft>
                <a:spcPts val="0"/>
              </a:spcAft>
              <a:buNone/>
              <a:tabLst>
                <a:tab pos="2340610" algn="l"/>
              </a:tabLst>
            </a:pPr>
            <a:endParaRPr lang="fr-CA" dirty="0">
              <a:ea typeface="Trebuchet MS" panose="020B0603020202020204" pitchFamily="34" charset="0"/>
              <a:cs typeface="Trebuchet MS" panose="020B0603020202020204" pitchFamily="34" charset="0"/>
            </a:endParaRPr>
          </a:p>
          <a:p>
            <a:pPr marL="0" marR="504825" indent="0" algn="ctr">
              <a:spcBef>
                <a:spcPts val="0"/>
              </a:spcBef>
              <a:spcAft>
                <a:spcPts val="0"/>
              </a:spcAft>
              <a:buNone/>
              <a:tabLst>
                <a:tab pos="2340610" algn="l"/>
              </a:tabLst>
            </a:pPr>
            <a:endParaRPr lang="fr-CA" sz="2800" dirty="0">
              <a:effectLst/>
              <a:ea typeface="Trebuchet MS" panose="020B0603020202020204" pitchFamily="34" charset="0"/>
              <a:cs typeface="Trebuchet MS" panose="020B0603020202020204" pitchFamily="34" charset="0"/>
            </a:endParaRPr>
          </a:p>
        </p:txBody>
      </p:sp>
      <p:pic>
        <p:nvPicPr>
          <p:cNvPr id="14" name="Graphique 11" descr="Angel face outline avec un remplissage uni">
            <a:extLst>
              <a:ext uri="{FF2B5EF4-FFF2-40B4-BE49-F238E27FC236}">
                <a16:creationId xmlns:a16="http://schemas.microsoft.com/office/drawing/2014/main" xmlns="" id="{E956E625-D4D1-29E2-049C-9691AE8D6432}"/>
              </a:ext>
            </a:extLst>
          </p:cNvPr>
          <p:cNvPicPr>
            <a:picLocks noChangeAspect="1"/>
          </p:cNvPicPr>
          <p:nvPr>
            <p:custDataLst>
              <p:tags r:id="rId6"/>
            </p:custDataLst>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xmlns="" r:embed="rId13"/>
              </a:ext>
            </a:extLst>
          </a:blip>
          <a:stretch>
            <a:fillRect/>
          </a:stretch>
        </p:blipFill>
        <p:spPr>
          <a:xfrm>
            <a:off x="5089051" y="3142083"/>
            <a:ext cx="2009014" cy="2009014"/>
          </a:xfrm>
          <a:prstGeom prst="rect">
            <a:avLst/>
          </a:prstGeom>
        </p:spPr>
      </p:pic>
      <p:pic>
        <p:nvPicPr>
          <p:cNvPr id="3" name="Image 2"/>
          <p:cNvPicPr>
            <a:picLocks noChangeAspect="1"/>
          </p:cNvPicPr>
          <p:nvPr>
            <p:custDataLst>
              <p:tags r:id="rId7"/>
            </p:custDataLst>
          </p:nvPr>
        </p:nvPicPr>
        <p:blipFill>
          <a:blip r:embed="rId14" cstate="print">
            <a:extLst>
              <a:ext uri="{28A0092B-C50C-407E-A947-70E740481C1C}">
                <a14:useLocalDpi xmlns:a14="http://schemas.microsoft.com/office/drawing/2010/main" val="0"/>
              </a:ext>
            </a:extLst>
          </a:blip>
          <a:stretch>
            <a:fillRect/>
          </a:stretch>
        </p:blipFill>
        <p:spPr>
          <a:xfrm>
            <a:off x="895150" y="3921043"/>
            <a:ext cx="2124196" cy="3231375"/>
          </a:xfrm>
          <a:prstGeom prst="rect">
            <a:avLst/>
          </a:prstGeom>
        </p:spPr>
      </p:pic>
      <p:pic>
        <p:nvPicPr>
          <p:cNvPr id="10" name="Image 9"/>
          <p:cNvPicPr>
            <a:picLocks noChangeAspect="1"/>
          </p:cNvPicPr>
          <p:nvPr>
            <p:custDataLst>
              <p:tags r:id="rId8"/>
            </p:custDataLst>
          </p:nvPr>
        </p:nvPicPr>
        <p:blipFill>
          <a:blip r:embed="rId15" cstate="print">
            <a:extLst>
              <a:ext uri="{28A0092B-C50C-407E-A947-70E740481C1C}">
                <a14:useLocalDpi xmlns:a14="http://schemas.microsoft.com/office/drawing/2010/main" val="0"/>
              </a:ext>
            </a:extLst>
          </a:blip>
          <a:stretch>
            <a:fillRect/>
          </a:stretch>
        </p:blipFill>
        <p:spPr>
          <a:xfrm>
            <a:off x="9403882" y="3781893"/>
            <a:ext cx="1895109" cy="4366663"/>
          </a:xfrm>
          <a:prstGeom prst="rect">
            <a:avLst/>
          </a:prstGeom>
        </p:spPr>
      </p:pic>
    </p:spTree>
    <p:extLst>
      <p:ext uri="{BB962C8B-B14F-4D97-AF65-F5344CB8AC3E}">
        <p14:creationId xmlns:p14="http://schemas.microsoft.com/office/powerpoint/2010/main" val="33444081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xmlns="" id="{77D172C9-2E3B-43C8-B889-B2B3CC0882D3}"/>
              </a:ext>
            </a:extLst>
          </p:cNvPr>
          <p:cNvPicPr>
            <a:picLocks noChangeAspect="1"/>
          </p:cNvPicPr>
          <p:nvPr>
            <p:custDataLst>
              <p:tags r:id="rId1"/>
            </p:custDataLst>
          </p:nvPr>
        </p:nvPicPr>
        <p:blipFill rotWithShape="1">
          <a:blip r:embed="rId10"/>
          <a:srcRect t="72843"/>
          <a:stretch/>
        </p:blipFill>
        <p:spPr>
          <a:xfrm>
            <a:off x="0" y="5388076"/>
            <a:ext cx="12191999" cy="1469923"/>
          </a:xfrm>
          <a:prstGeom prst="rect">
            <a:avLst/>
          </a:prstGeom>
        </p:spPr>
      </p:pic>
      <p:sp>
        <p:nvSpPr>
          <p:cNvPr id="9" name="Titre 1">
            <a:extLst>
              <a:ext uri="{FF2B5EF4-FFF2-40B4-BE49-F238E27FC236}">
                <a16:creationId xmlns:a16="http://schemas.microsoft.com/office/drawing/2014/main" xmlns="" id="{47352FFD-AD6A-5F67-08C3-D7147793A13C}"/>
              </a:ext>
            </a:extLst>
          </p:cNvPr>
          <p:cNvSpPr>
            <a:spLocks noGrp="1"/>
          </p:cNvSpPr>
          <p:nvPr>
            <p:ph type="title"/>
            <p:custDataLst>
              <p:tags r:id="rId2"/>
            </p:custDataLst>
          </p:nvPr>
        </p:nvSpPr>
        <p:spPr>
          <a:xfrm>
            <a:off x="0" y="-4294"/>
            <a:ext cx="12191999" cy="1325563"/>
          </a:xfrm>
        </p:spPr>
        <p:txBody>
          <a:bodyPr/>
          <a:lstStyle/>
          <a:p>
            <a:pPr algn="ctr"/>
            <a:r>
              <a:rPr lang="fr-CA" b="1">
                <a:solidFill>
                  <a:srgbClr val="00CC99"/>
                </a:solidFill>
                <a:latin typeface=""/>
              </a:rPr>
              <a:t>La joie</a:t>
            </a:r>
          </a:p>
        </p:txBody>
      </p:sp>
      <p:sp>
        <p:nvSpPr>
          <p:cNvPr id="13" name="Titre 1">
            <a:extLst>
              <a:ext uri="{FF2B5EF4-FFF2-40B4-BE49-F238E27FC236}">
                <a16:creationId xmlns:a16="http://schemas.microsoft.com/office/drawing/2014/main" xmlns="" id="{B6911AA7-54B9-A65B-0E10-3FBDEC8B76D9}"/>
              </a:ext>
            </a:extLst>
          </p:cNvPr>
          <p:cNvSpPr txBox="1">
            <a:spLocks/>
          </p:cNvSpPr>
          <p:nvPr>
            <p:custDataLst>
              <p:tags r:id="rId3"/>
            </p:custDataLst>
          </p:nvPr>
        </p:nvSpPr>
        <p:spPr>
          <a:xfrm>
            <a:off x="-16265" y="532815"/>
            <a:ext cx="12191998"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fr-CA" sz="2400" b="1">
              <a:solidFill>
                <a:schemeClr val="tx1">
                  <a:lumMod val="50000"/>
                  <a:lumOff val="50000"/>
                </a:schemeClr>
              </a:solidFill>
              <a:latin typeface=""/>
            </a:endParaRPr>
          </a:p>
        </p:txBody>
      </p:sp>
      <p:sp>
        <p:nvSpPr>
          <p:cNvPr id="2" name="Espace réservé du numéro de diapositive 1"/>
          <p:cNvSpPr>
            <a:spLocks noGrp="1"/>
          </p:cNvSpPr>
          <p:nvPr>
            <p:ph type="sldNum" sz="quarter" idx="12"/>
            <p:custDataLst>
              <p:tags r:id="rId4"/>
            </p:custDataLst>
          </p:nvPr>
        </p:nvSpPr>
        <p:spPr/>
        <p:txBody>
          <a:bodyPr/>
          <a:lstStyle/>
          <a:p>
            <a:fld id="{722A46F7-F236-459F-93FB-98B77B1A55B6}" type="slidenum">
              <a:rPr lang="fr-CA" smtClean="0"/>
              <a:t>11</a:t>
            </a:fld>
            <a:endParaRPr lang="fr-CA"/>
          </a:p>
        </p:txBody>
      </p:sp>
      <p:pic>
        <p:nvPicPr>
          <p:cNvPr id="15" name="Image 14"/>
          <p:cNvPicPr>
            <a:picLocks noChangeAspect="1"/>
          </p:cNvPicPr>
          <p:nvPr>
            <p:custDataLst>
              <p:tags r:id="rId5"/>
            </p:custDataLst>
          </p:nvPr>
        </p:nvPicPr>
        <p:blipFill rotWithShape="1">
          <a:blip r:embed="rId11" cstate="hqprint">
            <a:extLst>
              <a:ext uri="{28A0092B-C50C-407E-A947-70E740481C1C}">
                <a14:useLocalDpi xmlns:a14="http://schemas.microsoft.com/office/drawing/2010/main" val="0"/>
              </a:ext>
            </a:extLst>
          </a:blip>
          <a:srcRect t="33492" r="53144" b="47460"/>
          <a:stretch/>
        </p:blipFill>
        <p:spPr>
          <a:xfrm>
            <a:off x="4336131" y="2989830"/>
            <a:ext cx="3236439" cy="1861137"/>
          </a:xfrm>
          <a:prstGeom prst="rect">
            <a:avLst/>
          </a:prstGeom>
        </p:spPr>
      </p:pic>
      <p:sp>
        <p:nvSpPr>
          <p:cNvPr id="3" name="ZoneTexte 2"/>
          <p:cNvSpPr txBox="1"/>
          <p:nvPr>
            <p:custDataLst>
              <p:tags r:id="rId6"/>
            </p:custDataLst>
          </p:nvPr>
        </p:nvSpPr>
        <p:spPr>
          <a:xfrm>
            <a:off x="3231316" y="1858378"/>
            <a:ext cx="6660476" cy="830997"/>
          </a:xfrm>
          <a:prstGeom prst="rect">
            <a:avLst/>
          </a:prstGeom>
          <a:noFill/>
        </p:spPr>
        <p:txBody>
          <a:bodyPr wrap="square" lIns="91440" tIns="45720" rIns="91440" bIns="45720" rtlCol="0" anchor="t">
            <a:spAutoFit/>
          </a:bodyPr>
          <a:lstStyle/>
          <a:p>
            <a:r>
              <a:rPr lang="fr-CA" sz="2800" dirty="0">
                <a:ea typeface="Trebuchet MS" panose="020B0603020202020204" pitchFamily="34" charset="0"/>
                <a:cs typeface="Trebuchet MS" panose="020B0603020202020204" pitchFamily="34" charset="0"/>
              </a:rPr>
              <a:t>Explorons ensemble </a:t>
            </a:r>
            <a:r>
              <a:rPr lang="fr-CA" sz="2800" i="1" dirty="0">
                <a:ea typeface="Trebuchet MS" panose="020B0603020202020204" pitchFamily="34" charset="0"/>
                <a:cs typeface="Trebuchet MS" panose="020B0603020202020204" pitchFamily="34" charset="0"/>
              </a:rPr>
              <a:t>La danse de la joie.</a:t>
            </a:r>
            <a:endParaRPr lang="fr-CA" sz="2800" dirty="0">
              <a:ea typeface="Trebuchet MS" panose="020B0603020202020204" pitchFamily="34" charset="0"/>
              <a:cs typeface="Trebuchet MS" panose="020B0603020202020204" pitchFamily="34" charset="0"/>
            </a:endParaRPr>
          </a:p>
          <a:p>
            <a:endParaRPr lang="fr-CA" sz="2000" dirty="0"/>
          </a:p>
        </p:txBody>
      </p:sp>
      <p:pic>
        <p:nvPicPr>
          <p:cNvPr id="6" name="Image 5"/>
          <p:cNvPicPr>
            <a:picLocks noChangeAspect="1"/>
          </p:cNvPicPr>
          <p:nvPr>
            <p:custDataLst>
              <p:tags r:id="rId7"/>
            </p:custDataLst>
          </p:nvPr>
        </p:nvPicPr>
        <p:blipFill>
          <a:blip r:embed="rId12" cstate="print">
            <a:extLst>
              <a:ext uri="{28A0092B-C50C-407E-A947-70E740481C1C}">
                <a14:useLocalDpi xmlns:a14="http://schemas.microsoft.com/office/drawing/2010/main" val="0"/>
              </a:ext>
            </a:extLst>
          </a:blip>
          <a:stretch>
            <a:fillRect/>
          </a:stretch>
        </p:blipFill>
        <p:spPr>
          <a:xfrm>
            <a:off x="9317255" y="2666733"/>
            <a:ext cx="3165705" cy="4276912"/>
          </a:xfrm>
          <a:prstGeom prst="rect">
            <a:avLst/>
          </a:prstGeom>
        </p:spPr>
      </p:pic>
    </p:spTree>
    <p:extLst>
      <p:ext uri="{BB962C8B-B14F-4D97-AF65-F5344CB8AC3E}">
        <p14:creationId xmlns:p14="http://schemas.microsoft.com/office/powerpoint/2010/main" val="41712140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xmlns="" id="{C17BBB5C-61E6-20A5-DFC0-BE9749DF370B}"/>
              </a:ext>
            </a:extLst>
          </p:cNvPr>
          <p:cNvPicPr>
            <a:picLocks noChangeAspect="1"/>
          </p:cNvPicPr>
          <p:nvPr>
            <p:custDataLst>
              <p:tags r:id="rId1"/>
            </p:custDataLst>
          </p:nvPr>
        </p:nvPicPr>
        <p:blipFill rotWithShape="1">
          <a:blip r:embed="rId8"/>
          <a:srcRect t="72843"/>
          <a:stretch/>
        </p:blipFill>
        <p:spPr>
          <a:xfrm>
            <a:off x="0" y="5388076"/>
            <a:ext cx="12191999" cy="1469923"/>
          </a:xfrm>
          <a:prstGeom prst="rect">
            <a:avLst/>
          </a:prstGeom>
        </p:spPr>
      </p:pic>
      <p:sp>
        <p:nvSpPr>
          <p:cNvPr id="3" name="Espace réservé du contenu 2"/>
          <p:cNvSpPr>
            <a:spLocks noGrp="1"/>
          </p:cNvSpPr>
          <p:nvPr>
            <p:ph idx="1"/>
            <p:custDataLst>
              <p:tags r:id="rId2"/>
            </p:custDataLst>
          </p:nvPr>
        </p:nvSpPr>
        <p:spPr/>
        <p:txBody>
          <a:bodyPr vert="horz" lIns="91440" tIns="45720" rIns="91440" bIns="45720" rtlCol="0" anchor="t">
            <a:normAutofit/>
          </a:bodyPr>
          <a:lstStyle/>
          <a:p>
            <a:pPr marL="0" indent="0" algn="ctr">
              <a:buNone/>
            </a:pPr>
            <a:r>
              <a:rPr lang="fr-CA" dirty="0"/>
              <a:t>Essayons maintenant </a:t>
            </a:r>
            <a:r>
              <a:rPr lang="fr-CA" i="1" dirty="0"/>
              <a:t>La vague du bonheur. </a:t>
            </a:r>
            <a:endParaRPr lang="fr-FR" i="1" dirty="0"/>
          </a:p>
        </p:txBody>
      </p:sp>
      <p:sp>
        <p:nvSpPr>
          <p:cNvPr id="4" name="Espace réservé du numéro de diapositive 3"/>
          <p:cNvSpPr>
            <a:spLocks noGrp="1"/>
          </p:cNvSpPr>
          <p:nvPr>
            <p:ph type="sldNum" sz="quarter" idx="12"/>
            <p:custDataLst>
              <p:tags r:id="rId3"/>
            </p:custDataLst>
          </p:nvPr>
        </p:nvSpPr>
        <p:spPr/>
        <p:txBody>
          <a:bodyPr/>
          <a:lstStyle/>
          <a:p>
            <a:fld id="{722A46F7-F236-459F-93FB-98B77B1A55B6}" type="slidenum">
              <a:rPr lang="fr-CA" smtClean="0"/>
              <a:t>12</a:t>
            </a:fld>
            <a:endParaRPr lang="fr-CA"/>
          </a:p>
        </p:txBody>
      </p:sp>
      <p:sp>
        <p:nvSpPr>
          <p:cNvPr id="6" name="Titre 1">
            <a:extLst>
              <a:ext uri="{FF2B5EF4-FFF2-40B4-BE49-F238E27FC236}">
                <a16:creationId xmlns:a16="http://schemas.microsoft.com/office/drawing/2014/main" xmlns="" id="{CC452A7A-0448-2A2D-D9B3-7F206DB9FB38}"/>
              </a:ext>
            </a:extLst>
          </p:cNvPr>
          <p:cNvSpPr txBox="1">
            <a:spLocks/>
          </p:cNvSpPr>
          <p:nvPr>
            <p:custDataLst>
              <p:tags r:id="rId4"/>
            </p:custDataLst>
          </p:nvPr>
        </p:nvSpPr>
        <p:spPr>
          <a:xfrm>
            <a:off x="0" y="-4294"/>
            <a:ext cx="12191999"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r-CA" b="1">
                <a:solidFill>
                  <a:srgbClr val="00CC99"/>
                </a:solidFill>
                <a:latin typeface=""/>
              </a:rPr>
              <a:t>La joie</a:t>
            </a:r>
          </a:p>
        </p:txBody>
      </p:sp>
      <p:pic>
        <p:nvPicPr>
          <p:cNvPr id="5" name="Image 4" descr="Une image contenant illustration, clipart, dessin humoristique&#10;&#10;Le contenu généré par l’IA peut être incorrect.">
            <a:extLst>
              <a:ext uri="{FF2B5EF4-FFF2-40B4-BE49-F238E27FC236}">
                <a16:creationId xmlns:a16="http://schemas.microsoft.com/office/drawing/2014/main" xmlns="" id="{6C515FED-006E-A85B-4779-484C5817E533}"/>
              </a:ext>
            </a:extLst>
          </p:cNvPr>
          <p:cNvPicPr>
            <a:picLocks noChangeAspect="1"/>
          </p:cNvPicPr>
          <p:nvPr>
            <p:custDataLst>
              <p:tags r:id="rId5"/>
            </p:custDataLst>
          </p:nvPr>
        </p:nvPicPr>
        <p:blipFill>
          <a:blip r:embed="rId9"/>
          <a:stretch>
            <a:fillRect/>
          </a:stretch>
        </p:blipFill>
        <p:spPr>
          <a:xfrm>
            <a:off x="245390" y="3062771"/>
            <a:ext cx="2801129" cy="3795229"/>
          </a:xfrm>
          <a:prstGeom prst="rect">
            <a:avLst/>
          </a:prstGeom>
        </p:spPr>
      </p:pic>
      <p:pic>
        <p:nvPicPr>
          <p:cNvPr id="8" name="Image 7"/>
          <p:cNvPicPr>
            <a:picLocks noChangeAspect="1"/>
          </p:cNvPicPr>
          <p:nvPr>
            <p:custDataLst>
              <p:tags r:id="rId6"/>
            </p:custDataLst>
          </p:nvPr>
        </p:nvPicPr>
        <p:blipFill>
          <a:blip r:embed="rId10" cstate="print">
            <a:extLst>
              <a:ext uri="{28A0092B-C50C-407E-A947-70E740481C1C}">
                <a14:useLocalDpi xmlns:a14="http://schemas.microsoft.com/office/drawing/2010/main" val="0"/>
              </a:ext>
            </a:extLst>
          </a:blip>
          <a:stretch>
            <a:fillRect/>
          </a:stretch>
        </p:blipFill>
        <p:spPr>
          <a:xfrm>
            <a:off x="3899130" y="1820024"/>
            <a:ext cx="4406653" cy="5618137"/>
          </a:xfrm>
          <a:prstGeom prst="rect">
            <a:avLst/>
          </a:prstGeom>
        </p:spPr>
      </p:pic>
    </p:spTree>
    <p:extLst>
      <p:ext uri="{BB962C8B-B14F-4D97-AF65-F5344CB8AC3E}">
        <p14:creationId xmlns:p14="http://schemas.microsoft.com/office/powerpoint/2010/main" val="310275811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5A6D89E1-9E04-D758-0E07-8EB89C34DBFB}"/>
            </a:ext>
          </a:extLst>
        </p:cNvPr>
        <p:cNvGrpSpPr/>
        <p:nvPr/>
      </p:nvGrpSpPr>
      <p:grpSpPr>
        <a:xfrm>
          <a:off x="0" y="0"/>
          <a:ext cx="0" cy="0"/>
          <a:chOff x="0" y="0"/>
          <a:chExt cx="0" cy="0"/>
        </a:xfrm>
      </p:grpSpPr>
      <p:pic>
        <p:nvPicPr>
          <p:cNvPr id="5" name="Image 4">
            <a:extLst>
              <a:ext uri="{FF2B5EF4-FFF2-40B4-BE49-F238E27FC236}">
                <a16:creationId xmlns:a16="http://schemas.microsoft.com/office/drawing/2014/main" xmlns="" id="{E419A95C-9923-2894-675A-26037299AEA7}"/>
              </a:ext>
            </a:extLst>
          </p:cNvPr>
          <p:cNvPicPr>
            <a:picLocks noChangeAspect="1"/>
          </p:cNvPicPr>
          <p:nvPr>
            <p:custDataLst>
              <p:tags r:id="rId1"/>
            </p:custDataLst>
          </p:nvPr>
        </p:nvPicPr>
        <p:blipFill rotWithShape="1">
          <a:blip r:embed="rId7"/>
          <a:srcRect t="72843"/>
          <a:stretch/>
        </p:blipFill>
        <p:spPr>
          <a:xfrm>
            <a:off x="0" y="5388076"/>
            <a:ext cx="12191999" cy="1469923"/>
          </a:xfrm>
          <a:prstGeom prst="rect">
            <a:avLst/>
          </a:prstGeom>
        </p:spPr>
      </p:pic>
      <p:sp>
        <p:nvSpPr>
          <p:cNvPr id="4" name="Espace réservé du numéro de diapositive 3">
            <a:extLst>
              <a:ext uri="{FF2B5EF4-FFF2-40B4-BE49-F238E27FC236}">
                <a16:creationId xmlns:a16="http://schemas.microsoft.com/office/drawing/2014/main" xmlns="" id="{FB48D6EC-535F-EBD8-A51C-0F604B5B82C7}"/>
              </a:ext>
            </a:extLst>
          </p:cNvPr>
          <p:cNvSpPr>
            <a:spLocks noGrp="1"/>
          </p:cNvSpPr>
          <p:nvPr>
            <p:ph type="sldNum" sz="quarter" idx="12"/>
            <p:custDataLst>
              <p:tags r:id="rId2"/>
            </p:custDataLst>
          </p:nvPr>
        </p:nvSpPr>
        <p:spPr/>
        <p:txBody>
          <a:bodyPr/>
          <a:lstStyle/>
          <a:p>
            <a:fld id="{722A46F7-F236-459F-93FB-98B77B1A55B6}" type="slidenum">
              <a:rPr lang="fr-CA" smtClean="0"/>
              <a:t>13</a:t>
            </a:fld>
            <a:endParaRPr lang="fr-CA"/>
          </a:p>
        </p:txBody>
      </p:sp>
      <p:sp>
        <p:nvSpPr>
          <p:cNvPr id="6" name="Titre 1">
            <a:extLst>
              <a:ext uri="{FF2B5EF4-FFF2-40B4-BE49-F238E27FC236}">
                <a16:creationId xmlns:a16="http://schemas.microsoft.com/office/drawing/2014/main" xmlns="" id="{0E5C957B-8CB0-41BE-464D-F2B789371750}"/>
              </a:ext>
            </a:extLst>
          </p:cNvPr>
          <p:cNvSpPr txBox="1">
            <a:spLocks/>
          </p:cNvSpPr>
          <p:nvPr>
            <p:custDataLst>
              <p:tags r:id="rId3"/>
            </p:custDataLst>
          </p:nvPr>
        </p:nvSpPr>
        <p:spPr>
          <a:xfrm>
            <a:off x="0" y="-4294"/>
            <a:ext cx="12191999"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r-CA" b="1">
                <a:solidFill>
                  <a:srgbClr val="00CC99"/>
                </a:solidFill>
                <a:latin typeface=""/>
              </a:rPr>
              <a:t>La joie</a:t>
            </a:r>
          </a:p>
        </p:txBody>
      </p:sp>
      <p:sp>
        <p:nvSpPr>
          <p:cNvPr id="10" name="Espace réservé du contenu 2">
            <a:extLst>
              <a:ext uri="{FF2B5EF4-FFF2-40B4-BE49-F238E27FC236}">
                <a16:creationId xmlns:a16="http://schemas.microsoft.com/office/drawing/2014/main" xmlns="" id="{B346272D-48FC-DA11-2628-500FC753ADD1}"/>
              </a:ext>
            </a:extLst>
          </p:cNvPr>
          <p:cNvSpPr>
            <a:spLocks noGrp="1"/>
          </p:cNvSpPr>
          <p:nvPr>
            <p:ph idx="1"/>
            <p:custDataLst>
              <p:tags r:id="rId4"/>
            </p:custDataLst>
          </p:nvPr>
        </p:nvSpPr>
        <p:spPr>
          <a:xfrm>
            <a:off x="1700653" y="1718722"/>
            <a:ext cx="8790690" cy="3814938"/>
          </a:xfrm>
        </p:spPr>
        <p:txBody>
          <a:bodyPr vert="horz" lIns="91440" tIns="45720" rIns="91440" bIns="45720" rtlCol="0">
            <a:normAutofit/>
          </a:bodyPr>
          <a:lstStyle/>
          <a:p>
            <a:r>
              <a:rPr lang="fr-CA" dirty="0">
                <a:ea typeface="Calibri"/>
                <a:cs typeface="Calibri"/>
              </a:rPr>
              <a:t>Comment te sens-tu à la suite de ces exercices? </a:t>
            </a:r>
          </a:p>
          <a:p>
            <a:r>
              <a:rPr lang="fr-CA" dirty="0">
                <a:ea typeface="Calibri"/>
                <a:cs typeface="Calibri"/>
              </a:rPr>
              <a:t>Quel moyen aimerais-tu essayer dans les prochains jours? </a:t>
            </a:r>
          </a:p>
          <a:p>
            <a:pPr marL="0" indent="0">
              <a:buNone/>
            </a:pPr>
            <a:endParaRPr lang="fr-CA" dirty="0">
              <a:ea typeface="Calibri"/>
              <a:cs typeface="Calibri"/>
            </a:endParaRPr>
          </a:p>
        </p:txBody>
      </p:sp>
      <p:pic>
        <p:nvPicPr>
          <p:cNvPr id="8" name="Image 7"/>
          <p:cNvPicPr>
            <a:picLocks noChangeAspect="1"/>
          </p:cNvPicPr>
          <p:nvPr>
            <p:custDataLst>
              <p:tags r:id="rId5"/>
            </p:custDataLst>
          </p:nvPr>
        </p:nvPicPr>
        <p:blipFill>
          <a:blip r:embed="rId8" cstate="print">
            <a:extLst>
              <a:ext uri="{28A0092B-C50C-407E-A947-70E740481C1C}">
                <a14:useLocalDpi xmlns:a14="http://schemas.microsoft.com/office/drawing/2010/main" val="0"/>
              </a:ext>
            </a:extLst>
          </a:blip>
          <a:stretch>
            <a:fillRect/>
          </a:stretch>
        </p:blipFill>
        <p:spPr>
          <a:xfrm>
            <a:off x="4513146" y="2676358"/>
            <a:ext cx="3165705" cy="4276912"/>
          </a:xfrm>
          <a:prstGeom prst="rect">
            <a:avLst/>
          </a:prstGeom>
        </p:spPr>
      </p:pic>
    </p:spTree>
    <p:extLst>
      <p:ext uri="{BB962C8B-B14F-4D97-AF65-F5344CB8AC3E}">
        <p14:creationId xmlns:p14="http://schemas.microsoft.com/office/powerpoint/2010/main" val="366776215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xmlns="" id="{3A9F3B75-3514-A37D-71B9-560D84952917}"/>
              </a:ext>
            </a:extLst>
          </p:cNvPr>
          <p:cNvPicPr>
            <a:picLocks noChangeAspect="1"/>
          </p:cNvPicPr>
          <p:nvPr>
            <p:custDataLst>
              <p:tags r:id="rId1"/>
            </p:custDataLst>
          </p:nvPr>
        </p:nvPicPr>
        <p:blipFill rotWithShape="1">
          <a:blip r:embed="rId10">
            <a:extLst>
              <a:ext uri="{28A0092B-C50C-407E-A947-70E740481C1C}">
                <a14:useLocalDpi xmlns:a14="http://schemas.microsoft.com/office/drawing/2010/main" val="0"/>
              </a:ext>
            </a:extLst>
          </a:blip>
          <a:srcRect l="49474"/>
          <a:stretch/>
        </p:blipFill>
        <p:spPr>
          <a:xfrm>
            <a:off x="6031852" y="0"/>
            <a:ext cx="6160148" cy="6858000"/>
          </a:xfrm>
          <a:prstGeom prst="rect">
            <a:avLst/>
          </a:prstGeom>
        </p:spPr>
      </p:pic>
      <p:pic>
        <p:nvPicPr>
          <p:cNvPr id="4" name="Image 3">
            <a:extLst>
              <a:ext uri="{FF2B5EF4-FFF2-40B4-BE49-F238E27FC236}">
                <a16:creationId xmlns:a16="http://schemas.microsoft.com/office/drawing/2014/main" xmlns="" id="{3A9F3B75-3514-A37D-71B9-560D84952917}"/>
              </a:ext>
            </a:extLst>
          </p:cNvPr>
          <p:cNvPicPr>
            <a:picLocks noChangeAspect="1"/>
          </p:cNvPicPr>
          <p:nvPr>
            <p:custDataLst>
              <p:tags r:id="rId2"/>
            </p:custDataLst>
          </p:nvPr>
        </p:nvPicPr>
        <p:blipFill rotWithShape="1">
          <a:blip r:embed="rId10">
            <a:extLst>
              <a:ext uri="{28A0092B-C50C-407E-A947-70E740481C1C}">
                <a14:useLocalDpi xmlns:a14="http://schemas.microsoft.com/office/drawing/2010/main" val="0"/>
              </a:ext>
            </a:extLst>
          </a:blip>
          <a:srcRect l="49474"/>
          <a:stretch/>
        </p:blipFill>
        <p:spPr>
          <a:xfrm flipH="1">
            <a:off x="-128296" y="0"/>
            <a:ext cx="6160148" cy="6858000"/>
          </a:xfrm>
          <a:prstGeom prst="rect">
            <a:avLst/>
          </a:prstGeom>
        </p:spPr>
      </p:pic>
      <p:pic>
        <p:nvPicPr>
          <p:cNvPr id="2" name="Image 1">
            <a:extLst>
              <a:ext uri="{FF2B5EF4-FFF2-40B4-BE49-F238E27FC236}">
                <a16:creationId xmlns:a16="http://schemas.microsoft.com/office/drawing/2014/main" xmlns="" id="{A5367069-6023-A91D-E327-9CD8B465B815}"/>
              </a:ext>
            </a:extLst>
          </p:cNvPr>
          <p:cNvPicPr>
            <a:picLocks noChangeAspect="1"/>
          </p:cNvPicPr>
          <p:nvPr>
            <p:custDataLst>
              <p:tags r:id="rId3"/>
            </p:custDataLst>
          </p:nvPr>
        </p:nvPicPr>
        <p:blipFill rotWithShape="1">
          <a:blip r:embed="rId11">
            <a:extLst>
              <a:ext uri="{28A0092B-C50C-407E-A947-70E740481C1C}">
                <a14:useLocalDpi xmlns:a14="http://schemas.microsoft.com/office/drawing/2010/main" val="0"/>
              </a:ext>
            </a:extLst>
          </a:blip>
          <a:srcRect l="67970" t="-561" b="1"/>
          <a:stretch/>
        </p:blipFill>
        <p:spPr>
          <a:xfrm flipH="1">
            <a:off x="-128297" y="-38420"/>
            <a:ext cx="3905035" cy="6896420"/>
          </a:xfrm>
          <a:prstGeom prst="rect">
            <a:avLst/>
          </a:prstGeom>
          <a:effectLst>
            <a:softEdge rad="127000"/>
          </a:effectLst>
        </p:spPr>
      </p:pic>
      <p:pic>
        <p:nvPicPr>
          <p:cNvPr id="12" name="Image 11">
            <a:extLst>
              <a:ext uri="{FF2B5EF4-FFF2-40B4-BE49-F238E27FC236}">
                <a16:creationId xmlns:a16="http://schemas.microsoft.com/office/drawing/2014/main" xmlns="" id="{B4650130-FA99-162F-0F70-4373558F56D5}"/>
              </a:ext>
            </a:extLst>
          </p:cNvPr>
          <p:cNvPicPr>
            <a:picLocks noChangeAspect="1"/>
          </p:cNvPicPr>
          <p:nvPr>
            <p:custDataLst>
              <p:tags r:id="rId4"/>
            </p:custDataLst>
          </p:nvPr>
        </p:nvPicPr>
        <p:blipFill>
          <a:blip r:embed="rId12">
            <a:alphaModFix amt="50000"/>
            <a:extLst>
              <a:ext uri="{BEBA8EAE-BF5A-486C-A8C5-ECC9F3942E4B}">
                <a14:imgProps xmlns:a14="http://schemas.microsoft.com/office/drawing/2010/main">
                  <a14:imgLayer r:embed="rId13">
                    <a14:imgEffect>
                      <a14:backgroundRemoval t="9589" b="89726" l="6678" r="90067">
                        <a14:foregroundMark x1="10935" y1="18493" x2="6761" y2="59817"/>
                        <a14:foregroundMark x1="89482" y1="39498" x2="89482" y2="39498"/>
                        <a14:foregroundMark x1="90067" y1="37900" x2="90067" y2="37900"/>
                      </a14:backgroundRemoval>
                    </a14:imgEffect>
                  </a14:imgLayer>
                </a14:imgProps>
              </a:ext>
              <a:ext uri="{28A0092B-C50C-407E-A947-70E740481C1C}">
                <a14:useLocalDpi xmlns:a14="http://schemas.microsoft.com/office/drawing/2010/main" val="0"/>
              </a:ext>
            </a:extLst>
          </a:blip>
          <a:stretch>
            <a:fillRect/>
          </a:stretch>
        </p:blipFill>
        <p:spPr>
          <a:xfrm>
            <a:off x="9406" y="356273"/>
            <a:ext cx="12805063" cy="2348015"/>
          </a:xfrm>
          <a:prstGeom prst="rect">
            <a:avLst/>
          </a:prstGeom>
        </p:spPr>
      </p:pic>
      <p:sp>
        <p:nvSpPr>
          <p:cNvPr id="5" name="Rectangle 4"/>
          <p:cNvSpPr/>
          <p:nvPr>
            <p:custDataLst>
              <p:tags r:id="rId5"/>
            </p:custDataLst>
          </p:nvPr>
        </p:nvSpPr>
        <p:spPr>
          <a:xfrm>
            <a:off x="874880" y="558802"/>
            <a:ext cx="10427370" cy="1569660"/>
          </a:xfrm>
          <a:prstGeom prst="rect">
            <a:avLst/>
          </a:prstGeom>
        </p:spPr>
        <p:txBody>
          <a:bodyPr wrap="square">
            <a:spAutoFit/>
          </a:bodyPr>
          <a:lstStyle/>
          <a:p>
            <a:r>
              <a:rPr lang="fr-CA" sz="2400" dirty="0">
                <a:latin typeface="Calibri" panose="020F0502020204030204" pitchFamily="34" charset="0"/>
              </a:rPr>
              <a:t>Charlie a fait </a:t>
            </a:r>
            <a:r>
              <a:rPr lang="fr-CA" sz="2400" i="1" dirty="0">
                <a:latin typeface="Calibri" panose="020F0502020204030204" pitchFamily="34" charset="0"/>
              </a:rPr>
              <a:t>La vague du bonheur </a:t>
            </a:r>
            <a:r>
              <a:rPr lang="fr-CA" sz="2400" dirty="0">
                <a:latin typeface="Calibri" panose="020F0502020204030204" pitchFamily="34" charset="0"/>
              </a:rPr>
              <a:t>quelques fois pour s’apaiser et est maintenant prête à observer d’autres oiseaux. Elle aperçoit maintenant un </a:t>
            </a:r>
            <a:r>
              <a:rPr lang="fr-CA" sz="2400" dirty="0" err="1">
                <a:latin typeface="Calibri" panose="020F0502020204030204" pitchFamily="34" charset="0"/>
              </a:rPr>
              <a:t>roselin</a:t>
            </a:r>
            <a:r>
              <a:rPr lang="fr-CA" sz="2400" dirty="0">
                <a:latin typeface="Calibri" panose="020F0502020204030204" pitchFamily="34" charset="0"/>
              </a:rPr>
              <a:t> familier, une </a:t>
            </a:r>
            <a:r>
              <a:rPr lang="fr-CA" sz="2400" dirty="0" err="1">
                <a:latin typeface="Calibri" panose="020F0502020204030204" pitchFamily="34" charset="0"/>
              </a:rPr>
              <a:t>paruline</a:t>
            </a:r>
            <a:r>
              <a:rPr lang="fr-CA" sz="2400" dirty="0">
                <a:latin typeface="Calibri" panose="020F0502020204030204" pitchFamily="34" charset="0"/>
              </a:rPr>
              <a:t> bleue et un chardonneret jaune. Quelle chance! Charlie ressent encore beaucoup de joie, mais respire profondément pour ne pas déranger les oiseaux.</a:t>
            </a:r>
          </a:p>
        </p:txBody>
      </p:sp>
      <p:pic>
        <p:nvPicPr>
          <p:cNvPr id="6" name="Image 5"/>
          <p:cNvPicPr>
            <a:picLocks noChangeAspect="1"/>
          </p:cNvPicPr>
          <p:nvPr>
            <p:custDataLst>
              <p:tags r:id="rId6"/>
            </p:custDataLst>
          </p:nvPr>
        </p:nvPicPr>
        <p:blipFill>
          <a:blip r:embed="rId14" cstate="print">
            <a:extLst>
              <a:ext uri="{28A0092B-C50C-407E-A947-70E740481C1C}">
                <a14:useLocalDpi xmlns:a14="http://schemas.microsoft.com/office/drawing/2010/main" val="0"/>
              </a:ext>
            </a:extLst>
          </a:blip>
          <a:stretch>
            <a:fillRect/>
          </a:stretch>
        </p:blipFill>
        <p:spPr>
          <a:xfrm rot="479497">
            <a:off x="7647516" y="1678602"/>
            <a:ext cx="5297805" cy="6858000"/>
          </a:xfrm>
          <a:prstGeom prst="rect">
            <a:avLst/>
          </a:prstGeom>
        </p:spPr>
      </p:pic>
      <p:pic>
        <p:nvPicPr>
          <p:cNvPr id="7" name="Image 6"/>
          <p:cNvPicPr>
            <a:picLocks noChangeAspect="1"/>
          </p:cNvPicPr>
          <p:nvPr>
            <p:custDataLst>
              <p:tags r:id="rId7"/>
            </p:custDataLst>
          </p:nvPr>
        </p:nvPicPr>
        <p:blipFill>
          <a:blip r:embed="rId15" cstate="print">
            <a:extLst>
              <a:ext uri="{28A0092B-C50C-407E-A947-70E740481C1C}">
                <a14:useLocalDpi xmlns:a14="http://schemas.microsoft.com/office/drawing/2010/main" val="0"/>
              </a:ext>
            </a:extLst>
          </a:blip>
          <a:stretch>
            <a:fillRect/>
          </a:stretch>
        </p:blipFill>
        <p:spPr>
          <a:xfrm flipH="1">
            <a:off x="5332835" y="0"/>
            <a:ext cx="5297805" cy="6858000"/>
          </a:xfrm>
          <a:prstGeom prst="rect">
            <a:avLst/>
          </a:prstGeom>
        </p:spPr>
      </p:pic>
      <p:pic>
        <p:nvPicPr>
          <p:cNvPr id="14" name="Image 13"/>
          <p:cNvPicPr>
            <a:picLocks noChangeAspect="1"/>
          </p:cNvPicPr>
          <p:nvPr>
            <p:custDataLst>
              <p:tags r:id="rId8"/>
            </p:custDataLst>
          </p:nvPr>
        </p:nvPicPr>
        <p:blipFill>
          <a:blip r:embed="rId16" cstate="print">
            <a:extLst>
              <a:ext uri="{28A0092B-C50C-407E-A947-70E740481C1C}">
                <a14:useLocalDpi xmlns:a14="http://schemas.microsoft.com/office/drawing/2010/main" val="0"/>
              </a:ext>
            </a:extLst>
          </a:blip>
          <a:stretch>
            <a:fillRect/>
          </a:stretch>
        </p:blipFill>
        <p:spPr>
          <a:xfrm>
            <a:off x="2478756" y="1678602"/>
            <a:ext cx="5297805" cy="6858000"/>
          </a:xfrm>
          <a:prstGeom prst="rect">
            <a:avLst/>
          </a:prstGeom>
        </p:spPr>
      </p:pic>
    </p:spTree>
    <p:extLst>
      <p:ext uri="{BB962C8B-B14F-4D97-AF65-F5344CB8AC3E}">
        <p14:creationId xmlns:p14="http://schemas.microsoft.com/office/powerpoint/2010/main" val="11670939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8" name="Rectangle 10">
            <a:extLst>
              <a:ext uri="{FF2B5EF4-FFF2-40B4-BE49-F238E27FC236}">
                <a16:creationId xmlns:a16="http://schemas.microsoft.com/office/drawing/2014/main" xmlns="" id="{04812C46-200A-4DEB-A05E-3ED6C68C238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custDataLst>
              <p:tags r:id="rId1"/>
            </p:custDataLst>
            <p:extLst>
              <p:ext uri="{386F3935-93C4-4BCD-93E2-E3B085C9AB24}">
                <p16:designElem xmlns:p16="http://schemas.microsoft.com/office/powerpoint/2015/main" xmlns=""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Image 5">
            <a:extLst>
              <a:ext uri="{FF2B5EF4-FFF2-40B4-BE49-F238E27FC236}">
                <a16:creationId xmlns:a16="http://schemas.microsoft.com/office/drawing/2014/main" xmlns="" id="{466CE8F6-5D62-4ADF-A356-964604D46067}"/>
              </a:ext>
            </a:extLst>
          </p:cNvPr>
          <p:cNvPicPr>
            <a:picLocks noChangeAspect="1"/>
          </p:cNvPicPr>
          <p:nvPr>
            <p:custDataLst>
              <p:tags r:id="rId2"/>
            </p:custDataLst>
          </p:nvPr>
        </p:nvPicPr>
        <p:blipFill rotWithShape="1">
          <a:blip r:embed="rId8">
            <a:extLst>
              <a:ext uri="{28A0092B-C50C-407E-A947-70E740481C1C}">
                <a14:useLocalDpi xmlns:a14="http://schemas.microsoft.com/office/drawing/2010/main" val="0"/>
              </a:ext>
            </a:extLst>
          </a:blip>
          <a:srcRect t="2185" b="4187"/>
          <a:stretch/>
        </p:blipFill>
        <p:spPr>
          <a:xfrm>
            <a:off x="2519309" y="-2174"/>
            <a:ext cx="9669642" cy="6857990"/>
          </a:xfrm>
          <a:prstGeom prst="rect">
            <a:avLst/>
          </a:prstGeom>
        </p:spPr>
      </p:pic>
      <p:sp>
        <p:nvSpPr>
          <p:cNvPr id="9" name="Rectangle 12">
            <a:extLst>
              <a:ext uri="{FF2B5EF4-FFF2-40B4-BE49-F238E27FC236}">
                <a16:creationId xmlns:a16="http://schemas.microsoft.com/office/drawing/2014/main" xmlns="" id="{D1EA859B-E555-4109-94F3-6700E046E00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custDataLst>
              <p:tags r:id="rId3"/>
            </p:custDataLst>
            <p:extLst>
              <p:ext uri="{386F3935-93C4-4BCD-93E2-E3B085C9AB24}">
                <p16:designElem xmlns:p16="http://schemas.microsoft.com/office/powerpoint/2015/main" xmlns=""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xmlns="" id="{D384988C-10F1-4027-854E-7577C676619E}"/>
              </a:ext>
            </a:extLst>
          </p:cNvPr>
          <p:cNvSpPr>
            <a:spLocks noGrp="1"/>
          </p:cNvSpPr>
          <p:nvPr>
            <p:ph type="title"/>
            <p:custDataLst>
              <p:tags r:id="rId4"/>
            </p:custDataLst>
          </p:nvPr>
        </p:nvSpPr>
        <p:spPr>
          <a:xfrm>
            <a:off x="326737" y="1325078"/>
            <a:ext cx="4644853" cy="1899912"/>
          </a:xfrm>
        </p:spPr>
        <p:txBody>
          <a:bodyPr>
            <a:normAutofit/>
          </a:bodyPr>
          <a:lstStyle/>
          <a:p>
            <a:r>
              <a:rPr lang="fr-CA" sz="4000" b="1">
                <a:solidFill>
                  <a:srgbClr val="00CC99"/>
                </a:solidFill>
                <a:latin typeface=""/>
              </a:rPr>
              <a:t>Défi HORS-PISTE</a:t>
            </a:r>
          </a:p>
        </p:txBody>
      </p:sp>
      <p:sp>
        <p:nvSpPr>
          <p:cNvPr id="3" name="Espace réservé du contenu 2">
            <a:extLst>
              <a:ext uri="{FF2B5EF4-FFF2-40B4-BE49-F238E27FC236}">
                <a16:creationId xmlns:a16="http://schemas.microsoft.com/office/drawing/2014/main" xmlns="" id="{AFCB3CAD-3C22-450D-B5C4-2878CEC6D9D1}"/>
              </a:ext>
            </a:extLst>
          </p:cNvPr>
          <p:cNvSpPr>
            <a:spLocks noGrp="1"/>
          </p:cNvSpPr>
          <p:nvPr>
            <p:ph idx="1"/>
            <p:custDataLst>
              <p:tags r:id="rId5"/>
            </p:custDataLst>
          </p:nvPr>
        </p:nvSpPr>
        <p:spPr>
          <a:xfrm>
            <a:off x="329787" y="2664998"/>
            <a:ext cx="7024343" cy="2127386"/>
          </a:xfrm>
          <a:solidFill>
            <a:schemeClr val="bg1"/>
          </a:solidFill>
          <a:ln w="38100">
            <a:solidFill>
              <a:srgbClr val="00CC99"/>
            </a:solidFill>
          </a:ln>
        </p:spPr>
        <p:txBody>
          <a:bodyPr anchor="ctr">
            <a:noAutofit/>
          </a:bodyPr>
          <a:lstStyle/>
          <a:p>
            <a:pPr marL="0" marR="17145" indent="0" algn="ctr">
              <a:spcBef>
                <a:spcPts val="600"/>
              </a:spcBef>
              <a:buSzPts val="1100"/>
              <a:buNone/>
              <a:tabLst>
                <a:tab pos="2000885" algn="l"/>
              </a:tabLst>
            </a:pPr>
            <a:r>
              <a:rPr lang="fr-CA" sz="3200" i="1" dirty="0">
                <a:effectLst/>
                <a:latin typeface="Calibri"/>
                <a:ea typeface="Arial" panose="020B0604020202020204" pitchFamily="34" charset="0"/>
                <a:cs typeface="Trebuchet MS" panose="020B0603020202020204" pitchFamily="34" charset="0"/>
              </a:rPr>
              <a:t>Quand tu vivras une grande joie, </a:t>
            </a:r>
            <a:r>
              <a:rPr lang="fr-CA" sz="3200" i="1" dirty="0">
                <a:latin typeface="Calibri"/>
                <a:ea typeface="Arial" panose="020B0604020202020204" pitchFamily="34" charset="0"/>
                <a:cs typeface="Trebuchet MS" panose="020B0603020202020204" pitchFamily="34" charset="0"/>
              </a:rPr>
              <a:t>utilise</a:t>
            </a:r>
            <a:r>
              <a:rPr lang="fr-CA" sz="3200" i="1" dirty="0">
                <a:effectLst/>
                <a:latin typeface="Calibri"/>
                <a:ea typeface="Arial" panose="020B0604020202020204" pitchFamily="34" charset="0"/>
                <a:cs typeface="Trebuchet MS" panose="020B0603020202020204" pitchFamily="34" charset="0"/>
              </a:rPr>
              <a:t> </a:t>
            </a:r>
            <a:r>
              <a:rPr lang="fr-CA" sz="3200" i="1" dirty="0">
                <a:latin typeface="Calibri"/>
                <a:ea typeface="Arial" panose="020B0604020202020204" pitchFamily="34" charset="0"/>
                <a:cs typeface="Trebuchet MS" panose="020B0603020202020204" pitchFamily="34" charset="0"/>
              </a:rPr>
              <a:t>La</a:t>
            </a:r>
            <a:r>
              <a:rPr lang="fr-CA" sz="3200" i="1" dirty="0">
                <a:effectLst/>
                <a:latin typeface="Calibri"/>
                <a:ea typeface="Arial" panose="020B0604020202020204" pitchFamily="34" charset="0"/>
                <a:cs typeface="Trebuchet MS" panose="020B0603020202020204" pitchFamily="34" charset="0"/>
              </a:rPr>
              <a:t> </a:t>
            </a:r>
            <a:r>
              <a:rPr lang="fr-CA" sz="3200" i="1" dirty="0">
                <a:latin typeface="Calibri"/>
                <a:ea typeface="Arial" panose="020B0604020202020204" pitchFamily="34" charset="0"/>
                <a:cs typeface="Trebuchet MS" panose="020B0603020202020204" pitchFamily="34" charset="0"/>
              </a:rPr>
              <a:t>danse</a:t>
            </a:r>
            <a:r>
              <a:rPr lang="fr-CA" sz="3200" i="1" dirty="0">
                <a:effectLst/>
                <a:latin typeface="Calibri"/>
                <a:ea typeface="Arial" panose="020B0604020202020204" pitchFamily="34" charset="0"/>
                <a:cs typeface="Trebuchet MS" panose="020B0603020202020204" pitchFamily="34" charset="0"/>
              </a:rPr>
              <a:t> de la joie </a:t>
            </a:r>
            <a:r>
              <a:rPr lang="fr-CA" sz="3200" i="1" dirty="0">
                <a:latin typeface="Calibri"/>
                <a:ea typeface="Arial" panose="020B0604020202020204" pitchFamily="34" charset="0"/>
                <a:cs typeface="Trebuchet MS" panose="020B0603020202020204" pitchFamily="34" charset="0"/>
              </a:rPr>
              <a:t>pour libérer ton </a:t>
            </a:r>
            <a:r>
              <a:rPr lang="fr-CA" sz="3200" i="1">
                <a:latin typeface="Calibri"/>
                <a:ea typeface="Arial" panose="020B0604020202020204" pitchFamily="34" charset="0"/>
                <a:cs typeface="Trebuchet MS" panose="020B0603020202020204" pitchFamily="34" charset="0"/>
              </a:rPr>
              <a:t>énergie puis</a:t>
            </a:r>
            <a:r>
              <a:rPr lang="fr-CA" sz="3200" i="1">
                <a:effectLst/>
                <a:latin typeface="Calibri"/>
                <a:ea typeface="Arial" panose="020B0604020202020204" pitchFamily="34" charset="0"/>
                <a:cs typeface="Trebuchet MS" panose="020B0603020202020204" pitchFamily="34" charset="0"/>
              </a:rPr>
              <a:t> </a:t>
            </a:r>
            <a:r>
              <a:rPr lang="fr-CA" sz="3200" i="1">
                <a:latin typeface="Calibri"/>
                <a:ea typeface="Arial" panose="020B0604020202020204" pitchFamily="34" charset="0"/>
                <a:cs typeface="Trebuchet MS" panose="020B0603020202020204" pitchFamily="34" charset="0"/>
              </a:rPr>
              <a:t>L</a:t>
            </a:r>
            <a:r>
              <a:rPr lang="fr-CA" sz="3200" i="1" dirty="0">
                <a:latin typeface="Calibri"/>
                <a:ea typeface="Arial" panose="020B0604020202020204" pitchFamily="34" charset="0"/>
                <a:cs typeface="Trebuchet MS" panose="020B0603020202020204" pitchFamily="34" charset="0"/>
              </a:rPr>
              <a:t>a</a:t>
            </a:r>
            <a:r>
              <a:rPr lang="fr-CA" sz="3200" i="1" dirty="0">
                <a:effectLst/>
                <a:latin typeface="Calibri"/>
                <a:ea typeface="Arial" panose="020B0604020202020204" pitchFamily="34" charset="0"/>
                <a:cs typeface="Trebuchet MS" panose="020B0603020202020204" pitchFamily="34" charset="0"/>
              </a:rPr>
              <a:t> </a:t>
            </a:r>
            <a:r>
              <a:rPr lang="fr-CA" sz="3200" i="1" dirty="0">
                <a:latin typeface="Calibri"/>
                <a:ea typeface="Arial" panose="020B0604020202020204" pitchFamily="34" charset="0"/>
                <a:cs typeface="Trebuchet MS" panose="020B0603020202020204" pitchFamily="34" charset="0"/>
              </a:rPr>
              <a:t>vague</a:t>
            </a:r>
            <a:r>
              <a:rPr lang="fr-CA" sz="3200" i="1" dirty="0">
                <a:effectLst/>
                <a:latin typeface="Calibri"/>
                <a:ea typeface="Arial" panose="020B0604020202020204" pitchFamily="34" charset="0"/>
                <a:cs typeface="Trebuchet MS" panose="020B0603020202020204" pitchFamily="34" charset="0"/>
              </a:rPr>
              <a:t> du bonheur pour</a:t>
            </a:r>
            <a:r>
              <a:rPr lang="fr-CA" sz="3200" i="1" dirty="0">
                <a:latin typeface="Calibri"/>
                <a:ea typeface="Arial" panose="020B0604020202020204" pitchFamily="34" charset="0"/>
                <a:cs typeface="Trebuchet MS" panose="020B0603020202020204" pitchFamily="34" charset="0"/>
              </a:rPr>
              <a:t> t’apaiser</a:t>
            </a:r>
            <a:r>
              <a:rPr lang="fr-CA" sz="3200" i="1" dirty="0">
                <a:effectLst/>
                <a:latin typeface="Calibri"/>
                <a:ea typeface="Arial" panose="020B0604020202020204" pitchFamily="34" charset="0"/>
                <a:cs typeface="Trebuchet MS" panose="020B0603020202020204" pitchFamily="34" charset="0"/>
              </a:rPr>
              <a:t>.</a:t>
            </a:r>
            <a:endParaRPr lang="fr-CA" sz="3200" i="1" dirty="0">
              <a:effectLst/>
              <a:latin typeface="Calibri"/>
              <a:ea typeface="Trebuchet MS" panose="020B0603020202020204" pitchFamily="34" charset="0"/>
              <a:cs typeface="Trebuchet MS" panose="020B0603020202020204" pitchFamily="34" charset="0"/>
            </a:endParaRPr>
          </a:p>
        </p:txBody>
      </p:sp>
      <p:sp>
        <p:nvSpPr>
          <p:cNvPr id="17" name="Espace réservé du numéro de diapositive 16"/>
          <p:cNvSpPr>
            <a:spLocks noGrp="1"/>
          </p:cNvSpPr>
          <p:nvPr>
            <p:ph type="sldNum" sz="quarter" idx="12"/>
          </p:nvPr>
        </p:nvSpPr>
        <p:spPr/>
        <p:txBody>
          <a:bodyPr/>
          <a:lstStyle/>
          <a:p>
            <a:fld id="{722A46F7-F236-459F-93FB-98B77B1A55B6}" type="slidenum">
              <a:rPr lang="fr-CA" smtClean="0"/>
              <a:t>15</a:t>
            </a:fld>
            <a:endParaRPr lang="fr-CA"/>
          </a:p>
        </p:txBody>
      </p:sp>
      <p:pic>
        <p:nvPicPr>
          <p:cNvPr id="19" name="Image 18"/>
          <p:cNvPicPr>
            <a:picLocks noChangeAspect="1"/>
          </p:cNvPicPr>
          <p:nvPr>
            <p:custDataLst>
              <p:tags r:id="rId6"/>
            </p:custDataLst>
          </p:nvPr>
        </p:nvPicPr>
        <p:blipFill>
          <a:blip r:embed="rId9" cstate="print">
            <a:extLst>
              <a:ext uri="{28A0092B-C50C-407E-A947-70E740481C1C}">
                <a14:useLocalDpi xmlns:a14="http://schemas.microsoft.com/office/drawing/2010/main" val="0"/>
              </a:ext>
            </a:extLst>
          </a:blip>
          <a:stretch>
            <a:fillRect/>
          </a:stretch>
        </p:blipFill>
        <p:spPr>
          <a:xfrm>
            <a:off x="9317255" y="2666733"/>
            <a:ext cx="3165705" cy="4276912"/>
          </a:xfrm>
          <a:prstGeom prst="rect">
            <a:avLst/>
          </a:prstGeom>
        </p:spPr>
      </p:pic>
    </p:spTree>
    <p:extLst>
      <p:ext uri="{BB962C8B-B14F-4D97-AF65-F5344CB8AC3E}">
        <p14:creationId xmlns:p14="http://schemas.microsoft.com/office/powerpoint/2010/main" val="75378230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xmlns="" id="{B41A2762-4667-40EC-A7C7-D7B71DF28CED}"/>
              </a:ext>
            </a:extLst>
          </p:cNvPr>
          <p:cNvPicPr>
            <a:picLocks noChangeAspect="1"/>
          </p:cNvPicPr>
          <p:nvPr>
            <p:custDataLst>
              <p:tags r:id="rId1"/>
            </p:custDataLst>
          </p:nvPr>
        </p:nvPicPr>
        <p:blipFill>
          <a:blip r:embed="rId5">
            <a:extLst>
              <a:ext uri="{28A0092B-C50C-407E-A947-70E740481C1C}">
                <a14:useLocalDpi xmlns:a14="http://schemas.microsoft.com/office/drawing/2010/main" val="0"/>
              </a:ext>
            </a:extLst>
          </a:blip>
          <a:stretch>
            <a:fillRect/>
          </a:stretch>
        </p:blipFill>
        <p:spPr>
          <a:xfrm>
            <a:off x="6096000" y="0"/>
            <a:ext cx="6096000" cy="6858000"/>
          </a:xfrm>
          <a:prstGeom prst="rect">
            <a:avLst/>
          </a:prstGeom>
        </p:spPr>
      </p:pic>
      <p:pic>
        <p:nvPicPr>
          <p:cNvPr id="2051" name="2F3E150A-B200-482F-9D4C-1521080F5A48">
            <a:extLst>
              <a:ext uri="{FF2B5EF4-FFF2-40B4-BE49-F238E27FC236}">
                <a16:creationId xmlns:a16="http://schemas.microsoft.com/office/drawing/2014/main" xmlns="" id="{0267A0BF-4E70-48AE-AA1E-1FDAE3BAE24D}"/>
              </a:ext>
            </a:extLst>
          </p:cNvPr>
          <p:cNvPicPr>
            <a:picLocks noChangeAspect="1" noChangeArrowheads="1"/>
          </p:cNvPicPr>
          <p:nvPr>
            <p:custDataLst>
              <p:tags r:id="rId2"/>
            </p:custDataLst>
          </p:nvPr>
        </p:nvPicPr>
        <p:blipFill>
          <a:blip r:embed="rId6">
            <a:extLst>
              <a:ext uri="{28A0092B-C50C-407E-A947-70E740481C1C}">
                <a14:useLocalDpi xmlns:a14="http://schemas.microsoft.com/office/drawing/2010/main" val="0"/>
              </a:ext>
            </a:extLst>
          </a:blip>
          <a:stretch>
            <a:fillRect/>
          </a:stretch>
        </p:blipFill>
        <p:spPr bwMode="auto">
          <a:xfrm>
            <a:off x="1524000" y="0"/>
            <a:ext cx="9144000" cy="6858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Espace réservé du numéro de diapositive 1"/>
          <p:cNvSpPr>
            <a:spLocks noGrp="1"/>
          </p:cNvSpPr>
          <p:nvPr>
            <p:ph type="sldNum" sz="quarter" idx="12"/>
            <p:custDataLst>
              <p:tags r:id="rId3"/>
            </p:custDataLst>
          </p:nvPr>
        </p:nvSpPr>
        <p:spPr/>
        <p:txBody>
          <a:bodyPr/>
          <a:lstStyle/>
          <a:p>
            <a:fld id="{722A46F7-F236-459F-93FB-98B77B1A55B6}" type="slidenum">
              <a:rPr lang="fr-CA" smtClean="0"/>
              <a:t>16</a:t>
            </a:fld>
            <a:endParaRPr lang="fr-CA"/>
          </a:p>
        </p:txBody>
      </p:sp>
    </p:spTree>
    <p:extLst>
      <p:ext uri="{BB962C8B-B14F-4D97-AF65-F5344CB8AC3E}">
        <p14:creationId xmlns:p14="http://schemas.microsoft.com/office/powerpoint/2010/main" val="36787787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xmlns="" id="{4810E50C-C20C-4358-B361-9F934195A6ED}"/>
              </a:ext>
            </a:extLst>
          </p:cNvPr>
          <p:cNvSpPr>
            <a:spLocks noGrp="1"/>
          </p:cNvSpPr>
          <p:nvPr>
            <p:ph type="sldNum" sz="quarter" idx="12"/>
          </p:nvPr>
        </p:nvSpPr>
        <p:spPr/>
        <p:txBody>
          <a:bodyPr/>
          <a:lstStyle/>
          <a:p>
            <a:fld id="{722A46F7-F236-459F-93FB-98B77B1A55B6}" type="slidenum">
              <a:rPr lang="fr-CA" smtClean="0"/>
              <a:t>2</a:t>
            </a:fld>
            <a:endParaRPr lang="fr-CA"/>
          </a:p>
        </p:txBody>
      </p:sp>
      <p:sp>
        <p:nvSpPr>
          <p:cNvPr id="5" name="Espace réservé du numéro de diapositive 3">
            <a:extLst>
              <a:ext uri="{FF2B5EF4-FFF2-40B4-BE49-F238E27FC236}">
                <a16:creationId xmlns:a16="http://schemas.microsoft.com/office/drawing/2014/main" xmlns="" id="{C9F7B226-D8E5-77FA-F641-5B6DF21586C0}"/>
              </a:ext>
            </a:extLst>
          </p:cNvPr>
          <p:cNvSpPr txBox="1">
            <a:spLocks/>
          </p:cNvSpPr>
          <p:nvPr/>
        </p:nvSpPr>
        <p:spPr>
          <a:xfrm>
            <a:off x="9448800" y="-1492"/>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22A46F7-F236-459F-93FB-98B77B1A55B6}" type="slidenum">
              <a:rPr lang="fr-CA" smtClean="0"/>
              <a:pPr/>
              <a:t>2</a:t>
            </a:fld>
            <a:endParaRPr lang="fr-CA"/>
          </a:p>
        </p:txBody>
      </p:sp>
      <p:sp>
        <p:nvSpPr>
          <p:cNvPr id="6" name="Espace réservé du numéro de diapositive 2">
            <a:extLst>
              <a:ext uri="{FF2B5EF4-FFF2-40B4-BE49-F238E27FC236}">
                <a16:creationId xmlns:a16="http://schemas.microsoft.com/office/drawing/2014/main" xmlns="" id="{BAE3C403-4CFC-0001-D5DF-7CF288A82833}"/>
              </a:ext>
            </a:extLst>
          </p:cNvPr>
          <p:cNvSpPr txBox="1">
            <a:spLocks/>
          </p:cNvSpPr>
          <p:nvPr>
            <p:custDataLst>
              <p:tags r:id="rId1"/>
            </p:custDataLst>
          </p:nvPr>
        </p:nvSpPr>
        <p:spPr>
          <a:xfrm>
            <a:off x="8206467" y="51842"/>
            <a:ext cx="3756250" cy="499964"/>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22A46F7-F236-459F-93FB-98B77B1A55B6}" type="slidenum">
              <a:rPr lang="fr-CA" sz="1600" smtClean="0">
                <a:latin typeface="Gambado Sans Forte"/>
              </a:rPr>
              <a:pPr/>
              <a:t>2</a:t>
            </a:fld>
            <a:endParaRPr lang="fr-CA" sz="1600" dirty="0">
              <a:latin typeface="Gambado Sans Forte"/>
            </a:endParaRPr>
          </a:p>
        </p:txBody>
      </p:sp>
      <p:pic>
        <p:nvPicPr>
          <p:cNvPr id="7" name="Image 6">
            <a:extLst>
              <a:ext uri="{FF2B5EF4-FFF2-40B4-BE49-F238E27FC236}">
                <a16:creationId xmlns:a16="http://schemas.microsoft.com/office/drawing/2014/main" xmlns="" id="{F01E3C24-AC3F-F9B2-BAF8-E2112E1FD4AE}"/>
              </a:ext>
            </a:extLst>
          </p:cNvPr>
          <p:cNvPicPr/>
          <p:nvPr/>
        </p:nvPicPr>
        <p:blipFill>
          <a:blip r:embed="rId4"/>
          <a:stretch>
            <a:fillRect/>
          </a:stretch>
        </p:blipFill>
        <p:spPr>
          <a:xfrm>
            <a:off x="3342968" y="74066"/>
            <a:ext cx="8849032" cy="6636774"/>
          </a:xfrm>
          <a:prstGeom prst="rect">
            <a:avLst/>
          </a:prstGeom>
        </p:spPr>
      </p:pic>
      <p:sp>
        <p:nvSpPr>
          <p:cNvPr id="8" name="Rectangle 7">
            <a:extLst>
              <a:ext uri="{FF2B5EF4-FFF2-40B4-BE49-F238E27FC236}">
                <a16:creationId xmlns:a16="http://schemas.microsoft.com/office/drawing/2014/main" xmlns="" id="{9352825F-D219-529E-591C-92517C4A8B2A}"/>
              </a:ext>
            </a:extLst>
          </p:cNvPr>
          <p:cNvSpPr/>
          <p:nvPr/>
        </p:nvSpPr>
        <p:spPr>
          <a:xfrm>
            <a:off x="4011505" y="805180"/>
            <a:ext cx="490740" cy="707886"/>
          </a:xfrm>
          <a:prstGeom prst="rect">
            <a:avLst/>
          </a:prstGeom>
          <a:noFill/>
        </p:spPr>
        <p:txBody>
          <a:bodyPr wrap="square" lIns="91440" tIns="45720" rIns="91440" bIns="45720">
            <a:spAutoFit/>
          </a:bodyPr>
          <a:lstStyle/>
          <a:p>
            <a:pPr algn="ctr"/>
            <a:r>
              <a:rPr lang="fr-FR" sz="4000" b="1" cap="none" spc="0" dirty="0">
                <a:ln w="19050">
                  <a:solidFill>
                    <a:schemeClr val="tx1"/>
                  </a:solidFill>
                </a:ln>
                <a:solidFill>
                  <a:schemeClr val="bg1"/>
                </a:solidFill>
                <a:effectLst>
                  <a:outerShdw blurRad="38100" dist="19050" dir="2700000" algn="tl" rotWithShape="0">
                    <a:schemeClr val="dk1">
                      <a:alpha val="40000"/>
                    </a:schemeClr>
                  </a:outerShdw>
                </a:effectLst>
                <a:latin typeface="Gambado Sans Forte"/>
                <a:cs typeface="Arial" panose="020B0604020202020204" pitchFamily="34" charset="0"/>
              </a:rPr>
              <a:t>J</a:t>
            </a:r>
          </a:p>
        </p:txBody>
      </p:sp>
      <p:sp>
        <p:nvSpPr>
          <p:cNvPr id="9" name="Rectangle 8">
            <a:extLst>
              <a:ext uri="{FF2B5EF4-FFF2-40B4-BE49-F238E27FC236}">
                <a16:creationId xmlns:a16="http://schemas.microsoft.com/office/drawing/2014/main" xmlns="" id="{DD4707AE-531A-4339-9275-5E8C231A4840}"/>
              </a:ext>
            </a:extLst>
          </p:cNvPr>
          <p:cNvSpPr/>
          <p:nvPr/>
        </p:nvSpPr>
        <p:spPr>
          <a:xfrm rot="224926">
            <a:off x="4221686" y="811044"/>
            <a:ext cx="471577" cy="707886"/>
          </a:xfrm>
          <a:prstGeom prst="rect">
            <a:avLst/>
          </a:prstGeom>
          <a:noFill/>
        </p:spPr>
        <p:txBody>
          <a:bodyPr wrap="square" lIns="91440" tIns="45720" rIns="91440" bIns="45720">
            <a:spAutoFit/>
          </a:bodyPr>
          <a:lstStyle/>
          <a:p>
            <a:pPr algn="ctr"/>
            <a:r>
              <a:rPr lang="fr-FR" sz="4000" b="1" dirty="0">
                <a:ln w="19050">
                  <a:solidFill>
                    <a:schemeClr val="tx1"/>
                  </a:solidFill>
                </a:ln>
                <a:solidFill>
                  <a:schemeClr val="bg1"/>
                </a:solidFill>
                <a:effectLst>
                  <a:outerShdw blurRad="38100" dist="19050" dir="2700000" algn="tl" rotWithShape="0">
                    <a:schemeClr val="dk1">
                      <a:alpha val="40000"/>
                    </a:schemeClr>
                  </a:outerShdw>
                </a:effectLst>
                <a:latin typeface="Gambado Sans Forte"/>
                <a:cs typeface="Arial" panose="020B0604020202020204" pitchFamily="34" charset="0"/>
              </a:rPr>
              <a:t>E</a:t>
            </a:r>
            <a:endParaRPr lang="fr-FR" sz="4000" b="1" cap="none" spc="0" dirty="0">
              <a:ln w="19050">
                <a:solidFill>
                  <a:schemeClr val="tx1"/>
                </a:solidFill>
              </a:ln>
              <a:solidFill>
                <a:schemeClr val="bg1"/>
              </a:solidFill>
              <a:effectLst>
                <a:outerShdw blurRad="38100" dist="19050" dir="2700000" algn="tl" rotWithShape="0">
                  <a:schemeClr val="dk1">
                    <a:alpha val="40000"/>
                  </a:schemeClr>
                </a:outerShdw>
              </a:effectLst>
              <a:latin typeface="Gambado Sans Forte"/>
              <a:cs typeface="Arial" panose="020B0604020202020204" pitchFamily="34" charset="0"/>
            </a:endParaRPr>
          </a:p>
        </p:txBody>
      </p:sp>
      <p:sp>
        <p:nvSpPr>
          <p:cNvPr id="10" name="Rectangle 9">
            <a:extLst>
              <a:ext uri="{FF2B5EF4-FFF2-40B4-BE49-F238E27FC236}">
                <a16:creationId xmlns:a16="http://schemas.microsoft.com/office/drawing/2014/main" xmlns="" id="{7CD64123-8E9D-7073-59A5-E8D7DEA0880E}"/>
              </a:ext>
            </a:extLst>
          </p:cNvPr>
          <p:cNvSpPr/>
          <p:nvPr/>
        </p:nvSpPr>
        <p:spPr>
          <a:xfrm>
            <a:off x="6287700" y="873220"/>
            <a:ext cx="471577" cy="707886"/>
          </a:xfrm>
          <a:prstGeom prst="rect">
            <a:avLst/>
          </a:prstGeom>
          <a:noFill/>
        </p:spPr>
        <p:txBody>
          <a:bodyPr wrap="square" lIns="91440" tIns="45720" rIns="91440" bIns="45720">
            <a:spAutoFit/>
          </a:bodyPr>
          <a:lstStyle/>
          <a:p>
            <a:pPr algn="ctr"/>
            <a:r>
              <a:rPr lang="fr-FR" sz="4000" b="1" dirty="0">
                <a:ln w="19050">
                  <a:solidFill>
                    <a:schemeClr val="tx1"/>
                  </a:solidFill>
                </a:ln>
                <a:solidFill>
                  <a:schemeClr val="bg1"/>
                </a:solidFill>
                <a:effectLst>
                  <a:outerShdw blurRad="38100" dist="19050" dir="2700000" algn="tl" rotWithShape="0">
                    <a:schemeClr val="dk1">
                      <a:alpha val="40000"/>
                    </a:schemeClr>
                  </a:outerShdw>
                </a:effectLst>
                <a:latin typeface="Gambado Sans Forte"/>
                <a:cs typeface="Arial" panose="020B0604020202020204" pitchFamily="34" charset="0"/>
              </a:rPr>
              <a:t>S</a:t>
            </a:r>
            <a:endParaRPr lang="fr-FR" sz="4000" b="1" cap="none" spc="0" dirty="0">
              <a:ln w="19050">
                <a:solidFill>
                  <a:schemeClr val="tx1"/>
                </a:solidFill>
              </a:ln>
              <a:solidFill>
                <a:schemeClr val="bg1"/>
              </a:solidFill>
              <a:effectLst>
                <a:outerShdw blurRad="38100" dist="19050" dir="2700000" algn="tl" rotWithShape="0">
                  <a:schemeClr val="dk1">
                    <a:alpha val="40000"/>
                  </a:schemeClr>
                </a:outerShdw>
              </a:effectLst>
              <a:latin typeface="Gambado Sans Forte"/>
              <a:cs typeface="Arial" panose="020B0604020202020204" pitchFamily="34" charset="0"/>
            </a:endParaRPr>
          </a:p>
        </p:txBody>
      </p:sp>
      <p:sp>
        <p:nvSpPr>
          <p:cNvPr id="11" name="Rectangle 10">
            <a:extLst>
              <a:ext uri="{FF2B5EF4-FFF2-40B4-BE49-F238E27FC236}">
                <a16:creationId xmlns:a16="http://schemas.microsoft.com/office/drawing/2014/main" xmlns="" id="{6D6AAA66-3B11-D1B8-25E6-B182CE0C375A}"/>
              </a:ext>
            </a:extLst>
          </p:cNvPr>
          <p:cNvSpPr/>
          <p:nvPr/>
        </p:nvSpPr>
        <p:spPr>
          <a:xfrm rot="774637">
            <a:off x="6008638" y="870982"/>
            <a:ext cx="471577" cy="707886"/>
          </a:xfrm>
          <a:prstGeom prst="rect">
            <a:avLst/>
          </a:prstGeom>
          <a:noFill/>
        </p:spPr>
        <p:txBody>
          <a:bodyPr wrap="square" lIns="91440" tIns="45720" rIns="91440" bIns="45720">
            <a:spAutoFit/>
          </a:bodyPr>
          <a:lstStyle/>
          <a:p>
            <a:pPr algn="ctr"/>
            <a:r>
              <a:rPr lang="fr-FR" sz="4000" b="1" dirty="0">
                <a:ln w="19050">
                  <a:solidFill>
                    <a:schemeClr val="tx1"/>
                  </a:solidFill>
                </a:ln>
                <a:solidFill>
                  <a:schemeClr val="bg1"/>
                </a:solidFill>
                <a:effectLst>
                  <a:outerShdw blurRad="38100" dist="19050" dir="2700000" algn="tl" rotWithShape="0">
                    <a:schemeClr val="dk1">
                      <a:alpha val="40000"/>
                    </a:schemeClr>
                  </a:outerShdw>
                </a:effectLst>
                <a:latin typeface="Gambado Sans Forte"/>
                <a:cs typeface="Arial" panose="020B0604020202020204" pitchFamily="34" charset="0"/>
              </a:rPr>
              <a:t>O</a:t>
            </a:r>
            <a:endParaRPr lang="fr-FR" sz="4000" b="1" cap="none" spc="0" dirty="0">
              <a:ln w="19050">
                <a:solidFill>
                  <a:schemeClr val="tx1"/>
                </a:solidFill>
              </a:ln>
              <a:solidFill>
                <a:schemeClr val="bg1"/>
              </a:solidFill>
              <a:effectLst>
                <a:outerShdw blurRad="38100" dist="19050" dir="2700000" algn="tl" rotWithShape="0">
                  <a:schemeClr val="dk1">
                    <a:alpha val="40000"/>
                  </a:schemeClr>
                </a:outerShdw>
              </a:effectLst>
              <a:latin typeface="Gambado Sans Forte"/>
              <a:cs typeface="Arial" panose="020B0604020202020204" pitchFamily="34" charset="0"/>
            </a:endParaRPr>
          </a:p>
        </p:txBody>
      </p:sp>
      <p:sp>
        <p:nvSpPr>
          <p:cNvPr id="12" name="Rectangle 11">
            <a:extLst>
              <a:ext uri="{FF2B5EF4-FFF2-40B4-BE49-F238E27FC236}">
                <a16:creationId xmlns:a16="http://schemas.microsoft.com/office/drawing/2014/main" xmlns="" id="{27B44DC2-EBA6-2710-CEF9-9E610EC0AACA}"/>
              </a:ext>
            </a:extLst>
          </p:cNvPr>
          <p:cNvSpPr/>
          <p:nvPr/>
        </p:nvSpPr>
        <p:spPr>
          <a:xfrm>
            <a:off x="5732898" y="873220"/>
            <a:ext cx="471577" cy="707886"/>
          </a:xfrm>
          <a:prstGeom prst="rect">
            <a:avLst/>
          </a:prstGeom>
          <a:noFill/>
        </p:spPr>
        <p:txBody>
          <a:bodyPr wrap="square" lIns="91440" tIns="45720" rIns="91440" bIns="45720">
            <a:spAutoFit/>
          </a:bodyPr>
          <a:lstStyle/>
          <a:p>
            <a:pPr algn="ctr"/>
            <a:r>
              <a:rPr lang="fr-FR" sz="4000" b="1" dirty="0">
                <a:ln w="19050">
                  <a:solidFill>
                    <a:schemeClr val="tx1"/>
                  </a:solidFill>
                </a:ln>
                <a:solidFill>
                  <a:schemeClr val="bg1"/>
                </a:solidFill>
                <a:effectLst>
                  <a:outerShdw blurRad="38100" dist="19050" dir="2700000" algn="tl" rotWithShape="0">
                    <a:schemeClr val="dk1">
                      <a:alpha val="40000"/>
                    </a:schemeClr>
                  </a:outerShdw>
                </a:effectLst>
                <a:latin typeface="Gambado Sans Forte"/>
                <a:cs typeface="Arial" panose="020B0604020202020204" pitchFamily="34" charset="0"/>
              </a:rPr>
              <a:t>P</a:t>
            </a:r>
            <a:endParaRPr lang="fr-FR" sz="4000" b="1" cap="none" spc="0" dirty="0">
              <a:ln w="19050">
                <a:solidFill>
                  <a:schemeClr val="tx1"/>
                </a:solidFill>
              </a:ln>
              <a:solidFill>
                <a:schemeClr val="bg1"/>
              </a:solidFill>
              <a:effectLst>
                <a:outerShdw blurRad="38100" dist="19050" dir="2700000" algn="tl" rotWithShape="0">
                  <a:schemeClr val="dk1">
                    <a:alpha val="40000"/>
                  </a:schemeClr>
                </a:outerShdw>
              </a:effectLst>
              <a:latin typeface="Gambado Sans Forte"/>
              <a:cs typeface="Arial" panose="020B0604020202020204" pitchFamily="34" charset="0"/>
            </a:endParaRPr>
          </a:p>
        </p:txBody>
      </p:sp>
      <p:sp>
        <p:nvSpPr>
          <p:cNvPr id="13" name="Rectangle 12">
            <a:extLst>
              <a:ext uri="{FF2B5EF4-FFF2-40B4-BE49-F238E27FC236}">
                <a16:creationId xmlns:a16="http://schemas.microsoft.com/office/drawing/2014/main" xmlns="" id="{B8BFFFA4-A1EC-5AFF-3AFA-E459D66CF4C5}"/>
              </a:ext>
            </a:extLst>
          </p:cNvPr>
          <p:cNvSpPr/>
          <p:nvPr/>
        </p:nvSpPr>
        <p:spPr>
          <a:xfrm rot="164186">
            <a:off x="5398945" y="862965"/>
            <a:ext cx="471577" cy="707886"/>
          </a:xfrm>
          <a:prstGeom prst="rect">
            <a:avLst/>
          </a:prstGeom>
          <a:noFill/>
        </p:spPr>
        <p:txBody>
          <a:bodyPr wrap="square" lIns="91440" tIns="45720" rIns="91440" bIns="45720">
            <a:spAutoFit/>
          </a:bodyPr>
          <a:lstStyle/>
          <a:p>
            <a:pPr algn="ctr"/>
            <a:r>
              <a:rPr lang="fr-FR" sz="4000" b="1" dirty="0">
                <a:ln w="19050">
                  <a:solidFill>
                    <a:schemeClr val="tx1"/>
                  </a:solidFill>
                </a:ln>
                <a:solidFill>
                  <a:schemeClr val="bg1"/>
                </a:solidFill>
                <a:effectLst>
                  <a:outerShdw blurRad="38100" dist="19050" dir="2700000" algn="tl" rotWithShape="0">
                    <a:schemeClr val="dk1">
                      <a:alpha val="40000"/>
                    </a:schemeClr>
                  </a:outerShdw>
                </a:effectLst>
                <a:latin typeface="Gambado Sans Forte"/>
                <a:cs typeface="Arial" panose="020B0604020202020204" pitchFamily="34" charset="0"/>
              </a:rPr>
              <a:t>M</a:t>
            </a:r>
          </a:p>
        </p:txBody>
      </p:sp>
      <p:sp>
        <p:nvSpPr>
          <p:cNvPr id="14" name="Rectangle 13">
            <a:extLst>
              <a:ext uri="{FF2B5EF4-FFF2-40B4-BE49-F238E27FC236}">
                <a16:creationId xmlns:a16="http://schemas.microsoft.com/office/drawing/2014/main" xmlns="" id="{51BE8C24-1A9C-CF21-B7BA-1DD5E09AD845}"/>
              </a:ext>
            </a:extLst>
          </p:cNvPr>
          <p:cNvSpPr/>
          <p:nvPr/>
        </p:nvSpPr>
        <p:spPr>
          <a:xfrm rot="21284148">
            <a:off x="4999994" y="853693"/>
            <a:ext cx="471577" cy="707886"/>
          </a:xfrm>
          <a:prstGeom prst="rect">
            <a:avLst/>
          </a:prstGeom>
          <a:noFill/>
        </p:spPr>
        <p:txBody>
          <a:bodyPr wrap="square" lIns="91440" tIns="45720" rIns="91440" bIns="45720">
            <a:spAutoFit/>
          </a:bodyPr>
          <a:lstStyle/>
          <a:p>
            <a:pPr algn="ctr"/>
            <a:r>
              <a:rPr lang="fr-FR" sz="4000" b="1" dirty="0">
                <a:ln w="19050">
                  <a:solidFill>
                    <a:schemeClr val="tx1"/>
                  </a:solidFill>
                </a:ln>
                <a:solidFill>
                  <a:schemeClr val="bg1"/>
                </a:solidFill>
                <a:effectLst>
                  <a:outerShdw blurRad="38100" dist="19050" dir="2700000" algn="tl" rotWithShape="0">
                    <a:schemeClr val="dk1">
                      <a:alpha val="40000"/>
                    </a:schemeClr>
                  </a:outerShdw>
                </a:effectLst>
                <a:latin typeface="Gambado Sans Forte"/>
                <a:cs typeface="Arial" panose="020B0604020202020204" pitchFamily="34" charset="0"/>
              </a:rPr>
              <a:t>O</a:t>
            </a:r>
            <a:endParaRPr lang="fr-FR" sz="4000" b="1" cap="none" spc="0" dirty="0">
              <a:ln w="19050">
                <a:solidFill>
                  <a:schemeClr val="tx1"/>
                </a:solidFill>
              </a:ln>
              <a:solidFill>
                <a:schemeClr val="bg1"/>
              </a:solidFill>
              <a:effectLst>
                <a:outerShdw blurRad="38100" dist="19050" dir="2700000" algn="tl" rotWithShape="0">
                  <a:schemeClr val="dk1">
                    <a:alpha val="40000"/>
                  </a:schemeClr>
                </a:outerShdw>
              </a:effectLst>
              <a:latin typeface="Gambado Sans Forte"/>
              <a:cs typeface="Arial" panose="020B0604020202020204" pitchFamily="34" charset="0"/>
            </a:endParaRPr>
          </a:p>
        </p:txBody>
      </p:sp>
      <p:sp>
        <p:nvSpPr>
          <p:cNvPr id="15" name="Rectangle 14">
            <a:extLst>
              <a:ext uri="{FF2B5EF4-FFF2-40B4-BE49-F238E27FC236}">
                <a16:creationId xmlns:a16="http://schemas.microsoft.com/office/drawing/2014/main" xmlns="" id="{5DAAF403-ED78-E867-BA71-61C3FB93F774}"/>
              </a:ext>
            </a:extLst>
          </p:cNvPr>
          <p:cNvSpPr/>
          <p:nvPr/>
        </p:nvSpPr>
        <p:spPr>
          <a:xfrm>
            <a:off x="4667030" y="836035"/>
            <a:ext cx="471577" cy="707886"/>
          </a:xfrm>
          <a:prstGeom prst="rect">
            <a:avLst/>
          </a:prstGeom>
          <a:noFill/>
        </p:spPr>
        <p:txBody>
          <a:bodyPr wrap="square" lIns="91440" tIns="45720" rIns="91440" bIns="45720">
            <a:spAutoFit/>
          </a:bodyPr>
          <a:lstStyle/>
          <a:p>
            <a:pPr algn="ctr"/>
            <a:r>
              <a:rPr lang="fr-FR" sz="4000" b="1" dirty="0">
                <a:ln w="19050">
                  <a:solidFill>
                    <a:schemeClr val="tx1"/>
                  </a:solidFill>
                </a:ln>
                <a:solidFill>
                  <a:schemeClr val="bg1"/>
                </a:solidFill>
                <a:effectLst>
                  <a:outerShdw blurRad="38100" dist="19050" dir="2700000" algn="tl" rotWithShape="0">
                    <a:schemeClr val="dk1">
                      <a:alpha val="40000"/>
                    </a:schemeClr>
                  </a:outerShdw>
                </a:effectLst>
                <a:latin typeface="Gambado Sans Forte"/>
                <a:cs typeface="Arial" panose="020B0604020202020204" pitchFamily="34" charset="0"/>
              </a:rPr>
              <a:t>C</a:t>
            </a:r>
            <a:endParaRPr lang="fr-FR" sz="4000" b="1" cap="none" spc="0" dirty="0">
              <a:ln w="19050">
                <a:solidFill>
                  <a:schemeClr val="tx1"/>
                </a:solidFill>
              </a:ln>
              <a:solidFill>
                <a:schemeClr val="bg1"/>
              </a:solidFill>
              <a:effectLst>
                <a:outerShdw blurRad="38100" dist="19050" dir="2700000" algn="tl" rotWithShape="0">
                  <a:schemeClr val="dk1">
                    <a:alpha val="40000"/>
                  </a:schemeClr>
                </a:outerShdw>
              </a:effectLst>
              <a:latin typeface="Gambado Sans Forte"/>
              <a:cs typeface="Arial" panose="020B0604020202020204" pitchFamily="34" charset="0"/>
            </a:endParaRPr>
          </a:p>
        </p:txBody>
      </p:sp>
      <p:sp>
        <p:nvSpPr>
          <p:cNvPr id="16" name="Rectangle 15">
            <a:extLst>
              <a:ext uri="{FF2B5EF4-FFF2-40B4-BE49-F238E27FC236}">
                <a16:creationId xmlns:a16="http://schemas.microsoft.com/office/drawing/2014/main" xmlns="" id="{43FB71FD-75E5-BE01-4864-7E768DA0C99E}"/>
              </a:ext>
            </a:extLst>
          </p:cNvPr>
          <p:cNvSpPr/>
          <p:nvPr/>
        </p:nvSpPr>
        <p:spPr>
          <a:xfrm>
            <a:off x="6541345" y="862536"/>
            <a:ext cx="471577" cy="707886"/>
          </a:xfrm>
          <a:prstGeom prst="rect">
            <a:avLst/>
          </a:prstGeom>
          <a:noFill/>
        </p:spPr>
        <p:txBody>
          <a:bodyPr wrap="square" lIns="91440" tIns="45720" rIns="91440" bIns="45720">
            <a:spAutoFit/>
          </a:bodyPr>
          <a:lstStyle/>
          <a:p>
            <a:pPr algn="ctr"/>
            <a:r>
              <a:rPr lang="fr-FR" sz="4000" b="1" dirty="0">
                <a:ln w="19050">
                  <a:solidFill>
                    <a:schemeClr val="tx1"/>
                  </a:solidFill>
                </a:ln>
                <a:solidFill>
                  <a:schemeClr val="bg1"/>
                </a:solidFill>
                <a:effectLst>
                  <a:outerShdw blurRad="38100" dist="19050" dir="2700000" algn="tl" rotWithShape="0">
                    <a:schemeClr val="dk1">
                      <a:alpha val="40000"/>
                    </a:schemeClr>
                  </a:outerShdw>
                </a:effectLst>
                <a:latin typeface="Gambado Sans Forte"/>
                <a:cs typeface="Arial" panose="020B0604020202020204" pitchFamily="34" charset="0"/>
              </a:rPr>
              <a:t>E</a:t>
            </a:r>
            <a:endParaRPr lang="fr-FR" sz="4000" b="1" cap="none" spc="0" dirty="0">
              <a:ln w="19050">
                <a:solidFill>
                  <a:schemeClr val="tx1"/>
                </a:solidFill>
              </a:ln>
              <a:solidFill>
                <a:schemeClr val="bg1"/>
              </a:solidFill>
              <a:effectLst>
                <a:outerShdw blurRad="38100" dist="19050" dir="2700000" algn="tl" rotWithShape="0">
                  <a:schemeClr val="dk1">
                    <a:alpha val="40000"/>
                  </a:schemeClr>
                </a:outerShdw>
              </a:effectLst>
              <a:latin typeface="Gambado Sans Forte"/>
              <a:cs typeface="Arial" panose="020B0604020202020204" pitchFamily="34" charset="0"/>
            </a:endParaRPr>
          </a:p>
        </p:txBody>
      </p:sp>
      <p:sp>
        <p:nvSpPr>
          <p:cNvPr id="17" name="Rectangle 16">
            <a:extLst>
              <a:ext uri="{FF2B5EF4-FFF2-40B4-BE49-F238E27FC236}">
                <a16:creationId xmlns:a16="http://schemas.microsoft.com/office/drawing/2014/main" xmlns="" id="{9AAE2972-18B3-EC81-BECA-7AABC22A69A6}"/>
              </a:ext>
            </a:extLst>
          </p:cNvPr>
          <p:cNvSpPr/>
          <p:nvPr/>
        </p:nvSpPr>
        <p:spPr>
          <a:xfrm>
            <a:off x="7397715" y="845787"/>
            <a:ext cx="471577" cy="707886"/>
          </a:xfrm>
          <a:prstGeom prst="rect">
            <a:avLst/>
          </a:prstGeom>
          <a:noFill/>
        </p:spPr>
        <p:txBody>
          <a:bodyPr wrap="square" lIns="91440" tIns="45720" rIns="91440" bIns="45720">
            <a:spAutoFit/>
          </a:bodyPr>
          <a:lstStyle/>
          <a:p>
            <a:pPr algn="ctr"/>
            <a:r>
              <a:rPr lang="fr-FR" sz="4000" b="1" dirty="0">
                <a:ln w="19050">
                  <a:solidFill>
                    <a:schemeClr val="tx1"/>
                  </a:solidFill>
                </a:ln>
                <a:solidFill>
                  <a:schemeClr val="bg1"/>
                </a:solidFill>
                <a:effectLst>
                  <a:outerShdw blurRad="38100" dist="19050" dir="2700000" algn="tl" rotWithShape="0">
                    <a:schemeClr val="dk1">
                      <a:alpha val="40000"/>
                    </a:schemeClr>
                  </a:outerShdw>
                </a:effectLst>
                <a:latin typeface="Gambado Sans Forte"/>
                <a:cs typeface="Arial" panose="020B0604020202020204" pitchFamily="34" charset="0"/>
              </a:rPr>
              <a:t>E</a:t>
            </a:r>
            <a:endParaRPr lang="fr-FR" sz="4000" b="1" cap="none" spc="0" dirty="0">
              <a:ln w="19050">
                <a:solidFill>
                  <a:schemeClr val="tx1"/>
                </a:solidFill>
              </a:ln>
              <a:solidFill>
                <a:schemeClr val="bg1"/>
              </a:solidFill>
              <a:effectLst>
                <a:outerShdw blurRad="38100" dist="19050" dir="2700000" algn="tl" rotWithShape="0">
                  <a:schemeClr val="dk1">
                    <a:alpha val="40000"/>
                  </a:schemeClr>
                </a:outerShdw>
              </a:effectLst>
              <a:latin typeface="Gambado Sans Forte"/>
              <a:cs typeface="Arial" panose="020B0604020202020204" pitchFamily="34" charset="0"/>
            </a:endParaRPr>
          </a:p>
        </p:txBody>
      </p:sp>
      <p:sp>
        <p:nvSpPr>
          <p:cNvPr id="18" name="Rectangle 17">
            <a:extLst>
              <a:ext uri="{FF2B5EF4-FFF2-40B4-BE49-F238E27FC236}">
                <a16:creationId xmlns:a16="http://schemas.microsoft.com/office/drawing/2014/main" xmlns="" id="{7F5F21AA-8891-207B-4F84-685CE49D196A}"/>
              </a:ext>
            </a:extLst>
          </p:cNvPr>
          <p:cNvSpPr/>
          <p:nvPr/>
        </p:nvSpPr>
        <p:spPr>
          <a:xfrm>
            <a:off x="6927447" y="864246"/>
            <a:ext cx="471577" cy="707886"/>
          </a:xfrm>
          <a:prstGeom prst="rect">
            <a:avLst/>
          </a:prstGeom>
          <a:noFill/>
        </p:spPr>
        <p:txBody>
          <a:bodyPr wrap="square" lIns="91440" tIns="45720" rIns="91440" bIns="45720">
            <a:spAutoFit/>
          </a:bodyPr>
          <a:lstStyle/>
          <a:p>
            <a:pPr algn="ctr"/>
            <a:r>
              <a:rPr lang="fr-FR" sz="4000" b="1" dirty="0">
                <a:ln w="19050">
                  <a:solidFill>
                    <a:schemeClr val="tx1"/>
                  </a:solidFill>
                </a:ln>
                <a:solidFill>
                  <a:schemeClr val="bg1"/>
                </a:solidFill>
                <a:effectLst>
                  <a:outerShdw blurRad="38100" dist="19050" dir="2700000" algn="tl" rotWithShape="0">
                    <a:schemeClr val="dk1">
                      <a:alpha val="40000"/>
                    </a:schemeClr>
                  </a:outerShdw>
                </a:effectLst>
                <a:latin typeface="Gambado Sans Forte"/>
                <a:cs typeface="Arial" panose="020B0604020202020204" pitchFamily="34" charset="0"/>
              </a:rPr>
              <a:t>A</a:t>
            </a:r>
            <a:endParaRPr lang="fr-FR" sz="4000" b="1" cap="none" spc="0" dirty="0">
              <a:ln w="19050">
                <a:solidFill>
                  <a:schemeClr val="tx1"/>
                </a:solidFill>
              </a:ln>
              <a:solidFill>
                <a:schemeClr val="bg1"/>
              </a:solidFill>
              <a:effectLst>
                <a:outerShdw blurRad="38100" dist="19050" dir="2700000" algn="tl" rotWithShape="0">
                  <a:schemeClr val="dk1">
                    <a:alpha val="40000"/>
                  </a:schemeClr>
                </a:outerShdw>
              </a:effectLst>
              <a:latin typeface="Gambado Sans Forte"/>
              <a:cs typeface="Arial" panose="020B0604020202020204" pitchFamily="34" charset="0"/>
            </a:endParaRPr>
          </a:p>
        </p:txBody>
      </p:sp>
      <p:sp>
        <p:nvSpPr>
          <p:cNvPr id="19" name="Rectangle 18">
            <a:extLst>
              <a:ext uri="{FF2B5EF4-FFF2-40B4-BE49-F238E27FC236}">
                <a16:creationId xmlns:a16="http://schemas.microsoft.com/office/drawing/2014/main" xmlns="" id="{39C83EEC-9236-0D06-183A-7EAD8A633941}"/>
              </a:ext>
            </a:extLst>
          </p:cNvPr>
          <p:cNvSpPr/>
          <p:nvPr/>
        </p:nvSpPr>
        <p:spPr>
          <a:xfrm rot="258012">
            <a:off x="7634586" y="860278"/>
            <a:ext cx="471577" cy="707886"/>
          </a:xfrm>
          <a:prstGeom prst="rect">
            <a:avLst/>
          </a:prstGeom>
          <a:noFill/>
        </p:spPr>
        <p:txBody>
          <a:bodyPr wrap="square" lIns="91440" tIns="45720" rIns="91440" bIns="45720">
            <a:spAutoFit/>
          </a:bodyPr>
          <a:lstStyle/>
          <a:p>
            <a:pPr algn="ctr"/>
            <a:r>
              <a:rPr lang="fr-FR" sz="4000" b="1" dirty="0">
                <a:ln w="19050">
                  <a:solidFill>
                    <a:schemeClr val="tx1"/>
                  </a:solidFill>
                </a:ln>
                <a:solidFill>
                  <a:schemeClr val="bg1"/>
                </a:solidFill>
                <a:effectLst>
                  <a:outerShdw blurRad="38100" dist="19050" dir="2700000" algn="tl" rotWithShape="0">
                    <a:schemeClr val="dk1">
                      <a:alpha val="40000"/>
                    </a:schemeClr>
                  </a:outerShdw>
                </a:effectLst>
                <a:latin typeface="Gambado Sans Forte"/>
                <a:cs typeface="Arial" panose="020B0604020202020204" pitchFamily="34" charset="0"/>
              </a:rPr>
              <a:t>C</a:t>
            </a:r>
            <a:endParaRPr lang="fr-FR" sz="4000" b="1" cap="none" spc="0" dirty="0">
              <a:ln w="19050">
                <a:solidFill>
                  <a:schemeClr val="tx1"/>
                </a:solidFill>
              </a:ln>
              <a:solidFill>
                <a:schemeClr val="bg1"/>
              </a:solidFill>
              <a:effectLst>
                <a:outerShdw blurRad="38100" dist="19050" dir="2700000" algn="tl" rotWithShape="0">
                  <a:schemeClr val="dk1">
                    <a:alpha val="40000"/>
                  </a:schemeClr>
                </a:outerShdw>
              </a:effectLst>
              <a:latin typeface="Gambado Sans Forte"/>
              <a:cs typeface="Arial" panose="020B0604020202020204" pitchFamily="34" charset="0"/>
            </a:endParaRPr>
          </a:p>
        </p:txBody>
      </p:sp>
      <p:sp>
        <p:nvSpPr>
          <p:cNvPr id="20" name="Rectangle 19">
            <a:extLst>
              <a:ext uri="{FF2B5EF4-FFF2-40B4-BE49-F238E27FC236}">
                <a16:creationId xmlns:a16="http://schemas.microsoft.com/office/drawing/2014/main" xmlns="" id="{9C1F2CB8-7156-58DF-0968-A8A9AA6FDC92}"/>
              </a:ext>
            </a:extLst>
          </p:cNvPr>
          <p:cNvSpPr/>
          <p:nvPr/>
        </p:nvSpPr>
        <p:spPr>
          <a:xfrm rot="21331182">
            <a:off x="7157681" y="853373"/>
            <a:ext cx="471577" cy="707886"/>
          </a:xfrm>
          <a:prstGeom prst="rect">
            <a:avLst/>
          </a:prstGeom>
          <a:noFill/>
        </p:spPr>
        <p:txBody>
          <a:bodyPr wrap="square" lIns="91440" tIns="45720" rIns="91440" bIns="45720">
            <a:spAutoFit/>
          </a:bodyPr>
          <a:lstStyle/>
          <a:p>
            <a:pPr algn="ctr"/>
            <a:r>
              <a:rPr lang="fr-FR" sz="4000" b="1" dirty="0">
                <a:ln w="19050">
                  <a:solidFill>
                    <a:schemeClr val="tx1"/>
                  </a:solidFill>
                </a:ln>
                <a:solidFill>
                  <a:schemeClr val="bg1"/>
                </a:solidFill>
                <a:effectLst>
                  <a:outerShdw blurRad="38100" dist="19050" dir="2700000" algn="tl" rotWithShape="0">
                    <a:schemeClr val="dk1">
                      <a:alpha val="40000"/>
                    </a:schemeClr>
                  </a:outerShdw>
                </a:effectLst>
                <a:latin typeface="Gambado Sans Forte"/>
                <a:cs typeface="Arial" panose="020B0604020202020204" pitchFamily="34" charset="0"/>
              </a:rPr>
              <a:t>V</a:t>
            </a:r>
            <a:endParaRPr lang="fr-FR" sz="4000" b="1" cap="none" spc="0" dirty="0">
              <a:ln w="19050">
                <a:solidFill>
                  <a:schemeClr val="tx1"/>
                </a:solidFill>
              </a:ln>
              <a:solidFill>
                <a:schemeClr val="bg1"/>
              </a:solidFill>
              <a:effectLst>
                <a:outerShdw blurRad="38100" dist="19050" dir="2700000" algn="tl" rotWithShape="0">
                  <a:schemeClr val="dk1">
                    <a:alpha val="40000"/>
                  </a:schemeClr>
                </a:outerShdw>
              </a:effectLst>
              <a:latin typeface="Gambado Sans Forte"/>
              <a:cs typeface="Arial" panose="020B0604020202020204" pitchFamily="34" charset="0"/>
            </a:endParaRPr>
          </a:p>
        </p:txBody>
      </p:sp>
      <p:sp>
        <p:nvSpPr>
          <p:cNvPr id="21" name="Rectangle 20">
            <a:extLst>
              <a:ext uri="{FF2B5EF4-FFF2-40B4-BE49-F238E27FC236}">
                <a16:creationId xmlns:a16="http://schemas.microsoft.com/office/drawing/2014/main" xmlns="" id="{89138422-D29E-65ED-E90A-31E7B5CFD175}"/>
              </a:ext>
            </a:extLst>
          </p:cNvPr>
          <p:cNvSpPr/>
          <p:nvPr/>
        </p:nvSpPr>
        <p:spPr>
          <a:xfrm>
            <a:off x="8429755" y="869507"/>
            <a:ext cx="471577" cy="707886"/>
          </a:xfrm>
          <a:prstGeom prst="rect">
            <a:avLst/>
          </a:prstGeom>
          <a:noFill/>
        </p:spPr>
        <p:txBody>
          <a:bodyPr wrap="square" lIns="91440" tIns="45720" rIns="91440" bIns="45720">
            <a:spAutoFit/>
          </a:bodyPr>
          <a:lstStyle/>
          <a:p>
            <a:pPr algn="ctr"/>
            <a:r>
              <a:rPr lang="fr-FR" sz="4000" b="1" dirty="0">
                <a:ln w="19050">
                  <a:solidFill>
                    <a:schemeClr val="tx1"/>
                  </a:solidFill>
                </a:ln>
                <a:solidFill>
                  <a:schemeClr val="bg1"/>
                </a:solidFill>
                <a:effectLst>
                  <a:outerShdw blurRad="38100" dist="19050" dir="2700000" algn="tl" rotWithShape="0">
                    <a:schemeClr val="dk1">
                      <a:alpha val="40000"/>
                    </a:schemeClr>
                  </a:outerShdw>
                </a:effectLst>
                <a:latin typeface="Gambado Sans Forte"/>
                <a:cs typeface="Arial" panose="020B0604020202020204" pitchFamily="34" charset="0"/>
              </a:rPr>
              <a:t>E</a:t>
            </a:r>
            <a:endParaRPr lang="fr-FR" sz="4000" b="1" cap="none" spc="0" dirty="0">
              <a:ln w="19050">
                <a:solidFill>
                  <a:schemeClr val="tx1"/>
                </a:solidFill>
              </a:ln>
              <a:solidFill>
                <a:schemeClr val="bg1"/>
              </a:solidFill>
              <a:effectLst>
                <a:outerShdw blurRad="38100" dist="19050" dir="2700000" algn="tl" rotWithShape="0">
                  <a:schemeClr val="dk1">
                    <a:alpha val="40000"/>
                  </a:schemeClr>
                </a:outerShdw>
              </a:effectLst>
              <a:latin typeface="Gambado Sans Forte"/>
              <a:cs typeface="Arial" panose="020B0604020202020204" pitchFamily="34" charset="0"/>
            </a:endParaRPr>
          </a:p>
        </p:txBody>
      </p:sp>
      <p:sp>
        <p:nvSpPr>
          <p:cNvPr id="22" name="Rectangle 21">
            <a:extLst>
              <a:ext uri="{FF2B5EF4-FFF2-40B4-BE49-F238E27FC236}">
                <a16:creationId xmlns:a16="http://schemas.microsoft.com/office/drawing/2014/main" xmlns="" id="{534F6FB9-D3CD-FB3B-67B6-3979E0DF016A}"/>
              </a:ext>
            </a:extLst>
          </p:cNvPr>
          <p:cNvSpPr/>
          <p:nvPr/>
        </p:nvSpPr>
        <p:spPr>
          <a:xfrm rot="291342">
            <a:off x="8125241" y="854511"/>
            <a:ext cx="471577" cy="707886"/>
          </a:xfrm>
          <a:prstGeom prst="rect">
            <a:avLst/>
          </a:prstGeom>
          <a:noFill/>
        </p:spPr>
        <p:txBody>
          <a:bodyPr wrap="square" lIns="91440" tIns="45720" rIns="91440" bIns="45720">
            <a:spAutoFit/>
          </a:bodyPr>
          <a:lstStyle/>
          <a:p>
            <a:pPr algn="ctr"/>
            <a:r>
              <a:rPr lang="fr-FR" sz="4000" b="1" dirty="0">
                <a:ln w="19050">
                  <a:solidFill>
                    <a:schemeClr val="tx1"/>
                  </a:solidFill>
                </a:ln>
                <a:solidFill>
                  <a:schemeClr val="bg1"/>
                </a:solidFill>
                <a:effectLst>
                  <a:outerShdw blurRad="38100" dist="19050" dir="2700000" algn="tl" rotWithShape="0">
                    <a:schemeClr val="dk1">
                      <a:alpha val="40000"/>
                    </a:schemeClr>
                  </a:outerShdw>
                </a:effectLst>
                <a:latin typeface="Gambado Sans Forte"/>
                <a:cs typeface="Arial" panose="020B0604020202020204" pitchFamily="34" charset="0"/>
              </a:rPr>
              <a:t>M</a:t>
            </a:r>
          </a:p>
        </p:txBody>
      </p:sp>
      <p:sp>
        <p:nvSpPr>
          <p:cNvPr id="23" name="Rectangle 22">
            <a:extLst>
              <a:ext uri="{FF2B5EF4-FFF2-40B4-BE49-F238E27FC236}">
                <a16:creationId xmlns:a16="http://schemas.microsoft.com/office/drawing/2014/main" xmlns="" id="{EB041382-A7F9-341C-653B-D692262EB503}"/>
              </a:ext>
            </a:extLst>
          </p:cNvPr>
          <p:cNvSpPr/>
          <p:nvPr/>
        </p:nvSpPr>
        <p:spPr>
          <a:xfrm>
            <a:off x="8679528" y="862739"/>
            <a:ext cx="471577" cy="707886"/>
          </a:xfrm>
          <a:prstGeom prst="rect">
            <a:avLst/>
          </a:prstGeom>
          <a:noFill/>
        </p:spPr>
        <p:txBody>
          <a:bodyPr wrap="square" lIns="91440" tIns="45720" rIns="91440" bIns="45720">
            <a:spAutoFit/>
          </a:bodyPr>
          <a:lstStyle/>
          <a:p>
            <a:pPr algn="ctr"/>
            <a:r>
              <a:rPr lang="fr-FR" sz="4000" b="1" dirty="0">
                <a:ln w="19050">
                  <a:solidFill>
                    <a:schemeClr val="tx1"/>
                  </a:solidFill>
                </a:ln>
                <a:solidFill>
                  <a:schemeClr val="bg1"/>
                </a:solidFill>
                <a:effectLst>
                  <a:outerShdw blurRad="38100" dist="19050" dir="2700000" algn="tl" rotWithShape="0">
                    <a:schemeClr val="dk1">
                      <a:alpha val="40000"/>
                    </a:schemeClr>
                  </a:outerShdw>
                </a:effectLst>
                <a:latin typeface="Gambado Sans Forte"/>
                <a:cs typeface="Arial" panose="020B0604020202020204" pitchFamily="34" charset="0"/>
              </a:rPr>
              <a:t>S</a:t>
            </a:r>
            <a:endParaRPr lang="fr-FR" sz="4000" b="1" cap="none" spc="0" dirty="0">
              <a:ln w="19050">
                <a:solidFill>
                  <a:schemeClr val="tx1"/>
                </a:solidFill>
              </a:ln>
              <a:solidFill>
                <a:schemeClr val="bg1"/>
              </a:solidFill>
              <a:effectLst>
                <a:outerShdw blurRad="38100" dist="19050" dir="2700000" algn="tl" rotWithShape="0">
                  <a:schemeClr val="dk1">
                    <a:alpha val="40000"/>
                  </a:schemeClr>
                </a:outerShdw>
              </a:effectLst>
              <a:latin typeface="Gambado Sans Forte"/>
              <a:cs typeface="Arial" panose="020B0604020202020204" pitchFamily="34" charset="0"/>
            </a:endParaRPr>
          </a:p>
        </p:txBody>
      </p:sp>
      <p:sp>
        <p:nvSpPr>
          <p:cNvPr id="24" name="Rectangle 23">
            <a:extLst>
              <a:ext uri="{FF2B5EF4-FFF2-40B4-BE49-F238E27FC236}">
                <a16:creationId xmlns:a16="http://schemas.microsoft.com/office/drawing/2014/main" xmlns="" id="{A8E26B09-985F-B689-7BA7-9D421A4CE1F2}"/>
              </a:ext>
            </a:extLst>
          </p:cNvPr>
          <p:cNvSpPr/>
          <p:nvPr/>
        </p:nvSpPr>
        <p:spPr>
          <a:xfrm>
            <a:off x="9107136" y="884621"/>
            <a:ext cx="471577" cy="707886"/>
          </a:xfrm>
          <a:prstGeom prst="rect">
            <a:avLst/>
          </a:prstGeom>
          <a:noFill/>
        </p:spPr>
        <p:txBody>
          <a:bodyPr wrap="square" lIns="91440" tIns="45720" rIns="91440" bIns="45720">
            <a:spAutoFit/>
          </a:bodyPr>
          <a:lstStyle/>
          <a:p>
            <a:pPr algn="ctr"/>
            <a:r>
              <a:rPr lang="fr-FR" sz="4000" b="1" dirty="0">
                <a:ln w="19050">
                  <a:solidFill>
                    <a:schemeClr val="tx1"/>
                  </a:solidFill>
                </a:ln>
                <a:solidFill>
                  <a:schemeClr val="bg1"/>
                </a:solidFill>
                <a:effectLst>
                  <a:outerShdw blurRad="38100" dist="19050" dir="2700000" algn="tl" rotWithShape="0">
                    <a:schemeClr val="dk1">
                      <a:alpha val="40000"/>
                    </a:schemeClr>
                  </a:outerShdw>
                </a:effectLst>
                <a:latin typeface="Gambado Sans Forte"/>
                <a:cs typeface="Arial" panose="020B0604020202020204" pitchFamily="34" charset="0"/>
              </a:rPr>
              <a:t>É</a:t>
            </a:r>
            <a:endParaRPr lang="fr-FR" sz="4000" b="1" cap="none" spc="0" dirty="0">
              <a:ln w="19050">
                <a:solidFill>
                  <a:schemeClr val="tx1"/>
                </a:solidFill>
              </a:ln>
              <a:solidFill>
                <a:schemeClr val="bg1"/>
              </a:solidFill>
              <a:effectLst>
                <a:outerShdw blurRad="38100" dist="19050" dir="2700000" algn="tl" rotWithShape="0">
                  <a:schemeClr val="dk1">
                    <a:alpha val="40000"/>
                  </a:schemeClr>
                </a:outerShdw>
              </a:effectLst>
              <a:latin typeface="Gambado Sans Forte"/>
              <a:cs typeface="Arial" panose="020B0604020202020204" pitchFamily="34" charset="0"/>
            </a:endParaRPr>
          </a:p>
        </p:txBody>
      </p:sp>
      <p:sp>
        <p:nvSpPr>
          <p:cNvPr id="25" name="Rectangle 24">
            <a:extLst>
              <a:ext uri="{FF2B5EF4-FFF2-40B4-BE49-F238E27FC236}">
                <a16:creationId xmlns:a16="http://schemas.microsoft.com/office/drawing/2014/main" xmlns="" id="{29233A7E-95AF-05C3-6037-6A6CEEECFB02}"/>
              </a:ext>
            </a:extLst>
          </p:cNvPr>
          <p:cNvSpPr/>
          <p:nvPr/>
        </p:nvSpPr>
        <p:spPr>
          <a:xfrm rot="21352973">
            <a:off x="9449314" y="873952"/>
            <a:ext cx="471577" cy="707886"/>
          </a:xfrm>
          <a:prstGeom prst="rect">
            <a:avLst/>
          </a:prstGeom>
          <a:noFill/>
        </p:spPr>
        <p:txBody>
          <a:bodyPr wrap="square" lIns="91440" tIns="45720" rIns="91440" bIns="45720">
            <a:spAutoFit/>
          </a:bodyPr>
          <a:lstStyle/>
          <a:p>
            <a:pPr algn="ctr"/>
            <a:r>
              <a:rPr lang="fr-FR" sz="4000" b="1" dirty="0">
                <a:ln w="19050">
                  <a:solidFill>
                    <a:schemeClr val="tx1"/>
                  </a:solidFill>
                </a:ln>
                <a:solidFill>
                  <a:schemeClr val="bg1"/>
                </a:solidFill>
                <a:effectLst>
                  <a:outerShdw blurRad="38100" dist="19050" dir="2700000" algn="tl" rotWithShape="0">
                    <a:schemeClr val="dk1">
                      <a:alpha val="40000"/>
                    </a:schemeClr>
                  </a:outerShdw>
                </a:effectLst>
                <a:latin typeface="Gambado Sans Forte"/>
                <a:cs typeface="Arial" panose="020B0604020202020204" pitchFamily="34" charset="0"/>
              </a:rPr>
              <a:t>M</a:t>
            </a:r>
          </a:p>
        </p:txBody>
      </p:sp>
      <p:sp>
        <p:nvSpPr>
          <p:cNvPr id="26" name="Rectangle 25">
            <a:extLst>
              <a:ext uri="{FF2B5EF4-FFF2-40B4-BE49-F238E27FC236}">
                <a16:creationId xmlns:a16="http://schemas.microsoft.com/office/drawing/2014/main" xmlns="" id="{61ED335E-17ED-98B4-EEF8-3F431ACC7852}"/>
              </a:ext>
            </a:extLst>
          </p:cNvPr>
          <p:cNvSpPr/>
          <p:nvPr/>
        </p:nvSpPr>
        <p:spPr>
          <a:xfrm>
            <a:off x="9821187" y="851219"/>
            <a:ext cx="471577" cy="707886"/>
          </a:xfrm>
          <a:prstGeom prst="rect">
            <a:avLst/>
          </a:prstGeom>
          <a:noFill/>
        </p:spPr>
        <p:txBody>
          <a:bodyPr wrap="square" lIns="91440" tIns="45720" rIns="91440" bIns="45720">
            <a:spAutoFit/>
          </a:bodyPr>
          <a:lstStyle/>
          <a:p>
            <a:pPr algn="ctr"/>
            <a:r>
              <a:rPr lang="fr-FR" sz="4000" b="1" dirty="0">
                <a:ln w="19050">
                  <a:solidFill>
                    <a:schemeClr val="tx1"/>
                  </a:solidFill>
                </a:ln>
                <a:solidFill>
                  <a:schemeClr val="bg1"/>
                </a:solidFill>
                <a:effectLst>
                  <a:outerShdw blurRad="38100" dist="19050" dir="2700000" algn="tl" rotWithShape="0">
                    <a:schemeClr val="dk1">
                      <a:alpha val="40000"/>
                    </a:schemeClr>
                  </a:outerShdw>
                </a:effectLst>
                <a:latin typeface="Gambado Sans Forte"/>
                <a:cs typeface="Arial" panose="020B0604020202020204" pitchFamily="34" charset="0"/>
              </a:rPr>
              <a:t>O</a:t>
            </a:r>
            <a:endParaRPr lang="fr-FR" sz="4000" b="1" cap="none" spc="0" dirty="0">
              <a:ln w="19050">
                <a:solidFill>
                  <a:schemeClr val="tx1"/>
                </a:solidFill>
              </a:ln>
              <a:solidFill>
                <a:schemeClr val="bg1"/>
              </a:solidFill>
              <a:effectLst>
                <a:outerShdw blurRad="38100" dist="19050" dir="2700000" algn="tl" rotWithShape="0">
                  <a:schemeClr val="dk1">
                    <a:alpha val="40000"/>
                  </a:schemeClr>
                </a:outerShdw>
              </a:effectLst>
              <a:latin typeface="Gambado Sans Forte"/>
              <a:cs typeface="Arial" panose="020B0604020202020204" pitchFamily="34" charset="0"/>
            </a:endParaRPr>
          </a:p>
        </p:txBody>
      </p:sp>
      <p:sp>
        <p:nvSpPr>
          <p:cNvPr id="27" name="Rectangle 26">
            <a:extLst>
              <a:ext uri="{FF2B5EF4-FFF2-40B4-BE49-F238E27FC236}">
                <a16:creationId xmlns:a16="http://schemas.microsoft.com/office/drawing/2014/main" xmlns="" id="{577806E4-5AF6-79D5-5596-5FA08552A30D}"/>
              </a:ext>
            </a:extLst>
          </p:cNvPr>
          <p:cNvSpPr/>
          <p:nvPr/>
        </p:nvSpPr>
        <p:spPr>
          <a:xfrm>
            <a:off x="10084592" y="833234"/>
            <a:ext cx="471577" cy="707886"/>
          </a:xfrm>
          <a:prstGeom prst="rect">
            <a:avLst/>
          </a:prstGeom>
          <a:noFill/>
        </p:spPr>
        <p:txBody>
          <a:bodyPr wrap="square" lIns="91440" tIns="45720" rIns="91440" bIns="45720">
            <a:spAutoFit/>
          </a:bodyPr>
          <a:lstStyle/>
          <a:p>
            <a:pPr algn="ctr"/>
            <a:r>
              <a:rPr lang="fr-FR" sz="4000" b="1" dirty="0">
                <a:ln w="19050">
                  <a:solidFill>
                    <a:schemeClr val="tx1"/>
                  </a:solidFill>
                </a:ln>
                <a:solidFill>
                  <a:schemeClr val="bg1"/>
                </a:solidFill>
                <a:effectLst>
                  <a:outerShdw blurRad="38100" dist="19050" dir="2700000" algn="tl" rotWithShape="0">
                    <a:schemeClr val="dk1">
                      <a:alpha val="40000"/>
                    </a:schemeClr>
                  </a:outerShdw>
                </a:effectLst>
                <a:latin typeface="Gambado Sans Forte"/>
                <a:cs typeface="Arial" panose="020B0604020202020204" pitchFamily="34" charset="0"/>
              </a:rPr>
              <a:t>T</a:t>
            </a:r>
            <a:endParaRPr lang="fr-FR" sz="4000" b="1" cap="none" spc="0" dirty="0">
              <a:ln w="19050">
                <a:solidFill>
                  <a:schemeClr val="tx1"/>
                </a:solidFill>
              </a:ln>
              <a:solidFill>
                <a:schemeClr val="bg1"/>
              </a:solidFill>
              <a:effectLst>
                <a:outerShdw blurRad="38100" dist="19050" dir="2700000" algn="tl" rotWithShape="0">
                  <a:schemeClr val="dk1">
                    <a:alpha val="40000"/>
                  </a:schemeClr>
                </a:outerShdw>
              </a:effectLst>
              <a:latin typeface="Gambado Sans Forte"/>
              <a:cs typeface="Arial" panose="020B0604020202020204" pitchFamily="34" charset="0"/>
            </a:endParaRPr>
          </a:p>
        </p:txBody>
      </p:sp>
      <p:sp>
        <p:nvSpPr>
          <p:cNvPr id="28" name="Rectangle 27">
            <a:extLst>
              <a:ext uri="{FF2B5EF4-FFF2-40B4-BE49-F238E27FC236}">
                <a16:creationId xmlns:a16="http://schemas.microsoft.com/office/drawing/2014/main" xmlns="" id="{6FC94BFA-2BE0-7E2B-9A72-C80E2EB2472B}"/>
              </a:ext>
            </a:extLst>
          </p:cNvPr>
          <p:cNvSpPr/>
          <p:nvPr/>
        </p:nvSpPr>
        <p:spPr>
          <a:xfrm rot="21310657">
            <a:off x="10276615" y="841621"/>
            <a:ext cx="471577" cy="707886"/>
          </a:xfrm>
          <a:prstGeom prst="rect">
            <a:avLst/>
          </a:prstGeom>
          <a:noFill/>
        </p:spPr>
        <p:txBody>
          <a:bodyPr wrap="square" lIns="91440" tIns="45720" rIns="91440" bIns="45720">
            <a:spAutoFit/>
          </a:bodyPr>
          <a:lstStyle/>
          <a:p>
            <a:pPr algn="ctr"/>
            <a:r>
              <a:rPr lang="fr-FR" sz="4000" b="1" dirty="0">
                <a:ln w="19050">
                  <a:solidFill>
                    <a:schemeClr val="tx1"/>
                  </a:solidFill>
                </a:ln>
                <a:solidFill>
                  <a:schemeClr val="bg1"/>
                </a:solidFill>
                <a:effectLst>
                  <a:outerShdw blurRad="38100" dist="19050" dir="2700000" algn="tl" rotWithShape="0">
                    <a:schemeClr val="dk1">
                      <a:alpha val="40000"/>
                    </a:schemeClr>
                  </a:outerShdw>
                </a:effectLst>
                <a:latin typeface="Gambado Sans Forte"/>
                <a:cs typeface="Arial" panose="020B0604020202020204" pitchFamily="34" charset="0"/>
              </a:rPr>
              <a:t>I</a:t>
            </a:r>
            <a:endParaRPr lang="fr-FR" sz="4000" b="1" cap="none" spc="0" dirty="0">
              <a:ln w="19050">
                <a:solidFill>
                  <a:schemeClr val="tx1"/>
                </a:solidFill>
              </a:ln>
              <a:solidFill>
                <a:schemeClr val="bg1"/>
              </a:solidFill>
              <a:effectLst>
                <a:outerShdw blurRad="38100" dist="19050" dir="2700000" algn="tl" rotWithShape="0">
                  <a:schemeClr val="dk1">
                    <a:alpha val="40000"/>
                  </a:schemeClr>
                </a:outerShdw>
              </a:effectLst>
              <a:latin typeface="Gambado Sans Forte"/>
              <a:cs typeface="Arial" panose="020B0604020202020204" pitchFamily="34" charset="0"/>
            </a:endParaRPr>
          </a:p>
        </p:txBody>
      </p:sp>
      <p:sp>
        <p:nvSpPr>
          <p:cNvPr id="29" name="Rectangle 28">
            <a:extLst>
              <a:ext uri="{FF2B5EF4-FFF2-40B4-BE49-F238E27FC236}">
                <a16:creationId xmlns:a16="http://schemas.microsoft.com/office/drawing/2014/main" xmlns="" id="{335DF281-57E4-2BF3-2321-0470FD03F970}"/>
              </a:ext>
            </a:extLst>
          </p:cNvPr>
          <p:cNvSpPr/>
          <p:nvPr/>
        </p:nvSpPr>
        <p:spPr>
          <a:xfrm>
            <a:off x="11059029" y="818630"/>
            <a:ext cx="471577" cy="707886"/>
          </a:xfrm>
          <a:prstGeom prst="rect">
            <a:avLst/>
          </a:prstGeom>
          <a:noFill/>
        </p:spPr>
        <p:txBody>
          <a:bodyPr wrap="square" lIns="91440" tIns="45720" rIns="91440" bIns="45720">
            <a:spAutoFit/>
          </a:bodyPr>
          <a:lstStyle/>
          <a:p>
            <a:pPr algn="ctr"/>
            <a:r>
              <a:rPr lang="fr-FR" sz="4000" b="1" dirty="0">
                <a:ln w="19050">
                  <a:solidFill>
                    <a:schemeClr val="tx1"/>
                  </a:solidFill>
                </a:ln>
                <a:solidFill>
                  <a:schemeClr val="bg1"/>
                </a:solidFill>
                <a:effectLst>
                  <a:outerShdw blurRad="38100" dist="19050" dir="2700000" algn="tl" rotWithShape="0">
                    <a:schemeClr val="dk1">
                      <a:alpha val="40000"/>
                    </a:schemeClr>
                  </a:outerShdw>
                </a:effectLst>
                <a:latin typeface="Gambado Sans Forte"/>
                <a:cs typeface="Arial" panose="020B0604020202020204" pitchFamily="34" charset="0"/>
              </a:rPr>
              <a:t>S</a:t>
            </a:r>
            <a:endParaRPr lang="fr-FR" sz="4000" b="1" cap="none" spc="0" dirty="0">
              <a:ln w="19050">
                <a:solidFill>
                  <a:schemeClr val="tx1"/>
                </a:solidFill>
              </a:ln>
              <a:solidFill>
                <a:schemeClr val="bg1"/>
              </a:solidFill>
              <a:effectLst>
                <a:outerShdw blurRad="38100" dist="19050" dir="2700000" algn="tl" rotWithShape="0">
                  <a:schemeClr val="dk1">
                    <a:alpha val="40000"/>
                  </a:schemeClr>
                </a:outerShdw>
              </a:effectLst>
              <a:latin typeface="Gambado Sans Forte"/>
              <a:cs typeface="Arial" panose="020B0604020202020204" pitchFamily="34" charset="0"/>
            </a:endParaRPr>
          </a:p>
        </p:txBody>
      </p:sp>
      <p:sp>
        <p:nvSpPr>
          <p:cNvPr id="30" name="Rectangle 29">
            <a:extLst>
              <a:ext uri="{FF2B5EF4-FFF2-40B4-BE49-F238E27FC236}">
                <a16:creationId xmlns:a16="http://schemas.microsoft.com/office/drawing/2014/main" xmlns="" id="{05F52775-EFEC-9971-D5F2-3FCF3DC158E8}"/>
              </a:ext>
            </a:extLst>
          </p:cNvPr>
          <p:cNvSpPr/>
          <p:nvPr/>
        </p:nvSpPr>
        <p:spPr>
          <a:xfrm>
            <a:off x="10479898" y="830504"/>
            <a:ext cx="471577" cy="707886"/>
          </a:xfrm>
          <a:prstGeom prst="rect">
            <a:avLst/>
          </a:prstGeom>
          <a:noFill/>
        </p:spPr>
        <p:txBody>
          <a:bodyPr wrap="square" lIns="91440" tIns="45720" rIns="91440" bIns="45720">
            <a:spAutoFit/>
          </a:bodyPr>
          <a:lstStyle/>
          <a:p>
            <a:pPr algn="ctr"/>
            <a:r>
              <a:rPr lang="fr-FR" sz="4000" b="1" dirty="0">
                <a:ln w="19050">
                  <a:solidFill>
                    <a:schemeClr val="tx1"/>
                  </a:solidFill>
                </a:ln>
                <a:solidFill>
                  <a:schemeClr val="bg1"/>
                </a:solidFill>
                <a:effectLst>
                  <a:outerShdw blurRad="38100" dist="19050" dir="2700000" algn="tl" rotWithShape="0">
                    <a:schemeClr val="dk1">
                      <a:alpha val="40000"/>
                    </a:schemeClr>
                  </a:outerShdw>
                </a:effectLst>
                <a:latin typeface="Gambado Sans Forte"/>
                <a:cs typeface="Arial" panose="020B0604020202020204" pitchFamily="34" charset="0"/>
              </a:rPr>
              <a:t>O</a:t>
            </a:r>
            <a:endParaRPr lang="fr-FR" sz="4000" b="1" cap="none" spc="0" dirty="0">
              <a:ln w="19050">
                <a:solidFill>
                  <a:schemeClr val="tx1"/>
                </a:solidFill>
              </a:ln>
              <a:solidFill>
                <a:schemeClr val="bg1"/>
              </a:solidFill>
              <a:effectLst>
                <a:outerShdw blurRad="38100" dist="19050" dir="2700000" algn="tl" rotWithShape="0">
                  <a:schemeClr val="dk1">
                    <a:alpha val="40000"/>
                  </a:schemeClr>
                </a:outerShdw>
              </a:effectLst>
              <a:latin typeface="Gambado Sans Forte"/>
              <a:cs typeface="Arial" panose="020B0604020202020204" pitchFamily="34" charset="0"/>
            </a:endParaRPr>
          </a:p>
        </p:txBody>
      </p:sp>
      <p:sp>
        <p:nvSpPr>
          <p:cNvPr id="31" name="Rectangle 30">
            <a:extLst>
              <a:ext uri="{FF2B5EF4-FFF2-40B4-BE49-F238E27FC236}">
                <a16:creationId xmlns:a16="http://schemas.microsoft.com/office/drawing/2014/main" xmlns="" id="{F7D54908-EBE7-9A62-7F77-852123F81CDB}"/>
              </a:ext>
            </a:extLst>
          </p:cNvPr>
          <p:cNvSpPr/>
          <p:nvPr/>
        </p:nvSpPr>
        <p:spPr>
          <a:xfrm>
            <a:off x="10773007" y="832930"/>
            <a:ext cx="471577" cy="707886"/>
          </a:xfrm>
          <a:prstGeom prst="rect">
            <a:avLst/>
          </a:prstGeom>
          <a:noFill/>
        </p:spPr>
        <p:txBody>
          <a:bodyPr wrap="square" lIns="91440" tIns="45720" rIns="91440" bIns="45720">
            <a:spAutoFit/>
          </a:bodyPr>
          <a:lstStyle/>
          <a:p>
            <a:pPr algn="ctr"/>
            <a:r>
              <a:rPr lang="fr-FR" sz="4000" b="1" dirty="0">
                <a:ln w="19050">
                  <a:solidFill>
                    <a:schemeClr val="tx1"/>
                  </a:solidFill>
                </a:ln>
                <a:solidFill>
                  <a:schemeClr val="bg1"/>
                </a:solidFill>
                <a:effectLst>
                  <a:outerShdw blurRad="38100" dist="19050" dir="2700000" algn="tl" rotWithShape="0">
                    <a:schemeClr val="dk1">
                      <a:alpha val="40000"/>
                    </a:schemeClr>
                  </a:outerShdw>
                </a:effectLst>
                <a:latin typeface="Gambado Sans Forte"/>
                <a:cs typeface="Arial" panose="020B0604020202020204" pitchFamily="34" charset="0"/>
              </a:rPr>
              <a:t>N</a:t>
            </a:r>
            <a:endParaRPr lang="fr-FR" sz="4000" b="1" cap="none" spc="0" dirty="0">
              <a:ln w="19050">
                <a:solidFill>
                  <a:schemeClr val="tx1"/>
                </a:solidFill>
              </a:ln>
              <a:solidFill>
                <a:schemeClr val="bg1"/>
              </a:solidFill>
              <a:effectLst>
                <a:outerShdw blurRad="38100" dist="19050" dir="2700000" algn="tl" rotWithShape="0">
                  <a:schemeClr val="dk1">
                    <a:alpha val="40000"/>
                  </a:schemeClr>
                </a:outerShdw>
              </a:effectLst>
              <a:latin typeface="Gambado Sans Forte"/>
              <a:cs typeface="Arial" panose="020B0604020202020204" pitchFamily="34" charset="0"/>
            </a:endParaRPr>
          </a:p>
        </p:txBody>
      </p:sp>
      <p:sp>
        <p:nvSpPr>
          <p:cNvPr id="32" name="ZoneTexte 31">
            <a:extLst>
              <a:ext uri="{FF2B5EF4-FFF2-40B4-BE49-F238E27FC236}">
                <a16:creationId xmlns:a16="http://schemas.microsoft.com/office/drawing/2014/main" xmlns="" id="{88372820-7FA7-63B5-FFF4-D1B39367C5AE}"/>
              </a:ext>
            </a:extLst>
          </p:cNvPr>
          <p:cNvSpPr txBox="1"/>
          <p:nvPr/>
        </p:nvSpPr>
        <p:spPr>
          <a:xfrm>
            <a:off x="4847347" y="1493487"/>
            <a:ext cx="5765533" cy="523220"/>
          </a:xfrm>
          <a:prstGeom prst="rect">
            <a:avLst/>
          </a:prstGeom>
          <a:noFill/>
        </p:spPr>
        <p:txBody>
          <a:bodyPr wrap="square" rtlCol="0">
            <a:spAutoFit/>
          </a:bodyPr>
          <a:lstStyle/>
          <a:p>
            <a:pPr algn="ctr"/>
            <a:r>
              <a:rPr lang="fr-CA" sz="2800" dirty="0">
                <a:latin typeface="Gadugi" panose="020B0502040204020203" pitchFamily="34" charset="0"/>
                <a:ea typeface="Gadugi" panose="020B0502040204020203" pitchFamily="34" charset="0"/>
              </a:rPr>
              <a:t>« Une sortie en forêt »</a:t>
            </a:r>
          </a:p>
        </p:txBody>
      </p:sp>
      <p:sp>
        <p:nvSpPr>
          <p:cNvPr id="33" name="Titre 1">
            <a:extLst>
              <a:ext uri="{FF2B5EF4-FFF2-40B4-BE49-F238E27FC236}">
                <a16:creationId xmlns:a16="http://schemas.microsoft.com/office/drawing/2014/main" xmlns="" id="{5D6685D3-23A0-BD9B-9780-3C1D7695E19F}"/>
              </a:ext>
            </a:extLst>
          </p:cNvPr>
          <p:cNvSpPr>
            <a:spLocks noGrp="1"/>
          </p:cNvSpPr>
          <p:nvPr>
            <p:ph type="title"/>
            <p:custDataLst>
              <p:tags r:id="rId2"/>
            </p:custDataLst>
          </p:nvPr>
        </p:nvSpPr>
        <p:spPr>
          <a:xfrm>
            <a:off x="164734" y="2164409"/>
            <a:ext cx="3343481" cy="2320608"/>
          </a:xfrm>
          <a:ln w="38100">
            <a:solidFill>
              <a:srgbClr val="00CC99"/>
            </a:solidFill>
          </a:ln>
        </p:spPr>
        <p:txBody>
          <a:bodyPr>
            <a:normAutofit/>
          </a:bodyPr>
          <a:lstStyle/>
          <a:p>
            <a:pPr algn="ctr"/>
            <a:r>
              <a:rPr lang="fr-CA" dirty="0">
                <a:solidFill>
                  <a:srgbClr val="00CC99"/>
                </a:solidFill>
                <a:latin typeface="+mn-lt"/>
                <a:cs typeface="Calibri Light"/>
              </a:rPr>
              <a:t>Les aventures de Léo et Charlie</a:t>
            </a:r>
            <a:endParaRPr lang="fr-CA" dirty="0">
              <a:solidFill>
                <a:srgbClr val="00CC99"/>
              </a:solidFill>
              <a:latin typeface="Calibri"/>
              <a:ea typeface="Calibri"/>
              <a:cs typeface="Calibri Light"/>
            </a:endParaRPr>
          </a:p>
        </p:txBody>
      </p:sp>
    </p:spTree>
    <p:extLst>
      <p:ext uri="{BB962C8B-B14F-4D97-AF65-F5344CB8AC3E}">
        <p14:creationId xmlns:p14="http://schemas.microsoft.com/office/powerpoint/2010/main" val="9731542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xmlns="" id="{3A9F3B75-3514-A37D-71B9-560D84952917}"/>
              </a:ext>
            </a:extLst>
          </p:cNvPr>
          <p:cNvPicPr>
            <a:picLocks noChangeAspect="1"/>
          </p:cNvPicPr>
          <p:nvPr>
            <p:custDataLst>
              <p:tags r:id="rId1"/>
            </p:custDataLst>
          </p:nvPr>
        </p:nvPicPr>
        <p:blipFill rotWithShape="1">
          <a:blip r:embed="rId10">
            <a:extLst>
              <a:ext uri="{28A0092B-C50C-407E-A947-70E740481C1C}">
                <a14:useLocalDpi xmlns:a14="http://schemas.microsoft.com/office/drawing/2010/main" val="0"/>
              </a:ext>
            </a:extLst>
          </a:blip>
          <a:srcRect l="49474"/>
          <a:stretch/>
        </p:blipFill>
        <p:spPr>
          <a:xfrm>
            <a:off x="6031852" y="0"/>
            <a:ext cx="6160148" cy="6858000"/>
          </a:xfrm>
          <a:prstGeom prst="rect">
            <a:avLst/>
          </a:prstGeom>
        </p:spPr>
      </p:pic>
      <p:pic>
        <p:nvPicPr>
          <p:cNvPr id="4" name="Image 3">
            <a:extLst>
              <a:ext uri="{FF2B5EF4-FFF2-40B4-BE49-F238E27FC236}">
                <a16:creationId xmlns:a16="http://schemas.microsoft.com/office/drawing/2014/main" xmlns="" id="{3A9F3B75-3514-A37D-71B9-560D84952917}"/>
              </a:ext>
            </a:extLst>
          </p:cNvPr>
          <p:cNvPicPr>
            <a:picLocks noChangeAspect="1"/>
          </p:cNvPicPr>
          <p:nvPr>
            <p:custDataLst>
              <p:tags r:id="rId2"/>
            </p:custDataLst>
          </p:nvPr>
        </p:nvPicPr>
        <p:blipFill rotWithShape="1">
          <a:blip r:embed="rId10">
            <a:extLst>
              <a:ext uri="{28A0092B-C50C-407E-A947-70E740481C1C}">
                <a14:useLocalDpi xmlns:a14="http://schemas.microsoft.com/office/drawing/2010/main" val="0"/>
              </a:ext>
            </a:extLst>
          </a:blip>
          <a:srcRect l="49474"/>
          <a:stretch/>
        </p:blipFill>
        <p:spPr>
          <a:xfrm flipH="1">
            <a:off x="-128296" y="0"/>
            <a:ext cx="6160148" cy="6858000"/>
          </a:xfrm>
          <a:prstGeom prst="rect">
            <a:avLst/>
          </a:prstGeom>
        </p:spPr>
      </p:pic>
      <p:pic>
        <p:nvPicPr>
          <p:cNvPr id="2" name="Image 1">
            <a:extLst>
              <a:ext uri="{FF2B5EF4-FFF2-40B4-BE49-F238E27FC236}">
                <a16:creationId xmlns:a16="http://schemas.microsoft.com/office/drawing/2014/main" xmlns="" id="{A5367069-6023-A91D-E327-9CD8B465B815}"/>
              </a:ext>
            </a:extLst>
          </p:cNvPr>
          <p:cNvPicPr>
            <a:picLocks noChangeAspect="1"/>
          </p:cNvPicPr>
          <p:nvPr>
            <p:custDataLst>
              <p:tags r:id="rId3"/>
            </p:custDataLst>
          </p:nvPr>
        </p:nvPicPr>
        <p:blipFill rotWithShape="1">
          <a:blip r:embed="rId11">
            <a:extLst>
              <a:ext uri="{28A0092B-C50C-407E-A947-70E740481C1C}">
                <a14:useLocalDpi xmlns:a14="http://schemas.microsoft.com/office/drawing/2010/main" val="0"/>
              </a:ext>
            </a:extLst>
          </a:blip>
          <a:srcRect l="67970" t="-561" b="1"/>
          <a:stretch/>
        </p:blipFill>
        <p:spPr>
          <a:xfrm flipH="1">
            <a:off x="-128297" y="-38420"/>
            <a:ext cx="3905035" cy="6896420"/>
          </a:xfrm>
          <a:prstGeom prst="rect">
            <a:avLst/>
          </a:prstGeom>
          <a:effectLst>
            <a:softEdge rad="127000"/>
          </a:effectLst>
        </p:spPr>
      </p:pic>
      <p:pic>
        <p:nvPicPr>
          <p:cNvPr id="8" name="Image 7">
            <a:extLst>
              <a:ext uri="{FF2B5EF4-FFF2-40B4-BE49-F238E27FC236}">
                <a16:creationId xmlns:a16="http://schemas.microsoft.com/office/drawing/2014/main" xmlns="" id="{960A25C0-898E-CE28-92D9-120791611DA7}"/>
              </a:ext>
            </a:extLst>
          </p:cNvPr>
          <p:cNvPicPr>
            <a:picLocks noChangeAspect="1"/>
          </p:cNvPicPr>
          <p:nvPr>
            <p:custDataLst>
              <p:tags r:id="rId4"/>
            </p:custDataLst>
          </p:nvPr>
        </p:nvPicPr>
        <p:blipFill>
          <a:blip r:embed="rId12">
            <a:alphaModFix amt="50000"/>
            <a:extLst>
              <a:ext uri="{BEBA8EAE-BF5A-486C-A8C5-ECC9F3942E4B}">
                <a14:imgProps xmlns:a14="http://schemas.microsoft.com/office/drawing/2010/main">
                  <a14:imgLayer r:embed="rId13">
                    <a14:imgEffect>
                      <a14:backgroundRemoval t="5134" b="91295" l="2594" r="96333">
                        <a14:foregroundMark x1="8050" y1="27679" x2="10733" y2="85268"/>
                        <a14:foregroundMark x1="16100" y1="28125" x2="32558" y2="45089"/>
                        <a14:foregroundMark x1="32558" y1="45089" x2="42129" y2="65402"/>
                        <a14:foregroundMark x1="3667" y1="26563" x2="3667" y2="26563"/>
                        <a14:foregroundMark x1="2594" y1="43304" x2="2594" y2="43304"/>
                        <a14:foregroundMark x1="27996" y1="91295" x2="27996" y2="91295"/>
                        <a14:foregroundMark x1="93023" y1="67188" x2="93023" y2="67188"/>
                        <a14:foregroundMark x1="96422" y1="55134" x2="96422" y2="55134"/>
                        <a14:foregroundMark x1="51521" y1="5134" x2="51521" y2="5134"/>
                      </a14:backgroundRemoval>
                    </a14:imgEffect>
                  </a14:imgLayer>
                </a14:imgProps>
              </a:ext>
              <a:ext uri="{28A0092B-C50C-407E-A947-70E740481C1C}">
                <a14:useLocalDpi xmlns:a14="http://schemas.microsoft.com/office/drawing/2010/main" val="0"/>
              </a:ext>
            </a:extLst>
          </a:blip>
          <a:stretch>
            <a:fillRect/>
          </a:stretch>
        </p:blipFill>
        <p:spPr>
          <a:xfrm>
            <a:off x="3824865" y="2158505"/>
            <a:ext cx="5085671" cy="3483538"/>
          </a:xfrm>
          <a:prstGeom prst="rect">
            <a:avLst/>
          </a:prstGeom>
        </p:spPr>
      </p:pic>
      <p:pic>
        <p:nvPicPr>
          <p:cNvPr id="11" name="Image 10">
            <a:extLst>
              <a:ext uri="{FF2B5EF4-FFF2-40B4-BE49-F238E27FC236}">
                <a16:creationId xmlns:a16="http://schemas.microsoft.com/office/drawing/2014/main" xmlns="" id="{C192AAB5-B302-596C-F386-04B217E214F7}"/>
              </a:ext>
            </a:extLst>
          </p:cNvPr>
          <p:cNvPicPr>
            <a:picLocks noChangeAspect="1"/>
          </p:cNvPicPr>
          <p:nvPr>
            <p:custDataLst>
              <p:tags r:id="rId5"/>
            </p:custDataLst>
          </p:nvPr>
        </p:nvPicPr>
        <p:blipFill>
          <a:blip r:embed="rId14">
            <a:alphaModFix amt="50000"/>
            <a:extLst>
              <a:ext uri="{BEBA8EAE-BF5A-486C-A8C5-ECC9F3942E4B}">
                <a14:imgProps xmlns:a14="http://schemas.microsoft.com/office/drawing/2010/main">
                  <a14:imgLayer r:embed="rId15">
                    <a14:imgEffect>
                      <a14:backgroundRemoval t="8929" b="89286" l="3550" r="95842">
                        <a14:foregroundMark x1="3550" y1="59821" x2="3550" y2="59821"/>
                        <a14:foregroundMark x1="92901" y1="41071" x2="92901" y2="41071"/>
                        <a14:foregroundMark x1="95842" y1="44643" x2="95842" y2="44643"/>
                      </a14:backgroundRemoval>
                    </a14:imgEffect>
                  </a14:imgLayer>
                </a14:imgProps>
              </a:ext>
              <a:ext uri="{28A0092B-C50C-407E-A947-70E740481C1C}">
                <a14:useLocalDpi xmlns:a14="http://schemas.microsoft.com/office/drawing/2010/main" val="0"/>
              </a:ext>
            </a:extLst>
          </a:blip>
          <a:stretch>
            <a:fillRect/>
          </a:stretch>
        </p:blipFill>
        <p:spPr>
          <a:xfrm>
            <a:off x="447472" y="0"/>
            <a:ext cx="11563714" cy="2731099"/>
          </a:xfrm>
          <a:prstGeom prst="rect">
            <a:avLst/>
          </a:prstGeom>
        </p:spPr>
      </p:pic>
      <p:sp>
        <p:nvSpPr>
          <p:cNvPr id="5" name="Rectangle 4"/>
          <p:cNvSpPr/>
          <p:nvPr>
            <p:custDataLst>
              <p:tags r:id="rId6"/>
            </p:custDataLst>
          </p:nvPr>
        </p:nvSpPr>
        <p:spPr>
          <a:xfrm>
            <a:off x="874880" y="558802"/>
            <a:ext cx="10427370" cy="1569660"/>
          </a:xfrm>
          <a:prstGeom prst="rect">
            <a:avLst/>
          </a:prstGeom>
        </p:spPr>
        <p:txBody>
          <a:bodyPr wrap="square">
            <a:spAutoFit/>
          </a:bodyPr>
          <a:lstStyle/>
          <a:p>
            <a:r>
              <a:rPr lang="fr-CA" sz="2400" dirty="0">
                <a:latin typeface="Calibri" panose="020F0502020204030204" pitchFamily="34" charset="0"/>
              </a:rPr>
              <a:t>Une sortie en forêt est organisée au camp HORS-PISTE. Charlie est très heureuse, puisqu’elle a reçu en cadeau un livre sur les oiseaux et espère voir un oiseau rare. Elle apporte ses jumelles et va se promener avec sa classe en inspirant le bon air frais de la forêt. </a:t>
            </a:r>
          </a:p>
        </p:txBody>
      </p:sp>
      <p:sp>
        <p:nvSpPr>
          <p:cNvPr id="9" name="Rectangle 8"/>
          <p:cNvSpPr/>
          <p:nvPr>
            <p:custDataLst>
              <p:tags r:id="rId7"/>
            </p:custDataLst>
          </p:nvPr>
        </p:nvSpPr>
        <p:spPr>
          <a:xfrm>
            <a:off x="4395537" y="2687580"/>
            <a:ext cx="4164804" cy="2677656"/>
          </a:xfrm>
          <a:prstGeom prst="rect">
            <a:avLst/>
          </a:prstGeom>
        </p:spPr>
        <p:txBody>
          <a:bodyPr wrap="square">
            <a:spAutoFit/>
          </a:bodyPr>
          <a:lstStyle/>
          <a:p>
            <a:pPr lvl="0"/>
            <a:r>
              <a:rPr lang="fr-CA" sz="2400" dirty="0">
                <a:solidFill>
                  <a:prstClr val="black"/>
                </a:solidFill>
                <a:latin typeface="Calibri" panose="020F0502020204030204" pitchFamily="34" charset="0"/>
              </a:rPr>
              <a:t>Soudainement, Charlie aperçoit un oiseau rouge perché sur une branche d’arbre. Elle met ses jumelles contre ses yeux pour regarder l’oiseau de plus près. Oh! Il s’agit bel et bien d’un cardinal rouge! </a:t>
            </a:r>
            <a:endParaRPr lang="fr-CA" sz="2400" dirty="0">
              <a:solidFill>
                <a:prstClr val="black"/>
              </a:solidFill>
            </a:endParaRPr>
          </a:p>
        </p:txBody>
      </p:sp>
      <p:pic>
        <p:nvPicPr>
          <p:cNvPr id="13" name="Image 12"/>
          <p:cNvPicPr>
            <a:picLocks noChangeAspect="1"/>
          </p:cNvPicPr>
          <p:nvPr>
            <p:custDataLst>
              <p:tags r:id="rId8"/>
            </p:custDataLst>
          </p:nvPr>
        </p:nvPicPr>
        <p:blipFill>
          <a:blip r:embed="rId16" cstate="print">
            <a:extLst>
              <a:ext uri="{28A0092B-C50C-407E-A947-70E740481C1C}">
                <a14:useLocalDpi xmlns:a14="http://schemas.microsoft.com/office/drawing/2010/main" val="0"/>
              </a:ext>
            </a:extLst>
          </a:blip>
          <a:stretch>
            <a:fillRect/>
          </a:stretch>
        </p:blipFill>
        <p:spPr>
          <a:xfrm rot="21200435">
            <a:off x="7223387" y="1332580"/>
            <a:ext cx="5874221" cy="7604170"/>
          </a:xfrm>
          <a:prstGeom prst="rect">
            <a:avLst/>
          </a:prstGeom>
        </p:spPr>
      </p:pic>
    </p:spTree>
    <p:extLst>
      <p:ext uri="{BB962C8B-B14F-4D97-AF65-F5344CB8AC3E}">
        <p14:creationId xmlns:p14="http://schemas.microsoft.com/office/powerpoint/2010/main" val="12404829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xmlns="" id="{3A9F3B75-3514-A37D-71B9-560D84952917}"/>
              </a:ext>
            </a:extLst>
          </p:cNvPr>
          <p:cNvPicPr>
            <a:picLocks noChangeAspect="1"/>
          </p:cNvPicPr>
          <p:nvPr>
            <p:custDataLst>
              <p:tags r:id="rId1"/>
            </p:custDataLst>
          </p:nvPr>
        </p:nvPicPr>
        <p:blipFill rotWithShape="1">
          <a:blip r:embed="rId9">
            <a:extLst>
              <a:ext uri="{28A0092B-C50C-407E-A947-70E740481C1C}">
                <a14:useLocalDpi xmlns:a14="http://schemas.microsoft.com/office/drawing/2010/main" val="0"/>
              </a:ext>
            </a:extLst>
          </a:blip>
          <a:srcRect l="49474"/>
          <a:stretch/>
        </p:blipFill>
        <p:spPr>
          <a:xfrm>
            <a:off x="6031852" y="0"/>
            <a:ext cx="6160148" cy="6858000"/>
          </a:xfrm>
          <a:prstGeom prst="rect">
            <a:avLst/>
          </a:prstGeom>
        </p:spPr>
      </p:pic>
      <p:pic>
        <p:nvPicPr>
          <p:cNvPr id="3" name="Image 2">
            <a:extLst>
              <a:ext uri="{FF2B5EF4-FFF2-40B4-BE49-F238E27FC236}">
                <a16:creationId xmlns:a16="http://schemas.microsoft.com/office/drawing/2014/main" xmlns="" id="{3A9F3B75-3514-A37D-71B9-560D84952917}"/>
              </a:ext>
            </a:extLst>
          </p:cNvPr>
          <p:cNvPicPr>
            <a:picLocks noChangeAspect="1"/>
          </p:cNvPicPr>
          <p:nvPr>
            <p:custDataLst>
              <p:tags r:id="rId2"/>
            </p:custDataLst>
          </p:nvPr>
        </p:nvPicPr>
        <p:blipFill rotWithShape="1">
          <a:blip r:embed="rId9">
            <a:extLst>
              <a:ext uri="{28A0092B-C50C-407E-A947-70E740481C1C}">
                <a14:useLocalDpi xmlns:a14="http://schemas.microsoft.com/office/drawing/2010/main" val="0"/>
              </a:ext>
            </a:extLst>
          </a:blip>
          <a:srcRect l="49474"/>
          <a:stretch/>
        </p:blipFill>
        <p:spPr>
          <a:xfrm flipH="1">
            <a:off x="-128296" y="0"/>
            <a:ext cx="6160148" cy="6858000"/>
          </a:xfrm>
          <a:prstGeom prst="rect">
            <a:avLst/>
          </a:prstGeom>
        </p:spPr>
      </p:pic>
      <p:pic>
        <p:nvPicPr>
          <p:cNvPr id="4" name="Image 3">
            <a:extLst>
              <a:ext uri="{FF2B5EF4-FFF2-40B4-BE49-F238E27FC236}">
                <a16:creationId xmlns:a16="http://schemas.microsoft.com/office/drawing/2014/main" xmlns="" id="{6D411BA8-DF4D-A999-33DA-AF77A38B4C19}"/>
              </a:ext>
            </a:extLst>
          </p:cNvPr>
          <p:cNvPicPr>
            <a:picLocks noChangeAspect="1"/>
          </p:cNvPicPr>
          <p:nvPr>
            <p:custDataLst>
              <p:tags r:id="rId3"/>
            </p:custDataLst>
          </p:nvPr>
        </p:nvPicPr>
        <p:blipFill rotWithShape="1">
          <a:blip r:embed="rId10">
            <a:extLst>
              <a:ext uri="{28A0092B-C50C-407E-A947-70E740481C1C}">
                <a14:useLocalDpi xmlns:a14="http://schemas.microsoft.com/office/drawing/2010/main" val="0"/>
              </a:ext>
            </a:extLst>
          </a:blip>
          <a:srcRect l="54628" t="36854" r="11496" b="8314"/>
          <a:stretch/>
        </p:blipFill>
        <p:spPr>
          <a:xfrm>
            <a:off x="7446641" y="1548830"/>
            <a:ext cx="4130211" cy="3760341"/>
          </a:xfrm>
          <a:prstGeom prst="rect">
            <a:avLst/>
          </a:prstGeom>
          <a:effectLst>
            <a:softEdge rad="127000"/>
          </a:effectLst>
        </p:spPr>
      </p:pic>
      <p:pic>
        <p:nvPicPr>
          <p:cNvPr id="7" name="Image 6">
            <a:extLst>
              <a:ext uri="{FF2B5EF4-FFF2-40B4-BE49-F238E27FC236}">
                <a16:creationId xmlns:a16="http://schemas.microsoft.com/office/drawing/2014/main" xmlns="" id="{51098B0A-C9D1-27B0-090B-53524A602A46}"/>
              </a:ext>
            </a:extLst>
          </p:cNvPr>
          <p:cNvPicPr>
            <a:picLocks noChangeAspect="1"/>
          </p:cNvPicPr>
          <p:nvPr>
            <p:custDataLst>
              <p:tags r:id="rId4"/>
            </p:custDataLst>
          </p:nvPr>
        </p:nvPicPr>
        <p:blipFill>
          <a:blip r:embed="rId11">
            <a:alphaModFix amt="50000"/>
            <a:extLst>
              <a:ext uri="{BEBA8EAE-BF5A-486C-A8C5-ECC9F3942E4B}">
                <a14:imgProps xmlns:a14="http://schemas.microsoft.com/office/drawing/2010/main">
                  <a14:imgLayer r:embed="rId12">
                    <a14:imgEffect>
                      <a14:backgroundRemoval t="8750" b="92500" l="5868" r="94010">
                        <a14:foregroundMark x1="16504" y1="18125" x2="71760" y2="70469"/>
                        <a14:foregroundMark x1="92910" y1="35156" x2="94132" y2="62500"/>
                        <a14:foregroundMark x1="5868" y1="35781" x2="6112" y2="70781"/>
                        <a14:foregroundMark x1="14792" y1="8906" x2="31296" y2="9219"/>
                        <a14:foregroundMark x1="61614" y1="92500" x2="61614" y2="92500"/>
                      </a14:backgroundRemoval>
                    </a14:imgEffect>
                  </a14:imgLayer>
                </a14:imgProps>
              </a:ext>
              <a:ext uri="{28A0092B-C50C-407E-A947-70E740481C1C}">
                <a14:useLocalDpi xmlns:a14="http://schemas.microsoft.com/office/drawing/2010/main" val="0"/>
              </a:ext>
            </a:extLst>
          </a:blip>
          <a:stretch>
            <a:fillRect/>
          </a:stretch>
        </p:blipFill>
        <p:spPr>
          <a:xfrm>
            <a:off x="449737" y="1374156"/>
            <a:ext cx="6520302" cy="2660365"/>
          </a:xfrm>
          <a:prstGeom prst="rect">
            <a:avLst/>
          </a:prstGeom>
        </p:spPr>
      </p:pic>
      <p:sp>
        <p:nvSpPr>
          <p:cNvPr id="5" name="Rectangle 4"/>
          <p:cNvSpPr/>
          <p:nvPr>
            <p:custDataLst>
              <p:tags r:id="rId5"/>
            </p:custDataLst>
          </p:nvPr>
        </p:nvSpPr>
        <p:spPr>
          <a:xfrm>
            <a:off x="944419" y="1913984"/>
            <a:ext cx="5805939" cy="1569660"/>
          </a:xfrm>
          <a:prstGeom prst="rect">
            <a:avLst/>
          </a:prstGeom>
        </p:spPr>
        <p:txBody>
          <a:bodyPr wrap="square" lIns="91440" tIns="45720" rIns="91440" bIns="45720" anchor="t">
            <a:spAutoFit/>
          </a:bodyPr>
          <a:lstStyle/>
          <a:p>
            <a:r>
              <a:rPr lang="fr-CA" sz="2400" dirty="0"/>
              <a:t>Charlie se sent pleine d’énergie, son cœur bat très fort et elle bouge beaucoup! Elle crie, puis court chercher Léo pour lui montrer le bel oiseau. </a:t>
            </a:r>
          </a:p>
        </p:txBody>
      </p:sp>
      <p:pic>
        <p:nvPicPr>
          <p:cNvPr id="10" name="Image 9">
            <a:extLst>
              <a:ext uri="{FF2B5EF4-FFF2-40B4-BE49-F238E27FC236}">
                <a16:creationId xmlns:a16="http://schemas.microsoft.com/office/drawing/2014/main" xmlns="" id="{6619E147-AF9B-F46F-38F0-A25B6F2668DA}"/>
              </a:ext>
            </a:extLst>
          </p:cNvPr>
          <p:cNvPicPr>
            <a:picLocks noChangeAspect="1"/>
          </p:cNvPicPr>
          <p:nvPr>
            <p:custDataLst>
              <p:tags r:id="rId6"/>
            </p:custDataLst>
          </p:nvPr>
        </p:nvPicPr>
        <p:blipFill>
          <a:blip r:embed="rId13">
            <a:alphaModFix amt="50000"/>
            <a:extLst>
              <a:ext uri="{BEBA8EAE-BF5A-486C-A8C5-ECC9F3942E4B}">
                <a14:imgProps xmlns:a14="http://schemas.microsoft.com/office/drawing/2010/main">
                  <a14:imgLayer r:embed="rId14">
                    <a14:imgEffect>
                      <a14:backgroundRemoval t="9932" b="96918" l="4108" r="97887">
                        <a14:foregroundMark x1="16901" y1="31507" x2="16901" y2="31507"/>
                        <a14:foregroundMark x1="10446" y1="19178" x2="34155" y2="8219"/>
                        <a14:foregroundMark x1="34155" y1="8219" x2="69484" y2="19178"/>
                        <a14:foregroundMark x1="69484" y1="19178" x2="80164" y2="18493"/>
                        <a14:foregroundMark x1="80164" y1="18493" x2="88732" y2="34589"/>
                        <a14:foregroundMark x1="88732" y1="34589" x2="82629" y2="74315"/>
                        <a14:foregroundMark x1="82629" y1="74315" x2="75000" y2="96918"/>
                        <a14:foregroundMark x1="75000" y1="96918" x2="12207" y2="72260"/>
                        <a14:foregroundMark x1="12207" y1="72260" x2="12324" y2="11986"/>
                        <a14:foregroundMark x1="12324" y1="11986" x2="12676" y2="9932"/>
                        <a14:foregroundMark x1="4108" y1="49658" x2="4108" y2="49658"/>
                        <a14:foregroundMark x1="94953" y1="24315" x2="94953" y2="24315"/>
                        <a14:foregroundMark x1="97887" y1="43493" x2="97887" y2="43493"/>
                        <a14:backgroundMark x1="98826" y1="63356" x2="97535" y2="87329"/>
                      </a14:backgroundRemoval>
                    </a14:imgEffect>
                  </a14:imgLayer>
                </a14:imgProps>
              </a:ext>
              <a:ext uri="{28A0092B-C50C-407E-A947-70E740481C1C}">
                <a14:useLocalDpi xmlns:a14="http://schemas.microsoft.com/office/drawing/2010/main" val="0"/>
              </a:ext>
            </a:extLst>
          </a:blip>
          <a:stretch>
            <a:fillRect/>
          </a:stretch>
        </p:blipFill>
        <p:spPr>
          <a:xfrm>
            <a:off x="580473" y="4432604"/>
            <a:ext cx="6547048" cy="882944"/>
          </a:xfrm>
          <a:prstGeom prst="rect">
            <a:avLst/>
          </a:prstGeom>
        </p:spPr>
      </p:pic>
      <p:sp>
        <p:nvSpPr>
          <p:cNvPr id="9" name="Rectangle 8"/>
          <p:cNvSpPr/>
          <p:nvPr>
            <p:custDataLst>
              <p:tags r:id="rId7"/>
            </p:custDataLst>
          </p:nvPr>
        </p:nvSpPr>
        <p:spPr>
          <a:xfrm>
            <a:off x="877350" y="4643242"/>
            <a:ext cx="6242322" cy="461665"/>
          </a:xfrm>
          <a:prstGeom prst="rect">
            <a:avLst/>
          </a:prstGeom>
        </p:spPr>
        <p:txBody>
          <a:bodyPr wrap="square">
            <a:spAutoFit/>
          </a:bodyPr>
          <a:lstStyle/>
          <a:p>
            <a:pPr lvl="0"/>
            <a:r>
              <a:rPr lang="fr-CA" sz="2400" dirty="0">
                <a:solidFill>
                  <a:prstClr val="black"/>
                </a:solidFill>
              </a:rPr>
              <a:t>Quelle émotion ressent Charlie en ce moment?  </a:t>
            </a:r>
            <a:endParaRPr lang="fr-CA" sz="2400" dirty="0">
              <a:solidFill>
                <a:prstClr val="black"/>
              </a:solidFill>
              <a:ea typeface="Arial" panose="020B0604020202020204" pitchFamily="34" charset="0"/>
              <a:cs typeface="Calibri" panose="020F0502020204030204" pitchFamily="34" charset="0"/>
            </a:endParaRPr>
          </a:p>
        </p:txBody>
      </p:sp>
    </p:spTree>
    <p:extLst>
      <p:ext uri="{BB962C8B-B14F-4D97-AF65-F5344CB8AC3E}">
        <p14:creationId xmlns:p14="http://schemas.microsoft.com/office/powerpoint/2010/main" val="40309610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xmlns=""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custDataLst>
              <p:tags r:id="rId1"/>
            </p:custDataLst>
            <p:extLst>
              <p:ext uri="{386F3935-93C4-4BCD-93E2-E3B085C9AB24}">
                <p16:designElem xmlns:p16="http://schemas.microsoft.com/office/powerpoint/2015/main" xmlns=""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026" name="87923C18-F9A9-4280-8A1A-75E1CB6D5310" descr="Une image contenant texte, carte&#10;&#10;Description générée automatiquement">
            <a:extLst>
              <a:ext uri="{FF2B5EF4-FFF2-40B4-BE49-F238E27FC236}">
                <a16:creationId xmlns:a16="http://schemas.microsoft.com/office/drawing/2014/main" xmlns="" id="{526C790E-6713-4D1E-A8A6-79AFDF01B1BE}"/>
              </a:ext>
            </a:extLst>
          </p:cNvPr>
          <p:cNvPicPr>
            <a:picLocks noChangeAspect="1" noChangeArrowheads="1"/>
          </p:cNvPicPr>
          <p:nvPr>
            <p:custDataLst>
              <p:tags r:id="rId2"/>
            </p:custDataLst>
          </p:nvPr>
        </p:nvPicPr>
        <p:blipFill rotWithShape="1">
          <a:blip r:embed="rId5">
            <a:extLst>
              <a:ext uri="{28A0092B-C50C-407E-A947-70E740481C1C}">
                <a14:useLocalDpi xmlns:a14="http://schemas.microsoft.com/office/drawing/2010/main" val="0"/>
              </a:ext>
            </a:extLst>
          </a:blip>
          <a:srcRect t="15224" b="9790"/>
          <a:stretch/>
        </p:blipFill>
        <p:spPr bwMode="auto">
          <a:xfrm>
            <a:off x="0" y="1271"/>
            <a:ext cx="12192000" cy="685672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Espace réservé du numéro de diapositive 1"/>
          <p:cNvSpPr>
            <a:spLocks noGrp="1"/>
          </p:cNvSpPr>
          <p:nvPr>
            <p:ph type="sldNum" sz="quarter" idx="12"/>
            <p:custDataLst>
              <p:tags r:id="rId3"/>
            </p:custDataLst>
          </p:nvPr>
        </p:nvSpPr>
        <p:spPr/>
        <p:txBody>
          <a:bodyPr/>
          <a:lstStyle/>
          <a:p>
            <a:fld id="{722A46F7-F236-459F-93FB-98B77B1A55B6}" type="slidenum">
              <a:rPr lang="fr-CA" smtClean="0"/>
              <a:t>5</a:t>
            </a:fld>
            <a:endParaRPr lang="fr-CA"/>
          </a:p>
        </p:txBody>
      </p:sp>
    </p:spTree>
    <p:extLst>
      <p:ext uri="{BB962C8B-B14F-4D97-AF65-F5344CB8AC3E}">
        <p14:creationId xmlns:p14="http://schemas.microsoft.com/office/powerpoint/2010/main" val="40579151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xmlns="" id="{77D172C9-2E3B-43C8-B889-B2B3CC0882D3}"/>
              </a:ext>
            </a:extLst>
          </p:cNvPr>
          <p:cNvPicPr>
            <a:picLocks noChangeAspect="1"/>
          </p:cNvPicPr>
          <p:nvPr>
            <p:custDataLst>
              <p:tags r:id="rId1"/>
            </p:custDataLst>
          </p:nvPr>
        </p:nvPicPr>
        <p:blipFill rotWithShape="1">
          <a:blip r:embed="rId10"/>
          <a:srcRect t="72843"/>
          <a:stretch/>
        </p:blipFill>
        <p:spPr>
          <a:xfrm>
            <a:off x="0" y="5388076"/>
            <a:ext cx="12191999" cy="1469923"/>
          </a:xfrm>
          <a:prstGeom prst="rect">
            <a:avLst/>
          </a:prstGeom>
        </p:spPr>
      </p:pic>
      <p:sp>
        <p:nvSpPr>
          <p:cNvPr id="9" name="Titre 1">
            <a:extLst>
              <a:ext uri="{FF2B5EF4-FFF2-40B4-BE49-F238E27FC236}">
                <a16:creationId xmlns:a16="http://schemas.microsoft.com/office/drawing/2014/main" xmlns="" id="{47352FFD-AD6A-5F67-08C3-D7147793A13C}"/>
              </a:ext>
            </a:extLst>
          </p:cNvPr>
          <p:cNvSpPr>
            <a:spLocks noGrp="1"/>
          </p:cNvSpPr>
          <p:nvPr>
            <p:ph type="title"/>
            <p:custDataLst>
              <p:tags r:id="rId2"/>
            </p:custDataLst>
          </p:nvPr>
        </p:nvSpPr>
        <p:spPr>
          <a:xfrm>
            <a:off x="0" y="-4294"/>
            <a:ext cx="12191999" cy="1325563"/>
          </a:xfrm>
        </p:spPr>
        <p:txBody>
          <a:bodyPr/>
          <a:lstStyle/>
          <a:p>
            <a:pPr algn="ctr"/>
            <a:r>
              <a:rPr lang="fr-CA" b="1">
                <a:solidFill>
                  <a:srgbClr val="00CC99"/>
                </a:solidFill>
                <a:latin typeface=""/>
              </a:rPr>
              <a:t>La joie</a:t>
            </a:r>
          </a:p>
        </p:txBody>
      </p:sp>
      <p:sp>
        <p:nvSpPr>
          <p:cNvPr id="13" name="Titre 1">
            <a:extLst>
              <a:ext uri="{FF2B5EF4-FFF2-40B4-BE49-F238E27FC236}">
                <a16:creationId xmlns:a16="http://schemas.microsoft.com/office/drawing/2014/main" xmlns="" id="{B6911AA7-54B9-A65B-0E10-3FBDEC8B76D9}"/>
              </a:ext>
            </a:extLst>
          </p:cNvPr>
          <p:cNvSpPr txBox="1">
            <a:spLocks/>
          </p:cNvSpPr>
          <p:nvPr>
            <p:custDataLst>
              <p:tags r:id="rId3"/>
            </p:custDataLst>
          </p:nvPr>
        </p:nvSpPr>
        <p:spPr>
          <a:xfrm>
            <a:off x="2" y="175646"/>
            <a:ext cx="12191998"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fr-CA" sz="2400" b="1">
              <a:solidFill>
                <a:schemeClr val="tx1">
                  <a:lumMod val="50000"/>
                  <a:lumOff val="50000"/>
                </a:schemeClr>
              </a:solidFill>
              <a:latin typeface=""/>
            </a:endParaRPr>
          </a:p>
        </p:txBody>
      </p:sp>
      <p:sp>
        <p:nvSpPr>
          <p:cNvPr id="2" name="Espace réservé du numéro de diapositive 1"/>
          <p:cNvSpPr>
            <a:spLocks noGrp="1"/>
          </p:cNvSpPr>
          <p:nvPr>
            <p:ph type="sldNum" sz="quarter" idx="12"/>
            <p:custDataLst>
              <p:tags r:id="rId4"/>
            </p:custDataLst>
          </p:nvPr>
        </p:nvSpPr>
        <p:spPr/>
        <p:txBody>
          <a:bodyPr/>
          <a:lstStyle/>
          <a:p>
            <a:fld id="{722A46F7-F236-459F-93FB-98B77B1A55B6}" type="slidenum">
              <a:rPr lang="fr-CA" smtClean="0"/>
              <a:t>6</a:t>
            </a:fld>
            <a:endParaRPr lang="fr-CA"/>
          </a:p>
        </p:txBody>
      </p:sp>
      <p:pic>
        <p:nvPicPr>
          <p:cNvPr id="5" name="Image 4"/>
          <p:cNvPicPr>
            <a:picLocks noChangeAspect="1"/>
          </p:cNvPicPr>
          <p:nvPr>
            <p:custDataLst>
              <p:tags r:id="rId5"/>
            </p:custDataLst>
          </p:nvPr>
        </p:nvPicPr>
        <p:blipFill rotWithShape="1">
          <a:blip r:embed="rId11" cstate="print">
            <a:extLst>
              <a:ext uri="{28A0092B-C50C-407E-A947-70E740481C1C}">
                <a14:useLocalDpi xmlns:a14="http://schemas.microsoft.com/office/drawing/2010/main" val="0"/>
              </a:ext>
            </a:extLst>
          </a:blip>
          <a:srcRect t="33492" r="53144" b="47460"/>
          <a:stretch/>
        </p:blipFill>
        <p:spPr>
          <a:xfrm>
            <a:off x="2185853" y="3744200"/>
            <a:ext cx="2882656" cy="1657691"/>
          </a:xfrm>
          <a:prstGeom prst="rect">
            <a:avLst/>
          </a:prstGeom>
        </p:spPr>
      </p:pic>
      <p:sp>
        <p:nvSpPr>
          <p:cNvPr id="12" name="ZoneTexte 11">
            <a:extLst>
              <a:ext uri="{FF2B5EF4-FFF2-40B4-BE49-F238E27FC236}">
                <a16:creationId xmlns:a16="http://schemas.microsoft.com/office/drawing/2014/main" xmlns="" id="{82F98780-87A5-4F2D-BC40-26DA2022B38B}"/>
              </a:ext>
            </a:extLst>
          </p:cNvPr>
          <p:cNvSpPr txBox="1"/>
          <p:nvPr>
            <p:custDataLst>
              <p:tags r:id="rId6"/>
            </p:custDataLst>
          </p:nvPr>
        </p:nvSpPr>
        <p:spPr>
          <a:xfrm>
            <a:off x="972358" y="1366219"/>
            <a:ext cx="10247282" cy="2246769"/>
          </a:xfrm>
          <a:prstGeom prst="rect">
            <a:avLst/>
          </a:prstGeom>
          <a:noFill/>
        </p:spPr>
        <p:txBody>
          <a:bodyPr wrap="square" lIns="91440" tIns="45720" rIns="91440" bIns="45720" rtlCol="0" anchor="t">
            <a:spAutoFit/>
          </a:bodyPr>
          <a:lstStyle/>
          <a:p>
            <a:pPr algn="just"/>
            <a:r>
              <a:rPr lang="fr-CA" sz="2800" dirty="0"/>
              <a:t>C’est une émotion agréable! Tu peux la ressentir quand tu es heureux ou heureuse. </a:t>
            </a:r>
          </a:p>
          <a:p>
            <a:pPr algn="just"/>
            <a:endParaRPr lang="fr-CA" sz="2800" dirty="0"/>
          </a:p>
          <a:p>
            <a:pPr algn="just"/>
            <a:r>
              <a:rPr lang="fr-CA" sz="2800" dirty="0"/>
              <a:t>Par exemple, lorsque tu joues avec un ami ou une </a:t>
            </a:r>
            <a:r>
              <a:rPr lang="fr-CA" sz="2800" dirty="0" smtClean="0"/>
              <a:t>amie </a:t>
            </a:r>
            <a:r>
              <a:rPr lang="fr-CA" sz="2800" dirty="0"/>
              <a:t>ou encore lorsque tu reçois un cadeau!</a:t>
            </a:r>
          </a:p>
        </p:txBody>
      </p:sp>
      <p:pic>
        <p:nvPicPr>
          <p:cNvPr id="3" name="Image 2"/>
          <p:cNvPicPr>
            <a:picLocks noChangeAspect="1"/>
          </p:cNvPicPr>
          <p:nvPr>
            <p:custDataLst>
              <p:tags r:id="rId7"/>
            </p:custDataLst>
          </p:nvPr>
        </p:nvPicPr>
        <p:blipFill>
          <a:blip r:embed="rId12">
            <a:extLst>
              <a:ext uri="{28A0092B-C50C-407E-A947-70E740481C1C}">
                <a14:useLocalDpi xmlns:a14="http://schemas.microsoft.com/office/drawing/2010/main" val="0"/>
              </a:ext>
            </a:extLst>
          </a:blip>
          <a:stretch>
            <a:fillRect/>
          </a:stretch>
        </p:blipFill>
        <p:spPr>
          <a:xfrm>
            <a:off x="5513600" y="3837879"/>
            <a:ext cx="1132268" cy="1241591"/>
          </a:xfrm>
          <a:prstGeom prst="rect">
            <a:avLst/>
          </a:prstGeom>
        </p:spPr>
      </p:pic>
      <p:pic>
        <p:nvPicPr>
          <p:cNvPr id="6" name="Image 5" descr="Une image contenant chaussures, illustration, clipart, dessin humoristique&#10;&#10;Le contenu généré par l’IA peut être incorrect.">
            <a:extLst>
              <a:ext uri="{FF2B5EF4-FFF2-40B4-BE49-F238E27FC236}">
                <a16:creationId xmlns:a16="http://schemas.microsoft.com/office/drawing/2014/main" xmlns="" id="{4DB32FA2-BF90-661C-E0FA-C55A9BABB7D6}"/>
              </a:ext>
            </a:extLst>
          </p:cNvPr>
          <p:cNvPicPr>
            <a:picLocks noChangeAspect="1"/>
          </p:cNvPicPr>
          <p:nvPr/>
        </p:nvPicPr>
        <p:blipFill>
          <a:blip r:embed="rId13"/>
          <a:srcRect t="249" r="8943" b="56259"/>
          <a:stretch>
            <a:fillRect/>
          </a:stretch>
        </p:blipFill>
        <p:spPr>
          <a:xfrm>
            <a:off x="7254363" y="3768607"/>
            <a:ext cx="1521578" cy="1608876"/>
          </a:xfrm>
          <a:prstGeom prst="rect">
            <a:avLst/>
          </a:prstGeom>
        </p:spPr>
      </p:pic>
    </p:spTree>
    <p:extLst>
      <p:ext uri="{BB962C8B-B14F-4D97-AF65-F5344CB8AC3E}">
        <p14:creationId xmlns:p14="http://schemas.microsoft.com/office/powerpoint/2010/main" val="1362244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xmlns="" id="{77D172C9-2E3B-43C8-B889-B2B3CC0882D3}"/>
              </a:ext>
            </a:extLst>
          </p:cNvPr>
          <p:cNvPicPr>
            <a:picLocks noChangeAspect="1"/>
          </p:cNvPicPr>
          <p:nvPr>
            <p:custDataLst>
              <p:tags r:id="rId1"/>
            </p:custDataLst>
          </p:nvPr>
        </p:nvPicPr>
        <p:blipFill rotWithShape="1">
          <a:blip r:embed="rId12"/>
          <a:srcRect t="72843"/>
          <a:stretch/>
        </p:blipFill>
        <p:spPr>
          <a:xfrm>
            <a:off x="0" y="5388076"/>
            <a:ext cx="12191999" cy="1469923"/>
          </a:xfrm>
          <a:prstGeom prst="rect">
            <a:avLst/>
          </a:prstGeom>
        </p:spPr>
      </p:pic>
      <p:sp>
        <p:nvSpPr>
          <p:cNvPr id="9" name="Titre 1">
            <a:extLst>
              <a:ext uri="{FF2B5EF4-FFF2-40B4-BE49-F238E27FC236}">
                <a16:creationId xmlns:a16="http://schemas.microsoft.com/office/drawing/2014/main" xmlns="" id="{47352FFD-AD6A-5F67-08C3-D7147793A13C}"/>
              </a:ext>
            </a:extLst>
          </p:cNvPr>
          <p:cNvSpPr>
            <a:spLocks noGrp="1"/>
          </p:cNvSpPr>
          <p:nvPr>
            <p:ph type="title"/>
            <p:custDataLst>
              <p:tags r:id="rId2"/>
            </p:custDataLst>
          </p:nvPr>
        </p:nvSpPr>
        <p:spPr>
          <a:xfrm>
            <a:off x="0" y="-4294"/>
            <a:ext cx="12191999" cy="1325563"/>
          </a:xfrm>
        </p:spPr>
        <p:txBody>
          <a:bodyPr/>
          <a:lstStyle/>
          <a:p>
            <a:pPr algn="ctr"/>
            <a:r>
              <a:rPr lang="fr-CA" b="1">
                <a:solidFill>
                  <a:srgbClr val="00CC99"/>
                </a:solidFill>
                <a:latin typeface=""/>
              </a:rPr>
              <a:t>La joie</a:t>
            </a:r>
          </a:p>
        </p:txBody>
      </p:sp>
      <p:sp>
        <p:nvSpPr>
          <p:cNvPr id="13" name="Titre 1">
            <a:extLst>
              <a:ext uri="{FF2B5EF4-FFF2-40B4-BE49-F238E27FC236}">
                <a16:creationId xmlns:a16="http://schemas.microsoft.com/office/drawing/2014/main" xmlns="" id="{B6911AA7-54B9-A65B-0E10-3FBDEC8B76D9}"/>
              </a:ext>
            </a:extLst>
          </p:cNvPr>
          <p:cNvSpPr txBox="1">
            <a:spLocks/>
          </p:cNvSpPr>
          <p:nvPr>
            <p:custDataLst>
              <p:tags r:id="rId3"/>
            </p:custDataLst>
          </p:nvPr>
        </p:nvSpPr>
        <p:spPr>
          <a:xfrm>
            <a:off x="-16265" y="532815"/>
            <a:ext cx="12191998"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fr-CA" sz="2400" b="1">
              <a:solidFill>
                <a:schemeClr val="tx1">
                  <a:lumMod val="50000"/>
                  <a:lumOff val="50000"/>
                </a:schemeClr>
              </a:solidFill>
              <a:latin typeface=""/>
            </a:endParaRPr>
          </a:p>
        </p:txBody>
      </p:sp>
      <p:sp>
        <p:nvSpPr>
          <p:cNvPr id="2" name="Espace réservé du numéro de diapositive 1"/>
          <p:cNvSpPr>
            <a:spLocks noGrp="1"/>
          </p:cNvSpPr>
          <p:nvPr>
            <p:ph type="sldNum" sz="quarter" idx="12"/>
            <p:custDataLst>
              <p:tags r:id="rId4"/>
            </p:custDataLst>
          </p:nvPr>
        </p:nvSpPr>
        <p:spPr/>
        <p:txBody>
          <a:bodyPr/>
          <a:lstStyle/>
          <a:p>
            <a:fld id="{722A46F7-F236-459F-93FB-98B77B1A55B6}" type="slidenum">
              <a:rPr lang="fr-CA" smtClean="0"/>
              <a:t>7</a:t>
            </a:fld>
            <a:endParaRPr lang="fr-CA"/>
          </a:p>
        </p:txBody>
      </p:sp>
      <p:pic>
        <p:nvPicPr>
          <p:cNvPr id="8" name="Image 7"/>
          <p:cNvPicPr>
            <a:picLocks noChangeAspect="1"/>
          </p:cNvPicPr>
          <p:nvPr>
            <p:custDataLst>
              <p:tags r:id="rId5"/>
            </p:custDataLst>
          </p:nvPr>
        </p:nvPicPr>
        <p:blipFill rotWithShape="1">
          <a:blip r:embed="rId13" cstate="hqprint">
            <a:extLst>
              <a:ext uri="{28A0092B-C50C-407E-A947-70E740481C1C}">
                <a14:useLocalDpi xmlns:a14="http://schemas.microsoft.com/office/drawing/2010/main" val="0"/>
              </a:ext>
            </a:extLst>
          </a:blip>
          <a:srcRect t="23448" b="38391"/>
          <a:stretch/>
        </p:blipFill>
        <p:spPr>
          <a:xfrm>
            <a:off x="3323949" y="1757492"/>
            <a:ext cx="5693184" cy="3357917"/>
          </a:xfrm>
          <a:prstGeom prst="rect">
            <a:avLst/>
          </a:prstGeom>
        </p:spPr>
      </p:pic>
      <p:pic>
        <p:nvPicPr>
          <p:cNvPr id="10" name="Image 9"/>
          <p:cNvPicPr>
            <a:picLocks noChangeAspect="1"/>
          </p:cNvPicPr>
          <p:nvPr>
            <p:custDataLst>
              <p:tags r:id="rId6"/>
            </p:custDataLst>
          </p:nvPr>
        </p:nvPicPr>
        <p:blipFill rotWithShape="1">
          <a:blip r:embed="rId13" cstate="hqprint">
            <a:extLst>
              <a:ext uri="{28A0092B-C50C-407E-A947-70E740481C1C}">
                <a14:useLocalDpi xmlns:a14="http://schemas.microsoft.com/office/drawing/2010/main" val="0"/>
              </a:ext>
            </a:extLst>
          </a:blip>
          <a:srcRect t="62819" r="72740" b="18270"/>
          <a:stretch/>
        </p:blipFill>
        <p:spPr>
          <a:xfrm>
            <a:off x="839671" y="2911362"/>
            <a:ext cx="1888968" cy="2025371"/>
          </a:xfrm>
          <a:prstGeom prst="rect">
            <a:avLst/>
          </a:prstGeom>
        </p:spPr>
      </p:pic>
      <p:pic>
        <p:nvPicPr>
          <p:cNvPr id="11" name="Image 10"/>
          <p:cNvPicPr>
            <a:picLocks noChangeAspect="1"/>
          </p:cNvPicPr>
          <p:nvPr>
            <p:custDataLst>
              <p:tags r:id="rId7"/>
            </p:custDataLst>
          </p:nvPr>
        </p:nvPicPr>
        <p:blipFill rotWithShape="1">
          <a:blip r:embed="rId13" cstate="hqprint">
            <a:extLst>
              <a:ext uri="{28A0092B-C50C-407E-A947-70E740481C1C}">
                <a14:useLocalDpi xmlns:a14="http://schemas.microsoft.com/office/drawing/2010/main" val="0"/>
              </a:ext>
            </a:extLst>
          </a:blip>
          <a:srcRect l="25522" t="62793" r="51060" b="15616"/>
          <a:stretch/>
        </p:blipFill>
        <p:spPr>
          <a:xfrm>
            <a:off x="2629188" y="2911362"/>
            <a:ext cx="1728710" cy="2463500"/>
          </a:xfrm>
          <a:prstGeom prst="rect">
            <a:avLst/>
          </a:prstGeom>
        </p:spPr>
      </p:pic>
      <p:pic>
        <p:nvPicPr>
          <p:cNvPr id="15" name="Image 14"/>
          <p:cNvPicPr>
            <a:picLocks noChangeAspect="1"/>
          </p:cNvPicPr>
          <p:nvPr>
            <p:custDataLst>
              <p:tags r:id="rId8"/>
            </p:custDataLst>
          </p:nvPr>
        </p:nvPicPr>
        <p:blipFill rotWithShape="1">
          <a:blip r:embed="rId13" cstate="hqprint">
            <a:extLst>
              <a:ext uri="{28A0092B-C50C-407E-A947-70E740481C1C}">
                <a14:useLocalDpi xmlns:a14="http://schemas.microsoft.com/office/drawing/2010/main" val="0"/>
              </a:ext>
            </a:extLst>
          </a:blip>
          <a:srcRect l="50948" t="62070" r="25364" b="16015"/>
          <a:stretch/>
        </p:blipFill>
        <p:spPr>
          <a:xfrm>
            <a:off x="7714354" y="2742960"/>
            <a:ext cx="1734446" cy="2480256"/>
          </a:xfrm>
          <a:prstGeom prst="rect">
            <a:avLst/>
          </a:prstGeom>
        </p:spPr>
      </p:pic>
      <p:sp>
        <p:nvSpPr>
          <p:cNvPr id="3" name="ZoneTexte 2">
            <a:extLst>
              <a:ext uri="{FF2B5EF4-FFF2-40B4-BE49-F238E27FC236}">
                <a16:creationId xmlns:a16="http://schemas.microsoft.com/office/drawing/2014/main" xmlns="" id="{BAE4FB4F-F24F-91CB-A708-E1EBBE258180}"/>
              </a:ext>
            </a:extLst>
          </p:cNvPr>
          <p:cNvSpPr txBox="1"/>
          <p:nvPr>
            <p:custDataLst>
              <p:tags r:id="rId9"/>
            </p:custDataLst>
          </p:nvPr>
        </p:nvSpPr>
        <p:spPr>
          <a:xfrm>
            <a:off x="845127" y="1249218"/>
            <a:ext cx="10848109"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CA" sz="2800" dirty="0"/>
              <a:t>Voici quelques sensations que tu peux ressentir lorsque tu vis de la joie :</a:t>
            </a:r>
            <a:endParaRPr lang="fr-CA" sz="2000" dirty="0"/>
          </a:p>
        </p:txBody>
      </p:sp>
      <p:pic>
        <p:nvPicPr>
          <p:cNvPr id="5" name="Image 4"/>
          <p:cNvPicPr>
            <a:picLocks noChangeAspect="1"/>
          </p:cNvPicPr>
          <p:nvPr/>
        </p:nvPicPr>
        <p:blipFill rotWithShape="1">
          <a:blip r:embed="rId14" cstate="print">
            <a:extLst>
              <a:ext uri="{28A0092B-C50C-407E-A947-70E740481C1C}">
                <a14:useLocalDpi xmlns:a14="http://schemas.microsoft.com/office/drawing/2010/main" val="0"/>
              </a:ext>
            </a:extLst>
          </a:blip>
          <a:srcRect l="16540" t="2581" r="54210" b="72637"/>
          <a:stretch/>
        </p:blipFill>
        <p:spPr>
          <a:xfrm>
            <a:off x="9530139" y="2309722"/>
            <a:ext cx="2112005" cy="2765712"/>
          </a:xfrm>
          <a:prstGeom prst="rect">
            <a:avLst/>
          </a:prstGeom>
        </p:spPr>
      </p:pic>
    </p:spTree>
    <p:extLst>
      <p:ext uri="{BB962C8B-B14F-4D97-AF65-F5344CB8AC3E}">
        <p14:creationId xmlns:p14="http://schemas.microsoft.com/office/powerpoint/2010/main" val="27159100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xmlns="" id="{77D172C9-2E3B-43C8-B889-B2B3CC0882D3}"/>
              </a:ext>
            </a:extLst>
          </p:cNvPr>
          <p:cNvPicPr>
            <a:picLocks noChangeAspect="1"/>
          </p:cNvPicPr>
          <p:nvPr>
            <p:custDataLst>
              <p:tags r:id="rId1"/>
            </p:custDataLst>
          </p:nvPr>
        </p:nvPicPr>
        <p:blipFill rotWithShape="1">
          <a:blip r:embed="rId10"/>
          <a:srcRect t="72843"/>
          <a:stretch/>
        </p:blipFill>
        <p:spPr>
          <a:xfrm>
            <a:off x="0" y="5388076"/>
            <a:ext cx="12191999" cy="1469923"/>
          </a:xfrm>
          <a:prstGeom prst="rect">
            <a:avLst/>
          </a:prstGeom>
        </p:spPr>
      </p:pic>
      <p:sp>
        <p:nvSpPr>
          <p:cNvPr id="9" name="Titre 1">
            <a:extLst>
              <a:ext uri="{FF2B5EF4-FFF2-40B4-BE49-F238E27FC236}">
                <a16:creationId xmlns:a16="http://schemas.microsoft.com/office/drawing/2014/main" xmlns="" id="{47352FFD-AD6A-5F67-08C3-D7147793A13C}"/>
              </a:ext>
            </a:extLst>
          </p:cNvPr>
          <p:cNvSpPr>
            <a:spLocks noGrp="1"/>
          </p:cNvSpPr>
          <p:nvPr>
            <p:ph type="title"/>
            <p:custDataLst>
              <p:tags r:id="rId2"/>
            </p:custDataLst>
          </p:nvPr>
        </p:nvSpPr>
        <p:spPr>
          <a:xfrm>
            <a:off x="0" y="-4294"/>
            <a:ext cx="12191999" cy="1325563"/>
          </a:xfrm>
        </p:spPr>
        <p:txBody>
          <a:bodyPr/>
          <a:lstStyle/>
          <a:p>
            <a:pPr algn="ctr"/>
            <a:r>
              <a:rPr lang="fr-CA" b="1">
                <a:solidFill>
                  <a:srgbClr val="00CC99"/>
                </a:solidFill>
                <a:latin typeface=""/>
              </a:rPr>
              <a:t>La joie</a:t>
            </a:r>
          </a:p>
        </p:txBody>
      </p:sp>
      <p:sp>
        <p:nvSpPr>
          <p:cNvPr id="13" name="Titre 1">
            <a:extLst>
              <a:ext uri="{FF2B5EF4-FFF2-40B4-BE49-F238E27FC236}">
                <a16:creationId xmlns:a16="http://schemas.microsoft.com/office/drawing/2014/main" xmlns="" id="{B6911AA7-54B9-A65B-0E10-3FBDEC8B76D9}"/>
              </a:ext>
            </a:extLst>
          </p:cNvPr>
          <p:cNvSpPr txBox="1">
            <a:spLocks/>
          </p:cNvSpPr>
          <p:nvPr>
            <p:custDataLst>
              <p:tags r:id="rId3"/>
            </p:custDataLst>
          </p:nvPr>
        </p:nvSpPr>
        <p:spPr>
          <a:xfrm>
            <a:off x="-16265" y="532815"/>
            <a:ext cx="12191998"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fr-CA" sz="2400" b="1">
              <a:solidFill>
                <a:schemeClr val="tx1">
                  <a:lumMod val="50000"/>
                  <a:lumOff val="50000"/>
                </a:schemeClr>
              </a:solidFill>
              <a:latin typeface=""/>
            </a:endParaRPr>
          </a:p>
        </p:txBody>
      </p:sp>
      <p:sp>
        <p:nvSpPr>
          <p:cNvPr id="2" name="Espace réservé du numéro de diapositive 1"/>
          <p:cNvSpPr>
            <a:spLocks noGrp="1"/>
          </p:cNvSpPr>
          <p:nvPr>
            <p:ph type="sldNum" sz="quarter" idx="12"/>
            <p:custDataLst>
              <p:tags r:id="rId4"/>
            </p:custDataLst>
          </p:nvPr>
        </p:nvSpPr>
        <p:spPr/>
        <p:txBody>
          <a:bodyPr/>
          <a:lstStyle/>
          <a:p>
            <a:fld id="{722A46F7-F236-459F-93FB-98B77B1A55B6}" type="slidenum">
              <a:rPr lang="fr-CA" smtClean="0"/>
              <a:t>8</a:t>
            </a:fld>
            <a:endParaRPr lang="fr-CA"/>
          </a:p>
        </p:txBody>
      </p:sp>
      <p:sp>
        <p:nvSpPr>
          <p:cNvPr id="12" name="ZoneTexte 11">
            <a:extLst>
              <a:ext uri="{FF2B5EF4-FFF2-40B4-BE49-F238E27FC236}">
                <a16:creationId xmlns:a16="http://schemas.microsoft.com/office/drawing/2014/main" xmlns="" id="{82F98780-87A5-4F2D-BC40-26DA2022B38B}"/>
              </a:ext>
            </a:extLst>
          </p:cNvPr>
          <p:cNvSpPr txBox="1"/>
          <p:nvPr>
            <p:custDataLst>
              <p:tags r:id="rId5"/>
            </p:custDataLst>
          </p:nvPr>
        </p:nvSpPr>
        <p:spPr>
          <a:xfrm>
            <a:off x="69010" y="1777395"/>
            <a:ext cx="11990717" cy="1631216"/>
          </a:xfrm>
          <a:prstGeom prst="rect">
            <a:avLst/>
          </a:prstGeom>
          <a:noFill/>
        </p:spPr>
        <p:txBody>
          <a:bodyPr wrap="square" lIns="91440" tIns="45720" rIns="91440" bIns="45720" rtlCol="0" anchor="t">
            <a:spAutoFit/>
          </a:bodyPr>
          <a:lstStyle/>
          <a:p>
            <a:pPr algn="ctr"/>
            <a:r>
              <a:rPr lang="fr-CA" sz="2800" dirty="0"/>
              <a:t>Colorie ce qui te fait ressentir de la joie sur </a:t>
            </a:r>
            <a:r>
              <a:rPr lang="fr-CA" sz="2800" i="1" dirty="0"/>
              <a:t>La carte de la joie</a:t>
            </a:r>
            <a:r>
              <a:rPr lang="fr-CA" sz="2800" dirty="0"/>
              <a:t>. </a:t>
            </a:r>
          </a:p>
          <a:p>
            <a:pPr algn="ctr"/>
            <a:endParaRPr lang="fr-CA" sz="2400" dirty="0"/>
          </a:p>
          <a:p>
            <a:pPr algn="ctr"/>
            <a:endParaRPr lang="fr-CA" sz="2400" dirty="0"/>
          </a:p>
          <a:p>
            <a:pPr algn="ctr"/>
            <a:endParaRPr lang="fr-CA" sz="2400" dirty="0"/>
          </a:p>
        </p:txBody>
      </p:sp>
      <p:pic>
        <p:nvPicPr>
          <p:cNvPr id="6" name="Image 5" descr="Une image contenant clipart, sourire&#10;&#10;Le contenu généré par l’IA peut être incorrect.">
            <a:extLst>
              <a:ext uri="{FF2B5EF4-FFF2-40B4-BE49-F238E27FC236}">
                <a16:creationId xmlns:a16="http://schemas.microsoft.com/office/drawing/2014/main" xmlns="" id="{F4F48D6A-89D7-6699-BD7C-882BCE5621B6}"/>
              </a:ext>
            </a:extLst>
          </p:cNvPr>
          <p:cNvPicPr>
            <a:picLocks noChangeAspect="1"/>
          </p:cNvPicPr>
          <p:nvPr>
            <p:custDataLst>
              <p:tags r:id="rId6"/>
            </p:custDataLst>
          </p:nvPr>
        </p:nvPicPr>
        <p:blipFill>
          <a:blip r:embed="rId11"/>
          <a:stretch>
            <a:fillRect/>
          </a:stretch>
        </p:blipFill>
        <p:spPr>
          <a:xfrm>
            <a:off x="3524835" y="2804124"/>
            <a:ext cx="2133600" cy="1905000"/>
          </a:xfrm>
          <a:prstGeom prst="rect">
            <a:avLst/>
          </a:prstGeom>
        </p:spPr>
      </p:pic>
      <p:pic>
        <p:nvPicPr>
          <p:cNvPr id="7" name="Image 6" descr="Une image contenant croquis, dessin, conception, clipart&#10;&#10;Le contenu généré par l’IA peut être incorrect.">
            <a:extLst>
              <a:ext uri="{FF2B5EF4-FFF2-40B4-BE49-F238E27FC236}">
                <a16:creationId xmlns:a16="http://schemas.microsoft.com/office/drawing/2014/main" xmlns="" id="{CA6ECDBF-F28A-33FA-2523-6C1CCB10E5B7}"/>
              </a:ext>
            </a:extLst>
          </p:cNvPr>
          <p:cNvPicPr>
            <a:picLocks noChangeAspect="1"/>
          </p:cNvPicPr>
          <p:nvPr>
            <p:custDataLst>
              <p:tags r:id="rId7"/>
            </p:custDataLst>
          </p:nvPr>
        </p:nvPicPr>
        <p:blipFill>
          <a:blip r:embed="rId12"/>
          <a:stretch>
            <a:fillRect/>
          </a:stretch>
        </p:blipFill>
        <p:spPr>
          <a:xfrm>
            <a:off x="6272213" y="2562225"/>
            <a:ext cx="2736192" cy="2388799"/>
          </a:xfrm>
          <a:prstGeom prst="rect">
            <a:avLst/>
          </a:prstGeom>
        </p:spPr>
      </p:pic>
    </p:spTree>
    <p:extLst>
      <p:ext uri="{BB962C8B-B14F-4D97-AF65-F5344CB8AC3E}">
        <p14:creationId xmlns:p14="http://schemas.microsoft.com/office/powerpoint/2010/main" val="124017903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p:cNvPicPr>
            <a:picLocks noChangeAspect="1"/>
          </p:cNvPicPr>
          <p:nvPr>
            <p:custDataLst>
              <p:tags r:id="rId1"/>
            </p:custDataLst>
          </p:nvPr>
        </p:nvPicPr>
        <p:blipFill>
          <a:blip r:embed="rId9" cstate="print">
            <a:extLst>
              <a:ext uri="{28A0092B-C50C-407E-A947-70E740481C1C}">
                <a14:useLocalDpi xmlns:a14="http://schemas.microsoft.com/office/drawing/2010/main" val="0"/>
              </a:ext>
            </a:extLst>
          </a:blip>
          <a:stretch>
            <a:fillRect/>
          </a:stretch>
        </p:blipFill>
        <p:spPr>
          <a:xfrm>
            <a:off x="-86627" y="-1492"/>
            <a:ext cx="12384505" cy="16067978"/>
          </a:xfrm>
          <a:prstGeom prst="rect">
            <a:avLst/>
          </a:prstGeom>
        </p:spPr>
      </p:pic>
      <p:pic>
        <p:nvPicPr>
          <p:cNvPr id="8" name="Espace réservé du contenu 7">
            <a:extLst>
              <a:ext uri="{FF2B5EF4-FFF2-40B4-BE49-F238E27FC236}">
                <a16:creationId xmlns:a16="http://schemas.microsoft.com/office/drawing/2014/main" xmlns="" id="{E3BEA3A1-9A8A-A8DD-9C00-6C2728E0F462}"/>
              </a:ext>
            </a:extLst>
          </p:cNvPr>
          <p:cNvPicPr>
            <a:picLocks noGrp="1" noChangeAspect="1"/>
          </p:cNvPicPr>
          <p:nvPr>
            <p:ph idx="1"/>
            <p:custDataLst>
              <p:tags r:id="rId2"/>
            </p:custDataLst>
          </p:nvPr>
        </p:nvPicPr>
        <p:blipFill rotWithShape="1">
          <a:blip r:embed="rId10"/>
          <a:srcRect l="27833" t="37830" r="31773" b="33391"/>
          <a:stretch/>
        </p:blipFill>
        <p:spPr>
          <a:xfrm rot="21338544">
            <a:off x="8685271" y="653781"/>
            <a:ext cx="2657099" cy="2678839"/>
          </a:xfrm>
          <a:prstGeom prst="ellipse">
            <a:avLst/>
          </a:prstGeom>
          <a:effectLst>
            <a:softEdge rad="127000"/>
          </a:effectLst>
        </p:spPr>
      </p:pic>
      <p:sp>
        <p:nvSpPr>
          <p:cNvPr id="4" name="Espace réservé du numéro de diapositive 3">
            <a:extLst>
              <a:ext uri="{FF2B5EF4-FFF2-40B4-BE49-F238E27FC236}">
                <a16:creationId xmlns:a16="http://schemas.microsoft.com/office/drawing/2014/main" xmlns="" id="{D97598F9-46D5-00E2-DDE3-2AE2658A6BAE}"/>
              </a:ext>
            </a:extLst>
          </p:cNvPr>
          <p:cNvSpPr>
            <a:spLocks noGrp="1"/>
          </p:cNvSpPr>
          <p:nvPr>
            <p:ph type="sldNum" sz="quarter" idx="12"/>
            <p:custDataLst>
              <p:tags r:id="rId3"/>
            </p:custDataLst>
          </p:nvPr>
        </p:nvSpPr>
        <p:spPr/>
        <p:txBody>
          <a:bodyPr/>
          <a:lstStyle/>
          <a:p>
            <a:fld id="{722A46F7-F236-459F-93FB-98B77B1A55B6}" type="slidenum">
              <a:rPr lang="fr-CA" smtClean="0"/>
              <a:t>9</a:t>
            </a:fld>
            <a:endParaRPr lang="fr-CA"/>
          </a:p>
        </p:txBody>
      </p:sp>
      <p:pic>
        <p:nvPicPr>
          <p:cNvPr id="11" name="Image 10" descr="Une image contenant croquis, noir&#10;&#10;Le contenu généré par l’IA peut être incorrect.">
            <a:extLst>
              <a:ext uri="{FF2B5EF4-FFF2-40B4-BE49-F238E27FC236}">
                <a16:creationId xmlns:a16="http://schemas.microsoft.com/office/drawing/2014/main" xmlns="" id="{078E8719-A60F-523F-99B3-9E1F2282E67D}"/>
              </a:ext>
            </a:extLst>
          </p:cNvPr>
          <p:cNvPicPr>
            <a:picLocks noChangeAspect="1"/>
          </p:cNvPicPr>
          <p:nvPr>
            <p:custDataLst>
              <p:tags r:id="rId4"/>
            </p:custDataLst>
          </p:nvPr>
        </p:nvPicPr>
        <p:blipFill>
          <a:blip r:embed="rId11">
            <a:alphaModFix amt="50000"/>
            <a:extLst>
              <a:ext uri="{BEBA8EAE-BF5A-486C-A8C5-ECC9F3942E4B}">
                <a14:imgProps xmlns:a14="http://schemas.microsoft.com/office/drawing/2010/main">
                  <a14:imgLayer r:embed="rId12">
                    <a14:imgEffect>
                      <a14:backgroundRemoval t="8750" b="92500" l="5868" r="94010">
                        <a14:foregroundMark x1="16504" y1="18125" x2="71760" y2="70469"/>
                        <a14:foregroundMark x1="92910" y1="35156" x2="94132" y2="62500"/>
                        <a14:foregroundMark x1="5868" y1="35781" x2="6112" y2="70781"/>
                        <a14:foregroundMark x1="14792" y1="8906" x2="31296" y2="9219"/>
                        <a14:foregroundMark x1="61614" y1="92500" x2="61614" y2="92500"/>
                      </a14:backgroundRemoval>
                    </a14:imgEffect>
                  </a14:imgLayer>
                </a14:imgProps>
              </a:ext>
              <a:ext uri="{28A0092B-C50C-407E-A947-70E740481C1C}">
                <a14:useLocalDpi xmlns:a14="http://schemas.microsoft.com/office/drawing/2010/main" val="0"/>
              </a:ext>
            </a:extLst>
          </a:blip>
          <a:stretch>
            <a:fillRect/>
          </a:stretch>
        </p:blipFill>
        <p:spPr>
          <a:xfrm>
            <a:off x="558214" y="1387682"/>
            <a:ext cx="7498037" cy="1844597"/>
          </a:xfrm>
          <a:prstGeom prst="rect">
            <a:avLst/>
          </a:prstGeom>
        </p:spPr>
      </p:pic>
      <p:sp>
        <p:nvSpPr>
          <p:cNvPr id="13" name="Rectangle 12">
            <a:extLst>
              <a:ext uri="{FF2B5EF4-FFF2-40B4-BE49-F238E27FC236}">
                <a16:creationId xmlns:a16="http://schemas.microsoft.com/office/drawing/2014/main" xmlns="" id="{2BB806CF-024F-8592-67C4-0CAE1A397FB4}"/>
              </a:ext>
            </a:extLst>
          </p:cNvPr>
          <p:cNvSpPr/>
          <p:nvPr>
            <p:custDataLst>
              <p:tags r:id="rId5"/>
            </p:custDataLst>
          </p:nvPr>
        </p:nvSpPr>
        <p:spPr>
          <a:xfrm>
            <a:off x="1136055" y="1711688"/>
            <a:ext cx="6441880" cy="1200329"/>
          </a:xfrm>
          <a:prstGeom prst="rect">
            <a:avLst/>
          </a:prstGeom>
        </p:spPr>
        <p:txBody>
          <a:bodyPr wrap="square" lIns="91440" tIns="45720" rIns="91440" bIns="45720" anchor="t">
            <a:spAutoFit/>
          </a:bodyPr>
          <a:lstStyle/>
          <a:p>
            <a:pPr algn="just"/>
            <a:r>
              <a:rPr lang="fr-CA" sz="2400" dirty="0">
                <a:latin typeface="Calibri"/>
                <a:ea typeface="Calibri"/>
                <a:cs typeface="Calibri"/>
              </a:rPr>
              <a:t>Pour Charlie, observer les oiseaux la rend joyeuse. Malheureusement, son cri et sa course ont fait peur au cardinal rouge, qui s’est envolé.</a:t>
            </a:r>
            <a:endParaRPr lang="fr-CA" sz="2400" dirty="0">
              <a:ea typeface="Calibri"/>
              <a:cs typeface="Calibri"/>
            </a:endParaRPr>
          </a:p>
        </p:txBody>
      </p:sp>
      <p:pic>
        <p:nvPicPr>
          <p:cNvPr id="3" name="Image 2" descr="Une image contenant croquis, noir&#10;&#10;Le contenu généré par l’IA peut être incorrect.">
            <a:extLst>
              <a:ext uri="{FF2B5EF4-FFF2-40B4-BE49-F238E27FC236}">
                <a16:creationId xmlns:a16="http://schemas.microsoft.com/office/drawing/2014/main" xmlns="" id="{F7D0673E-43D6-8F0A-ED11-F326BBA219A4}"/>
              </a:ext>
            </a:extLst>
          </p:cNvPr>
          <p:cNvPicPr>
            <a:picLocks noChangeAspect="1"/>
          </p:cNvPicPr>
          <p:nvPr>
            <p:custDataLst>
              <p:tags r:id="rId6"/>
            </p:custDataLst>
          </p:nvPr>
        </p:nvPicPr>
        <p:blipFill>
          <a:blip r:embed="rId11">
            <a:alphaModFix amt="50000"/>
            <a:extLst>
              <a:ext uri="{BEBA8EAE-BF5A-486C-A8C5-ECC9F3942E4B}">
                <a14:imgProps xmlns:a14="http://schemas.microsoft.com/office/drawing/2010/main">
                  <a14:imgLayer r:embed="rId12">
                    <a14:imgEffect>
                      <a14:backgroundRemoval t="8750" b="92500" l="5868" r="94010">
                        <a14:foregroundMark x1="16504" y1="18125" x2="71760" y2="70469"/>
                        <a14:foregroundMark x1="92910" y1="35156" x2="94132" y2="62500"/>
                        <a14:foregroundMark x1="5868" y1="35781" x2="6112" y2="70781"/>
                        <a14:foregroundMark x1="14792" y1="8906" x2="31296" y2="9219"/>
                        <a14:foregroundMark x1="61614" y1="92500" x2="61614" y2="92500"/>
                      </a14:backgroundRemoval>
                    </a14:imgEffect>
                  </a14:imgLayer>
                </a14:imgProps>
              </a:ext>
              <a:ext uri="{28A0092B-C50C-407E-A947-70E740481C1C}">
                <a14:useLocalDpi xmlns:a14="http://schemas.microsoft.com/office/drawing/2010/main" val="0"/>
              </a:ext>
            </a:extLst>
          </a:blip>
          <a:stretch>
            <a:fillRect/>
          </a:stretch>
        </p:blipFill>
        <p:spPr>
          <a:xfrm>
            <a:off x="4129238" y="3846865"/>
            <a:ext cx="6901314" cy="1706009"/>
          </a:xfrm>
          <a:prstGeom prst="rect">
            <a:avLst/>
          </a:prstGeom>
        </p:spPr>
      </p:pic>
      <p:sp>
        <p:nvSpPr>
          <p:cNvPr id="2" name="ZoneTexte 1">
            <a:extLst>
              <a:ext uri="{FF2B5EF4-FFF2-40B4-BE49-F238E27FC236}">
                <a16:creationId xmlns:a16="http://schemas.microsoft.com/office/drawing/2014/main" xmlns="" id="{4E341D1D-36FE-A4B7-D3B8-4CF79DC981CF}"/>
              </a:ext>
            </a:extLst>
          </p:cNvPr>
          <p:cNvSpPr txBox="1"/>
          <p:nvPr>
            <p:custDataLst>
              <p:tags r:id="rId7"/>
            </p:custDataLst>
          </p:nvPr>
        </p:nvSpPr>
        <p:spPr>
          <a:xfrm>
            <a:off x="4706754" y="4044279"/>
            <a:ext cx="5893621" cy="14773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fr-CA" sz="2400" dirty="0">
                <a:ea typeface="Calibri"/>
                <a:cs typeface="Calibri"/>
              </a:rPr>
              <a:t>Charlie aimerait bien pouvoir observer d’autres oiseaux avec ses jumelles. Pour ça, elle doit trouver une façon de s’apaiser.</a:t>
            </a:r>
          </a:p>
          <a:p>
            <a:pPr algn="just"/>
            <a:endParaRPr lang="fr-CA" dirty="0">
              <a:ea typeface="Calibri"/>
              <a:cs typeface="Calibri"/>
            </a:endParaRPr>
          </a:p>
        </p:txBody>
      </p:sp>
    </p:spTree>
    <p:extLst>
      <p:ext uri="{BB962C8B-B14F-4D97-AF65-F5344CB8AC3E}">
        <p14:creationId xmlns:p14="http://schemas.microsoft.com/office/powerpoint/2010/main" val="179209741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NUM" val="1"/>
</p:tagLst>
</file>

<file path=ppt/tags/tag10.xml><?xml version="1.0" encoding="utf-8"?>
<p:tagLst xmlns:a="http://schemas.openxmlformats.org/drawingml/2006/main" xmlns:r="http://schemas.openxmlformats.org/officeDocument/2006/relationships" xmlns:p="http://schemas.openxmlformats.org/presentationml/2006/main">
  <p:tag name="NUM" val="3"/>
</p:tagLst>
</file>

<file path=ppt/tags/tag100.xml><?xml version="1.0" encoding="utf-8"?>
<p:tagLst xmlns:a="http://schemas.openxmlformats.org/drawingml/2006/main" xmlns:r="http://schemas.openxmlformats.org/officeDocument/2006/relationships" xmlns:p="http://schemas.openxmlformats.org/presentationml/2006/main">
  <p:tag name="NUM" val="1"/>
</p:tagLst>
</file>

<file path=ppt/tags/tag101.xml><?xml version="1.0" encoding="utf-8"?>
<p:tagLst xmlns:a="http://schemas.openxmlformats.org/drawingml/2006/main" xmlns:r="http://schemas.openxmlformats.org/officeDocument/2006/relationships" xmlns:p="http://schemas.openxmlformats.org/presentationml/2006/main">
  <p:tag name="NUM" val="2"/>
</p:tagLst>
</file>

<file path=ppt/tags/tag102.xml><?xml version="1.0" encoding="utf-8"?>
<p:tagLst xmlns:a="http://schemas.openxmlformats.org/drawingml/2006/main" xmlns:r="http://schemas.openxmlformats.org/officeDocument/2006/relationships" xmlns:p="http://schemas.openxmlformats.org/presentationml/2006/main">
  <p:tag name="NUM" val="3"/>
</p:tagLst>
</file>

<file path=ppt/tags/tag11.xml><?xml version="1.0" encoding="utf-8"?>
<p:tagLst xmlns:a="http://schemas.openxmlformats.org/drawingml/2006/main" xmlns:r="http://schemas.openxmlformats.org/officeDocument/2006/relationships" xmlns:p="http://schemas.openxmlformats.org/presentationml/2006/main">
  <p:tag name="NUM" val="2"/>
</p:tagLst>
</file>

<file path=ppt/tags/tag12.xml><?xml version="1.0" encoding="utf-8"?>
<p:tagLst xmlns:a="http://schemas.openxmlformats.org/drawingml/2006/main" xmlns:r="http://schemas.openxmlformats.org/officeDocument/2006/relationships" xmlns:p="http://schemas.openxmlformats.org/presentationml/2006/main">
  <p:tag name="NUM" val="1"/>
</p:tagLst>
</file>

<file path=ppt/tags/tag13.xml><?xml version="1.0" encoding="utf-8"?>
<p:tagLst xmlns:a="http://schemas.openxmlformats.org/drawingml/2006/main" xmlns:r="http://schemas.openxmlformats.org/officeDocument/2006/relationships" xmlns:p="http://schemas.openxmlformats.org/presentationml/2006/main">
  <p:tag name="NUM" val="2"/>
</p:tagLst>
</file>

<file path=ppt/tags/tag14.xml><?xml version="1.0" encoding="utf-8"?>
<p:tagLst xmlns:a="http://schemas.openxmlformats.org/drawingml/2006/main" xmlns:r="http://schemas.openxmlformats.org/officeDocument/2006/relationships" xmlns:p="http://schemas.openxmlformats.org/presentationml/2006/main">
  <p:tag name="NUM" val="3"/>
</p:tagLst>
</file>

<file path=ppt/tags/tag15.xml><?xml version="1.0" encoding="utf-8"?>
<p:tagLst xmlns:a="http://schemas.openxmlformats.org/drawingml/2006/main" xmlns:r="http://schemas.openxmlformats.org/officeDocument/2006/relationships" xmlns:p="http://schemas.openxmlformats.org/presentationml/2006/main">
  <p:tag name="NUM" val="4"/>
</p:tagLst>
</file>

<file path=ppt/tags/tag16.xml><?xml version="1.0" encoding="utf-8"?>
<p:tagLst xmlns:a="http://schemas.openxmlformats.org/drawingml/2006/main" xmlns:r="http://schemas.openxmlformats.org/officeDocument/2006/relationships" xmlns:p="http://schemas.openxmlformats.org/presentationml/2006/main">
  <p:tag name="NUM" val="5"/>
</p:tagLst>
</file>

<file path=ppt/tags/tag17.xml><?xml version="1.0" encoding="utf-8"?>
<p:tagLst xmlns:a="http://schemas.openxmlformats.org/drawingml/2006/main" xmlns:r="http://schemas.openxmlformats.org/officeDocument/2006/relationships" xmlns:p="http://schemas.openxmlformats.org/presentationml/2006/main">
  <p:tag name="NUM" val="6"/>
</p:tagLst>
</file>

<file path=ppt/tags/tag18.xml><?xml version="1.0" encoding="utf-8"?>
<p:tagLst xmlns:a="http://schemas.openxmlformats.org/drawingml/2006/main" xmlns:r="http://schemas.openxmlformats.org/officeDocument/2006/relationships" xmlns:p="http://schemas.openxmlformats.org/presentationml/2006/main">
  <p:tag name="NUM" val="7"/>
</p:tagLst>
</file>

<file path=ppt/tags/tag19.xml><?xml version="1.0" encoding="utf-8"?>
<p:tagLst xmlns:a="http://schemas.openxmlformats.org/drawingml/2006/main" xmlns:r="http://schemas.openxmlformats.org/officeDocument/2006/relationships" xmlns:p="http://schemas.openxmlformats.org/presentationml/2006/main">
  <p:tag name="NUM" val="8"/>
</p:tagLst>
</file>

<file path=ppt/tags/tag2.xml><?xml version="1.0" encoding="utf-8"?>
<p:tagLst xmlns:a="http://schemas.openxmlformats.org/drawingml/2006/main" xmlns:r="http://schemas.openxmlformats.org/officeDocument/2006/relationships" xmlns:p="http://schemas.openxmlformats.org/presentationml/2006/main">
  <p:tag name="NUM" val="2"/>
</p:tagLst>
</file>

<file path=ppt/tags/tag20.xml><?xml version="1.0" encoding="utf-8"?>
<p:tagLst xmlns:a="http://schemas.openxmlformats.org/drawingml/2006/main" xmlns:r="http://schemas.openxmlformats.org/officeDocument/2006/relationships" xmlns:p="http://schemas.openxmlformats.org/presentationml/2006/main">
  <p:tag name="NUM" val="1"/>
</p:tagLst>
</file>

<file path=ppt/tags/tag21.xml><?xml version="1.0" encoding="utf-8"?>
<p:tagLst xmlns:a="http://schemas.openxmlformats.org/drawingml/2006/main" xmlns:r="http://schemas.openxmlformats.org/officeDocument/2006/relationships" xmlns:p="http://schemas.openxmlformats.org/presentationml/2006/main">
  <p:tag name="NUM" val="2"/>
</p:tagLst>
</file>

<file path=ppt/tags/tag22.xml><?xml version="1.0" encoding="utf-8"?>
<p:tagLst xmlns:a="http://schemas.openxmlformats.org/drawingml/2006/main" xmlns:r="http://schemas.openxmlformats.org/officeDocument/2006/relationships" xmlns:p="http://schemas.openxmlformats.org/presentationml/2006/main">
  <p:tag name="NUM" val="3"/>
</p:tagLst>
</file>

<file path=ppt/tags/tag23.xml><?xml version="1.0" encoding="utf-8"?>
<p:tagLst xmlns:a="http://schemas.openxmlformats.org/drawingml/2006/main" xmlns:r="http://schemas.openxmlformats.org/officeDocument/2006/relationships" xmlns:p="http://schemas.openxmlformats.org/presentationml/2006/main">
  <p:tag name="NUM" val="4"/>
</p:tagLst>
</file>

<file path=ppt/tags/tag24.xml><?xml version="1.0" encoding="utf-8"?>
<p:tagLst xmlns:a="http://schemas.openxmlformats.org/drawingml/2006/main" xmlns:r="http://schemas.openxmlformats.org/officeDocument/2006/relationships" xmlns:p="http://schemas.openxmlformats.org/presentationml/2006/main">
  <p:tag name="NUM" val="5"/>
</p:tagLst>
</file>

<file path=ppt/tags/tag25.xml><?xml version="1.0" encoding="utf-8"?>
<p:tagLst xmlns:a="http://schemas.openxmlformats.org/drawingml/2006/main" xmlns:r="http://schemas.openxmlformats.org/officeDocument/2006/relationships" xmlns:p="http://schemas.openxmlformats.org/presentationml/2006/main">
  <p:tag name="NUM" val="6"/>
</p:tagLst>
</file>

<file path=ppt/tags/tag26.xml><?xml version="1.0" encoding="utf-8"?>
<p:tagLst xmlns:a="http://schemas.openxmlformats.org/drawingml/2006/main" xmlns:r="http://schemas.openxmlformats.org/officeDocument/2006/relationships" xmlns:p="http://schemas.openxmlformats.org/presentationml/2006/main">
  <p:tag name="NUM" val="7"/>
</p:tagLst>
</file>

<file path=ppt/tags/tag27.xml><?xml version="1.0" encoding="utf-8"?>
<p:tagLst xmlns:a="http://schemas.openxmlformats.org/drawingml/2006/main" xmlns:r="http://schemas.openxmlformats.org/officeDocument/2006/relationships" xmlns:p="http://schemas.openxmlformats.org/presentationml/2006/main">
  <p:tag name="NUM" val="1"/>
</p:tagLst>
</file>

<file path=ppt/tags/tag28.xml><?xml version="1.0" encoding="utf-8"?>
<p:tagLst xmlns:a="http://schemas.openxmlformats.org/drawingml/2006/main" xmlns:r="http://schemas.openxmlformats.org/officeDocument/2006/relationships" xmlns:p="http://schemas.openxmlformats.org/presentationml/2006/main">
  <p:tag name="NUM" val="2"/>
</p:tagLst>
</file>

<file path=ppt/tags/tag29.xml><?xml version="1.0" encoding="utf-8"?>
<p:tagLst xmlns:a="http://schemas.openxmlformats.org/drawingml/2006/main" xmlns:r="http://schemas.openxmlformats.org/officeDocument/2006/relationships" xmlns:p="http://schemas.openxmlformats.org/presentationml/2006/main">
  <p:tag name="NUM" val="3"/>
</p:tagLst>
</file>

<file path=ppt/tags/tag3.xml><?xml version="1.0" encoding="utf-8"?>
<p:tagLst xmlns:a="http://schemas.openxmlformats.org/drawingml/2006/main" xmlns:r="http://schemas.openxmlformats.org/officeDocument/2006/relationships" xmlns:p="http://schemas.openxmlformats.org/presentationml/2006/main">
  <p:tag name="NUM" val="3"/>
</p:tagLst>
</file>

<file path=ppt/tags/tag30.xml><?xml version="1.0" encoding="utf-8"?>
<p:tagLst xmlns:a="http://schemas.openxmlformats.org/drawingml/2006/main" xmlns:r="http://schemas.openxmlformats.org/officeDocument/2006/relationships" xmlns:p="http://schemas.openxmlformats.org/presentationml/2006/main">
  <p:tag name="NUM" val="1"/>
</p:tagLst>
</file>

<file path=ppt/tags/tag31.xml><?xml version="1.0" encoding="utf-8"?>
<p:tagLst xmlns:a="http://schemas.openxmlformats.org/drawingml/2006/main" xmlns:r="http://schemas.openxmlformats.org/officeDocument/2006/relationships" xmlns:p="http://schemas.openxmlformats.org/presentationml/2006/main">
  <p:tag name="NUM" val="2"/>
</p:tagLst>
</file>

<file path=ppt/tags/tag32.xml><?xml version="1.0" encoding="utf-8"?>
<p:tagLst xmlns:a="http://schemas.openxmlformats.org/drawingml/2006/main" xmlns:r="http://schemas.openxmlformats.org/officeDocument/2006/relationships" xmlns:p="http://schemas.openxmlformats.org/presentationml/2006/main">
  <p:tag name="NUM" val="3"/>
</p:tagLst>
</file>

<file path=ppt/tags/tag33.xml><?xml version="1.0" encoding="utf-8"?>
<p:tagLst xmlns:a="http://schemas.openxmlformats.org/drawingml/2006/main" xmlns:r="http://schemas.openxmlformats.org/officeDocument/2006/relationships" xmlns:p="http://schemas.openxmlformats.org/presentationml/2006/main">
  <p:tag name="NUM" val="4"/>
</p:tagLst>
</file>

<file path=ppt/tags/tag34.xml><?xml version="1.0" encoding="utf-8"?>
<p:tagLst xmlns:a="http://schemas.openxmlformats.org/drawingml/2006/main" xmlns:r="http://schemas.openxmlformats.org/officeDocument/2006/relationships" xmlns:p="http://schemas.openxmlformats.org/presentationml/2006/main">
  <p:tag name="NUM" val="5"/>
</p:tagLst>
</file>

<file path=ppt/tags/tag35.xml><?xml version="1.0" encoding="utf-8"?>
<p:tagLst xmlns:a="http://schemas.openxmlformats.org/drawingml/2006/main" xmlns:r="http://schemas.openxmlformats.org/officeDocument/2006/relationships" xmlns:p="http://schemas.openxmlformats.org/presentationml/2006/main">
  <p:tag name="NUM" val="6"/>
</p:tagLst>
</file>

<file path=ppt/tags/tag36.xml><?xml version="1.0" encoding="utf-8"?>
<p:tagLst xmlns:a="http://schemas.openxmlformats.org/drawingml/2006/main" xmlns:r="http://schemas.openxmlformats.org/officeDocument/2006/relationships" xmlns:p="http://schemas.openxmlformats.org/presentationml/2006/main">
  <p:tag name="NUM" val="8"/>
</p:tagLst>
</file>

<file path=ppt/tags/tag37.xml><?xml version="1.0" encoding="utf-8"?>
<p:tagLst xmlns:a="http://schemas.openxmlformats.org/drawingml/2006/main" xmlns:r="http://schemas.openxmlformats.org/officeDocument/2006/relationships" xmlns:p="http://schemas.openxmlformats.org/presentationml/2006/main">
  <p:tag name="NUM" val="1"/>
</p:tagLst>
</file>

<file path=ppt/tags/tag38.xml><?xml version="1.0" encoding="utf-8"?>
<p:tagLst xmlns:a="http://schemas.openxmlformats.org/drawingml/2006/main" xmlns:r="http://schemas.openxmlformats.org/officeDocument/2006/relationships" xmlns:p="http://schemas.openxmlformats.org/presentationml/2006/main">
  <p:tag name="NUM" val="2"/>
</p:tagLst>
</file>

<file path=ppt/tags/tag39.xml><?xml version="1.0" encoding="utf-8"?>
<p:tagLst xmlns:a="http://schemas.openxmlformats.org/drawingml/2006/main" xmlns:r="http://schemas.openxmlformats.org/officeDocument/2006/relationships" xmlns:p="http://schemas.openxmlformats.org/presentationml/2006/main">
  <p:tag name="NUM" val="3"/>
</p:tagLst>
</file>

<file path=ppt/tags/tag4.xml><?xml version="1.0" encoding="utf-8"?>
<p:tagLst xmlns:a="http://schemas.openxmlformats.org/drawingml/2006/main" xmlns:r="http://schemas.openxmlformats.org/officeDocument/2006/relationships" xmlns:p="http://schemas.openxmlformats.org/presentationml/2006/main">
  <p:tag name="NUM" val="4"/>
</p:tagLst>
</file>

<file path=ppt/tags/tag40.xml><?xml version="1.0" encoding="utf-8"?>
<p:tagLst xmlns:a="http://schemas.openxmlformats.org/drawingml/2006/main" xmlns:r="http://schemas.openxmlformats.org/officeDocument/2006/relationships" xmlns:p="http://schemas.openxmlformats.org/presentationml/2006/main">
  <p:tag name="NUM" val="4"/>
</p:tagLst>
</file>

<file path=ppt/tags/tag41.xml><?xml version="1.0" encoding="utf-8"?>
<p:tagLst xmlns:a="http://schemas.openxmlformats.org/drawingml/2006/main" xmlns:r="http://schemas.openxmlformats.org/officeDocument/2006/relationships" xmlns:p="http://schemas.openxmlformats.org/presentationml/2006/main">
  <p:tag name="NUM" val="5"/>
</p:tagLst>
</file>

<file path=ppt/tags/tag42.xml><?xml version="1.0" encoding="utf-8"?>
<p:tagLst xmlns:a="http://schemas.openxmlformats.org/drawingml/2006/main" xmlns:r="http://schemas.openxmlformats.org/officeDocument/2006/relationships" xmlns:p="http://schemas.openxmlformats.org/presentationml/2006/main">
  <p:tag name="NUM" val="6"/>
</p:tagLst>
</file>

<file path=ppt/tags/tag43.xml><?xml version="1.0" encoding="utf-8"?>
<p:tagLst xmlns:a="http://schemas.openxmlformats.org/drawingml/2006/main" xmlns:r="http://schemas.openxmlformats.org/officeDocument/2006/relationships" xmlns:p="http://schemas.openxmlformats.org/presentationml/2006/main">
  <p:tag name="NUM" val="7"/>
</p:tagLst>
</file>

<file path=ppt/tags/tag44.xml><?xml version="1.0" encoding="utf-8"?>
<p:tagLst xmlns:a="http://schemas.openxmlformats.org/drawingml/2006/main" xmlns:r="http://schemas.openxmlformats.org/officeDocument/2006/relationships" xmlns:p="http://schemas.openxmlformats.org/presentationml/2006/main">
  <p:tag name="NUM" val="8"/>
</p:tagLst>
</file>

<file path=ppt/tags/tag45.xml><?xml version="1.0" encoding="utf-8"?>
<p:tagLst xmlns:a="http://schemas.openxmlformats.org/drawingml/2006/main" xmlns:r="http://schemas.openxmlformats.org/officeDocument/2006/relationships" xmlns:p="http://schemas.openxmlformats.org/presentationml/2006/main">
  <p:tag name="NUM" val="10"/>
</p:tagLst>
</file>

<file path=ppt/tags/tag46.xml><?xml version="1.0" encoding="utf-8"?>
<p:tagLst xmlns:a="http://schemas.openxmlformats.org/drawingml/2006/main" xmlns:r="http://schemas.openxmlformats.org/officeDocument/2006/relationships" xmlns:p="http://schemas.openxmlformats.org/presentationml/2006/main">
  <p:tag name="NUM" val="1"/>
</p:tagLst>
</file>

<file path=ppt/tags/tag47.xml><?xml version="1.0" encoding="utf-8"?>
<p:tagLst xmlns:a="http://schemas.openxmlformats.org/drawingml/2006/main" xmlns:r="http://schemas.openxmlformats.org/officeDocument/2006/relationships" xmlns:p="http://schemas.openxmlformats.org/presentationml/2006/main">
  <p:tag name="NUM" val="2"/>
</p:tagLst>
</file>

<file path=ppt/tags/tag48.xml><?xml version="1.0" encoding="utf-8"?>
<p:tagLst xmlns:a="http://schemas.openxmlformats.org/drawingml/2006/main" xmlns:r="http://schemas.openxmlformats.org/officeDocument/2006/relationships" xmlns:p="http://schemas.openxmlformats.org/presentationml/2006/main">
  <p:tag name="NUM" val="3"/>
</p:tagLst>
</file>

<file path=ppt/tags/tag49.xml><?xml version="1.0" encoding="utf-8"?>
<p:tagLst xmlns:a="http://schemas.openxmlformats.org/drawingml/2006/main" xmlns:r="http://schemas.openxmlformats.org/officeDocument/2006/relationships" xmlns:p="http://schemas.openxmlformats.org/presentationml/2006/main">
  <p:tag name="NUM" val="4"/>
</p:tagLst>
</file>

<file path=ppt/tags/tag5.xml><?xml version="1.0" encoding="utf-8"?>
<p:tagLst xmlns:a="http://schemas.openxmlformats.org/drawingml/2006/main" xmlns:r="http://schemas.openxmlformats.org/officeDocument/2006/relationships" xmlns:p="http://schemas.openxmlformats.org/presentationml/2006/main">
  <p:tag name="NUM" val="5"/>
</p:tagLst>
</file>

<file path=ppt/tags/tag50.xml><?xml version="1.0" encoding="utf-8"?>
<p:tagLst xmlns:a="http://schemas.openxmlformats.org/drawingml/2006/main" xmlns:r="http://schemas.openxmlformats.org/officeDocument/2006/relationships" xmlns:p="http://schemas.openxmlformats.org/presentationml/2006/main">
  <p:tag name="NUM" val="5"/>
</p:tagLst>
</file>

<file path=ppt/tags/tag51.xml><?xml version="1.0" encoding="utf-8"?>
<p:tagLst xmlns:a="http://schemas.openxmlformats.org/drawingml/2006/main" xmlns:r="http://schemas.openxmlformats.org/officeDocument/2006/relationships" xmlns:p="http://schemas.openxmlformats.org/presentationml/2006/main">
  <p:tag name="NUM" val="6"/>
</p:tagLst>
</file>

<file path=ppt/tags/tag52.xml><?xml version="1.0" encoding="utf-8"?>
<p:tagLst xmlns:a="http://schemas.openxmlformats.org/drawingml/2006/main" xmlns:r="http://schemas.openxmlformats.org/officeDocument/2006/relationships" xmlns:p="http://schemas.openxmlformats.org/presentationml/2006/main">
  <p:tag name="NUM" val="7"/>
</p:tagLst>
</file>

<file path=ppt/tags/tag53.xml><?xml version="1.0" encoding="utf-8"?>
<p:tagLst xmlns:a="http://schemas.openxmlformats.org/drawingml/2006/main" xmlns:r="http://schemas.openxmlformats.org/officeDocument/2006/relationships" xmlns:p="http://schemas.openxmlformats.org/presentationml/2006/main">
  <p:tag name="NUM" val="1"/>
</p:tagLst>
</file>

<file path=ppt/tags/tag54.xml><?xml version="1.0" encoding="utf-8"?>
<p:tagLst xmlns:a="http://schemas.openxmlformats.org/drawingml/2006/main" xmlns:r="http://schemas.openxmlformats.org/officeDocument/2006/relationships" xmlns:p="http://schemas.openxmlformats.org/presentationml/2006/main">
  <p:tag name="NUM" val="2"/>
</p:tagLst>
</file>

<file path=ppt/tags/tag55.xml><?xml version="1.0" encoding="utf-8"?>
<p:tagLst xmlns:a="http://schemas.openxmlformats.org/drawingml/2006/main" xmlns:r="http://schemas.openxmlformats.org/officeDocument/2006/relationships" xmlns:p="http://schemas.openxmlformats.org/presentationml/2006/main">
  <p:tag name="NUM" val="3"/>
</p:tagLst>
</file>

<file path=ppt/tags/tag56.xml><?xml version="1.0" encoding="utf-8"?>
<p:tagLst xmlns:a="http://schemas.openxmlformats.org/drawingml/2006/main" xmlns:r="http://schemas.openxmlformats.org/officeDocument/2006/relationships" xmlns:p="http://schemas.openxmlformats.org/presentationml/2006/main">
  <p:tag name="NUM" val="4"/>
</p:tagLst>
</file>

<file path=ppt/tags/tag57.xml><?xml version="1.0" encoding="utf-8"?>
<p:tagLst xmlns:a="http://schemas.openxmlformats.org/drawingml/2006/main" xmlns:r="http://schemas.openxmlformats.org/officeDocument/2006/relationships" xmlns:p="http://schemas.openxmlformats.org/presentationml/2006/main">
  <p:tag name="NUM" val="5"/>
</p:tagLst>
</file>

<file path=ppt/tags/tag58.xml><?xml version="1.0" encoding="utf-8"?>
<p:tagLst xmlns:a="http://schemas.openxmlformats.org/drawingml/2006/main" xmlns:r="http://schemas.openxmlformats.org/officeDocument/2006/relationships" xmlns:p="http://schemas.openxmlformats.org/presentationml/2006/main">
  <p:tag name="NUM" val="6"/>
</p:tagLst>
</file>

<file path=ppt/tags/tag59.xml><?xml version="1.0" encoding="utf-8"?>
<p:tagLst xmlns:a="http://schemas.openxmlformats.org/drawingml/2006/main" xmlns:r="http://schemas.openxmlformats.org/officeDocument/2006/relationships" xmlns:p="http://schemas.openxmlformats.org/presentationml/2006/main">
  <p:tag name="NUM" val="7"/>
</p:tagLst>
</file>

<file path=ppt/tags/tag6.xml><?xml version="1.0" encoding="utf-8"?>
<p:tagLst xmlns:a="http://schemas.openxmlformats.org/drawingml/2006/main" xmlns:r="http://schemas.openxmlformats.org/officeDocument/2006/relationships" xmlns:p="http://schemas.openxmlformats.org/presentationml/2006/main">
  <p:tag name="NUM" val="6"/>
</p:tagLst>
</file>

<file path=ppt/tags/tag60.xml><?xml version="1.0" encoding="utf-8"?>
<p:tagLst xmlns:a="http://schemas.openxmlformats.org/drawingml/2006/main" xmlns:r="http://schemas.openxmlformats.org/officeDocument/2006/relationships" xmlns:p="http://schemas.openxmlformats.org/presentationml/2006/main">
  <p:tag name="NUM" val="1"/>
</p:tagLst>
</file>

<file path=ppt/tags/tag61.xml><?xml version="1.0" encoding="utf-8"?>
<p:tagLst xmlns:a="http://schemas.openxmlformats.org/drawingml/2006/main" xmlns:r="http://schemas.openxmlformats.org/officeDocument/2006/relationships" xmlns:p="http://schemas.openxmlformats.org/presentationml/2006/main">
  <p:tag name="NUM" val="2"/>
</p:tagLst>
</file>

<file path=ppt/tags/tag62.xml><?xml version="1.0" encoding="utf-8"?>
<p:tagLst xmlns:a="http://schemas.openxmlformats.org/drawingml/2006/main" xmlns:r="http://schemas.openxmlformats.org/officeDocument/2006/relationships" xmlns:p="http://schemas.openxmlformats.org/presentationml/2006/main">
  <p:tag name="NUM" val="3"/>
</p:tagLst>
</file>

<file path=ppt/tags/tag63.xml><?xml version="1.0" encoding="utf-8"?>
<p:tagLst xmlns:a="http://schemas.openxmlformats.org/drawingml/2006/main" xmlns:r="http://schemas.openxmlformats.org/officeDocument/2006/relationships" xmlns:p="http://schemas.openxmlformats.org/presentationml/2006/main">
  <p:tag name="NUM" val="4"/>
</p:tagLst>
</file>

<file path=ppt/tags/tag64.xml><?xml version="1.0" encoding="utf-8"?>
<p:tagLst xmlns:a="http://schemas.openxmlformats.org/drawingml/2006/main" xmlns:r="http://schemas.openxmlformats.org/officeDocument/2006/relationships" xmlns:p="http://schemas.openxmlformats.org/presentationml/2006/main">
  <p:tag name="NUM" val="5"/>
</p:tagLst>
</file>

<file path=ppt/tags/tag65.xml><?xml version="1.0" encoding="utf-8"?>
<p:tagLst xmlns:a="http://schemas.openxmlformats.org/drawingml/2006/main" xmlns:r="http://schemas.openxmlformats.org/officeDocument/2006/relationships" xmlns:p="http://schemas.openxmlformats.org/presentationml/2006/main">
  <p:tag name="NUM" val="6"/>
</p:tagLst>
</file>

<file path=ppt/tags/tag66.xml><?xml version="1.0" encoding="utf-8"?>
<p:tagLst xmlns:a="http://schemas.openxmlformats.org/drawingml/2006/main" xmlns:r="http://schemas.openxmlformats.org/officeDocument/2006/relationships" xmlns:p="http://schemas.openxmlformats.org/presentationml/2006/main">
  <p:tag name="NUM" val="7"/>
</p:tagLst>
</file>

<file path=ppt/tags/tag67.xml><?xml version="1.0" encoding="utf-8"?>
<p:tagLst xmlns:a="http://schemas.openxmlformats.org/drawingml/2006/main" xmlns:r="http://schemas.openxmlformats.org/officeDocument/2006/relationships" xmlns:p="http://schemas.openxmlformats.org/presentationml/2006/main">
  <p:tag name="NUM" val="8"/>
</p:tagLst>
</file>

<file path=ppt/tags/tag68.xml><?xml version="1.0" encoding="utf-8"?>
<p:tagLst xmlns:a="http://schemas.openxmlformats.org/drawingml/2006/main" xmlns:r="http://schemas.openxmlformats.org/officeDocument/2006/relationships" xmlns:p="http://schemas.openxmlformats.org/presentationml/2006/main">
  <p:tag name="NUM" val="1"/>
</p:tagLst>
</file>

<file path=ppt/tags/tag69.xml><?xml version="1.0" encoding="utf-8"?>
<p:tagLst xmlns:a="http://schemas.openxmlformats.org/drawingml/2006/main" xmlns:r="http://schemas.openxmlformats.org/officeDocument/2006/relationships" xmlns:p="http://schemas.openxmlformats.org/presentationml/2006/main">
  <p:tag name="NUM" val="2"/>
</p:tagLst>
</file>

<file path=ppt/tags/tag7.xml><?xml version="1.0" encoding="utf-8"?>
<p:tagLst xmlns:a="http://schemas.openxmlformats.org/drawingml/2006/main" xmlns:r="http://schemas.openxmlformats.org/officeDocument/2006/relationships" xmlns:p="http://schemas.openxmlformats.org/presentationml/2006/main">
  <p:tag name="NUM" val="7"/>
</p:tagLst>
</file>

<file path=ppt/tags/tag70.xml><?xml version="1.0" encoding="utf-8"?>
<p:tagLst xmlns:a="http://schemas.openxmlformats.org/drawingml/2006/main" xmlns:r="http://schemas.openxmlformats.org/officeDocument/2006/relationships" xmlns:p="http://schemas.openxmlformats.org/presentationml/2006/main">
  <p:tag name="NUM" val="3"/>
</p:tagLst>
</file>

<file path=ppt/tags/tag71.xml><?xml version="1.0" encoding="utf-8"?>
<p:tagLst xmlns:a="http://schemas.openxmlformats.org/drawingml/2006/main" xmlns:r="http://schemas.openxmlformats.org/officeDocument/2006/relationships" xmlns:p="http://schemas.openxmlformats.org/presentationml/2006/main">
  <p:tag name="NUM" val="4"/>
</p:tagLst>
</file>

<file path=ppt/tags/tag72.xml><?xml version="1.0" encoding="utf-8"?>
<p:tagLst xmlns:a="http://schemas.openxmlformats.org/drawingml/2006/main" xmlns:r="http://schemas.openxmlformats.org/officeDocument/2006/relationships" xmlns:p="http://schemas.openxmlformats.org/presentationml/2006/main">
  <p:tag name="NUM" val="6"/>
</p:tagLst>
</file>

<file path=ppt/tags/tag73.xml><?xml version="1.0" encoding="utf-8"?>
<p:tagLst xmlns:a="http://schemas.openxmlformats.org/drawingml/2006/main" xmlns:r="http://schemas.openxmlformats.org/officeDocument/2006/relationships" xmlns:p="http://schemas.openxmlformats.org/presentationml/2006/main">
  <p:tag name="NUM" val="7"/>
</p:tagLst>
</file>

<file path=ppt/tags/tag74.xml><?xml version="1.0" encoding="utf-8"?>
<p:tagLst xmlns:a="http://schemas.openxmlformats.org/drawingml/2006/main" xmlns:r="http://schemas.openxmlformats.org/officeDocument/2006/relationships" xmlns:p="http://schemas.openxmlformats.org/presentationml/2006/main">
  <p:tag name="NUM" val="8"/>
</p:tagLst>
</file>

<file path=ppt/tags/tag75.xml><?xml version="1.0" encoding="utf-8"?>
<p:tagLst xmlns:a="http://schemas.openxmlformats.org/drawingml/2006/main" xmlns:r="http://schemas.openxmlformats.org/officeDocument/2006/relationships" xmlns:p="http://schemas.openxmlformats.org/presentationml/2006/main">
  <p:tag name="NUM" val="1"/>
</p:tagLst>
</file>

<file path=ppt/tags/tag76.xml><?xml version="1.0" encoding="utf-8"?>
<p:tagLst xmlns:a="http://schemas.openxmlformats.org/drawingml/2006/main" xmlns:r="http://schemas.openxmlformats.org/officeDocument/2006/relationships" xmlns:p="http://schemas.openxmlformats.org/presentationml/2006/main">
  <p:tag name="NUM" val="2"/>
</p:tagLst>
</file>

<file path=ppt/tags/tag77.xml><?xml version="1.0" encoding="utf-8"?>
<p:tagLst xmlns:a="http://schemas.openxmlformats.org/drawingml/2006/main" xmlns:r="http://schemas.openxmlformats.org/officeDocument/2006/relationships" xmlns:p="http://schemas.openxmlformats.org/presentationml/2006/main">
  <p:tag name="NUM" val="3"/>
</p:tagLst>
</file>

<file path=ppt/tags/tag78.xml><?xml version="1.0" encoding="utf-8"?>
<p:tagLst xmlns:a="http://schemas.openxmlformats.org/drawingml/2006/main" xmlns:r="http://schemas.openxmlformats.org/officeDocument/2006/relationships" xmlns:p="http://schemas.openxmlformats.org/presentationml/2006/main">
  <p:tag name="NUM" val="4"/>
</p:tagLst>
</file>

<file path=ppt/tags/tag79.xml><?xml version="1.0" encoding="utf-8"?>
<p:tagLst xmlns:a="http://schemas.openxmlformats.org/drawingml/2006/main" xmlns:r="http://schemas.openxmlformats.org/officeDocument/2006/relationships" xmlns:p="http://schemas.openxmlformats.org/presentationml/2006/main">
  <p:tag name="NUM" val="5"/>
</p:tagLst>
</file>

<file path=ppt/tags/tag8.xml><?xml version="1.0" encoding="utf-8"?>
<p:tagLst xmlns:a="http://schemas.openxmlformats.org/drawingml/2006/main" xmlns:r="http://schemas.openxmlformats.org/officeDocument/2006/relationships" xmlns:p="http://schemas.openxmlformats.org/presentationml/2006/main">
  <p:tag name="NUM" val="8"/>
</p:tagLst>
</file>

<file path=ppt/tags/tag80.xml><?xml version="1.0" encoding="utf-8"?>
<p:tagLst xmlns:a="http://schemas.openxmlformats.org/drawingml/2006/main" xmlns:r="http://schemas.openxmlformats.org/officeDocument/2006/relationships" xmlns:p="http://schemas.openxmlformats.org/presentationml/2006/main">
  <p:tag name="NUM" val="6"/>
</p:tagLst>
</file>

<file path=ppt/tags/tag81.xml><?xml version="1.0" encoding="utf-8"?>
<p:tagLst xmlns:a="http://schemas.openxmlformats.org/drawingml/2006/main" xmlns:r="http://schemas.openxmlformats.org/officeDocument/2006/relationships" xmlns:p="http://schemas.openxmlformats.org/presentationml/2006/main">
  <p:tag name="NUM" val="1"/>
</p:tagLst>
</file>

<file path=ppt/tags/tag82.xml><?xml version="1.0" encoding="utf-8"?>
<p:tagLst xmlns:a="http://schemas.openxmlformats.org/drawingml/2006/main" xmlns:r="http://schemas.openxmlformats.org/officeDocument/2006/relationships" xmlns:p="http://schemas.openxmlformats.org/presentationml/2006/main">
  <p:tag name="NUM" val="2"/>
</p:tagLst>
</file>

<file path=ppt/tags/tag83.xml><?xml version="1.0" encoding="utf-8"?>
<p:tagLst xmlns:a="http://schemas.openxmlformats.org/drawingml/2006/main" xmlns:r="http://schemas.openxmlformats.org/officeDocument/2006/relationships" xmlns:p="http://schemas.openxmlformats.org/presentationml/2006/main">
  <p:tag name="NUM" val="3"/>
</p:tagLst>
</file>

<file path=ppt/tags/tag84.xml><?xml version="1.0" encoding="utf-8"?>
<p:tagLst xmlns:a="http://schemas.openxmlformats.org/drawingml/2006/main" xmlns:r="http://schemas.openxmlformats.org/officeDocument/2006/relationships" xmlns:p="http://schemas.openxmlformats.org/presentationml/2006/main">
  <p:tag name="NUM" val="4"/>
</p:tagLst>
</file>

<file path=ppt/tags/tag85.xml><?xml version="1.0" encoding="utf-8"?>
<p:tagLst xmlns:a="http://schemas.openxmlformats.org/drawingml/2006/main" xmlns:r="http://schemas.openxmlformats.org/officeDocument/2006/relationships" xmlns:p="http://schemas.openxmlformats.org/presentationml/2006/main">
  <p:tag name="NUM" val="8"/>
</p:tagLst>
</file>

<file path=ppt/tags/tag86.xml><?xml version="1.0" encoding="utf-8"?>
<p:tagLst xmlns:a="http://schemas.openxmlformats.org/drawingml/2006/main" xmlns:r="http://schemas.openxmlformats.org/officeDocument/2006/relationships" xmlns:p="http://schemas.openxmlformats.org/presentationml/2006/main">
  <p:tag name="NUM" val="1"/>
</p:tagLst>
</file>

<file path=ppt/tags/tag87.xml><?xml version="1.0" encoding="utf-8"?>
<p:tagLst xmlns:a="http://schemas.openxmlformats.org/drawingml/2006/main" xmlns:r="http://schemas.openxmlformats.org/officeDocument/2006/relationships" xmlns:p="http://schemas.openxmlformats.org/presentationml/2006/main">
  <p:tag name="NUM" val="2"/>
</p:tagLst>
</file>

<file path=ppt/tags/tag88.xml><?xml version="1.0" encoding="utf-8"?>
<p:tagLst xmlns:a="http://schemas.openxmlformats.org/drawingml/2006/main" xmlns:r="http://schemas.openxmlformats.org/officeDocument/2006/relationships" xmlns:p="http://schemas.openxmlformats.org/presentationml/2006/main">
  <p:tag name="NUM" val="3"/>
</p:tagLst>
</file>

<file path=ppt/tags/tag89.xml><?xml version="1.0" encoding="utf-8"?>
<p:tagLst xmlns:a="http://schemas.openxmlformats.org/drawingml/2006/main" xmlns:r="http://schemas.openxmlformats.org/officeDocument/2006/relationships" xmlns:p="http://schemas.openxmlformats.org/presentationml/2006/main">
  <p:tag name="NUM" val="4"/>
</p:tagLst>
</file>

<file path=ppt/tags/tag9.xml><?xml version="1.0" encoding="utf-8"?>
<p:tagLst xmlns:a="http://schemas.openxmlformats.org/drawingml/2006/main" xmlns:r="http://schemas.openxmlformats.org/officeDocument/2006/relationships" xmlns:p="http://schemas.openxmlformats.org/presentationml/2006/main">
  <p:tag name="NUM" val="9"/>
</p:tagLst>
</file>

<file path=ppt/tags/tag90.xml><?xml version="1.0" encoding="utf-8"?>
<p:tagLst xmlns:a="http://schemas.openxmlformats.org/drawingml/2006/main" xmlns:r="http://schemas.openxmlformats.org/officeDocument/2006/relationships" xmlns:p="http://schemas.openxmlformats.org/presentationml/2006/main">
  <p:tag name="NUM" val="5"/>
</p:tagLst>
</file>

<file path=ppt/tags/tag91.xml><?xml version="1.0" encoding="utf-8"?>
<p:tagLst xmlns:a="http://schemas.openxmlformats.org/drawingml/2006/main" xmlns:r="http://schemas.openxmlformats.org/officeDocument/2006/relationships" xmlns:p="http://schemas.openxmlformats.org/presentationml/2006/main">
  <p:tag name="NUM" val="6"/>
</p:tagLst>
</file>

<file path=ppt/tags/tag92.xml><?xml version="1.0" encoding="utf-8"?>
<p:tagLst xmlns:a="http://schemas.openxmlformats.org/drawingml/2006/main" xmlns:r="http://schemas.openxmlformats.org/officeDocument/2006/relationships" xmlns:p="http://schemas.openxmlformats.org/presentationml/2006/main">
  <p:tag name="NUM" val="7"/>
</p:tagLst>
</file>

<file path=ppt/tags/tag93.xml><?xml version="1.0" encoding="utf-8"?>
<p:tagLst xmlns:a="http://schemas.openxmlformats.org/drawingml/2006/main" xmlns:r="http://schemas.openxmlformats.org/officeDocument/2006/relationships" xmlns:p="http://schemas.openxmlformats.org/presentationml/2006/main">
  <p:tag name="NUM" val="8"/>
</p:tagLst>
</file>

<file path=ppt/tags/tag94.xml><?xml version="1.0" encoding="utf-8"?>
<p:tagLst xmlns:a="http://schemas.openxmlformats.org/drawingml/2006/main" xmlns:r="http://schemas.openxmlformats.org/officeDocument/2006/relationships" xmlns:p="http://schemas.openxmlformats.org/presentationml/2006/main">
  <p:tag name="NUM" val="1"/>
</p:tagLst>
</file>

<file path=ppt/tags/tag95.xml><?xml version="1.0" encoding="utf-8"?>
<p:tagLst xmlns:a="http://schemas.openxmlformats.org/drawingml/2006/main" xmlns:r="http://schemas.openxmlformats.org/officeDocument/2006/relationships" xmlns:p="http://schemas.openxmlformats.org/presentationml/2006/main">
  <p:tag name="NUM" val="2"/>
</p:tagLst>
</file>

<file path=ppt/tags/tag96.xml><?xml version="1.0" encoding="utf-8"?>
<p:tagLst xmlns:a="http://schemas.openxmlformats.org/drawingml/2006/main" xmlns:r="http://schemas.openxmlformats.org/officeDocument/2006/relationships" xmlns:p="http://schemas.openxmlformats.org/presentationml/2006/main">
  <p:tag name="NUM" val="3"/>
</p:tagLst>
</file>

<file path=ppt/tags/tag97.xml><?xml version="1.0" encoding="utf-8"?>
<p:tagLst xmlns:a="http://schemas.openxmlformats.org/drawingml/2006/main" xmlns:r="http://schemas.openxmlformats.org/officeDocument/2006/relationships" xmlns:p="http://schemas.openxmlformats.org/presentationml/2006/main">
  <p:tag name="NUM" val="4"/>
</p:tagLst>
</file>

<file path=ppt/tags/tag98.xml><?xml version="1.0" encoding="utf-8"?>
<p:tagLst xmlns:a="http://schemas.openxmlformats.org/drawingml/2006/main" xmlns:r="http://schemas.openxmlformats.org/officeDocument/2006/relationships" xmlns:p="http://schemas.openxmlformats.org/presentationml/2006/main">
  <p:tag name="NUM" val="5"/>
</p:tagLst>
</file>

<file path=ppt/tags/tag99.xml><?xml version="1.0" encoding="utf-8"?>
<p:tagLst xmlns:a="http://schemas.openxmlformats.org/drawingml/2006/main" xmlns:r="http://schemas.openxmlformats.org/officeDocument/2006/relationships" xmlns:p="http://schemas.openxmlformats.org/presentationml/2006/main">
  <p:tag name="NUM" val="8"/>
</p:tagLst>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27094C0290761458A235FC9382DE19C" ma:contentTypeVersion="13" ma:contentTypeDescription="Crée un document." ma:contentTypeScope="" ma:versionID="c5481c0797b2de6d9f16ebab17dfcf27">
  <xsd:schema xmlns:xsd="http://www.w3.org/2001/XMLSchema" xmlns:xs="http://www.w3.org/2001/XMLSchema" xmlns:p="http://schemas.microsoft.com/office/2006/metadata/properties" xmlns:ns2="46590783-275d-4e7e-820c-073db9b06cee" xmlns:ns3="706bbcd1-905b-4b72-9787-879f2b1cbf08" targetNamespace="http://schemas.microsoft.com/office/2006/metadata/properties" ma:root="true" ma:fieldsID="cc43b8a1ac7f0794bbf9654e58fae4d5" ns2:_="" ns3:_="">
    <xsd:import namespace="46590783-275d-4e7e-820c-073db9b06cee"/>
    <xsd:import namespace="706bbcd1-905b-4b72-9787-879f2b1cbf08"/>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SearchProperties" minOccurs="0"/>
                <xsd:element ref="ns2:MediaServiceDateTaken" minOccurs="0"/>
                <xsd:element ref="ns2:MediaLengthInSecond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6590783-275d-4e7e-820c-073db9b06ce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lcf76f155ced4ddcb4097134ff3c332f" ma:index="12" nillable="true" ma:taxonomy="true" ma:internalName="lcf76f155ced4ddcb4097134ff3c332f" ma:taxonomyFieldName="MediaServiceImageTags" ma:displayName="Balises d’images" ma:readOnly="false" ma:fieldId="{5cf76f15-5ced-4ddc-b409-7134ff3c332f}" ma:taxonomyMulti="true" ma:sspId="d264a842-8adc-43f3-ad4e-91e5e271ce18" ma:termSetId="09814cd3-568e-fe90-9814-8d621ff8fb84" ma:anchorId="fba54fb3-c3e1-fe81-a776-ca4b69148c4d" ma:open="true" ma:isKeyword="false">
      <xsd:complexType>
        <xsd:sequence>
          <xsd:element ref="pc:Terms" minOccurs="0" maxOccurs="1"/>
        </xsd:sequence>
      </xsd:complex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SearchProperties" ma:index="17" nillable="true" ma:displayName="MediaServiceSearchProperties" ma:hidden="true" ma:internalName="MediaServiceSearchProperties" ma:readOnly="true">
      <xsd:simpleType>
        <xsd:restriction base="dms:Note"/>
      </xsd:simpleType>
    </xsd:element>
    <xsd:element name="MediaServiceDateTaken" ma:index="18" nillable="true" ma:displayName="MediaServiceDateTaken" ma:hidden="true" ma:indexed="true" ma:internalName="MediaServiceDateTake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BillingMetadata" ma:index="20"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706bbcd1-905b-4b72-9787-879f2b1cbf08" elementFormDefault="qualified">
    <xsd:import namespace="http://schemas.microsoft.com/office/2006/documentManagement/types"/>
    <xsd:import namespace="http://schemas.microsoft.com/office/infopath/2007/PartnerControls"/>
    <xsd:element name="TaxCatchAll" ma:index="13" nillable="true" ma:displayName="Taxonomy Catch All Column" ma:hidden="true" ma:list="{f4eb1641-7fe4-4da6-8962-9041e9f97a79}" ma:internalName="TaxCatchAll" ma:showField="CatchAllData" ma:web="706bbcd1-905b-4b72-9787-879f2b1cbf0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46590783-275d-4e7e-820c-073db9b06cee">
      <Terms xmlns="http://schemas.microsoft.com/office/infopath/2007/PartnerControls"/>
    </lcf76f155ced4ddcb4097134ff3c332f>
    <TaxCatchAll xmlns="706bbcd1-905b-4b72-9787-879f2b1cbf08" xsi:nil="true"/>
  </documentManagement>
</p:properties>
</file>

<file path=customXml/itemProps1.xml><?xml version="1.0" encoding="utf-8"?>
<ds:datastoreItem xmlns:ds="http://schemas.openxmlformats.org/officeDocument/2006/customXml" ds:itemID="{3FB0F460-1979-4415-9414-1924860A4B5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6590783-275d-4e7e-820c-073db9b06cee"/>
    <ds:schemaRef ds:uri="706bbcd1-905b-4b72-9787-879f2b1cbf0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C49FA7D0-FC07-467D-BCF6-DCB78FAB68CB}">
  <ds:schemaRefs>
    <ds:schemaRef ds:uri="http://schemas.microsoft.com/sharepoint/v3/contenttype/forms"/>
  </ds:schemaRefs>
</ds:datastoreItem>
</file>

<file path=customXml/itemProps3.xml><?xml version="1.0" encoding="utf-8"?>
<ds:datastoreItem xmlns:ds="http://schemas.openxmlformats.org/officeDocument/2006/customXml" ds:itemID="{0259D4C7-5295-45BB-ACC3-7EAD07237D00}">
  <ds:schemaRefs>
    <ds:schemaRef ds:uri="http://schemas.microsoft.com/office/2006/documentManagement/types"/>
    <ds:schemaRef ds:uri="http://schemas.openxmlformats.org/package/2006/metadata/core-properties"/>
    <ds:schemaRef ds:uri="46590783-275d-4e7e-820c-073db9b06cee"/>
    <ds:schemaRef ds:uri="http://purl.org/dc/dcmitype/"/>
    <ds:schemaRef ds:uri="http://purl.org/dc/elements/1.1/"/>
    <ds:schemaRef ds:uri="http://schemas.microsoft.com/office/2006/metadata/properties"/>
    <ds:schemaRef ds:uri="http://purl.org/dc/terms/"/>
    <ds:schemaRef ds:uri="http://schemas.microsoft.com/office/infopath/2007/PartnerControls"/>
    <ds:schemaRef ds:uri="706bbcd1-905b-4b72-9787-879f2b1cbf08"/>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45</TotalTime>
  <Words>485</Words>
  <Application>Microsoft Office PowerPoint</Application>
  <PresentationFormat>Grand écran</PresentationFormat>
  <Paragraphs>80</Paragraphs>
  <Slides>16</Slides>
  <Notes>5</Notes>
  <HiddenSlides>0</HiddenSlides>
  <MMClips>0</MMClips>
  <ScaleCrop>false</ScaleCrop>
  <HeadingPairs>
    <vt:vector size="6" baseType="variant">
      <vt:variant>
        <vt:lpstr>Polices utilisées</vt:lpstr>
      </vt:variant>
      <vt:variant>
        <vt:i4>6</vt:i4>
      </vt:variant>
      <vt:variant>
        <vt:lpstr>Thème</vt:lpstr>
      </vt:variant>
      <vt:variant>
        <vt:i4>1</vt:i4>
      </vt:variant>
      <vt:variant>
        <vt:lpstr>Titres des diapositives</vt:lpstr>
      </vt:variant>
      <vt:variant>
        <vt:i4>16</vt:i4>
      </vt:variant>
    </vt:vector>
  </HeadingPairs>
  <TitlesOfParts>
    <vt:vector size="23" baseType="lpstr">
      <vt:lpstr>Arial</vt:lpstr>
      <vt:lpstr>Calibri</vt:lpstr>
      <vt:lpstr>Calibri Light</vt:lpstr>
      <vt:lpstr>Gadugi</vt:lpstr>
      <vt:lpstr>Gambado Sans Forte</vt:lpstr>
      <vt:lpstr>Trebuchet MS</vt:lpstr>
      <vt:lpstr>Thème Office</vt:lpstr>
      <vt:lpstr>Présentation PowerPoint</vt:lpstr>
      <vt:lpstr>Les aventures de Léo et Charlie</vt:lpstr>
      <vt:lpstr>Présentation PowerPoint</vt:lpstr>
      <vt:lpstr>Présentation PowerPoint</vt:lpstr>
      <vt:lpstr>Présentation PowerPoint</vt:lpstr>
      <vt:lpstr>La joie</vt:lpstr>
      <vt:lpstr>La joie</vt:lpstr>
      <vt:lpstr>La joie</vt:lpstr>
      <vt:lpstr>Présentation PowerPoint</vt:lpstr>
      <vt:lpstr>La joie</vt:lpstr>
      <vt:lpstr>La joie</vt:lpstr>
      <vt:lpstr>Présentation PowerPoint</vt:lpstr>
      <vt:lpstr>Présentation PowerPoint</vt:lpstr>
      <vt:lpstr>Présentation PowerPoint</vt:lpstr>
      <vt:lpstr>Défi HORS-PISTE</vt:lpstr>
      <vt:lpstr>Présentation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Audrey Dupuis</dc:creator>
  <cp:lastModifiedBy>Laura Jalbert</cp:lastModifiedBy>
  <cp:revision>84</cp:revision>
  <dcterms:created xsi:type="dcterms:W3CDTF">2021-07-12T13:04:17Z</dcterms:created>
  <dcterms:modified xsi:type="dcterms:W3CDTF">2025-09-18T13:59:45Z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0x010100327094C0290761458A235FC9382DE19C</vt:lpwstr>
  </property>
  <property fmtid="{D5CDD505-2E9C-101B-9397-08002B2CF9AE}" pid="3" name="MediaServiceImageTags">
    <vt:lpwstr/>
  </property>
  <property fmtid="{D5CDD505-2E9C-101B-9397-08002B2CF9AE}" pid="4" name="MSIP_Label_6a7d8d5d-78e2-4a62-9fcd-016eb5e4c57c_Enabled">
    <vt:lpwstr>true</vt:lpwstr>
  </property>
  <property fmtid="{D5CDD505-2E9C-101B-9397-08002B2CF9AE}" pid="5" name="MSIP_Label_6a7d8d5d-78e2-4a62-9fcd-016eb5e4c57c_SetDate">
    <vt:lpwstr>2025-03-05T16:24:57Z</vt:lpwstr>
  </property>
  <property fmtid="{D5CDD505-2E9C-101B-9397-08002B2CF9AE}" pid="6" name="MSIP_Label_6a7d8d5d-78e2-4a62-9fcd-016eb5e4c57c_Method">
    <vt:lpwstr>Standard</vt:lpwstr>
  </property>
  <property fmtid="{D5CDD505-2E9C-101B-9397-08002B2CF9AE}" pid="7" name="MSIP_Label_6a7d8d5d-78e2-4a62-9fcd-016eb5e4c57c_Name">
    <vt:lpwstr>Général</vt:lpwstr>
  </property>
  <property fmtid="{D5CDD505-2E9C-101B-9397-08002B2CF9AE}" pid="8" name="MSIP_Label_6a7d8d5d-78e2-4a62-9fcd-016eb5e4c57c_SiteId">
    <vt:lpwstr>06e1fe28-5f8b-4075-bf6c-ae24be1a7992</vt:lpwstr>
  </property>
  <property fmtid="{D5CDD505-2E9C-101B-9397-08002B2CF9AE}" pid="9" name="MSIP_Label_6a7d8d5d-78e2-4a62-9fcd-016eb5e4c57c_ActionId">
    <vt:lpwstr>ddd19207-377c-4673-be0e-fe2c207106d5</vt:lpwstr>
  </property>
  <property fmtid="{D5CDD505-2E9C-101B-9397-08002B2CF9AE}" pid="10" name="MSIP_Label_6a7d8d5d-78e2-4a62-9fcd-016eb5e4c57c_ContentBits">
    <vt:lpwstr>0</vt:lpwstr>
  </property>
  <property fmtid="{D5CDD505-2E9C-101B-9397-08002B2CF9AE}" pid="11" name="MSIP_Label_6a7d8d5d-78e2-4a62-9fcd-016eb5e4c57c_Tag">
    <vt:lpwstr>10, 3, 0, 2</vt:lpwstr>
  </property>
</Properties>
</file>