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1.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3.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4.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6.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91" r:id="rId5"/>
    <p:sldId id="294" r:id="rId6"/>
    <p:sldId id="286" r:id="rId7"/>
    <p:sldId id="285" r:id="rId8"/>
    <p:sldId id="256" r:id="rId9"/>
    <p:sldId id="279" r:id="rId10"/>
    <p:sldId id="280" r:id="rId11"/>
    <p:sldId id="287" r:id="rId12"/>
    <p:sldId id="281" r:id="rId13"/>
    <p:sldId id="295" r:id="rId14"/>
    <p:sldId id="282" r:id="rId15"/>
    <p:sldId id="283" r:id="rId16"/>
    <p:sldId id="288" r:id="rId17"/>
    <p:sldId id="292" r:id="rId18"/>
    <p:sldId id="257"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oe Gestion" initials="SG" lastIdx="1" clrIdx="0">
    <p:extLst>
      <p:ext uri="{19B8F6BF-5375-455C-9EA6-DF929625EA0E}">
        <p15:presenceInfo xmlns:p15="http://schemas.microsoft.com/office/powerpoint/2012/main" userId="650979b2b65ec43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7EB"/>
    <a:srgbClr val="E0F2E7"/>
    <a:srgbClr val="D6EEDE"/>
    <a:srgbClr val="00DCA5"/>
    <a:srgbClr val="F16A7D"/>
    <a:srgbClr val="EFC27C"/>
    <a:srgbClr val="74B4E1"/>
    <a:srgbClr val="AC89C5"/>
    <a:srgbClr val="7030A0"/>
    <a:srgbClr val="C59D8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571A1E-DFFD-038E-5258-442B0B655D5B}" v="4" dt="2025-10-06T13:50:26.595"/>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D70A9-A69D-8C46-B02C-98EA3338CD01}" type="datetimeFigureOut">
              <a:rPr lang="fr-FR" smtClean="0"/>
              <a:t>06/10/2025</a:t>
            </a:fld>
            <a:endParaRPr lang="fr-FR"/>
          </a:p>
        </p:txBody>
      </p:sp>
      <p:sp>
        <p:nvSpPr>
          <p:cNvPr id="4" name="Espace réservé de l'image de diapositiv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004E7E-2F85-C846-8199-9803938B4F05}" type="slidenum">
              <a:rPr lang="fr-FR" smtClean="0"/>
              <a:t>‹n°›</a:t>
            </a:fld>
            <a:endParaRPr lang="fr-FR"/>
          </a:p>
        </p:txBody>
      </p:sp>
    </p:spTree>
    <p:extLst>
      <p:ext uri="{BB962C8B-B14F-4D97-AF65-F5344CB8AC3E}">
        <p14:creationId xmlns:p14="http://schemas.microsoft.com/office/powerpoint/2010/main" val="61546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6</a:t>
            </a:fld>
            <a:endParaRPr lang="fr-FR"/>
          </a:p>
        </p:txBody>
      </p:sp>
    </p:spTree>
    <p:extLst>
      <p:ext uri="{BB962C8B-B14F-4D97-AF65-F5344CB8AC3E}">
        <p14:creationId xmlns:p14="http://schemas.microsoft.com/office/powerpoint/2010/main" val="1378700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7</a:t>
            </a:fld>
            <a:endParaRPr lang="fr-FR"/>
          </a:p>
        </p:txBody>
      </p:sp>
    </p:spTree>
    <p:extLst>
      <p:ext uri="{BB962C8B-B14F-4D97-AF65-F5344CB8AC3E}">
        <p14:creationId xmlns:p14="http://schemas.microsoft.com/office/powerpoint/2010/main" val="3285821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9</a:t>
            </a:fld>
            <a:endParaRPr lang="fr-FR"/>
          </a:p>
        </p:txBody>
      </p:sp>
    </p:spTree>
    <p:extLst>
      <p:ext uri="{BB962C8B-B14F-4D97-AF65-F5344CB8AC3E}">
        <p14:creationId xmlns:p14="http://schemas.microsoft.com/office/powerpoint/2010/main" val="738318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776C94-3E70-493A-5C8D-6756EEA72A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2FDC19D-5F7B-F356-31F6-C9842B84F4C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16327B7-D03B-EAE3-CCE4-67A1F385262D}"/>
              </a:ext>
            </a:extLst>
          </p:cNvPr>
          <p:cNvSpPr>
            <a:spLocks noGrp="1"/>
          </p:cNvSpPr>
          <p:nvPr>
            <p:ph type="body" idx="1"/>
          </p:nvPr>
        </p:nvSpPr>
        <p:spPr/>
        <p:txBody>
          <a:bodyPr/>
          <a:lstStyle/>
          <a:p>
            <a:endParaRPr lang="fr-CA"/>
          </a:p>
        </p:txBody>
      </p:sp>
      <p:sp>
        <p:nvSpPr>
          <p:cNvPr id="4" name="Espace réservé du numéro de diapositive 3">
            <a:extLst>
              <a:ext uri="{FF2B5EF4-FFF2-40B4-BE49-F238E27FC236}">
                <a16:creationId xmlns:a16="http://schemas.microsoft.com/office/drawing/2014/main" id="{1A0C1E1C-CA40-D86F-B98E-AEE415345391}"/>
              </a:ext>
            </a:extLst>
          </p:cNvPr>
          <p:cNvSpPr>
            <a:spLocks noGrp="1"/>
          </p:cNvSpPr>
          <p:nvPr>
            <p:ph type="sldNum" sz="quarter" idx="10"/>
          </p:nvPr>
        </p:nvSpPr>
        <p:spPr/>
        <p:txBody>
          <a:bodyPr/>
          <a:lstStyle/>
          <a:p>
            <a:fld id="{22004E7E-2F85-C846-8199-9803938B4F05}" type="slidenum">
              <a:rPr lang="fr-FR" smtClean="0"/>
              <a:t>10</a:t>
            </a:fld>
            <a:endParaRPr lang="fr-FR"/>
          </a:p>
        </p:txBody>
      </p:sp>
    </p:spTree>
    <p:extLst>
      <p:ext uri="{BB962C8B-B14F-4D97-AF65-F5344CB8AC3E}">
        <p14:creationId xmlns:p14="http://schemas.microsoft.com/office/powerpoint/2010/main" val="2130376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11</a:t>
            </a:fld>
            <a:endParaRPr lang="fr-FR"/>
          </a:p>
        </p:txBody>
      </p:sp>
    </p:spTree>
    <p:extLst>
      <p:ext uri="{BB962C8B-B14F-4D97-AF65-F5344CB8AC3E}">
        <p14:creationId xmlns:p14="http://schemas.microsoft.com/office/powerpoint/2010/main" val="1948059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22004E7E-2F85-C846-8199-9803938B4F05}" type="slidenum">
              <a:rPr lang="fr-FR" smtClean="0"/>
              <a:t>12</a:t>
            </a:fld>
            <a:endParaRPr lang="fr-FR"/>
          </a:p>
        </p:txBody>
      </p:sp>
    </p:spTree>
    <p:extLst>
      <p:ext uri="{BB962C8B-B14F-4D97-AF65-F5344CB8AC3E}">
        <p14:creationId xmlns:p14="http://schemas.microsoft.com/office/powerpoint/2010/main" val="32311431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884313-0F5F-4D8F-9D26-0648AA0FA3B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F291E429-BCD3-4393-B37B-DBF67FC422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D30E28FA-AA85-4067-BC1B-D186038DD5CA}"/>
              </a:ext>
            </a:extLst>
          </p:cNvPr>
          <p:cNvSpPr>
            <a:spLocks noGrp="1"/>
          </p:cNvSpPr>
          <p:nvPr>
            <p:ph type="dt" sz="half" idx="10"/>
          </p:nvPr>
        </p:nvSpPr>
        <p:spPr/>
        <p:txBody>
          <a:bodyPr/>
          <a:lstStyle/>
          <a:p>
            <a:fld id="{17046185-D795-4229-A42A-F86862353933}" type="datetime1">
              <a:rPr lang="fr-CA" smtClean="0"/>
              <a:t>2025-10-06</a:t>
            </a:fld>
            <a:endParaRPr lang="fr-CA"/>
          </a:p>
        </p:txBody>
      </p:sp>
      <p:sp>
        <p:nvSpPr>
          <p:cNvPr id="5" name="Espace réservé du pied de page 4">
            <a:extLst>
              <a:ext uri="{FF2B5EF4-FFF2-40B4-BE49-F238E27FC236}">
                <a16:creationId xmlns:a16="http://schemas.microsoft.com/office/drawing/2014/main" id="{97A1206B-34E5-4FEC-8FD7-9E4BE19E782B}"/>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74CC524-6EC4-47C8-A26B-067B36C70ACF}"/>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167075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500C80-6DA4-4335-A461-0FB5B03C9F6C}"/>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8FFB2DD8-8C43-4598-8CFB-C11E9B6BFF0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8807F3C5-DC59-42A1-8FDA-5FD95E0970C8}"/>
              </a:ext>
            </a:extLst>
          </p:cNvPr>
          <p:cNvSpPr>
            <a:spLocks noGrp="1"/>
          </p:cNvSpPr>
          <p:nvPr>
            <p:ph type="dt" sz="half" idx="10"/>
          </p:nvPr>
        </p:nvSpPr>
        <p:spPr/>
        <p:txBody>
          <a:bodyPr/>
          <a:lstStyle/>
          <a:p>
            <a:fld id="{819B1224-7C3E-4B4A-8ADD-0BAF0254ED0E}" type="datetime1">
              <a:rPr lang="fr-CA" smtClean="0"/>
              <a:t>2025-10-06</a:t>
            </a:fld>
            <a:endParaRPr lang="fr-CA"/>
          </a:p>
        </p:txBody>
      </p:sp>
      <p:sp>
        <p:nvSpPr>
          <p:cNvPr id="5" name="Espace réservé du pied de page 4">
            <a:extLst>
              <a:ext uri="{FF2B5EF4-FFF2-40B4-BE49-F238E27FC236}">
                <a16:creationId xmlns:a16="http://schemas.microsoft.com/office/drawing/2014/main" id="{43374E72-CACF-41CE-B022-5614E1B51122}"/>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9E06946-9741-45E3-8DD9-76D2A17E11CB}"/>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3178913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C783A9F-DADB-418F-B90C-805557C41FE9}"/>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73BBCD9B-4A3F-4B93-A9FE-73C78C4918A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1DD8E6EB-E9D2-4315-850A-F56472EF74CA}"/>
              </a:ext>
            </a:extLst>
          </p:cNvPr>
          <p:cNvSpPr>
            <a:spLocks noGrp="1"/>
          </p:cNvSpPr>
          <p:nvPr>
            <p:ph type="dt" sz="half" idx="10"/>
          </p:nvPr>
        </p:nvSpPr>
        <p:spPr/>
        <p:txBody>
          <a:bodyPr/>
          <a:lstStyle/>
          <a:p>
            <a:fld id="{6CC1665F-6D24-4D60-AE26-56883EF66F58}" type="datetime1">
              <a:rPr lang="fr-CA" smtClean="0"/>
              <a:t>2025-10-06</a:t>
            </a:fld>
            <a:endParaRPr lang="fr-CA"/>
          </a:p>
        </p:txBody>
      </p:sp>
      <p:sp>
        <p:nvSpPr>
          <p:cNvPr id="5" name="Espace réservé du pied de page 4">
            <a:extLst>
              <a:ext uri="{FF2B5EF4-FFF2-40B4-BE49-F238E27FC236}">
                <a16:creationId xmlns:a16="http://schemas.microsoft.com/office/drawing/2014/main" id="{E88263D6-8E4B-42E4-8A1C-2A9D6869684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7844584D-5921-454C-B5A6-D7E19A586E43}"/>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564044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F51384-80CC-4A8C-8C82-7FA1E23D7001}"/>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3F49D42B-50A2-4BC4-8108-27DCAF595DF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543B1F0-244D-42A2-A39C-5570E85E8CC9}"/>
              </a:ext>
            </a:extLst>
          </p:cNvPr>
          <p:cNvSpPr>
            <a:spLocks noGrp="1"/>
          </p:cNvSpPr>
          <p:nvPr>
            <p:ph type="dt" sz="half" idx="10"/>
          </p:nvPr>
        </p:nvSpPr>
        <p:spPr/>
        <p:txBody>
          <a:bodyPr/>
          <a:lstStyle/>
          <a:p>
            <a:fld id="{5F48C2A2-CECD-4462-BEE5-502C43559B85}" type="datetime1">
              <a:rPr lang="fr-CA" smtClean="0"/>
              <a:t>2025-10-06</a:t>
            </a:fld>
            <a:endParaRPr lang="fr-CA"/>
          </a:p>
        </p:txBody>
      </p:sp>
      <p:sp>
        <p:nvSpPr>
          <p:cNvPr id="5" name="Espace réservé du pied de page 4">
            <a:extLst>
              <a:ext uri="{FF2B5EF4-FFF2-40B4-BE49-F238E27FC236}">
                <a16:creationId xmlns:a16="http://schemas.microsoft.com/office/drawing/2014/main" id="{7BFF1DAA-6789-43F1-9C43-248970261AF7}"/>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85E33E1-404F-4D30-8F58-FAF12D1E17B1}"/>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96792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706CE3-4B23-4A1C-BA58-CAA5635C8DA4}"/>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DE5A11C7-8EE2-4F11-B84E-6F7ECD729D0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2FED838-26A6-4993-8BB6-A876AB99FEBA}"/>
              </a:ext>
            </a:extLst>
          </p:cNvPr>
          <p:cNvSpPr>
            <a:spLocks noGrp="1"/>
          </p:cNvSpPr>
          <p:nvPr>
            <p:ph type="dt" sz="half" idx="10"/>
          </p:nvPr>
        </p:nvSpPr>
        <p:spPr/>
        <p:txBody>
          <a:bodyPr/>
          <a:lstStyle/>
          <a:p>
            <a:fld id="{D156AB23-C199-40CB-9495-CDA9D1DF865F}" type="datetime1">
              <a:rPr lang="fr-CA" smtClean="0"/>
              <a:t>2025-10-06</a:t>
            </a:fld>
            <a:endParaRPr lang="fr-CA"/>
          </a:p>
        </p:txBody>
      </p:sp>
      <p:sp>
        <p:nvSpPr>
          <p:cNvPr id="5" name="Espace réservé du pied de page 4">
            <a:extLst>
              <a:ext uri="{FF2B5EF4-FFF2-40B4-BE49-F238E27FC236}">
                <a16:creationId xmlns:a16="http://schemas.microsoft.com/office/drawing/2014/main" id="{626EC286-E14B-4DCB-A087-F38CC9F5E0A5}"/>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81DABA08-57B8-4CB4-A8A8-A8DB6BB81BF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334049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D3EFF68-9C0B-4229-BB95-8EB3CD196B90}"/>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6DC3D2E3-99DB-45FA-B5FF-7165D993A0C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38860189-1F2E-4501-9D43-E8EC501FAAAA}"/>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6B1CBE62-405D-45A8-B8C9-DCAB2559C996}"/>
              </a:ext>
            </a:extLst>
          </p:cNvPr>
          <p:cNvSpPr>
            <a:spLocks noGrp="1"/>
          </p:cNvSpPr>
          <p:nvPr>
            <p:ph type="dt" sz="half" idx="10"/>
          </p:nvPr>
        </p:nvSpPr>
        <p:spPr/>
        <p:txBody>
          <a:bodyPr/>
          <a:lstStyle/>
          <a:p>
            <a:fld id="{56F14399-FE91-4633-B360-BEE32FAB2D8F}" type="datetime1">
              <a:rPr lang="fr-CA" smtClean="0"/>
              <a:t>2025-10-06</a:t>
            </a:fld>
            <a:endParaRPr lang="fr-CA"/>
          </a:p>
        </p:txBody>
      </p:sp>
      <p:sp>
        <p:nvSpPr>
          <p:cNvPr id="6" name="Espace réservé du pied de page 5">
            <a:extLst>
              <a:ext uri="{FF2B5EF4-FFF2-40B4-BE49-F238E27FC236}">
                <a16:creationId xmlns:a16="http://schemas.microsoft.com/office/drawing/2014/main" id="{177E1C01-AAC2-409E-8ACC-4BE1C6EFF1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6C22DDA1-8AF4-47D7-95A0-267CCBA9C12A}"/>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61549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8F8549-7770-4DC8-8BE5-E47FECDE0D78}"/>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388D1E84-C9BB-460D-B3F4-4625F24689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0A3AA0D-3D3B-4767-A13B-7D0B3D4A710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BB911259-22A2-4CA4-B531-AABBB3769E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AB8A5E2-34F2-4BDF-A73E-267EC0708191}"/>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0EACACB6-128E-4910-9094-CFC0EF9EBEF8}"/>
              </a:ext>
            </a:extLst>
          </p:cNvPr>
          <p:cNvSpPr>
            <a:spLocks noGrp="1"/>
          </p:cNvSpPr>
          <p:nvPr>
            <p:ph type="dt" sz="half" idx="10"/>
          </p:nvPr>
        </p:nvSpPr>
        <p:spPr/>
        <p:txBody>
          <a:bodyPr/>
          <a:lstStyle/>
          <a:p>
            <a:fld id="{A2BABCC9-5759-4BDB-B4E8-9B3E4A5E999B}" type="datetime1">
              <a:rPr lang="fr-CA" smtClean="0"/>
              <a:t>2025-10-06</a:t>
            </a:fld>
            <a:endParaRPr lang="fr-CA"/>
          </a:p>
        </p:txBody>
      </p:sp>
      <p:sp>
        <p:nvSpPr>
          <p:cNvPr id="8" name="Espace réservé du pied de page 7">
            <a:extLst>
              <a:ext uri="{FF2B5EF4-FFF2-40B4-BE49-F238E27FC236}">
                <a16:creationId xmlns:a16="http://schemas.microsoft.com/office/drawing/2014/main" id="{78169C2A-7E38-429F-B8E9-DC20FB1D34AE}"/>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8497F95F-AD81-4BDB-A937-3A295D315E7E}"/>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882252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8310308-5237-4D87-A031-4C2ADAD6980F}"/>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7A8DD3BA-B27B-4510-97E8-79AF9CB41545}"/>
              </a:ext>
            </a:extLst>
          </p:cNvPr>
          <p:cNvSpPr>
            <a:spLocks noGrp="1"/>
          </p:cNvSpPr>
          <p:nvPr>
            <p:ph type="dt" sz="half" idx="10"/>
          </p:nvPr>
        </p:nvSpPr>
        <p:spPr/>
        <p:txBody>
          <a:bodyPr/>
          <a:lstStyle/>
          <a:p>
            <a:fld id="{AE35A753-9720-4150-958B-48757D1C0F20}" type="datetime1">
              <a:rPr lang="fr-CA" smtClean="0"/>
              <a:t>2025-10-06</a:t>
            </a:fld>
            <a:endParaRPr lang="fr-CA"/>
          </a:p>
        </p:txBody>
      </p:sp>
      <p:sp>
        <p:nvSpPr>
          <p:cNvPr id="4" name="Espace réservé du pied de page 3">
            <a:extLst>
              <a:ext uri="{FF2B5EF4-FFF2-40B4-BE49-F238E27FC236}">
                <a16:creationId xmlns:a16="http://schemas.microsoft.com/office/drawing/2014/main" id="{FF122E7F-67FB-4803-AEEE-6BEC9F8B137E}"/>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CA80143E-7FAE-4698-872D-FFDC010A217C}"/>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1893648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6329BC-0A2F-4CFE-9395-7AB748C60B20}"/>
              </a:ext>
            </a:extLst>
          </p:cNvPr>
          <p:cNvSpPr>
            <a:spLocks noGrp="1"/>
          </p:cNvSpPr>
          <p:nvPr>
            <p:ph type="dt" sz="half" idx="10"/>
          </p:nvPr>
        </p:nvSpPr>
        <p:spPr/>
        <p:txBody>
          <a:bodyPr/>
          <a:lstStyle/>
          <a:p>
            <a:fld id="{85A907D7-36D7-44F3-871E-FACE4E6E73A6}" type="datetime1">
              <a:rPr lang="fr-CA" smtClean="0"/>
              <a:t>2025-10-06</a:t>
            </a:fld>
            <a:endParaRPr lang="fr-CA"/>
          </a:p>
        </p:txBody>
      </p:sp>
      <p:sp>
        <p:nvSpPr>
          <p:cNvPr id="3" name="Espace réservé du pied de page 2">
            <a:extLst>
              <a:ext uri="{FF2B5EF4-FFF2-40B4-BE49-F238E27FC236}">
                <a16:creationId xmlns:a16="http://schemas.microsoft.com/office/drawing/2014/main" id="{0FEEB755-C96E-4FB1-BF15-A146059F6FCF}"/>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BA434319-6559-4B32-B03A-B704ECCCBB5D}"/>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394119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D1EB6C-9D9E-4EF3-87A1-2A1ABE20F61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5B70E5B6-5E3B-41BC-9B4C-19C9424F2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427BBC40-A6C4-431F-B93B-4C6D59CEA9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999E965-0CBA-4F44-BABE-C190056A3DBF}"/>
              </a:ext>
            </a:extLst>
          </p:cNvPr>
          <p:cNvSpPr>
            <a:spLocks noGrp="1"/>
          </p:cNvSpPr>
          <p:nvPr>
            <p:ph type="dt" sz="half" idx="10"/>
          </p:nvPr>
        </p:nvSpPr>
        <p:spPr/>
        <p:txBody>
          <a:bodyPr/>
          <a:lstStyle/>
          <a:p>
            <a:fld id="{D9A59DCD-1036-4F5D-AA57-82B8D73CEB26}" type="datetime1">
              <a:rPr lang="fr-CA" smtClean="0"/>
              <a:t>2025-10-06</a:t>
            </a:fld>
            <a:endParaRPr lang="fr-CA"/>
          </a:p>
        </p:txBody>
      </p:sp>
      <p:sp>
        <p:nvSpPr>
          <p:cNvPr id="6" name="Espace réservé du pied de page 5">
            <a:extLst>
              <a:ext uri="{FF2B5EF4-FFF2-40B4-BE49-F238E27FC236}">
                <a16:creationId xmlns:a16="http://schemas.microsoft.com/office/drawing/2014/main" id="{5D11A7C5-2B90-4133-9DEC-CB6CB5F75992}"/>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4120D18-0DD6-427D-A3A8-1286BF8A40D2}"/>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296893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9B1E8-6F1D-40B4-B4F6-0BA6A7627C1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3DEB4DE-F8BB-4446-98D3-867EB76379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628080C5-DAFB-40F3-86E6-25BFC4EDA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A22AAF0-CBC9-4DCC-AF0B-5DE101F902AC}"/>
              </a:ext>
            </a:extLst>
          </p:cNvPr>
          <p:cNvSpPr>
            <a:spLocks noGrp="1"/>
          </p:cNvSpPr>
          <p:nvPr>
            <p:ph type="dt" sz="half" idx="10"/>
          </p:nvPr>
        </p:nvSpPr>
        <p:spPr/>
        <p:txBody>
          <a:bodyPr/>
          <a:lstStyle/>
          <a:p>
            <a:fld id="{3479C163-C16C-4E1B-BB4E-56B7D7B116A9}" type="datetime1">
              <a:rPr lang="fr-CA" smtClean="0"/>
              <a:t>2025-10-06</a:t>
            </a:fld>
            <a:endParaRPr lang="fr-CA"/>
          </a:p>
        </p:txBody>
      </p:sp>
      <p:sp>
        <p:nvSpPr>
          <p:cNvPr id="6" name="Espace réservé du pied de page 5">
            <a:extLst>
              <a:ext uri="{FF2B5EF4-FFF2-40B4-BE49-F238E27FC236}">
                <a16:creationId xmlns:a16="http://schemas.microsoft.com/office/drawing/2014/main" id="{52858BFB-E81C-4436-A4A2-719D6CFE30FD}"/>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B3037998-B791-4F07-B389-BD577532A055}"/>
              </a:ext>
            </a:extLst>
          </p:cNvPr>
          <p:cNvSpPr>
            <a:spLocks noGrp="1"/>
          </p:cNvSpPr>
          <p:nvPr>
            <p:ph type="sldNum" sz="quarter" idx="12"/>
          </p:nvPr>
        </p:nvSpPr>
        <p:spPr/>
        <p:txBody>
          <a:bodyPr/>
          <a:lstStyle/>
          <a:p>
            <a:fld id="{722A46F7-F236-459F-93FB-98B77B1A55B6}" type="slidenum">
              <a:rPr lang="fr-CA" smtClean="0"/>
              <a:t>‹n°›</a:t>
            </a:fld>
            <a:endParaRPr lang="fr-CA"/>
          </a:p>
        </p:txBody>
      </p:sp>
    </p:spTree>
    <p:extLst>
      <p:ext uri="{BB962C8B-B14F-4D97-AF65-F5344CB8AC3E}">
        <p14:creationId xmlns:p14="http://schemas.microsoft.com/office/powerpoint/2010/main" val="4142096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8105C9-9827-497E-86D8-8952EBB603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1ED4AA0C-412F-48EB-B12C-E4281E2E4C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D0EB1629-D0D1-4F4F-A18A-EB1FB98A22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6240A8-8328-4F78-850B-BA5B257D71F6}" type="datetime1">
              <a:rPr lang="fr-CA" smtClean="0"/>
              <a:t>2025-10-06</a:t>
            </a:fld>
            <a:endParaRPr lang="fr-CA"/>
          </a:p>
        </p:txBody>
      </p:sp>
      <p:sp>
        <p:nvSpPr>
          <p:cNvPr id="5" name="Espace réservé du pied de page 4">
            <a:extLst>
              <a:ext uri="{FF2B5EF4-FFF2-40B4-BE49-F238E27FC236}">
                <a16:creationId xmlns:a16="http://schemas.microsoft.com/office/drawing/2014/main" id="{94AC4B51-46AE-4F3D-919F-3B5892861C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D5BEBF40-564D-4F46-8B4B-43775A528CFA}"/>
              </a:ext>
            </a:extLst>
          </p:cNvPr>
          <p:cNvSpPr>
            <a:spLocks noGrp="1"/>
          </p:cNvSpPr>
          <p:nvPr>
            <p:ph type="sldNum" sz="quarter" idx="4"/>
          </p:nvPr>
        </p:nvSpPr>
        <p:spPr>
          <a:xfrm>
            <a:off x="9448800" y="-149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2A46F7-F236-459F-93FB-98B77B1A55B6}" type="slidenum">
              <a:rPr lang="fr-CA" smtClean="0"/>
              <a:t>‹n°›</a:t>
            </a:fld>
            <a:endParaRPr lang="fr-CA"/>
          </a:p>
        </p:txBody>
      </p:sp>
    </p:spTree>
    <p:extLst>
      <p:ext uri="{BB962C8B-B14F-4D97-AF65-F5344CB8AC3E}">
        <p14:creationId xmlns:p14="http://schemas.microsoft.com/office/powerpoint/2010/main" val="41058417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3.png"/><Relationship Id="rId18" Type="http://schemas.openxmlformats.org/officeDocument/2006/relationships/hyperlink" Target="https://can01.safelinks.protection.outlook.com/?url=https://creativecommons.org/licenses/by-nc/4.0/&amp;data=05|02|Audrey.April@USherbrooke.ca|f027ec9f66f24606a53a08dd46078032|3a5a8744593545f99423b32c3a5de082|0|0|638743720226908609|Unknown|TWFpbGZsb3d8eyJFbXB0eU1hcGkiOnRydWUsIlYiOiIwLjAuMDAwMCIsIlAiOiJXaW4zMiIsIkFOIjoiTWFpbCIsIldUIjoyfQ%3D%3D|0|||&amp;sdata=4vkCEFcrbp4jJpUJyxFn0voJkuW75yXycne0dZLNh3A%3D&amp;reserved=0" TargetMode="External"/><Relationship Id="rId3" Type="http://schemas.openxmlformats.org/officeDocument/2006/relationships/tags" Target="../tags/tag3.xml"/><Relationship Id="rId21" Type="http://schemas.openxmlformats.org/officeDocument/2006/relationships/hyperlink" Target="https://sante-mentale-jeunesse.usherbrooke.ca/hors-piste/" TargetMode="External"/><Relationship Id="rId7" Type="http://schemas.openxmlformats.org/officeDocument/2006/relationships/tags" Target="../tags/tag7.xml"/><Relationship Id="rId12" Type="http://schemas.openxmlformats.org/officeDocument/2006/relationships/image" Target="../media/image2.jpeg"/><Relationship Id="rId17" Type="http://schemas.openxmlformats.org/officeDocument/2006/relationships/image" Target="../media/image7.png"/><Relationship Id="rId2" Type="http://schemas.openxmlformats.org/officeDocument/2006/relationships/tags" Target="../tags/tag2.xml"/><Relationship Id="rId16" Type="http://schemas.openxmlformats.org/officeDocument/2006/relationships/image" Target="../media/image6.png"/><Relationship Id="rId20" Type="http://schemas.openxmlformats.org/officeDocument/2006/relationships/hyperlink" Target="https://www.microsoft.com/en-us/legal/intellectualproperty" TargetMode="Externa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1.jpeg"/><Relationship Id="rId5" Type="http://schemas.openxmlformats.org/officeDocument/2006/relationships/tags" Target="../tags/tag5.xml"/><Relationship Id="rId15" Type="http://schemas.openxmlformats.org/officeDocument/2006/relationships/image" Target="../media/image5.png"/><Relationship Id="rId10" Type="http://schemas.openxmlformats.org/officeDocument/2006/relationships/slideLayout" Target="../slideLayouts/slideLayout1.xml"/><Relationship Id="rId19" Type="http://schemas.openxmlformats.org/officeDocument/2006/relationships/hyperlink" Target="https://can01.safelinks.protection.outlook.com/?url=https://www.canva.com/policies/content-license-agreement/&amp;data=05|02|Audrey.April@USherbrooke.ca|f027ec9f66f24606a53a08dd46078032|3a5a8744593545f99423b32c3a5de082|0|0|638743720226922278|Unknown|TWFpbGZsb3d8eyJFbXB0eU1hcGkiOnRydWUsIlYiOiIwLjAuMDAwMCIsIlAiOiJXaW4zMiIsIkFOIjoiTWFpbCIsIldUIjoyfQ%3D%3D|0|||&amp;sdata=%2BvuywfErq5bHne5o1j8woJh71RKq6aXi541KcXQkUrQ%3D&amp;reserved=0" TargetMode="Externa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56.xml"/><Relationship Id="rId7"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10" Type="http://schemas.openxmlformats.org/officeDocument/2006/relationships/image" Target="../media/image24.png"/><Relationship Id="rId4" Type="http://schemas.openxmlformats.org/officeDocument/2006/relationships/tags" Target="../tags/tag57.xml"/><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14.png"/><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notesSlide" Target="../notesSlides/notesSlide5.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slideLayout" Target="../slideLayouts/slideLayout2.xml"/><Relationship Id="rId5" Type="http://schemas.openxmlformats.org/officeDocument/2006/relationships/tags" Target="../tags/tag64.xml"/><Relationship Id="rId10" Type="http://schemas.openxmlformats.org/officeDocument/2006/relationships/tags" Target="../tags/tag69.xml"/><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72.xml"/><Relationship Id="rId7"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tags" Target="../tags/tag70.xml"/><Relationship Id="rId6" Type="http://schemas.openxmlformats.org/officeDocument/2006/relationships/tags" Target="../tags/tag75.xml"/><Relationship Id="rId5" Type="http://schemas.openxmlformats.org/officeDocument/2006/relationships/tags" Target="../tags/tag74.xml"/><Relationship Id="rId10" Type="http://schemas.openxmlformats.org/officeDocument/2006/relationships/image" Target="../media/image26.png"/><Relationship Id="rId4" Type="http://schemas.openxmlformats.org/officeDocument/2006/relationships/tags" Target="../tags/tag73.xml"/><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tags" Target="../tags/tag78.xml"/><Relationship Id="rId7" Type="http://schemas.openxmlformats.org/officeDocument/2006/relationships/image" Target="../media/image28.pn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tags" Target="../tags/tag79.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tags" Target="../tags/tag82.xml"/><Relationship Id="rId7" Type="http://schemas.openxmlformats.org/officeDocument/2006/relationships/image" Target="../media/image1.jpeg"/><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slideLayout" Target="../slideLayouts/slideLayout2.xml"/><Relationship Id="rId5" Type="http://schemas.openxmlformats.org/officeDocument/2006/relationships/tags" Target="../tags/tag84.xml"/><Relationship Id="rId4" Type="http://schemas.openxmlformats.org/officeDocument/2006/relationships/tags" Target="../tags/tag83.xml"/></Relationships>
</file>

<file path=ppt/slides/_rels/slide15.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30.jpeg"/><Relationship Id="rId5" Type="http://schemas.openxmlformats.org/officeDocument/2006/relationships/image" Target="../media/image1.jpeg"/><Relationship Id="rId4"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14.xml"/><Relationship Id="rId7" Type="http://schemas.openxmlformats.org/officeDocument/2006/relationships/image" Target="../media/image10.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microsoft.com/office/2007/relationships/hdphoto" Target="../media/hdphoto2.wdp"/><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2.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microsoft.com/office/2007/relationships/hdphoto" Target="../media/hdphoto1.wdp"/><Relationship Id="rId5" Type="http://schemas.openxmlformats.org/officeDocument/2006/relationships/tags" Target="../tags/tag20.xml"/><Relationship Id="rId10" Type="http://schemas.openxmlformats.org/officeDocument/2006/relationships/image" Target="../media/image10.png"/><Relationship Id="rId4" Type="http://schemas.openxmlformats.org/officeDocument/2006/relationships/tags" Target="../tags/tag19.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13.jpe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17.jpe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6.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15.png"/><Relationship Id="rId5" Type="http://schemas.openxmlformats.org/officeDocument/2006/relationships/tags" Target="../tags/tag30.xml"/><Relationship Id="rId10" Type="http://schemas.openxmlformats.org/officeDocument/2006/relationships/image" Target="../media/image14.png"/><Relationship Id="rId4" Type="http://schemas.openxmlformats.org/officeDocument/2006/relationships/tags" Target="../tags/tag29.xml"/><Relationship Id="rId9"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tags" Target="../tags/tag40.xml"/><Relationship Id="rId13" Type="http://schemas.openxmlformats.org/officeDocument/2006/relationships/image" Target="../media/image18.png"/><Relationship Id="rId3" Type="http://schemas.openxmlformats.org/officeDocument/2006/relationships/tags" Target="../tags/tag35.xml"/><Relationship Id="rId7" Type="http://schemas.openxmlformats.org/officeDocument/2006/relationships/tags" Target="../tags/tag39.xml"/><Relationship Id="rId12" Type="http://schemas.openxmlformats.org/officeDocument/2006/relationships/image" Target="../media/image14.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11" Type="http://schemas.openxmlformats.org/officeDocument/2006/relationships/notesSlide" Target="../notesSlides/notesSlide2.xml"/><Relationship Id="rId5" Type="http://schemas.openxmlformats.org/officeDocument/2006/relationships/tags" Target="../tags/tag37.xml"/><Relationship Id="rId10" Type="http://schemas.openxmlformats.org/officeDocument/2006/relationships/slideLayout" Target="../slideLayouts/slideLayout2.xml"/><Relationship Id="rId4" Type="http://schemas.openxmlformats.org/officeDocument/2006/relationships/tags" Target="../tags/tag36.xml"/><Relationship Id="rId9" Type="http://schemas.openxmlformats.org/officeDocument/2006/relationships/tags" Target="../tags/tag41.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22.png"/><Relationship Id="rId3" Type="http://schemas.openxmlformats.org/officeDocument/2006/relationships/tags" Target="../tags/tag44.xml"/><Relationship Id="rId7" Type="http://schemas.openxmlformats.org/officeDocument/2006/relationships/tags" Target="../tags/tag48.xml"/><Relationship Id="rId12" Type="http://schemas.openxmlformats.org/officeDocument/2006/relationships/image" Target="../media/image21.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image" Target="../media/image14.png"/><Relationship Id="rId5" Type="http://schemas.openxmlformats.org/officeDocument/2006/relationships/tags" Target="../tags/tag46.xml"/><Relationship Id="rId10" Type="http://schemas.openxmlformats.org/officeDocument/2006/relationships/image" Target="../media/image20.svg"/><Relationship Id="rId4" Type="http://schemas.openxmlformats.org/officeDocument/2006/relationships/tags" Target="../tags/tag45.xml"/><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51.xml"/><Relationship Id="rId7" Type="http://schemas.openxmlformats.org/officeDocument/2006/relationships/notesSlide" Target="../notesSlides/notesSlide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Layout" Target="../slideLayouts/slideLayout2.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5213154-3A43-40A0-A065-68A0AD1FF9F6}"/>
              </a:ext>
            </a:extLst>
          </p:cNvPr>
          <p:cNvPicPr>
            <a:picLocks noChangeAspect="1"/>
          </p:cNvPicPr>
          <p:nvPr>
            <p:custDataLst>
              <p:tags r:id="rId1"/>
            </p:custDataLst>
          </p:nvPr>
        </p:nvPicPr>
        <p:blipFill>
          <a:blip r:embed="rId11">
            <a:extLst>
              <a:ext uri="{28A0092B-C50C-407E-A947-70E740481C1C}">
                <a14:useLocalDpi xmlns:a14="http://schemas.microsoft.com/office/drawing/2010/main" val="0"/>
              </a:ext>
            </a:extLst>
          </a:blip>
          <a:stretch>
            <a:fillRect/>
          </a:stretch>
        </p:blipFill>
        <p:spPr>
          <a:xfrm>
            <a:off x="-93945" y="-1"/>
            <a:ext cx="12285945" cy="6858000"/>
          </a:xfrm>
          <a:prstGeom prst="rect">
            <a:avLst/>
          </a:prstGeom>
        </p:spPr>
      </p:pic>
      <p:sp>
        <p:nvSpPr>
          <p:cNvPr id="10" name="Rectangle 9">
            <a:extLst>
              <a:ext uri="{FF2B5EF4-FFF2-40B4-BE49-F238E27FC236}">
                <a16:creationId xmlns:a16="http://schemas.microsoft.com/office/drawing/2014/main" id="{88EE7F3F-3A49-38FC-7502-C31E6B9DA3F8}"/>
              </a:ext>
            </a:extLst>
          </p:cNvPr>
          <p:cNvSpPr/>
          <p:nvPr>
            <p:custDataLst>
              <p:tags r:id="rId2"/>
            </p:custDataLst>
          </p:nvPr>
        </p:nvSpPr>
        <p:spPr>
          <a:xfrm>
            <a:off x="2081696" y="0"/>
            <a:ext cx="10110303" cy="68524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5" name="Image 4" descr="Une image contenant texte, poupée, jouet&#10;&#10;Description générée automatiquement">
            <a:extLst>
              <a:ext uri="{FF2B5EF4-FFF2-40B4-BE49-F238E27FC236}">
                <a16:creationId xmlns:a16="http://schemas.microsoft.com/office/drawing/2014/main" id="{1C48EABB-EE78-43BF-B22D-D1CC5A1D6929}"/>
              </a:ext>
            </a:extLst>
          </p:cNvPr>
          <p:cNvPicPr>
            <a:picLocks noChangeAspect="1"/>
          </p:cNvPicPr>
          <p:nvPr>
            <p:custDataLst>
              <p:tags r:id="rId3"/>
            </p:custDataLst>
          </p:nvPr>
        </p:nvPicPr>
        <p:blipFill>
          <a:blip r:embed="rId12" cstate="print">
            <a:extLst>
              <a:ext uri="{28A0092B-C50C-407E-A947-70E740481C1C}">
                <a14:useLocalDpi xmlns:a14="http://schemas.microsoft.com/office/drawing/2010/main" val="0"/>
              </a:ext>
            </a:extLst>
          </a:blip>
          <a:stretch>
            <a:fillRect/>
          </a:stretch>
        </p:blipFill>
        <p:spPr>
          <a:xfrm>
            <a:off x="3049980" y="709205"/>
            <a:ext cx="7794354" cy="5803726"/>
          </a:xfrm>
          <a:prstGeom prst="rect">
            <a:avLst/>
          </a:prstGeom>
        </p:spPr>
      </p:pic>
      <p:pic>
        <p:nvPicPr>
          <p:cNvPr id="2" name="Image 1">
            <a:extLst>
              <a:ext uri="{FF2B5EF4-FFF2-40B4-BE49-F238E27FC236}">
                <a16:creationId xmlns:a16="http://schemas.microsoft.com/office/drawing/2014/main" id="{D8B64D46-5292-49C0-9BC6-4B0C5CED8A71}"/>
              </a:ext>
            </a:extLst>
          </p:cNvPr>
          <p:cNvPicPr>
            <a:picLocks noChangeAspect="1"/>
          </p:cNvPicPr>
          <p:nvPr>
            <p:custDataLst>
              <p:tags r:id="rId4"/>
            </p:custDataLst>
          </p:nvPr>
        </p:nvPicPr>
        <p:blipFill>
          <a:blip r:embed="rId13"/>
          <a:stretch>
            <a:fillRect/>
          </a:stretch>
        </p:blipFill>
        <p:spPr>
          <a:xfrm>
            <a:off x="2208707" y="176016"/>
            <a:ext cx="2532868" cy="409966"/>
          </a:xfrm>
          <a:prstGeom prst="rect">
            <a:avLst/>
          </a:prstGeom>
        </p:spPr>
      </p:pic>
      <p:pic>
        <p:nvPicPr>
          <p:cNvPr id="3" name="Image 2" descr="Une image contenant texte, capture d’écran, Police, conception&#10;&#10;Le contenu généré par l’IA peut être incorrect.">
            <a:extLst>
              <a:ext uri="{FF2B5EF4-FFF2-40B4-BE49-F238E27FC236}">
                <a16:creationId xmlns:a16="http://schemas.microsoft.com/office/drawing/2014/main" id="{A2046943-DC51-6479-7A91-323D2E9FC1AB}"/>
              </a:ext>
            </a:extLst>
          </p:cNvPr>
          <p:cNvPicPr>
            <a:picLocks noChangeAspect="1"/>
          </p:cNvPicPr>
          <p:nvPr>
            <p:custDataLst>
              <p:tags r:id="rId5"/>
            </p:custDataLst>
          </p:nvPr>
        </p:nvPicPr>
        <p:blipFill>
          <a:blip r:embed="rId14"/>
          <a:stretch>
            <a:fillRect/>
          </a:stretch>
        </p:blipFill>
        <p:spPr>
          <a:xfrm>
            <a:off x="5213346" y="-219075"/>
            <a:ext cx="2143125" cy="1200150"/>
          </a:xfrm>
          <a:prstGeom prst="rect">
            <a:avLst/>
          </a:prstGeom>
        </p:spPr>
      </p:pic>
      <p:pic>
        <p:nvPicPr>
          <p:cNvPr id="4" name="Image 3" descr="Une image contenant Police, Graphique, capture d’écran, logo&#10;&#10;Le contenu généré par l’IA peut être incorrect.">
            <a:extLst>
              <a:ext uri="{FF2B5EF4-FFF2-40B4-BE49-F238E27FC236}">
                <a16:creationId xmlns:a16="http://schemas.microsoft.com/office/drawing/2014/main" id="{13AB9BFC-B9E9-FA76-3D4A-04DA386D938C}"/>
              </a:ext>
            </a:extLst>
          </p:cNvPr>
          <p:cNvPicPr>
            <a:picLocks noChangeAspect="1"/>
          </p:cNvPicPr>
          <p:nvPr>
            <p:custDataLst>
              <p:tags r:id="rId6"/>
            </p:custDataLst>
          </p:nvPr>
        </p:nvPicPr>
        <p:blipFill>
          <a:blip r:embed="rId15"/>
          <a:stretch>
            <a:fillRect/>
          </a:stretch>
        </p:blipFill>
        <p:spPr>
          <a:xfrm>
            <a:off x="7670140" y="20259"/>
            <a:ext cx="2047875" cy="723900"/>
          </a:xfrm>
          <a:prstGeom prst="rect">
            <a:avLst/>
          </a:prstGeom>
        </p:spPr>
      </p:pic>
      <p:pic>
        <p:nvPicPr>
          <p:cNvPr id="6" name="Image 5" descr="Une image contenant carte de visite, texte, capture d’écran, Police&#10;&#10;Le contenu généré par l’IA peut être incorrect.">
            <a:extLst>
              <a:ext uri="{FF2B5EF4-FFF2-40B4-BE49-F238E27FC236}">
                <a16:creationId xmlns:a16="http://schemas.microsoft.com/office/drawing/2014/main" id="{C3FDAD59-3FED-8B40-0BB1-5B2E8E6A8785}"/>
              </a:ext>
            </a:extLst>
          </p:cNvPr>
          <p:cNvPicPr>
            <a:picLocks noChangeAspect="1"/>
          </p:cNvPicPr>
          <p:nvPr>
            <p:custDataLst>
              <p:tags r:id="rId7"/>
            </p:custDataLst>
          </p:nvPr>
        </p:nvPicPr>
        <p:blipFill>
          <a:blip r:embed="rId16"/>
          <a:stretch>
            <a:fillRect/>
          </a:stretch>
        </p:blipFill>
        <p:spPr>
          <a:xfrm>
            <a:off x="9842869" y="-962114"/>
            <a:ext cx="2638425" cy="2638425"/>
          </a:xfrm>
          <a:prstGeom prst="rect">
            <a:avLst/>
          </a:prstGeom>
        </p:spPr>
      </p:pic>
      <p:pic>
        <p:nvPicPr>
          <p:cNvPr id="8" name="Image 7" descr="Une image contenant symbole, Police, Graphique, capture d’écran&#10;&#10;Description générée automatiquement, Image">
            <a:extLst>
              <a:ext uri="{FF2B5EF4-FFF2-40B4-BE49-F238E27FC236}">
                <a16:creationId xmlns:a16="http://schemas.microsoft.com/office/drawing/2014/main" id="{EDA84A05-7FE9-4FA8-2D86-DDE052402A0E}"/>
              </a:ext>
            </a:extLst>
          </p:cNvPr>
          <p:cNvPicPr>
            <a:picLocks noChangeAspect="1"/>
          </p:cNvPicPr>
          <p:nvPr>
            <p:custDataLst>
              <p:tags r:id="rId8"/>
            </p:custDataLst>
          </p:nvPr>
        </p:nvPicPr>
        <p:blipFill>
          <a:blip r:embed="rId17"/>
          <a:stretch>
            <a:fillRect/>
          </a:stretch>
        </p:blipFill>
        <p:spPr>
          <a:xfrm>
            <a:off x="3477326" y="6559601"/>
            <a:ext cx="733425" cy="257175"/>
          </a:xfrm>
          <a:prstGeom prst="rect">
            <a:avLst/>
          </a:prstGeom>
        </p:spPr>
      </p:pic>
      <p:sp>
        <p:nvSpPr>
          <p:cNvPr id="9" name="ZoneTexte 20">
            <a:extLst>
              <a:ext uri="{FF2B5EF4-FFF2-40B4-BE49-F238E27FC236}">
                <a16:creationId xmlns:a16="http://schemas.microsoft.com/office/drawing/2014/main" id="{931B2233-33B6-0656-DCDD-4D881C8FBC5A}"/>
              </a:ext>
            </a:extLst>
          </p:cNvPr>
          <p:cNvSpPr txBox="1"/>
          <p:nvPr>
            <p:custDataLst>
              <p:tags r:id="rId9"/>
            </p:custDataLst>
          </p:nvPr>
        </p:nvSpPr>
        <p:spPr>
          <a:xfrm>
            <a:off x="4205465" y="6519599"/>
            <a:ext cx="5305344" cy="338554"/>
          </a:xfrm>
          <a:prstGeom prst="rect">
            <a:avLst/>
          </a:prstGeom>
          <a:noFill/>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sz="800">
                <a:latin typeface="Calibri"/>
                <a:ea typeface="Calibri"/>
                <a:cs typeface="Calibri"/>
              </a:rPr>
              <a:t>Contenu écrit sous licence </a:t>
            </a:r>
            <a:r>
              <a:rPr lang="fr-CA" sz="800" u="sng">
                <a:latin typeface="Calibri"/>
                <a:ea typeface="Calibri"/>
                <a:cs typeface="Calibri"/>
                <a:hlinkClick r:id="rId18"/>
              </a:rPr>
              <a:t>CC BY-NC 4.0</a:t>
            </a:r>
            <a:r>
              <a:rPr lang="fr-CA" sz="800">
                <a:latin typeface="Calibri"/>
                <a:ea typeface="Calibri"/>
                <a:cs typeface="Calibri"/>
              </a:rPr>
              <a:t>. Contenu graphique via </a:t>
            </a:r>
            <a:r>
              <a:rPr lang="fr-CA" sz="800" u="sng">
                <a:latin typeface="Calibri"/>
                <a:ea typeface="Calibri"/>
                <a:cs typeface="Calibri"/>
                <a:hlinkClick r:id="rId19"/>
              </a:rPr>
              <a:t>Canva</a:t>
            </a:r>
            <a:r>
              <a:rPr lang="fr-CA" sz="800">
                <a:latin typeface="Calibri"/>
                <a:ea typeface="Calibri"/>
                <a:cs typeface="Calibri"/>
              </a:rPr>
              <a:t> et </a:t>
            </a:r>
            <a:r>
              <a:rPr lang="fr-CA" sz="800" u="sng">
                <a:latin typeface="Calibri"/>
                <a:ea typeface="Calibri"/>
                <a:cs typeface="Calibri"/>
                <a:hlinkClick r:id="rId20"/>
              </a:rPr>
              <a:t>PowerPoint</a:t>
            </a:r>
            <a:r>
              <a:rPr lang="fr-CA" sz="800">
                <a:latin typeface="Calibri"/>
                <a:ea typeface="Calibri"/>
                <a:cs typeface="Calibri"/>
              </a:rPr>
              <a:t> selon la licence en vigueur </a:t>
            </a:r>
          </a:p>
          <a:p>
            <a:r>
              <a:rPr lang="fr-CA" sz="800">
                <a:latin typeface="Calibri"/>
                <a:ea typeface="Calibri"/>
                <a:cs typeface="Calibri"/>
              </a:rPr>
              <a:t>© </a:t>
            </a:r>
            <a:r>
              <a:rPr lang="fr-CA" sz="800" i="1" u="sng">
                <a:latin typeface="Calibri"/>
                <a:ea typeface="Calibri"/>
                <a:cs typeface="Calibri"/>
                <a:hlinkClick r:id="rId21"/>
              </a:rPr>
              <a:t>Programme HORS-PISTE</a:t>
            </a:r>
            <a:r>
              <a:rPr lang="fr-CA" sz="800" i="1">
                <a:latin typeface="Calibri"/>
                <a:ea typeface="Calibri"/>
                <a:cs typeface="Calibri"/>
              </a:rPr>
              <a:t> </a:t>
            </a:r>
            <a:r>
              <a:rPr lang="fr-CA" sz="800">
                <a:latin typeface="Calibri"/>
                <a:ea typeface="Calibri"/>
                <a:cs typeface="Calibri"/>
              </a:rPr>
              <a:t>par le Centre RBC d'expertise universitaire en santé mentale (2025), Université de Sherbrooke. </a:t>
            </a:r>
          </a:p>
        </p:txBody>
      </p:sp>
    </p:spTree>
    <p:extLst>
      <p:ext uri="{BB962C8B-B14F-4D97-AF65-F5344CB8AC3E}">
        <p14:creationId xmlns:p14="http://schemas.microsoft.com/office/powerpoint/2010/main" val="1990750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D51A9-7DDF-AD34-14E5-9601FC104AA4}"/>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9AA2A381-8FC5-5942-FA5B-49E4648AACAB}"/>
              </a:ext>
            </a:extLst>
          </p:cNvPr>
          <p:cNvPicPr>
            <a:picLocks noChangeAspect="1"/>
          </p:cNvPicPr>
          <p:nvPr>
            <p:custDataLst>
              <p:tags r:id="rId1"/>
            </p:custDataLst>
          </p:nvPr>
        </p:nvPicPr>
        <p:blipFill rotWithShape="1">
          <a:blip r:embed="rId9"/>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C5A2FFAD-9380-4B0E-63B7-1702947763EF}"/>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CC7A4C24-DBB9-E94E-F297-D05A73029D88}"/>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a:extLst>
              <a:ext uri="{FF2B5EF4-FFF2-40B4-BE49-F238E27FC236}">
                <a16:creationId xmlns:a16="http://schemas.microsoft.com/office/drawing/2014/main" id="{53C82D46-416C-5D0F-A429-B852D515D000}"/>
              </a:ext>
            </a:extLst>
          </p:cNvPr>
          <p:cNvSpPr>
            <a:spLocks noGrp="1"/>
          </p:cNvSpPr>
          <p:nvPr>
            <p:ph type="sldNum" sz="quarter" idx="12"/>
            <p:custDataLst>
              <p:tags r:id="rId4"/>
            </p:custDataLst>
          </p:nvPr>
        </p:nvSpPr>
        <p:spPr/>
        <p:txBody>
          <a:bodyPr/>
          <a:lstStyle/>
          <a:p>
            <a:fld id="{722A46F7-F236-459F-93FB-98B77B1A55B6}" type="slidenum">
              <a:rPr lang="fr-CA" smtClean="0"/>
              <a:t>10</a:t>
            </a:fld>
            <a:endParaRPr lang="fr-CA"/>
          </a:p>
        </p:txBody>
      </p:sp>
      <p:sp>
        <p:nvSpPr>
          <p:cNvPr id="12" name="ZoneTexte 11">
            <a:extLst>
              <a:ext uri="{FF2B5EF4-FFF2-40B4-BE49-F238E27FC236}">
                <a16:creationId xmlns:a16="http://schemas.microsoft.com/office/drawing/2014/main" id="{EBE89AAE-A297-6008-9C96-5AC53755C5BA}"/>
              </a:ext>
            </a:extLst>
          </p:cNvPr>
          <p:cNvSpPr txBox="1"/>
          <p:nvPr>
            <p:custDataLst>
              <p:tags r:id="rId5"/>
            </p:custDataLst>
          </p:nvPr>
        </p:nvSpPr>
        <p:spPr>
          <a:xfrm>
            <a:off x="925654" y="1109539"/>
            <a:ext cx="10560821" cy="1692771"/>
          </a:xfrm>
          <a:prstGeom prst="rect">
            <a:avLst/>
          </a:prstGeom>
          <a:noFill/>
        </p:spPr>
        <p:txBody>
          <a:bodyPr wrap="square" lIns="91440" tIns="45720" rIns="91440" bIns="45720" rtlCol="0" anchor="t">
            <a:spAutoFit/>
          </a:bodyPr>
          <a:lstStyle/>
          <a:p>
            <a:pPr algn="ctr"/>
            <a:r>
              <a:rPr lang="fr-CA" sz="2800"/>
              <a:t>Explorons ensemble quelques moyens! </a:t>
            </a:r>
            <a:endParaRPr lang="fr-CA" sz="2800">
              <a:ea typeface="Calibri"/>
              <a:cs typeface="Calibri"/>
            </a:endParaRPr>
          </a:p>
          <a:p>
            <a:pPr algn="ctr"/>
            <a:r>
              <a:rPr lang="fr-CA" sz="2800"/>
              <a:t>Faisons la </a:t>
            </a:r>
            <a:r>
              <a:rPr lang="fr-CA" sz="2800" i="1"/>
              <a:t>Respiration du feu de camp</a:t>
            </a:r>
            <a:r>
              <a:rPr lang="fr-CA" sz="2800"/>
              <a:t> :</a:t>
            </a:r>
            <a:endParaRPr lang="fr-CA" sz="2800">
              <a:ea typeface="Calibri"/>
              <a:cs typeface="Calibri"/>
            </a:endParaRPr>
          </a:p>
          <a:p>
            <a:pPr algn="ctr"/>
            <a:r>
              <a:rPr lang="fr-CA" sz="2400"/>
              <a:t> </a:t>
            </a:r>
            <a:endParaRPr lang="fr-CA" sz="2400">
              <a:ea typeface="Calibri"/>
              <a:cs typeface="Calibri"/>
            </a:endParaRPr>
          </a:p>
          <a:p>
            <a:pPr algn="ctr"/>
            <a:endParaRPr lang="fr-CA" sz="2400"/>
          </a:p>
        </p:txBody>
      </p:sp>
      <p:pic>
        <p:nvPicPr>
          <p:cNvPr id="10" name="Image 9">
            <a:extLst>
              <a:ext uri="{FF2B5EF4-FFF2-40B4-BE49-F238E27FC236}">
                <a16:creationId xmlns:a16="http://schemas.microsoft.com/office/drawing/2014/main" id="{88F62FDB-F8D5-A85E-E866-5B6CD4E51778}"/>
              </a:ext>
            </a:extLst>
          </p:cNvPr>
          <p:cNvPicPr>
            <a:picLocks noChangeAspect="1"/>
          </p:cNvPicPr>
          <p:nvPr>
            <p:custDataLst>
              <p:tags r:id="rId6"/>
            </p:custDataLst>
          </p:nvPr>
        </p:nvPicPr>
        <p:blipFill rotWithShape="1">
          <a:blip r:embed="rId10" cstate="print">
            <a:extLst>
              <a:ext uri="{28A0092B-C50C-407E-A947-70E740481C1C}">
                <a14:useLocalDpi xmlns:a14="http://schemas.microsoft.com/office/drawing/2010/main" val="0"/>
              </a:ext>
            </a:extLst>
          </a:blip>
          <a:srcRect t="34323" b="33849"/>
          <a:stretch/>
        </p:blipFill>
        <p:spPr>
          <a:xfrm>
            <a:off x="2443650" y="2109277"/>
            <a:ext cx="7277178" cy="3276509"/>
          </a:xfrm>
          <a:prstGeom prst="rect">
            <a:avLst/>
          </a:prstGeom>
        </p:spPr>
      </p:pic>
    </p:spTree>
    <p:extLst>
      <p:ext uri="{BB962C8B-B14F-4D97-AF65-F5344CB8AC3E}">
        <p14:creationId xmlns:p14="http://schemas.microsoft.com/office/powerpoint/2010/main" val="2063765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13"/>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11</a:t>
            </a:fld>
            <a:endParaRPr lang="fr-CA"/>
          </a:p>
        </p:txBody>
      </p:sp>
      <p:sp>
        <p:nvSpPr>
          <p:cNvPr id="11" name="Espace réservé du contenu 2">
            <a:extLst>
              <a:ext uri="{FF2B5EF4-FFF2-40B4-BE49-F238E27FC236}">
                <a16:creationId xmlns:a16="http://schemas.microsoft.com/office/drawing/2014/main" id="{AFCB3CAD-3C22-450D-B5C4-2878CEC6D9D1}"/>
              </a:ext>
            </a:extLst>
          </p:cNvPr>
          <p:cNvSpPr>
            <a:spLocks noGrp="1"/>
          </p:cNvSpPr>
          <p:nvPr>
            <p:custDataLst>
              <p:tags r:id="rId5"/>
            </p:custDataLst>
          </p:nvPr>
        </p:nvSpPr>
        <p:spPr>
          <a:xfrm>
            <a:off x="-2743199" y="1403553"/>
            <a:ext cx="12191999" cy="34504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sz="2800">
              <a:effectLst/>
              <a:ea typeface="Trebuchet MS" panose="020B0603020202020204" pitchFamily="34" charset="0"/>
              <a:cs typeface="Trebuchet MS" panose="020B0603020202020204" pitchFamily="34" charset="0"/>
            </a:endParaRPr>
          </a:p>
        </p:txBody>
      </p:sp>
      <p:pic>
        <p:nvPicPr>
          <p:cNvPr id="3" name="Image 2"/>
          <p:cNvPicPr>
            <a:picLocks noChangeAspect="1"/>
          </p:cNvPicPr>
          <p:nvPr>
            <p:custDataLst>
              <p:tags r:id="rId6"/>
            </p:custDataLst>
          </p:nvPr>
        </p:nvPicPr>
        <p:blipFill rotWithShape="1">
          <a:blip r:embed="rId14" cstate="print">
            <a:extLst>
              <a:ext uri="{28A0092B-C50C-407E-A947-70E740481C1C}">
                <a14:useLocalDpi xmlns:a14="http://schemas.microsoft.com/office/drawing/2010/main" val="0"/>
              </a:ext>
            </a:extLst>
          </a:blip>
          <a:srcRect b="49100"/>
          <a:stretch/>
        </p:blipFill>
        <p:spPr>
          <a:xfrm>
            <a:off x="1889109" y="1880540"/>
            <a:ext cx="4437126" cy="3490704"/>
          </a:xfrm>
          <a:prstGeom prst="rect">
            <a:avLst/>
          </a:prstGeom>
        </p:spPr>
      </p:pic>
      <p:pic>
        <p:nvPicPr>
          <p:cNvPr id="5" name="Image 4"/>
          <p:cNvPicPr>
            <a:picLocks noChangeAspect="1"/>
          </p:cNvPicPr>
          <p:nvPr>
            <p:custDataLst>
              <p:tags r:id="rId7"/>
            </p:custDataLst>
          </p:nvPr>
        </p:nvPicPr>
        <p:blipFill rotWithShape="1">
          <a:blip r:embed="rId14" cstate="print">
            <a:extLst>
              <a:ext uri="{28A0092B-C50C-407E-A947-70E740481C1C}">
                <a14:useLocalDpi xmlns:a14="http://schemas.microsoft.com/office/drawing/2010/main" val="0"/>
              </a:ext>
            </a:extLst>
          </a:blip>
          <a:srcRect t="52544" b="16316"/>
          <a:stretch/>
        </p:blipFill>
        <p:spPr>
          <a:xfrm>
            <a:off x="6756145" y="3356020"/>
            <a:ext cx="4256313" cy="2019368"/>
          </a:xfrm>
          <a:prstGeom prst="rect">
            <a:avLst/>
          </a:prstGeom>
        </p:spPr>
      </p:pic>
      <p:sp>
        <p:nvSpPr>
          <p:cNvPr id="12" name="ZoneTexte 11">
            <a:extLst>
              <a:ext uri="{FF2B5EF4-FFF2-40B4-BE49-F238E27FC236}">
                <a16:creationId xmlns:a16="http://schemas.microsoft.com/office/drawing/2014/main" id="{82F98780-87A5-4F2D-BC40-26DA2022B38B}"/>
              </a:ext>
            </a:extLst>
          </p:cNvPr>
          <p:cNvSpPr txBox="1"/>
          <p:nvPr>
            <p:custDataLst>
              <p:tags r:id="rId8"/>
            </p:custDataLst>
          </p:nvPr>
        </p:nvSpPr>
        <p:spPr>
          <a:xfrm>
            <a:off x="1003350" y="2271199"/>
            <a:ext cx="4699109" cy="1446550"/>
          </a:xfrm>
          <a:prstGeom prst="rect">
            <a:avLst/>
          </a:prstGeom>
          <a:noFill/>
        </p:spPr>
        <p:txBody>
          <a:bodyPr wrap="square" lIns="91440" tIns="45720" rIns="91440" bIns="45720" rtlCol="0" anchor="t">
            <a:spAutoFit/>
          </a:bodyPr>
          <a:lstStyle/>
          <a:p>
            <a:pPr algn="just"/>
            <a:r>
              <a:rPr lang="fr-CA" sz="2000"/>
              <a:t>Lorsque les lumières sont allumées, tu deviens un monstre furieux! </a:t>
            </a:r>
          </a:p>
          <a:p>
            <a:pPr algn="ctr"/>
            <a:endParaRPr lang="fr-CA" sz="2400"/>
          </a:p>
          <a:p>
            <a:pPr algn="ctr"/>
            <a:endParaRPr lang="fr-CA" sz="2400"/>
          </a:p>
        </p:txBody>
      </p:sp>
      <p:sp>
        <p:nvSpPr>
          <p:cNvPr id="16" name="ZoneTexte 15">
            <a:extLst>
              <a:ext uri="{FF2B5EF4-FFF2-40B4-BE49-F238E27FC236}">
                <a16:creationId xmlns:a16="http://schemas.microsoft.com/office/drawing/2014/main" id="{82F98780-87A5-4F2D-BC40-26DA2022B38B}"/>
              </a:ext>
            </a:extLst>
          </p:cNvPr>
          <p:cNvSpPr txBox="1"/>
          <p:nvPr>
            <p:custDataLst>
              <p:tags r:id="rId9"/>
            </p:custDataLst>
          </p:nvPr>
        </p:nvSpPr>
        <p:spPr>
          <a:xfrm>
            <a:off x="6761582" y="2271199"/>
            <a:ext cx="4699109" cy="1754326"/>
          </a:xfrm>
          <a:prstGeom prst="rect">
            <a:avLst/>
          </a:prstGeom>
          <a:noFill/>
        </p:spPr>
        <p:txBody>
          <a:bodyPr wrap="square" lIns="91440" tIns="45720" rIns="91440" bIns="45720" rtlCol="0" anchor="t">
            <a:spAutoFit/>
          </a:bodyPr>
          <a:lstStyle/>
          <a:p>
            <a:pPr algn="just"/>
            <a:r>
              <a:rPr lang="fr-CA" sz="2000"/>
              <a:t>Lorsque les lumières sont éteintes, tu deviens un monstre calme et tu souffles doucement sur le feu de camp! </a:t>
            </a:r>
          </a:p>
          <a:p>
            <a:pPr algn="ctr"/>
            <a:endParaRPr lang="fr-CA" sz="2400"/>
          </a:p>
          <a:p>
            <a:pPr algn="ctr"/>
            <a:endParaRPr lang="fr-CA" sz="2400"/>
          </a:p>
        </p:txBody>
      </p:sp>
      <p:sp>
        <p:nvSpPr>
          <p:cNvPr id="6" name="ZoneTexte 5">
            <a:extLst>
              <a:ext uri="{FF2B5EF4-FFF2-40B4-BE49-F238E27FC236}">
                <a16:creationId xmlns:a16="http://schemas.microsoft.com/office/drawing/2014/main" id="{B0754A53-3F8A-847A-C72F-1DAE9F9C31CC}"/>
              </a:ext>
            </a:extLst>
          </p:cNvPr>
          <p:cNvSpPr txBox="1"/>
          <p:nvPr>
            <p:custDataLst>
              <p:tags r:id="rId10"/>
            </p:custDataLst>
          </p:nvPr>
        </p:nvSpPr>
        <p:spPr>
          <a:xfrm>
            <a:off x="1622631" y="1454164"/>
            <a:ext cx="9425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ea typeface="Calibri"/>
                <a:cs typeface="Calibri"/>
              </a:rPr>
              <a:t>Pour se pratiquer, nous allons jouer aux monstres de la colère :</a:t>
            </a:r>
          </a:p>
        </p:txBody>
      </p:sp>
    </p:spTree>
    <p:extLst>
      <p:ext uri="{BB962C8B-B14F-4D97-AF65-F5344CB8AC3E}">
        <p14:creationId xmlns:p14="http://schemas.microsoft.com/office/powerpoint/2010/main" val="4171214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9"/>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12</a:t>
            </a:fld>
            <a:endParaRPr lang="fr-CA"/>
          </a:p>
        </p:txBody>
      </p:sp>
      <p:sp>
        <p:nvSpPr>
          <p:cNvPr id="12" name="ZoneTexte 11">
            <a:extLst>
              <a:ext uri="{FF2B5EF4-FFF2-40B4-BE49-F238E27FC236}">
                <a16:creationId xmlns:a16="http://schemas.microsoft.com/office/drawing/2014/main" id="{82F98780-87A5-4F2D-BC40-26DA2022B38B}"/>
              </a:ext>
            </a:extLst>
          </p:cNvPr>
          <p:cNvSpPr txBox="1"/>
          <p:nvPr>
            <p:custDataLst>
              <p:tags r:id="rId5"/>
            </p:custDataLst>
          </p:nvPr>
        </p:nvSpPr>
        <p:spPr>
          <a:xfrm>
            <a:off x="799323" y="1487320"/>
            <a:ext cx="10560821" cy="2185214"/>
          </a:xfrm>
          <a:prstGeom prst="rect">
            <a:avLst/>
          </a:prstGeom>
          <a:noFill/>
        </p:spPr>
        <p:txBody>
          <a:bodyPr wrap="square" lIns="91440" tIns="45720" rIns="91440" bIns="45720" rtlCol="0" anchor="t">
            <a:spAutoFit/>
          </a:bodyPr>
          <a:lstStyle/>
          <a:p>
            <a:pPr marL="342900" indent="-342900" algn="just">
              <a:buFont typeface="Arial" panose="020B0604020202020204" pitchFamily="34" charset="0"/>
              <a:buChar char="•"/>
            </a:pPr>
            <a:r>
              <a:rPr lang="fr-CA" sz="2800" dirty="0"/>
              <a:t>Est-ce qu’il t’arrive parfois de te sentir en colère? Si oui, peux-tu me donner des exemples? </a:t>
            </a:r>
            <a:endParaRPr lang="fr-CA" sz="2800" dirty="0">
              <a:ea typeface="Calibri"/>
              <a:cs typeface="Calibri"/>
            </a:endParaRPr>
          </a:p>
          <a:p>
            <a:pPr marL="342900" indent="-342900" algn="just">
              <a:buFont typeface="Arial" panose="020B0604020202020204" pitchFamily="34" charset="0"/>
              <a:buChar char="•"/>
            </a:pPr>
            <a:r>
              <a:rPr lang="fr-CA" sz="2800" dirty="0">
                <a:ea typeface="Calibri"/>
                <a:cs typeface="Calibri"/>
              </a:rPr>
              <a:t>Dans ces moments, comment te sens-tu dans ton corps?</a:t>
            </a:r>
            <a:endParaRPr lang="fr-CA" sz="2800" dirty="0"/>
          </a:p>
          <a:p>
            <a:pPr marL="342900" indent="-342900" algn="just">
              <a:buFont typeface="Arial" panose="020B0604020202020204" pitchFamily="34" charset="0"/>
              <a:buChar char="•"/>
            </a:pPr>
            <a:r>
              <a:rPr lang="fr-CA" sz="2800" dirty="0"/>
              <a:t>Que fais-tu pour t'apaiser lorsque tu es très en colère? </a:t>
            </a:r>
            <a:endParaRPr lang="fr-CA" sz="2800" dirty="0">
              <a:ea typeface="Calibri"/>
              <a:cs typeface="Calibri"/>
            </a:endParaRPr>
          </a:p>
          <a:p>
            <a:pPr algn="ctr"/>
            <a:endParaRPr lang="fr-CA" sz="2400" dirty="0"/>
          </a:p>
        </p:txBody>
      </p:sp>
      <p:pic>
        <p:nvPicPr>
          <p:cNvPr id="6" name="Image 5">
            <a:extLst>
              <a:ext uri="{FF2B5EF4-FFF2-40B4-BE49-F238E27FC236}">
                <a16:creationId xmlns:a16="http://schemas.microsoft.com/office/drawing/2014/main" id="{73FAC57B-8B83-98E7-FD8D-5E626D1B4CDF}"/>
              </a:ext>
            </a:extLst>
          </p:cNvPr>
          <p:cNvPicPr>
            <a:picLocks noChangeAspect="1"/>
          </p:cNvPicPr>
          <p:nvPr>
            <p:custDataLst>
              <p:tags r:id="rId6"/>
            </p:custDataLst>
          </p:nvPr>
        </p:nvPicPr>
        <p:blipFill>
          <a:blip r:embed="rId10"/>
          <a:stretch>
            <a:fillRect/>
          </a:stretch>
        </p:blipFill>
        <p:spPr>
          <a:xfrm>
            <a:off x="9395601" y="3267559"/>
            <a:ext cx="2764357" cy="3745424"/>
          </a:xfrm>
          <a:prstGeom prst="rect">
            <a:avLst/>
          </a:prstGeom>
        </p:spPr>
      </p:pic>
    </p:spTree>
    <p:extLst>
      <p:ext uri="{BB962C8B-B14F-4D97-AF65-F5344CB8AC3E}">
        <p14:creationId xmlns:p14="http://schemas.microsoft.com/office/powerpoint/2010/main" val="183953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b="56993"/>
          <a:stretch/>
        </p:blipFill>
        <p:spPr>
          <a:xfrm>
            <a:off x="-96064" y="-385012"/>
            <a:ext cx="12938915" cy="7419609"/>
          </a:xfrm>
          <a:prstGeom prst="rect">
            <a:avLst/>
          </a:prstGeom>
        </p:spPr>
      </p:pic>
      <p:sp>
        <p:nvSpPr>
          <p:cNvPr id="4" name="Espace réservé du numéro de diapositive 3"/>
          <p:cNvSpPr>
            <a:spLocks noGrp="1"/>
          </p:cNvSpPr>
          <p:nvPr>
            <p:ph type="sldNum" sz="quarter" idx="12"/>
            <p:custDataLst>
              <p:tags r:id="rId2"/>
            </p:custDataLst>
          </p:nvPr>
        </p:nvSpPr>
        <p:spPr/>
        <p:txBody>
          <a:bodyPr/>
          <a:lstStyle/>
          <a:p>
            <a:fld id="{722A46F7-F236-459F-93FB-98B77B1A55B6}" type="slidenum">
              <a:rPr lang="fr-CA" smtClean="0"/>
              <a:t>13</a:t>
            </a:fld>
            <a:endParaRPr lang="fr-CA"/>
          </a:p>
        </p:txBody>
      </p:sp>
      <p:pic>
        <p:nvPicPr>
          <p:cNvPr id="8" name="Image 7">
            <a:extLst>
              <a:ext uri="{FF2B5EF4-FFF2-40B4-BE49-F238E27FC236}">
                <a16:creationId xmlns:a16="http://schemas.microsoft.com/office/drawing/2014/main" id="{79980637-1832-DBCA-E4F5-2C7D90F278DE}"/>
              </a:ext>
            </a:extLst>
          </p:cNvPr>
          <p:cNvPicPr>
            <a:picLocks noChangeAspect="1"/>
          </p:cNvPicPr>
          <p:nvPr>
            <p:custDataLst>
              <p:tags r:id="rId3"/>
            </p:custDataLst>
          </p:nvPr>
        </p:nvPicPr>
        <p:blipFill>
          <a:blip r:embed="rId7">
            <a:alphaModFix amt="50000"/>
            <a:extLst>
              <a:ext uri="{BEBA8EAE-BF5A-486C-A8C5-ECC9F3942E4B}">
                <a14:imgProps xmlns:a14="http://schemas.microsoft.com/office/drawing/2010/main">
                  <a14:imgLayer r:embed="rId8">
                    <a14:imgEffect>
                      <a14:backgroundRemoval t="9639" b="89157" l="5796" r="95242">
                        <a14:foregroundMark x1="5882" y1="27108" x2="8824" y2="51205"/>
                        <a14:foregroundMark x1="95242" y1="53012" x2="85121" y2="54819"/>
                      </a14:backgroundRemoval>
                    </a14:imgEffect>
                  </a14:imgLayer>
                </a14:imgProps>
              </a:ext>
              <a:ext uri="{28A0092B-C50C-407E-A947-70E740481C1C}">
                <a14:useLocalDpi xmlns:a14="http://schemas.microsoft.com/office/drawing/2010/main" val="0"/>
              </a:ext>
            </a:extLst>
          </a:blip>
          <a:stretch>
            <a:fillRect/>
          </a:stretch>
        </p:blipFill>
        <p:spPr>
          <a:xfrm>
            <a:off x="477826" y="643780"/>
            <a:ext cx="11231934" cy="2678212"/>
          </a:xfrm>
          <a:prstGeom prst="rect">
            <a:avLst/>
          </a:prstGeom>
        </p:spPr>
      </p:pic>
      <p:sp>
        <p:nvSpPr>
          <p:cNvPr id="6" name="Rectangle 5"/>
          <p:cNvSpPr/>
          <p:nvPr>
            <p:custDataLst>
              <p:tags r:id="rId4"/>
            </p:custDataLst>
          </p:nvPr>
        </p:nvSpPr>
        <p:spPr>
          <a:xfrm>
            <a:off x="1161954" y="1198056"/>
            <a:ext cx="10427370" cy="1569660"/>
          </a:xfrm>
          <a:prstGeom prst="rect">
            <a:avLst/>
          </a:prstGeom>
        </p:spPr>
        <p:txBody>
          <a:bodyPr wrap="square">
            <a:spAutoFit/>
          </a:bodyPr>
          <a:lstStyle/>
          <a:p>
            <a:r>
              <a:rPr lang="fr-CA" sz="2400">
                <a:latin typeface="Calibri" panose="020F0502020204030204" pitchFamily="34" charset="0"/>
              </a:rPr>
              <a:t>Léo a fait la </a:t>
            </a:r>
            <a:r>
              <a:rPr lang="fr-CA" sz="2400" i="1">
                <a:latin typeface="Calibri" panose="020F0502020204030204" pitchFamily="34" charset="0"/>
              </a:rPr>
              <a:t>Respiration du feu de camp </a:t>
            </a:r>
            <a:r>
              <a:rPr lang="fr-CA" sz="2400">
                <a:latin typeface="Calibri" panose="020F0502020204030204" pitchFamily="34" charset="0"/>
              </a:rPr>
              <a:t>quelques fois pour s’apaiser et est maintenant prêt à discuter avec Charlie. Il lui explique qu’il n’a pas aimé recevoir ses mots roches. Charlie s’excuse et lui dit qu’elle ne voulait pas le blesser. Les deux amis se font un câlin et continuent d’écouter les histoires des autres élèves. </a:t>
            </a:r>
          </a:p>
        </p:txBody>
      </p:sp>
    </p:spTree>
    <p:extLst>
      <p:ext uri="{BB962C8B-B14F-4D97-AF65-F5344CB8AC3E}">
        <p14:creationId xmlns:p14="http://schemas.microsoft.com/office/powerpoint/2010/main" val="2011142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a:extLst>
              <a:ext uri="{FF2B5EF4-FFF2-40B4-BE49-F238E27FC236}">
                <a16:creationId xmlns:a16="http://schemas.microsoft.com/office/drawing/2014/main" id="{466CE8F6-5D62-4ADF-A356-964604D46067}"/>
              </a:ext>
            </a:extLst>
          </p:cNvPr>
          <p:cNvPicPr>
            <a:picLocks noChangeAspect="1"/>
          </p:cNvPicPr>
          <p:nvPr>
            <p:custDataLst>
              <p:tags r:id="rId2"/>
            </p:custDataLst>
          </p:nvPr>
        </p:nvPicPr>
        <p:blipFill rotWithShape="1">
          <a:blip r:embed="rId7">
            <a:extLst>
              <a:ext uri="{28A0092B-C50C-407E-A947-70E740481C1C}">
                <a14:useLocalDpi xmlns:a14="http://schemas.microsoft.com/office/drawing/2010/main" val="0"/>
              </a:ext>
            </a:extLst>
          </a:blip>
          <a:srcRect t="2185" b="4187"/>
          <a:stretch/>
        </p:blipFill>
        <p:spPr>
          <a:xfrm>
            <a:off x="2519309" y="-2174"/>
            <a:ext cx="9669642" cy="6857990"/>
          </a:xfrm>
          <a:prstGeom prst="rect">
            <a:avLst/>
          </a:prstGeom>
        </p:spPr>
      </p:pic>
      <p:sp>
        <p:nvSpPr>
          <p:cNvPr id="9"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3"/>
            </p:custDataLst>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84988C-10F1-4027-854E-7577C676619E}"/>
              </a:ext>
            </a:extLst>
          </p:cNvPr>
          <p:cNvSpPr>
            <a:spLocks noGrp="1"/>
          </p:cNvSpPr>
          <p:nvPr>
            <p:ph type="title"/>
            <p:custDataLst>
              <p:tags r:id="rId4"/>
            </p:custDataLst>
          </p:nvPr>
        </p:nvSpPr>
        <p:spPr>
          <a:xfrm>
            <a:off x="326737" y="1325078"/>
            <a:ext cx="4644853" cy="1899912"/>
          </a:xfrm>
        </p:spPr>
        <p:txBody>
          <a:bodyPr>
            <a:normAutofit/>
          </a:bodyPr>
          <a:lstStyle/>
          <a:p>
            <a:r>
              <a:rPr lang="fr-CA" sz="4000" b="1">
                <a:solidFill>
                  <a:srgbClr val="00CC99"/>
                </a:solidFill>
                <a:latin typeface=""/>
              </a:rPr>
              <a:t>Défi HORS-PISTE</a:t>
            </a:r>
          </a:p>
        </p:txBody>
      </p:sp>
      <p:sp>
        <p:nvSpPr>
          <p:cNvPr id="3" name="Espace réservé du contenu 2">
            <a:extLst>
              <a:ext uri="{FF2B5EF4-FFF2-40B4-BE49-F238E27FC236}">
                <a16:creationId xmlns:a16="http://schemas.microsoft.com/office/drawing/2014/main" id="{AFCB3CAD-3C22-450D-B5C4-2878CEC6D9D1}"/>
              </a:ext>
            </a:extLst>
          </p:cNvPr>
          <p:cNvSpPr>
            <a:spLocks noGrp="1"/>
          </p:cNvSpPr>
          <p:nvPr>
            <p:ph idx="1"/>
            <p:custDataLst>
              <p:tags r:id="rId5"/>
            </p:custDataLst>
          </p:nvPr>
        </p:nvSpPr>
        <p:spPr>
          <a:xfrm>
            <a:off x="329787" y="2664998"/>
            <a:ext cx="7024343" cy="2127386"/>
          </a:xfrm>
          <a:solidFill>
            <a:schemeClr val="bg1"/>
          </a:solidFill>
          <a:ln w="38100">
            <a:solidFill>
              <a:srgbClr val="00CC99"/>
            </a:solidFill>
          </a:ln>
        </p:spPr>
        <p:txBody>
          <a:bodyPr anchor="ctr">
            <a:noAutofit/>
          </a:bodyPr>
          <a:lstStyle/>
          <a:p>
            <a:pPr marL="0" marR="17145" indent="0" algn="ctr">
              <a:spcBef>
                <a:spcPts val="600"/>
              </a:spcBef>
              <a:buSzPts val="1100"/>
              <a:buNone/>
              <a:tabLst>
                <a:tab pos="2000885" algn="l"/>
              </a:tabLst>
            </a:pPr>
            <a:r>
              <a:rPr lang="fr-CA" sz="3200" i="1" dirty="0">
                <a:latin typeface="Calibri"/>
                <a:ea typeface="Arial" panose="020B0604020202020204" pitchFamily="34" charset="0"/>
                <a:cs typeface="Trebuchet MS" panose="020B0603020202020204" pitchFamily="34" charset="0"/>
              </a:rPr>
              <a:t>Pratique</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l'exercice physique ou la</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Respiration</a:t>
            </a:r>
            <a:r>
              <a:rPr lang="fr-CA" sz="3200" i="1" dirty="0">
                <a:effectLst/>
                <a:latin typeface="Calibri"/>
                <a:ea typeface="Arial" panose="020B0604020202020204" pitchFamily="34" charset="0"/>
                <a:cs typeface="Trebuchet MS" panose="020B0603020202020204" pitchFamily="34" charset="0"/>
              </a:rPr>
              <a:t> </a:t>
            </a:r>
            <a:r>
              <a:rPr lang="fr-CA" sz="3200" i="1" dirty="0">
                <a:latin typeface="Calibri"/>
                <a:ea typeface="Arial" panose="020B0604020202020204" pitchFamily="34" charset="0"/>
                <a:cs typeface="Trebuchet MS" panose="020B0603020202020204" pitchFamily="34" charset="0"/>
              </a:rPr>
              <a:t>du </a:t>
            </a:r>
            <a:r>
              <a:rPr lang="fr-CA" sz="3200" i="1" dirty="0">
                <a:effectLst/>
                <a:latin typeface="Calibri"/>
                <a:ea typeface="Arial" panose="020B0604020202020204" pitchFamily="34" charset="0"/>
                <a:cs typeface="Trebuchet MS" panose="020B0603020202020204" pitchFamily="34" charset="0"/>
              </a:rPr>
              <a:t>feu de camp lorsque tu es </a:t>
            </a:r>
            <a:r>
              <a:rPr lang="fr-CA" sz="3200" i="1" dirty="0">
                <a:latin typeface="Calibri"/>
                <a:ea typeface="Arial" panose="020B0604020202020204" pitchFamily="34" charset="0"/>
                <a:cs typeface="Trebuchet MS" panose="020B0603020202020204" pitchFamily="34" charset="0"/>
              </a:rPr>
              <a:t>en colère</a:t>
            </a:r>
            <a:r>
              <a:rPr lang="fr-CA" sz="3200" i="1" dirty="0">
                <a:effectLst/>
                <a:latin typeface="Calibri"/>
                <a:ea typeface="Arial" panose="020B0604020202020204" pitchFamily="34" charset="0"/>
                <a:cs typeface="Calibri"/>
              </a:rPr>
              <a:t>.</a:t>
            </a:r>
            <a:endParaRPr lang="fr-CA" sz="3200" i="1" dirty="0">
              <a:effectLst/>
              <a:latin typeface="Calibri"/>
              <a:ea typeface="Trebuchet MS" panose="020B0603020202020204" pitchFamily="34" charset="0"/>
              <a:cs typeface="Calibri"/>
            </a:endParaRPr>
          </a:p>
        </p:txBody>
      </p:sp>
      <p:sp>
        <p:nvSpPr>
          <p:cNvPr id="17" name="Espace réservé du numéro de diapositive 16"/>
          <p:cNvSpPr>
            <a:spLocks noGrp="1"/>
          </p:cNvSpPr>
          <p:nvPr>
            <p:ph type="sldNum" sz="quarter" idx="12"/>
          </p:nvPr>
        </p:nvSpPr>
        <p:spPr/>
        <p:txBody>
          <a:bodyPr/>
          <a:lstStyle/>
          <a:p>
            <a:fld id="{722A46F7-F236-459F-93FB-98B77B1A55B6}" type="slidenum">
              <a:rPr lang="fr-CA" smtClean="0"/>
              <a:t>14</a:t>
            </a:fld>
            <a:endParaRPr lang="fr-CA"/>
          </a:p>
        </p:txBody>
      </p:sp>
      <p:pic>
        <p:nvPicPr>
          <p:cNvPr id="19" name="Image 18"/>
          <p:cNvPicPr>
            <a:picLocks noChangeAspect="1"/>
          </p:cNvPicPr>
          <p:nvPr/>
        </p:nvPicPr>
        <p:blipFill rotWithShape="1">
          <a:blip r:embed="rId8" cstate="print">
            <a:extLst>
              <a:ext uri="{28A0092B-C50C-407E-A947-70E740481C1C}">
                <a14:useLocalDpi xmlns:a14="http://schemas.microsoft.com/office/drawing/2010/main" val="0"/>
              </a:ext>
            </a:extLst>
          </a:blip>
          <a:srcRect l="58861" t="49218"/>
          <a:stretch/>
        </p:blipFill>
        <p:spPr>
          <a:xfrm>
            <a:off x="8908654" y="2370290"/>
            <a:ext cx="2770494" cy="4559886"/>
          </a:xfrm>
          <a:prstGeom prst="rect">
            <a:avLst/>
          </a:prstGeom>
        </p:spPr>
      </p:pic>
    </p:spTree>
    <p:extLst>
      <p:ext uri="{BB962C8B-B14F-4D97-AF65-F5344CB8AC3E}">
        <p14:creationId xmlns:p14="http://schemas.microsoft.com/office/powerpoint/2010/main" val="5094383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41A2762-4667-40EC-A7C7-D7B71DF28CED}"/>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2051" name="2F3E150A-B200-482F-9D4C-1521080F5A48">
            <a:extLst>
              <a:ext uri="{FF2B5EF4-FFF2-40B4-BE49-F238E27FC236}">
                <a16:creationId xmlns:a16="http://schemas.microsoft.com/office/drawing/2014/main" id="{0267A0BF-4E70-48AE-AA1E-1FDAE3BAE24D}"/>
              </a:ext>
            </a:extLst>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15</a:t>
            </a:fld>
            <a:endParaRPr lang="fr-CA"/>
          </a:p>
        </p:txBody>
      </p:sp>
    </p:spTree>
    <p:extLst>
      <p:ext uri="{BB962C8B-B14F-4D97-AF65-F5344CB8AC3E}">
        <p14:creationId xmlns:p14="http://schemas.microsoft.com/office/powerpoint/2010/main" val="3678778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8206467" y="51842"/>
            <a:ext cx="3756250" cy="499964"/>
          </a:xfrm>
        </p:spPr>
        <p:txBody>
          <a:bodyPr/>
          <a:lstStyle/>
          <a:p>
            <a:fld id="{722A46F7-F236-459F-93FB-98B77B1A55B6}" type="slidenum">
              <a:rPr lang="fr-CA" sz="1600" smtClean="0">
                <a:latin typeface="Gambado Sans Forte"/>
              </a:rPr>
              <a:t>2</a:t>
            </a:fld>
            <a:endParaRPr lang="fr-CA" sz="1600">
              <a:latin typeface="Gambado Sans Forte"/>
            </a:endParaRPr>
          </a:p>
        </p:txBody>
      </p:sp>
      <p:pic>
        <p:nvPicPr>
          <p:cNvPr id="5" name="Image 4">
            <a:extLst>
              <a:ext uri="{FF2B5EF4-FFF2-40B4-BE49-F238E27FC236}">
                <a16:creationId xmlns:a16="http://schemas.microsoft.com/office/drawing/2014/main" id="{0E360705-32C3-2EAA-D32A-A787401A535F}"/>
              </a:ext>
            </a:extLst>
          </p:cNvPr>
          <p:cNvPicPr>
            <a:picLocks noGrp="1" noRot="1" noChangeAspect="1" noMove="1" noResize="1" noEditPoints="1" noAdjustHandles="1" noChangeArrowheads="1" noChangeShapeType="1" noCrop="1"/>
          </p:cNvPicPr>
          <p:nvPr/>
        </p:nvPicPr>
        <p:blipFill>
          <a:blip r:embed="rId4"/>
          <a:stretch>
            <a:fillRect/>
          </a:stretch>
        </p:blipFill>
        <p:spPr>
          <a:xfrm>
            <a:off x="3342968" y="74066"/>
            <a:ext cx="8849032" cy="6636774"/>
          </a:xfrm>
          <a:prstGeom prst="rect">
            <a:avLst/>
          </a:prstGeom>
        </p:spPr>
      </p:pic>
      <p:sp>
        <p:nvSpPr>
          <p:cNvPr id="2" name="Titre 1">
            <a:extLst>
              <a:ext uri="{FF2B5EF4-FFF2-40B4-BE49-F238E27FC236}">
                <a16:creationId xmlns:a16="http://schemas.microsoft.com/office/drawing/2014/main" id="{CED90E16-3662-46B1-B091-2D84FD32CC33}"/>
              </a:ext>
            </a:extLst>
          </p:cNvPr>
          <p:cNvSpPr>
            <a:spLocks noGrp="1"/>
          </p:cNvSpPr>
          <p:nvPr>
            <p:ph type="title"/>
            <p:custDataLst>
              <p:tags r:id="rId2"/>
            </p:custDataLst>
          </p:nvPr>
        </p:nvSpPr>
        <p:spPr>
          <a:xfrm>
            <a:off x="164734" y="2164409"/>
            <a:ext cx="3343481" cy="2320608"/>
          </a:xfrm>
          <a:ln w="38100">
            <a:solidFill>
              <a:srgbClr val="00CC99"/>
            </a:solidFill>
          </a:ln>
        </p:spPr>
        <p:txBody>
          <a:bodyPr>
            <a:normAutofit/>
          </a:bodyPr>
          <a:lstStyle/>
          <a:p>
            <a:pPr algn="ctr"/>
            <a:r>
              <a:rPr lang="fr-CA">
                <a:solidFill>
                  <a:srgbClr val="00CC99"/>
                </a:solidFill>
                <a:latin typeface="+mn-lt"/>
                <a:cs typeface="Calibri Light"/>
              </a:rPr>
              <a:t>Les aventures de Léo et Charlie</a:t>
            </a:r>
            <a:endParaRPr lang="fr-CA">
              <a:solidFill>
                <a:srgbClr val="00CC99"/>
              </a:solidFill>
              <a:latin typeface="Calibri"/>
              <a:ea typeface="Calibri"/>
              <a:cs typeface="Calibri Light"/>
            </a:endParaRPr>
          </a:p>
        </p:txBody>
      </p:sp>
      <p:sp>
        <p:nvSpPr>
          <p:cNvPr id="8" name="Rectangle 7"/>
          <p:cNvSpPr/>
          <p:nvPr/>
        </p:nvSpPr>
        <p:spPr>
          <a:xfrm>
            <a:off x="4011505" y="805180"/>
            <a:ext cx="490740" cy="707886"/>
          </a:xfrm>
          <a:prstGeom prst="rect">
            <a:avLst/>
          </a:prstGeom>
          <a:noFill/>
        </p:spPr>
        <p:txBody>
          <a:bodyPr wrap="square" lIns="91440" tIns="45720" rIns="91440" bIns="45720">
            <a:spAutoFit/>
          </a:bodyPr>
          <a:lstStyle/>
          <a:p>
            <a:pPr algn="ctr"/>
            <a:r>
              <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J</a:t>
            </a:r>
          </a:p>
        </p:txBody>
      </p:sp>
      <p:sp>
        <p:nvSpPr>
          <p:cNvPr id="9" name="Rectangle 8"/>
          <p:cNvSpPr/>
          <p:nvPr/>
        </p:nvSpPr>
        <p:spPr>
          <a:xfrm rot="224926">
            <a:off x="4221686" y="811044"/>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0" name="Rectangle 9"/>
          <p:cNvSpPr/>
          <p:nvPr/>
        </p:nvSpPr>
        <p:spPr>
          <a:xfrm>
            <a:off x="6287700" y="873220"/>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1" name="Rectangle 10"/>
          <p:cNvSpPr/>
          <p:nvPr/>
        </p:nvSpPr>
        <p:spPr>
          <a:xfrm rot="774637">
            <a:off x="6008638" y="870982"/>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2" name="Rectangle 11"/>
          <p:cNvSpPr/>
          <p:nvPr/>
        </p:nvSpPr>
        <p:spPr>
          <a:xfrm>
            <a:off x="5732898" y="873220"/>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P</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3" name="Rectangle 12"/>
          <p:cNvSpPr/>
          <p:nvPr/>
        </p:nvSpPr>
        <p:spPr>
          <a:xfrm rot="164186">
            <a:off x="5398945" y="862965"/>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14" name="Rectangle 13"/>
          <p:cNvSpPr/>
          <p:nvPr/>
        </p:nvSpPr>
        <p:spPr>
          <a:xfrm rot="21284148">
            <a:off x="4999994" y="853693"/>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5" name="Rectangle 14"/>
          <p:cNvSpPr/>
          <p:nvPr/>
        </p:nvSpPr>
        <p:spPr>
          <a:xfrm>
            <a:off x="4667030" y="836035"/>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6" name="Rectangle 15"/>
          <p:cNvSpPr/>
          <p:nvPr/>
        </p:nvSpPr>
        <p:spPr>
          <a:xfrm>
            <a:off x="6541345" y="862536"/>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7" name="Rectangle 16"/>
          <p:cNvSpPr/>
          <p:nvPr/>
        </p:nvSpPr>
        <p:spPr>
          <a:xfrm>
            <a:off x="7397715" y="845787"/>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8" name="Rectangle 17"/>
          <p:cNvSpPr/>
          <p:nvPr/>
        </p:nvSpPr>
        <p:spPr>
          <a:xfrm>
            <a:off x="6927447" y="864246"/>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A</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19" name="Rectangle 18"/>
          <p:cNvSpPr/>
          <p:nvPr/>
        </p:nvSpPr>
        <p:spPr>
          <a:xfrm rot="258012">
            <a:off x="7634586" y="860278"/>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C</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0" name="Rectangle 19"/>
          <p:cNvSpPr/>
          <p:nvPr/>
        </p:nvSpPr>
        <p:spPr>
          <a:xfrm rot="21331182">
            <a:off x="7157681" y="853373"/>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V</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1" name="Rectangle 20"/>
          <p:cNvSpPr/>
          <p:nvPr/>
        </p:nvSpPr>
        <p:spPr>
          <a:xfrm>
            <a:off x="8429755" y="869507"/>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E</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2" name="Rectangle 21"/>
          <p:cNvSpPr/>
          <p:nvPr/>
        </p:nvSpPr>
        <p:spPr>
          <a:xfrm rot="291342">
            <a:off x="8125241" y="854511"/>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3" name="Rectangle 22"/>
          <p:cNvSpPr/>
          <p:nvPr/>
        </p:nvSpPr>
        <p:spPr>
          <a:xfrm>
            <a:off x="8679528" y="862739"/>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4" name="Rectangle 23"/>
          <p:cNvSpPr/>
          <p:nvPr/>
        </p:nvSpPr>
        <p:spPr>
          <a:xfrm>
            <a:off x="9107136" y="884621"/>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É</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5" name="Rectangle 24"/>
          <p:cNvSpPr/>
          <p:nvPr/>
        </p:nvSpPr>
        <p:spPr>
          <a:xfrm rot="21352973">
            <a:off x="9449314" y="873952"/>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M</a:t>
            </a:r>
          </a:p>
        </p:txBody>
      </p:sp>
      <p:sp>
        <p:nvSpPr>
          <p:cNvPr id="26" name="Rectangle 25"/>
          <p:cNvSpPr/>
          <p:nvPr/>
        </p:nvSpPr>
        <p:spPr>
          <a:xfrm>
            <a:off x="9821187" y="851219"/>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7" name="Rectangle 26"/>
          <p:cNvSpPr/>
          <p:nvPr/>
        </p:nvSpPr>
        <p:spPr>
          <a:xfrm>
            <a:off x="10084592" y="833234"/>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T</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8" name="Rectangle 27"/>
          <p:cNvSpPr/>
          <p:nvPr/>
        </p:nvSpPr>
        <p:spPr>
          <a:xfrm rot="21310657">
            <a:off x="10276615" y="841621"/>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I</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29" name="Rectangle 28"/>
          <p:cNvSpPr/>
          <p:nvPr/>
        </p:nvSpPr>
        <p:spPr>
          <a:xfrm>
            <a:off x="11059029" y="818630"/>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S</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0" name="Rectangle 29"/>
          <p:cNvSpPr/>
          <p:nvPr/>
        </p:nvSpPr>
        <p:spPr>
          <a:xfrm>
            <a:off x="10479898" y="830504"/>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O</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1" name="Rectangle 30"/>
          <p:cNvSpPr/>
          <p:nvPr/>
        </p:nvSpPr>
        <p:spPr>
          <a:xfrm>
            <a:off x="10773007" y="832930"/>
            <a:ext cx="471577" cy="707886"/>
          </a:xfrm>
          <a:prstGeom prst="rect">
            <a:avLst/>
          </a:prstGeom>
          <a:noFill/>
        </p:spPr>
        <p:txBody>
          <a:bodyPr wrap="square" lIns="91440" tIns="45720" rIns="91440" bIns="45720">
            <a:spAutoFit/>
          </a:bodyPr>
          <a:lstStyle/>
          <a:p>
            <a:pPr algn="ctr"/>
            <a:r>
              <a:rPr lang="fr-FR" sz="4000" b="1">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rPr>
              <a:t>N</a:t>
            </a:r>
            <a:endParaRPr lang="fr-FR" sz="4000" b="1" cap="none" spc="0">
              <a:ln w="19050">
                <a:solidFill>
                  <a:schemeClr val="tx1"/>
                </a:solidFill>
              </a:ln>
              <a:solidFill>
                <a:schemeClr val="bg1"/>
              </a:solidFill>
              <a:effectLst>
                <a:outerShdw blurRad="38100" dist="19050" dir="2700000" algn="tl" rotWithShape="0">
                  <a:schemeClr val="dk1">
                    <a:alpha val="40000"/>
                  </a:schemeClr>
                </a:outerShdw>
              </a:effectLst>
              <a:latin typeface="Gambado Sans Forte"/>
              <a:cs typeface="Arial" panose="020B0604020202020204" pitchFamily="34" charset="0"/>
            </a:endParaRPr>
          </a:p>
        </p:txBody>
      </p:sp>
      <p:sp>
        <p:nvSpPr>
          <p:cNvPr id="33" name="ZoneTexte 32"/>
          <p:cNvSpPr txBox="1"/>
          <p:nvPr/>
        </p:nvSpPr>
        <p:spPr>
          <a:xfrm>
            <a:off x="4847347" y="1493487"/>
            <a:ext cx="5765533" cy="523220"/>
          </a:xfrm>
          <a:prstGeom prst="rect">
            <a:avLst/>
          </a:prstGeom>
          <a:noFill/>
        </p:spPr>
        <p:txBody>
          <a:bodyPr wrap="square" rtlCol="0">
            <a:spAutoFit/>
          </a:bodyPr>
          <a:lstStyle/>
          <a:p>
            <a:pPr algn="ctr"/>
            <a:r>
              <a:rPr lang="fr-CA" sz="2800">
                <a:ea typeface="Gadugi" panose="020B0502040204020203" pitchFamily="34" charset="0"/>
              </a:rPr>
              <a:t>« Une histoire de feu de camp »</a:t>
            </a:r>
          </a:p>
        </p:txBody>
      </p:sp>
    </p:spTree>
    <p:extLst>
      <p:ext uri="{BB962C8B-B14F-4D97-AF65-F5344CB8AC3E}">
        <p14:creationId xmlns:p14="http://schemas.microsoft.com/office/powerpoint/2010/main" val="3791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p:cNvPicPr>
            <a:picLocks noGrp="1" noChangeAspect="1"/>
          </p:cNvPicPr>
          <p:nvPr>
            <p:ph idx="1"/>
            <p:custDataLst>
              <p:tags r:id="rId1"/>
            </p:custDataLst>
          </p:nvPr>
        </p:nvPicPr>
        <p:blipFill>
          <a:blip r:embed="rId6" cstate="hqprint">
            <a:extLst>
              <a:ext uri="{28A0092B-C50C-407E-A947-70E740481C1C}">
                <a14:useLocalDpi xmlns:a14="http://schemas.microsoft.com/office/drawing/2010/main" val="0"/>
              </a:ext>
            </a:extLst>
          </a:blip>
          <a:stretch>
            <a:fillRect/>
          </a:stretch>
        </p:blipFill>
        <p:spPr>
          <a:xfrm>
            <a:off x="-569634" y="-741679"/>
            <a:ext cx="12639714" cy="16852954"/>
          </a:xfrm>
        </p:spPr>
      </p:pic>
      <p:pic>
        <p:nvPicPr>
          <p:cNvPr id="7" name="Image 6">
            <a:extLst>
              <a:ext uri="{FF2B5EF4-FFF2-40B4-BE49-F238E27FC236}">
                <a16:creationId xmlns:a16="http://schemas.microsoft.com/office/drawing/2014/main" id="{018CC8B4-41C9-D292-ACE5-B39323E40FB4}"/>
              </a:ext>
            </a:extLst>
          </p:cNvPr>
          <p:cNvPicPr>
            <a:picLocks noChangeAspect="1"/>
          </p:cNvPicPr>
          <p:nvPr>
            <p:custDataLst>
              <p:tags r:id="rId2"/>
            </p:custDataLst>
          </p:nvPr>
        </p:nvPicPr>
        <p:blipFill>
          <a:blip r:embed="rId7">
            <a:alphaModFix amt="50000"/>
            <a:extLst>
              <a:ext uri="{BEBA8EAE-BF5A-486C-A8C5-ECC9F3942E4B}">
                <a14:imgProps xmlns:a14="http://schemas.microsoft.com/office/drawing/2010/main">
                  <a14:imgLayer r:embed="rId8">
                    <a14:imgEffect>
                      <a14:backgroundRemoval t="9211" b="89474" l="1006" r="94971">
                        <a14:foregroundMark x1="4885" y1="26754" x2="7759" y2="67105"/>
                        <a14:foregroundMark x1="92170" y1="25877" x2="95043" y2="39912"/>
                        <a14:foregroundMark x1="1006" y1="46930" x2="1006" y2="46930"/>
                      </a14:backgroundRemoval>
                    </a14:imgEffect>
                  </a14:imgLayer>
                </a14:imgProps>
              </a:ext>
              <a:ext uri="{28A0092B-C50C-407E-A947-70E740481C1C}">
                <a14:useLocalDpi xmlns:a14="http://schemas.microsoft.com/office/drawing/2010/main" val="0"/>
              </a:ext>
            </a:extLst>
          </a:blip>
          <a:stretch>
            <a:fillRect/>
          </a:stretch>
        </p:blipFill>
        <p:spPr>
          <a:xfrm>
            <a:off x="659203" y="162561"/>
            <a:ext cx="10894365" cy="2387600"/>
          </a:xfrm>
          <a:prstGeom prst="rect">
            <a:avLst/>
          </a:prstGeom>
        </p:spPr>
      </p:pic>
      <p:sp>
        <p:nvSpPr>
          <p:cNvPr id="4" name="Espace réservé du numéro de diapositive 3"/>
          <p:cNvSpPr>
            <a:spLocks noGrp="1"/>
          </p:cNvSpPr>
          <p:nvPr>
            <p:ph type="sldNum" sz="quarter" idx="12"/>
            <p:custDataLst>
              <p:tags r:id="rId3"/>
            </p:custDataLst>
          </p:nvPr>
        </p:nvSpPr>
        <p:spPr/>
        <p:txBody>
          <a:bodyPr/>
          <a:lstStyle/>
          <a:p>
            <a:fld id="{722A46F7-F236-459F-93FB-98B77B1A55B6}" type="slidenum">
              <a:rPr lang="fr-CA" smtClean="0"/>
              <a:t>3</a:t>
            </a:fld>
            <a:endParaRPr lang="fr-CA"/>
          </a:p>
        </p:txBody>
      </p:sp>
      <p:sp>
        <p:nvSpPr>
          <p:cNvPr id="6" name="ZoneTexte 5">
            <a:extLst>
              <a:ext uri="{FF2B5EF4-FFF2-40B4-BE49-F238E27FC236}">
                <a16:creationId xmlns:a16="http://schemas.microsoft.com/office/drawing/2014/main" id="{4AE64AED-53B0-B78B-F291-BB219419CCC4}"/>
              </a:ext>
            </a:extLst>
          </p:cNvPr>
          <p:cNvSpPr txBox="1"/>
          <p:nvPr>
            <p:custDataLst>
              <p:tags r:id="rId4"/>
            </p:custDataLst>
          </p:nvPr>
        </p:nvSpPr>
        <p:spPr>
          <a:xfrm>
            <a:off x="924213" y="522371"/>
            <a:ext cx="10246360" cy="1569660"/>
          </a:xfrm>
          <a:prstGeom prst="rect">
            <a:avLst/>
          </a:prstGeom>
          <a:noFill/>
        </p:spPr>
        <p:txBody>
          <a:bodyPr wrap="square" lIns="91440" tIns="45720" rIns="91440" bIns="45720" anchor="t">
            <a:spAutoFit/>
          </a:bodyPr>
          <a:lstStyle/>
          <a:p>
            <a:r>
              <a:rPr lang="fr-CA" sz="2400">
                <a:ea typeface="Trebuchet MS" panose="020B0703020202090204" pitchFamily="34" charset="0"/>
                <a:cs typeface="Trebuchet MS" panose="020B0703020202090204" pitchFamily="34" charset="0"/>
              </a:rPr>
              <a:t>Ce soir au camp HORS-PISTE, les élèves se racontent des histoires autour d’un feu de camp. Léo choisit de raconter une blague qui le fait bien rire : « Pourquoi les monstres ne jouent-ils jamais à cache-cache? Parce qu’ils ont peur de se trouver eux-mêmes ! » Léo rigole, fier de son histoire. </a:t>
            </a:r>
            <a:endParaRPr lang="fr-FR" sz="2400"/>
          </a:p>
        </p:txBody>
      </p:sp>
    </p:spTree>
    <p:extLst>
      <p:ext uri="{BB962C8B-B14F-4D97-AF65-F5344CB8AC3E}">
        <p14:creationId xmlns:p14="http://schemas.microsoft.com/office/powerpoint/2010/main" val="3714342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custDataLst>
              <p:tags r:id="rId1"/>
            </p:custDataLst>
          </p:nvPr>
        </p:nvPicPr>
        <p:blipFill>
          <a:blip r:embed="rId9" cstate="hqprint">
            <a:extLst>
              <a:ext uri="{28A0092B-C50C-407E-A947-70E740481C1C}">
                <a14:useLocalDpi xmlns:a14="http://schemas.microsoft.com/office/drawing/2010/main" val="0"/>
              </a:ext>
            </a:extLst>
          </a:blip>
          <a:stretch>
            <a:fillRect/>
          </a:stretch>
        </p:blipFill>
        <p:spPr>
          <a:xfrm flipH="1">
            <a:off x="52802" y="-1492"/>
            <a:ext cx="12086395" cy="16115193"/>
          </a:xfrm>
          <a:prstGeom prst="rect">
            <a:avLst/>
          </a:prstGeom>
        </p:spPr>
      </p:pic>
      <p:sp>
        <p:nvSpPr>
          <p:cNvPr id="4" name="Espace réservé du numéro de diapositive 3">
            <a:extLst>
              <a:ext uri="{FF2B5EF4-FFF2-40B4-BE49-F238E27FC236}">
                <a16:creationId xmlns:a16="http://schemas.microsoft.com/office/drawing/2014/main" id="{50052C4E-BE2C-4236-281B-AC2F6D00FBF2}"/>
              </a:ext>
            </a:extLst>
          </p:cNvPr>
          <p:cNvSpPr>
            <a:spLocks noGrp="1"/>
          </p:cNvSpPr>
          <p:nvPr>
            <p:ph type="sldNum" sz="quarter" idx="12"/>
            <p:custDataLst>
              <p:tags r:id="rId2"/>
            </p:custDataLst>
          </p:nvPr>
        </p:nvSpPr>
        <p:spPr/>
        <p:txBody>
          <a:bodyPr/>
          <a:lstStyle/>
          <a:p>
            <a:fld id="{722A46F7-F236-459F-93FB-98B77B1A55B6}" type="slidenum">
              <a:rPr lang="fr-CA" smtClean="0"/>
              <a:t>4</a:t>
            </a:fld>
            <a:endParaRPr lang="fr-CA"/>
          </a:p>
        </p:txBody>
      </p:sp>
      <p:pic>
        <p:nvPicPr>
          <p:cNvPr id="9" name="Image 8">
            <a:extLst>
              <a:ext uri="{FF2B5EF4-FFF2-40B4-BE49-F238E27FC236}">
                <a16:creationId xmlns:a16="http://schemas.microsoft.com/office/drawing/2014/main" id="{018CC8B4-41C9-D292-ACE5-B39323E40FB4}"/>
              </a:ext>
            </a:extLst>
          </p:cNvPr>
          <p:cNvPicPr>
            <a:picLocks noChangeAspect="1"/>
          </p:cNvPicPr>
          <p:nvPr>
            <p:custDataLst>
              <p:tags r:id="rId3"/>
            </p:custDataLst>
          </p:nvPr>
        </p:nvPicPr>
        <p:blipFill>
          <a:blip r:embed="rId10">
            <a:alphaModFix amt="50000"/>
            <a:extLst>
              <a:ext uri="{BEBA8EAE-BF5A-486C-A8C5-ECC9F3942E4B}">
                <a14:imgProps xmlns:a14="http://schemas.microsoft.com/office/drawing/2010/main">
                  <a14:imgLayer r:embed="rId11">
                    <a14:imgEffect>
                      <a14:backgroundRemoval t="9211" b="89474" l="1006" r="94971">
                        <a14:foregroundMark x1="4885" y1="26754" x2="7759" y2="67105"/>
                        <a14:foregroundMark x1="92170" y1="25877" x2="95043" y2="39912"/>
                        <a14:foregroundMark x1="1006" y1="46930" x2="1006" y2="46930"/>
                      </a14:backgroundRemoval>
                    </a14:imgEffect>
                  </a14:imgLayer>
                </a14:imgProps>
              </a:ext>
              <a:ext uri="{28A0092B-C50C-407E-A947-70E740481C1C}">
                <a14:useLocalDpi xmlns:a14="http://schemas.microsoft.com/office/drawing/2010/main" val="0"/>
              </a:ext>
            </a:extLst>
          </a:blip>
          <a:stretch>
            <a:fillRect/>
          </a:stretch>
        </p:blipFill>
        <p:spPr>
          <a:xfrm>
            <a:off x="776375" y="214321"/>
            <a:ext cx="10616165" cy="2203437"/>
          </a:xfrm>
          <a:prstGeom prst="rect">
            <a:avLst/>
          </a:prstGeom>
        </p:spPr>
      </p:pic>
      <p:sp>
        <p:nvSpPr>
          <p:cNvPr id="17" name="ZoneTexte 16">
            <a:extLst>
              <a:ext uri="{FF2B5EF4-FFF2-40B4-BE49-F238E27FC236}">
                <a16:creationId xmlns:a16="http://schemas.microsoft.com/office/drawing/2014/main" id="{4AE64AED-53B0-B78B-F291-BB219419CCC4}"/>
              </a:ext>
            </a:extLst>
          </p:cNvPr>
          <p:cNvSpPr txBox="1"/>
          <p:nvPr>
            <p:custDataLst>
              <p:tags r:id="rId4"/>
            </p:custDataLst>
          </p:nvPr>
        </p:nvSpPr>
        <p:spPr>
          <a:xfrm>
            <a:off x="1188451" y="471909"/>
            <a:ext cx="10020138" cy="1569660"/>
          </a:xfrm>
          <a:prstGeom prst="rect">
            <a:avLst/>
          </a:prstGeom>
          <a:noFill/>
        </p:spPr>
        <p:txBody>
          <a:bodyPr wrap="square" lIns="91440" tIns="45720" rIns="91440" bIns="45720" anchor="t">
            <a:spAutoFit/>
          </a:bodyPr>
          <a:lstStyle/>
          <a:p>
            <a:r>
              <a:rPr lang="fr-CA" sz="2400">
                <a:ea typeface="Trebuchet MS" panose="020B0703020202090204" pitchFamily="34" charset="0"/>
                <a:cs typeface="Trebuchet MS" panose="020B0703020202090204" pitchFamily="34" charset="0"/>
              </a:rPr>
              <a:t>Charlie lui répond : « Elle n’est vraiment pas drôle ta blague. » Soudain, Léo se sent envahi par un grand feu intérieur : son visage devient tout chaud, ses poings et sa mâchoire se serrent, son cœur bat très fort et il a aussi envie de dire des mots qui font mal, des </a:t>
            </a:r>
            <a:r>
              <a:rPr lang="fr-CA" sz="2400" i="1">
                <a:ea typeface="Trebuchet MS" panose="020B0703020202090204" pitchFamily="34" charset="0"/>
                <a:cs typeface="Trebuchet MS" panose="020B0703020202090204" pitchFamily="34" charset="0"/>
              </a:rPr>
              <a:t>mots roches</a:t>
            </a:r>
            <a:r>
              <a:rPr lang="fr-CA" sz="2400">
                <a:ea typeface="Trebuchet MS" panose="020B0703020202090204" pitchFamily="34" charset="0"/>
                <a:cs typeface="Trebuchet MS" panose="020B0703020202090204" pitchFamily="34" charset="0"/>
              </a:rPr>
              <a:t>. </a:t>
            </a:r>
            <a:endParaRPr lang="fr-FR" sz="2400"/>
          </a:p>
        </p:txBody>
      </p:sp>
      <p:pic>
        <p:nvPicPr>
          <p:cNvPr id="19" name="Image 18">
            <a:extLst>
              <a:ext uri="{FF2B5EF4-FFF2-40B4-BE49-F238E27FC236}">
                <a16:creationId xmlns:a16="http://schemas.microsoft.com/office/drawing/2014/main" id="{6619E147-AF9B-F46F-38F0-A25B6F2668DA}"/>
              </a:ext>
            </a:extLst>
          </p:cNvPr>
          <p:cNvPicPr>
            <a:picLocks noChangeAspect="1"/>
          </p:cNvPicPr>
          <p:nvPr>
            <p:custDataLst>
              <p:tags r:id="rId5"/>
            </p:custDataLst>
          </p:nvPr>
        </p:nvPicPr>
        <p:blipFill>
          <a:blip r:embed="rId12">
            <a:alphaModFix amt="50000"/>
            <a:extLst>
              <a:ext uri="{BEBA8EAE-BF5A-486C-A8C5-ECC9F3942E4B}">
                <a14:imgProps xmlns:a14="http://schemas.microsoft.com/office/drawing/2010/main">
                  <a14:imgLayer r:embed="rId13">
                    <a14:imgEffect>
                      <a14:backgroundRemoval t="9932" b="96918" l="4108" r="97887">
                        <a14:foregroundMark x1="16901" y1="31507" x2="16901" y2="31507"/>
                        <a14:foregroundMark x1="10446" y1="19178" x2="34155" y2="8219"/>
                        <a14:foregroundMark x1="34155" y1="8219" x2="69484" y2="19178"/>
                        <a14:foregroundMark x1="69484" y1="19178" x2="80164" y2="18493"/>
                        <a14:foregroundMark x1="80164" y1="18493" x2="88732" y2="34589"/>
                        <a14:foregroundMark x1="88732" y1="34589" x2="82629" y2="74315"/>
                        <a14:foregroundMark x1="82629" y1="74315" x2="75000" y2="96918"/>
                        <a14:foregroundMark x1="75000" y1="96918" x2="12207" y2="72260"/>
                        <a14:foregroundMark x1="12207" y1="72260" x2="12324" y2="11986"/>
                        <a14:foregroundMark x1="12324" y1="11986" x2="12676" y2="9932"/>
                        <a14:foregroundMark x1="4108" y1="49658" x2="4108" y2="49658"/>
                        <a14:foregroundMark x1="94953" y1="24315" x2="94953" y2="24315"/>
                        <a14:foregroundMark x1="97887" y1="43493" x2="97887" y2="43493"/>
                        <a14:backgroundMark x1="98826" y1="63356" x2="97535" y2="87329"/>
                      </a14:backgroundRemoval>
                    </a14:imgEffect>
                  </a14:imgLayer>
                </a14:imgProps>
              </a:ext>
              <a:ext uri="{28A0092B-C50C-407E-A947-70E740481C1C}">
                <a14:useLocalDpi xmlns:a14="http://schemas.microsoft.com/office/drawing/2010/main" val="0"/>
              </a:ext>
            </a:extLst>
          </a:blip>
          <a:stretch>
            <a:fillRect/>
          </a:stretch>
        </p:blipFill>
        <p:spPr>
          <a:xfrm>
            <a:off x="2935432" y="2226695"/>
            <a:ext cx="6174521" cy="774690"/>
          </a:xfrm>
          <a:prstGeom prst="rect">
            <a:avLst/>
          </a:prstGeom>
        </p:spPr>
      </p:pic>
      <p:sp>
        <p:nvSpPr>
          <p:cNvPr id="20" name="Rectangle 19"/>
          <p:cNvSpPr/>
          <p:nvPr>
            <p:custDataLst>
              <p:tags r:id="rId6"/>
            </p:custDataLst>
          </p:nvPr>
        </p:nvSpPr>
        <p:spPr>
          <a:xfrm>
            <a:off x="3324673" y="2365999"/>
            <a:ext cx="6242322" cy="461665"/>
          </a:xfrm>
          <a:prstGeom prst="rect">
            <a:avLst/>
          </a:prstGeom>
        </p:spPr>
        <p:txBody>
          <a:bodyPr wrap="square">
            <a:spAutoFit/>
          </a:bodyPr>
          <a:lstStyle/>
          <a:p>
            <a:pPr lvl="0"/>
            <a:r>
              <a:rPr lang="fr-CA" sz="2400">
                <a:solidFill>
                  <a:prstClr val="black"/>
                </a:solidFill>
              </a:rPr>
              <a:t>Quelle émotion ressent Léo en ce moment?  </a:t>
            </a:r>
            <a:endParaRPr lang="fr-CA" sz="2400">
              <a:solidFill>
                <a:prstClr val="black"/>
              </a:solidFill>
              <a:ea typeface="Arial" panose="020B0604020202020204" pitchFamily="34" charset="0"/>
              <a:cs typeface="Calibri" panose="020F0502020204030204" pitchFamily="34" charset="0"/>
            </a:endParaRPr>
          </a:p>
        </p:txBody>
      </p:sp>
      <p:sp>
        <p:nvSpPr>
          <p:cNvPr id="3" name="ZoneTexte 2"/>
          <p:cNvSpPr txBox="1"/>
          <p:nvPr>
            <p:custDataLst>
              <p:tags r:id="rId7"/>
            </p:custDataLst>
          </p:nvPr>
        </p:nvSpPr>
        <p:spPr>
          <a:xfrm>
            <a:off x="0" y="0"/>
            <a:ext cx="3810000" cy="1270000"/>
          </a:xfrm>
          <a:prstGeom prst="rect">
            <a:avLst/>
          </a:prstGeom>
          <a:noFill/>
        </p:spPr>
        <p:txBody>
          <a:bodyPr vert="horz" rtlCol="0">
            <a:spAutoFit/>
          </a:bodyPr>
          <a:lstStyle/>
          <a:p>
            <a:endParaRPr lang="fr-CA"/>
          </a:p>
        </p:txBody>
      </p:sp>
    </p:spTree>
    <p:extLst>
      <p:ext uri="{BB962C8B-B14F-4D97-AF65-F5344CB8AC3E}">
        <p14:creationId xmlns:p14="http://schemas.microsoft.com/office/powerpoint/2010/main" val="305145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87923C18-F9A9-4280-8A1A-75E1CB6D5310" descr="Une image contenant texte, carte&#10;&#10;Description générée automatiquement">
            <a:extLst>
              <a:ext uri="{FF2B5EF4-FFF2-40B4-BE49-F238E27FC236}">
                <a16:creationId xmlns:a16="http://schemas.microsoft.com/office/drawing/2014/main" id="{526C790E-6713-4D1E-A8A6-79AFDF01B1BE}"/>
              </a:ext>
            </a:extLst>
          </p:cNvPr>
          <p:cNvPicPr>
            <a:picLocks noChangeAspect="1" noChangeArrowheads="1"/>
          </p:cNvPicPr>
          <p:nvPr>
            <p:custDataLst>
              <p:tags r:id="rId2"/>
            </p:custDataLst>
          </p:nvPr>
        </p:nvPicPr>
        <p:blipFill rotWithShape="1">
          <a:blip r:embed="rId5">
            <a:extLst>
              <a:ext uri="{28A0092B-C50C-407E-A947-70E740481C1C}">
                <a14:useLocalDpi xmlns:a14="http://schemas.microsoft.com/office/drawing/2010/main" val="0"/>
              </a:ext>
            </a:extLst>
          </a:blip>
          <a:srcRect t="15224" b="9790"/>
          <a:stretch/>
        </p:blipFill>
        <p:spPr bwMode="auto">
          <a:xfrm>
            <a:off x="0" y="1271"/>
            <a:ext cx="12192000" cy="68567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numéro de diapositive 1"/>
          <p:cNvSpPr>
            <a:spLocks noGrp="1"/>
          </p:cNvSpPr>
          <p:nvPr>
            <p:ph type="sldNum" sz="quarter" idx="12"/>
            <p:custDataLst>
              <p:tags r:id="rId3"/>
            </p:custDataLst>
          </p:nvPr>
        </p:nvSpPr>
        <p:spPr/>
        <p:txBody>
          <a:bodyPr/>
          <a:lstStyle/>
          <a:p>
            <a:fld id="{722A46F7-F236-459F-93FB-98B77B1A55B6}" type="slidenum">
              <a:rPr lang="fr-CA" smtClean="0"/>
              <a:t>5</a:t>
            </a:fld>
            <a:endParaRPr lang="fr-CA"/>
          </a:p>
        </p:txBody>
      </p:sp>
    </p:spTree>
    <p:extLst>
      <p:ext uri="{BB962C8B-B14F-4D97-AF65-F5344CB8AC3E}">
        <p14:creationId xmlns:p14="http://schemas.microsoft.com/office/powerpoint/2010/main" val="4057915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10"/>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6</a:t>
            </a:fld>
            <a:endParaRPr lang="fr-CA"/>
          </a:p>
        </p:txBody>
      </p:sp>
      <p:sp>
        <p:nvSpPr>
          <p:cNvPr id="12" name="ZoneTexte 11">
            <a:extLst>
              <a:ext uri="{FF2B5EF4-FFF2-40B4-BE49-F238E27FC236}">
                <a16:creationId xmlns:a16="http://schemas.microsoft.com/office/drawing/2014/main" id="{82F98780-87A5-4F2D-BC40-26DA2022B38B}"/>
              </a:ext>
            </a:extLst>
          </p:cNvPr>
          <p:cNvSpPr txBox="1"/>
          <p:nvPr>
            <p:custDataLst>
              <p:tags r:id="rId5"/>
            </p:custDataLst>
          </p:nvPr>
        </p:nvSpPr>
        <p:spPr>
          <a:xfrm>
            <a:off x="1535254" y="1447629"/>
            <a:ext cx="9399878" cy="2985433"/>
          </a:xfrm>
          <a:prstGeom prst="rect">
            <a:avLst/>
          </a:prstGeom>
          <a:noFill/>
        </p:spPr>
        <p:txBody>
          <a:bodyPr wrap="square" lIns="91440" tIns="45720" rIns="91440" bIns="45720" rtlCol="0" anchor="t">
            <a:spAutoFit/>
          </a:bodyPr>
          <a:lstStyle/>
          <a:p>
            <a:r>
              <a:rPr lang="fr-CA" sz="2800"/>
              <a:t>C’est une émotion inconfortable et parfois désagréable. La colère peut arriver pendant une situation frustrante ou injuste.</a:t>
            </a:r>
            <a:endParaRPr lang="fr-CA" sz="2800">
              <a:ea typeface="Calibri"/>
              <a:cs typeface="Calibri"/>
            </a:endParaRPr>
          </a:p>
          <a:p>
            <a:endParaRPr lang="fr-CA" sz="2800">
              <a:ea typeface="Calibri"/>
              <a:cs typeface="Calibri"/>
            </a:endParaRPr>
          </a:p>
          <a:p>
            <a:r>
              <a:rPr lang="fr-CA" sz="2800"/>
              <a:t>Par exemple, tu peux la ressentir lorsque quelqu’un utilise des mots roches ou lorsqu’une amie prend ton jouet. </a:t>
            </a:r>
            <a:endParaRPr lang="fr-CA" sz="2800">
              <a:ea typeface="Calibri"/>
              <a:cs typeface="Calibri"/>
            </a:endParaRPr>
          </a:p>
          <a:p>
            <a:pPr algn="ctr"/>
            <a:endParaRPr lang="fr-CA" sz="2400"/>
          </a:p>
          <a:p>
            <a:pPr algn="ctr"/>
            <a:endParaRPr lang="fr-CA" sz="2400"/>
          </a:p>
        </p:txBody>
      </p:sp>
      <p:pic>
        <p:nvPicPr>
          <p:cNvPr id="3" name="Image 2"/>
          <p:cNvPicPr>
            <a:picLocks noChangeAspect="1"/>
          </p:cNvPicPr>
          <p:nvPr>
            <p:custDataLst>
              <p:tags r:id="rId6"/>
            </p:custDataLst>
          </p:nvPr>
        </p:nvPicPr>
        <p:blipFill rotWithShape="1">
          <a:blip r:embed="rId11" cstate="print">
            <a:extLst>
              <a:ext uri="{28A0092B-C50C-407E-A947-70E740481C1C}">
                <a14:useLocalDpi xmlns:a14="http://schemas.microsoft.com/office/drawing/2010/main" val="0"/>
              </a:ext>
            </a:extLst>
          </a:blip>
          <a:srcRect l="12753" t="4989" r="49754" b="73557"/>
          <a:stretch/>
        </p:blipFill>
        <p:spPr>
          <a:xfrm>
            <a:off x="2578932" y="4188988"/>
            <a:ext cx="1663619" cy="1471308"/>
          </a:xfrm>
          <a:prstGeom prst="rect">
            <a:avLst/>
          </a:prstGeom>
        </p:spPr>
      </p:pic>
      <p:pic>
        <p:nvPicPr>
          <p:cNvPr id="8" name="Image 7"/>
          <p:cNvPicPr>
            <a:picLocks noChangeAspect="1"/>
          </p:cNvPicPr>
          <p:nvPr>
            <p:custDataLst>
              <p:tags r:id="rId7"/>
            </p:custDataLst>
          </p:nvPr>
        </p:nvPicPr>
        <p:blipFill rotWithShape="1">
          <a:blip r:embed="rId12" cstate="print">
            <a:extLst>
              <a:ext uri="{28A0092B-C50C-407E-A947-70E740481C1C}">
                <a14:useLocalDpi xmlns:a14="http://schemas.microsoft.com/office/drawing/2010/main" val="0"/>
              </a:ext>
            </a:extLst>
          </a:blip>
          <a:srcRect l="24694" t="35441" r="28240" b="34279"/>
          <a:stretch/>
        </p:blipFill>
        <p:spPr>
          <a:xfrm>
            <a:off x="5476145" y="4073472"/>
            <a:ext cx="1524749" cy="1516134"/>
          </a:xfrm>
          <a:prstGeom prst="rect">
            <a:avLst/>
          </a:prstGeom>
        </p:spPr>
      </p:pic>
      <p:pic>
        <p:nvPicPr>
          <p:cNvPr id="6" name="Image 5" descr="Une image contenant illustration, clipart, dessin, Dessin animé&#10;&#10;Le contenu généré par l’IA peut être incorrect.">
            <a:extLst>
              <a:ext uri="{FF2B5EF4-FFF2-40B4-BE49-F238E27FC236}">
                <a16:creationId xmlns:a16="http://schemas.microsoft.com/office/drawing/2014/main" id="{A329CCD0-0F5F-B01B-B1A3-916C86DCF640}"/>
              </a:ext>
            </a:extLst>
          </p:cNvPr>
          <p:cNvPicPr>
            <a:picLocks noChangeAspect="1"/>
          </p:cNvPicPr>
          <p:nvPr/>
        </p:nvPicPr>
        <p:blipFill>
          <a:blip r:embed="rId13"/>
          <a:srcRect l="-1321" t="1400" r="41479" b="65826"/>
          <a:stretch>
            <a:fillRect/>
          </a:stretch>
        </p:blipFill>
        <p:spPr>
          <a:xfrm>
            <a:off x="7917572" y="3703857"/>
            <a:ext cx="2667587" cy="2057217"/>
          </a:xfrm>
          <a:prstGeom prst="rect">
            <a:avLst/>
          </a:prstGeom>
        </p:spPr>
      </p:pic>
    </p:spTree>
    <p:extLst>
      <p:ext uri="{BB962C8B-B14F-4D97-AF65-F5344CB8AC3E}">
        <p14:creationId xmlns:p14="http://schemas.microsoft.com/office/powerpoint/2010/main" val="13622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12"/>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B6911AA7-54B9-A65B-0E10-3FBDEC8B76D9}"/>
              </a:ext>
            </a:extLst>
          </p:cNvPr>
          <p:cNvSpPr txBox="1">
            <a:spLocks/>
          </p:cNvSpPr>
          <p:nvPr>
            <p:custDataLst>
              <p:tags r:id="rId3"/>
            </p:custDataLst>
          </p:nvPr>
        </p:nvSpPr>
        <p:spPr>
          <a:xfrm>
            <a:off x="-1" y="538687"/>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7</a:t>
            </a:fld>
            <a:endParaRPr lang="fr-CA"/>
          </a:p>
        </p:txBody>
      </p:sp>
      <p:pic>
        <p:nvPicPr>
          <p:cNvPr id="5" name="Image 4"/>
          <p:cNvPicPr>
            <a:picLocks noChangeAspect="1"/>
          </p:cNvPicPr>
          <p:nvPr>
            <p:custDataLst>
              <p:tags r:id="rId5"/>
            </p:custDataLst>
          </p:nvPr>
        </p:nvPicPr>
        <p:blipFill rotWithShape="1">
          <a:blip r:embed="rId13" cstate="print">
            <a:extLst>
              <a:ext uri="{28A0092B-C50C-407E-A947-70E740481C1C}">
                <a14:useLocalDpi xmlns:a14="http://schemas.microsoft.com/office/drawing/2010/main" val="0"/>
              </a:ext>
            </a:extLst>
          </a:blip>
          <a:srcRect l="21591" t="25634" r="24031" b="38151"/>
          <a:stretch/>
        </p:blipFill>
        <p:spPr>
          <a:xfrm>
            <a:off x="4657651" y="1921509"/>
            <a:ext cx="3210856" cy="3305063"/>
          </a:xfrm>
          <a:prstGeom prst="rect">
            <a:avLst/>
          </a:prstGeom>
        </p:spPr>
      </p:pic>
      <p:pic>
        <p:nvPicPr>
          <p:cNvPr id="6" name="Image 5"/>
          <p:cNvPicPr>
            <a:picLocks noChangeAspect="1"/>
          </p:cNvPicPr>
          <p:nvPr>
            <p:custDataLst>
              <p:tags r:id="rId6"/>
            </p:custDataLst>
          </p:nvPr>
        </p:nvPicPr>
        <p:blipFill rotWithShape="1">
          <a:blip r:embed="rId13" cstate="print">
            <a:extLst>
              <a:ext uri="{28A0092B-C50C-407E-A947-70E740481C1C}">
                <a14:useLocalDpi xmlns:a14="http://schemas.microsoft.com/office/drawing/2010/main" val="0"/>
              </a:ext>
            </a:extLst>
          </a:blip>
          <a:srcRect l="2659" t="61048" r="74534" b="15979"/>
          <a:stretch/>
        </p:blipFill>
        <p:spPr>
          <a:xfrm>
            <a:off x="725621" y="2280971"/>
            <a:ext cx="1814208" cy="2824502"/>
          </a:xfrm>
          <a:prstGeom prst="rect">
            <a:avLst/>
          </a:prstGeom>
        </p:spPr>
      </p:pic>
      <p:pic>
        <p:nvPicPr>
          <p:cNvPr id="7" name="Image 6"/>
          <p:cNvPicPr>
            <a:picLocks noChangeAspect="1"/>
          </p:cNvPicPr>
          <p:nvPr>
            <p:custDataLst>
              <p:tags r:id="rId7"/>
            </p:custDataLst>
          </p:nvPr>
        </p:nvPicPr>
        <p:blipFill rotWithShape="1">
          <a:blip r:embed="rId13" cstate="print">
            <a:extLst>
              <a:ext uri="{28A0092B-C50C-407E-A947-70E740481C1C}">
                <a14:useLocalDpi xmlns:a14="http://schemas.microsoft.com/office/drawing/2010/main" val="0"/>
              </a:ext>
            </a:extLst>
          </a:blip>
          <a:srcRect l="26423" t="62366" r="48582" b="15612"/>
          <a:stretch/>
        </p:blipFill>
        <p:spPr>
          <a:xfrm>
            <a:off x="2577176" y="2458474"/>
            <a:ext cx="2032822" cy="2768098"/>
          </a:xfrm>
          <a:prstGeom prst="rect">
            <a:avLst/>
          </a:prstGeom>
        </p:spPr>
      </p:pic>
      <p:pic>
        <p:nvPicPr>
          <p:cNvPr id="17" name="Image 16"/>
          <p:cNvPicPr>
            <a:picLocks noChangeAspect="1"/>
          </p:cNvPicPr>
          <p:nvPr>
            <p:custDataLst>
              <p:tags r:id="rId8"/>
            </p:custDataLst>
          </p:nvPr>
        </p:nvPicPr>
        <p:blipFill rotWithShape="1">
          <a:blip r:embed="rId13" cstate="print">
            <a:extLst>
              <a:ext uri="{28A0092B-C50C-407E-A947-70E740481C1C}">
                <a14:useLocalDpi xmlns:a14="http://schemas.microsoft.com/office/drawing/2010/main" val="0"/>
              </a:ext>
            </a:extLst>
          </a:blip>
          <a:srcRect l="49736" t="62366" r="274" b="15612"/>
          <a:stretch/>
        </p:blipFill>
        <p:spPr>
          <a:xfrm>
            <a:off x="7943201" y="2308724"/>
            <a:ext cx="3869977" cy="2634878"/>
          </a:xfrm>
          <a:prstGeom prst="rect">
            <a:avLst/>
          </a:prstGeom>
        </p:spPr>
      </p:pic>
      <p:sp>
        <p:nvSpPr>
          <p:cNvPr id="3" name="ZoneTexte 2">
            <a:extLst>
              <a:ext uri="{FF2B5EF4-FFF2-40B4-BE49-F238E27FC236}">
                <a16:creationId xmlns:a16="http://schemas.microsoft.com/office/drawing/2014/main" id="{0F621805-BAC5-486F-2D83-00B6A2A3A047}"/>
              </a:ext>
            </a:extLst>
          </p:cNvPr>
          <p:cNvSpPr txBox="1"/>
          <p:nvPr>
            <p:custDataLst>
              <p:tags r:id="rId9"/>
            </p:custDataLst>
          </p:nvPr>
        </p:nvSpPr>
        <p:spPr>
          <a:xfrm>
            <a:off x="723868" y="1203298"/>
            <a:ext cx="1108246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a:ea typeface="Calibri"/>
                <a:cs typeface="Calibri"/>
              </a:rPr>
              <a:t>Voici quelques sensations que tu peux ressentir lorsque tu vis de la colère :</a:t>
            </a:r>
          </a:p>
        </p:txBody>
      </p:sp>
    </p:spTree>
    <p:extLst>
      <p:ext uri="{BB962C8B-B14F-4D97-AF65-F5344CB8AC3E}">
        <p14:creationId xmlns:p14="http://schemas.microsoft.com/office/powerpoint/2010/main" val="271591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custDataLst>
              <p:tags r:id="rId1"/>
            </p:custDataLst>
          </p:nvPr>
        </p:nvSpPr>
        <p:spPr/>
        <p:txBody>
          <a:bodyPr/>
          <a:lstStyle/>
          <a:p>
            <a:fld id="{722A46F7-F236-459F-93FB-98B77B1A55B6}" type="slidenum">
              <a:rPr lang="fr-CA" smtClean="0"/>
              <a:t>8</a:t>
            </a:fld>
            <a:endParaRPr lang="fr-CA"/>
          </a:p>
        </p:txBody>
      </p:sp>
      <p:sp>
        <p:nvSpPr>
          <p:cNvPr id="5" name="Espace réservé du contenu 2">
            <a:extLst>
              <a:ext uri="{FF2B5EF4-FFF2-40B4-BE49-F238E27FC236}">
                <a16:creationId xmlns:a16="http://schemas.microsoft.com/office/drawing/2014/main" id="{AFCB3CAD-3C22-450D-B5C4-2878CEC6D9D1}"/>
              </a:ext>
            </a:extLst>
          </p:cNvPr>
          <p:cNvSpPr>
            <a:spLocks noGrp="1"/>
          </p:cNvSpPr>
          <p:nvPr>
            <p:custDataLst>
              <p:tags r:id="rId2"/>
            </p:custDataLst>
          </p:nvPr>
        </p:nvSpPr>
        <p:spPr>
          <a:xfrm>
            <a:off x="1" y="1703784"/>
            <a:ext cx="12191999" cy="34504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504825" indent="0" algn="ctr">
              <a:lnSpc>
                <a:spcPct val="100000"/>
              </a:lnSpc>
              <a:spcBef>
                <a:spcPts val="0"/>
              </a:spcBef>
              <a:buSzPct val="80000"/>
              <a:buNone/>
              <a:tabLst>
                <a:tab pos="2340610" algn="l"/>
              </a:tabLst>
            </a:pPr>
            <a:r>
              <a:rPr lang="fr-CA" spc="10">
                <a:ea typeface="Trebuchet MS" panose="020B0603020202020204" pitchFamily="34" charset="0"/>
                <a:cs typeface="Trebuchet MS" panose="020B0603020202020204" pitchFamily="34" charset="0"/>
              </a:rPr>
              <a:t>Dans l’histoire, Léo vit une grosse colère. </a:t>
            </a:r>
            <a:endParaRPr lang="fr-CA">
              <a:ea typeface="Calibri" panose="020F0502020204030204"/>
              <a:cs typeface="Calibri" panose="020F0502020204030204"/>
            </a:endParaRPr>
          </a:p>
          <a:p>
            <a:pPr marL="0" marR="504825" indent="0" algn="ctr">
              <a:lnSpc>
                <a:spcPct val="100000"/>
              </a:lnSpc>
              <a:spcBef>
                <a:spcPts val="0"/>
              </a:spcBef>
              <a:buNone/>
              <a:tabLst>
                <a:tab pos="2340610" algn="l"/>
              </a:tabLst>
            </a:pPr>
            <a:r>
              <a:rPr lang="fr-CA" spc="10">
                <a:ea typeface="Trebuchet MS" panose="020B0603020202020204" pitchFamily="34" charset="0"/>
                <a:cs typeface="Trebuchet MS" panose="020B0603020202020204" pitchFamily="34" charset="0"/>
              </a:rPr>
              <a:t>Quels moyens peut prendre Léo pour </a:t>
            </a:r>
            <a:r>
              <a:rPr lang="fr-CA" spc="10">
                <a:solidFill>
                  <a:srgbClr val="00DCA5"/>
                </a:solidFill>
                <a:ea typeface="Trebuchet MS" panose="020B0603020202020204" pitchFamily="34" charset="0"/>
                <a:cs typeface="Trebuchet MS" panose="020B0603020202020204" pitchFamily="34" charset="0"/>
              </a:rPr>
              <a:t>s</a:t>
            </a:r>
            <a:r>
              <a:rPr lang="fr-CA" spc="10">
                <a:solidFill>
                  <a:srgbClr val="00CC99"/>
                </a:solidFill>
                <a:ea typeface="Trebuchet MS" panose="020B0603020202020204" pitchFamily="34" charset="0"/>
                <a:cs typeface="Trebuchet MS" panose="020B0603020202020204" pitchFamily="34" charset="0"/>
              </a:rPr>
              <a:t>’apaiser</a:t>
            </a:r>
            <a:r>
              <a:rPr lang="fr-CA">
                <a:ea typeface="Trebuchet MS" panose="020B0603020202020204" pitchFamily="34" charset="0"/>
                <a:cs typeface="Trebuchet MS" panose="020B0603020202020204" pitchFamily="34" charset="0"/>
              </a:rPr>
              <a:t>?</a:t>
            </a:r>
            <a:endParaRPr lang="fr-CA">
              <a:ea typeface="Calibri" panose="020F0502020204030204"/>
              <a:cs typeface="Calibri" panose="020F0502020204030204"/>
            </a:endParaRPr>
          </a:p>
          <a:p>
            <a:pPr marL="0" marR="504825" indent="0" algn="ctr">
              <a:spcBef>
                <a:spcPts val="0"/>
              </a:spcBef>
              <a:spcAft>
                <a:spcPts val="0"/>
              </a:spcAft>
              <a:buNone/>
              <a:tabLst>
                <a:tab pos="2340610" algn="l"/>
              </a:tabLst>
            </a:pPr>
            <a:endParaRPr lang="fr-CA" sz="2800">
              <a:effectLst/>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a:ea typeface="Trebuchet MS" panose="020B0603020202020204" pitchFamily="34" charset="0"/>
              <a:cs typeface="Trebuchet MS" panose="020B0603020202020204" pitchFamily="34" charset="0"/>
            </a:endParaRPr>
          </a:p>
          <a:p>
            <a:pPr marL="0" marR="504825" indent="0" algn="ctr">
              <a:spcBef>
                <a:spcPts val="0"/>
              </a:spcBef>
              <a:spcAft>
                <a:spcPts val="0"/>
              </a:spcAft>
              <a:buNone/>
              <a:tabLst>
                <a:tab pos="2340610" algn="l"/>
              </a:tabLst>
            </a:pPr>
            <a:endParaRPr lang="fr-CA" sz="2800">
              <a:effectLst/>
              <a:ea typeface="Trebuchet MS" panose="020B0603020202020204" pitchFamily="34" charset="0"/>
              <a:cs typeface="Trebuchet MS" panose="020B0603020202020204" pitchFamily="34" charset="0"/>
            </a:endParaRPr>
          </a:p>
        </p:txBody>
      </p:sp>
      <p:sp>
        <p:nvSpPr>
          <p:cNvPr id="6" name="Titre 1">
            <a:extLst>
              <a:ext uri="{FF2B5EF4-FFF2-40B4-BE49-F238E27FC236}">
                <a16:creationId xmlns:a16="http://schemas.microsoft.com/office/drawing/2014/main" id="{47352FFD-AD6A-5F67-08C3-D7147793A13C}"/>
              </a:ext>
            </a:extLst>
          </p:cNvPr>
          <p:cNvSpPr txBox="1">
            <a:spLocks/>
          </p:cNvSpPr>
          <p:nvPr>
            <p:custDataLst>
              <p:tags r:id="rId3"/>
            </p:custDataLst>
          </p:nvPr>
        </p:nvSpPr>
        <p:spPr>
          <a:xfrm>
            <a:off x="0" y="-4294"/>
            <a:ext cx="121919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a:solidFill>
                  <a:srgbClr val="00CC99"/>
                </a:solidFill>
                <a:latin typeface=""/>
              </a:rPr>
              <a:t>La colère</a:t>
            </a:r>
          </a:p>
        </p:txBody>
      </p:sp>
      <p:pic>
        <p:nvPicPr>
          <p:cNvPr id="2" name="Graphique 11" descr="Angel face outline avec un remplissage uni">
            <a:extLst>
              <a:ext uri="{FF2B5EF4-FFF2-40B4-BE49-F238E27FC236}">
                <a16:creationId xmlns:a16="http://schemas.microsoft.com/office/drawing/2014/main" id="{E956E625-D4D1-29E2-049C-9691AE8D6432}"/>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07107" y="3002562"/>
            <a:ext cx="2009014" cy="2009014"/>
          </a:xfrm>
          <a:prstGeom prst="rect">
            <a:avLst/>
          </a:prstGeom>
        </p:spPr>
      </p:pic>
      <p:pic>
        <p:nvPicPr>
          <p:cNvPr id="8" name="Image 7">
            <a:extLst>
              <a:ext uri="{FF2B5EF4-FFF2-40B4-BE49-F238E27FC236}">
                <a16:creationId xmlns:a16="http://schemas.microsoft.com/office/drawing/2014/main" id="{89DFD646-5EAF-CD30-7EBC-78B0208E5021}"/>
              </a:ext>
            </a:extLst>
          </p:cNvPr>
          <p:cNvPicPr>
            <a:picLocks noChangeAspect="1"/>
          </p:cNvPicPr>
          <p:nvPr>
            <p:custDataLst>
              <p:tags r:id="rId5"/>
            </p:custDataLst>
          </p:nvPr>
        </p:nvPicPr>
        <p:blipFill rotWithShape="1">
          <a:blip r:embed="rId11"/>
          <a:srcRect t="72843"/>
          <a:stretch/>
        </p:blipFill>
        <p:spPr>
          <a:xfrm>
            <a:off x="0" y="5388076"/>
            <a:ext cx="12191999" cy="1469923"/>
          </a:xfrm>
          <a:prstGeom prst="rect">
            <a:avLst/>
          </a:prstGeom>
        </p:spPr>
      </p:pic>
      <p:pic>
        <p:nvPicPr>
          <p:cNvPr id="9" name="Image 8">
            <a:extLst>
              <a:ext uri="{FF2B5EF4-FFF2-40B4-BE49-F238E27FC236}">
                <a16:creationId xmlns:a16="http://schemas.microsoft.com/office/drawing/2014/main" id="{8BE928B9-D7EA-8437-A1BD-97BE1774246C}"/>
              </a:ext>
            </a:extLst>
          </p:cNvPr>
          <p:cNvPicPr>
            <a:picLocks noChangeAspect="1"/>
          </p:cNvPicPr>
          <p:nvPr>
            <p:custDataLst>
              <p:tags r:id="rId6"/>
            </p:custDataLst>
          </p:nvPr>
        </p:nvPicPr>
        <p:blipFill>
          <a:blip r:embed="rId12"/>
          <a:stretch>
            <a:fillRect/>
          </a:stretch>
        </p:blipFill>
        <p:spPr>
          <a:xfrm>
            <a:off x="909234" y="4010105"/>
            <a:ext cx="2133600" cy="3228975"/>
          </a:xfrm>
          <a:prstGeom prst="rect">
            <a:avLst/>
          </a:prstGeom>
        </p:spPr>
      </p:pic>
      <p:pic>
        <p:nvPicPr>
          <p:cNvPr id="10" name="Image 9">
            <a:extLst>
              <a:ext uri="{FF2B5EF4-FFF2-40B4-BE49-F238E27FC236}">
                <a16:creationId xmlns:a16="http://schemas.microsoft.com/office/drawing/2014/main" id="{967A8EDD-CA6A-0990-DD39-9F2AF1C13C1F}"/>
              </a:ext>
            </a:extLst>
          </p:cNvPr>
          <p:cNvPicPr>
            <a:picLocks noChangeAspect="1"/>
          </p:cNvPicPr>
          <p:nvPr>
            <p:custDataLst>
              <p:tags r:id="rId7"/>
            </p:custDataLst>
          </p:nvPr>
        </p:nvPicPr>
        <p:blipFill>
          <a:blip r:embed="rId13"/>
          <a:stretch>
            <a:fillRect/>
          </a:stretch>
        </p:blipFill>
        <p:spPr>
          <a:xfrm>
            <a:off x="9444280" y="3748571"/>
            <a:ext cx="1905000" cy="4371975"/>
          </a:xfrm>
          <a:prstGeom prst="rect">
            <a:avLst/>
          </a:prstGeom>
        </p:spPr>
      </p:pic>
    </p:spTree>
    <p:extLst>
      <p:ext uri="{BB962C8B-B14F-4D97-AF65-F5344CB8AC3E}">
        <p14:creationId xmlns:p14="http://schemas.microsoft.com/office/powerpoint/2010/main" val="2558805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7D172C9-2E3B-43C8-B889-B2B3CC0882D3}"/>
              </a:ext>
            </a:extLst>
          </p:cNvPr>
          <p:cNvPicPr>
            <a:picLocks noChangeAspect="1"/>
          </p:cNvPicPr>
          <p:nvPr>
            <p:custDataLst>
              <p:tags r:id="rId1"/>
            </p:custDataLst>
          </p:nvPr>
        </p:nvPicPr>
        <p:blipFill rotWithShape="1">
          <a:blip r:embed="rId8"/>
          <a:srcRect t="72843"/>
          <a:stretch/>
        </p:blipFill>
        <p:spPr>
          <a:xfrm>
            <a:off x="0" y="5388076"/>
            <a:ext cx="12191999" cy="1469923"/>
          </a:xfrm>
          <a:prstGeom prst="rect">
            <a:avLst/>
          </a:prstGeom>
        </p:spPr>
      </p:pic>
      <p:sp>
        <p:nvSpPr>
          <p:cNvPr id="9" name="Titre 1">
            <a:extLst>
              <a:ext uri="{FF2B5EF4-FFF2-40B4-BE49-F238E27FC236}">
                <a16:creationId xmlns:a16="http://schemas.microsoft.com/office/drawing/2014/main" id="{47352FFD-AD6A-5F67-08C3-D7147793A13C}"/>
              </a:ext>
            </a:extLst>
          </p:cNvPr>
          <p:cNvSpPr>
            <a:spLocks noGrp="1"/>
          </p:cNvSpPr>
          <p:nvPr>
            <p:ph type="title"/>
            <p:custDataLst>
              <p:tags r:id="rId2"/>
            </p:custDataLst>
          </p:nvPr>
        </p:nvSpPr>
        <p:spPr>
          <a:xfrm>
            <a:off x="0" y="-4294"/>
            <a:ext cx="12191999" cy="1325563"/>
          </a:xfrm>
        </p:spPr>
        <p:txBody>
          <a:bodyPr/>
          <a:lstStyle/>
          <a:p>
            <a:pPr algn="ctr"/>
            <a:r>
              <a:rPr lang="fr-CA" b="1">
                <a:solidFill>
                  <a:srgbClr val="00CC99"/>
                </a:solidFill>
                <a:latin typeface=""/>
              </a:rPr>
              <a:t>La colère</a:t>
            </a:r>
          </a:p>
        </p:txBody>
      </p:sp>
      <p:sp>
        <p:nvSpPr>
          <p:cNvPr id="13" name="Titre 1">
            <a:extLst>
              <a:ext uri="{FF2B5EF4-FFF2-40B4-BE49-F238E27FC236}">
                <a16:creationId xmlns:a16="http://schemas.microsoft.com/office/drawing/2014/main" id="{B6911AA7-54B9-A65B-0E10-3FBDEC8B76D9}"/>
              </a:ext>
            </a:extLst>
          </p:cNvPr>
          <p:cNvSpPr txBox="1">
            <a:spLocks/>
          </p:cNvSpPr>
          <p:nvPr>
            <p:custDataLst>
              <p:tags r:id="rId3"/>
            </p:custDataLst>
          </p:nvPr>
        </p:nvSpPr>
        <p:spPr>
          <a:xfrm>
            <a:off x="-16265" y="532815"/>
            <a:ext cx="1219199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CA" sz="2400" b="1">
              <a:solidFill>
                <a:schemeClr val="tx1">
                  <a:lumMod val="50000"/>
                  <a:lumOff val="50000"/>
                </a:schemeClr>
              </a:solidFill>
              <a:latin typeface=""/>
            </a:endParaRPr>
          </a:p>
        </p:txBody>
      </p:sp>
      <p:sp>
        <p:nvSpPr>
          <p:cNvPr id="2" name="Espace réservé du numéro de diapositive 1"/>
          <p:cNvSpPr>
            <a:spLocks noGrp="1"/>
          </p:cNvSpPr>
          <p:nvPr>
            <p:ph type="sldNum" sz="quarter" idx="12"/>
            <p:custDataLst>
              <p:tags r:id="rId4"/>
            </p:custDataLst>
          </p:nvPr>
        </p:nvSpPr>
        <p:spPr/>
        <p:txBody>
          <a:bodyPr/>
          <a:lstStyle/>
          <a:p>
            <a:fld id="{722A46F7-F236-459F-93FB-98B77B1A55B6}" type="slidenum">
              <a:rPr lang="fr-CA" smtClean="0"/>
              <a:t>9</a:t>
            </a:fld>
            <a:endParaRPr lang="fr-CA"/>
          </a:p>
        </p:txBody>
      </p:sp>
      <p:sp>
        <p:nvSpPr>
          <p:cNvPr id="12" name="ZoneTexte 11">
            <a:extLst>
              <a:ext uri="{FF2B5EF4-FFF2-40B4-BE49-F238E27FC236}">
                <a16:creationId xmlns:a16="http://schemas.microsoft.com/office/drawing/2014/main" id="{82F98780-87A5-4F2D-BC40-26DA2022B38B}"/>
              </a:ext>
            </a:extLst>
          </p:cNvPr>
          <p:cNvSpPr txBox="1"/>
          <p:nvPr>
            <p:custDataLst>
              <p:tags r:id="rId5"/>
            </p:custDataLst>
          </p:nvPr>
        </p:nvSpPr>
        <p:spPr>
          <a:xfrm>
            <a:off x="925654" y="1109539"/>
            <a:ext cx="10560821" cy="1692771"/>
          </a:xfrm>
          <a:prstGeom prst="rect">
            <a:avLst/>
          </a:prstGeom>
          <a:noFill/>
        </p:spPr>
        <p:txBody>
          <a:bodyPr wrap="square" lIns="91440" tIns="45720" rIns="91440" bIns="45720" rtlCol="0" anchor="t">
            <a:spAutoFit/>
          </a:bodyPr>
          <a:lstStyle/>
          <a:p>
            <a:pPr algn="ctr"/>
            <a:r>
              <a:rPr lang="fr-CA" sz="2800" dirty="0"/>
              <a:t>Explorons ensemble quelques moyens! </a:t>
            </a:r>
            <a:endParaRPr lang="fr-CA" sz="2800" dirty="0">
              <a:ea typeface="Calibri"/>
              <a:cs typeface="Calibri"/>
            </a:endParaRPr>
          </a:p>
          <a:p>
            <a:pPr algn="ctr"/>
            <a:r>
              <a:rPr lang="fr-CA" sz="2800" dirty="0"/>
              <a:t>Pratiquons ensemble un exercice physique</a:t>
            </a:r>
            <a:endParaRPr lang="fr-CA" dirty="0"/>
          </a:p>
          <a:p>
            <a:pPr algn="ctr"/>
            <a:r>
              <a:rPr lang="fr-CA" sz="2400" dirty="0"/>
              <a:t> </a:t>
            </a:r>
            <a:endParaRPr lang="fr-CA" sz="2400" dirty="0">
              <a:ea typeface="Calibri"/>
              <a:cs typeface="Calibri"/>
            </a:endParaRPr>
          </a:p>
          <a:p>
            <a:pPr algn="ctr"/>
            <a:endParaRPr lang="fr-CA" sz="2400"/>
          </a:p>
        </p:txBody>
      </p:sp>
      <p:pic>
        <p:nvPicPr>
          <p:cNvPr id="3" name="Image 2">
            <a:extLst>
              <a:ext uri="{FF2B5EF4-FFF2-40B4-BE49-F238E27FC236}">
                <a16:creationId xmlns:a16="http://schemas.microsoft.com/office/drawing/2014/main" id="{8594307E-54EB-16F4-CC77-633C5E1E3548}"/>
              </a:ext>
            </a:extLst>
          </p:cNvPr>
          <p:cNvPicPr>
            <a:picLocks noChangeAspect="1"/>
          </p:cNvPicPr>
          <p:nvPr/>
        </p:nvPicPr>
        <p:blipFill>
          <a:blip r:embed="rId9"/>
          <a:srcRect t="22418" r="-209" b="13875"/>
          <a:stretch>
            <a:fillRect/>
          </a:stretch>
        </p:blipFill>
        <p:spPr>
          <a:xfrm>
            <a:off x="6353221" y="2403796"/>
            <a:ext cx="2912413" cy="2535803"/>
          </a:xfrm>
          <a:prstGeom prst="rect">
            <a:avLst/>
          </a:prstGeom>
        </p:spPr>
      </p:pic>
      <p:sp>
        <p:nvSpPr>
          <p:cNvPr id="5" name="ZoneTexte 4">
            <a:extLst>
              <a:ext uri="{FF2B5EF4-FFF2-40B4-BE49-F238E27FC236}">
                <a16:creationId xmlns:a16="http://schemas.microsoft.com/office/drawing/2014/main" id="{A54AC1B9-6788-C149-DE58-C734897C7165}"/>
              </a:ext>
            </a:extLst>
          </p:cNvPr>
          <p:cNvSpPr txBox="1"/>
          <p:nvPr/>
        </p:nvSpPr>
        <p:spPr>
          <a:xfrm>
            <a:off x="2606430" y="3284762"/>
            <a:ext cx="50578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2800" dirty="0">
                <a:ea typeface="Calibri"/>
                <a:cs typeface="Calibri"/>
              </a:rPr>
              <a:t>Saute 10 fois sur place ! </a:t>
            </a:r>
            <a:endParaRPr lang="fr-CA" sz="2800" dirty="0"/>
          </a:p>
        </p:txBody>
      </p:sp>
    </p:spTree>
    <p:extLst>
      <p:ext uri="{BB962C8B-B14F-4D97-AF65-F5344CB8AC3E}">
        <p14:creationId xmlns:p14="http://schemas.microsoft.com/office/powerpoint/2010/main" val="12401790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1"/>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3"/>
</p:tagLst>
</file>

<file path=ppt/tags/tag15.xml><?xml version="1.0" encoding="utf-8"?>
<p:tagLst xmlns:a="http://schemas.openxmlformats.org/drawingml/2006/main" xmlns:r="http://schemas.openxmlformats.org/officeDocument/2006/relationships" xmlns:p="http://schemas.openxmlformats.org/presentationml/2006/main">
  <p:tag name="NUM" val="4"/>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5"/>
</p:tagLst>
</file>

<file path=ppt/tags/tag21.xml><?xml version="1.0" encoding="utf-8"?>
<p:tagLst xmlns:a="http://schemas.openxmlformats.org/drawingml/2006/main" xmlns:r="http://schemas.openxmlformats.org/officeDocument/2006/relationships" xmlns:p="http://schemas.openxmlformats.org/presentationml/2006/main">
  <p:tag name="NUM" val="6"/>
</p:tagLst>
</file>

<file path=ppt/tags/tag22.xml><?xml version="1.0" encoding="utf-8"?>
<p:tagLst xmlns:a="http://schemas.openxmlformats.org/drawingml/2006/main" xmlns:r="http://schemas.openxmlformats.org/officeDocument/2006/relationships" xmlns:p="http://schemas.openxmlformats.org/presentationml/2006/main">
  <p:tag name="NUM" val="7"/>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1"/>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7.xml><?xml version="1.0" encoding="utf-8"?>
<p:tagLst xmlns:a="http://schemas.openxmlformats.org/drawingml/2006/main" xmlns:r="http://schemas.openxmlformats.org/officeDocument/2006/relationships" xmlns:p="http://schemas.openxmlformats.org/presentationml/2006/main">
  <p:tag name="NUM" val="5"/>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9.xml><?xml version="1.0" encoding="utf-8"?>
<p:tagLst xmlns:a="http://schemas.openxmlformats.org/drawingml/2006/main" xmlns:r="http://schemas.openxmlformats.org/officeDocument/2006/relationships" xmlns:p="http://schemas.openxmlformats.org/presentationml/2006/main">
  <p:tag name="NUM" val="7"/>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8"/>
</p:tagLst>
</file>

<file path=ppt/tags/tag41.xml><?xml version="1.0" encoding="utf-8"?>
<p:tagLst xmlns:a="http://schemas.openxmlformats.org/drawingml/2006/main" xmlns:r="http://schemas.openxmlformats.org/officeDocument/2006/relationships" xmlns:p="http://schemas.openxmlformats.org/presentationml/2006/main">
  <p:tag name="NUM" val="9"/>
</p:tagLst>
</file>

<file path=ppt/tags/tag42.xml><?xml version="1.0" encoding="utf-8"?>
<p:tagLst xmlns:a="http://schemas.openxmlformats.org/drawingml/2006/main" xmlns:r="http://schemas.openxmlformats.org/officeDocument/2006/relationships" xmlns:p="http://schemas.openxmlformats.org/presentationml/2006/main">
  <p:tag name="NUM" val="1"/>
</p:tagLst>
</file>

<file path=ppt/tags/tag43.xml><?xml version="1.0" encoding="utf-8"?>
<p:tagLst xmlns:a="http://schemas.openxmlformats.org/drawingml/2006/main" xmlns:r="http://schemas.openxmlformats.org/officeDocument/2006/relationships" xmlns:p="http://schemas.openxmlformats.org/presentationml/2006/main">
  <p:tag name="NUM" val="2"/>
</p:tagLst>
</file>

<file path=ppt/tags/tag44.xml><?xml version="1.0" encoding="utf-8"?>
<p:tagLst xmlns:a="http://schemas.openxmlformats.org/drawingml/2006/main" xmlns:r="http://schemas.openxmlformats.org/officeDocument/2006/relationships" xmlns:p="http://schemas.openxmlformats.org/presentationml/2006/main">
  <p:tag name="NUM" val="3"/>
</p:tagLst>
</file>

<file path=ppt/tags/tag45.xml><?xml version="1.0" encoding="utf-8"?>
<p:tagLst xmlns:a="http://schemas.openxmlformats.org/drawingml/2006/main" xmlns:r="http://schemas.openxmlformats.org/officeDocument/2006/relationships" xmlns:p="http://schemas.openxmlformats.org/presentationml/2006/main">
  <p:tag name="NUM" val="4"/>
</p:tagLst>
</file>

<file path=ppt/tags/tag46.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6"/>
</p:tagLst>
</file>

<file path=ppt/tags/tag48.xml><?xml version="1.0" encoding="utf-8"?>
<p:tagLst xmlns:a="http://schemas.openxmlformats.org/drawingml/2006/main" xmlns:r="http://schemas.openxmlformats.org/officeDocument/2006/relationships" xmlns:p="http://schemas.openxmlformats.org/presentationml/2006/main">
  <p:tag name="NUM" val="7"/>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3"/>
</p:tagLst>
</file>

<file path=ppt/tags/tag57.xml><?xml version="1.0" encoding="utf-8"?>
<p:tagLst xmlns:a="http://schemas.openxmlformats.org/drawingml/2006/main" xmlns:r="http://schemas.openxmlformats.org/officeDocument/2006/relationships" xmlns:p="http://schemas.openxmlformats.org/presentationml/2006/main">
  <p:tag name="NUM" val="4"/>
</p:tagLst>
</file>

<file path=ppt/tags/tag58.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6"/>
</p:tagLst>
</file>

<file path=ppt/tags/tag6.xml><?xml version="1.0" encoding="utf-8"?>
<p:tagLst xmlns:a="http://schemas.openxmlformats.org/drawingml/2006/main" xmlns:r="http://schemas.openxmlformats.org/officeDocument/2006/relationships" xmlns:p="http://schemas.openxmlformats.org/presentationml/2006/main">
  <p:tag name="NUM" val="6"/>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0"/>
</p:tagLst>
</file>

<file path=ppt/tags/tag7.xml><?xml version="1.0" encoding="utf-8"?>
<p:tagLst xmlns:a="http://schemas.openxmlformats.org/drawingml/2006/main" xmlns:r="http://schemas.openxmlformats.org/officeDocument/2006/relationships" xmlns:p="http://schemas.openxmlformats.org/presentationml/2006/main">
  <p:tag name="NUM" val="7"/>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1"/>
</p:tagLst>
</file>

<file path=ppt/tags/tag77.xml><?xml version="1.0" encoding="utf-8"?>
<p:tagLst xmlns:a="http://schemas.openxmlformats.org/drawingml/2006/main" xmlns:r="http://schemas.openxmlformats.org/officeDocument/2006/relationships" xmlns:p="http://schemas.openxmlformats.org/presentationml/2006/main">
  <p:tag name="NUM" val="2"/>
</p:tagLst>
</file>

<file path=ppt/tags/tag78.xml><?xml version="1.0" encoding="utf-8"?>
<p:tagLst xmlns:a="http://schemas.openxmlformats.org/drawingml/2006/main" xmlns:r="http://schemas.openxmlformats.org/officeDocument/2006/relationships" xmlns:p="http://schemas.openxmlformats.org/presentationml/2006/main">
  <p:tag name="NUM" val="3"/>
</p:tagLst>
</file>

<file path=ppt/tags/tag79.xml><?xml version="1.0" encoding="utf-8"?>
<p:tagLst xmlns:a="http://schemas.openxmlformats.org/drawingml/2006/main" xmlns:r="http://schemas.openxmlformats.org/officeDocument/2006/relationships" xmlns:p="http://schemas.openxmlformats.org/presentationml/2006/main">
  <p:tag name="NUM" val="4"/>
</p:tagLst>
</file>

<file path=ppt/tags/tag8.xml><?xml version="1.0" encoding="utf-8"?>
<p:tagLst xmlns:a="http://schemas.openxmlformats.org/drawingml/2006/main" xmlns:r="http://schemas.openxmlformats.org/officeDocument/2006/relationships" xmlns:p="http://schemas.openxmlformats.org/presentationml/2006/main">
  <p:tag name="NUM" val="8"/>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5"/>
</p:tagLst>
</file>

<file path=ppt/tags/tag85.xml><?xml version="1.0" encoding="utf-8"?>
<p:tagLst xmlns:a="http://schemas.openxmlformats.org/drawingml/2006/main" xmlns:r="http://schemas.openxmlformats.org/officeDocument/2006/relationships" xmlns:p="http://schemas.openxmlformats.org/presentationml/2006/main">
  <p:tag name="NUM" val="1"/>
</p:tagLst>
</file>

<file path=ppt/tags/tag86.xml><?xml version="1.0" encoding="utf-8"?>
<p:tagLst xmlns:a="http://schemas.openxmlformats.org/drawingml/2006/main" xmlns:r="http://schemas.openxmlformats.org/officeDocument/2006/relationships" xmlns:p="http://schemas.openxmlformats.org/presentationml/2006/main">
  <p:tag name="NUM" val="2"/>
</p:tagLst>
</file>

<file path=ppt/tags/tag87.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094C0290761458A235FC9382DE19C" ma:contentTypeVersion="13" ma:contentTypeDescription="Crée un document." ma:contentTypeScope="" ma:versionID="c5481c0797b2de6d9f16ebab17dfcf27">
  <xsd:schema xmlns:xsd="http://www.w3.org/2001/XMLSchema" xmlns:xs="http://www.w3.org/2001/XMLSchema" xmlns:p="http://schemas.microsoft.com/office/2006/metadata/properties" xmlns:ns2="46590783-275d-4e7e-820c-073db9b06cee" xmlns:ns3="706bbcd1-905b-4b72-9787-879f2b1cbf08" targetNamespace="http://schemas.microsoft.com/office/2006/metadata/properties" ma:root="true" ma:fieldsID="cc43b8a1ac7f0794bbf9654e58fae4d5" ns2:_="" ns3:_="">
    <xsd:import namespace="46590783-275d-4e7e-820c-073db9b06cee"/>
    <xsd:import namespace="706bbcd1-905b-4b72-9787-879f2b1cbf0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590783-275d-4e7e-820c-073db9b06c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Balises d’images" ma:readOnly="false" ma:fieldId="{5cf76f15-5ced-4ddc-b409-7134ff3c332f}" ma:taxonomyMulti="true" ma:sspId="d264a842-8adc-43f3-ad4e-91e5e271ce18"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6bbcd1-905b-4b72-9787-879f2b1cbf0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f4eb1641-7fe4-4da6-8962-9041e9f97a79}" ma:internalName="TaxCatchAll" ma:showField="CatchAllData" ma:web="706bbcd1-905b-4b72-9787-879f2b1cbf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590783-275d-4e7e-820c-073db9b06cee">
      <Terms xmlns="http://schemas.microsoft.com/office/infopath/2007/PartnerControls"/>
    </lcf76f155ced4ddcb4097134ff3c332f>
    <TaxCatchAll xmlns="706bbcd1-905b-4b72-9787-879f2b1cbf08" xsi:nil="true"/>
  </documentManagement>
</p:properties>
</file>

<file path=customXml/itemProps1.xml><?xml version="1.0" encoding="utf-8"?>
<ds:datastoreItem xmlns:ds="http://schemas.openxmlformats.org/officeDocument/2006/customXml" ds:itemID="{B4865167-0338-47AB-ADD5-EC74DF28AC29}">
  <ds:schemaRefs>
    <ds:schemaRef ds:uri="46590783-275d-4e7e-820c-073db9b06cee"/>
    <ds:schemaRef ds:uri="706bbcd1-905b-4b72-9787-879f2b1cbf0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49FA7D0-FC07-467D-BCF6-DCB78FAB68CB}">
  <ds:schemaRefs>
    <ds:schemaRef ds:uri="http://schemas.microsoft.com/sharepoint/v3/contenttype/forms"/>
  </ds:schemaRefs>
</ds:datastoreItem>
</file>

<file path=customXml/itemProps3.xml><?xml version="1.0" encoding="utf-8"?>
<ds:datastoreItem xmlns:ds="http://schemas.openxmlformats.org/officeDocument/2006/customXml" ds:itemID="{0259D4C7-5295-45BB-ACC3-7EAD07237D00}">
  <ds:schemaRefs>
    <ds:schemaRef ds:uri="http://purl.org/dc/terms/"/>
    <ds:schemaRef ds:uri="http://purl.org/dc/elements/1.1/"/>
    <ds:schemaRef ds:uri="http://purl.org/dc/dcmitype/"/>
    <ds:schemaRef ds:uri="46590783-275d-4e7e-820c-073db9b06cee"/>
    <ds:schemaRef ds:uri="http://schemas.microsoft.com/office/2006/documentManagement/types"/>
    <ds:schemaRef ds:uri="http://www.w3.org/XML/1998/namespace"/>
    <ds:schemaRef ds:uri="706bbcd1-905b-4b72-9787-879f2b1cbf08"/>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0</TotalTime>
  <Words>505</Words>
  <Application>Microsoft Office PowerPoint</Application>
  <PresentationFormat>Grand écran</PresentationFormat>
  <Paragraphs>84</Paragraphs>
  <Slides>15</Slides>
  <Notes>6</Notes>
  <HiddenSlides>0</HiddenSlides>
  <MMClips>0</MMClips>
  <ScaleCrop>false</ScaleCrop>
  <HeadingPairs>
    <vt:vector size="4" baseType="variant">
      <vt:variant>
        <vt:lpstr>Thème</vt:lpstr>
      </vt:variant>
      <vt:variant>
        <vt:i4>1</vt:i4>
      </vt:variant>
      <vt:variant>
        <vt:lpstr>Titres des diapositives</vt:lpstr>
      </vt:variant>
      <vt:variant>
        <vt:i4>15</vt:i4>
      </vt:variant>
    </vt:vector>
  </HeadingPairs>
  <TitlesOfParts>
    <vt:vector size="16" baseType="lpstr">
      <vt:lpstr>Thème Office</vt:lpstr>
      <vt:lpstr>Présentation PowerPoint</vt:lpstr>
      <vt:lpstr>Les aventures de Léo et Charlie</vt:lpstr>
      <vt:lpstr>Présentation PowerPoint</vt:lpstr>
      <vt:lpstr>Présentation PowerPoint</vt:lpstr>
      <vt:lpstr>Présentation PowerPoint</vt:lpstr>
      <vt:lpstr>La colère</vt:lpstr>
      <vt:lpstr>La colère</vt:lpstr>
      <vt:lpstr>Présentation PowerPoint</vt:lpstr>
      <vt:lpstr>La colère</vt:lpstr>
      <vt:lpstr>La colère</vt:lpstr>
      <vt:lpstr>La colère</vt:lpstr>
      <vt:lpstr>La colère</vt:lpstr>
      <vt:lpstr>Présentation PowerPoint</vt:lpstr>
      <vt:lpstr>Défi HORS-PISTE</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Audrey Dupuis</dc:creator>
  <cp:lastModifiedBy>Joelle Lepage</cp:lastModifiedBy>
  <cp:revision>27</cp:revision>
  <dcterms:created xsi:type="dcterms:W3CDTF">2021-07-12T13:04:17Z</dcterms:created>
  <dcterms:modified xsi:type="dcterms:W3CDTF">2025-10-06T13:51:37Z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0x010100327094C0290761458A235FC9382DE19C</vt:lpwstr>
  </property>
  <property fmtid="{D5CDD505-2E9C-101B-9397-08002B2CF9AE}" pid="3" name="MediaServiceImageTags">
    <vt:lpwstr/>
  </property>
  <property fmtid="{D5CDD505-2E9C-101B-9397-08002B2CF9AE}" pid="4" name="MSIP_Label_6a7d8d5d-78e2-4a62-9fcd-016eb5e4c57c_Enabled">
    <vt:lpwstr>true</vt:lpwstr>
  </property>
  <property fmtid="{D5CDD505-2E9C-101B-9397-08002B2CF9AE}" pid="5" name="MSIP_Label_6a7d8d5d-78e2-4a62-9fcd-016eb5e4c57c_SetDate">
    <vt:lpwstr>2025-03-05T16:24:57Z</vt:lpwstr>
  </property>
  <property fmtid="{D5CDD505-2E9C-101B-9397-08002B2CF9AE}" pid="6" name="MSIP_Label_6a7d8d5d-78e2-4a62-9fcd-016eb5e4c57c_Method">
    <vt:lpwstr>Standard</vt:lpwstr>
  </property>
  <property fmtid="{D5CDD505-2E9C-101B-9397-08002B2CF9AE}" pid="7" name="MSIP_Label_6a7d8d5d-78e2-4a62-9fcd-016eb5e4c57c_Name">
    <vt:lpwstr>Général</vt:lpwstr>
  </property>
  <property fmtid="{D5CDD505-2E9C-101B-9397-08002B2CF9AE}" pid="8" name="MSIP_Label_6a7d8d5d-78e2-4a62-9fcd-016eb5e4c57c_SiteId">
    <vt:lpwstr>06e1fe28-5f8b-4075-bf6c-ae24be1a7992</vt:lpwstr>
  </property>
  <property fmtid="{D5CDD505-2E9C-101B-9397-08002B2CF9AE}" pid="9" name="MSIP_Label_6a7d8d5d-78e2-4a62-9fcd-016eb5e4c57c_ActionId">
    <vt:lpwstr>ddd19207-377c-4673-be0e-fe2c207106d5</vt:lpwstr>
  </property>
  <property fmtid="{D5CDD505-2E9C-101B-9397-08002B2CF9AE}" pid="10" name="MSIP_Label_6a7d8d5d-78e2-4a62-9fcd-016eb5e4c57c_ContentBits">
    <vt:lpwstr>0</vt:lpwstr>
  </property>
  <property fmtid="{D5CDD505-2E9C-101B-9397-08002B2CF9AE}" pid="11" name="MSIP_Label_6a7d8d5d-78e2-4a62-9fcd-016eb5e4c57c_Tag">
    <vt:lpwstr>10, 3, 0, 2</vt:lpwstr>
  </property>
</Properties>
</file>