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3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4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5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6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7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8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9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7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5" r:id="rId15"/>
    <p:sldId id="258" r:id="rId16"/>
    <p:sldId id="276" r:id="rId17"/>
    <p:sldId id="277" r:id="rId18"/>
    <p:sldId id="278" r:id="rId19"/>
    <p:sldId id="279" r:id="rId20"/>
    <p:sldId id="282" r:id="rId21"/>
    <p:sldId id="283" r:id="rId22"/>
    <p:sldId id="313" r:id="rId23"/>
    <p:sldId id="320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BB73C9-C934-6D23-7689-C8670C0D5824}" name="Audrey Guy" initials="AG" userId="S::guya3801@usherbrooke.ca::eb08d5a7-8716-419d-a85f-d8b3373389b8" providerId="AD"/>
  <p188:author id="{79361FCF-C50C-4607-4A68-A6FAAAEE5232}" name="Audrey-Anne Marcotte" initials="AM" userId="S::mara3605@usherbrooke.ca::a8b27795-60fb-45e7-85ae-030ae331a8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BBDC"/>
    <a:srgbClr val="0038FF"/>
    <a:srgbClr val="33669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FACEDF-F025-49F6-B12E-7A87FAFFCF38}" v="50" dt="2025-09-05T17:52:36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rey Guy" userId="eb08d5a7-8716-419d-a85f-d8b3373389b8" providerId="ADAL" clId="{B7FACEDF-F025-49F6-B12E-7A87FAFFCF38}"/>
    <pc:docChg chg="modSld">
      <pc:chgData name="Audrey Guy" userId="eb08d5a7-8716-419d-a85f-d8b3373389b8" providerId="ADAL" clId="{B7FACEDF-F025-49F6-B12E-7A87FAFFCF38}" dt="2025-09-05T17:52:36.846" v="73" actId="20577"/>
      <pc:docMkLst>
        <pc:docMk/>
      </pc:docMkLst>
      <pc:sldChg chg="modSp mod">
        <pc:chgData name="Audrey Guy" userId="eb08d5a7-8716-419d-a85f-d8b3373389b8" providerId="ADAL" clId="{B7FACEDF-F025-49F6-B12E-7A87FAFFCF38}" dt="2025-08-28T13:45:11.493" v="9" actId="1076"/>
        <pc:sldMkLst>
          <pc:docMk/>
          <pc:sldMk cId="0" sldId="258"/>
        </pc:sldMkLst>
        <pc:spChg chg="mod">
          <ac:chgData name="Audrey Guy" userId="eb08d5a7-8716-419d-a85f-d8b3373389b8" providerId="ADAL" clId="{B7FACEDF-F025-49F6-B12E-7A87FAFFCF38}" dt="2025-08-28T13:45:11.493" v="9" actId="1076"/>
          <ac:spMkLst>
            <pc:docMk/>
            <pc:sldMk cId="0" sldId="258"/>
            <ac:spMk id="18" creationId="{F23D0B65-3619-22F5-44AC-2AF591AFA7B9}"/>
          </ac:spMkLst>
        </pc:spChg>
      </pc:sldChg>
      <pc:sldChg chg="modSp mod">
        <pc:chgData name="Audrey Guy" userId="eb08d5a7-8716-419d-a85f-d8b3373389b8" providerId="ADAL" clId="{B7FACEDF-F025-49F6-B12E-7A87FAFFCF38}" dt="2025-09-05T17:52:10.771" v="37" actId="20577"/>
        <pc:sldMkLst>
          <pc:docMk/>
          <pc:sldMk cId="570861846" sldId="263"/>
        </pc:sldMkLst>
        <pc:spChg chg="mod">
          <ac:chgData name="Audrey Guy" userId="eb08d5a7-8716-419d-a85f-d8b3373389b8" providerId="ADAL" clId="{B7FACEDF-F025-49F6-B12E-7A87FAFFCF38}" dt="2025-09-05T17:52:10.771" v="37" actId="20577"/>
          <ac:spMkLst>
            <pc:docMk/>
            <pc:sldMk cId="570861846" sldId="263"/>
            <ac:spMk id="16" creationId="{F630F627-0B78-2386-1E2A-E9859481D9A4}"/>
          </ac:spMkLst>
        </pc:spChg>
      </pc:sldChg>
      <pc:sldChg chg="modSp">
        <pc:chgData name="Audrey Guy" userId="eb08d5a7-8716-419d-a85f-d8b3373389b8" providerId="ADAL" clId="{B7FACEDF-F025-49F6-B12E-7A87FAFFCF38}" dt="2025-08-28T13:44:31.894" v="7" actId="6549"/>
        <pc:sldMkLst>
          <pc:docMk/>
          <pc:sldMk cId="3318622797" sldId="270"/>
        </pc:sldMkLst>
        <pc:spChg chg="mod">
          <ac:chgData name="Audrey Guy" userId="eb08d5a7-8716-419d-a85f-d8b3373389b8" providerId="ADAL" clId="{B7FACEDF-F025-49F6-B12E-7A87FAFFCF38}" dt="2025-08-28T13:44:31.894" v="7" actId="6549"/>
          <ac:spMkLst>
            <pc:docMk/>
            <pc:sldMk cId="3318622797" sldId="270"/>
            <ac:spMk id="26" creationId="{FC8E2588-26BE-BA6F-50D8-2C6DA7391919}"/>
          </ac:spMkLst>
        </pc:spChg>
      </pc:sldChg>
      <pc:sldChg chg="modSp mod">
        <pc:chgData name="Audrey Guy" userId="eb08d5a7-8716-419d-a85f-d8b3373389b8" providerId="ADAL" clId="{B7FACEDF-F025-49F6-B12E-7A87FAFFCF38}" dt="2025-08-28T13:45:32.655" v="10" actId="255"/>
        <pc:sldMkLst>
          <pc:docMk/>
          <pc:sldMk cId="3367396690" sldId="276"/>
        </pc:sldMkLst>
        <pc:spChg chg="mod">
          <ac:chgData name="Audrey Guy" userId="eb08d5a7-8716-419d-a85f-d8b3373389b8" providerId="ADAL" clId="{B7FACEDF-F025-49F6-B12E-7A87FAFFCF38}" dt="2025-08-28T13:45:32.655" v="10" actId="255"/>
          <ac:spMkLst>
            <pc:docMk/>
            <pc:sldMk cId="3367396690" sldId="276"/>
            <ac:spMk id="18" creationId="{AD40C0A0-5978-DDAF-9B5C-AC3E0D929840}"/>
          </ac:spMkLst>
        </pc:spChg>
      </pc:sldChg>
      <pc:sldChg chg="modSp mod">
        <pc:chgData name="Audrey Guy" userId="eb08d5a7-8716-419d-a85f-d8b3373389b8" providerId="ADAL" clId="{B7FACEDF-F025-49F6-B12E-7A87FAFFCF38}" dt="2025-08-28T13:45:45.565" v="11" actId="255"/>
        <pc:sldMkLst>
          <pc:docMk/>
          <pc:sldMk cId="669456824" sldId="277"/>
        </pc:sldMkLst>
        <pc:spChg chg="mod">
          <ac:chgData name="Audrey Guy" userId="eb08d5a7-8716-419d-a85f-d8b3373389b8" providerId="ADAL" clId="{B7FACEDF-F025-49F6-B12E-7A87FAFFCF38}" dt="2025-08-28T13:45:45.565" v="11" actId="255"/>
          <ac:spMkLst>
            <pc:docMk/>
            <pc:sldMk cId="669456824" sldId="277"/>
            <ac:spMk id="18" creationId="{3A26D512-938E-2CF2-7B04-2A0C361DDD9D}"/>
          </ac:spMkLst>
        </pc:spChg>
      </pc:sldChg>
      <pc:sldChg chg="modSp mod">
        <pc:chgData name="Audrey Guy" userId="eb08d5a7-8716-419d-a85f-d8b3373389b8" providerId="ADAL" clId="{B7FACEDF-F025-49F6-B12E-7A87FAFFCF38}" dt="2025-08-28T13:45:53.001" v="12" actId="255"/>
        <pc:sldMkLst>
          <pc:docMk/>
          <pc:sldMk cId="3626239048" sldId="278"/>
        </pc:sldMkLst>
        <pc:spChg chg="mod">
          <ac:chgData name="Audrey Guy" userId="eb08d5a7-8716-419d-a85f-d8b3373389b8" providerId="ADAL" clId="{B7FACEDF-F025-49F6-B12E-7A87FAFFCF38}" dt="2025-08-28T13:45:53.001" v="12" actId="255"/>
          <ac:spMkLst>
            <pc:docMk/>
            <pc:sldMk cId="3626239048" sldId="278"/>
            <ac:spMk id="18" creationId="{42FD443E-DBD9-D5A8-98C0-4E7859F62492}"/>
          </ac:spMkLst>
        </pc:spChg>
      </pc:sldChg>
      <pc:sldChg chg="modSp mod">
        <pc:chgData name="Audrey Guy" userId="eb08d5a7-8716-419d-a85f-d8b3373389b8" providerId="ADAL" clId="{B7FACEDF-F025-49F6-B12E-7A87FAFFCF38}" dt="2025-08-28T13:46:02.333" v="13" actId="255"/>
        <pc:sldMkLst>
          <pc:docMk/>
          <pc:sldMk cId="3431720669" sldId="279"/>
        </pc:sldMkLst>
        <pc:spChg chg="mod">
          <ac:chgData name="Audrey Guy" userId="eb08d5a7-8716-419d-a85f-d8b3373389b8" providerId="ADAL" clId="{B7FACEDF-F025-49F6-B12E-7A87FAFFCF38}" dt="2025-08-28T13:46:02.333" v="13" actId="255"/>
          <ac:spMkLst>
            <pc:docMk/>
            <pc:sldMk cId="3431720669" sldId="279"/>
            <ac:spMk id="18" creationId="{4E187FF3-7BF2-B4A5-5412-5091CEB07A74}"/>
          </ac:spMkLst>
        </pc:spChg>
      </pc:sldChg>
      <pc:sldChg chg="modSp mod">
        <pc:chgData name="Audrey Guy" userId="eb08d5a7-8716-419d-a85f-d8b3373389b8" providerId="ADAL" clId="{B7FACEDF-F025-49F6-B12E-7A87FAFFCF38}" dt="2025-09-05T17:52:36.846" v="73" actId="20577"/>
        <pc:sldMkLst>
          <pc:docMk/>
          <pc:sldMk cId="4040952400" sldId="282"/>
        </pc:sldMkLst>
        <pc:spChg chg="mod">
          <ac:chgData name="Audrey Guy" userId="eb08d5a7-8716-419d-a85f-d8b3373389b8" providerId="ADAL" clId="{B7FACEDF-F025-49F6-B12E-7A87FAFFCF38}" dt="2025-09-05T17:52:26.900" v="49" actId="20577"/>
          <ac:spMkLst>
            <pc:docMk/>
            <pc:sldMk cId="4040952400" sldId="282"/>
            <ac:spMk id="5" creationId="{33E13EDA-087E-5A34-D113-B4EB5EE75E65}"/>
          </ac:spMkLst>
        </pc:spChg>
        <pc:spChg chg="mod">
          <ac:chgData name="Audrey Guy" userId="eb08d5a7-8716-419d-a85f-d8b3373389b8" providerId="ADAL" clId="{B7FACEDF-F025-49F6-B12E-7A87FAFFCF38}" dt="2025-08-28T13:47:09.219" v="25" actId="20577"/>
          <ac:spMkLst>
            <pc:docMk/>
            <pc:sldMk cId="4040952400" sldId="282"/>
            <ac:spMk id="23" creationId="{4019E922-C77F-BB58-6552-6B474B899173}"/>
          </ac:spMkLst>
        </pc:spChg>
        <pc:spChg chg="mod">
          <ac:chgData name="Audrey Guy" userId="eb08d5a7-8716-419d-a85f-d8b3373389b8" providerId="ADAL" clId="{B7FACEDF-F025-49F6-B12E-7A87FAFFCF38}" dt="2025-09-05T17:52:36.846" v="73" actId="20577"/>
          <ac:spMkLst>
            <pc:docMk/>
            <pc:sldMk cId="4040952400" sldId="282"/>
            <ac:spMk id="44" creationId="{5C4D09D1-8FD5-BB89-A01B-9BB129FD6214}"/>
          </ac:spMkLst>
        </pc:spChg>
      </pc:sldChg>
    </pc:docChg>
  </pc:docChgLst>
  <pc:docChgLst>
    <pc:chgData name="Lyne Turcotte" userId="b9a76687-6514-4970-b3bc-f6ebdeafa72c" providerId="ADAL" clId="{775159CF-2BFB-410A-9085-C30B895571C0}"/>
    <pc:docChg chg="custSel modSld">
      <pc:chgData name="Lyne Turcotte" userId="b9a76687-6514-4970-b3bc-f6ebdeafa72c" providerId="ADAL" clId="{775159CF-2BFB-410A-9085-C30B895571C0}" dt="2025-08-27T18:58:51.248" v="38" actId="313"/>
      <pc:docMkLst>
        <pc:docMk/>
      </pc:docMkLst>
      <pc:sldChg chg="modSp">
        <pc:chgData name="Lyne Turcotte" userId="b9a76687-6514-4970-b3bc-f6ebdeafa72c" providerId="ADAL" clId="{775159CF-2BFB-410A-9085-C30B895571C0}" dt="2025-08-27T17:32:27.554" v="15"/>
        <pc:sldMkLst>
          <pc:docMk/>
          <pc:sldMk cId="2094790884" sldId="266"/>
        </pc:sldMkLst>
        <pc:spChg chg="mod">
          <ac:chgData name="Lyne Turcotte" userId="b9a76687-6514-4970-b3bc-f6ebdeafa72c" providerId="ADAL" clId="{775159CF-2BFB-410A-9085-C30B895571C0}" dt="2025-08-27T17:31:13.543" v="3" actId="20577"/>
          <ac:spMkLst>
            <pc:docMk/>
            <pc:sldMk cId="2094790884" sldId="266"/>
            <ac:spMk id="4" creationId="{21817427-760C-784F-E80D-E257754B866D}"/>
          </ac:spMkLst>
        </pc:spChg>
        <pc:spChg chg="mod">
          <ac:chgData name="Lyne Turcotte" userId="b9a76687-6514-4970-b3bc-f6ebdeafa72c" providerId="ADAL" clId="{775159CF-2BFB-410A-9085-C30B895571C0}" dt="2025-08-27T17:32:27.554" v="15"/>
          <ac:spMkLst>
            <pc:docMk/>
            <pc:sldMk cId="2094790884" sldId="266"/>
            <ac:spMk id="6" creationId="{E1FF6EA1-A565-7EB4-9E5F-C31F7D8548AC}"/>
          </ac:spMkLst>
        </pc:spChg>
      </pc:sldChg>
      <pc:sldChg chg="modSp">
        <pc:chgData name="Lyne Turcotte" userId="b9a76687-6514-4970-b3bc-f6ebdeafa72c" providerId="ADAL" clId="{775159CF-2BFB-410A-9085-C30B895571C0}" dt="2025-08-27T17:33:10.537" v="18" actId="20577"/>
        <pc:sldMkLst>
          <pc:docMk/>
          <pc:sldMk cId="4274047723" sldId="267"/>
        </pc:sldMkLst>
        <pc:spChg chg="mod">
          <ac:chgData name="Lyne Turcotte" userId="b9a76687-6514-4970-b3bc-f6ebdeafa72c" providerId="ADAL" clId="{775159CF-2BFB-410A-9085-C30B895571C0}" dt="2025-08-27T17:33:10.537" v="18" actId="20577"/>
          <ac:spMkLst>
            <pc:docMk/>
            <pc:sldMk cId="4274047723" sldId="267"/>
            <ac:spMk id="32" creationId="{7DBAE55E-1E4E-DE95-752A-95B48EF69434}"/>
          </ac:spMkLst>
        </pc:spChg>
      </pc:sldChg>
      <pc:sldChg chg="modSp">
        <pc:chgData name="Lyne Turcotte" userId="b9a76687-6514-4970-b3bc-f6ebdeafa72c" providerId="ADAL" clId="{775159CF-2BFB-410A-9085-C30B895571C0}" dt="2025-08-27T17:34:59.045" v="21"/>
        <pc:sldMkLst>
          <pc:docMk/>
          <pc:sldMk cId="655114958" sldId="268"/>
        </pc:sldMkLst>
        <pc:spChg chg="mod">
          <ac:chgData name="Lyne Turcotte" userId="b9a76687-6514-4970-b3bc-f6ebdeafa72c" providerId="ADAL" clId="{775159CF-2BFB-410A-9085-C30B895571C0}" dt="2025-08-27T17:34:17.335" v="19" actId="20577"/>
          <ac:spMkLst>
            <pc:docMk/>
            <pc:sldMk cId="655114958" sldId="268"/>
            <ac:spMk id="5" creationId="{4199305C-CD6F-0D77-5368-063CE0AEA9A0}"/>
          </ac:spMkLst>
        </pc:spChg>
        <pc:spChg chg="mod">
          <ac:chgData name="Lyne Turcotte" userId="b9a76687-6514-4970-b3bc-f6ebdeafa72c" providerId="ADAL" clId="{775159CF-2BFB-410A-9085-C30B895571C0}" dt="2025-08-27T17:34:59.045" v="21"/>
          <ac:spMkLst>
            <pc:docMk/>
            <pc:sldMk cId="655114958" sldId="268"/>
            <ac:spMk id="25" creationId="{DC052999-F28C-774F-253C-886C8C5E4E62}"/>
          </ac:spMkLst>
        </pc:spChg>
      </pc:sldChg>
      <pc:sldChg chg="modSp">
        <pc:chgData name="Lyne Turcotte" userId="b9a76687-6514-4970-b3bc-f6ebdeafa72c" providerId="ADAL" clId="{775159CF-2BFB-410A-9085-C30B895571C0}" dt="2025-08-27T17:36:52.158" v="22" actId="20577"/>
        <pc:sldMkLst>
          <pc:docMk/>
          <pc:sldMk cId="1307110782" sldId="269"/>
        </pc:sldMkLst>
        <pc:spChg chg="mod">
          <ac:chgData name="Lyne Turcotte" userId="b9a76687-6514-4970-b3bc-f6ebdeafa72c" providerId="ADAL" clId="{775159CF-2BFB-410A-9085-C30B895571C0}" dt="2025-08-27T17:36:52.158" v="22" actId="20577"/>
          <ac:spMkLst>
            <pc:docMk/>
            <pc:sldMk cId="1307110782" sldId="269"/>
            <ac:spMk id="7" creationId="{2C963CAF-7297-F467-0153-07E2A8C6C512}"/>
          </ac:spMkLst>
        </pc:spChg>
      </pc:sldChg>
      <pc:sldChg chg="modSp">
        <pc:chgData name="Lyne Turcotte" userId="b9a76687-6514-4970-b3bc-f6ebdeafa72c" providerId="ADAL" clId="{775159CF-2BFB-410A-9085-C30B895571C0}" dt="2025-08-27T17:39:35.554" v="26" actId="20577"/>
        <pc:sldMkLst>
          <pc:docMk/>
          <pc:sldMk cId="3318622797" sldId="270"/>
        </pc:sldMkLst>
        <pc:spChg chg="mod">
          <ac:chgData name="Lyne Turcotte" userId="b9a76687-6514-4970-b3bc-f6ebdeafa72c" providerId="ADAL" clId="{775159CF-2BFB-410A-9085-C30B895571C0}" dt="2025-08-27T17:37:50.758" v="23" actId="20577"/>
          <ac:spMkLst>
            <pc:docMk/>
            <pc:sldMk cId="3318622797" sldId="270"/>
            <ac:spMk id="16" creationId="{91EC4B5C-7742-FC40-2641-8FD1A3BB9269}"/>
          </ac:spMkLst>
        </pc:spChg>
        <pc:spChg chg="mod">
          <ac:chgData name="Lyne Turcotte" userId="b9a76687-6514-4970-b3bc-f6ebdeafa72c" providerId="ADAL" clId="{775159CF-2BFB-410A-9085-C30B895571C0}" dt="2025-08-27T17:38:03.613" v="24" actId="6549"/>
          <ac:spMkLst>
            <pc:docMk/>
            <pc:sldMk cId="3318622797" sldId="270"/>
            <ac:spMk id="20" creationId="{5781C1A4-FA0B-6C77-8CD3-6AB0FAC3E72D}"/>
          </ac:spMkLst>
        </pc:spChg>
        <pc:spChg chg="mod">
          <ac:chgData name="Lyne Turcotte" userId="b9a76687-6514-4970-b3bc-f6ebdeafa72c" providerId="ADAL" clId="{775159CF-2BFB-410A-9085-C30B895571C0}" dt="2025-08-27T17:39:35.554" v="26" actId="20577"/>
          <ac:spMkLst>
            <pc:docMk/>
            <pc:sldMk cId="3318622797" sldId="270"/>
            <ac:spMk id="26" creationId="{FC8E2588-26BE-BA6F-50D8-2C6DA7391919}"/>
          </ac:spMkLst>
        </pc:spChg>
      </pc:sldChg>
      <pc:sldChg chg="modSp">
        <pc:chgData name="Lyne Turcotte" userId="b9a76687-6514-4970-b3bc-f6ebdeafa72c" providerId="ADAL" clId="{775159CF-2BFB-410A-9085-C30B895571C0}" dt="2025-08-27T17:40:59.835" v="28" actId="20577"/>
        <pc:sldMkLst>
          <pc:docMk/>
          <pc:sldMk cId="2003780286" sldId="275"/>
        </pc:sldMkLst>
        <pc:spChg chg="mod">
          <ac:chgData name="Lyne Turcotte" userId="b9a76687-6514-4970-b3bc-f6ebdeafa72c" providerId="ADAL" clId="{775159CF-2BFB-410A-9085-C30B895571C0}" dt="2025-08-27T17:40:57.353" v="27" actId="20577"/>
          <ac:spMkLst>
            <pc:docMk/>
            <pc:sldMk cId="2003780286" sldId="275"/>
            <ac:spMk id="17" creationId="{3BB27849-DE69-DC64-612E-596D1263E84A}"/>
          </ac:spMkLst>
        </pc:spChg>
        <pc:spChg chg="mod">
          <ac:chgData name="Lyne Turcotte" userId="b9a76687-6514-4970-b3bc-f6ebdeafa72c" providerId="ADAL" clId="{775159CF-2BFB-410A-9085-C30B895571C0}" dt="2025-08-27T17:40:59.835" v="28" actId="20577"/>
          <ac:spMkLst>
            <pc:docMk/>
            <pc:sldMk cId="2003780286" sldId="275"/>
            <ac:spMk id="20" creationId="{6A5AFF73-580D-E886-328B-E8C1C8FECB5C}"/>
          </ac:spMkLst>
        </pc:spChg>
      </pc:sldChg>
      <pc:sldChg chg="modSp">
        <pc:chgData name="Lyne Turcotte" userId="b9a76687-6514-4970-b3bc-f6ebdeafa72c" providerId="ADAL" clId="{775159CF-2BFB-410A-9085-C30B895571C0}" dt="2025-08-27T18:58:51.248" v="38" actId="313"/>
        <pc:sldMkLst>
          <pc:docMk/>
          <pc:sldMk cId="4040952400" sldId="282"/>
        </pc:sldMkLst>
        <pc:spChg chg="mod">
          <ac:chgData name="Lyne Turcotte" userId="b9a76687-6514-4970-b3bc-f6ebdeafa72c" providerId="ADAL" clId="{775159CF-2BFB-410A-9085-C30B895571C0}" dt="2025-08-27T17:44:53.172" v="30" actId="20577"/>
          <ac:spMkLst>
            <pc:docMk/>
            <pc:sldMk cId="4040952400" sldId="282"/>
            <ac:spMk id="23" creationId="{4019E922-C77F-BB58-6552-6B474B899173}"/>
          </ac:spMkLst>
        </pc:spChg>
        <pc:spChg chg="mod">
          <ac:chgData name="Lyne Turcotte" userId="b9a76687-6514-4970-b3bc-f6ebdeafa72c" providerId="ADAL" clId="{775159CF-2BFB-410A-9085-C30B895571C0}" dt="2025-08-27T18:58:51.248" v="38" actId="313"/>
          <ac:spMkLst>
            <pc:docMk/>
            <pc:sldMk cId="4040952400" sldId="282"/>
            <ac:spMk id="25" creationId="{08C4C9A5-F437-627D-9F93-2A7720E44D9D}"/>
          </ac:spMkLst>
        </pc:spChg>
        <pc:spChg chg="mod">
          <ac:chgData name="Lyne Turcotte" userId="b9a76687-6514-4970-b3bc-f6ebdeafa72c" providerId="ADAL" clId="{775159CF-2BFB-410A-9085-C30B895571C0}" dt="2025-08-27T17:43:59.050" v="29"/>
          <ac:spMkLst>
            <pc:docMk/>
            <pc:sldMk cId="4040952400" sldId="282"/>
            <ac:spMk id="44" creationId="{5C4D09D1-8FD5-BB89-A01B-9BB129FD6214}"/>
          </ac:spMkLst>
        </pc:spChg>
      </pc:sldChg>
      <pc:sldChg chg="modSp">
        <pc:chgData name="Lyne Turcotte" userId="b9a76687-6514-4970-b3bc-f6ebdeafa72c" providerId="ADAL" clId="{775159CF-2BFB-410A-9085-C30B895571C0}" dt="2025-08-27T17:46:18.211" v="35" actId="20577"/>
        <pc:sldMkLst>
          <pc:docMk/>
          <pc:sldMk cId="2713264649" sldId="313"/>
        </pc:sldMkLst>
        <pc:spChg chg="mod">
          <ac:chgData name="Lyne Turcotte" userId="b9a76687-6514-4970-b3bc-f6ebdeafa72c" providerId="ADAL" clId="{775159CF-2BFB-410A-9085-C30B895571C0}" dt="2025-08-27T17:46:18.211" v="35" actId="20577"/>
          <ac:spMkLst>
            <pc:docMk/>
            <pc:sldMk cId="2713264649" sldId="313"/>
            <ac:spMk id="26" creationId="{FB08CD01-99F2-C1F8-D644-340F89AE1AEC}"/>
          </ac:spMkLst>
        </pc:spChg>
      </pc:sldChg>
    </pc:docChg>
  </pc:docChgLst>
  <pc:docChgLst>
    <pc:chgData name="Audrey-Anne Marcotte" userId="a8b27795-60fb-45e7-85ae-030ae331a8f0" providerId="ADAL" clId="{1796B4C2-71AD-4EAF-A79F-4CB0E148FF61}"/>
    <pc:docChg chg="modSld">
      <pc:chgData name="Audrey-Anne Marcotte" userId="a8b27795-60fb-45e7-85ae-030ae331a8f0" providerId="ADAL" clId="{1796B4C2-71AD-4EAF-A79F-4CB0E148FF61}" dt="2025-08-28T12:07:41.461" v="10" actId="114"/>
      <pc:docMkLst>
        <pc:docMk/>
      </pc:docMkLst>
      <pc:sldChg chg="modSp mod">
        <pc:chgData name="Audrey-Anne Marcotte" userId="a8b27795-60fb-45e7-85ae-030ae331a8f0" providerId="ADAL" clId="{1796B4C2-71AD-4EAF-A79F-4CB0E148FF61}" dt="2025-08-28T12:06:58.162" v="5" actId="2711"/>
        <pc:sldMkLst>
          <pc:docMk/>
          <pc:sldMk cId="0" sldId="258"/>
        </pc:sldMkLst>
        <pc:spChg chg="mod">
          <ac:chgData name="Audrey-Anne Marcotte" userId="a8b27795-60fb-45e7-85ae-030ae331a8f0" providerId="ADAL" clId="{1796B4C2-71AD-4EAF-A79F-4CB0E148FF61}" dt="2025-08-28T12:06:58.162" v="5" actId="2711"/>
          <ac:spMkLst>
            <pc:docMk/>
            <pc:sldMk cId="0" sldId="258"/>
            <ac:spMk id="18" creationId="{F23D0B65-3619-22F5-44AC-2AF591AFA7B9}"/>
          </ac:spMkLst>
        </pc:spChg>
      </pc:sldChg>
      <pc:sldChg chg="modSp mod">
        <pc:chgData name="Audrey-Anne Marcotte" userId="a8b27795-60fb-45e7-85ae-030ae331a8f0" providerId="ADAL" clId="{1796B4C2-71AD-4EAF-A79F-4CB0E148FF61}" dt="2025-08-28T12:07:41.461" v="10" actId="114"/>
        <pc:sldMkLst>
          <pc:docMk/>
          <pc:sldMk cId="3318622797" sldId="270"/>
        </pc:sldMkLst>
        <pc:spChg chg="mod">
          <ac:chgData name="Audrey-Anne Marcotte" userId="a8b27795-60fb-45e7-85ae-030ae331a8f0" providerId="ADAL" clId="{1796B4C2-71AD-4EAF-A79F-4CB0E148FF61}" dt="2025-08-28T12:07:29.123" v="9" actId="1076"/>
          <ac:spMkLst>
            <pc:docMk/>
            <pc:sldMk cId="3318622797" sldId="270"/>
            <ac:spMk id="16" creationId="{91EC4B5C-7742-FC40-2641-8FD1A3BB9269}"/>
          </ac:spMkLst>
        </pc:spChg>
        <pc:spChg chg="mod">
          <ac:chgData name="Audrey-Anne Marcotte" userId="a8b27795-60fb-45e7-85ae-030ae331a8f0" providerId="ADAL" clId="{1796B4C2-71AD-4EAF-A79F-4CB0E148FF61}" dt="2025-08-28T12:07:41.461" v="10" actId="114"/>
          <ac:spMkLst>
            <pc:docMk/>
            <pc:sldMk cId="3318622797" sldId="270"/>
            <ac:spMk id="26" creationId="{FC8E2588-26BE-BA6F-50D8-2C6DA7391919}"/>
          </ac:spMkLst>
        </pc:spChg>
      </pc:sldChg>
      <pc:sldChg chg="modSp mod">
        <pc:chgData name="Audrey-Anne Marcotte" userId="a8b27795-60fb-45e7-85ae-030ae331a8f0" providerId="ADAL" clId="{1796B4C2-71AD-4EAF-A79F-4CB0E148FF61}" dt="2025-08-28T12:07:10.611" v="8" actId="1076"/>
        <pc:sldMkLst>
          <pc:docMk/>
          <pc:sldMk cId="2003780286" sldId="275"/>
        </pc:sldMkLst>
        <pc:spChg chg="mod">
          <ac:chgData name="Audrey-Anne Marcotte" userId="a8b27795-60fb-45e7-85ae-030ae331a8f0" providerId="ADAL" clId="{1796B4C2-71AD-4EAF-A79F-4CB0E148FF61}" dt="2025-08-28T12:07:08.742" v="7" actId="1076"/>
          <ac:spMkLst>
            <pc:docMk/>
            <pc:sldMk cId="2003780286" sldId="275"/>
            <ac:spMk id="15" creationId="{28C8A37C-0E2D-370F-B2FE-E77E7D1C54AB}"/>
          </ac:spMkLst>
        </pc:spChg>
        <pc:spChg chg="mod">
          <ac:chgData name="Audrey-Anne Marcotte" userId="a8b27795-60fb-45e7-85ae-030ae331a8f0" providerId="ADAL" clId="{1796B4C2-71AD-4EAF-A79F-4CB0E148FF61}" dt="2025-08-28T12:07:10.611" v="8" actId="1076"/>
          <ac:spMkLst>
            <pc:docMk/>
            <pc:sldMk cId="2003780286" sldId="275"/>
            <ac:spMk id="17" creationId="{3BB27849-DE69-DC64-612E-596D1263E84A}"/>
          </ac:spMkLst>
        </pc:spChg>
      </pc:sldChg>
      <pc:sldChg chg="modSp mod">
        <pc:chgData name="Audrey-Anne Marcotte" userId="a8b27795-60fb-45e7-85ae-030ae331a8f0" providerId="ADAL" clId="{1796B4C2-71AD-4EAF-A79F-4CB0E148FF61}" dt="2025-08-28T12:06:52.460" v="4" actId="2711"/>
        <pc:sldMkLst>
          <pc:docMk/>
          <pc:sldMk cId="3367396690" sldId="276"/>
        </pc:sldMkLst>
        <pc:spChg chg="mod">
          <ac:chgData name="Audrey-Anne Marcotte" userId="a8b27795-60fb-45e7-85ae-030ae331a8f0" providerId="ADAL" clId="{1796B4C2-71AD-4EAF-A79F-4CB0E148FF61}" dt="2025-08-28T12:06:52.460" v="4" actId="2711"/>
          <ac:spMkLst>
            <pc:docMk/>
            <pc:sldMk cId="3367396690" sldId="276"/>
            <ac:spMk id="18" creationId="{AD40C0A0-5978-DDAF-9B5C-AC3E0D929840}"/>
          </ac:spMkLst>
        </pc:spChg>
      </pc:sldChg>
      <pc:sldChg chg="modSp mod">
        <pc:chgData name="Audrey-Anne Marcotte" userId="a8b27795-60fb-45e7-85ae-030ae331a8f0" providerId="ADAL" clId="{1796B4C2-71AD-4EAF-A79F-4CB0E148FF61}" dt="2025-08-28T12:06:45.509" v="3" actId="2711"/>
        <pc:sldMkLst>
          <pc:docMk/>
          <pc:sldMk cId="669456824" sldId="277"/>
        </pc:sldMkLst>
        <pc:spChg chg="mod">
          <ac:chgData name="Audrey-Anne Marcotte" userId="a8b27795-60fb-45e7-85ae-030ae331a8f0" providerId="ADAL" clId="{1796B4C2-71AD-4EAF-A79F-4CB0E148FF61}" dt="2025-08-28T12:06:45.509" v="3" actId="2711"/>
          <ac:spMkLst>
            <pc:docMk/>
            <pc:sldMk cId="669456824" sldId="277"/>
            <ac:spMk id="18" creationId="{3A26D512-938E-2CF2-7B04-2A0C361DDD9D}"/>
          </ac:spMkLst>
        </pc:spChg>
      </pc:sldChg>
      <pc:sldChg chg="modSp mod">
        <pc:chgData name="Audrey-Anne Marcotte" userId="a8b27795-60fb-45e7-85ae-030ae331a8f0" providerId="ADAL" clId="{1796B4C2-71AD-4EAF-A79F-4CB0E148FF61}" dt="2025-08-28T12:06:39.144" v="2" actId="2711"/>
        <pc:sldMkLst>
          <pc:docMk/>
          <pc:sldMk cId="3626239048" sldId="278"/>
        </pc:sldMkLst>
        <pc:spChg chg="mod">
          <ac:chgData name="Audrey-Anne Marcotte" userId="a8b27795-60fb-45e7-85ae-030ae331a8f0" providerId="ADAL" clId="{1796B4C2-71AD-4EAF-A79F-4CB0E148FF61}" dt="2025-08-28T12:06:39.144" v="2" actId="2711"/>
          <ac:spMkLst>
            <pc:docMk/>
            <pc:sldMk cId="3626239048" sldId="278"/>
            <ac:spMk id="18" creationId="{42FD443E-DBD9-D5A8-98C0-4E7859F62492}"/>
          </ac:spMkLst>
        </pc:spChg>
      </pc:sldChg>
      <pc:sldChg chg="modSp mod">
        <pc:chgData name="Audrey-Anne Marcotte" userId="a8b27795-60fb-45e7-85ae-030ae331a8f0" providerId="ADAL" clId="{1796B4C2-71AD-4EAF-A79F-4CB0E148FF61}" dt="2025-08-28T12:06:33.580" v="1" actId="2711"/>
        <pc:sldMkLst>
          <pc:docMk/>
          <pc:sldMk cId="3431720669" sldId="279"/>
        </pc:sldMkLst>
        <pc:spChg chg="mod">
          <ac:chgData name="Audrey-Anne Marcotte" userId="a8b27795-60fb-45e7-85ae-030ae331a8f0" providerId="ADAL" clId="{1796B4C2-71AD-4EAF-A79F-4CB0E148FF61}" dt="2025-08-28T12:06:33.580" v="1" actId="2711"/>
          <ac:spMkLst>
            <pc:docMk/>
            <pc:sldMk cId="3431720669" sldId="279"/>
            <ac:spMk id="18" creationId="{4E187FF3-7BF2-B4A5-5412-5091CEB07A74}"/>
          </ac:spMkLst>
        </pc:spChg>
      </pc:sldChg>
      <pc:sldChg chg="modSp mod">
        <pc:chgData name="Audrey-Anne Marcotte" userId="a8b27795-60fb-45e7-85ae-030ae331a8f0" providerId="ADAL" clId="{1796B4C2-71AD-4EAF-A79F-4CB0E148FF61}" dt="2025-08-28T12:06:25.027" v="0" actId="2711"/>
        <pc:sldMkLst>
          <pc:docMk/>
          <pc:sldMk cId="2713264649" sldId="313"/>
        </pc:sldMkLst>
        <pc:spChg chg="mod">
          <ac:chgData name="Audrey-Anne Marcotte" userId="a8b27795-60fb-45e7-85ae-030ae331a8f0" providerId="ADAL" clId="{1796B4C2-71AD-4EAF-A79F-4CB0E148FF61}" dt="2025-08-28T12:06:25.027" v="0" actId="2711"/>
          <ac:spMkLst>
            <pc:docMk/>
            <pc:sldMk cId="2713264649" sldId="313"/>
            <ac:spMk id="15" creationId="{D56B3EA7-5038-36E2-7A42-D7509222DD3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6C857-41D8-4F2C-8806-84A5DFF8BCEC}" type="datetimeFigureOut">
              <a:rPr lang="fr-CA" smtClean="0"/>
              <a:t>2025-09-05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76283-932C-49BC-A487-E2261E2FBBF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080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CF359-2D4C-43BD-8EC5-439DED17BC95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0764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5FA0D-96D0-35C4-D32A-CAE99042A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B3048A5-636B-CD88-9C62-CDFE8DE1DA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614F408-D62C-A3A2-B674-8B94E7A6F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20750D-7A79-039B-91E8-8DD2BD447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8EF00-4E48-4ECB-806C-2E96D76AC061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593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55D6E-71F4-DCE1-26E4-67CE795F6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06E06D3-BEBB-C408-FB8D-619E5158BF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F9D4725-515B-1AE3-BE73-E123A5330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0FFB53-CE91-99DF-D785-9AE2571C90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8EF00-4E48-4ECB-806C-2E96D76AC061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522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DF77A-968C-9672-0DCC-E79B4739B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A3DF419-6679-3D3C-E2B2-31BF823519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E7DE330-443B-BF3F-E782-25E457F30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9CE255-6EAD-9F88-35EE-E1671ED22A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8EF00-4E48-4ECB-806C-2E96D76AC061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3180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0D90F-5BC2-F026-46D3-B9A69EEEE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AC361E5-6992-2503-17A4-2A6D7588A4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42A625E-17E8-4E7B-175A-87EFF0562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355953-AD1B-4C0F-1033-1AD8E760C9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8EF00-4E48-4ECB-806C-2E96D76AC061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430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347AD-2EA8-9C7C-3D5D-07DEFDDF6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D0262FA-21E1-5128-E80E-B86966BE23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2D378FC-1F34-559C-A5DB-672C252744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5B0B09-116C-82D0-C4F5-DB39A110E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8EF00-4E48-4ECB-806C-2E96D76AC061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9117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86B5B-B27F-7017-D1BB-AC3F5086B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3E38300-5F09-D2C4-2D6B-2970D9DB82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2D4CE65-8667-A4B3-636B-249D384A39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B8E85D-FD39-F86F-ACC2-C3D7526734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8EF00-4E48-4ECB-806C-2E96D76AC061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045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DECB5-DED1-719F-0493-DEDDBA8E5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40B8F56-BBBA-F804-BA3A-F4DC9D34B8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B5520E0-303A-C592-9A44-0CC797C2C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730EA6-C25C-10F0-C9F0-8FB7F11204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8EF00-4E48-4ECB-806C-2E96D76AC061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4077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CF359-2D4C-43BD-8EC5-439DED17BC95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716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B85AA4-3B2D-B202-1207-EAD28FA2A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D913F3-25BC-E908-12B7-099184C3D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136F34-4D4C-4A2D-E15C-498EE65E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52D9-5487-4B26-A9DB-8152B5FEE451}" type="datetimeFigureOut">
              <a:rPr lang="fr-CA" smtClean="0"/>
              <a:t>2025-09-05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FCF7EC-B3DC-E7E7-9937-7D35BF245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04BA06-C22F-A6AA-A617-7E53C356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4C4D-93F6-4C27-9688-0363A8CCF9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200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93D976-4CFC-4B05-3CCB-2E6E4577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1315A1-7C78-DA9A-4EA1-AC6E3CAFC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5A218A-9043-184C-EBAE-A87F4D07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52D9-5487-4B26-A9DB-8152B5FEE451}" type="datetimeFigureOut">
              <a:rPr lang="fr-CA" smtClean="0"/>
              <a:t>2025-09-05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FBDFBD-7043-EB4A-B109-8734129F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F4CE65-A908-FB0A-843A-3E5585763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4C4D-93F6-4C27-9688-0363A8CCF9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98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230E460-F174-FFE7-16F5-71443EC911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060624-BB2A-CFDC-FC29-E9A0520DC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84CC4A-B540-1F84-DA9C-B8FD5FF8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52D9-5487-4B26-A9DB-8152B5FEE451}" type="datetimeFigureOut">
              <a:rPr lang="fr-CA" smtClean="0"/>
              <a:t>2025-09-05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F0FB12-7B1D-6F71-957E-5C2E0513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843EC7-BC4C-B66F-7F2C-64888065E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4C4D-93F6-4C27-9688-0363A8CCF9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468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A4AF91-C5DE-BA50-CFBE-C486DACC8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4279F7-0AB9-ED15-46EE-ED0356BBE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929EF3-3E87-F1F4-D1A8-46890496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52D9-5487-4B26-A9DB-8152B5FEE451}" type="datetimeFigureOut">
              <a:rPr lang="fr-CA" smtClean="0"/>
              <a:t>2025-09-05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C9BB61-AD90-ED5C-33DD-E7D4FF213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18167A-2366-5022-1178-4DA69DB3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4C4D-93F6-4C27-9688-0363A8CCF9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985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957DA-94E0-FE81-90EF-686329937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D50292-E8C1-CA2E-7436-65A0D11E9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3B2303-CA82-7431-0A00-8B0ED2F02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52D9-5487-4B26-A9DB-8152B5FEE451}" type="datetimeFigureOut">
              <a:rPr lang="fr-CA" smtClean="0"/>
              <a:t>2025-09-05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73DDEA-9812-D86E-FAD0-A25EC133F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72CBF8-2629-F549-0711-7679F952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4C4D-93F6-4C27-9688-0363A8CCF9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445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6B5D28-EDD8-C8EF-3081-30608B796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8DEC66-E66E-B759-E496-AF398C0F8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9EE029-4C42-5DBD-ADB7-E49A1DF87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B65233-5333-D84C-5A54-4C98DAC2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52D9-5487-4B26-A9DB-8152B5FEE451}" type="datetimeFigureOut">
              <a:rPr lang="fr-CA" smtClean="0"/>
              <a:t>2025-09-05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496899-84F6-5675-F54E-D1008C5A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5C128A-0E9D-EA10-DBDD-331CB49C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4C4D-93F6-4C27-9688-0363A8CCF9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789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8F7DC4-AF39-0115-D586-F48A2102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A54771-DD16-2EFD-DA6B-0ADD76405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E5EFF0-D4F8-4A21-C25F-FA67FBAF3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97A13F-B710-0D8E-FA83-7368089A1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A16CC5-E5FB-6D27-774C-BF9C1380C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4D12737-1B0B-7B7D-127E-D3F48710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52D9-5487-4B26-A9DB-8152B5FEE451}" type="datetimeFigureOut">
              <a:rPr lang="fr-CA" smtClean="0"/>
              <a:t>2025-09-05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E074EC9-F727-9909-CA63-24F83204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6560919-6186-1A65-31D5-1C518BBF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4C4D-93F6-4C27-9688-0363A8CCF9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960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726ACD-0B48-3327-0557-6DBAC5399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319ACC-3FE7-5978-6830-3A03DD072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52D9-5487-4B26-A9DB-8152B5FEE451}" type="datetimeFigureOut">
              <a:rPr lang="fr-CA" smtClean="0"/>
              <a:t>2025-09-05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DB34381-27F5-FAEE-6568-E146DE28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CE9FC1-909C-FF4D-306B-D3226A13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4C4D-93F6-4C27-9688-0363A8CCF9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864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094DA81-E8F3-93A5-AEE1-C54BDD93C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52D9-5487-4B26-A9DB-8152B5FEE451}" type="datetimeFigureOut">
              <a:rPr lang="fr-CA" smtClean="0"/>
              <a:t>2025-09-05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CB786BD-A739-6766-06D0-5B2B371E9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F7027F-2FB1-543D-35FB-7B17A781E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4C4D-93F6-4C27-9688-0363A8CCF9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248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ACD46C-E42E-36B9-630F-E49E81FC0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5DE9F8-8684-B39E-2FA7-368A1C2A6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5107ED-3A58-3229-BC98-B13B424A6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DC6714-6C74-8F49-AE36-F0746ECCE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52D9-5487-4B26-A9DB-8152B5FEE451}" type="datetimeFigureOut">
              <a:rPr lang="fr-CA" smtClean="0"/>
              <a:t>2025-09-05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83D315-79C8-EB7E-FAE4-A23221C2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EF9C49-7B8B-4E39-3D0F-3FFD1ACD3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4C4D-93F6-4C27-9688-0363A8CCF9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744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75460-48B4-CE84-753D-3919B678D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EC68F9A-7509-D932-B5A5-FF49D4387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CFC5E3-D820-85AC-3DD7-3E943D538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9B79EA-380D-C357-D96D-AE1CAE28F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52D9-5487-4B26-A9DB-8152B5FEE451}" type="datetimeFigureOut">
              <a:rPr lang="fr-CA" smtClean="0"/>
              <a:t>2025-09-05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6A90B8-3D10-E93D-FB6F-715419848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940F03-BE4A-9EB1-F1EA-75E8D725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4C4D-93F6-4C27-9688-0363A8CCF9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066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42E2001-9509-65F1-6C31-3B52B4379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87E85B-04B5-E60B-B379-76010914B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DD34C6-29BB-5372-7865-F1458477D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1352D9-5487-4B26-A9DB-8152B5FEE451}" type="datetimeFigureOut">
              <a:rPr lang="fr-CA" smtClean="0"/>
              <a:t>2025-09-05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F5DA01-6E96-E0E0-9EC9-EBF82E9D6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2C0FE3-E255-082C-2DD9-A5B08699C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954C4D-93F6-4C27-9688-0363A8CCF9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007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7.svg"/><Relationship Id="rId39" Type="http://schemas.openxmlformats.org/officeDocument/2006/relationships/hyperlink" Target="https://can01.safelinks.protection.outlook.com/?url=https%3A%2F%2Fwww.canva.com%2Fpolicies%2Fcontent-license-agreement%2F&amp;data=05%7C02%7CAudrey.April%40USherbrooke.ca%7Cf027ec9f66f24606a53a08dd46078032%7C3a5a8744593545f99423b32c3a5de082%7C0%7C0%7C638743720226922278%7CUnknown%7CTWFpbGZsb3d8eyJFbXB0eU1hcGkiOnRydWUsIlYiOiIwLjAuMDAwMCIsIlAiOiJXaW4zMiIsIkFOIjoiTWFpbCIsIldUIjoyfQ%3D%3D%7C0%7C%7C%7C&amp;sdata=%2BvuywfErq5bHne5o1j8woJh71RKq6aXi541KcXQkUrQ%3D&amp;reserved=0" TargetMode="External"/><Relationship Id="rId21" Type="http://schemas.openxmlformats.org/officeDocument/2006/relationships/image" Target="../media/image2.png"/><Relationship Id="rId34" Type="http://schemas.openxmlformats.org/officeDocument/2006/relationships/image" Target="../media/image15.svg"/><Relationship Id="rId42" Type="http://schemas.openxmlformats.org/officeDocument/2006/relationships/image" Target="../media/image19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1.jpeg"/><Relationship Id="rId29" Type="http://schemas.openxmlformats.org/officeDocument/2006/relationships/image" Target="../media/image10.png"/><Relationship Id="rId41" Type="http://schemas.openxmlformats.org/officeDocument/2006/relationships/hyperlink" Target="https://sante-mentale-jeunesse.usherbrooke.ca/hors-piste/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5.svg"/><Relationship Id="rId32" Type="http://schemas.openxmlformats.org/officeDocument/2006/relationships/image" Target="../media/image13.svg"/><Relationship Id="rId37" Type="http://schemas.openxmlformats.org/officeDocument/2006/relationships/image" Target="../media/image18.png"/><Relationship Id="rId40" Type="http://schemas.openxmlformats.org/officeDocument/2006/relationships/hyperlink" Target="https://www.microsoft.com/en-us/legal/intellectualproperty" TargetMode="Externa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4.png"/><Relationship Id="rId28" Type="http://schemas.openxmlformats.org/officeDocument/2006/relationships/image" Target="../media/image9.svg"/><Relationship Id="rId36" Type="http://schemas.openxmlformats.org/officeDocument/2006/relationships/image" Target="../media/image17.png"/><Relationship Id="rId10" Type="http://schemas.openxmlformats.org/officeDocument/2006/relationships/tags" Target="../tags/tag10.xml"/><Relationship Id="rId19" Type="http://schemas.openxmlformats.org/officeDocument/2006/relationships/notesSlide" Target="../notesSlides/notesSlide1.xml"/><Relationship Id="rId31" Type="http://schemas.openxmlformats.org/officeDocument/2006/relationships/image" Target="../media/image12.png"/><Relationship Id="rId44" Type="http://schemas.openxmlformats.org/officeDocument/2006/relationships/image" Target="../media/image21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3.svg"/><Relationship Id="rId27" Type="http://schemas.openxmlformats.org/officeDocument/2006/relationships/image" Target="../media/image8.png"/><Relationship Id="rId30" Type="http://schemas.openxmlformats.org/officeDocument/2006/relationships/image" Target="../media/image11.svg"/><Relationship Id="rId35" Type="http://schemas.openxmlformats.org/officeDocument/2006/relationships/image" Target="../media/image16.png"/><Relationship Id="rId43" Type="http://schemas.openxmlformats.org/officeDocument/2006/relationships/image" Target="../media/image20.png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38" Type="http://schemas.openxmlformats.org/officeDocument/2006/relationships/hyperlink" Target="https://can01.safelinks.protection.outlook.com/?url=https%3A%2F%2Fcreativecommons.org%2Flicenses%2Fby-nc%2F4.0%2F&amp;data=05%7C02%7CAudrey.April%40USherbrooke.ca%7Cf027ec9f66f24606a53a08dd46078032%7C3a5a8744593545f99423b32c3a5de082%7C0%7C0%7C638743720226908609%7CUnknown%7CTWFpbGZsb3d8eyJFbXB0eU1hcGkiOnRydWUsIlYiOiIwLjAuMDAwMCIsIlAiOiJXaW4zMiIsIkFOIjoiTWFpbCIsIldUIjoyfQ%3D%3D%7C0%7C%7C%7C&amp;sdata=4vkCEFcrbp4jJpUJyxFn0voJkuW75yXycne0dZLNh3A%3D&amp;reserved=0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1.xml"/><Relationship Id="rId18" Type="http://schemas.openxmlformats.org/officeDocument/2006/relationships/image" Target="../media/image35.png"/><Relationship Id="rId26" Type="http://schemas.openxmlformats.org/officeDocument/2006/relationships/hyperlink" Target="https://vimeo.com/1097865347?fl=pl&amp;fe=vl" TargetMode="External"/><Relationship Id="rId3" Type="http://schemas.openxmlformats.org/officeDocument/2006/relationships/tags" Target="../tags/tag172.xml"/><Relationship Id="rId21" Type="http://schemas.openxmlformats.org/officeDocument/2006/relationships/image" Target="../media/image37.png"/><Relationship Id="rId7" Type="http://schemas.openxmlformats.org/officeDocument/2006/relationships/tags" Target="../tags/tag176.xml"/><Relationship Id="rId12" Type="http://schemas.openxmlformats.org/officeDocument/2006/relationships/tags" Target="../tags/tag180.xml"/><Relationship Id="rId17" Type="http://schemas.openxmlformats.org/officeDocument/2006/relationships/image" Target="../media/image13.svg"/><Relationship Id="rId25" Type="http://schemas.openxmlformats.org/officeDocument/2006/relationships/image" Target="../media/image41.svg"/><Relationship Id="rId2" Type="http://schemas.openxmlformats.org/officeDocument/2006/relationships/tags" Target="../tags/tag171.xml"/><Relationship Id="rId16" Type="http://schemas.openxmlformats.org/officeDocument/2006/relationships/image" Target="../media/image12.png"/><Relationship Id="rId20" Type="http://schemas.openxmlformats.org/officeDocument/2006/relationships/hyperlink" Target="https://sante-mentale-jeunesse.usherbrooke.ca/wp-content/uploads/2025/08/Hps11_capsule_10.1-NarrM_Musique.mp3" TargetMode="Externa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79.xml"/><Relationship Id="rId24" Type="http://schemas.openxmlformats.org/officeDocument/2006/relationships/image" Target="../media/image40.png"/><Relationship Id="rId5" Type="http://schemas.openxmlformats.org/officeDocument/2006/relationships/tags" Target="../tags/tag174.xml"/><Relationship Id="rId15" Type="http://schemas.openxmlformats.org/officeDocument/2006/relationships/image" Target="../media/image1.jpeg"/><Relationship Id="rId23" Type="http://schemas.openxmlformats.org/officeDocument/2006/relationships/image" Target="../media/image39.jpeg"/><Relationship Id="rId10" Type="http://schemas.openxmlformats.org/officeDocument/2006/relationships/video" Target="https://player.vimeo.com/video/1097865347?app_id=122963" TargetMode="External"/><Relationship Id="rId19" Type="http://schemas.openxmlformats.org/officeDocument/2006/relationships/image" Target="../media/image36.svg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43.svg"/><Relationship Id="rId3" Type="http://schemas.openxmlformats.org/officeDocument/2006/relationships/tags" Target="../tags/tag184.xml"/><Relationship Id="rId7" Type="http://schemas.openxmlformats.org/officeDocument/2006/relationships/tags" Target="../tags/tag188.xml"/><Relationship Id="rId12" Type="http://schemas.openxmlformats.org/officeDocument/2006/relationships/tags" Target="../tags/tag193.xml"/><Relationship Id="rId17" Type="http://schemas.openxmlformats.org/officeDocument/2006/relationships/image" Target="../media/image25.png"/><Relationship Id="rId2" Type="http://schemas.openxmlformats.org/officeDocument/2006/relationships/tags" Target="../tags/tag183.xml"/><Relationship Id="rId16" Type="http://schemas.openxmlformats.org/officeDocument/2006/relationships/image" Target="../media/image42.svg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5" Type="http://schemas.openxmlformats.org/officeDocument/2006/relationships/tags" Target="../tags/tag186.xml"/><Relationship Id="rId15" Type="http://schemas.openxmlformats.org/officeDocument/2006/relationships/image" Target="../media/image12.png"/><Relationship Id="rId10" Type="http://schemas.openxmlformats.org/officeDocument/2006/relationships/tags" Target="../tags/tag191.xml"/><Relationship Id="rId19" Type="http://schemas.openxmlformats.org/officeDocument/2006/relationships/image" Target="../media/image44.png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tags" Target="../tags/tag206.xml"/><Relationship Id="rId18" Type="http://schemas.openxmlformats.org/officeDocument/2006/relationships/image" Target="../media/image2.png"/><Relationship Id="rId26" Type="http://schemas.openxmlformats.org/officeDocument/2006/relationships/image" Target="../media/image49.svg"/><Relationship Id="rId3" Type="http://schemas.openxmlformats.org/officeDocument/2006/relationships/tags" Target="../tags/tag196.xml"/><Relationship Id="rId21" Type="http://schemas.openxmlformats.org/officeDocument/2006/relationships/image" Target="../media/image13.svg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image" Target="../media/image1.jpeg"/><Relationship Id="rId25" Type="http://schemas.openxmlformats.org/officeDocument/2006/relationships/image" Target="../media/image48.png"/><Relationship Id="rId2" Type="http://schemas.openxmlformats.org/officeDocument/2006/relationships/tags" Target="../tags/tag195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12.png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24" Type="http://schemas.openxmlformats.org/officeDocument/2006/relationships/image" Target="../media/image47.png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23" Type="http://schemas.openxmlformats.org/officeDocument/2006/relationships/image" Target="../media/image46.svg"/><Relationship Id="rId28" Type="http://schemas.openxmlformats.org/officeDocument/2006/relationships/image" Target="../media/image30.svg"/><Relationship Id="rId10" Type="http://schemas.openxmlformats.org/officeDocument/2006/relationships/tags" Target="../tags/tag203.xml"/><Relationship Id="rId19" Type="http://schemas.openxmlformats.org/officeDocument/2006/relationships/image" Target="../media/image3.svg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Relationship Id="rId22" Type="http://schemas.openxmlformats.org/officeDocument/2006/relationships/image" Target="../media/image45.png"/><Relationship Id="rId27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tags" Target="../tags/tag221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26.svg"/><Relationship Id="rId3" Type="http://schemas.openxmlformats.org/officeDocument/2006/relationships/tags" Target="../tags/tag211.xml"/><Relationship Id="rId21" Type="http://schemas.openxmlformats.org/officeDocument/2006/relationships/image" Target="../media/image24.svg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tags" Target="../tags/tag225.xml"/><Relationship Id="rId25" Type="http://schemas.openxmlformats.org/officeDocument/2006/relationships/image" Target="../media/image25.png"/><Relationship Id="rId2" Type="http://schemas.openxmlformats.org/officeDocument/2006/relationships/tags" Target="../tags/tag210.xml"/><Relationship Id="rId16" Type="http://schemas.openxmlformats.org/officeDocument/2006/relationships/tags" Target="../tags/tag224.xml"/><Relationship Id="rId20" Type="http://schemas.openxmlformats.org/officeDocument/2006/relationships/image" Target="../media/image12.png"/><Relationship Id="rId29" Type="http://schemas.openxmlformats.org/officeDocument/2006/relationships/image" Target="../media/image52.png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24" Type="http://schemas.openxmlformats.org/officeDocument/2006/relationships/image" Target="../media/image50.svg"/><Relationship Id="rId5" Type="http://schemas.openxmlformats.org/officeDocument/2006/relationships/tags" Target="../tags/tag213.xml"/><Relationship Id="rId15" Type="http://schemas.openxmlformats.org/officeDocument/2006/relationships/tags" Target="../tags/tag223.xml"/><Relationship Id="rId23" Type="http://schemas.openxmlformats.org/officeDocument/2006/relationships/image" Target="../media/image6.png"/><Relationship Id="rId28" Type="http://schemas.openxmlformats.org/officeDocument/2006/relationships/image" Target="../media/image51.svg"/><Relationship Id="rId10" Type="http://schemas.openxmlformats.org/officeDocument/2006/relationships/tags" Target="../tags/tag218.xml"/><Relationship Id="rId19" Type="http://schemas.openxmlformats.org/officeDocument/2006/relationships/image" Target="../media/image1.jpeg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Relationship Id="rId22" Type="http://schemas.openxmlformats.org/officeDocument/2006/relationships/image" Target="../media/image47.png"/><Relationship Id="rId27" Type="http://schemas.openxmlformats.org/officeDocument/2006/relationships/image" Target="../media/image45.png"/><Relationship Id="rId30" Type="http://schemas.openxmlformats.org/officeDocument/2006/relationships/image" Target="../media/image5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image" Target="../media/image47.png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12" Type="http://schemas.openxmlformats.org/officeDocument/2006/relationships/image" Target="../media/image13.svg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image" Target="../media/image12.png"/><Relationship Id="rId5" Type="http://schemas.openxmlformats.org/officeDocument/2006/relationships/tags" Target="../tags/tag230.xml"/><Relationship Id="rId15" Type="http://schemas.openxmlformats.org/officeDocument/2006/relationships/image" Target="../media/image54.png"/><Relationship Id="rId10" Type="http://schemas.openxmlformats.org/officeDocument/2006/relationships/image" Target="../media/image1.jpeg"/><Relationship Id="rId4" Type="http://schemas.openxmlformats.org/officeDocument/2006/relationships/tags" Target="../tags/tag229.xml"/><Relationship Id="rId9" Type="http://schemas.openxmlformats.org/officeDocument/2006/relationships/slideLayout" Target="../slideLayouts/slideLayout7.xml"/><Relationship Id="rId14" Type="http://schemas.openxmlformats.org/officeDocument/2006/relationships/hyperlink" Target="https://www.youtube.com/watch?v=0EFHbruKEmw" TargetMode="Externa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46.xml"/><Relationship Id="rId18" Type="http://schemas.openxmlformats.org/officeDocument/2006/relationships/tags" Target="../tags/tag251.xml"/><Relationship Id="rId26" Type="http://schemas.openxmlformats.org/officeDocument/2006/relationships/image" Target="../media/image6.png"/><Relationship Id="rId3" Type="http://schemas.openxmlformats.org/officeDocument/2006/relationships/tags" Target="../tags/tag236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240.xml"/><Relationship Id="rId12" Type="http://schemas.openxmlformats.org/officeDocument/2006/relationships/tags" Target="../tags/tag245.xml"/><Relationship Id="rId17" Type="http://schemas.openxmlformats.org/officeDocument/2006/relationships/tags" Target="../tags/tag250.xml"/><Relationship Id="rId25" Type="http://schemas.openxmlformats.org/officeDocument/2006/relationships/image" Target="../media/image47.png"/><Relationship Id="rId33" Type="http://schemas.openxmlformats.org/officeDocument/2006/relationships/image" Target="../media/image51.svg"/><Relationship Id="rId2" Type="http://schemas.openxmlformats.org/officeDocument/2006/relationships/tags" Target="../tags/tag235.xml"/><Relationship Id="rId16" Type="http://schemas.openxmlformats.org/officeDocument/2006/relationships/tags" Target="../tags/tag249.xml"/><Relationship Id="rId20" Type="http://schemas.openxmlformats.org/officeDocument/2006/relationships/tags" Target="../tags/tag253.xml"/><Relationship Id="rId29" Type="http://schemas.openxmlformats.org/officeDocument/2006/relationships/image" Target="../media/image26.svg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24" Type="http://schemas.openxmlformats.org/officeDocument/2006/relationships/image" Target="../media/image24.svg"/><Relationship Id="rId32" Type="http://schemas.openxmlformats.org/officeDocument/2006/relationships/image" Target="../media/image45.png"/><Relationship Id="rId5" Type="http://schemas.openxmlformats.org/officeDocument/2006/relationships/tags" Target="../tags/tag238.xml"/><Relationship Id="rId15" Type="http://schemas.openxmlformats.org/officeDocument/2006/relationships/tags" Target="../tags/tag248.xml"/><Relationship Id="rId23" Type="http://schemas.openxmlformats.org/officeDocument/2006/relationships/image" Target="../media/image12.png"/><Relationship Id="rId28" Type="http://schemas.openxmlformats.org/officeDocument/2006/relationships/image" Target="../media/image25.png"/><Relationship Id="rId10" Type="http://schemas.openxmlformats.org/officeDocument/2006/relationships/tags" Target="../tags/tag243.xml"/><Relationship Id="rId19" Type="http://schemas.openxmlformats.org/officeDocument/2006/relationships/tags" Target="../tags/tag252.xml"/><Relationship Id="rId31" Type="http://schemas.openxmlformats.org/officeDocument/2006/relationships/image" Target="../media/image53.svg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Relationship Id="rId22" Type="http://schemas.openxmlformats.org/officeDocument/2006/relationships/image" Target="../media/image1.jpeg"/><Relationship Id="rId27" Type="http://schemas.openxmlformats.org/officeDocument/2006/relationships/image" Target="../media/image50.svg"/><Relationship Id="rId30" Type="http://schemas.openxmlformats.org/officeDocument/2006/relationships/image" Target="../media/image52.png"/><Relationship Id="rId8" Type="http://schemas.openxmlformats.org/officeDocument/2006/relationships/tags" Target="../tags/tag24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tags" Target="../tags/tag266.xml"/><Relationship Id="rId18" Type="http://schemas.openxmlformats.org/officeDocument/2006/relationships/image" Target="../media/image47.png"/><Relationship Id="rId3" Type="http://schemas.openxmlformats.org/officeDocument/2006/relationships/tags" Target="../tags/tag256.xml"/><Relationship Id="rId21" Type="http://schemas.openxmlformats.org/officeDocument/2006/relationships/image" Target="../media/image25.png"/><Relationship Id="rId7" Type="http://schemas.openxmlformats.org/officeDocument/2006/relationships/tags" Target="../tags/tag260.xml"/><Relationship Id="rId12" Type="http://schemas.openxmlformats.org/officeDocument/2006/relationships/tags" Target="../tags/tag265.xml"/><Relationship Id="rId17" Type="http://schemas.openxmlformats.org/officeDocument/2006/relationships/image" Target="../media/image24.svg"/><Relationship Id="rId2" Type="http://schemas.openxmlformats.org/officeDocument/2006/relationships/tags" Target="../tags/tag255.xml"/><Relationship Id="rId16" Type="http://schemas.openxmlformats.org/officeDocument/2006/relationships/image" Target="../media/image12.png"/><Relationship Id="rId20" Type="http://schemas.openxmlformats.org/officeDocument/2006/relationships/image" Target="../media/image50.svg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24" Type="http://schemas.openxmlformats.org/officeDocument/2006/relationships/image" Target="../media/image51.svg"/><Relationship Id="rId5" Type="http://schemas.openxmlformats.org/officeDocument/2006/relationships/tags" Target="../tags/tag258.xml"/><Relationship Id="rId15" Type="http://schemas.openxmlformats.org/officeDocument/2006/relationships/image" Target="../media/image1.jpeg"/><Relationship Id="rId23" Type="http://schemas.openxmlformats.org/officeDocument/2006/relationships/image" Target="../media/image45.png"/><Relationship Id="rId10" Type="http://schemas.openxmlformats.org/officeDocument/2006/relationships/tags" Target="../tags/tag263.xml"/><Relationship Id="rId19" Type="http://schemas.openxmlformats.org/officeDocument/2006/relationships/image" Target="../media/image6.png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2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74.xml"/><Relationship Id="rId13" Type="http://schemas.openxmlformats.org/officeDocument/2006/relationships/tags" Target="../tags/tag279.xml"/><Relationship Id="rId18" Type="http://schemas.openxmlformats.org/officeDocument/2006/relationships/tags" Target="../tags/tag284.xml"/><Relationship Id="rId26" Type="http://schemas.openxmlformats.org/officeDocument/2006/relationships/image" Target="../media/image29.png"/><Relationship Id="rId3" Type="http://schemas.openxmlformats.org/officeDocument/2006/relationships/tags" Target="../tags/tag269.xml"/><Relationship Id="rId21" Type="http://schemas.openxmlformats.org/officeDocument/2006/relationships/tags" Target="../tags/tag287.xml"/><Relationship Id="rId7" Type="http://schemas.openxmlformats.org/officeDocument/2006/relationships/tags" Target="../tags/tag273.xml"/><Relationship Id="rId12" Type="http://schemas.openxmlformats.org/officeDocument/2006/relationships/tags" Target="../tags/tag278.xml"/><Relationship Id="rId17" Type="http://schemas.openxmlformats.org/officeDocument/2006/relationships/tags" Target="../tags/tag283.xml"/><Relationship Id="rId25" Type="http://schemas.openxmlformats.org/officeDocument/2006/relationships/image" Target="../media/image1.jpeg"/><Relationship Id="rId2" Type="http://schemas.openxmlformats.org/officeDocument/2006/relationships/tags" Target="../tags/tag268.xml"/><Relationship Id="rId16" Type="http://schemas.openxmlformats.org/officeDocument/2006/relationships/tags" Target="../tags/tag282.xml"/><Relationship Id="rId20" Type="http://schemas.openxmlformats.org/officeDocument/2006/relationships/tags" Target="../tags/tag286.xml"/><Relationship Id="rId29" Type="http://schemas.openxmlformats.org/officeDocument/2006/relationships/image" Target="../media/image34.svg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11" Type="http://schemas.openxmlformats.org/officeDocument/2006/relationships/tags" Target="../tags/tag277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271.xml"/><Relationship Id="rId15" Type="http://schemas.openxmlformats.org/officeDocument/2006/relationships/tags" Target="../tags/tag281.xml"/><Relationship Id="rId23" Type="http://schemas.openxmlformats.org/officeDocument/2006/relationships/tags" Target="../tags/tag289.xml"/><Relationship Id="rId28" Type="http://schemas.openxmlformats.org/officeDocument/2006/relationships/image" Target="../media/image33.png"/><Relationship Id="rId10" Type="http://schemas.openxmlformats.org/officeDocument/2006/relationships/tags" Target="../tags/tag276.xml"/><Relationship Id="rId19" Type="http://schemas.openxmlformats.org/officeDocument/2006/relationships/tags" Target="../tags/tag285.xml"/><Relationship Id="rId4" Type="http://schemas.openxmlformats.org/officeDocument/2006/relationships/tags" Target="../tags/tag270.xml"/><Relationship Id="rId9" Type="http://schemas.openxmlformats.org/officeDocument/2006/relationships/tags" Target="../tags/tag275.xml"/><Relationship Id="rId14" Type="http://schemas.openxmlformats.org/officeDocument/2006/relationships/tags" Target="../tags/tag280.xml"/><Relationship Id="rId22" Type="http://schemas.openxmlformats.org/officeDocument/2006/relationships/tags" Target="../tags/tag288.xml"/><Relationship Id="rId27" Type="http://schemas.openxmlformats.org/officeDocument/2006/relationships/image" Target="../media/image3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tags" Target="../tags/tag301.xml"/><Relationship Id="rId18" Type="http://schemas.openxmlformats.org/officeDocument/2006/relationships/image" Target="../media/image35.png"/><Relationship Id="rId26" Type="http://schemas.openxmlformats.org/officeDocument/2006/relationships/hyperlink" Target="https://vimeo.com/1097868733" TargetMode="External"/><Relationship Id="rId3" Type="http://schemas.openxmlformats.org/officeDocument/2006/relationships/tags" Target="../tags/tag292.xml"/><Relationship Id="rId21" Type="http://schemas.openxmlformats.org/officeDocument/2006/relationships/image" Target="../media/image37.png"/><Relationship Id="rId7" Type="http://schemas.openxmlformats.org/officeDocument/2006/relationships/tags" Target="../tags/tag296.xml"/><Relationship Id="rId12" Type="http://schemas.openxmlformats.org/officeDocument/2006/relationships/tags" Target="../tags/tag300.xml"/><Relationship Id="rId17" Type="http://schemas.openxmlformats.org/officeDocument/2006/relationships/image" Target="../media/image13.svg"/><Relationship Id="rId25" Type="http://schemas.openxmlformats.org/officeDocument/2006/relationships/image" Target="../media/image41.svg"/><Relationship Id="rId2" Type="http://schemas.openxmlformats.org/officeDocument/2006/relationships/tags" Target="../tags/tag291.xml"/><Relationship Id="rId16" Type="http://schemas.openxmlformats.org/officeDocument/2006/relationships/image" Target="../media/image12.png"/><Relationship Id="rId20" Type="http://schemas.openxmlformats.org/officeDocument/2006/relationships/hyperlink" Target="https://sante-mentale-jeunesse.usherbrooke.ca/wp-content/uploads/2025/08/Hps11_capsule_10.2-NarrM_Musique.mp3" TargetMode="External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299.xml"/><Relationship Id="rId24" Type="http://schemas.openxmlformats.org/officeDocument/2006/relationships/image" Target="../media/image40.png"/><Relationship Id="rId5" Type="http://schemas.openxmlformats.org/officeDocument/2006/relationships/tags" Target="../tags/tag294.xml"/><Relationship Id="rId15" Type="http://schemas.openxmlformats.org/officeDocument/2006/relationships/image" Target="../media/image1.jpeg"/><Relationship Id="rId23" Type="http://schemas.openxmlformats.org/officeDocument/2006/relationships/image" Target="../media/image55.jpeg"/><Relationship Id="rId10" Type="http://schemas.openxmlformats.org/officeDocument/2006/relationships/video" Target="https://player.vimeo.com/video/1097868733?app_id=122963" TargetMode="External"/><Relationship Id="rId19" Type="http://schemas.openxmlformats.org/officeDocument/2006/relationships/image" Target="../media/image36.svg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3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tags" Target="../tags/tag314.xml"/><Relationship Id="rId18" Type="http://schemas.openxmlformats.org/officeDocument/2006/relationships/notesSlide" Target="../notesSlides/notesSlide9.xml"/><Relationship Id="rId3" Type="http://schemas.openxmlformats.org/officeDocument/2006/relationships/tags" Target="../tags/tag304.xml"/><Relationship Id="rId21" Type="http://schemas.openxmlformats.org/officeDocument/2006/relationships/image" Target="../media/image13.svg"/><Relationship Id="rId7" Type="http://schemas.openxmlformats.org/officeDocument/2006/relationships/tags" Target="../tags/tag308.xml"/><Relationship Id="rId12" Type="http://schemas.openxmlformats.org/officeDocument/2006/relationships/tags" Target="../tags/tag313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303.xml"/><Relationship Id="rId16" Type="http://schemas.openxmlformats.org/officeDocument/2006/relationships/tags" Target="../tags/tag317.xml"/><Relationship Id="rId20" Type="http://schemas.openxmlformats.org/officeDocument/2006/relationships/image" Target="../media/image12.png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5" Type="http://schemas.openxmlformats.org/officeDocument/2006/relationships/tags" Target="../tags/tag306.xml"/><Relationship Id="rId15" Type="http://schemas.openxmlformats.org/officeDocument/2006/relationships/tags" Target="../tags/tag316.xml"/><Relationship Id="rId23" Type="http://schemas.openxmlformats.org/officeDocument/2006/relationships/image" Target="../media/image57.svg"/><Relationship Id="rId10" Type="http://schemas.openxmlformats.org/officeDocument/2006/relationships/tags" Target="../tags/tag311.xml"/><Relationship Id="rId19" Type="http://schemas.openxmlformats.org/officeDocument/2006/relationships/image" Target="../media/image1.jpeg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tags" Target="../tags/tag315.xml"/><Relationship Id="rId22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3.sv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image" Target="../media/image12.png"/><Relationship Id="rId2" Type="http://schemas.openxmlformats.org/officeDocument/2006/relationships/tags" Target="../tags/tag19.xml"/><Relationship Id="rId16" Type="http://schemas.openxmlformats.org/officeDocument/2006/relationships/image" Target="../media/image23.sv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image" Target="../media/image22.png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25.xml"/><Relationship Id="rId13" Type="http://schemas.openxmlformats.org/officeDocument/2006/relationships/tags" Target="../tags/tag330.xml"/><Relationship Id="rId18" Type="http://schemas.openxmlformats.org/officeDocument/2006/relationships/image" Target="../media/image60.png"/><Relationship Id="rId3" Type="http://schemas.openxmlformats.org/officeDocument/2006/relationships/tags" Target="../tags/tag320.xml"/><Relationship Id="rId21" Type="http://schemas.openxmlformats.org/officeDocument/2006/relationships/image" Target="../media/image13.svg"/><Relationship Id="rId7" Type="http://schemas.openxmlformats.org/officeDocument/2006/relationships/tags" Target="../tags/tag324.xml"/><Relationship Id="rId12" Type="http://schemas.openxmlformats.org/officeDocument/2006/relationships/tags" Target="../tags/tag329.xml"/><Relationship Id="rId17" Type="http://schemas.openxmlformats.org/officeDocument/2006/relationships/image" Target="../media/image59.svg"/><Relationship Id="rId25" Type="http://schemas.openxmlformats.org/officeDocument/2006/relationships/image" Target="../media/image65.svg"/><Relationship Id="rId2" Type="http://schemas.openxmlformats.org/officeDocument/2006/relationships/tags" Target="../tags/tag319.xml"/><Relationship Id="rId16" Type="http://schemas.openxmlformats.org/officeDocument/2006/relationships/image" Target="../media/image58.png"/><Relationship Id="rId20" Type="http://schemas.openxmlformats.org/officeDocument/2006/relationships/image" Target="../media/image12.png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tags" Target="../tags/tag328.xml"/><Relationship Id="rId24" Type="http://schemas.openxmlformats.org/officeDocument/2006/relationships/image" Target="../media/image64.png"/><Relationship Id="rId5" Type="http://schemas.openxmlformats.org/officeDocument/2006/relationships/tags" Target="../tags/tag322.xml"/><Relationship Id="rId15" Type="http://schemas.openxmlformats.org/officeDocument/2006/relationships/image" Target="../media/image1.jpeg"/><Relationship Id="rId23" Type="http://schemas.openxmlformats.org/officeDocument/2006/relationships/image" Target="../media/image63.svg"/><Relationship Id="rId10" Type="http://schemas.openxmlformats.org/officeDocument/2006/relationships/tags" Target="../tags/tag327.xml"/><Relationship Id="rId19" Type="http://schemas.openxmlformats.org/officeDocument/2006/relationships/image" Target="../media/image61.png"/><Relationship Id="rId4" Type="http://schemas.openxmlformats.org/officeDocument/2006/relationships/tags" Target="../tags/tag321.xml"/><Relationship Id="rId9" Type="http://schemas.openxmlformats.org/officeDocument/2006/relationships/tags" Target="../tags/tag326.xml"/><Relationship Id="rId14" Type="http://schemas.openxmlformats.org/officeDocument/2006/relationships/slideLayout" Target="../slideLayouts/slideLayout4.xml"/><Relationship Id="rId22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image" Target="../media/image25.png"/><Relationship Id="rId3" Type="http://schemas.openxmlformats.org/officeDocument/2006/relationships/tags" Target="../tags/tag32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image" Target="../media/image24.svg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image" Target="../media/image12.png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image" Target="../media/image1.jpeg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notesSlide" Target="../notesSlides/notesSlide2.xml"/><Relationship Id="rId27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tags" Target="../tags/tag75.xml"/><Relationship Id="rId3" Type="http://schemas.openxmlformats.org/officeDocument/2006/relationships/tags" Target="../tags/tag52.xml"/><Relationship Id="rId21" Type="http://schemas.openxmlformats.org/officeDocument/2006/relationships/tags" Target="../tags/tag70.xml"/><Relationship Id="rId34" Type="http://schemas.openxmlformats.org/officeDocument/2006/relationships/image" Target="../media/image29.png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tags" Target="../tags/tag74.xml"/><Relationship Id="rId33" Type="http://schemas.openxmlformats.org/officeDocument/2006/relationships/image" Target="../media/image28.svg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tags" Target="../tags/tag69.xml"/><Relationship Id="rId29" Type="http://schemas.openxmlformats.org/officeDocument/2006/relationships/image" Target="../media/image1.jpe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tags" Target="../tags/tag73.xml"/><Relationship Id="rId32" Type="http://schemas.openxmlformats.org/officeDocument/2006/relationships/image" Target="../media/image27.png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tags" Target="../tags/tag72.xml"/><Relationship Id="rId28" Type="http://schemas.openxmlformats.org/officeDocument/2006/relationships/notesSlide" Target="../notesSlides/notesSlide3.xml"/><Relationship Id="rId10" Type="http://schemas.openxmlformats.org/officeDocument/2006/relationships/tags" Target="../tags/tag59.xml"/><Relationship Id="rId19" Type="http://schemas.openxmlformats.org/officeDocument/2006/relationships/tags" Target="../tags/tag68.xml"/><Relationship Id="rId31" Type="http://schemas.openxmlformats.org/officeDocument/2006/relationships/image" Target="../media/image13.sv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tags" Target="../tags/tag71.xml"/><Relationship Id="rId27" Type="http://schemas.openxmlformats.org/officeDocument/2006/relationships/slideLayout" Target="../slideLayouts/slideLayout7.xml"/><Relationship Id="rId30" Type="http://schemas.openxmlformats.org/officeDocument/2006/relationships/image" Target="../media/image12.png"/><Relationship Id="rId35" Type="http://schemas.openxmlformats.org/officeDocument/2006/relationships/image" Target="../media/image30.svg"/><Relationship Id="rId8" Type="http://schemas.openxmlformats.org/officeDocument/2006/relationships/tags" Target="../tags/tag5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image" Target="../media/image29.png"/><Relationship Id="rId3" Type="http://schemas.openxmlformats.org/officeDocument/2006/relationships/tags" Target="../tags/tag78.xml"/><Relationship Id="rId21" Type="http://schemas.openxmlformats.org/officeDocument/2006/relationships/image" Target="../media/image1.jpeg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image" Target="../media/image28.svg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notesSlide" Target="../notesSlides/notesSlide4.xml"/><Relationship Id="rId29" Type="http://schemas.openxmlformats.org/officeDocument/2006/relationships/image" Target="../media/image32.sv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image" Target="../media/image27.png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image" Target="../media/image13.svg"/><Relationship Id="rId28" Type="http://schemas.openxmlformats.org/officeDocument/2006/relationships/image" Target="../media/image31.png"/><Relationship Id="rId10" Type="http://schemas.openxmlformats.org/officeDocument/2006/relationships/tags" Target="../tags/tag85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image" Target="../media/image12.png"/><Relationship Id="rId27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image" Target="../media/image12.png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image" Target="../media/image1.jpeg"/><Relationship Id="rId33" Type="http://schemas.openxmlformats.org/officeDocument/2006/relationships/image" Target="../media/image34.svg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image" Target="../media/image28.sv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notesSlide" Target="../notesSlides/notesSlide5.xml"/><Relationship Id="rId32" Type="http://schemas.openxmlformats.org/officeDocument/2006/relationships/image" Target="../media/image33.png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slideLayout" Target="../slideLayouts/slideLayout7.xml"/><Relationship Id="rId28" Type="http://schemas.openxmlformats.org/officeDocument/2006/relationships/image" Target="../media/image27.png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image" Target="../media/image30.svg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image" Target="../media/image13.svg"/><Relationship Id="rId30" Type="http://schemas.openxmlformats.org/officeDocument/2006/relationships/image" Target="../media/image29.png"/><Relationship Id="rId8" Type="http://schemas.openxmlformats.org/officeDocument/2006/relationships/tags" Target="../tags/tag10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18.xml"/><Relationship Id="rId21" Type="http://schemas.openxmlformats.org/officeDocument/2006/relationships/image" Target="../media/image12.png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image" Target="../media/image1.jpeg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image" Target="../media/image28.svg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image" Target="../media/image27.png"/><Relationship Id="rId10" Type="http://schemas.openxmlformats.org/officeDocument/2006/relationships/tags" Target="../tags/tag125.xml"/><Relationship Id="rId19" Type="http://schemas.openxmlformats.org/officeDocument/2006/relationships/notesSlide" Target="../notesSlides/notesSlide6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45.xml"/><Relationship Id="rId18" Type="http://schemas.openxmlformats.org/officeDocument/2006/relationships/tags" Target="../tags/tag150.xml"/><Relationship Id="rId26" Type="http://schemas.openxmlformats.org/officeDocument/2006/relationships/tags" Target="../tags/tag158.xml"/><Relationship Id="rId21" Type="http://schemas.openxmlformats.org/officeDocument/2006/relationships/tags" Target="../tags/tag153.xml"/><Relationship Id="rId34" Type="http://schemas.openxmlformats.org/officeDocument/2006/relationships/image" Target="../media/image29.png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5" Type="http://schemas.openxmlformats.org/officeDocument/2006/relationships/tags" Target="../tags/tag157.xml"/><Relationship Id="rId33" Type="http://schemas.openxmlformats.org/officeDocument/2006/relationships/image" Target="../media/image28.svg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0" Type="http://schemas.openxmlformats.org/officeDocument/2006/relationships/tags" Target="../tags/tag152.xml"/><Relationship Id="rId29" Type="http://schemas.openxmlformats.org/officeDocument/2006/relationships/image" Target="../media/image1.jpeg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24" Type="http://schemas.openxmlformats.org/officeDocument/2006/relationships/tags" Target="../tags/tag156.xml"/><Relationship Id="rId32" Type="http://schemas.openxmlformats.org/officeDocument/2006/relationships/image" Target="../media/image27.png"/><Relationship Id="rId37" Type="http://schemas.openxmlformats.org/officeDocument/2006/relationships/image" Target="../media/image34.svg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23" Type="http://schemas.openxmlformats.org/officeDocument/2006/relationships/tags" Target="../tags/tag155.xml"/><Relationship Id="rId28" Type="http://schemas.openxmlformats.org/officeDocument/2006/relationships/notesSlide" Target="../notesSlides/notesSlide7.xml"/><Relationship Id="rId36" Type="http://schemas.openxmlformats.org/officeDocument/2006/relationships/image" Target="../media/image33.png"/><Relationship Id="rId10" Type="http://schemas.openxmlformats.org/officeDocument/2006/relationships/tags" Target="../tags/tag142.xml"/><Relationship Id="rId19" Type="http://schemas.openxmlformats.org/officeDocument/2006/relationships/tags" Target="../tags/tag151.xml"/><Relationship Id="rId31" Type="http://schemas.openxmlformats.org/officeDocument/2006/relationships/image" Target="../media/image13.svg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Relationship Id="rId22" Type="http://schemas.openxmlformats.org/officeDocument/2006/relationships/tags" Target="../tags/tag154.xml"/><Relationship Id="rId27" Type="http://schemas.openxmlformats.org/officeDocument/2006/relationships/slideLayout" Target="../slideLayouts/slideLayout7.xml"/><Relationship Id="rId30" Type="http://schemas.openxmlformats.org/officeDocument/2006/relationships/image" Target="../media/image12.png"/><Relationship Id="rId35" Type="http://schemas.openxmlformats.org/officeDocument/2006/relationships/image" Target="../media/image30.svg"/><Relationship Id="rId8" Type="http://schemas.openxmlformats.org/officeDocument/2006/relationships/tags" Target="../tags/tag140.xml"/><Relationship Id="rId3" Type="http://schemas.openxmlformats.org/officeDocument/2006/relationships/tags" Target="../tags/tag1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notesSlide" Target="../notesSlides/notesSlide8.xml"/><Relationship Id="rId18" Type="http://schemas.openxmlformats.org/officeDocument/2006/relationships/image" Target="../media/image28.svg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27.png"/><Relationship Id="rId2" Type="http://schemas.openxmlformats.org/officeDocument/2006/relationships/tags" Target="../tags/tag160.xml"/><Relationship Id="rId16" Type="http://schemas.openxmlformats.org/officeDocument/2006/relationships/image" Target="../media/image13.svg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5" Type="http://schemas.openxmlformats.org/officeDocument/2006/relationships/tags" Target="../tags/tag163.xml"/><Relationship Id="rId15" Type="http://schemas.openxmlformats.org/officeDocument/2006/relationships/image" Target="../media/image12.png"/><Relationship Id="rId10" Type="http://schemas.openxmlformats.org/officeDocument/2006/relationships/tags" Target="../tags/tag168.xml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668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3" name="Freeform 3"/>
          <p:cNvSpPr/>
          <p:nvPr>
            <p:custDataLst>
              <p:tags r:id="rId2"/>
            </p:custDataLst>
          </p:nvPr>
        </p:nvSpPr>
        <p:spPr>
          <a:xfrm>
            <a:off x="8369464" y="2927691"/>
            <a:ext cx="3354154" cy="3345769"/>
          </a:xfrm>
          <a:custGeom>
            <a:avLst/>
            <a:gdLst/>
            <a:ahLst/>
            <a:cxnLst/>
            <a:rect l="l" t="t" r="r" b="b"/>
            <a:pathLst>
              <a:path w="5031231" h="5018653">
                <a:moveTo>
                  <a:pt x="0" y="0"/>
                </a:moveTo>
                <a:lnTo>
                  <a:pt x="5031231" y="0"/>
                </a:lnTo>
                <a:lnTo>
                  <a:pt x="5031231" y="5018653"/>
                </a:lnTo>
                <a:lnTo>
                  <a:pt x="0" y="501865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4" name="Freeform 4"/>
          <p:cNvSpPr/>
          <p:nvPr>
            <p:custDataLst>
              <p:tags r:id="rId3"/>
            </p:custDataLst>
          </p:nvPr>
        </p:nvSpPr>
        <p:spPr>
          <a:xfrm rot="21447362">
            <a:off x="1238314" y="1941968"/>
            <a:ext cx="9588844" cy="3190470"/>
          </a:xfrm>
          <a:custGeom>
            <a:avLst/>
            <a:gdLst/>
            <a:ahLst/>
            <a:cxnLst/>
            <a:rect l="l" t="t" r="r" b="b"/>
            <a:pathLst>
              <a:path w="14383266" h="4785705">
                <a:moveTo>
                  <a:pt x="0" y="0"/>
                </a:moveTo>
                <a:lnTo>
                  <a:pt x="14383266" y="0"/>
                </a:lnTo>
                <a:lnTo>
                  <a:pt x="14383266" y="4785705"/>
                </a:lnTo>
                <a:lnTo>
                  <a:pt x="0" y="478570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5" name="Freeform 5"/>
          <p:cNvSpPr/>
          <p:nvPr>
            <p:custDataLst>
              <p:tags r:id="rId4"/>
            </p:custDataLst>
          </p:nvPr>
        </p:nvSpPr>
        <p:spPr>
          <a:xfrm>
            <a:off x="1" y="0"/>
            <a:ext cx="2038875" cy="2228696"/>
          </a:xfrm>
          <a:custGeom>
            <a:avLst/>
            <a:gdLst/>
            <a:ahLst/>
            <a:cxnLst/>
            <a:rect l="l" t="t" r="r" b="b"/>
            <a:pathLst>
              <a:path w="4125113" h="4114800">
                <a:moveTo>
                  <a:pt x="0" y="0"/>
                </a:moveTo>
                <a:lnTo>
                  <a:pt x="4125113" y="0"/>
                </a:lnTo>
                <a:lnTo>
                  <a:pt x="41251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-37374" t="-23086" b="1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6" name="Freeform 6"/>
          <p:cNvSpPr/>
          <p:nvPr>
            <p:custDataLst>
              <p:tags r:id="rId5"/>
            </p:custDataLst>
          </p:nvPr>
        </p:nvSpPr>
        <p:spPr>
          <a:xfrm>
            <a:off x="9983925" y="1225373"/>
            <a:ext cx="925995" cy="1089405"/>
          </a:xfrm>
          <a:custGeom>
            <a:avLst/>
            <a:gdLst/>
            <a:ahLst/>
            <a:cxnLst/>
            <a:rect l="l" t="t" r="r" b="b"/>
            <a:pathLst>
              <a:path w="1388992" h="1634108">
                <a:moveTo>
                  <a:pt x="0" y="0"/>
                </a:moveTo>
                <a:lnTo>
                  <a:pt x="1388992" y="0"/>
                </a:lnTo>
                <a:lnTo>
                  <a:pt x="1388992" y="1634108"/>
                </a:lnTo>
                <a:lnTo>
                  <a:pt x="0" y="163410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7" name="Freeform 7"/>
          <p:cNvSpPr/>
          <p:nvPr>
            <p:custDataLst>
              <p:tags r:id="rId6"/>
            </p:custDataLst>
          </p:nvPr>
        </p:nvSpPr>
        <p:spPr>
          <a:xfrm>
            <a:off x="1027062" y="4953152"/>
            <a:ext cx="609677" cy="641441"/>
          </a:xfrm>
          <a:custGeom>
            <a:avLst/>
            <a:gdLst/>
            <a:ahLst/>
            <a:cxnLst/>
            <a:rect l="l" t="t" r="r" b="b"/>
            <a:pathLst>
              <a:path w="657869" h="773964">
                <a:moveTo>
                  <a:pt x="0" y="0"/>
                </a:moveTo>
                <a:lnTo>
                  <a:pt x="657870" y="0"/>
                </a:lnTo>
                <a:lnTo>
                  <a:pt x="657870" y="773963"/>
                </a:lnTo>
                <a:lnTo>
                  <a:pt x="0" y="773963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0A426442-423C-C998-69CF-906C3BEB920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21447409">
            <a:off x="8899523" y="4125585"/>
            <a:ext cx="2093510" cy="949981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B7E9A1D8-EE4E-8CEC-9217-1F0063C5608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59017" y="1798902"/>
            <a:ext cx="590656" cy="574873"/>
          </a:xfrm>
          <a:custGeom>
            <a:avLst/>
            <a:gdLst/>
            <a:ahLst/>
            <a:cxnLst/>
            <a:rect l="l" t="t" r="r" b="b"/>
            <a:pathLst>
              <a:path w="657869" h="773964">
                <a:moveTo>
                  <a:pt x="0" y="0"/>
                </a:moveTo>
                <a:lnTo>
                  <a:pt x="657870" y="0"/>
                </a:lnTo>
                <a:lnTo>
                  <a:pt x="657870" y="773963"/>
                </a:lnTo>
                <a:lnTo>
                  <a:pt x="0" y="773963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solidFill>
                <a:srgbClr val="0038FF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Image 13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E482F32E-4C99-37A8-96AA-43DF1B3EFB5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49" y="-119652"/>
            <a:ext cx="2130779" cy="1198563"/>
          </a:xfrm>
          <a:prstGeom prst="rect">
            <a:avLst/>
          </a:prstGeom>
        </p:spPr>
      </p:pic>
      <p:pic>
        <p:nvPicPr>
          <p:cNvPr id="16" name="Image 15" descr="Une image contenant Police, Graphiqu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C625E962-DAB1-3765-A250-B2E91E28A2F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988" y="121626"/>
            <a:ext cx="2045459" cy="716008"/>
          </a:xfrm>
          <a:prstGeom prst="rect">
            <a:avLst/>
          </a:prstGeom>
        </p:spPr>
      </p:pic>
      <p:pic>
        <p:nvPicPr>
          <p:cNvPr id="20" name="Image 19" descr="Une image contenant carte de visite,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E3BB1B70-272A-E084-460A-6C8D354D37B9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48" y="-849127"/>
            <a:ext cx="2638552" cy="2638552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31B2233-33B6-0656-DCDD-4D881C8FBC5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045277" y="6396335"/>
            <a:ext cx="518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>
                <a:latin typeface="Calibri" panose="020F0502020204030204" pitchFamily="34" charset="0"/>
              </a:rPr>
              <a:t>Contenu écrit sous licence </a:t>
            </a:r>
            <a:r>
              <a:rPr lang="fr-CA" sz="800" u="sng">
                <a:latin typeface="Calibri" panose="020F0502020204030204" pitchFamily="34" charset="0"/>
                <a:hlinkClick r:id="rId38"/>
              </a:rPr>
              <a:t>CC BY-NC 4.0</a:t>
            </a:r>
            <a:r>
              <a:rPr lang="fr-CA" sz="800">
                <a:latin typeface="Calibri" panose="020F0502020204030204" pitchFamily="34" charset="0"/>
              </a:rPr>
              <a:t>. Contenu graphique via </a:t>
            </a:r>
            <a:r>
              <a:rPr lang="fr-CA" sz="800" u="sng" err="1">
                <a:latin typeface="Calibri" panose="020F0502020204030204" pitchFamily="34" charset="0"/>
                <a:hlinkClick r:id="rId39"/>
              </a:rPr>
              <a:t>Canva</a:t>
            </a:r>
            <a:r>
              <a:rPr lang="fr-CA" sz="800">
                <a:latin typeface="Calibri" panose="020F0502020204030204" pitchFamily="34" charset="0"/>
              </a:rPr>
              <a:t> et </a:t>
            </a:r>
            <a:r>
              <a:rPr lang="fr-CA" sz="800" u="sng">
                <a:latin typeface="Calibri" panose="020F0502020204030204" pitchFamily="34" charset="0"/>
                <a:hlinkClick r:id="rId40"/>
              </a:rPr>
              <a:t>PowerPoint</a:t>
            </a:r>
            <a:r>
              <a:rPr lang="fr-CA" sz="800">
                <a:latin typeface="Calibri" panose="020F0502020204030204" pitchFamily="34" charset="0"/>
              </a:rPr>
              <a:t> selon la licence en vigueur </a:t>
            </a:r>
          </a:p>
          <a:p>
            <a:r>
              <a:rPr lang="fr-CA" sz="800">
                <a:latin typeface="Calibri" panose="020F0502020204030204" pitchFamily="34" charset="0"/>
              </a:rPr>
              <a:t>© </a:t>
            </a:r>
            <a:r>
              <a:rPr lang="fr-CA" sz="800" i="1" u="sng">
                <a:latin typeface="Calibri" panose="020F0502020204030204" pitchFamily="34" charset="0"/>
                <a:hlinkClick r:id="rId41"/>
              </a:rPr>
              <a:t>Programme HORS-PISTE</a:t>
            </a:r>
            <a:r>
              <a:rPr lang="fr-CA" sz="800" i="1">
                <a:latin typeface="Calibri" panose="020F0502020204030204" pitchFamily="34" charset="0"/>
              </a:rPr>
              <a:t> </a:t>
            </a:r>
            <a:r>
              <a:rPr lang="fr-CA" sz="800">
                <a:latin typeface="Calibri" panose="020F0502020204030204" pitchFamily="34" charset="0"/>
              </a:rPr>
              <a:t>par le Centre RBC d'expertise universitaire en santé mentale (2025), Université de Sherbrooke. </a:t>
            </a:r>
          </a:p>
        </p:txBody>
      </p:sp>
      <p:pic>
        <p:nvPicPr>
          <p:cNvPr id="1026" name="Picture 2" descr="Une image contenant symbole, Police, Graphique, capture d’écran&#10;&#10;Description générée automatiquement, Image">
            <a:extLst>
              <a:ext uri="{FF2B5EF4-FFF2-40B4-BE49-F238E27FC236}">
                <a16:creationId xmlns:a16="http://schemas.microsoft.com/office/drawing/2014/main" id="{868BDC72-8E0C-ABBD-B39E-88BB84E6E368}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27" y="6465342"/>
            <a:ext cx="730250" cy="25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A197D94-81E3-A63E-88E6-A1962EB412E2}"/>
              </a:ext>
            </a:extLst>
          </p:cNvPr>
          <p:cNvPicPr/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21" y="255558"/>
            <a:ext cx="3083636" cy="50881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4AA55C1-32BC-7FB4-553E-CF2BD6C45DFE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 rot="21424921">
            <a:off x="3071920" y="3802056"/>
            <a:ext cx="6078958" cy="666145"/>
          </a:xfrm>
          <a:prstGeom prst="rect">
            <a:avLst/>
          </a:prstGeom>
          <a:solidFill>
            <a:srgbClr val="9BA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B1515F9-A44A-1ABF-669E-63C0530B966B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 rot="21442907">
            <a:off x="2342489" y="2722382"/>
            <a:ext cx="7507021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6000" b="1">
                <a:latin typeface="Calibri"/>
                <a:ea typeface="Calibri"/>
                <a:cs typeface="Calibri"/>
              </a:rPr>
              <a:t>SE CONNECTER À SON ESPRIT…CRITIQUE!</a:t>
            </a:r>
            <a:endParaRPr lang="fr-FR" sz="6000" b="1">
              <a:latin typeface="Calibri"/>
              <a:ea typeface="Calibri"/>
              <a:cs typeface="Calibri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C843E43-F778-3148-F8D0-E27F125424E7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4"/>
          <a:srcRect b="38884"/>
          <a:stretch>
            <a:fillRect/>
          </a:stretch>
        </p:blipFill>
        <p:spPr>
          <a:xfrm>
            <a:off x="925214" y="3579954"/>
            <a:ext cx="1969456" cy="33457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5E65E-5448-DB65-C1D2-46BA74C67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AAEA42CA-C319-5000-8439-017DC54C2B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668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01DA82F-F50E-131B-7EAE-B7E1888366A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18212" y="594930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E58510B-35DA-0B22-48A8-6C1193ED68F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55600" y="533096"/>
            <a:ext cx="9284073" cy="992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5850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Capsule éducative  – Partie 1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631932E1-CC4F-E665-7D9A-EAC13C22BC7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-16681" y="4354096"/>
            <a:ext cx="3048292" cy="2503905"/>
          </a:xfrm>
          <a:custGeom>
            <a:avLst/>
            <a:gdLst/>
            <a:ahLst/>
            <a:cxnLst/>
            <a:rect l="l" t="t" r="r" b="b"/>
            <a:pathLst>
              <a:path w="3214523" h="3076567">
                <a:moveTo>
                  <a:pt x="0" y="0"/>
                </a:moveTo>
                <a:lnTo>
                  <a:pt x="3214524" y="0"/>
                </a:lnTo>
                <a:lnTo>
                  <a:pt x="3214524" y="3076567"/>
                </a:lnTo>
                <a:lnTo>
                  <a:pt x="0" y="307656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28320" r="-1" b="-38308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434490C-F0D6-C963-B291-85066DDE427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0452D2-D7A7-1D0A-EAC0-1F8D16FDA965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10</a:t>
            </a:fld>
            <a:endParaRPr lang="en-US" sz="1867" b="1"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6E189D-EFA7-61F6-5FF6-8273068A649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144758" y="3429000"/>
            <a:ext cx="2403607" cy="831915"/>
          </a:xfrm>
          <a:prstGeom prst="rect">
            <a:avLst/>
          </a:prstGeom>
          <a:solidFill>
            <a:srgbClr val="003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1B08388-F221-A668-395C-56EEA7ABDCE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447839" y="3639588"/>
            <a:ext cx="3810000" cy="3796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1867" b="1">
                <a:solidFill>
                  <a:schemeClr val="bg1"/>
                </a:solidFill>
                <a:latin typeface="Calibri" panose="020F050202020403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Capsule audio</a:t>
            </a:r>
            <a:endParaRPr lang="fr-CA" sz="1867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Graphique 7" descr="Volume avec un remplissage uni">
            <a:extLst>
              <a:ext uri="{FF2B5EF4-FFF2-40B4-BE49-F238E27FC236}">
                <a16:creationId xmlns:a16="http://schemas.microsoft.com/office/drawing/2014/main" id="{73060571-9FA9-F3F9-BFDB-C87FC77563C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20977103">
            <a:off x="10364249" y="3183064"/>
            <a:ext cx="609600" cy="609600"/>
          </a:xfrm>
          <a:prstGeom prst="rect">
            <a:avLst/>
          </a:prstGeom>
        </p:spPr>
      </p:pic>
      <p:pic>
        <p:nvPicPr>
          <p:cNvPr id="11" name="Média en ligne 10" title="Atelier 10 - Se connecter à son esprit… critique! - Partie 1">
            <a:hlinkClick r:id="" action="ppaction://media"/>
            <a:extLst>
              <a:ext uri="{FF2B5EF4-FFF2-40B4-BE49-F238E27FC236}">
                <a16:creationId xmlns:a16="http://schemas.microsoft.com/office/drawing/2014/main" id="{A2156790-4D5B-38C6-711F-4FEC4C40BB77}"/>
              </a:ext>
            </a:extLst>
          </p:cNvPr>
          <p:cNvPicPr>
            <a:picLocks noRot="1" noChangeAspect="1"/>
          </p:cNvPicPr>
          <p:nvPr>
            <a:videoFile r:link="rId10"/>
            <p:custDataLst>
              <p:tags r:id="rId1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02126" y="2009622"/>
            <a:ext cx="6460269" cy="3639588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C4E939F2-5FA5-9329-FFB3-00493234A7C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552379" y="1657815"/>
            <a:ext cx="600743" cy="706757"/>
          </a:xfrm>
          <a:custGeom>
            <a:avLst/>
            <a:gdLst/>
            <a:ahLst/>
            <a:cxnLst/>
            <a:rect l="l" t="t" r="r" b="b"/>
            <a:pathLst>
              <a:path w="901115" h="1060135">
                <a:moveTo>
                  <a:pt x="0" y="0"/>
                </a:moveTo>
                <a:lnTo>
                  <a:pt x="901115" y="0"/>
                </a:lnTo>
                <a:lnTo>
                  <a:pt x="901115" y="1060136"/>
                </a:lnTo>
                <a:lnTo>
                  <a:pt x="0" y="106013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120211D-B966-E587-2992-BD2D6AC38ACF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446412" y="5763825"/>
            <a:ext cx="4666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>
                <a:hlinkClick r:id="rId26"/>
              </a:rPr>
              <a:t>https://vimeo.com/1097865347?fl=pl&amp;fe=vl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714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9A39E-6E2B-B3BB-DDE7-299FADDB3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>
            <a:extLst>
              <a:ext uri="{FF2B5EF4-FFF2-40B4-BE49-F238E27FC236}">
                <a16:creationId xmlns:a16="http://schemas.microsoft.com/office/drawing/2014/main" id="{28C8A37C-0E2D-370F-B2FE-E77E7D1C54A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6766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12513FF-92BD-2FC3-86D2-771AD79DD6A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07597" y="595061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D9F207D9-280F-1DC3-D9C4-921229D1D8D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11</a:t>
            </a:fld>
            <a:endParaRPr lang="en-US" sz="1867" b="1">
              <a:latin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4CCC29D-5592-B1F1-18D2-63EF97E5AFD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20738" y="443830"/>
            <a:ext cx="1039319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867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Faut pas croire tout ce qu’on lit!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15A51C7F-5B96-33E5-B5BE-73621B62B198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94714" y="1777777"/>
            <a:ext cx="5120870" cy="1088515"/>
            <a:chOff x="0" y="0"/>
            <a:chExt cx="2149108" cy="49546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B0A3123-47F0-20A2-3F13-53C7096164D4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 sz="1200">
                <a:latin typeface="Calibri" panose="020F0502020204030204" pitchFamily="34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54E49B54-0936-DCD6-626B-92883A8D9D47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5"/>
                </a:lnSpc>
              </a:pPr>
              <a:endParaRPr sz="1200">
                <a:latin typeface="Calibri" panose="020F0502020204030204" pitchFamily="34" charset="0"/>
              </a:endParaRPr>
            </a:p>
          </p:txBody>
        </p:sp>
      </p:grpSp>
      <p:sp>
        <p:nvSpPr>
          <p:cNvPr id="7" name="Freeform 8">
            <a:extLst>
              <a:ext uri="{FF2B5EF4-FFF2-40B4-BE49-F238E27FC236}">
                <a16:creationId xmlns:a16="http://schemas.microsoft.com/office/drawing/2014/main" id="{1A7D16A5-91C3-2570-D9D1-71127504BCC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20738" y="1593993"/>
            <a:ext cx="516255" cy="516408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2CF0429-82B5-9357-03F8-BB1BDE5F114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67453" y="2069027"/>
            <a:ext cx="437539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667" b="1">
                <a:solidFill>
                  <a:schemeClr val="bg1"/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L’esprit critique, c’est quoi?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BB27849-DE69-DC64-612E-596D1263E84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225724" y="4810097"/>
            <a:ext cx="4375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Attitudes</a:t>
            </a:r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manière d’être, traits de personnalité, caractéristiques personnelles.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0FA1098-2A47-3107-3A12-54AAB30811C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152608" y="1512452"/>
            <a:ext cx="7039392" cy="5251327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6A5AFF73-580D-E886-328B-E8C1C8FECB5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225724" y="5750927"/>
            <a:ext cx="4217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Pratiques</a:t>
            </a:r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actions concrètes à mettre en œuvre, gestes essentiels à poser.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F0641207-63E5-9452-D562-71766006111C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47280" y="5750927"/>
            <a:ext cx="684577" cy="6979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39AF219-A65F-AF9D-D0F6-205024AE78C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47280" y="4747599"/>
            <a:ext cx="684577" cy="697953"/>
          </a:xfrm>
          <a:prstGeom prst="ellipse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378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7" grpId="0"/>
      <p:bldP spid="20" grpId="0"/>
      <p:bldP spid="21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517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3" name="Freeform 3"/>
          <p:cNvSpPr/>
          <p:nvPr>
            <p:custDataLst>
              <p:tags r:id="rId2"/>
            </p:custDataLst>
          </p:nvPr>
        </p:nvSpPr>
        <p:spPr>
          <a:xfrm>
            <a:off x="0" y="4558819"/>
            <a:ext cx="2315777" cy="2299181"/>
          </a:xfrm>
          <a:custGeom>
            <a:avLst/>
            <a:gdLst/>
            <a:ahLst/>
            <a:cxnLst/>
            <a:rect l="l" t="t" r="r" b="b"/>
            <a:pathLst>
              <a:path w="3926135" h="3916320">
                <a:moveTo>
                  <a:pt x="0" y="0"/>
                </a:moveTo>
                <a:lnTo>
                  <a:pt x="3926135" y="0"/>
                </a:lnTo>
                <a:lnTo>
                  <a:pt x="3926135" y="3916320"/>
                </a:lnTo>
                <a:lnTo>
                  <a:pt x="0" y="39163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13026" b="-13557"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9" name="Freeform 9"/>
          <p:cNvSpPr/>
          <p:nvPr>
            <p:custDataLst>
              <p:tags r:id="rId3"/>
            </p:custDataLst>
          </p:nvPr>
        </p:nvSpPr>
        <p:spPr>
          <a:xfrm>
            <a:off x="10116695" y="594930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F86E24C-04FB-8166-4B68-D34E9CE32C4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21346" y="489215"/>
            <a:ext cx="6494866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867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L’avocat du diable</a:t>
            </a:r>
            <a:endParaRPr lang="en-US" sz="5867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17F0BC0-D81F-3CC2-37D0-64889BA2C6C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21404279">
            <a:off x="1205406" y="4622311"/>
            <a:ext cx="4938112" cy="1810785"/>
          </a:xfrm>
          <a:custGeom>
            <a:avLst/>
            <a:gdLst>
              <a:gd name="connsiteX0" fmla="*/ 0 w 4938112"/>
              <a:gd name="connsiteY0" fmla="*/ 0 h 1810785"/>
              <a:gd name="connsiteX1" fmla="*/ 647441 w 4938112"/>
              <a:gd name="connsiteY1" fmla="*/ 0 h 1810785"/>
              <a:gd name="connsiteX2" fmla="*/ 1196120 w 4938112"/>
              <a:gd name="connsiteY2" fmla="*/ 0 h 1810785"/>
              <a:gd name="connsiteX3" fmla="*/ 1843562 w 4938112"/>
              <a:gd name="connsiteY3" fmla="*/ 0 h 1810785"/>
              <a:gd name="connsiteX4" fmla="*/ 2342860 w 4938112"/>
              <a:gd name="connsiteY4" fmla="*/ 0 h 1810785"/>
              <a:gd name="connsiteX5" fmla="*/ 2940920 w 4938112"/>
              <a:gd name="connsiteY5" fmla="*/ 0 h 1810785"/>
              <a:gd name="connsiteX6" fmla="*/ 3341456 w 4938112"/>
              <a:gd name="connsiteY6" fmla="*/ 0 h 1810785"/>
              <a:gd name="connsiteX7" fmla="*/ 3791373 w 4938112"/>
              <a:gd name="connsiteY7" fmla="*/ 0 h 1810785"/>
              <a:gd name="connsiteX8" fmla="*/ 4438814 w 4938112"/>
              <a:gd name="connsiteY8" fmla="*/ 0 h 1810785"/>
              <a:gd name="connsiteX9" fmla="*/ 4938112 w 4938112"/>
              <a:gd name="connsiteY9" fmla="*/ 0 h 1810785"/>
              <a:gd name="connsiteX10" fmla="*/ 4938112 w 4938112"/>
              <a:gd name="connsiteY10" fmla="*/ 452696 h 1810785"/>
              <a:gd name="connsiteX11" fmla="*/ 4938112 w 4938112"/>
              <a:gd name="connsiteY11" fmla="*/ 923500 h 1810785"/>
              <a:gd name="connsiteX12" fmla="*/ 4938112 w 4938112"/>
              <a:gd name="connsiteY12" fmla="*/ 1376197 h 1810785"/>
              <a:gd name="connsiteX13" fmla="*/ 4938112 w 4938112"/>
              <a:gd name="connsiteY13" fmla="*/ 1810785 h 1810785"/>
              <a:gd name="connsiteX14" fmla="*/ 4438814 w 4938112"/>
              <a:gd name="connsiteY14" fmla="*/ 1810785 h 1810785"/>
              <a:gd name="connsiteX15" fmla="*/ 3939516 w 4938112"/>
              <a:gd name="connsiteY15" fmla="*/ 1810785 h 1810785"/>
              <a:gd name="connsiteX16" fmla="*/ 3390837 w 4938112"/>
              <a:gd name="connsiteY16" fmla="*/ 1810785 h 1810785"/>
              <a:gd name="connsiteX17" fmla="*/ 2842158 w 4938112"/>
              <a:gd name="connsiteY17" fmla="*/ 1810785 h 1810785"/>
              <a:gd name="connsiteX18" fmla="*/ 2392241 w 4938112"/>
              <a:gd name="connsiteY18" fmla="*/ 1810785 h 1810785"/>
              <a:gd name="connsiteX19" fmla="*/ 1794181 w 4938112"/>
              <a:gd name="connsiteY19" fmla="*/ 1810785 h 1810785"/>
              <a:gd name="connsiteX20" fmla="*/ 1196120 w 4938112"/>
              <a:gd name="connsiteY20" fmla="*/ 1810785 h 1810785"/>
              <a:gd name="connsiteX21" fmla="*/ 598060 w 4938112"/>
              <a:gd name="connsiteY21" fmla="*/ 1810785 h 1810785"/>
              <a:gd name="connsiteX22" fmla="*/ 0 w 4938112"/>
              <a:gd name="connsiteY22" fmla="*/ 1810785 h 1810785"/>
              <a:gd name="connsiteX23" fmla="*/ 0 w 4938112"/>
              <a:gd name="connsiteY23" fmla="*/ 1358089 h 1810785"/>
              <a:gd name="connsiteX24" fmla="*/ 0 w 4938112"/>
              <a:gd name="connsiteY24" fmla="*/ 941608 h 1810785"/>
              <a:gd name="connsiteX25" fmla="*/ 0 w 4938112"/>
              <a:gd name="connsiteY25" fmla="*/ 525128 h 1810785"/>
              <a:gd name="connsiteX26" fmla="*/ 0 w 4938112"/>
              <a:gd name="connsiteY26" fmla="*/ 0 h 181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938112" h="1810785" fill="none" extrusionOk="0">
                <a:moveTo>
                  <a:pt x="0" y="0"/>
                </a:moveTo>
                <a:cubicBezTo>
                  <a:pt x="215118" y="-72440"/>
                  <a:pt x="359843" y="64330"/>
                  <a:pt x="647441" y="0"/>
                </a:cubicBezTo>
                <a:cubicBezTo>
                  <a:pt x="935039" y="-64330"/>
                  <a:pt x="1044296" y="16036"/>
                  <a:pt x="1196120" y="0"/>
                </a:cubicBezTo>
                <a:cubicBezTo>
                  <a:pt x="1347944" y="-16036"/>
                  <a:pt x="1660938" y="38717"/>
                  <a:pt x="1843562" y="0"/>
                </a:cubicBezTo>
                <a:cubicBezTo>
                  <a:pt x="2026186" y="-38717"/>
                  <a:pt x="2233443" y="19"/>
                  <a:pt x="2342860" y="0"/>
                </a:cubicBezTo>
                <a:cubicBezTo>
                  <a:pt x="2452277" y="-19"/>
                  <a:pt x="2731261" y="57089"/>
                  <a:pt x="2940920" y="0"/>
                </a:cubicBezTo>
                <a:cubicBezTo>
                  <a:pt x="3150579" y="-57089"/>
                  <a:pt x="3250752" y="10016"/>
                  <a:pt x="3341456" y="0"/>
                </a:cubicBezTo>
                <a:cubicBezTo>
                  <a:pt x="3432160" y="-10016"/>
                  <a:pt x="3566466" y="491"/>
                  <a:pt x="3791373" y="0"/>
                </a:cubicBezTo>
                <a:cubicBezTo>
                  <a:pt x="4016280" y="-491"/>
                  <a:pt x="4230123" y="47027"/>
                  <a:pt x="4438814" y="0"/>
                </a:cubicBezTo>
                <a:cubicBezTo>
                  <a:pt x="4647505" y="-47027"/>
                  <a:pt x="4732974" y="49448"/>
                  <a:pt x="4938112" y="0"/>
                </a:cubicBezTo>
                <a:cubicBezTo>
                  <a:pt x="4963398" y="162187"/>
                  <a:pt x="4889483" y="351401"/>
                  <a:pt x="4938112" y="452696"/>
                </a:cubicBezTo>
                <a:cubicBezTo>
                  <a:pt x="4986741" y="553991"/>
                  <a:pt x="4903600" y="772719"/>
                  <a:pt x="4938112" y="923500"/>
                </a:cubicBezTo>
                <a:cubicBezTo>
                  <a:pt x="4972624" y="1074281"/>
                  <a:pt x="4889675" y="1194445"/>
                  <a:pt x="4938112" y="1376197"/>
                </a:cubicBezTo>
                <a:cubicBezTo>
                  <a:pt x="4986549" y="1557949"/>
                  <a:pt x="4935099" y="1634822"/>
                  <a:pt x="4938112" y="1810785"/>
                </a:cubicBezTo>
                <a:cubicBezTo>
                  <a:pt x="4762756" y="1818321"/>
                  <a:pt x="4599801" y="1762419"/>
                  <a:pt x="4438814" y="1810785"/>
                </a:cubicBezTo>
                <a:cubicBezTo>
                  <a:pt x="4277827" y="1859151"/>
                  <a:pt x="4103552" y="1781761"/>
                  <a:pt x="3939516" y="1810785"/>
                </a:cubicBezTo>
                <a:cubicBezTo>
                  <a:pt x="3775480" y="1839809"/>
                  <a:pt x="3648531" y="1783329"/>
                  <a:pt x="3390837" y="1810785"/>
                </a:cubicBezTo>
                <a:cubicBezTo>
                  <a:pt x="3133143" y="1838241"/>
                  <a:pt x="3046375" y="1784814"/>
                  <a:pt x="2842158" y="1810785"/>
                </a:cubicBezTo>
                <a:cubicBezTo>
                  <a:pt x="2637941" y="1836756"/>
                  <a:pt x="2511627" y="1793093"/>
                  <a:pt x="2392241" y="1810785"/>
                </a:cubicBezTo>
                <a:cubicBezTo>
                  <a:pt x="2272855" y="1828477"/>
                  <a:pt x="2008237" y="1762740"/>
                  <a:pt x="1794181" y="1810785"/>
                </a:cubicBezTo>
                <a:cubicBezTo>
                  <a:pt x="1580125" y="1858830"/>
                  <a:pt x="1433776" y="1809045"/>
                  <a:pt x="1196120" y="1810785"/>
                </a:cubicBezTo>
                <a:cubicBezTo>
                  <a:pt x="958464" y="1812525"/>
                  <a:pt x="760811" y="1802303"/>
                  <a:pt x="598060" y="1810785"/>
                </a:cubicBezTo>
                <a:cubicBezTo>
                  <a:pt x="435309" y="1819267"/>
                  <a:pt x="145409" y="1786217"/>
                  <a:pt x="0" y="1810785"/>
                </a:cubicBezTo>
                <a:cubicBezTo>
                  <a:pt x="-20738" y="1716766"/>
                  <a:pt x="50640" y="1540264"/>
                  <a:pt x="0" y="1358089"/>
                </a:cubicBezTo>
                <a:cubicBezTo>
                  <a:pt x="-50640" y="1175914"/>
                  <a:pt x="8131" y="1091200"/>
                  <a:pt x="0" y="941608"/>
                </a:cubicBezTo>
                <a:cubicBezTo>
                  <a:pt x="-8131" y="792016"/>
                  <a:pt x="32057" y="708153"/>
                  <a:pt x="0" y="525128"/>
                </a:cubicBezTo>
                <a:cubicBezTo>
                  <a:pt x="-32057" y="342103"/>
                  <a:pt x="53141" y="148525"/>
                  <a:pt x="0" y="0"/>
                </a:cubicBezTo>
                <a:close/>
              </a:path>
              <a:path w="4938112" h="1810785" stroke="0" extrusionOk="0">
                <a:moveTo>
                  <a:pt x="0" y="0"/>
                </a:moveTo>
                <a:cubicBezTo>
                  <a:pt x="159812" y="-26917"/>
                  <a:pt x="353107" y="16198"/>
                  <a:pt x="449917" y="0"/>
                </a:cubicBezTo>
                <a:cubicBezTo>
                  <a:pt x="546727" y="-16198"/>
                  <a:pt x="921835" y="45775"/>
                  <a:pt x="1097358" y="0"/>
                </a:cubicBezTo>
                <a:cubicBezTo>
                  <a:pt x="1272881" y="-45775"/>
                  <a:pt x="1555782" y="13922"/>
                  <a:pt x="1744800" y="0"/>
                </a:cubicBezTo>
                <a:cubicBezTo>
                  <a:pt x="1933818" y="-13922"/>
                  <a:pt x="2093047" y="32488"/>
                  <a:pt x="2194716" y="0"/>
                </a:cubicBezTo>
                <a:cubicBezTo>
                  <a:pt x="2296385" y="-32488"/>
                  <a:pt x="2521180" y="37210"/>
                  <a:pt x="2792777" y="0"/>
                </a:cubicBezTo>
                <a:cubicBezTo>
                  <a:pt x="3064374" y="-37210"/>
                  <a:pt x="3021764" y="26291"/>
                  <a:pt x="3193312" y="0"/>
                </a:cubicBezTo>
                <a:cubicBezTo>
                  <a:pt x="3364861" y="-26291"/>
                  <a:pt x="3585485" y="44709"/>
                  <a:pt x="3840754" y="0"/>
                </a:cubicBezTo>
                <a:cubicBezTo>
                  <a:pt x="4096023" y="-44709"/>
                  <a:pt x="4209744" y="19075"/>
                  <a:pt x="4389433" y="0"/>
                </a:cubicBezTo>
                <a:cubicBezTo>
                  <a:pt x="4569122" y="-19075"/>
                  <a:pt x="4669214" y="38393"/>
                  <a:pt x="4938112" y="0"/>
                </a:cubicBezTo>
                <a:cubicBezTo>
                  <a:pt x="4984754" y="188249"/>
                  <a:pt x="4934358" y="330152"/>
                  <a:pt x="4938112" y="434588"/>
                </a:cubicBezTo>
                <a:cubicBezTo>
                  <a:pt x="4941866" y="539024"/>
                  <a:pt x="4913785" y="752015"/>
                  <a:pt x="4938112" y="851069"/>
                </a:cubicBezTo>
                <a:cubicBezTo>
                  <a:pt x="4962439" y="950123"/>
                  <a:pt x="4907578" y="1063158"/>
                  <a:pt x="4938112" y="1249442"/>
                </a:cubicBezTo>
                <a:cubicBezTo>
                  <a:pt x="4968646" y="1435726"/>
                  <a:pt x="4903312" y="1592461"/>
                  <a:pt x="4938112" y="1810785"/>
                </a:cubicBezTo>
                <a:cubicBezTo>
                  <a:pt x="4757268" y="1827666"/>
                  <a:pt x="4698356" y="1773656"/>
                  <a:pt x="4537576" y="1810785"/>
                </a:cubicBezTo>
                <a:cubicBezTo>
                  <a:pt x="4376796" y="1847914"/>
                  <a:pt x="4039090" y="1735391"/>
                  <a:pt x="3890135" y="1810785"/>
                </a:cubicBezTo>
                <a:cubicBezTo>
                  <a:pt x="3741180" y="1886179"/>
                  <a:pt x="3502225" y="1788310"/>
                  <a:pt x="3292075" y="1810785"/>
                </a:cubicBezTo>
                <a:cubicBezTo>
                  <a:pt x="3081925" y="1833260"/>
                  <a:pt x="2932500" y="1734100"/>
                  <a:pt x="2644633" y="1810785"/>
                </a:cubicBezTo>
                <a:cubicBezTo>
                  <a:pt x="2356766" y="1887470"/>
                  <a:pt x="2213163" y="1808698"/>
                  <a:pt x="2095954" y="1810785"/>
                </a:cubicBezTo>
                <a:cubicBezTo>
                  <a:pt x="1978745" y="1812872"/>
                  <a:pt x="1785175" y="1763471"/>
                  <a:pt x="1695418" y="1810785"/>
                </a:cubicBezTo>
                <a:cubicBezTo>
                  <a:pt x="1605661" y="1858099"/>
                  <a:pt x="1348986" y="1756394"/>
                  <a:pt x="1097358" y="1810785"/>
                </a:cubicBezTo>
                <a:cubicBezTo>
                  <a:pt x="845730" y="1865176"/>
                  <a:pt x="760869" y="1774880"/>
                  <a:pt x="598060" y="1810785"/>
                </a:cubicBezTo>
                <a:cubicBezTo>
                  <a:pt x="435251" y="1846690"/>
                  <a:pt x="213736" y="1773769"/>
                  <a:pt x="0" y="1810785"/>
                </a:cubicBezTo>
                <a:cubicBezTo>
                  <a:pt x="-13038" y="1629929"/>
                  <a:pt x="30545" y="1501209"/>
                  <a:pt x="0" y="1339981"/>
                </a:cubicBezTo>
                <a:cubicBezTo>
                  <a:pt x="-30545" y="1178753"/>
                  <a:pt x="10334" y="1111192"/>
                  <a:pt x="0" y="923500"/>
                </a:cubicBezTo>
                <a:cubicBezTo>
                  <a:pt x="-10334" y="735808"/>
                  <a:pt x="21971" y="646311"/>
                  <a:pt x="0" y="434588"/>
                </a:cubicBezTo>
                <a:cubicBezTo>
                  <a:pt x="-21971" y="222865"/>
                  <a:pt x="11333" y="18000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64008292"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108" h="495463">
                        <a:moveTo>
                          <a:pt x="0" y="0"/>
                        </a:moveTo>
                        <a:lnTo>
                          <a:pt x="2149108" y="0"/>
                        </a:lnTo>
                        <a:lnTo>
                          <a:pt x="2149108" y="495463"/>
                        </a:lnTo>
                        <a:lnTo>
                          <a:pt x="0" y="495463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endParaRPr lang="fr-CA" sz="1200"/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A602D830-44BA-8CA1-5691-805BD4F68FA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21441141">
            <a:off x="5656375" y="5755834"/>
            <a:ext cx="778917" cy="778917"/>
          </a:xfrm>
          <a:custGeom>
            <a:avLst/>
            <a:gdLst/>
            <a:ahLst/>
            <a:cxnLst/>
            <a:rect l="l" t="t" r="r" b="b"/>
            <a:pathLst>
              <a:path w="1168376" h="1168376">
                <a:moveTo>
                  <a:pt x="0" y="0"/>
                </a:moveTo>
                <a:lnTo>
                  <a:pt x="1168375" y="0"/>
                </a:lnTo>
                <a:lnTo>
                  <a:pt x="1168375" y="1168376"/>
                </a:lnTo>
                <a:lnTo>
                  <a:pt x="0" y="116837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D682803-191D-B38B-EEB8-A2057E68DD0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 rot="21406535">
            <a:off x="1310923" y="4873277"/>
            <a:ext cx="4828334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667" b="1">
                <a:solidFill>
                  <a:srgbClr val="0038FF"/>
                </a:solidFill>
                <a:latin typeface="+mj-lt"/>
              </a:rPr>
              <a:t>Profites-en pour expérimenter les attitudes et pratiques de l’esprit critique!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4FEBCD8B-BC03-B573-1C37-D814E09F4ABA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/>
              <a:pPr/>
              <a:t>12</a:t>
            </a:fld>
            <a:endParaRPr lang="en-US" sz="1867" b="1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317844C-F8FC-F126-B3CE-F0A56239340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30520" y="692471"/>
            <a:ext cx="590826" cy="59082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F23D0B65-3619-22F5-44AC-2AF591AFA7B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48208" y="1374355"/>
            <a:ext cx="921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>
                <a:solidFill>
                  <a:srgbClr val="365A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Débat sur les médias sociaux</a:t>
            </a:r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1894C410-08DC-33A6-9B07-985226F7734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5592061">
            <a:off x="7363210" y="574230"/>
            <a:ext cx="2535063" cy="5286580"/>
          </a:xfrm>
          <a:custGeom>
            <a:avLst/>
            <a:gdLst/>
            <a:ahLst/>
            <a:cxnLst/>
            <a:rect l="l" t="t" r="r" b="b"/>
            <a:pathLst>
              <a:path w="3328680" h="8022683">
                <a:moveTo>
                  <a:pt x="0" y="0"/>
                </a:moveTo>
                <a:lnTo>
                  <a:pt x="3328680" y="0"/>
                </a:lnTo>
                <a:lnTo>
                  <a:pt x="3328680" y="8022682"/>
                </a:lnTo>
                <a:lnTo>
                  <a:pt x="0" y="802268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r="-124506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5F1CA6B-6681-89F1-7865-8D5A8A2F6A2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 rot="181709">
            <a:off x="6308416" y="2403119"/>
            <a:ext cx="47302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Objectifs : </a:t>
            </a:r>
          </a:p>
          <a:p>
            <a:endParaRPr lang="fr-CA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Réfléchir à la question posée;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Confronter tes idées avec les autres;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 positionner en accord ou en désaccord.</a:t>
            </a:r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7928E174-AB35-9A2B-4B9B-A521C7C142C3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278908" y="2954595"/>
            <a:ext cx="347918" cy="32810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2A5E936C-EBC6-66B1-98B9-464CFCB51352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246319" y="3298065"/>
            <a:ext cx="347918" cy="32810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23" name="Freeform 3">
            <a:extLst>
              <a:ext uri="{FF2B5EF4-FFF2-40B4-BE49-F238E27FC236}">
                <a16:creationId xmlns:a16="http://schemas.microsoft.com/office/drawing/2014/main" id="{DC2537B7-0E2B-E775-9F8F-692718D8CE2C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 rot="821214">
            <a:off x="6212442" y="3654510"/>
            <a:ext cx="347918" cy="32810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0C542-A313-A2A4-790D-1A3E300B1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F728951-BEA3-90C8-ACD4-D9BE469DE0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517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C46496C-6332-B3B1-2B02-096BA546343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16695" y="594930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F33291-8799-960D-2BBE-0898E854A80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21346" y="489215"/>
            <a:ext cx="6494866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867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L’avocat du diable</a:t>
            </a:r>
            <a:endParaRPr lang="en-US" sz="5867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5ADFDF4C-0CA5-1C0B-596D-AC09A7B8A6B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/>
              <a:pPr/>
              <a:t>13</a:t>
            </a:fld>
            <a:endParaRPr lang="en-US" sz="1867" b="1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810EA18-1DB4-7925-8A26-6DC0736ED3B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330520" y="692471"/>
            <a:ext cx="590826" cy="59082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D40C0A0-5978-DDAF-9B5C-AC3E0D92984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48208" y="1272908"/>
            <a:ext cx="921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>
                <a:solidFill>
                  <a:srgbClr val="365A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Débat sur les médias sociaux</a:t>
            </a: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4B2BAE21-85E8-64B1-F04D-FBA8FA49BE7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16200000">
            <a:off x="-9283" y="4167660"/>
            <a:ext cx="2699622" cy="2681056"/>
          </a:xfrm>
          <a:custGeom>
            <a:avLst/>
            <a:gdLst/>
            <a:ahLst/>
            <a:cxnLst/>
            <a:rect l="l" t="t" r="r" b="b"/>
            <a:pathLst>
              <a:path w="4125113" h="4114800">
                <a:moveTo>
                  <a:pt x="0" y="0"/>
                </a:moveTo>
                <a:lnTo>
                  <a:pt x="4125113" y="0"/>
                </a:lnTo>
                <a:lnTo>
                  <a:pt x="41251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-12884" t="-14823" b="2"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BB2E7A26-6DE9-1AFE-2D54-2018452079CF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865959" y="2127085"/>
            <a:ext cx="7372433" cy="1934962"/>
            <a:chOff x="0" y="0"/>
            <a:chExt cx="2149108" cy="495463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AFFBBC09-0074-507C-8801-18CC6403C5A1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27" name="TextBox 6">
              <a:extLst>
                <a:ext uri="{FF2B5EF4-FFF2-40B4-BE49-F238E27FC236}">
                  <a16:creationId xmlns:a16="http://schemas.microsoft.com/office/drawing/2014/main" id="{C6251F1B-5E8A-9292-BFD6-912669AC0B25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/>
            </a:p>
          </p:txBody>
        </p:sp>
      </p:grpSp>
      <p:sp>
        <p:nvSpPr>
          <p:cNvPr id="28" name="Freeform 8">
            <a:extLst>
              <a:ext uri="{FF2B5EF4-FFF2-40B4-BE49-F238E27FC236}">
                <a16:creationId xmlns:a16="http://schemas.microsoft.com/office/drawing/2014/main" id="{17FBF9B2-2441-C861-41F3-119D49708B7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793700" y="1970607"/>
            <a:ext cx="626053" cy="626053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02EA702-1EDE-D401-CA57-AED8BFBF89C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1346" y="2345093"/>
            <a:ext cx="6954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89535" lvl="1" algn="ctr">
              <a:spcBef>
                <a:spcPts val="600"/>
              </a:spcBef>
              <a:spcAft>
                <a:spcPts val="600"/>
              </a:spcAft>
            </a:pPr>
            <a:r>
              <a:rPr lang="fr-CA" sz="32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Est-ce que les médias sociaux sont bénéfiques ou nuisibles aux relations humaines?</a:t>
            </a: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9269ADE4-2E3F-0662-D3F8-1BA723D65D34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21404279">
            <a:off x="3780075" y="3913281"/>
            <a:ext cx="4938112" cy="1113505"/>
          </a:xfrm>
          <a:custGeom>
            <a:avLst/>
            <a:gdLst>
              <a:gd name="connsiteX0" fmla="*/ 0 w 4938112"/>
              <a:gd name="connsiteY0" fmla="*/ 0 h 1113505"/>
              <a:gd name="connsiteX1" fmla="*/ 400536 w 4938112"/>
              <a:gd name="connsiteY1" fmla="*/ 0 h 1113505"/>
              <a:gd name="connsiteX2" fmla="*/ 850453 w 4938112"/>
              <a:gd name="connsiteY2" fmla="*/ 0 h 1113505"/>
              <a:gd name="connsiteX3" fmla="*/ 1448513 w 4938112"/>
              <a:gd name="connsiteY3" fmla="*/ 0 h 1113505"/>
              <a:gd name="connsiteX4" fmla="*/ 1997192 w 4938112"/>
              <a:gd name="connsiteY4" fmla="*/ 0 h 1113505"/>
              <a:gd name="connsiteX5" fmla="*/ 2644633 w 4938112"/>
              <a:gd name="connsiteY5" fmla="*/ 0 h 1113505"/>
              <a:gd name="connsiteX6" fmla="*/ 3193312 w 4938112"/>
              <a:gd name="connsiteY6" fmla="*/ 0 h 1113505"/>
              <a:gd name="connsiteX7" fmla="*/ 3840754 w 4938112"/>
              <a:gd name="connsiteY7" fmla="*/ 0 h 1113505"/>
              <a:gd name="connsiteX8" fmla="*/ 4340052 w 4938112"/>
              <a:gd name="connsiteY8" fmla="*/ 0 h 1113505"/>
              <a:gd name="connsiteX9" fmla="*/ 4938112 w 4938112"/>
              <a:gd name="connsiteY9" fmla="*/ 0 h 1113505"/>
              <a:gd name="connsiteX10" fmla="*/ 4938112 w 4938112"/>
              <a:gd name="connsiteY10" fmla="*/ 523347 h 1113505"/>
              <a:gd name="connsiteX11" fmla="*/ 4938112 w 4938112"/>
              <a:gd name="connsiteY11" fmla="*/ 1113505 h 1113505"/>
              <a:gd name="connsiteX12" fmla="*/ 4290671 w 4938112"/>
              <a:gd name="connsiteY12" fmla="*/ 1113505 h 1113505"/>
              <a:gd name="connsiteX13" fmla="*/ 3643229 w 4938112"/>
              <a:gd name="connsiteY13" fmla="*/ 1113505 h 1113505"/>
              <a:gd name="connsiteX14" fmla="*/ 3143931 w 4938112"/>
              <a:gd name="connsiteY14" fmla="*/ 1113505 h 1113505"/>
              <a:gd name="connsiteX15" fmla="*/ 2595252 w 4938112"/>
              <a:gd name="connsiteY15" fmla="*/ 1113505 h 1113505"/>
              <a:gd name="connsiteX16" fmla="*/ 1997192 w 4938112"/>
              <a:gd name="connsiteY16" fmla="*/ 1113505 h 1113505"/>
              <a:gd name="connsiteX17" fmla="*/ 1448513 w 4938112"/>
              <a:gd name="connsiteY17" fmla="*/ 1113505 h 1113505"/>
              <a:gd name="connsiteX18" fmla="*/ 850453 w 4938112"/>
              <a:gd name="connsiteY18" fmla="*/ 1113505 h 1113505"/>
              <a:gd name="connsiteX19" fmla="*/ 0 w 4938112"/>
              <a:gd name="connsiteY19" fmla="*/ 1113505 h 1113505"/>
              <a:gd name="connsiteX20" fmla="*/ 0 w 4938112"/>
              <a:gd name="connsiteY20" fmla="*/ 556753 h 1113505"/>
              <a:gd name="connsiteX21" fmla="*/ 0 w 4938112"/>
              <a:gd name="connsiteY21" fmla="*/ 0 h 111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38112" h="1113505" fill="none" extrusionOk="0">
                <a:moveTo>
                  <a:pt x="0" y="0"/>
                </a:moveTo>
                <a:cubicBezTo>
                  <a:pt x="165485" y="-10550"/>
                  <a:pt x="256590" y="22682"/>
                  <a:pt x="400536" y="0"/>
                </a:cubicBezTo>
                <a:cubicBezTo>
                  <a:pt x="544482" y="-22682"/>
                  <a:pt x="696827" y="34276"/>
                  <a:pt x="850453" y="0"/>
                </a:cubicBezTo>
                <a:cubicBezTo>
                  <a:pt x="1004079" y="-34276"/>
                  <a:pt x="1230608" y="62513"/>
                  <a:pt x="1448513" y="0"/>
                </a:cubicBezTo>
                <a:cubicBezTo>
                  <a:pt x="1666418" y="-62513"/>
                  <a:pt x="1858245" y="39932"/>
                  <a:pt x="1997192" y="0"/>
                </a:cubicBezTo>
                <a:cubicBezTo>
                  <a:pt x="2136139" y="-39932"/>
                  <a:pt x="2357035" y="64330"/>
                  <a:pt x="2644633" y="0"/>
                </a:cubicBezTo>
                <a:cubicBezTo>
                  <a:pt x="2932231" y="-64330"/>
                  <a:pt x="3041488" y="16036"/>
                  <a:pt x="3193312" y="0"/>
                </a:cubicBezTo>
                <a:cubicBezTo>
                  <a:pt x="3345136" y="-16036"/>
                  <a:pt x="3658130" y="38717"/>
                  <a:pt x="3840754" y="0"/>
                </a:cubicBezTo>
                <a:cubicBezTo>
                  <a:pt x="4023378" y="-38717"/>
                  <a:pt x="4230635" y="19"/>
                  <a:pt x="4340052" y="0"/>
                </a:cubicBezTo>
                <a:cubicBezTo>
                  <a:pt x="4449469" y="-19"/>
                  <a:pt x="4728453" y="57089"/>
                  <a:pt x="4938112" y="0"/>
                </a:cubicBezTo>
                <a:cubicBezTo>
                  <a:pt x="4990050" y="149141"/>
                  <a:pt x="4900285" y="399448"/>
                  <a:pt x="4938112" y="523347"/>
                </a:cubicBezTo>
                <a:cubicBezTo>
                  <a:pt x="4975939" y="647246"/>
                  <a:pt x="4935470" y="995298"/>
                  <a:pt x="4938112" y="1113505"/>
                </a:cubicBezTo>
                <a:cubicBezTo>
                  <a:pt x="4680746" y="1169121"/>
                  <a:pt x="4421032" y="1057002"/>
                  <a:pt x="4290671" y="1113505"/>
                </a:cubicBezTo>
                <a:cubicBezTo>
                  <a:pt x="4160310" y="1170008"/>
                  <a:pt x="3810678" y="1084573"/>
                  <a:pt x="3643229" y="1113505"/>
                </a:cubicBezTo>
                <a:cubicBezTo>
                  <a:pt x="3475780" y="1142437"/>
                  <a:pt x="3312216" y="1090040"/>
                  <a:pt x="3143931" y="1113505"/>
                </a:cubicBezTo>
                <a:cubicBezTo>
                  <a:pt x="2975646" y="1136970"/>
                  <a:pt x="2728509" y="1064497"/>
                  <a:pt x="2595252" y="1113505"/>
                </a:cubicBezTo>
                <a:cubicBezTo>
                  <a:pt x="2461995" y="1162513"/>
                  <a:pt x="2235871" y="1072991"/>
                  <a:pt x="1997192" y="1113505"/>
                </a:cubicBezTo>
                <a:cubicBezTo>
                  <a:pt x="1758513" y="1154019"/>
                  <a:pt x="1649926" y="1075128"/>
                  <a:pt x="1448513" y="1113505"/>
                </a:cubicBezTo>
                <a:cubicBezTo>
                  <a:pt x="1247100" y="1151882"/>
                  <a:pt x="1038517" y="1043868"/>
                  <a:pt x="850453" y="1113505"/>
                </a:cubicBezTo>
                <a:cubicBezTo>
                  <a:pt x="662389" y="1183142"/>
                  <a:pt x="273129" y="1040126"/>
                  <a:pt x="0" y="1113505"/>
                </a:cubicBezTo>
                <a:cubicBezTo>
                  <a:pt x="-57743" y="950648"/>
                  <a:pt x="11280" y="727374"/>
                  <a:pt x="0" y="556753"/>
                </a:cubicBezTo>
                <a:cubicBezTo>
                  <a:pt x="-11280" y="386132"/>
                  <a:pt x="66648" y="203401"/>
                  <a:pt x="0" y="0"/>
                </a:cubicBezTo>
                <a:close/>
              </a:path>
              <a:path w="4938112" h="1113505" stroke="0" extrusionOk="0">
                <a:moveTo>
                  <a:pt x="0" y="0"/>
                </a:moveTo>
                <a:cubicBezTo>
                  <a:pt x="159812" y="-26917"/>
                  <a:pt x="353107" y="16198"/>
                  <a:pt x="449917" y="0"/>
                </a:cubicBezTo>
                <a:cubicBezTo>
                  <a:pt x="546727" y="-16198"/>
                  <a:pt x="921835" y="45775"/>
                  <a:pt x="1097358" y="0"/>
                </a:cubicBezTo>
                <a:cubicBezTo>
                  <a:pt x="1272881" y="-45775"/>
                  <a:pt x="1555782" y="13922"/>
                  <a:pt x="1744800" y="0"/>
                </a:cubicBezTo>
                <a:cubicBezTo>
                  <a:pt x="1933818" y="-13922"/>
                  <a:pt x="2093047" y="32488"/>
                  <a:pt x="2194716" y="0"/>
                </a:cubicBezTo>
                <a:cubicBezTo>
                  <a:pt x="2296385" y="-32488"/>
                  <a:pt x="2521180" y="37210"/>
                  <a:pt x="2792777" y="0"/>
                </a:cubicBezTo>
                <a:cubicBezTo>
                  <a:pt x="3064374" y="-37210"/>
                  <a:pt x="3021764" y="26291"/>
                  <a:pt x="3193312" y="0"/>
                </a:cubicBezTo>
                <a:cubicBezTo>
                  <a:pt x="3364861" y="-26291"/>
                  <a:pt x="3585485" y="44709"/>
                  <a:pt x="3840754" y="0"/>
                </a:cubicBezTo>
                <a:cubicBezTo>
                  <a:pt x="4096023" y="-44709"/>
                  <a:pt x="4209744" y="19075"/>
                  <a:pt x="4389433" y="0"/>
                </a:cubicBezTo>
                <a:cubicBezTo>
                  <a:pt x="4569122" y="-19075"/>
                  <a:pt x="4669214" y="38393"/>
                  <a:pt x="4938112" y="0"/>
                </a:cubicBezTo>
                <a:cubicBezTo>
                  <a:pt x="4961729" y="122626"/>
                  <a:pt x="4937525" y="306682"/>
                  <a:pt x="4938112" y="545617"/>
                </a:cubicBezTo>
                <a:cubicBezTo>
                  <a:pt x="4938699" y="784552"/>
                  <a:pt x="4913549" y="847370"/>
                  <a:pt x="4938112" y="1113505"/>
                </a:cubicBezTo>
                <a:cubicBezTo>
                  <a:pt x="4789316" y="1118638"/>
                  <a:pt x="4683246" y="1065577"/>
                  <a:pt x="4537576" y="1113505"/>
                </a:cubicBezTo>
                <a:cubicBezTo>
                  <a:pt x="4391906" y="1161433"/>
                  <a:pt x="4154604" y="1104103"/>
                  <a:pt x="4038278" y="1113505"/>
                </a:cubicBezTo>
                <a:cubicBezTo>
                  <a:pt x="3921952" y="1122907"/>
                  <a:pt x="3732237" y="1068070"/>
                  <a:pt x="3440218" y="1113505"/>
                </a:cubicBezTo>
                <a:cubicBezTo>
                  <a:pt x="3148199" y="1158940"/>
                  <a:pt x="2941732" y="1038111"/>
                  <a:pt x="2792777" y="1113505"/>
                </a:cubicBezTo>
                <a:cubicBezTo>
                  <a:pt x="2643822" y="1188899"/>
                  <a:pt x="2410126" y="1096141"/>
                  <a:pt x="2194716" y="1113505"/>
                </a:cubicBezTo>
                <a:cubicBezTo>
                  <a:pt x="1979306" y="1130869"/>
                  <a:pt x="1833660" y="1108195"/>
                  <a:pt x="1547275" y="1113505"/>
                </a:cubicBezTo>
                <a:cubicBezTo>
                  <a:pt x="1260890" y="1118815"/>
                  <a:pt x="1115805" y="1111418"/>
                  <a:pt x="998596" y="1113505"/>
                </a:cubicBezTo>
                <a:cubicBezTo>
                  <a:pt x="881387" y="1115592"/>
                  <a:pt x="687817" y="1066191"/>
                  <a:pt x="598060" y="1113505"/>
                </a:cubicBezTo>
                <a:cubicBezTo>
                  <a:pt x="508303" y="1160819"/>
                  <a:pt x="251628" y="1059114"/>
                  <a:pt x="0" y="1113505"/>
                </a:cubicBezTo>
                <a:cubicBezTo>
                  <a:pt x="-19777" y="991488"/>
                  <a:pt x="9186" y="767344"/>
                  <a:pt x="0" y="567888"/>
                </a:cubicBezTo>
                <a:cubicBezTo>
                  <a:pt x="-9186" y="368432"/>
                  <a:pt x="45084" y="12021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64008292"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108" h="495463">
                        <a:moveTo>
                          <a:pt x="0" y="0"/>
                        </a:moveTo>
                        <a:lnTo>
                          <a:pt x="2149108" y="0"/>
                        </a:lnTo>
                        <a:lnTo>
                          <a:pt x="2149108" y="495463"/>
                        </a:lnTo>
                        <a:lnTo>
                          <a:pt x="0" y="495463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endParaRPr lang="fr-CA" sz="1200"/>
          </a:p>
        </p:txBody>
      </p:sp>
      <p:sp>
        <p:nvSpPr>
          <p:cNvPr id="34" name="Freeform 19">
            <a:extLst>
              <a:ext uri="{FF2B5EF4-FFF2-40B4-BE49-F238E27FC236}">
                <a16:creationId xmlns:a16="http://schemas.microsoft.com/office/drawing/2014/main" id="{9CD03641-E473-811B-7DAD-B93CDE54978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rot="21441141">
            <a:off x="8365817" y="4596299"/>
            <a:ext cx="599225" cy="579273"/>
          </a:xfrm>
          <a:custGeom>
            <a:avLst/>
            <a:gdLst/>
            <a:ahLst/>
            <a:cxnLst/>
            <a:rect l="l" t="t" r="r" b="b"/>
            <a:pathLst>
              <a:path w="1168376" h="1168376">
                <a:moveTo>
                  <a:pt x="0" y="0"/>
                </a:moveTo>
                <a:lnTo>
                  <a:pt x="1168375" y="0"/>
                </a:lnTo>
                <a:lnTo>
                  <a:pt x="1168375" y="1168376"/>
                </a:lnTo>
                <a:lnTo>
                  <a:pt x="0" y="1168376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0C8E0D9-06C1-B33C-AD7B-A8B3A9ABB8AF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 rot="21406535">
            <a:off x="3907217" y="4255699"/>
            <a:ext cx="482833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667" b="1">
                <a:solidFill>
                  <a:srgbClr val="0038FF"/>
                </a:solidFill>
                <a:latin typeface="+mj-lt"/>
              </a:rPr>
              <a:t>5 minutes de débat, top chrono!</a:t>
            </a:r>
          </a:p>
        </p:txBody>
      </p:sp>
      <p:pic>
        <p:nvPicPr>
          <p:cNvPr id="37" name="Graphique 36" descr="Signe du pouce levé ">
            <a:extLst>
              <a:ext uri="{FF2B5EF4-FFF2-40B4-BE49-F238E27FC236}">
                <a16:creationId xmlns:a16="http://schemas.microsoft.com/office/drawing/2014/main" id="{08B0BF02-4BBB-F86F-8FBB-757054D8E71E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555647" y="5380139"/>
            <a:ext cx="696517" cy="696517"/>
          </a:xfrm>
          <a:prstGeom prst="rect">
            <a:avLst/>
          </a:prstGeom>
        </p:spPr>
      </p:pic>
      <p:pic>
        <p:nvPicPr>
          <p:cNvPr id="38" name="Graphique 37" descr="Signe du pouce levé ">
            <a:extLst>
              <a:ext uri="{FF2B5EF4-FFF2-40B4-BE49-F238E27FC236}">
                <a16:creationId xmlns:a16="http://schemas.microsoft.com/office/drawing/2014/main" id="{7700E777-C841-F98E-5BED-39B7A7689961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rot="10800000">
            <a:off x="5552614" y="6099353"/>
            <a:ext cx="696517" cy="696517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A71F25C0-2364-A46F-3ED0-119BDD099F1B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6366294" y="5479620"/>
            <a:ext cx="374736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7" b="1">
                <a:solidFill>
                  <a:srgbClr val="0038FF"/>
                </a:solidFill>
                <a:latin typeface="+mj-lt"/>
              </a:rPr>
              <a:t>POUR : Bénéfiques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BEBC5D5-4B36-8F9C-4231-F23DC01FFA51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366294" y="6117402"/>
            <a:ext cx="319985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7" b="1">
                <a:solidFill>
                  <a:srgbClr val="0038FF"/>
                </a:solidFill>
                <a:latin typeface="+mj-lt"/>
              </a:rPr>
              <a:t>CONTRE : Nuisibles</a:t>
            </a:r>
          </a:p>
        </p:txBody>
      </p:sp>
    </p:spTree>
    <p:extLst>
      <p:ext uri="{BB962C8B-B14F-4D97-AF65-F5344CB8AC3E}">
        <p14:creationId xmlns:p14="http://schemas.microsoft.com/office/powerpoint/2010/main" val="336739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3" grpId="0" animBg="1"/>
      <p:bldP spid="34" grpId="0" animBg="1"/>
      <p:bldP spid="35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78161-5A19-8858-1896-B60478360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5941DE3-C47E-8A67-B859-C43CAB9A98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517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E0C1703-D256-C17C-595A-69AA742881F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16695" y="594930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BB5BD99-6EC8-5AE8-A273-985125B9F29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21346" y="489215"/>
            <a:ext cx="6494866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867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L’avocat du diable</a:t>
            </a:r>
            <a:endParaRPr lang="en-US" sz="5867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E24CE845-FFF0-5853-0E92-187CE9C437F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/>
              <a:pPr/>
              <a:t>14</a:t>
            </a:fld>
            <a:endParaRPr lang="en-US" sz="1867" b="1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A1D3BE3-F0E9-F175-FADB-0225A657DB8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30520" y="692471"/>
            <a:ext cx="590826" cy="59082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A26D512-938E-2CF2-7B04-2A0C361DDD9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48208" y="1272908"/>
            <a:ext cx="921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>
                <a:solidFill>
                  <a:srgbClr val="365A8E"/>
                </a:solidFill>
                <a:latin typeface="Calibi"/>
              </a:rPr>
              <a:t>Débat sur les médias sociaux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B984E-6B02-9ACC-0CFE-A94E316718A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271863" y="1761388"/>
            <a:ext cx="8701049" cy="460739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i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fr-CA" sz="2000" b="1" i="1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CA" sz="2000" b="1" i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living an </a:t>
            </a:r>
            <a:r>
              <a:rPr lang="fr-CA" sz="2000" b="1" i="1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</a:t>
            </a:r>
            <a:r>
              <a:rPr lang="fr-CA" sz="2000" b="1" i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lie? Social </a:t>
            </a:r>
            <a:r>
              <a:rPr lang="fr-CA" sz="2000" b="1" i="1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medias</a:t>
            </a:r>
            <a:r>
              <a:rPr lang="fr-CA" sz="2000" b="1" i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vs reality.</a:t>
            </a:r>
            <a:endParaRPr lang="fr-CA" sz="2800" b="1" i="1" u="sng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fr-CA" sz="2800" i="1" u="sng"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fr-CA" sz="2800" u="sng"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fr-CA" sz="2800" u="sng"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fr-CA" sz="2800" u="sng"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fr-CA" sz="2800" u="sng"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fr-CA" sz="2800" u="sng"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fr-CA" sz="2800" u="sng"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fr-CA" sz="2800" u="sng"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fr-CA" sz="2800" u="sng"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fr-CA" sz="1400" u="sng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URL: </a:t>
            </a:r>
            <a:r>
              <a:rPr lang="fr-CA" sz="14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https://www.youtube.com/watch?v=0EFHbruKEmw</a:t>
            </a:r>
            <a:endParaRPr lang="fr-CA" sz="1400" b="1" i="1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7C9AF22-77EF-B97E-8EFE-3D870DE51DD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98" y="2316915"/>
            <a:ext cx="6257777" cy="35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56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27BBE-D436-74D5-9DDE-FC2E7A7E2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314A3D3-7AA4-8A42-759B-C17B1CC65C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517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6DAC484-25F8-EE7A-797D-0219A8E5A60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16695" y="594930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A61D371-9D0B-7162-2CC4-5D5694A9308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21346" y="489215"/>
            <a:ext cx="6494866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867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L’avocat du diable</a:t>
            </a:r>
            <a:endParaRPr lang="en-US" sz="5867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17760C2E-272A-ACC5-1CCE-92082B86DCA9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/>
              <a:pPr/>
              <a:t>15</a:t>
            </a:fld>
            <a:endParaRPr lang="en-US" sz="1867" b="1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66DA088-3EED-B770-ACD9-77FA828A6DD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330520" y="692471"/>
            <a:ext cx="590826" cy="59082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42FD443E-DBD9-D5A8-98C0-4E7859F6249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48208" y="1272908"/>
            <a:ext cx="921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>
                <a:solidFill>
                  <a:srgbClr val="365A8E"/>
                </a:solidFill>
                <a:latin typeface="Calibi"/>
              </a:rPr>
              <a:t>Débat sur les médias sociaux</a:t>
            </a: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FE0E956C-7718-026B-D3FA-609FEB39145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16200000">
            <a:off x="-9283" y="4167660"/>
            <a:ext cx="2699622" cy="2681056"/>
          </a:xfrm>
          <a:custGeom>
            <a:avLst/>
            <a:gdLst/>
            <a:ahLst/>
            <a:cxnLst/>
            <a:rect l="l" t="t" r="r" b="b"/>
            <a:pathLst>
              <a:path w="4125113" h="4114800">
                <a:moveTo>
                  <a:pt x="0" y="0"/>
                </a:moveTo>
                <a:lnTo>
                  <a:pt x="4125113" y="0"/>
                </a:lnTo>
                <a:lnTo>
                  <a:pt x="41251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-12884" t="-14823" b="2"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8AAEF41E-62D3-A77B-417C-2B63CDD74993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865959" y="2127085"/>
            <a:ext cx="7372433" cy="1934962"/>
            <a:chOff x="0" y="0"/>
            <a:chExt cx="2149108" cy="495463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1D5CA96A-69B9-2E46-7338-F43E46261763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27" name="TextBox 6">
              <a:extLst>
                <a:ext uri="{FF2B5EF4-FFF2-40B4-BE49-F238E27FC236}">
                  <a16:creationId xmlns:a16="http://schemas.microsoft.com/office/drawing/2014/main" id="{7DCF19B0-8F14-57A4-13C2-9A3E00CD58B9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/>
            </a:p>
          </p:txBody>
        </p:sp>
      </p:grpSp>
      <p:sp>
        <p:nvSpPr>
          <p:cNvPr id="28" name="Freeform 8">
            <a:extLst>
              <a:ext uri="{FF2B5EF4-FFF2-40B4-BE49-F238E27FC236}">
                <a16:creationId xmlns:a16="http://schemas.microsoft.com/office/drawing/2014/main" id="{E0D41C62-D994-A33C-DD74-EF23446E53E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793700" y="1970607"/>
            <a:ext cx="626053" cy="626053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EF29C7A-2A3C-E9A2-E5EA-4F11658EC86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1346" y="2345093"/>
            <a:ext cx="6954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89535" lvl="1" algn="ctr">
              <a:spcBef>
                <a:spcPts val="600"/>
              </a:spcBef>
              <a:spcAft>
                <a:spcPts val="600"/>
              </a:spcAft>
            </a:pPr>
            <a:r>
              <a:rPr lang="fr-CA" sz="32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Est-ce que les médias sociaux sont bénéfiques ou nuisibles aux relations humaines?</a:t>
            </a:r>
          </a:p>
        </p:txBody>
      </p:sp>
      <p:pic>
        <p:nvPicPr>
          <p:cNvPr id="37" name="Graphique 36" descr="Signe du pouce levé ">
            <a:extLst>
              <a:ext uri="{FF2B5EF4-FFF2-40B4-BE49-F238E27FC236}">
                <a16:creationId xmlns:a16="http://schemas.microsoft.com/office/drawing/2014/main" id="{AF21A6EC-DF8E-1B5C-ACB3-DA1E51006C4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52175" y="4173634"/>
            <a:ext cx="696517" cy="696517"/>
          </a:xfrm>
          <a:prstGeom prst="rect">
            <a:avLst/>
          </a:prstGeom>
        </p:spPr>
      </p:pic>
      <p:pic>
        <p:nvPicPr>
          <p:cNvPr id="38" name="Graphique 37" descr="Signe du pouce levé ">
            <a:extLst>
              <a:ext uri="{FF2B5EF4-FFF2-40B4-BE49-F238E27FC236}">
                <a16:creationId xmlns:a16="http://schemas.microsoft.com/office/drawing/2014/main" id="{DC4CA3E1-01B8-A604-4F8F-B9358D65D0DB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 rot="10800000">
            <a:off x="4479952" y="4972488"/>
            <a:ext cx="696517" cy="696517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ED295E6A-8B99-7676-CE0F-623A03CA089A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173435" y="4352867"/>
            <a:ext cx="307715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7" b="1">
                <a:solidFill>
                  <a:srgbClr val="0038FF"/>
                </a:solidFill>
                <a:latin typeface="+mj-lt"/>
              </a:rPr>
              <a:t>POUR : Bénéfiques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37449C0A-857C-7F36-CCB8-50248E367B5B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011615" y="4988961"/>
            <a:ext cx="332837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667" b="1">
                <a:solidFill>
                  <a:srgbClr val="0038FF"/>
                </a:solidFill>
                <a:latin typeface="+mj-lt"/>
              </a:rPr>
              <a:t>CONTRE : Nuisibles</a:t>
            </a:r>
          </a:p>
        </p:txBody>
      </p:sp>
      <p:pic>
        <p:nvPicPr>
          <p:cNvPr id="3" name="Graphique 2" descr="Signe du pouce levé ">
            <a:extLst>
              <a:ext uri="{FF2B5EF4-FFF2-40B4-BE49-F238E27FC236}">
                <a16:creationId xmlns:a16="http://schemas.microsoft.com/office/drawing/2014/main" id="{70A64122-41C7-331A-E9D2-F37FC02CDB12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778883" y="5601045"/>
            <a:ext cx="696517" cy="696517"/>
          </a:xfrm>
          <a:prstGeom prst="rect">
            <a:avLst/>
          </a:prstGeom>
        </p:spPr>
      </p:pic>
      <p:pic>
        <p:nvPicPr>
          <p:cNvPr id="5" name="Graphique 4" descr="Signe du pouce levé ">
            <a:extLst>
              <a:ext uri="{FF2B5EF4-FFF2-40B4-BE49-F238E27FC236}">
                <a16:creationId xmlns:a16="http://schemas.microsoft.com/office/drawing/2014/main" id="{473F5DDE-9806-7E3B-7680-3A9566F3F341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 rot="10800000">
            <a:off x="4476918" y="5664415"/>
            <a:ext cx="696517" cy="69651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2346B72-663E-B521-E5BA-8F5702882A7A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4964910" y="5664414"/>
            <a:ext cx="261270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667" b="1">
                <a:solidFill>
                  <a:srgbClr val="0038FF"/>
                </a:solidFill>
                <a:latin typeface="+mj-lt"/>
              </a:rPr>
              <a:t>INDÉCIS(ES)?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452AD99-1137-A23B-0C2E-BC0E3BE4A058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 rot="21404279">
            <a:off x="7089086" y="3198498"/>
            <a:ext cx="4182079" cy="1113505"/>
          </a:xfrm>
          <a:custGeom>
            <a:avLst/>
            <a:gdLst>
              <a:gd name="connsiteX0" fmla="*/ 0 w 4182079"/>
              <a:gd name="connsiteY0" fmla="*/ 0 h 1113505"/>
              <a:gd name="connsiteX1" fmla="*/ 597440 w 4182079"/>
              <a:gd name="connsiteY1" fmla="*/ 0 h 1113505"/>
              <a:gd name="connsiteX2" fmla="*/ 1278521 w 4182079"/>
              <a:gd name="connsiteY2" fmla="*/ 0 h 1113505"/>
              <a:gd name="connsiteX3" fmla="*/ 1875961 w 4182079"/>
              <a:gd name="connsiteY3" fmla="*/ 0 h 1113505"/>
              <a:gd name="connsiteX4" fmla="*/ 2347939 w 4182079"/>
              <a:gd name="connsiteY4" fmla="*/ 0 h 1113505"/>
              <a:gd name="connsiteX5" fmla="*/ 2945378 w 4182079"/>
              <a:gd name="connsiteY5" fmla="*/ 0 h 1113505"/>
              <a:gd name="connsiteX6" fmla="*/ 3459177 w 4182079"/>
              <a:gd name="connsiteY6" fmla="*/ 0 h 1113505"/>
              <a:gd name="connsiteX7" fmla="*/ 4182079 w 4182079"/>
              <a:gd name="connsiteY7" fmla="*/ 0 h 1113505"/>
              <a:gd name="connsiteX8" fmla="*/ 4182079 w 4182079"/>
              <a:gd name="connsiteY8" fmla="*/ 556753 h 1113505"/>
              <a:gd name="connsiteX9" fmla="*/ 4182079 w 4182079"/>
              <a:gd name="connsiteY9" fmla="*/ 1113505 h 1113505"/>
              <a:gd name="connsiteX10" fmla="*/ 3584639 w 4182079"/>
              <a:gd name="connsiteY10" fmla="*/ 1113505 h 1113505"/>
              <a:gd name="connsiteX11" fmla="*/ 2903558 w 4182079"/>
              <a:gd name="connsiteY11" fmla="*/ 1113505 h 1113505"/>
              <a:gd name="connsiteX12" fmla="*/ 2222476 w 4182079"/>
              <a:gd name="connsiteY12" fmla="*/ 1113505 h 1113505"/>
              <a:gd name="connsiteX13" fmla="*/ 1583216 w 4182079"/>
              <a:gd name="connsiteY13" fmla="*/ 1113505 h 1113505"/>
              <a:gd name="connsiteX14" fmla="*/ 902134 w 4182079"/>
              <a:gd name="connsiteY14" fmla="*/ 1113505 h 1113505"/>
              <a:gd name="connsiteX15" fmla="*/ 0 w 4182079"/>
              <a:gd name="connsiteY15" fmla="*/ 1113505 h 1113505"/>
              <a:gd name="connsiteX16" fmla="*/ 0 w 4182079"/>
              <a:gd name="connsiteY16" fmla="*/ 556753 h 1113505"/>
              <a:gd name="connsiteX17" fmla="*/ 0 w 4182079"/>
              <a:gd name="connsiteY17" fmla="*/ 0 h 111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82079" h="1113505" fill="none" extrusionOk="0">
                <a:moveTo>
                  <a:pt x="0" y="0"/>
                </a:moveTo>
                <a:cubicBezTo>
                  <a:pt x="180916" y="-8504"/>
                  <a:pt x="426195" y="31137"/>
                  <a:pt x="597440" y="0"/>
                </a:cubicBezTo>
                <a:cubicBezTo>
                  <a:pt x="768685" y="-31137"/>
                  <a:pt x="980432" y="60117"/>
                  <a:pt x="1278521" y="0"/>
                </a:cubicBezTo>
                <a:cubicBezTo>
                  <a:pt x="1576610" y="-60117"/>
                  <a:pt x="1599892" y="9206"/>
                  <a:pt x="1875961" y="0"/>
                </a:cubicBezTo>
                <a:cubicBezTo>
                  <a:pt x="2152030" y="-9206"/>
                  <a:pt x="2137136" y="36379"/>
                  <a:pt x="2347939" y="0"/>
                </a:cubicBezTo>
                <a:cubicBezTo>
                  <a:pt x="2558742" y="-36379"/>
                  <a:pt x="2748327" y="927"/>
                  <a:pt x="2945378" y="0"/>
                </a:cubicBezTo>
                <a:cubicBezTo>
                  <a:pt x="3142429" y="-927"/>
                  <a:pt x="3254447" y="12037"/>
                  <a:pt x="3459177" y="0"/>
                </a:cubicBezTo>
                <a:cubicBezTo>
                  <a:pt x="3663907" y="-12037"/>
                  <a:pt x="3951889" y="66619"/>
                  <a:pt x="4182079" y="0"/>
                </a:cubicBezTo>
                <a:cubicBezTo>
                  <a:pt x="4215885" y="124947"/>
                  <a:pt x="4164197" y="404563"/>
                  <a:pt x="4182079" y="556753"/>
                </a:cubicBezTo>
                <a:cubicBezTo>
                  <a:pt x="4199961" y="708943"/>
                  <a:pt x="4173102" y="882455"/>
                  <a:pt x="4182079" y="1113505"/>
                </a:cubicBezTo>
                <a:cubicBezTo>
                  <a:pt x="3987838" y="1135608"/>
                  <a:pt x="3712641" y="1104099"/>
                  <a:pt x="3584639" y="1113505"/>
                </a:cubicBezTo>
                <a:cubicBezTo>
                  <a:pt x="3456637" y="1122911"/>
                  <a:pt x="3117126" y="1083812"/>
                  <a:pt x="2903558" y="1113505"/>
                </a:cubicBezTo>
                <a:cubicBezTo>
                  <a:pt x="2689990" y="1143198"/>
                  <a:pt x="2407511" y="1049932"/>
                  <a:pt x="2222476" y="1113505"/>
                </a:cubicBezTo>
                <a:cubicBezTo>
                  <a:pt x="2037441" y="1177078"/>
                  <a:pt x="1759643" y="1106963"/>
                  <a:pt x="1583216" y="1113505"/>
                </a:cubicBezTo>
                <a:cubicBezTo>
                  <a:pt x="1406789" y="1120047"/>
                  <a:pt x="1060801" y="1055114"/>
                  <a:pt x="902134" y="1113505"/>
                </a:cubicBezTo>
                <a:cubicBezTo>
                  <a:pt x="743467" y="1171896"/>
                  <a:pt x="211208" y="1016150"/>
                  <a:pt x="0" y="1113505"/>
                </a:cubicBezTo>
                <a:cubicBezTo>
                  <a:pt x="-6173" y="950895"/>
                  <a:pt x="26346" y="778005"/>
                  <a:pt x="0" y="556753"/>
                </a:cubicBezTo>
                <a:cubicBezTo>
                  <a:pt x="-26346" y="335501"/>
                  <a:pt x="61231" y="206785"/>
                  <a:pt x="0" y="0"/>
                </a:cubicBezTo>
                <a:close/>
              </a:path>
              <a:path w="4182079" h="1113505" stroke="0" extrusionOk="0">
                <a:moveTo>
                  <a:pt x="0" y="0"/>
                </a:moveTo>
                <a:cubicBezTo>
                  <a:pt x="238908" y="-40797"/>
                  <a:pt x="300402" y="50271"/>
                  <a:pt x="513798" y="0"/>
                </a:cubicBezTo>
                <a:cubicBezTo>
                  <a:pt x="727194" y="-50271"/>
                  <a:pt x="877447" y="28450"/>
                  <a:pt x="1194880" y="0"/>
                </a:cubicBezTo>
                <a:cubicBezTo>
                  <a:pt x="1512313" y="-28450"/>
                  <a:pt x="1735979" y="37785"/>
                  <a:pt x="1875961" y="0"/>
                </a:cubicBezTo>
                <a:cubicBezTo>
                  <a:pt x="2015943" y="-37785"/>
                  <a:pt x="2153886" y="36022"/>
                  <a:pt x="2389759" y="0"/>
                </a:cubicBezTo>
                <a:cubicBezTo>
                  <a:pt x="2625632" y="-36022"/>
                  <a:pt x="2721671" y="10299"/>
                  <a:pt x="3029020" y="0"/>
                </a:cubicBezTo>
                <a:cubicBezTo>
                  <a:pt x="3336369" y="-10299"/>
                  <a:pt x="3304873" y="6728"/>
                  <a:pt x="3500998" y="0"/>
                </a:cubicBezTo>
                <a:cubicBezTo>
                  <a:pt x="3697123" y="-6728"/>
                  <a:pt x="3841882" y="54970"/>
                  <a:pt x="4182079" y="0"/>
                </a:cubicBezTo>
                <a:cubicBezTo>
                  <a:pt x="4198530" y="219504"/>
                  <a:pt x="4159751" y="390604"/>
                  <a:pt x="4182079" y="556753"/>
                </a:cubicBezTo>
                <a:cubicBezTo>
                  <a:pt x="4204407" y="722902"/>
                  <a:pt x="4165560" y="915526"/>
                  <a:pt x="4182079" y="1113505"/>
                </a:cubicBezTo>
                <a:cubicBezTo>
                  <a:pt x="3998845" y="1129605"/>
                  <a:pt x="3860415" y="1075894"/>
                  <a:pt x="3710102" y="1113505"/>
                </a:cubicBezTo>
                <a:cubicBezTo>
                  <a:pt x="3559789" y="1151116"/>
                  <a:pt x="3442481" y="1076024"/>
                  <a:pt x="3238124" y="1113505"/>
                </a:cubicBezTo>
                <a:cubicBezTo>
                  <a:pt x="3033767" y="1150986"/>
                  <a:pt x="2705366" y="1049912"/>
                  <a:pt x="2557043" y="1113505"/>
                </a:cubicBezTo>
                <a:cubicBezTo>
                  <a:pt x="2408720" y="1177098"/>
                  <a:pt x="2122010" y="1104305"/>
                  <a:pt x="2001424" y="1113505"/>
                </a:cubicBezTo>
                <a:cubicBezTo>
                  <a:pt x="1880838" y="1122705"/>
                  <a:pt x="1587385" y="1094731"/>
                  <a:pt x="1362163" y="1113505"/>
                </a:cubicBezTo>
                <a:cubicBezTo>
                  <a:pt x="1136941" y="1132279"/>
                  <a:pt x="940283" y="1054297"/>
                  <a:pt x="681081" y="1113505"/>
                </a:cubicBezTo>
                <a:cubicBezTo>
                  <a:pt x="421879" y="1172713"/>
                  <a:pt x="240840" y="1054051"/>
                  <a:pt x="0" y="1113505"/>
                </a:cubicBezTo>
                <a:cubicBezTo>
                  <a:pt x="-31277" y="857120"/>
                  <a:pt x="25258" y="683793"/>
                  <a:pt x="0" y="534482"/>
                </a:cubicBezTo>
                <a:cubicBezTo>
                  <a:pt x="-25258" y="385171"/>
                  <a:pt x="31006" y="21815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64008292"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108" h="495463">
                        <a:moveTo>
                          <a:pt x="0" y="0"/>
                        </a:moveTo>
                        <a:lnTo>
                          <a:pt x="2149108" y="0"/>
                        </a:lnTo>
                        <a:lnTo>
                          <a:pt x="2149108" y="495463"/>
                        </a:lnTo>
                        <a:lnTo>
                          <a:pt x="0" y="495463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endParaRPr lang="fr-CA" sz="120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00D34130-84E4-67DD-A7FA-FB26C09EB460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 rot="21441141">
            <a:off x="10971042" y="3786371"/>
            <a:ext cx="599225" cy="579273"/>
          </a:xfrm>
          <a:custGeom>
            <a:avLst/>
            <a:gdLst/>
            <a:ahLst/>
            <a:cxnLst/>
            <a:rect l="l" t="t" r="r" b="b"/>
            <a:pathLst>
              <a:path w="1168376" h="1168376">
                <a:moveTo>
                  <a:pt x="0" y="0"/>
                </a:moveTo>
                <a:lnTo>
                  <a:pt x="1168375" y="0"/>
                </a:lnTo>
                <a:lnTo>
                  <a:pt x="1168375" y="1168376"/>
                </a:lnTo>
                <a:lnTo>
                  <a:pt x="0" y="1168376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0CBD8C9-299D-9B66-2A07-E06A94B35705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 rot="21406535">
            <a:off x="7404279" y="3349830"/>
            <a:ext cx="3551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minutes de débat, top chrono!</a:t>
            </a:r>
          </a:p>
        </p:txBody>
      </p:sp>
    </p:spTree>
    <p:extLst>
      <p:ext uri="{BB962C8B-B14F-4D97-AF65-F5344CB8AC3E}">
        <p14:creationId xmlns:p14="http://schemas.microsoft.com/office/powerpoint/2010/main" val="362623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9" grpId="0"/>
      <p:bldP spid="40" grpId="0"/>
      <p:bldP spid="6" grpId="0"/>
      <p:bldP spid="7" grpId="0" animBg="1"/>
      <p:bldP spid="8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B9010-DD3C-08B0-24F1-1AB552208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95CAC58-2E34-5626-FD22-D835868E00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517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F586CA-78FB-BB18-D249-AD6FB615764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16695" y="594930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E0F4C7D-E575-C3FA-EFBC-B8B7310159A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21346" y="489215"/>
            <a:ext cx="6494866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867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L’avocat du diable</a:t>
            </a:r>
            <a:endParaRPr lang="en-US" sz="5867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B3640B73-4731-7AB2-3797-2FF6B3ADCA70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/>
              <a:pPr/>
              <a:t>16</a:t>
            </a:fld>
            <a:endParaRPr lang="en-US" sz="1867" b="1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49EEFC7-DBE3-3FEF-97A5-4A26999D174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30520" y="692471"/>
            <a:ext cx="590826" cy="59082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4E187FF3-7BF2-B4A5-5412-5091CEB07A7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48208" y="1272908"/>
            <a:ext cx="921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>
                <a:solidFill>
                  <a:srgbClr val="365A8E"/>
                </a:solidFill>
                <a:latin typeface="Calibi"/>
              </a:rPr>
              <a:t>Débat sur les médias sociaux</a:t>
            </a: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3D1EBE17-CE89-3A98-2B9D-A7BCBD896AD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16200000">
            <a:off x="-9283" y="4167660"/>
            <a:ext cx="2699622" cy="2681056"/>
          </a:xfrm>
          <a:custGeom>
            <a:avLst/>
            <a:gdLst/>
            <a:ahLst/>
            <a:cxnLst/>
            <a:rect l="l" t="t" r="r" b="b"/>
            <a:pathLst>
              <a:path w="4125113" h="4114800">
                <a:moveTo>
                  <a:pt x="0" y="0"/>
                </a:moveTo>
                <a:lnTo>
                  <a:pt x="4125113" y="0"/>
                </a:lnTo>
                <a:lnTo>
                  <a:pt x="41251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-12884" t="-14823" b="2"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C195A56E-7DF0-120F-BFA9-894F5EB4B08F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921346" y="2102929"/>
            <a:ext cx="7372433" cy="1645754"/>
            <a:chOff x="0" y="0"/>
            <a:chExt cx="2149108" cy="495463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082C91F1-61C7-34F5-DADA-52FEFDAE1AA5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27" name="TextBox 6">
              <a:extLst>
                <a:ext uri="{FF2B5EF4-FFF2-40B4-BE49-F238E27FC236}">
                  <a16:creationId xmlns:a16="http://schemas.microsoft.com/office/drawing/2014/main" id="{F7CB78FF-2631-EA53-0277-42C2DD616B16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/>
            </a:p>
          </p:txBody>
        </p:sp>
      </p:grpSp>
      <p:sp>
        <p:nvSpPr>
          <p:cNvPr id="28" name="Freeform 8">
            <a:extLst>
              <a:ext uri="{FF2B5EF4-FFF2-40B4-BE49-F238E27FC236}">
                <a16:creationId xmlns:a16="http://schemas.microsoft.com/office/drawing/2014/main" id="{368B233E-4C55-22BA-0F22-C394F6BEA7E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793700" y="1970607"/>
            <a:ext cx="626053" cy="626053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A31B78B-1EA7-1CC5-1035-6D762967B72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1346" y="2345093"/>
            <a:ext cx="6954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89535" lvl="1" algn="ctr">
              <a:spcBef>
                <a:spcPts val="600"/>
              </a:spcBef>
              <a:spcAft>
                <a:spcPts val="600"/>
              </a:spcAft>
            </a:pPr>
            <a:r>
              <a:rPr lang="fr-CA" sz="32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Que retiens-tu de cette expérience de débat?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BCCFFA7B-76B8-EEAB-2B3F-EBDC342DDF5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21404279">
            <a:off x="4728925" y="3575495"/>
            <a:ext cx="4182079" cy="1113505"/>
          </a:xfrm>
          <a:custGeom>
            <a:avLst/>
            <a:gdLst>
              <a:gd name="connsiteX0" fmla="*/ 0 w 4182079"/>
              <a:gd name="connsiteY0" fmla="*/ 0 h 1113505"/>
              <a:gd name="connsiteX1" fmla="*/ 597440 w 4182079"/>
              <a:gd name="connsiteY1" fmla="*/ 0 h 1113505"/>
              <a:gd name="connsiteX2" fmla="*/ 1278521 w 4182079"/>
              <a:gd name="connsiteY2" fmla="*/ 0 h 1113505"/>
              <a:gd name="connsiteX3" fmla="*/ 1875961 w 4182079"/>
              <a:gd name="connsiteY3" fmla="*/ 0 h 1113505"/>
              <a:gd name="connsiteX4" fmla="*/ 2347939 w 4182079"/>
              <a:gd name="connsiteY4" fmla="*/ 0 h 1113505"/>
              <a:gd name="connsiteX5" fmla="*/ 2945378 w 4182079"/>
              <a:gd name="connsiteY5" fmla="*/ 0 h 1113505"/>
              <a:gd name="connsiteX6" fmla="*/ 3459177 w 4182079"/>
              <a:gd name="connsiteY6" fmla="*/ 0 h 1113505"/>
              <a:gd name="connsiteX7" fmla="*/ 4182079 w 4182079"/>
              <a:gd name="connsiteY7" fmla="*/ 0 h 1113505"/>
              <a:gd name="connsiteX8" fmla="*/ 4182079 w 4182079"/>
              <a:gd name="connsiteY8" fmla="*/ 556753 h 1113505"/>
              <a:gd name="connsiteX9" fmla="*/ 4182079 w 4182079"/>
              <a:gd name="connsiteY9" fmla="*/ 1113505 h 1113505"/>
              <a:gd name="connsiteX10" fmla="*/ 3584639 w 4182079"/>
              <a:gd name="connsiteY10" fmla="*/ 1113505 h 1113505"/>
              <a:gd name="connsiteX11" fmla="*/ 2903558 w 4182079"/>
              <a:gd name="connsiteY11" fmla="*/ 1113505 h 1113505"/>
              <a:gd name="connsiteX12" fmla="*/ 2222476 w 4182079"/>
              <a:gd name="connsiteY12" fmla="*/ 1113505 h 1113505"/>
              <a:gd name="connsiteX13" fmla="*/ 1583216 w 4182079"/>
              <a:gd name="connsiteY13" fmla="*/ 1113505 h 1113505"/>
              <a:gd name="connsiteX14" fmla="*/ 902134 w 4182079"/>
              <a:gd name="connsiteY14" fmla="*/ 1113505 h 1113505"/>
              <a:gd name="connsiteX15" fmla="*/ 0 w 4182079"/>
              <a:gd name="connsiteY15" fmla="*/ 1113505 h 1113505"/>
              <a:gd name="connsiteX16" fmla="*/ 0 w 4182079"/>
              <a:gd name="connsiteY16" fmla="*/ 556753 h 1113505"/>
              <a:gd name="connsiteX17" fmla="*/ 0 w 4182079"/>
              <a:gd name="connsiteY17" fmla="*/ 0 h 111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82079" h="1113505" fill="none" extrusionOk="0">
                <a:moveTo>
                  <a:pt x="0" y="0"/>
                </a:moveTo>
                <a:cubicBezTo>
                  <a:pt x="180916" y="-8504"/>
                  <a:pt x="426195" y="31137"/>
                  <a:pt x="597440" y="0"/>
                </a:cubicBezTo>
                <a:cubicBezTo>
                  <a:pt x="768685" y="-31137"/>
                  <a:pt x="980432" y="60117"/>
                  <a:pt x="1278521" y="0"/>
                </a:cubicBezTo>
                <a:cubicBezTo>
                  <a:pt x="1576610" y="-60117"/>
                  <a:pt x="1599892" y="9206"/>
                  <a:pt x="1875961" y="0"/>
                </a:cubicBezTo>
                <a:cubicBezTo>
                  <a:pt x="2152030" y="-9206"/>
                  <a:pt x="2137136" y="36379"/>
                  <a:pt x="2347939" y="0"/>
                </a:cubicBezTo>
                <a:cubicBezTo>
                  <a:pt x="2558742" y="-36379"/>
                  <a:pt x="2748327" y="927"/>
                  <a:pt x="2945378" y="0"/>
                </a:cubicBezTo>
                <a:cubicBezTo>
                  <a:pt x="3142429" y="-927"/>
                  <a:pt x="3254447" y="12037"/>
                  <a:pt x="3459177" y="0"/>
                </a:cubicBezTo>
                <a:cubicBezTo>
                  <a:pt x="3663907" y="-12037"/>
                  <a:pt x="3951889" y="66619"/>
                  <a:pt x="4182079" y="0"/>
                </a:cubicBezTo>
                <a:cubicBezTo>
                  <a:pt x="4215885" y="124947"/>
                  <a:pt x="4164197" y="404563"/>
                  <a:pt x="4182079" y="556753"/>
                </a:cubicBezTo>
                <a:cubicBezTo>
                  <a:pt x="4199961" y="708943"/>
                  <a:pt x="4173102" y="882455"/>
                  <a:pt x="4182079" y="1113505"/>
                </a:cubicBezTo>
                <a:cubicBezTo>
                  <a:pt x="3987838" y="1135608"/>
                  <a:pt x="3712641" y="1104099"/>
                  <a:pt x="3584639" y="1113505"/>
                </a:cubicBezTo>
                <a:cubicBezTo>
                  <a:pt x="3456637" y="1122911"/>
                  <a:pt x="3117126" y="1083812"/>
                  <a:pt x="2903558" y="1113505"/>
                </a:cubicBezTo>
                <a:cubicBezTo>
                  <a:pt x="2689990" y="1143198"/>
                  <a:pt x="2407511" y="1049932"/>
                  <a:pt x="2222476" y="1113505"/>
                </a:cubicBezTo>
                <a:cubicBezTo>
                  <a:pt x="2037441" y="1177078"/>
                  <a:pt x="1759643" y="1106963"/>
                  <a:pt x="1583216" y="1113505"/>
                </a:cubicBezTo>
                <a:cubicBezTo>
                  <a:pt x="1406789" y="1120047"/>
                  <a:pt x="1060801" y="1055114"/>
                  <a:pt x="902134" y="1113505"/>
                </a:cubicBezTo>
                <a:cubicBezTo>
                  <a:pt x="743467" y="1171896"/>
                  <a:pt x="211208" y="1016150"/>
                  <a:pt x="0" y="1113505"/>
                </a:cubicBezTo>
                <a:cubicBezTo>
                  <a:pt x="-6173" y="950895"/>
                  <a:pt x="26346" y="778005"/>
                  <a:pt x="0" y="556753"/>
                </a:cubicBezTo>
                <a:cubicBezTo>
                  <a:pt x="-26346" y="335501"/>
                  <a:pt x="61231" y="206785"/>
                  <a:pt x="0" y="0"/>
                </a:cubicBezTo>
                <a:close/>
              </a:path>
              <a:path w="4182079" h="1113505" stroke="0" extrusionOk="0">
                <a:moveTo>
                  <a:pt x="0" y="0"/>
                </a:moveTo>
                <a:cubicBezTo>
                  <a:pt x="238908" y="-40797"/>
                  <a:pt x="300402" y="50271"/>
                  <a:pt x="513798" y="0"/>
                </a:cubicBezTo>
                <a:cubicBezTo>
                  <a:pt x="727194" y="-50271"/>
                  <a:pt x="877447" y="28450"/>
                  <a:pt x="1194880" y="0"/>
                </a:cubicBezTo>
                <a:cubicBezTo>
                  <a:pt x="1512313" y="-28450"/>
                  <a:pt x="1735979" y="37785"/>
                  <a:pt x="1875961" y="0"/>
                </a:cubicBezTo>
                <a:cubicBezTo>
                  <a:pt x="2015943" y="-37785"/>
                  <a:pt x="2153886" y="36022"/>
                  <a:pt x="2389759" y="0"/>
                </a:cubicBezTo>
                <a:cubicBezTo>
                  <a:pt x="2625632" y="-36022"/>
                  <a:pt x="2721671" y="10299"/>
                  <a:pt x="3029020" y="0"/>
                </a:cubicBezTo>
                <a:cubicBezTo>
                  <a:pt x="3336369" y="-10299"/>
                  <a:pt x="3304873" y="6728"/>
                  <a:pt x="3500998" y="0"/>
                </a:cubicBezTo>
                <a:cubicBezTo>
                  <a:pt x="3697123" y="-6728"/>
                  <a:pt x="3841882" y="54970"/>
                  <a:pt x="4182079" y="0"/>
                </a:cubicBezTo>
                <a:cubicBezTo>
                  <a:pt x="4198530" y="219504"/>
                  <a:pt x="4159751" y="390604"/>
                  <a:pt x="4182079" y="556753"/>
                </a:cubicBezTo>
                <a:cubicBezTo>
                  <a:pt x="4204407" y="722902"/>
                  <a:pt x="4165560" y="915526"/>
                  <a:pt x="4182079" y="1113505"/>
                </a:cubicBezTo>
                <a:cubicBezTo>
                  <a:pt x="3998845" y="1129605"/>
                  <a:pt x="3860415" y="1075894"/>
                  <a:pt x="3710102" y="1113505"/>
                </a:cubicBezTo>
                <a:cubicBezTo>
                  <a:pt x="3559789" y="1151116"/>
                  <a:pt x="3442481" y="1076024"/>
                  <a:pt x="3238124" y="1113505"/>
                </a:cubicBezTo>
                <a:cubicBezTo>
                  <a:pt x="3033767" y="1150986"/>
                  <a:pt x="2705366" y="1049912"/>
                  <a:pt x="2557043" y="1113505"/>
                </a:cubicBezTo>
                <a:cubicBezTo>
                  <a:pt x="2408720" y="1177098"/>
                  <a:pt x="2122010" y="1104305"/>
                  <a:pt x="2001424" y="1113505"/>
                </a:cubicBezTo>
                <a:cubicBezTo>
                  <a:pt x="1880838" y="1122705"/>
                  <a:pt x="1587385" y="1094731"/>
                  <a:pt x="1362163" y="1113505"/>
                </a:cubicBezTo>
                <a:cubicBezTo>
                  <a:pt x="1136941" y="1132279"/>
                  <a:pt x="940283" y="1054297"/>
                  <a:pt x="681081" y="1113505"/>
                </a:cubicBezTo>
                <a:cubicBezTo>
                  <a:pt x="421879" y="1172713"/>
                  <a:pt x="240840" y="1054051"/>
                  <a:pt x="0" y="1113505"/>
                </a:cubicBezTo>
                <a:cubicBezTo>
                  <a:pt x="-31277" y="857120"/>
                  <a:pt x="25258" y="683793"/>
                  <a:pt x="0" y="534482"/>
                </a:cubicBezTo>
                <a:cubicBezTo>
                  <a:pt x="-25258" y="385171"/>
                  <a:pt x="31006" y="21815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64008292"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108" h="495463">
                        <a:moveTo>
                          <a:pt x="0" y="0"/>
                        </a:moveTo>
                        <a:lnTo>
                          <a:pt x="2149108" y="0"/>
                        </a:lnTo>
                        <a:lnTo>
                          <a:pt x="2149108" y="495463"/>
                        </a:lnTo>
                        <a:lnTo>
                          <a:pt x="0" y="495463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endParaRPr lang="fr-CA" sz="120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F484CDD-05DA-E648-3BF0-D6BCDFFC681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rot="21441141">
            <a:off x="8629430" y="4245081"/>
            <a:ext cx="599225" cy="579273"/>
          </a:xfrm>
          <a:custGeom>
            <a:avLst/>
            <a:gdLst/>
            <a:ahLst/>
            <a:cxnLst/>
            <a:rect l="l" t="t" r="r" b="b"/>
            <a:pathLst>
              <a:path w="1168376" h="1168376">
                <a:moveTo>
                  <a:pt x="0" y="0"/>
                </a:moveTo>
                <a:lnTo>
                  <a:pt x="1168375" y="0"/>
                </a:lnTo>
                <a:lnTo>
                  <a:pt x="1168375" y="1168376"/>
                </a:lnTo>
                <a:lnTo>
                  <a:pt x="0" y="116837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AE3C483-1F61-E359-F5E1-0F5A4CAFF296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 rot="21406535">
            <a:off x="5044118" y="3883305"/>
            <a:ext cx="3551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Partage tes réflexions!</a:t>
            </a:r>
          </a:p>
        </p:txBody>
      </p:sp>
    </p:spTree>
    <p:extLst>
      <p:ext uri="{BB962C8B-B14F-4D97-AF65-F5344CB8AC3E}">
        <p14:creationId xmlns:p14="http://schemas.microsoft.com/office/powerpoint/2010/main" val="343172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7" grpId="0" animBg="1"/>
      <p:bldP spid="8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05CF8F0-A9C7-2C83-5D8B-0893C714CC4F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-64008" y="-18957"/>
            <a:ext cx="12245394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10999"/>
            </a:blip>
            <a:stretch>
              <a:fillRect l="436" t="-38185" b="-38185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5168A03-3401-CE48-5B34-C21996A8923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17</a:t>
            </a:fld>
            <a:endParaRPr lang="en-US" sz="1867" b="1">
              <a:latin typeface="Calibri" panose="020F0502020204030204" pitchFamily="34" charset="0"/>
            </a:endParaRPr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33E13EDA-087E-5A34-D113-B4EB5EE75E6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62926" y="1613165"/>
            <a:ext cx="9041661" cy="4069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400" b="1" dirty="0">
                <a:solidFill>
                  <a:srgbClr val="33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Stratégies pour faire une utilisation responsable des médias sociaux!</a:t>
            </a:r>
          </a:p>
        </p:txBody>
      </p:sp>
      <p:sp>
        <p:nvSpPr>
          <p:cNvPr id="21" name="Titre 5">
            <a:extLst>
              <a:ext uri="{FF2B5EF4-FFF2-40B4-BE49-F238E27FC236}">
                <a16:creationId xmlns:a16="http://schemas.microsoft.com/office/drawing/2014/main" id="{F673ADB6-2C1C-B77B-B618-1FDB0203CAA7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3839" y="91832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54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toi de jouer!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019E922-C77F-BB58-6552-6B474B89917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15385" y="2376622"/>
            <a:ext cx="52870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CA"/>
              <a:t>Faire preuve d’esprit critique;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CA"/>
              <a:t>T’arrêter, prendre des pauses en cours d’utilisation;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CA"/>
              <a:t>Choisir avec soin les pages et les personnes que tu « aimes » ou suis;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CA"/>
              <a:t>Prendre conscience de ce qu’elles t’apportent (bien-être ou mal-être?) pendant et après l’utilisation;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CA"/>
              <a:t>Essayer de nourrir de vraies relations et t’exposer à des situations positives;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CA"/>
              <a:t>Prendre le temps de réfléchir avant de publier ou de partager;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CA"/>
              <a:t>Limiter les informations personnelles que tu divulgues et partages en ligne;</a:t>
            </a: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55452D10-8C30-00E2-750F-C5164A9382F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59217" y="2345461"/>
            <a:ext cx="341308" cy="321866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8C4C9A5-F437-627D-9F93-2A7720E44D9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096000" y="2347325"/>
            <a:ext cx="59301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CA"/>
              <a:t>Faire l’expérience de ne pas te connecter pendant quelques heures ou quelques jours, par exemple lors d’une sortie avec tes amies ou amis;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CA"/>
              <a:t>Observer par quoi tu remplaces le temps normalement passé sur les médias sociaux;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CA"/>
              <a:t>Appliquer la règle des 3 zéros : zéro écran en te levant le matin, zéro écran durant les repas et zéro écran dans la chambre à coucher;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CA"/>
              <a:t>Activer la fonction « Temps d’écran » sur ton cellulaire pour connaître le nombre de minutes que tu l’utilises dans une journée;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CA"/>
              <a:t>Fermer tous tes écrans une heure avant de te coucher pour favoriser ton sommeil;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CA"/>
              <a:t>Éliminer les notifications qui ne sont pas essentielles.</a:t>
            </a:r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102BD335-D2F7-9F49-722F-288DCFCD378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59217" y="2698275"/>
            <a:ext cx="341308" cy="321866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27" name="Freeform 3">
            <a:extLst>
              <a:ext uri="{FF2B5EF4-FFF2-40B4-BE49-F238E27FC236}">
                <a16:creationId xmlns:a16="http://schemas.microsoft.com/office/drawing/2014/main" id="{2C34C783-DA47-BC3C-9F91-69EB435E1F9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62927" y="3184782"/>
            <a:ext cx="341308" cy="321866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28" name="Freeform 3">
            <a:extLst>
              <a:ext uri="{FF2B5EF4-FFF2-40B4-BE49-F238E27FC236}">
                <a16:creationId xmlns:a16="http://schemas.microsoft.com/office/drawing/2014/main" id="{76370BA6-9AE3-003F-6BDE-483ECA0DA93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62927" y="3739722"/>
            <a:ext cx="341308" cy="321866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30" name="Freeform 3">
            <a:extLst>
              <a:ext uri="{FF2B5EF4-FFF2-40B4-BE49-F238E27FC236}">
                <a16:creationId xmlns:a16="http://schemas.microsoft.com/office/drawing/2014/main" id="{A5AA6449-BA87-1EBB-A451-ADB64EF6F44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62927" y="4664810"/>
            <a:ext cx="341308" cy="321866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31" name="Freeform 3">
            <a:extLst>
              <a:ext uri="{FF2B5EF4-FFF2-40B4-BE49-F238E27FC236}">
                <a16:creationId xmlns:a16="http://schemas.microsoft.com/office/drawing/2014/main" id="{B15EFE00-1032-45E9-21D0-D42C7484106C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53839" y="5121739"/>
            <a:ext cx="341308" cy="321866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32" name="Freeform 3">
            <a:extLst>
              <a:ext uri="{FF2B5EF4-FFF2-40B4-BE49-F238E27FC236}">
                <a16:creationId xmlns:a16="http://schemas.microsoft.com/office/drawing/2014/main" id="{AE699AAF-9536-54CD-6449-E8BBA2945C28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553839" y="5732984"/>
            <a:ext cx="341308" cy="321866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A8B8500C-5FBD-1D38-548C-2F3A7F813B9D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058689" y="2354806"/>
            <a:ext cx="341308" cy="321866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35" name="Freeform 3">
            <a:extLst>
              <a:ext uri="{FF2B5EF4-FFF2-40B4-BE49-F238E27FC236}">
                <a16:creationId xmlns:a16="http://schemas.microsoft.com/office/drawing/2014/main" id="{BDE2DF9F-42CC-E468-C47E-0734EA4F87DC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057886" y="3174972"/>
            <a:ext cx="341308" cy="321866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36" name="Freeform 3">
            <a:extLst>
              <a:ext uri="{FF2B5EF4-FFF2-40B4-BE49-F238E27FC236}">
                <a16:creationId xmlns:a16="http://schemas.microsoft.com/office/drawing/2014/main" id="{B07642A0-C2BF-E0FA-4530-6A7C978368E0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057886" y="3707943"/>
            <a:ext cx="341308" cy="321866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id="{65C27555-7082-97B6-7F73-7E410C851683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057886" y="4510133"/>
            <a:ext cx="341308" cy="321866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38" name="Freeform 3">
            <a:extLst>
              <a:ext uri="{FF2B5EF4-FFF2-40B4-BE49-F238E27FC236}">
                <a16:creationId xmlns:a16="http://schemas.microsoft.com/office/drawing/2014/main" id="{55A31566-A492-CA70-B65D-3CE172BFCBE8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057886" y="5309535"/>
            <a:ext cx="341308" cy="321866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39" name="Freeform 3">
            <a:extLst>
              <a:ext uri="{FF2B5EF4-FFF2-40B4-BE49-F238E27FC236}">
                <a16:creationId xmlns:a16="http://schemas.microsoft.com/office/drawing/2014/main" id="{9C4D1DFD-D201-3E4C-9708-B43BC333F648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057886" y="5893917"/>
            <a:ext cx="341308" cy="321866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A97F55-7793-397E-509D-AE32CA67F842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5532204" y="234698"/>
            <a:ext cx="5759116" cy="1301788"/>
          </a:xfrm>
          <a:prstGeom prst="rect">
            <a:avLst/>
          </a:prstGeom>
          <a:solidFill>
            <a:schemeClr val="bg1"/>
          </a:solidFill>
          <a:ln w="38100">
            <a:solidFill>
              <a:srgbClr val="0038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39F017DA-BBAA-2F5C-4A23-24EA9D00702E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5198764" y="531982"/>
            <a:ext cx="740423" cy="727674"/>
          </a:xfrm>
          <a:custGeom>
            <a:avLst/>
            <a:gdLst/>
            <a:ahLst/>
            <a:cxnLst/>
            <a:rect l="l" t="t" r="r" b="b"/>
            <a:pathLst>
              <a:path w="2964353" h="2808725">
                <a:moveTo>
                  <a:pt x="0" y="0"/>
                </a:moveTo>
                <a:lnTo>
                  <a:pt x="2964353" y="0"/>
                </a:lnTo>
                <a:lnTo>
                  <a:pt x="2964353" y="2808724"/>
                </a:lnTo>
                <a:lnTo>
                  <a:pt x="0" y="28087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5C4D09D1-8FD5-BB89-A01B-9BB129FD6214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5979515" y="409095"/>
            <a:ext cx="4901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médias sociaux peuvent être riches et déborder de possibilités! À condition d’en faire un </a:t>
            </a:r>
            <a:r>
              <a:rPr lang="fr-C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usage conscient et responsable… </a:t>
            </a:r>
          </a:p>
          <a:p>
            <a:endParaRPr lang="fr-CA" dirty="0"/>
          </a:p>
        </p:txBody>
      </p:sp>
      <p:grpSp>
        <p:nvGrpSpPr>
          <p:cNvPr id="45" name="Group 6">
            <a:extLst>
              <a:ext uri="{FF2B5EF4-FFF2-40B4-BE49-F238E27FC236}">
                <a16:creationId xmlns:a16="http://schemas.microsoft.com/office/drawing/2014/main" id="{939ED3F7-A973-BF57-F673-12CF61DD39E7}"/>
              </a:ext>
            </a:extLst>
          </p:cNvPr>
          <p:cNvGrpSpPr/>
          <p:nvPr>
            <p:custDataLst>
              <p:tags r:id="rId23"/>
            </p:custDataLst>
          </p:nvPr>
        </p:nvGrpSpPr>
        <p:grpSpPr>
          <a:xfrm rot="-96328">
            <a:off x="9608737" y="1420814"/>
            <a:ext cx="1221406" cy="228161"/>
            <a:chOff x="0" y="0"/>
            <a:chExt cx="1656431" cy="408605"/>
          </a:xfrm>
        </p:grpSpPr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166A047B-F79E-1F11-6422-4B1D7D54CAC9}"/>
                </a:ext>
              </a:extLst>
            </p:cNvPr>
            <p:cNvSpPr/>
            <p:nvPr/>
          </p:nvSpPr>
          <p:spPr>
            <a:xfrm>
              <a:off x="0" y="0"/>
              <a:ext cx="1656431" cy="408605"/>
            </a:xfrm>
            <a:custGeom>
              <a:avLst/>
              <a:gdLst/>
              <a:ahLst/>
              <a:cxnLst/>
              <a:rect l="l" t="t" r="r" b="b"/>
              <a:pathLst>
                <a:path w="1656431" h="408605">
                  <a:moveTo>
                    <a:pt x="0" y="0"/>
                  </a:moveTo>
                  <a:lnTo>
                    <a:pt x="1656431" y="0"/>
                  </a:lnTo>
                  <a:lnTo>
                    <a:pt x="1656431" y="408605"/>
                  </a:lnTo>
                  <a:lnTo>
                    <a:pt x="0" y="408605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47" name="TextBox 8">
              <a:extLst>
                <a:ext uri="{FF2B5EF4-FFF2-40B4-BE49-F238E27FC236}">
                  <a16:creationId xmlns:a16="http://schemas.microsoft.com/office/drawing/2014/main" id="{8CBB3D43-BBED-0711-719E-6F76D345E421}"/>
                </a:ext>
              </a:extLst>
            </p:cNvPr>
            <p:cNvSpPr txBox="1"/>
            <p:nvPr/>
          </p:nvSpPr>
          <p:spPr>
            <a:xfrm>
              <a:off x="0" y="-76200"/>
              <a:ext cx="1656431" cy="4848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4095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FFEBF-8AB5-6D62-EF22-E08A283AF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3DDE740A-5A74-03AC-DDF9-2028D0764F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668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CF6CBCB-47AB-2907-EEB5-98E082775A5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18212" y="594930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703688F-08A6-AEAE-82FD-339AB754D40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48105" y="521079"/>
            <a:ext cx="9284073" cy="992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5850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Capsule éducative  – Partie 2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2DF2E836-95CF-E368-3D3F-2CD9D1BF6EE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-16681" y="4354096"/>
            <a:ext cx="3048292" cy="2503905"/>
          </a:xfrm>
          <a:custGeom>
            <a:avLst/>
            <a:gdLst/>
            <a:ahLst/>
            <a:cxnLst/>
            <a:rect l="l" t="t" r="r" b="b"/>
            <a:pathLst>
              <a:path w="3214523" h="3076567">
                <a:moveTo>
                  <a:pt x="0" y="0"/>
                </a:moveTo>
                <a:lnTo>
                  <a:pt x="3214524" y="0"/>
                </a:lnTo>
                <a:lnTo>
                  <a:pt x="3214524" y="3076567"/>
                </a:lnTo>
                <a:lnTo>
                  <a:pt x="0" y="307656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28320" r="-1" b="-38308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C3691E8-61BD-9123-39DB-133CB81DA56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E844F-D948-49AC-C54C-D5F9835BDF10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18</a:t>
            </a:fld>
            <a:endParaRPr lang="en-US" sz="1867" b="1"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160A42-4DC3-B474-5176-2FE45CA9F23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047226" y="3443718"/>
            <a:ext cx="2611225" cy="770063"/>
          </a:xfrm>
          <a:prstGeom prst="rect">
            <a:avLst/>
          </a:prstGeom>
          <a:solidFill>
            <a:srgbClr val="003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9CCA3E-44D5-A098-6D93-0C5039986DD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447839" y="3639588"/>
            <a:ext cx="3810000" cy="3796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1867" b="1">
                <a:solidFill>
                  <a:schemeClr val="bg1"/>
                </a:solidFill>
                <a:latin typeface="Calibri" panose="020F050202020403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Capsule audio</a:t>
            </a:r>
            <a:endParaRPr lang="fr-CA" sz="1867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Graphique 7" descr="Volume avec un remplissage uni">
            <a:extLst>
              <a:ext uri="{FF2B5EF4-FFF2-40B4-BE49-F238E27FC236}">
                <a16:creationId xmlns:a16="http://schemas.microsoft.com/office/drawing/2014/main" id="{632E8CD2-3D2B-2CDC-E265-D5FEC6760CB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20977103">
            <a:off x="10518062" y="3154599"/>
            <a:ext cx="609600" cy="609600"/>
          </a:xfrm>
          <a:prstGeom prst="rect">
            <a:avLst/>
          </a:prstGeom>
        </p:spPr>
      </p:pic>
      <p:pic>
        <p:nvPicPr>
          <p:cNvPr id="11" name="Média en ligne 10" title="Atelier 10 - Se connecter à son esprit… critique! - Partie 2">
            <a:hlinkClick r:id="" action="ppaction://media"/>
            <a:extLst>
              <a:ext uri="{FF2B5EF4-FFF2-40B4-BE49-F238E27FC236}">
                <a16:creationId xmlns:a16="http://schemas.microsoft.com/office/drawing/2014/main" id="{68CEB620-CBF7-C85B-688B-DA069BB09BFF}"/>
              </a:ext>
            </a:extLst>
          </p:cNvPr>
          <p:cNvPicPr>
            <a:picLocks noRot="1" noChangeAspect="1"/>
          </p:cNvPicPr>
          <p:nvPr>
            <a:videoFile r:link="rId10"/>
            <p:custDataLst>
              <p:tags r:id="rId1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77168" y="2009882"/>
            <a:ext cx="6386088" cy="3597796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803618A8-4B7A-03EC-9102-2A237E70C958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552379" y="1657815"/>
            <a:ext cx="600743" cy="706757"/>
          </a:xfrm>
          <a:custGeom>
            <a:avLst/>
            <a:gdLst/>
            <a:ahLst/>
            <a:cxnLst/>
            <a:rect l="l" t="t" r="r" b="b"/>
            <a:pathLst>
              <a:path w="901115" h="1060135">
                <a:moveTo>
                  <a:pt x="0" y="0"/>
                </a:moveTo>
                <a:lnTo>
                  <a:pt x="901115" y="0"/>
                </a:lnTo>
                <a:lnTo>
                  <a:pt x="901115" y="1060136"/>
                </a:lnTo>
                <a:lnTo>
                  <a:pt x="0" y="106013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EBC0155-E8D7-9620-A281-A0C308C3A483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2248346" y="5734570"/>
            <a:ext cx="357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6"/>
              </a:rPr>
              <a:t>https://vimeo.com/1097868733</a:t>
            </a:r>
            <a:endParaRPr lang="fr-CA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2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">
            <a:extLst>
              <a:ext uri="{FF2B5EF4-FFF2-40B4-BE49-F238E27FC236}">
                <a16:creationId xmlns:a16="http://schemas.microsoft.com/office/drawing/2014/main" id="{4FB4A7D5-1A8D-FE0A-6E84-D687034ED65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17" y="2346545"/>
            <a:ext cx="12192000" cy="451145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9"/>
            <a:srcRect/>
            <a:stretch>
              <a:fillRect t="-110059" b="-58046"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9AB8-9C27-AA4D-8C06-AA273771F1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145B74D-6A0D-CF46-9BFB-933D6D9953E9}" type="slidenum">
              <a:rPr lang="en-US" smtClean="0"/>
              <a:t>19</a:t>
            </a:fld>
            <a:endParaRPr lang="en-US"/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13CC2BA4-A746-2700-7EA0-1DCAC21F793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118212" y="594930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C8E91B-9136-E689-EF50-3928B6C8D5A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60400" y="482600"/>
            <a:ext cx="6494866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867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Défi HORS-PISTE</a:t>
            </a: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B551717D-BEA3-190F-9C55-E5A9C9F5B92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21194730">
            <a:off x="239982" y="2596435"/>
            <a:ext cx="3726567" cy="3410431"/>
          </a:xfrm>
          <a:custGeom>
            <a:avLst/>
            <a:gdLst/>
            <a:ahLst/>
            <a:cxnLst/>
            <a:rect l="l" t="t" r="r" b="b"/>
            <a:pathLst>
              <a:path w="7287396" h="7295974">
                <a:moveTo>
                  <a:pt x="0" y="0"/>
                </a:moveTo>
                <a:lnTo>
                  <a:pt x="7287396" y="0"/>
                </a:lnTo>
                <a:lnTo>
                  <a:pt x="7287396" y="7295974"/>
                </a:lnTo>
                <a:lnTo>
                  <a:pt x="0" y="729597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56B3EA7-5038-36E2-7A42-D7509222DD3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60400" y="1295670"/>
            <a:ext cx="727429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7" b="1">
                <a:solidFill>
                  <a:srgbClr val="365A8E"/>
                </a:solidFill>
                <a:latin typeface="Calibi"/>
              </a:rPr>
              <a:t>Cette semaine…</a:t>
            </a:r>
            <a:endParaRPr lang="fr-CA" sz="2667">
              <a:solidFill>
                <a:srgbClr val="365A8E"/>
              </a:solidFill>
              <a:latin typeface="Calibi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ED7E7F4-FC14-21FC-6CC8-BBE6DDA8FEB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 rot="21290044">
            <a:off x="752693" y="3186013"/>
            <a:ext cx="2184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>
                <a:solidFill>
                  <a:srgbClr val="0038FF"/>
                </a:solidFill>
              </a:rPr>
              <a:t>01</a:t>
            </a:r>
          </a:p>
          <a:p>
            <a:endParaRPr lang="fr-CA" sz="1200"/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F8171EDE-64A6-A5DD-D318-CF59F169A74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688106" y="2907267"/>
            <a:ext cx="829482" cy="864591"/>
          </a:xfrm>
          <a:prstGeom prst="ellipse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2335"/>
              </a:lnSpc>
            </a:pPr>
            <a:endParaRPr sz="120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7E7E688-FCE1-C183-E47F-ED62DD53849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 rot="21381639">
            <a:off x="318557" y="3807035"/>
            <a:ext cx="3139101" cy="2277547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algn="ctr"/>
            <a:r>
              <a:rPr lang="fr-CA" sz="2400" b="1">
                <a:solidFill>
                  <a:srgbClr val="2F5CE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Identifie ce que tu pourrais améliorer ou modifier pour rendre ton utilisation des médias sociaux plus optimale.</a:t>
            </a:r>
            <a:endParaRPr lang="fr-CA" sz="1200"/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D17D1BC3-A878-DBD4-7634-D65301209ED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208125" y="2526542"/>
            <a:ext cx="3726567" cy="3410431"/>
          </a:xfrm>
          <a:custGeom>
            <a:avLst/>
            <a:gdLst/>
            <a:ahLst/>
            <a:cxnLst/>
            <a:rect l="l" t="t" r="r" b="b"/>
            <a:pathLst>
              <a:path w="7287396" h="7295974">
                <a:moveTo>
                  <a:pt x="0" y="0"/>
                </a:moveTo>
                <a:lnTo>
                  <a:pt x="7287396" y="0"/>
                </a:lnTo>
                <a:lnTo>
                  <a:pt x="7287396" y="7295974"/>
                </a:lnTo>
                <a:lnTo>
                  <a:pt x="0" y="729597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AD23E82-3BCB-5850-7459-AA8A2B6EF3A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 rot="348882">
            <a:off x="4931274" y="3273759"/>
            <a:ext cx="2184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>
                <a:solidFill>
                  <a:srgbClr val="0038FF"/>
                </a:solidFill>
              </a:rPr>
              <a:t>02</a:t>
            </a:r>
          </a:p>
          <a:p>
            <a:endParaRPr lang="fr-CA" sz="120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B08CD01-99F2-C1F8-D644-340F89AE1AE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 rot="348882">
            <a:off x="4470811" y="4129627"/>
            <a:ext cx="2837944" cy="1338828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algn="ctr"/>
            <a:r>
              <a:rPr lang="fr-FR" sz="2400" b="1">
                <a:solidFill>
                  <a:srgbClr val="2F5CE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Essaie au moins deux stratégies pour y arriver.</a:t>
            </a:r>
          </a:p>
          <a:p>
            <a:endParaRPr lang="fr-CA" sz="1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Freeform 3">
            <a:extLst>
              <a:ext uri="{FF2B5EF4-FFF2-40B4-BE49-F238E27FC236}">
                <a16:creationId xmlns:a16="http://schemas.microsoft.com/office/drawing/2014/main" id="{8727A2F8-C7A9-68C1-1B2B-5741FF63AF63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rot="21093137">
            <a:off x="8145294" y="2493449"/>
            <a:ext cx="3726567" cy="3410431"/>
          </a:xfrm>
          <a:custGeom>
            <a:avLst/>
            <a:gdLst/>
            <a:ahLst/>
            <a:cxnLst/>
            <a:rect l="l" t="t" r="r" b="b"/>
            <a:pathLst>
              <a:path w="7287396" h="7295974">
                <a:moveTo>
                  <a:pt x="0" y="0"/>
                </a:moveTo>
                <a:lnTo>
                  <a:pt x="7287396" y="0"/>
                </a:lnTo>
                <a:lnTo>
                  <a:pt x="7287396" y="7295974"/>
                </a:lnTo>
                <a:lnTo>
                  <a:pt x="0" y="729597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1963AB4-E231-F856-6A64-A23009F31A9C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 rot="21294718">
            <a:off x="8515077" y="3889171"/>
            <a:ext cx="2704403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667" b="1">
                <a:solidFill>
                  <a:srgbClr val="2F5CEE"/>
                </a:solidFill>
              </a:rPr>
              <a:t>Parles-en avec tes amies et tes amis!</a:t>
            </a:r>
            <a:endParaRPr lang="fr-CA" sz="1200" b="1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1D70DA3-C8FC-7772-7138-EC027E057B40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 rot="21239760">
            <a:off x="8722392" y="3057605"/>
            <a:ext cx="2184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>
                <a:solidFill>
                  <a:srgbClr val="0038FF"/>
                </a:solidFill>
              </a:rPr>
              <a:t>03</a:t>
            </a:r>
          </a:p>
          <a:p>
            <a:endParaRPr lang="fr-CA" sz="1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208FA4-1509-1B28-6C38-9C442190E2FC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/>
              <a:pPr/>
              <a:t>19</a:t>
            </a:fld>
            <a:endParaRPr lang="en-US" sz="1867" b="1"/>
          </a:p>
        </p:txBody>
      </p:sp>
    </p:spTree>
    <p:extLst>
      <p:ext uri="{BB962C8B-B14F-4D97-AF65-F5344CB8AC3E}">
        <p14:creationId xmlns:p14="http://schemas.microsoft.com/office/powerpoint/2010/main" val="271326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F6996-0CE4-9C9B-305E-12F25523A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B508EBB-8CCB-8CD4-FAAA-63B9204832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668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913C278-8533-690F-E8BD-A8F133E6716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06399" y="1983312"/>
            <a:ext cx="925995" cy="863600"/>
          </a:xfrm>
          <a:custGeom>
            <a:avLst/>
            <a:gdLst/>
            <a:ahLst/>
            <a:cxnLst/>
            <a:rect l="l" t="t" r="r" b="b"/>
            <a:pathLst>
              <a:path w="1388992" h="1634108">
                <a:moveTo>
                  <a:pt x="0" y="0"/>
                </a:moveTo>
                <a:lnTo>
                  <a:pt x="1388992" y="0"/>
                </a:lnTo>
                <a:lnTo>
                  <a:pt x="1388992" y="1634108"/>
                </a:lnTo>
                <a:lnTo>
                  <a:pt x="0" y="163410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solidFill>
                <a:srgbClr val="0038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B1E7A6FE-3353-A967-402D-1ACB2649934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959895" y="5971361"/>
            <a:ext cx="2093510" cy="949981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AF3A09A-2EB2-3053-C517-0DF76F9A6BC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06400" y="496458"/>
            <a:ext cx="6494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>
                <a:solidFill>
                  <a:srgbClr val="0038FF"/>
                </a:solidFill>
                <a:latin typeface="Calibri" panose="020F0502020204030204" pitchFamily="34" charset="0"/>
              </a:rPr>
              <a:t>À la fin de l’atelier, </a:t>
            </a:r>
          </a:p>
          <a:p>
            <a:r>
              <a:rPr lang="fr-CA" sz="4400" b="1">
                <a:solidFill>
                  <a:srgbClr val="0038FF"/>
                </a:solidFill>
                <a:latin typeface="Calibri" panose="020F0502020204030204" pitchFamily="34" charset="0"/>
              </a:rPr>
              <a:t>tu seras en mesure…</a:t>
            </a:r>
            <a:endParaRPr lang="en-US" sz="4400" b="1">
              <a:solidFill>
                <a:srgbClr val="0038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9164C76F-C851-E884-5A2F-778D29D082C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06400" y="3114032"/>
            <a:ext cx="925995" cy="863600"/>
          </a:xfrm>
          <a:custGeom>
            <a:avLst/>
            <a:gdLst/>
            <a:ahLst/>
            <a:cxnLst/>
            <a:rect l="l" t="t" r="r" b="b"/>
            <a:pathLst>
              <a:path w="1388992" h="1634108">
                <a:moveTo>
                  <a:pt x="0" y="0"/>
                </a:moveTo>
                <a:lnTo>
                  <a:pt x="1388992" y="0"/>
                </a:lnTo>
                <a:lnTo>
                  <a:pt x="1388992" y="1634108"/>
                </a:lnTo>
                <a:lnTo>
                  <a:pt x="0" y="163410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solidFill>
                <a:srgbClr val="0038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3824C78-D969-DF27-170C-CA6F5618116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06399" y="4420656"/>
            <a:ext cx="925995" cy="863600"/>
          </a:xfrm>
          <a:custGeom>
            <a:avLst/>
            <a:gdLst/>
            <a:ahLst/>
            <a:cxnLst/>
            <a:rect l="l" t="t" r="r" b="b"/>
            <a:pathLst>
              <a:path w="1388992" h="1634108">
                <a:moveTo>
                  <a:pt x="0" y="0"/>
                </a:moveTo>
                <a:lnTo>
                  <a:pt x="1388992" y="0"/>
                </a:lnTo>
                <a:lnTo>
                  <a:pt x="1388992" y="1634108"/>
                </a:lnTo>
                <a:lnTo>
                  <a:pt x="0" y="163410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solidFill>
                <a:srgbClr val="0038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CEE8E752-17A1-2AB4-A952-671EDEB5901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06399" y="5582752"/>
            <a:ext cx="925995" cy="863600"/>
          </a:xfrm>
          <a:custGeom>
            <a:avLst/>
            <a:gdLst/>
            <a:ahLst/>
            <a:cxnLst/>
            <a:rect l="l" t="t" r="r" b="b"/>
            <a:pathLst>
              <a:path w="1388992" h="1634108">
                <a:moveTo>
                  <a:pt x="0" y="0"/>
                </a:moveTo>
                <a:lnTo>
                  <a:pt x="1388992" y="0"/>
                </a:lnTo>
                <a:lnTo>
                  <a:pt x="1388992" y="1634108"/>
                </a:lnTo>
                <a:lnTo>
                  <a:pt x="0" y="163410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solidFill>
                <a:srgbClr val="0038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B7F1576-74B6-3969-AF71-1CD597A2DDC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422399" y="1923002"/>
            <a:ext cx="10102491" cy="923330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algn="just"/>
            <a:r>
              <a:rPr lang="fr-CA" sz="2800"/>
              <a:t>de prendre conscience des enjeux relatifs à l’utilisation des médias sociaux;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724E310-00A0-A91B-6096-9B66B0A9CA7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422399" y="3023543"/>
            <a:ext cx="10172192" cy="1354217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algn="just"/>
            <a:r>
              <a:rPr lang="fr-CA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comprendre ta responsabilité quant au respect des règles de vie dans l’espace virtuel et des conséquences de leur non-respect sur toi et les autres;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5D389EC-C7AA-6284-022A-B635F99C290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422399" y="4512103"/>
            <a:ext cx="10261600" cy="923330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algn="just"/>
            <a:r>
              <a:rPr lang="fr-CA" sz="2800">
                <a:latin typeface="Calibri" panose="020F0502020204030204" pitchFamily="34" charset="0"/>
                <a:cs typeface="Arial"/>
              </a:rPr>
              <a:t>de connaître des attitudes et pratiques te permettant de développer ton esprit critique;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630F627-0B78-2386-1E2A-E9859481D9A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422400" y="5569776"/>
            <a:ext cx="10172192" cy="923330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algn="just"/>
            <a:r>
              <a:rPr lang="fr-CA" sz="2800" dirty="0">
                <a:latin typeface="Calibri" panose="020F0502020204030204" pitchFamily="34" charset="0"/>
                <a:cs typeface="Arial"/>
              </a:rPr>
              <a:t>d’utiliser des stratégies pour faire une utilisation responsable des médias sociaux.</a:t>
            </a: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E302C8F0-BC7F-C211-48F4-C1AF8615BC6E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2</a:t>
            </a:fld>
            <a:endParaRPr lang="en-US" sz="1867" b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61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2">
            <a:extLst>
              <a:ext uri="{FF2B5EF4-FFF2-40B4-BE49-F238E27FC236}">
                <a16:creationId xmlns:a16="http://schemas.microsoft.com/office/drawing/2014/main" id="{9B9113D3-AD84-F738-1A4A-E6B8C2237D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0" y="22367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9AB8-9C27-AA4D-8C06-AA273771F1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145B74D-6A0D-CF46-9BFB-933D6D9953E9}" type="slidenum">
              <a:rPr lang="en-US" smtClean="0"/>
              <a:t>20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E2C968D-4596-560F-9DA1-AF2AA16D3C5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75184" y="621235"/>
            <a:ext cx="70104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867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plus de contenu</a:t>
            </a:r>
          </a:p>
        </p:txBody>
      </p:sp>
      <p:sp>
        <p:nvSpPr>
          <p:cNvPr id="16" name="Freeform 20">
            <a:extLst>
              <a:ext uri="{FF2B5EF4-FFF2-40B4-BE49-F238E27FC236}">
                <a16:creationId xmlns:a16="http://schemas.microsoft.com/office/drawing/2014/main" id="{6D471F2B-7055-575D-1168-673B2311B59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25600" y="2057400"/>
            <a:ext cx="3793616" cy="3776397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B36F144-D8EB-4F8C-9DD6-2C4CE2C8567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8"/>
          <a:srcRect l="8597" t="9145" r="10254" b="9477"/>
          <a:stretch/>
        </p:blipFill>
        <p:spPr>
          <a:xfrm rot="21335743">
            <a:off x="2008282" y="3290861"/>
            <a:ext cx="3028253" cy="1481092"/>
          </a:xfrm>
          <a:prstGeom prst="rect">
            <a:avLst/>
          </a:prstGeom>
        </p:spPr>
      </p:pic>
      <p:sp>
        <p:nvSpPr>
          <p:cNvPr id="19" name="Freeform 20">
            <a:extLst>
              <a:ext uri="{FF2B5EF4-FFF2-40B4-BE49-F238E27FC236}">
                <a16:creationId xmlns:a16="http://schemas.microsoft.com/office/drawing/2014/main" id="{3254E2E8-F4EC-A414-9A3F-2F9625AD19E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952396" y="2057400"/>
            <a:ext cx="3793616" cy="3776397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873C40E-04D4-46A9-9CAC-8426AC82FAF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284173" y="4409670"/>
            <a:ext cx="1230604" cy="1230604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6D75E6D-2CBF-8359-2B31-71F8D71CCE7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079659" y="2766300"/>
            <a:ext cx="3313404" cy="167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>
                <a:solidFill>
                  <a:srgbClr val="2F5CEE"/>
                </a:solidFill>
              </a:rPr>
              <a:t>Suis-nous sur Instagram</a:t>
            </a:r>
          </a:p>
          <a:p>
            <a:r>
              <a:rPr lang="fr-CA" sz="2667" b="1">
                <a:solidFill>
                  <a:srgbClr val="2F5CEE"/>
                </a:solidFill>
              </a:rPr>
              <a:t>@horspiste_explo</a:t>
            </a:r>
          </a:p>
          <a:p>
            <a:endParaRPr lang="fr-CA" sz="1200"/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A067FB79-2D76-85EA-8186-C8B95DFC0B1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982200" y="5959160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22" name="Freeform 2">
            <a:extLst>
              <a:ext uri="{FF2B5EF4-FFF2-40B4-BE49-F238E27FC236}">
                <a16:creationId xmlns:a16="http://schemas.microsoft.com/office/drawing/2014/main" id="{4A0916E3-7433-8238-95B5-636B355E666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-2097957">
            <a:off x="6131569" y="4776964"/>
            <a:ext cx="1441815" cy="994745"/>
          </a:xfrm>
          <a:custGeom>
            <a:avLst/>
            <a:gdLst/>
            <a:ahLst/>
            <a:cxnLst/>
            <a:rect l="l" t="t" r="r" b="b"/>
            <a:pathLst>
              <a:path w="2861571" h="2485990">
                <a:moveTo>
                  <a:pt x="0" y="0"/>
                </a:moveTo>
                <a:lnTo>
                  <a:pt x="2861571" y="0"/>
                </a:lnTo>
                <a:lnTo>
                  <a:pt x="2861571" y="2485990"/>
                </a:lnTo>
                <a:lnTo>
                  <a:pt x="0" y="248599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1CF6757A-D45D-EAC1-4614-CDEA2E1F13B1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177228" y="4976950"/>
            <a:ext cx="1180613" cy="1177661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solidFill>
                <a:srgbClr val="9BADFF"/>
              </a:solidFill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8495F06-E459-AB1B-9D07-1490437FB251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/>
              <a:pPr/>
              <a:t>20</a:t>
            </a:fld>
            <a:endParaRPr lang="en-US" sz="1867" b="1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D9F946-89A3-CD5E-F3EA-5372402C768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835770" y="2563068"/>
            <a:ext cx="2941436" cy="6669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CA" sz="1867" b="1"/>
              <a:t>Pour plus de contenu, rendez-vous sur</a:t>
            </a:r>
          </a:p>
        </p:txBody>
      </p:sp>
    </p:spTree>
    <p:extLst>
      <p:ext uri="{BB962C8B-B14F-4D97-AF65-F5344CB8AC3E}">
        <p14:creationId xmlns:p14="http://schemas.microsoft.com/office/powerpoint/2010/main" val="319417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69282-94D9-00FA-DFE1-4C52CAF39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0CA9683-7E26-7F20-963C-99282B4127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517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88E054E-F94E-7C15-4601-F6E3FB063A4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67917" y="6030249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0AB4B91-A6BB-0D74-DC37-6EA49E9A911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6174" y="494946"/>
            <a:ext cx="10530818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867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Réfléchir…sans fil ou sans filtre?</a:t>
            </a:r>
            <a:endParaRPr lang="en-US" sz="5867" b="1">
              <a:solidFill>
                <a:srgbClr val="0038FF"/>
              </a:solidFill>
              <a:latin typeface="+mj-lt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9BE40A3A-7A20-A1F0-9ECA-F679F606ADA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/>
              <a:pPr/>
              <a:t>3</a:t>
            </a:fld>
            <a:endParaRPr lang="en-US" sz="1867" b="1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F4FC4FF7-8EBA-30F2-724F-8AFE88D3E85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32511" y="2475606"/>
            <a:ext cx="5641723" cy="672601"/>
            <a:chOff x="0" y="0"/>
            <a:chExt cx="2149108" cy="49546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EA5848F-D81C-0B0D-1A5D-030B980C7B31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AAB777D3-7589-E2C5-469D-A6F96609488E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/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9571D5AE-86C1-7735-936C-68506DB3435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21227" y="2594697"/>
            <a:ext cx="5483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Quels médias sociaux utilises-tu?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C809741-405D-05EC-42D5-AC053B55149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747558" y="2221675"/>
            <a:ext cx="713821" cy="646409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7A9CA64E-328C-67B0-2158-2D45327F4F97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532512" y="3332722"/>
            <a:ext cx="5657351" cy="789179"/>
            <a:chOff x="0" y="0"/>
            <a:chExt cx="2149108" cy="495463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199373E7-EBEA-0975-FF87-3B08BCBE6305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FC258897-EC3F-8558-2734-F7F1A3B160EE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/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D9422278-4789-3879-6DBF-8DF22CA8B8C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14099" y="3484922"/>
            <a:ext cx="588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fais-tu sur ces médias sociaux?</a:t>
            </a:r>
          </a:p>
        </p:txBody>
      </p:sp>
      <p:sp>
        <p:nvSpPr>
          <p:cNvPr id="31" name="Freeform 8">
            <a:extLst>
              <a:ext uri="{FF2B5EF4-FFF2-40B4-BE49-F238E27FC236}">
                <a16:creationId xmlns:a16="http://schemas.microsoft.com/office/drawing/2014/main" id="{33855EC6-C70C-4C74-DEC1-F5E394D0DF0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747558" y="3233011"/>
            <a:ext cx="713821" cy="646409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0CDE86E9-F589-3F0D-4506-0B1F1815BD6E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532512" y="4301195"/>
            <a:ext cx="5657351" cy="1451007"/>
            <a:chOff x="0" y="0"/>
            <a:chExt cx="2149108" cy="495463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C74B84D-0DB8-10B5-178F-A98FBF43442C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EB87B247-53DD-7A91-8D4A-6B808073BDF6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/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4EF305E3-463A-97C3-D6B1-75DC7EE7886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39832" y="4450413"/>
            <a:ext cx="4627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Combien d’heures par jour utilises-tu les médias sociaux? Et les écrans en général?</a:t>
            </a:r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18C8BC50-7DC5-5FDD-4FC5-E3ABEF585425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5747557" y="4216135"/>
            <a:ext cx="713821" cy="646409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24" name="Group 4">
            <a:extLst>
              <a:ext uri="{FF2B5EF4-FFF2-40B4-BE49-F238E27FC236}">
                <a16:creationId xmlns:a16="http://schemas.microsoft.com/office/drawing/2014/main" id="{F1A4B071-50BF-EA55-5EE2-1A828353567B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6705228" y="2296401"/>
            <a:ext cx="4897208" cy="1885580"/>
            <a:chOff x="0" y="0"/>
            <a:chExt cx="2149108" cy="495463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46F5F292-75FE-5C09-0F1B-7A1EC44E7427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26" name="TextBox 6">
              <a:extLst>
                <a:ext uri="{FF2B5EF4-FFF2-40B4-BE49-F238E27FC236}">
                  <a16:creationId xmlns:a16="http://schemas.microsoft.com/office/drawing/2014/main" id="{BF9721BA-7B2A-27BA-3D23-516CDAEE52D2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/>
            </a:p>
          </p:txBody>
        </p: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40302B5F-07B2-C7E1-6847-B92F8D16596A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904831" y="2475367"/>
            <a:ext cx="4481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T’arrive-t-il d’aller sur les médias sociaux de façon automatique, sans te rendre compte du temps que tu y consacres? </a:t>
            </a:r>
          </a:p>
          <a:p>
            <a:pPr algn="ctr"/>
            <a:endParaRPr lang="fr-CA" sz="2400" b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Freeform 8">
            <a:extLst>
              <a:ext uri="{FF2B5EF4-FFF2-40B4-BE49-F238E27FC236}">
                <a16:creationId xmlns:a16="http://schemas.microsoft.com/office/drawing/2014/main" id="{EE91382E-BEBD-5296-1808-365D04DB7713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1080200" y="2060631"/>
            <a:ext cx="713821" cy="646409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3" name="Freeform 9">
            <a:extLst>
              <a:ext uri="{FF2B5EF4-FFF2-40B4-BE49-F238E27FC236}">
                <a16:creationId xmlns:a16="http://schemas.microsoft.com/office/drawing/2014/main" id="{E17E536F-AA0E-E43B-0478-051C046E5E5F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4887013" y="8730782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/>
          </a:p>
        </p:txBody>
      </p:sp>
      <p:grpSp>
        <p:nvGrpSpPr>
          <p:cNvPr id="44" name="Group 4">
            <a:extLst>
              <a:ext uri="{FF2B5EF4-FFF2-40B4-BE49-F238E27FC236}">
                <a16:creationId xmlns:a16="http://schemas.microsoft.com/office/drawing/2014/main" id="{A24E174B-57DA-C92D-C19F-F2145E731034}"/>
              </a:ext>
            </a:extLst>
          </p:cNvPr>
          <p:cNvGrpSpPr/>
          <p:nvPr>
            <p:custDataLst>
              <p:tags r:id="rId18"/>
            </p:custDataLst>
          </p:nvPr>
        </p:nvGrpSpPr>
        <p:grpSpPr>
          <a:xfrm>
            <a:off x="6705228" y="4450413"/>
            <a:ext cx="4914554" cy="1102467"/>
            <a:chOff x="0" y="0"/>
            <a:chExt cx="2149108" cy="495463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2DD118B3-B57E-F273-C144-73EA8712D866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46" name="TextBox 6">
              <a:extLst>
                <a:ext uri="{FF2B5EF4-FFF2-40B4-BE49-F238E27FC236}">
                  <a16:creationId xmlns:a16="http://schemas.microsoft.com/office/drawing/2014/main" id="{F5A5AA6A-AE36-665B-C081-3AEC948ECDB0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/>
            </a:p>
          </p:txBody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96E60096-B1A4-6F42-30FC-C7D0614B5F68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6904831" y="4560600"/>
            <a:ext cx="4542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Quels sont les avantages et les désavantages des médias sociaux? </a:t>
            </a:r>
          </a:p>
        </p:txBody>
      </p:sp>
      <p:sp>
        <p:nvSpPr>
          <p:cNvPr id="48" name="Freeform 8">
            <a:extLst>
              <a:ext uri="{FF2B5EF4-FFF2-40B4-BE49-F238E27FC236}">
                <a16:creationId xmlns:a16="http://schemas.microsoft.com/office/drawing/2014/main" id="{598FBD18-A0B6-3043-4835-E6E0CB548ECC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1146111" y="4264567"/>
            <a:ext cx="713821" cy="646409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41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30" grpId="0"/>
      <p:bldP spid="31" grpId="0" animBg="1"/>
      <p:bldP spid="20" grpId="0"/>
      <p:bldP spid="21" grpId="0" animBg="1"/>
      <p:bldP spid="35" grpId="0"/>
      <p:bldP spid="37" grpId="0" animBg="1"/>
      <p:bldP spid="47" grpId="0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75398-4BA0-9714-6935-C5565EC2D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8FF14E3-BDBB-B065-DEED-486E7DC409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517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A01D80C-23D9-592C-EB08-89EC1FA89F1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67917" y="6030249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231450A-F03D-6530-4E1D-AF55E61D79B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6174" y="494946"/>
            <a:ext cx="10530818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867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Réfléchir…sans fil ou sans filtre?</a:t>
            </a:r>
            <a:endParaRPr lang="en-US" sz="5867" b="1">
              <a:solidFill>
                <a:srgbClr val="0038FF"/>
              </a:solidFill>
              <a:latin typeface="+mj-lt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75F37608-97E3-19F4-22AF-C17E5B918541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/>
              <a:pPr/>
              <a:t>4</a:t>
            </a:fld>
            <a:endParaRPr lang="en-US" sz="1867" b="1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5D0D64F-85E3-9E0D-FD1E-4F26BB779716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79493" y="1985099"/>
            <a:ext cx="9314315" cy="4607725"/>
            <a:chOff x="0" y="0"/>
            <a:chExt cx="1036661" cy="1787743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6B148960-B8B1-E133-615D-4C8CB71951C5}"/>
                </a:ext>
              </a:extLst>
            </p:cNvPr>
            <p:cNvSpPr/>
            <p:nvPr/>
          </p:nvSpPr>
          <p:spPr>
            <a:xfrm>
              <a:off x="0" y="0"/>
              <a:ext cx="1036661" cy="1787743"/>
            </a:xfrm>
            <a:custGeom>
              <a:avLst/>
              <a:gdLst/>
              <a:ahLst/>
              <a:cxnLst/>
              <a:rect l="l" t="t" r="r" b="b"/>
              <a:pathLst>
                <a:path w="1036661" h="1787743">
                  <a:moveTo>
                    <a:pt x="0" y="0"/>
                  </a:moveTo>
                  <a:lnTo>
                    <a:pt x="1036661" y="0"/>
                  </a:lnTo>
                  <a:lnTo>
                    <a:pt x="1036661" y="1787743"/>
                  </a:lnTo>
                  <a:lnTo>
                    <a:pt x="0" y="1787743"/>
                  </a:lnTo>
                  <a:close/>
                </a:path>
              </a:pathLst>
            </a:custGeom>
            <a:solidFill>
              <a:srgbClr val="88BBDC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5198AC46-D822-A611-1BD3-0E257227CAED}"/>
                </a:ext>
              </a:extLst>
            </p:cNvPr>
            <p:cNvSpPr txBox="1"/>
            <p:nvPr/>
          </p:nvSpPr>
          <p:spPr>
            <a:xfrm>
              <a:off x="0" y="-76200"/>
              <a:ext cx="1036661" cy="18639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2F933B1-E696-25A4-FE7D-24D46774CFA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79493" y="1985100"/>
            <a:ext cx="6248246" cy="10141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96EA11E-004D-5B87-7639-05D74A1227E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56174" y="1669079"/>
            <a:ext cx="631048" cy="642308"/>
          </a:xfrm>
          <a:prstGeom prst="ellipse">
            <a:avLst/>
          </a:prstGeom>
          <a:solidFill>
            <a:srgbClr val="0038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D25FE24-8D6B-6F8E-B3F5-D11EDC15731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87222" y="2012014"/>
            <a:ext cx="5740517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CA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L’usage des écrans et médias sociaux a des impacts sur notre santé…</a:t>
            </a:r>
            <a:endParaRPr lang="fr-FR" sz="3200" b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B2491E7E-D868-C1B0-5523-A696E40D6A6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876641" y="1402033"/>
            <a:ext cx="1620430" cy="1597198"/>
          </a:xfrm>
          <a:custGeom>
            <a:avLst/>
            <a:gdLst/>
            <a:ahLst/>
            <a:cxnLst/>
            <a:rect l="l" t="t" r="r" b="b"/>
            <a:pathLst>
              <a:path w="3214523" h="3076567">
                <a:moveTo>
                  <a:pt x="0" y="0"/>
                </a:moveTo>
                <a:lnTo>
                  <a:pt x="3214524" y="0"/>
                </a:lnTo>
                <a:lnTo>
                  <a:pt x="3214524" y="3076567"/>
                </a:lnTo>
                <a:lnTo>
                  <a:pt x="0" y="3076567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D7A7564-1DA3-FA60-730E-CB2A1272D65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004143" y="1816031"/>
            <a:ext cx="1365425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24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Vrai ou faux?</a:t>
            </a:r>
            <a:endParaRPr lang="fr-FR" sz="2800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09755BE-0882-AF1E-AF4F-CE3097C6FBD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28658" y="2984953"/>
            <a:ext cx="9013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32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VRAI!</a:t>
            </a:r>
            <a:r>
              <a:rPr lang="fr-CA" sz="32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impacts peuvent être autant…</a:t>
            </a:r>
            <a:endParaRPr lang="fr-CA" sz="2000" b="1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1817427-760C-784F-E80D-E257754B866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71698" y="3550200"/>
            <a:ext cx="441145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Favorables</a:t>
            </a:r>
          </a:p>
          <a:p>
            <a:pPr algn="ctr"/>
            <a:endParaRPr lang="fr-CA" sz="16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Applications pour se détendre, méditer, relaxer;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Outils pour apprendre à mieux s’organiser;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Vecteurs de créativité et d’expression personnelle;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Services de soutien (éducation, santé mentale);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Jeux vidéo : </a:t>
            </a:r>
            <a:r>
              <a:rPr lang="fr-CA" sz="1400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apprentissage, créativité, résolution de problèmes, gestion de l’échec, sensibilisation à des enjeux sociaux, esprit sportif, apprentissage de l’anglais, maîtrise des outils technologiques, occasions de socialisation</a:t>
            </a: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CA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CA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1FF6EA1-A565-7EB4-9E5F-C31F7D8548A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458898" y="3305494"/>
            <a:ext cx="428297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Nuisibles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sz="1400">
                <a:latin typeface="Calibi"/>
                <a:ea typeface="Calibri" panose="020F0502020204030204" pitchFamily="34" charset="0"/>
                <a:cs typeface="Calibri" panose="020F0502020204030204" pitchFamily="34" charset="0"/>
              </a:rPr>
              <a:t>Détérioration des saines habitudes de vie;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sz="1400">
                <a:latin typeface="Calibi"/>
                <a:ea typeface="Calibri" panose="020F0502020204030204" pitchFamily="34" charset="0"/>
                <a:cs typeface="Calibri" panose="020F0502020204030204" pitchFamily="34" charset="0"/>
              </a:rPr>
              <a:t>Risque accru de m</a:t>
            </a:r>
            <a:r>
              <a:rPr lang="fr-CA" sz="1400">
                <a:latin typeface="Calibi"/>
              </a:rPr>
              <a:t>aladies chroniques et de troubles de santé mentale (p. ex. dépression à l’adolescence);</a:t>
            </a:r>
            <a:endParaRPr lang="fr-CA" sz="1400">
              <a:latin typeface="Calib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sz="1400">
                <a:latin typeface="Calibi"/>
                <a:ea typeface="Calibri" panose="020F0502020204030204" pitchFamily="34" charset="0"/>
                <a:cs typeface="Calibri" panose="020F0502020204030204" pitchFamily="34" charset="0"/>
              </a:rPr>
              <a:t>Diminution de l’estime de soi;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sz="1400">
                <a:latin typeface="Calibi"/>
                <a:ea typeface="Calibri" panose="020F0502020204030204" pitchFamily="34" charset="0"/>
                <a:cs typeface="Calibri" panose="020F0502020204030204" pitchFamily="34" charset="0"/>
              </a:rPr>
              <a:t>Perte de sommeil;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sz="1400">
                <a:latin typeface="Calibi"/>
                <a:ea typeface="Calibri" panose="020F0502020204030204" pitchFamily="34" charset="0"/>
                <a:cs typeface="Calibri" panose="020F0502020204030204" pitchFamily="34" charset="0"/>
              </a:rPr>
              <a:t>Difficulté de concentration;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sz="1400">
                <a:latin typeface="Calibi"/>
                <a:ea typeface="Calibri" panose="020F0502020204030204" pitchFamily="34" charset="0"/>
                <a:cs typeface="Calibri" panose="020F0502020204030204" pitchFamily="34" charset="0"/>
              </a:rPr>
              <a:t>Diminution de l’activité physique;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sz="1400">
                <a:latin typeface="Calibi"/>
                <a:ea typeface="Calibri" panose="020F0502020204030204" pitchFamily="34" charset="0"/>
                <a:cs typeface="Calibri" panose="020F0502020204030204" pitchFamily="34" charset="0"/>
              </a:rPr>
              <a:t>Augmentation des sentiments d’anxiété, de déprime, de frustration et d’envie par rapport aux autres;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sz="1400">
                <a:latin typeface="Calibi"/>
                <a:ea typeface="Calibri" panose="020F0502020204030204" pitchFamily="34" charset="0"/>
                <a:cs typeface="Calibri" panose="020F0502020204030204" pitchFamily="34" charset="0"/>
              </a:rPr>
              <a:t>Altération du fonctionnement en journée (somnolence en classe, difficulté à se lever le matin).</a:t>
            </a:r>
            <a:endParaRPr lang="fr-CA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B5C6386B-A7D5-153E-44AF-388C2A97B25E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60263" y="4044520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DCB229D8-C1A6-4347-699E-B1C8BF0694E4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60263" y="4313446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D9A0281B-773C-3B9D-CF2D-70A124882C12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768476" y="4538172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01D5DF99-2E81-4894-4741-ACA790792AC3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768428" y="4766386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AF4E8573-8A96-E866-2FC2-EEFB2E61DCA4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760263" y="4977269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8A463561-3E5A-0039-459E-72DE8737E92F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458898" y="3586158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EEA9B4EF-AE8B-46C4-83E1-17ED05C04B2B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5457263" y="3853180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D6F968E0-0B7D-A42D-84D8-4673DDC8D387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5457263" y="4201307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E711886D-48C7-C90E-1718-CCB78B6B57C2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5455628" y="4462887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96565B66-CEC0-3D8F-84E3-CF5A4BC9677E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5453993" y="4704392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27" name="Freeform 3">
            <a:extLst>
              <a:ext uri="{FF2B5EF4-FFF2-40B4-BE49-F238E27FC236}">
                <a16:creationId xmlns:a16="http://schemas.microsoft.com/office/drawing/2014/main" id="{01C65D20-4D5F-F097-14EF-323549D6F3D9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5452358" y="4912240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28" name="Freeform 3">
            <a:extLst>
              <a:ext uri="{FF2B5EF4-FFF2-40B4-BE49-F238E27FC236}">
                <a16:creationId xmlns:a16="http://schemas.microsoft.com/office/drawing/2014/main" id="{1B8A90B7-3C92-57F0-44B1-AB01C6652CBC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5450723" y="5132877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29" name="Freeform 3">
            <a:extLst>
              <a:ext uri="{FF2B5EF4-FFF2-40B4-BE49-F238E27FC236}">
                <a16:creationId xmlns:a16="http://schemas.microsoft.com/office/drawing/2014/main" id="{F17547C4-9DF6-ADAC-7E84-C79CED89D5F1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5444203" y="5691836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79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22" grpId="0" animBg="1"/>
      <p:bldP spid="23" grpId="0"/>
      <p:bldP spid="32" grpId="0"/>
      <p:bldP spid="4" grpId="0"/>
      <p:bldP spid="6" grpId="0"/>
      <p:bldP spid="7" grpId="0" animBg="1"/>
      <p:bldP spid="8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1CD44-52F6-7AA0-00C0-8AA4E9D75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077527E-2F84-16C9-E912-425517A165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517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EF640FF-7BC8-6337-0DF8-CC0F895045A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67917" y="6030249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DA16DD5-85DA-723B-F44B-BC2DA9CBFF2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6174" y="494946"/>
            <a:ext cx="10530818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867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Réfléchir…sans fil ou sans filtre?</a:t>
            </a:r>
            <a:endParaRPr lang="en-US" sz="5867" b="1">
              <a:solidFill>
                <a:srgbClr val="0038FF"/>
              </a:solidFill>
              <a:latin typeface="+mj-lt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CC16D6B2-FB6B-AD1E-69F8-DD86445CB973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/>
              <a:pPr/>
              <a:t>5</a:t>
            </a:fld>
            <a:endParaRPr lang="en-US" sz="1867" b="1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BAC936B-921F-9580-C0D7-FCD2922E98B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79493" y="1985099"/>
            <a:ext cx="9314315" cy="4607725"/>
            <a:chOff x="0" y="0"/>
            <a:chExt cx="1036661" cy="1787743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678C139F-D9C7-3AD5-735F-6957B953EBD2}"/>
                </a:ext>
              </a:extLst>
            </p:cNvPr>
            <p:cNvSpPr/>
            <p:nvPr/>
          </p:nvSpPr>
          <p:spPr>
            <a:xfrm>
              <a:off x="0" y="0"/>
              <a:ext cx="1036661" cy="1787743"/>
            </a:xfrm>
            <a:custGeom>
              <a:avLst/>
              <a:gdLst/>
              <a:ahLst/>
              <a:cxnLst/>
              <a:rect l="l" t="t" r="r" b="b"/>
              <a:pathLst>
                <a:path w="1036661" h="1787743">
                  <a:moveTo>
                    <a:pt x="0" y="0"/>
                  </a:moveTo>
                  <a:lnTo>
                    <a:pt x="1036661" y="0"/>
                  </a:lnTo>
                  <a:lnTo>
                    <a:pt x="1036661" y="1787743"/>
                  </a:lnTo>
                  <a:lnTo>
                    <a:pt x="0" y="1787743"/>
                  </a:lnTo>
                  <a:close/>
                </a:path>
              </a:pathLst>
            </a:custGeom>
            <a:solidFill>
              <a:srgbClr val="88BBDC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0B80EE5D-6315-3E76-A078-35E2A859E0B1}"/>
                </a:ext>
              </a:extLst>
            </p:cNvPr>
            <p:cNvSpPr txBox="1"/>
            <p:nvPr/>
          </p:nvSpPr>
          <p:spPr>
            <a:xfrm>
              <a:off x="0" y="-76200"/>
              <a:ext cx="1036661" cy="18639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93C2058-E486-2CD0-8C87-634562F19B4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79493" y="1985100"/>
            <a:ext cx="5740518" cy="10141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41DD5EF-1181-472B-1C79-5EB5E62E798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56174" y="1669079"/>
            <a:ext cx="631048" cy="642308"/>
          </a:xfrm>
          <a:prstGeom prst="ellipse">
            <a:avLst/>
          </a:prstGeom>
          <a:solidFill>
            <a:srgbClr val="0038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1E2A395-1054-3628-423D-452343D43F0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87222" y="2150315"/>
            <a:ext cx="5740517" cy="7149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lnSpc>
                <a:spcPct val="70000"/>
              </a:lnSpc>
            </a:pPr>
            <a:r>
              <a:rPr lang="fr-CA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L’utilisation des médias sociaux influence notre humeur…</a:t>
            </a:r>
            <a:endParaRPr lang="fr-FR" sz="2800" b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0B4E1947-5E4C-29FC-8992-CE35C7EC3EB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876641" y="1402033"/>
            <a:ext cx="1620430" cy="1597198"/>
          </a:xfrm>
          <a:custGeom>
            <a:avLst/>
            <a:gdLst/>
            <a:ahLst/>
            <a:cxnLst/>
            <a:rect l="l" t="t" r="r" b="b"/>
            <a:pathLst>
              <a:path w="3214523" h="3076567">
                <a:moveTo>
                  <a:pt x="0" y="0"/>
                </a:moveTo>
                <a:lnTo>
                  <a:pt x="3214524" y="0"/>
                </a:lnTo>
                <a:lnTo>
                  <a:pt x="3214524" y="3076567"/>
                </a:lnTo>
                <a:lnTo>
                  <a:pt x="0" y="307656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71EB1F5-B776-EAC3-1C0D-FA3E33E6596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004143" y="1816031"/>
            <a:ext cx="1365425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24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Vrai ou faux?</a:t>
            </a:r>
            <a:endParaRPr lang="fr-FR" sz="2800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DBAE55E-1E4E-DE95-752A-95B48EF6943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22610" y="3935013"/>
            <a:ext cx="57405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>
                <a:latin typeface="Calibi"/>
                <a:ea typeface="Calibri" panose="020F0502020204030204" pitchFamily="34" charset="0"/>
                <a:cs typeface="Calibri" panose="020F0502020204030204" pitchFamily="34" charset="0"/>
              </a:rPr>
              <a:t>Les médias sociaux sont devenus des espaces de </a:t>
            </a:r>
            <a:r>
              <a:rPr lang="fr-CA" b="1">
                <a:latin typeface="Calibi"/>
                <a:ea typeface="Calibri" panose="020F0502020204030204" pitchFamily="34" charset="0"/>
                <a:cs typeface="Calibri" panose="020F0502020204030204" pitchFamily="34" charset="0"/>
              </a:rPr>
              <a:t>comparaison sociale </a:t>
            </a:r>
            <a:r>
              <a:rPr lang="fr-CA">
                <a:latin typeface="Calibi"/>
                <a:ea typeface="Calibri" panose="020F0502020204030204" pitchFamily="34" charset="0"/>
                <a:cs typeface="Calibri" panose="020F0502020204030204" pitchFamily="34" charset="0"/>
              </a:rPr>
              <a:t>entre soi et les autres. </a:t>
            </a:r>
            <a:r>
              <a:rPr lang="fr-CA">
                <a:latin typeface="Calibi"/>
              </a:rPr>
              <a:t>Les personnes qui vont beaucoup sur les médias sociaux ont davantage tendance à effectuer des comparaisons sociales qui leur sont</a:t>
            </a:r>
            <a:r>
              <a:rPr lang="fr-CA" b="1">
                <a:latin typeface="Calibi"/>
              </a:rPr>
              <a:t> défavorables</a:t>
            </a:r>
            <a:r>
              <a:rPr lang="fr-CA">
                <a:latin typeface="Calibi"/>
              </a:rPr>
              <a:t>. </a:t>
            </a:r>
          </a:p>
          <a:p>
            <a:pPr algn="just"/>
            <a:endParaRPr lang="fr-CA">
              <a:latin typeface="Calib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CA">
                <a:latin typeface="Calibi"/>
              </a:rPr>
              <a:t>Par exemple : penser que les autres sont plus heureuses ou heureux que soi, que leur vie est bien plus agréable ou facile que la nôtre.</a:t>
            </a:r>
          </a:p>
          <a:p>
            <a:pPr algn="just"/>
            <a:endParaRPr lang="fr-CA" i="1">
              <a:latin typeface="Calibi"/>
            </a:endParaRPr>
          </a:p>
          <a:p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D295FBF-58D6-12EC-DCBE-19237E307EEE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592494" y="4440304"/>
            <a:ext cx="30719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b="1">
                <a:latin typeface="Calibi"/>
              </a:rPr>
              <a:t>Ce qui peut créer </a:t>
            </a:r>
            <a:r>
              <a:rPr lang="fr-CA">
                <a:latin typeface="Calibi"/>
              </a:rPr>
              <a:t>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>
                <a:latin typeface="Calibi"/>
              </a:rPr>
              <a:t>un sentiment d’injustice;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>
                <a:latin typeface="Calibi"/>
              </a:rPr>
              <a:t>des ruminations d’idées;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>
                <a:latin typeface="Calibi"/>
              </a:rPr>
              <a:t>des pensées négatives;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>
                <a:latin typeface="Calibi"/>
              </a:rPr>
              <a:t>des symptômes ou une humeur dépressive.</a:t>
            </a:r>
            <a:endParaRPr lang="fr-FR" b="1">
              <a:solidFill>
                <a:srgbClr val="86C4A7"/>
              </a:solidFill>
              <a:latin typeface="Calibi"/>
            </a:endParaRPr>
          </a:p>
          <a:p>
            <a:endParaRPr lang="fr-CA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BE6BA5D6-26E5-BFBC-F739-C3E94D382E3B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609714" y="4787568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C70E343F-3F94-A524-0324-7F8C07B32867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604302" y="5058879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B00E56D1-2040-ED3D-99F5-D31F3AE0FD80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604302" y="5347694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6D188AB9-52B0-979E-78C6-20AE49FDA82D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604302" y="5629598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5FD843FA-7915-C16D-2129-CD70A02C17BD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 rot="970166" flipV="1">
            <a:off x="5496975" y="5076588"/>
            <a:ext cx="1027634" cy="487743"/>
          </a:xfrm>
          <a:custGeom>
            <a:avLst/>
            <a:gdLst/>
            <a:ahLst/>
            <a:cxnLst/>
            <a:rect l="l" t="t" r="r" b="b"/>
            <a:pathLst>
              <a:path w="2543981" h="1392550">
                <a:moveTo>
                  <a:pt x="0" y="0"/>
                </a:moveTo>
                <a:lnTo>
                  <a:pt x="2543981" y="0"/>
                </a:lnTo>
                <a:lnTo>
                  <a:pt x="2543981" y="1392550"/>
                </a:lnTo>
                <a:lnTo>
                  <a:pt x="0" y="139255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9DEE9E8-3373-314E-1B83-E650A33B6A21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74854" y="3008962"/>
            <a:ext cx="898958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3200" b="1">
                <a:solidFill>
                  <a:schemeClr val="bg1"/>
                </a:solidFill>
              </a:rPr>
              <a:t>VRAI! </a:t>
            </a:r>
            <a:r>
              <a:rPr lang="fr-CA" sz="2000">
                <a:solidFill>
                  <a:schemeClr val="bg1"/>
                </a:solidFill>
              </a:rPr>
              <a:t>Plus les gens sont </a:t>
            </a:r>
            <a:r>
              <a:rPr lang="fr-CA" sz="2000" b="1">
                <a:solidFill>
                  <a:schemeClr val="bg1"/>
                </a:solidFill>
              </a:rPr>
              <a:t>actifs</a:t>
            </a:r>
            <a:r>
              <a:rPr lang="fr-CA" sz="2000">
                <a:solidFill>
                  <a:schemeClr val="bg1"/>
                </a:solidFill>
              </a:rPr>
              <a:t> sur les médias sociaux, plus leur </a:t>
            </a:r>
            <a:r>
              <a:rPr lang="fr-CA" sz="2000" b="1">
                <a:solidFill>
                  <a:schemeClr val="bg1"/>
                </a:solidFill>
              </a:rPr>
              <a:t>humeur est négative </a:t>
            </a:r>
            <a:r>
              <a:rPr lang="fr-CA" sz="2000">
                <a:solidFill>
                  <a:schemeClr val="bg1"/>
                </a:solidFill>
              </a:rPr>
              <a:t>après l’utilisation.</a:t>
            </a:r>
          </a:p>
        </p:txBody>
      </p:sp>
    </p:spTree>
    <p:extLst>
      <p:ext uri="{BB962C8B-B14F-4D97-AF65-F5344CB8AC3E}">
        <p14:creationId xmlns:p14="http://schemas.microsoft.com/office/powerpoint/2010/main" val="427404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22" grpId="0" animBg="1"/>
      <p:bldP spid="23" grpId="0"/>
      <p:bldP spid="32" grpId="0"/>
      <p:bldP spid="4" grpId="0"/>
      <p:bldP spid="5" grpId="0" animBg="1"/>
      <p:bldP spid="6" grpId="0" animBg="1"/>
      <p:bldP spid="7" grpId="0" animBg="1"/>
      <p:bldP spid="8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9E556-E0C3-381C-7618-7153395C7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5ADAA47-F1BC-A01F-7FD3-050218152C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517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2C83B3B-CE3E-8642-71E3-E08CE8262A2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67917" y="6030249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ECBCE2-98D9-4523-B874-B2911DFD410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6174" y="494946"/>
            <a:ext cx="10530818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867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Réfléchir…sans fil ou sans filtre?</a:t>
            </a:r>
            <a:endParaRPr lang="en-US" sz="5867" b="1">
              <a:solidFill>
                <a:srgbClr val="0038FF"/>
              </a:solidFill>
              <a:latin typeface="+mj-lt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6FF68F10-0A6E-860B-6B69-1FB859574A5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/>
              <a:pPr/>
              <a:t>6</a:t>
            </a:fld>
            <a:endParaRPr lang="en-US" sz="1867" b="1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456ABDF-D5FC-8513-6827-B047D9911FFE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79493" y="1985099"/>
            <a:ext cx="9314315" cy="4377955"/>
            <a:chOff x="0" y="0"/>
            <a:chExt cx="1036661" cy="1787743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F2BECBF9-77AB-3AD4-2438-AB02633F8FA7}"/>
                </a:ext>
              </a:extLst>
            </p:cNvPr>
            <p:cNvSpPr/>
            <p:nvPr/>
          </p:nvSpPr>
          <p:spPr>
            <a:xfrm>
              <a:off x="0" y="0"/>
              <a:ext cx="1036661" cy="1787743"/>
            </a:xfrm>
            <a:custGeom>
              <a:avLst/>
              <a:gdLst/>
              <a:ahLst/>
              <a:cxnLst/>
              <a:rect l="l" t="t" r="r" b="b"/>
              <a:pathLst>
                <a:path w="1036661" h="1787743">
                  <a:moveTo>
                    <a:pt x="0" y="0"/>
                  </a:moveTo>
                  <a:lnTo>
                    <a:pt x="1036661" y="0"/>
                  </a:lnTo>
                  <a:lnTo>
                    <a:pt x="1036661" y="1787743"/>
                  </a:lnTo>
                  <a:lnTo>
                    <a:pt x="0" y="1787743"/>
                  </a:lnTo>
                  <a:close/>
                </a:path>
              </a:pathLst>
            </a:custGeom>
            <a:solidFill>
              <a:srgbClr val="88BBDC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1DEE9845-E63B-16DF-D3B9-B0ECE3D6143C}"/>
                </a:ext>
              </a:extLst>
            </p:cNvPr>
            <p:cNvSpPr txBox="1"/>
            <p:nvPr/>
          </p:nvSpPr>
          <p:spPr>
            <a:xfrm>
              <a:off x="0" y="-76200"/>
              <a:ext cx="1036661" cy="18639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A4DD0F3-8E1D-CE91-246A-762540E7118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79493" y="1985100"/>
            <a:ext cx="7948890" cy="1597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56FC3A1-3508-9A01-6322-D81504FCD42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56174" y="1669079"/>
            <a:ext cx="631048" cy="642308"/>
          </a:xfrm>
          <a:prstGeom prst="ellipse">
            <a:avLst/>
          </a:prstGeom>
          <a:solidFill>
            <a:srgbClr val="0038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A52379B-5FF1-293F-DB34-12DFBD0FECD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87222" y="2091201"/>
            <a:ext cx="7299498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just"/>
            <a:r>
              <a:rPr lang="fr-CA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cyberintimidation entraîne moins de conséquences sur les personnes qui la subissent que l’intimidation…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4E1A72B5-5C77-3E64-E513-8853EDD3EB0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876641" y="1402033"/>
            <a:ext cx="1620430" cy="1597198"/>
          </a:xfrm>
          <a:custGeom>
            <a:avLst/>
            <a:gdLst/>
            <a:ahLst/>
            <a:cxnLst/>
            <a:rect l="l" t="t" r="r" b="b"/>
            <a:pathLst>
              <a:path w="3214523" h="3076567">
                <a:moveTo>
                  <a:pt x="0" y="0"/>
                </a:moveTo>
                <a:lnTo>
                  <a:pt x="3214524" y="0"/>
                </a:lnTo>
                <a:lnTo>
                  <a:pt x="3214524" y="3076567"/>
                </a:lnTo>
                <a:lnTo>
                  <a:pt x="0" y="3076567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155C9A4-D661-61B5-CF29-E2AD31BDEC9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004143" y="1816031"/>
            <a:ext cx="1365425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24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Vrai ou faux?</a:t>
            </a:r>
            <a:endParaRPr lang="fr-FR" sz="2800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C1C1BB5-B8D0-4C95-6A97-43136EF5D78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27769" y="3573103"/>
            <a:ext cx="90177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32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FAUX! </a:t>
            </a:r>
            <a:r>
              <a:rPr lang="fr-CA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conséquences de la cyberintimidation </a:t>
            </a:r>
            <a:r>
              <a:rPr lang="fr-CA"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sont les mêmes </a:t>
            </a:r>
            <a:r>
              <a:rPr lang="fr-CA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celles de l’intimidation. Elles peuvent d’ailleurs être </a:t>
            </a:r>
            <a:r>
              <a:rPr lang="fr-CA"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néfastes</a:t>
            </a:r>
            <a:r>
              <a:rPr lang="fr-CA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voire </a:t>
            </a:r>
            <a:r>
              <a:rPr lang="fr-CA"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dévastatrices</a:t>
            </a:r>
            <a:r>
              <a:rPr lang="fr-CA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199305C-CD6F-0D77-5368-063CE0AEA9A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01121" y="4490717"/>
            <a:ext cx="601074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/>
              <a:t>La cyberintimidation engendre également des </a:t>
            </a:r>
            <a:r>
              <a:rPr lang="fr-CA" b="1"/>
              <a:t>conséquences qui lui sont propres </a:t>
            </a:r>
            <a:r>
              <a:rPr lang="fr-CA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/>
              <a:t>bris de l’intimité;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/>
              <a:t>atteinte à la vie privée;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/>
              <a:t>sentiment d’impuissance (p. ex. face à un agresseur anonyme);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/>
              <a:t>souvent impossible d’en effacer les traces.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CEB7549B-1EC9-EFA8-AAE8-06908C723BD2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94405" y="5065261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A539EAF7-43DF-9E98-AE15-4A7E492411F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05395" y="5302930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32B29A88-CAF6-3A26-1793-EA35C82618AC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801121" y="5572737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4EEFD593-D578-32E8-D015-E3F58DA1D07A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813161" y="5834318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21F561-8148-A440-06FC-BF02753EA68C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696635" y="4548380"/>
            <a:ext cx="3676235" cy="2182620"/>
          </a:xfrm>
          <a:prstGeom prst="rect">
            <a:avLst/>
          </a:prstGeom>
          <a:solidFill>
            <a:schemeClr val="bg1"/>
          </a:solidFill>
          <a:ln w="38100">
            <a:solidFill>
              <a:srgbClr val="0038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CA" sz="800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76915D1E-8410-59D4-C027-A9895D2EFBE4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0017127" y="4838348"/>
            <a:ext cx="788819" cy="732337"/>
          </a:xfrm>
          <a:custGeom>
            <a:avLst/>
            <a:gdLst/>
            <a:ahLst/>
            <a:cxnLst/>
            <a:rect l="l" t="t" r="r" b="b"/>
            <a:pathLst>
              <a:path w="2964353" h="2808725">
                <a:moveTo>
                  <a:pt x="0" y="0"/>
                </a:moveTo>
                <a:lnTo>
                  <a:pt x="2964353" y="0"/>
                </a:lnTo>
                <a:lnTo>
                  <a:pt x="2964353" y="2808724"/>
                </a:lnTo>
                <a:lnTo>
                  <a:pt x="0" y="280872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80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C052999-F28C-774F-253C-886C8C5E4E62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6811861" y="4701621"/>
            <a:ext cx="3421585" cy="19236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fr-CA" sz="1600" b="1">
                <a:solidFill>
                  <a:schemeClr val="tx1">
                    <a:lumMod val="76000"/>
                    <a:lumOff val="24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savais-tu? Selon une étude… </a:t>
            </a:r>
          </a:p>
          <a:p>
            <a:pPr algn="just"/>
            <a:endParaRPr lang="fr-CA" sz="800" b="1">
              <a:solidFill>
                <a:schemeClr val="tx1">
                  <a:lumMod val="76000"/>
                  <a:lumOff val="24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CA" sz="1300" b="1">
                <a:solidFill>
                  <a:schemeClr val="tx1">
                    <a:lumMod val="76000"/>
                    <a:lumOff val="24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jeune sur 3 </a:t>
            </a:r>
            <a:r>
              <a:rPr lang="fr-CA" sz="1300">
                <a:solidFill>
                  <a:schemeClr val="tx1">
                    <a:lumMod val="76000"/>
                    <a:lumOff val="24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aurait été </a:t>
            </a:r>
            <a:r>
              <a:rPr lang="fr-CA" sz="1300" b="1">
                <a:solidFill>
                  <a:schemeClr val="tx1">
                    <a:lumMod val="76000"/>
                    <a:lumOff val="24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victime de comportements malveillants</a:t>
            </a:r>
            <a:r>
              <a:rPr lang="fr-CA" sz="1300">
                <a:solidFill>
                  <a:schemeClr val="tx1">
                    <a:lumMod val="76000"/>
                    <a:lumOff val="24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ligne.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CA" sz="1300" b="1">
                <a:solidFill>
                  <a:schemeClr val="tx1">
                    <a:lumMod val="76000"/>
                    <a:lumOff val="24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jeune sur 2 </a:t>
            </a:r>
            <a:r>
              <a:rPr lang="fr-CA" sz="1300">
                <a:solidFill>
                  <a:schemeClr val="tx1">
                    <a:lumMod val="76000"/>
                    <a:lumOff val="24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aurait été </a:t>
            </a:r>
            <a:r>
              <a:rPr lang="fr-CA" sz="1300" b="1">
                <a:solidFill>
                  <a:schemeClr val="tx1">
                    <a:lumMod val="76000"/>
                    <a:lumOff val="24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témoin de méchanceté ou de cruauté </a:t>
            </a:r>
            <a:r>
              <a:rPr lang="fr-CA" sz="1300">
                <a:solidFill>
                  <a:schemeClr val="tx1">
                    <a:lumMod val="76000"/>
                    <a:lumOff val="24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ligne.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CA" sz="1300">
              <a:solidFill>
                <a:schemeClr val="tx1">
                  <a:lumMod val="76000"/>
                  <a:lumOff val="24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CA" sz="1300">
                <a:solidFill>
                  <a:schemeClr val="tx1">
                    <a:lumMod val="76000"/>
                    <a:lumOff val="24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les deux cas, les jeunes auraient tendance à </a:t>
            </a:r>
            <a:r>
              <a:rPr lang="fr-CA" sz="1300" b="1">
                <a:solidFill>
                  <a:schemeClr val="tx1">
                    <a:lumMod val="76000"/>
                    <a:lumOff val="24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rien faire </a:t>
            </a:r>
            <a:r>
              <a:rPr lang="fr-CA" sz="1300">
                <a:solidFill>
                  <a:schemeClr val="tx1">
                    <a:lumMod val="76000"/>
                    <a:lumOff val="24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 à </a:t>
            </a:r>
            <a:r>
              <a:rPr lang="fr-CA" sz="1300" b="1">
                <a:solidFill>
                  <a:schemeClr val="tx1">
                    <a:lumMod val="76000"/>
                    <a:lumOff val="24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ignorer le comportement</a:t>
            </a:r>
            <a:r>
              <a:rPr lang="fr-CA" sz="1300">
                <a:solidFill>
                  <a:schemeClr val="tx1">
                    <a:lumMod val="76000"/>
                    <a:lumOff val="24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7E7CE9D9-717F-1B15-A9F7-E30054D60C27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8613017" y="4411015"/>
            <a:ext cx="1620430" cy="277094"/>
          </a:xfrm>
          <a:custGeom>
            <a:avLst/>
            <a:gdLst/>
            <a:ahLst/>
            <a:cxnLst/>
            <a:rect l="l" t="t" r="r" b="b"/>
            <a:pathLst>
              <a:path w="1656431" h="408605">
                <a:moveTo>
                  <a:pt x="0" y="0"/>
                </a:moveTo>
                <a:lnTo>
                  <a:pt x="1656431" y="0"/>
                </a:lnTo>
                <a:lnTo>
                  <a:pt x="1656431" y="408605"/>
                </a:lnTo>
                <a:lnTo>
                  <a:pt x="0" y="408605"/>
                </a:lnTo>
                <a:close/>
              </a:path>
            </a:pathLst>
          </a:custGeom>
          <a:solidFill>
            <a:srgbClr val="9BADFF"/>
          </a:solidFill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CA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Freeform 3">
            <a:extLst>
              <a:ext uri="{FF2B5EF4-FFF2-40B4-BE49-F238E27FC236}">
                <a16:creationId xmlns:a16="http://schemas.microsoft.com/office/drawing/2014/main" id="{CBF32276-D6DD-74E4-9208-D976A10DF17F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6788632" y="5088109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28" name="Freeform 3">
            <a:extLst>
              <a:ext uri="{FF2B5EF4-FFF2-40B4-BE49-F238E27FC236}">
                <a16:creationId xmlns:a16="http://schemas.microsoft.com/office/drawing/2014/main" id="{24813869-A202-8760-E01D-0AA467665AAE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6786132" y="5627838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1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22" grpId="0" animBg="1"/>
      <p:bldP spid="23" grpId="0"/>
      <p:bldP spid="32" grpId="0"/>
      <p:bldP spid="5" grpId="0"/>
      <p:bldP spid="6" grpId="0" animBg="1"/>
      <p:bldP spid="7" grpId="0" animBg="1"/>
      <p:bldP spid="8" grpId="0" animBg="1"/>
      <p:bldP spid="16" grpId="0" animBg="1"/>
      <p:bldP spid="21" grpId="0" animBg="1"/>
      <p:bldP spid="24" grpId="0" animBg="1"/>
      <p:bldP spid="25" grpId="0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A9F7E-E431-A33C-4F49-B7BA8EB49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2BCB2AE-3BD4-87A4-5165-11D2311BA2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517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32BDB05-EC1D-343E-BC1B-D860FA307AE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67917" y="6030249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6A1E22A-90B4-843E-2635-96466A56470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6174" y="494946"/>
            <a:ext cx="10530818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867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Réfléchir…sans fil ou sans filtre?</a:t>
            </a:r>
            <a:endParaRPr lang="en-US" sz="5867" b="1">
              <a:solidFill>
                <a:srgbClr val="0038FF"/>
              </a:solidFill>
              <a:latin typeface="+mj-lt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5021E5C6-C4EE-2C7B-DC62-1929B3E223E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/>
              <a:pPr/>
              <a:t>7</a:t>
            </a:fld>
            <a:endParaRPr lang="en-US" sz="1867" b="1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29242CD-9AAA-9F6B-0B84-09B0E4B8611C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79493" y="1985099"/>
            <a:ext cx="9580507" cy="4377955"/>
            <a:chOff x="0" y="0"/>
            <a:chExt cx="1036661" cy="1787743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4C7CDE0F-3BD7-ED51-12CD-21F82B370D26}"/>
                </a:ext>
              </a:extLst>
            </p:cNvPr>
            <p:cNvSpPr/>
            <p:nvPr/>
          </p:nvSpPr>
          <p:spPr>
            <a:xfrm>
              <a:off x="0" y="0"/>
              <a:ext cx="1036661" cy="1787743"/>
            </a:xfrm>
            <a:custGeom>
              <a:avLst/>
              <a:gdLst/>
              <a:ahLst/>
              <a:cxnLst/>
              <a:rect l="l" t="t" r="r" b="b"/>
              <a:pathLst>
                <a:path w="1036661" h="1787743">
                  <a:moveTo>
                    <a:pt x="0" y="0"/>
                  </a:moveTo>
                  <a:lnTo>
                    <a:pt x="1036661" y="0"/>
                  </a:lnTo>
                  <a:lnTo>
                    <a:pt x="1036661" y="1787743"/>
                  </a:lnTo>
                  <a:lnTo>
                    <a:pt x="0" y="1787743"/>
                  </a:lnTo>
                  <a:close/>
                </a:path>
              </a:pathLst>
            </a:custGeom>
            <a:solidFill>
              <a:srgbClr val="88BBDC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6A580075-42EA-3C85-586D-108F6235CFD4}"/>
                </a:ext>
              </a:extLst>
            </p:cNvPr>
            <p:cNvSpPr txBox="1"/>
            <p:nvPr/>
          </p:nvSpPr>
          <p:spPr>
            <a:xfrm>
              <a:off x="0" y="-76200"/>
              <a:ext cx="1036661" cy="18639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E6C8928-513F-8791-1A3A-1255735CBD2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79493" y="1985100"/>
            <a:ext cx="7948890" cy="11307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637E4E6-8216-1F2D-21C6-60661B980A3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56174" y="1669079"/>
            <a:ext cx="631048" cy="642308"/>
          </a:xfrm>
          <a:prstGeom prst="ellipse">
            <a:avLst/>
          </a:prstGeom>
          <a:solidFill>
            <a:srgbClr val="0038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BA2D8C8-2563-6838-57AB-1D57C4B7A20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87222" y="2091201"/>
            <a:ext cx="7313658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/>
            <a:r>
              <a:rPr lang="fr-CA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médias sociaux peuvent nous aider à traverser des moments difficiles dans nos vies…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1263B1A1-EA45-A360-0000-ED8CA311F99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876641" y="1402033"/>
            <a:ext cx="1620430" cy="1597198"/>
          </a:xfrm>
          <a:custGeom>
            <a:avLst/>
            <a:gdLst/>
            <a:ahLst/>
            <a:cxnLst/>
            <a:rect l="l" t="t" r="r" b="b"/>
            <a:pathLst>
              <a:path w="3214523" h="3076567">
                <a:moveTo>
                  <a:pt x="0" y="0"/>
                </a:moveTo>
                <a:lnTo>
                  <a:pt x="3214524" y="0"/>
                </a:lnTo>
                <a:lnTo>
                  <a:pt x="3214524" y="3076567"/>
                </a:lnTo>
                <a:lnTo>
                  <a:pt x="0" y="307656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03E3DB5-8DFD-0BE4-88E4-A9DF4A6C56D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004143" y="1816031"/>
            <a:ext cx="1365425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24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Vrai ou faux?</a:t>
            </a:r>
            <a:endParaRPr lang="fr-FR" sz="2800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BAFD2BE-1B1F-D39D-F006-1CAC02775F9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20331" y="3284895"/>
            <a:ext cx="422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32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VRAI! </a:t>
            </a:r>
            <a:r>
              <a:rPr lang="fr-CA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Malgré leurs inconvénients…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024A43C-0888-B0DC-8C03-163EE4D277A9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20331" y="5533016"/>
            <a:ext cx="4224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CA" b="1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fr-CA" b="1">
                <a:solidFill>
                  <a:schemeClr val="bg1"/>
                </a:solidFill>
              </a:rPr>
              <a:t>Réduction de l’isolement pendant la pandémie!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5814D70-7CD1-C0C3-750A-7F22B37AB517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254626" y="3293370"/>
            <a:ext cx="45029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CA" sz="1600">
                <a:latin typeface="Calibi"/>
              </a:rPr>
              <a:t>Les </a:t>
            </a:r>
            <a:r>
              <a:rPr lang="fr-CA" sz="1600" b="1">
                <a:latin typeface="Calibi"/>
              </a:rPr>
              <a:t>liens sociaux </a:t>
            </a:r>
            <a:r>
              <a:rPr lang="fr-CA" sz="1600">
                <a:latin typeface="Calibi"/>
              </a:rPr>
              <a:t>sont au cœur de l’utilisation d’internet chez les jeunes!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2D4F7B-C007-02BA-22FE-0D9B8D7041E9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254626" y="3962679"/>
            <a:ext cx="45029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CA" sz="1600">
                <a:latin typeface="Calibi"/>
              </a:rPr>
              <a:t>La </a:t>
            </a:r>
            <a:r>
              <a:rPr lang="fr-CA" sz="1600" b="1">
                <a:latin typeface="Calibi"/>
              </a:rPr>
              <a:t>communication avec les proches </a:t>
            </a:r>
            <a:r>
              <a:rPr lang="fr-CA" sz="1600">
                <a:latin typeface="Calibi"/>
              </a:rPr>
              <a:t>(amies et amis, famille, etc.) représente une </a:t>
            </a:r>
            <a:r>
              <a:rPr lang="fr-CA" sz="1600" b="1">
                <a:latin typeface="Calibi"/>
              </a:rPr>
              <a:t>part importante du temps passé en ligne</a:t>
            </a:r>
            <a:r>
              <a:rPr lang="fr-CA" sz="1600">
                <a:latin typeface="Calibi"/>
              </a:rPr>
              <a:t>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C963CAF-7297-F467-0153-07E2A8C6C512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5254626" y="4887271"/>
            <a:ext cx="45029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CA" sz="1600">
                <a:latin typeface="Calibi"/>
              </a:rPr>
              <a:t>Pour les </a:t>
            </a:r>
            <a:r>
              <a:rPr lang="fr-CA" sz="1600" b="1">
                <a:latin typeface="Calibi"/>
              </a:rPr>
              <a:t>jeunes issus de la diversité (p. ex. immigration, communauté LGBTQ+, handicap, etc.), </a:t>
            </a:r>
            <a:r>
              <a:rPr lang="fr-CA" sz="1600">
                <a:latin typeface="Calibi"/>
              </a:rPr>
              <a:t>les médias sociaux offrent un accès à du </a:t>
            </a:r>
            <a:r>
              <a:rPr lang="fr-CA" sz="1600" b="1">
                <a:latin typeface="Calibi"/>
              </a:rPr>
              <a:t>soutien</a:t>
            </a:r>
            <a:r>
              <a:rPr lang="fr-CA" sz="1600">
                <a:latin typeface="Calibi"/>
              </a:rPr>
              <a:t>, à des </a:t>
            </a:r>
            <a:r>
              <a:rPr lang="fr-CA" sz="1600" b="1">
                <a:latin typeface="Calibi"/>
              </a:rPr>
              <a:t>ressources </a:t>
            </a:r>
            <a:r>
              <a:rPr lang="fr-CA" sz="1600">
                <a:latin typeface="Calibi"/>
              </a:rPr>
              <a:t>et à des </a:t>
            </a:r>
            <a:r>
              <a:rPr lang="fr-CA" sz="1600" b="1">
                <a:latin typeface="Calibi"/>
              </a:rPr>
              <a:t>communautés </a:t>
            </a:r>
            <a:r>
              <a:rPr lang="fr-CA" sz="1600">
                <a:latin typeface="Calibi"/>
              </a:rPr>
              <a:t>en ligne.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8A4FE5F-6CC9-9A11-6AA1-E6DC13976B8C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254626" y="6068069"/>
            <a:ext cx="4913291" cy="646331"/>
          </a:xfrm>
          <a:prstGeom prst="rect">
            <a:avLst/>
          </a:prstGeom>
          <a:solidFill>
            <a:srgbClr val="88BBDC"/>
          </a:solidFill>
        </p:spPr>
        <p:txBody>
          <a:bodyPr wrap="square">
            <a:spAutoFit/>
          </a:bodyPr>
          <a:lstStyle/>
          <a:p>
            <a:pPr algn="just"/>
            <a:r>
              <a:rPr lang="fr-CA" b="1">
                <a:solidFill>
                  <a:schemeClr val="bg1"/>
                </a:solidFill>
                <a:latin typeface="Calibi"/>
              </a:rPr>
              <a:t>Ça illustre bien l’importance de ces espaces virtuels pour l’inclusion et le bien-être!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805F29F-65E5-848C-4430-194F90DA8D36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820331" y="3962679"/>
            <a:ext cx="43074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/>
              <a:t>Les médias sociaux favorisent chez les jeunes un </a:t>
            </a:r>
            <a:r>
              <a:rPr lang="fr-CA" b="1"/>
              <a:t>sentiment de « connexion avec les autres » </a:t>
            </a:r>
            <a:r>
              <a:rPr lang="fr-CA"/>
              <a:t>qui leur est </a:t>
            </a:r>
            <a:r>
              <a:rPr lang="fr-CA" b="1"/>
              <a:t>bénéfique</a:t>
            </a:r>
            <a:r>
              <a:rPr lang="fr-CA"/>
              <a:t>, notamment lors de </a:t>
            </a:r>
            <a:r>
              <a:rPr lang="fr-CA" b="1"/>
              <a:t>moments difficiles ou importants</a:t>
            </a:r>
            <a:r>
              <a:rPr lang="fr-CA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711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22" grpId="0" animBg="1"/>
      <p:bldP spid="23" grpId="0"/>
      <p:bldP spid="32" grpId="0"/>
      <p:bldP spid="4" grpId="0"/>
      <p:bldP spid="5" grpId="0"/>
      <p:bldP spid="6" grpId="0"/>
      <p:bldP spid="7" grpId="0"/>
      <p:bldP spid="8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7F2E0-B7DE-01FD-B706-A7D4A7252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8F73685-EAB2-1A55-A465-6923A2CE6F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517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7CE6017-8809-17A8-0E9E-F41CF43E01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67917" y="6030249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361CDCA-752F-7860-40C4-063831A09D3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6174" y="494946"/>
            <a:ext cx="10530818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867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Réfléchir…sans fil ou sans filtre?</a:t>
            </a:r>
            <a:endParaRPr lang="en-US" sz="5867" b="1">
              <a:solidFill>
                <a:srgbClr val="0038FF"/>
              </a:solidFill>
              <a:latin typeface="+mj-lt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8EA8F1FE-F95D-C44A-DB9D-BA34F086D6C6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/>
              <a:pPr/>
              <a:t>8</a:t>
            </a:fld>
            <a:endParaRPr lang="en-US" sz="1867" b="1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2BD8971-9CCE-EC87-DFBE-E9EFABDBD83B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79493" y="1985099"/>
            <a:ext cx="9790075" cy="4562349"/>
            <a:chOff x="0" y="0"/>
            <a:chExt cx="1036661" cy="1787743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69DDFECF-8F9C-E556-AD36-FABA55F4B911}"/>
                </a:ext>
              </a:extLst>
            </p:cNvPr>
            <p:cNvSpPr/>
            <p:nvPr/>
          </p:nvSpPr>
          <p:spPr>
            <a:xfrm>
              <a:off x="0" y="0"/>
              <a:ext cx="1036661" cy="1787743"/>
            </a:xfrm>
            <a:custGeom>
              <a:avLst/>
              <a:gdLst/>
              <a:ahLst/>
              <a:cxnLst/>
              <a:rect l="l" t="t" r="r" b="b"/>
              <a:pathLst>
                <a:path w="1036661" h="1787743">
                  <a:moveTo>
                    <a:pt x="0" y="0"/>
                  </a:moveTo>
                  <a:lnTo>
                    <a:pt x="1036661" y="0"/>
                  </a:lnTo>
                  <a:lnTo>
                    <a:pt x="1036661" y="1787743"/>
                  </a:lnTo>
                  <a:lnTo>
                    <a:pt x="0" y="1787743"/>
                  </a:lnTo>
                  <a:close/>
                </a:path>
              </a:pathLst>
            </a:custGeom>
            <a:solidFill>
              <a:srgbClr val="88BBDC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A5C26736-579D-359C-83A5-6352CF2A568B}"/>
                </a:ext>
              </a:extLst>
            </p:cNvPr>
            <p:cNvSpPr txBox="1"/>
            <p:nvPr/>
          </p:nvSpPr>
          <p:spPr>
            <a:xfrm>
              <a:off x="0" y="-76200"/>
              <a:ext cx="1036661" cy="18639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E21D1E2-1D49-6067-0AAC-6E16F5D05C0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79493" y="1985100"/>
            <a:ext cx="7948890" cy="11307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A98A736-0E48-16A2-4B0B-8B117486F2D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56174" y="1669079"/>
            <a:ext cx="631048" cy="642308"/>
          </a:xfrm>
          <a:prstGeom prst="ellipse">
            <a:avLst/>
          </a:prstGeom>
          <a:solidFill>
            <a:srgbClr val="0038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C22E0F9-68C6-7187-9D2E-0BA1CA1F0A0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87222" y="2091201"/>
            <a:ext cx="7313658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 informations personnelles sont en sécurité sur les médias sociaux…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6AFB8BC5-8B30-2BD2-6838-AEF8C2A3969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203795" y="1448110"/>
            <a:ext cx="1620430" cy="1597198"/>
          </a:xfrm>
          <a:custGeom>
            <a:avLst/>
            <a:gdLst/>
            <a:ahLst/>
            <a:cxnLst/>
            <a:rect l="l" t="t" r="r" b="b"/>
            <a:pathLst>
              <a:path w="3214523" h="3076567">
                <a:moveTo>
                  <a:pt x="0" y="0"/>
                </a:moveTo>
                <a:lnTo>
                  <a:pt x="3214524" y="0"/>
                </a:lnTo>
                <a:lnTo>
                  <a:pt x="3214524" y="3076567"/>
                </a:lnTo>
                <a:lnTo>
                  <a:pt x="0" y="3076567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AFEA158-1C99-4FC1-8962-D87DF14E0AC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331297" y="1862108"/>
            <a:ext cx="1365425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24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Vrai ou faux?</a:t>
            </a:r>
            <a:endParaRPr lang="fr-FR" sz="2800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B202821-E8F5-C920-7A25-44CA5E53459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20331" y="3183100"/>
            <a:ext cx="52756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32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FAUX! </a:t>
            </a:r>
            <a:r>
              <a:rPr lang="fr-CA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risques entourant nos informations personnelles sont </a:t>
            </a:r>
            <a:r>
              <a:rPr lang="fr-CA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nombreux</a:t>
            </a:r>
            <a:r>
              <a:rPr lang="fr-CA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sur les médias sociaux 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B614F78-BB11-8277-6475-0169EF41C25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42480" y="4020126"/>
            <a:ext cx="45053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>
                <a:latin typeface="Calibi"/>
              </a:rPr>
              <a:t>perte de contrôle de sa vie privée;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>
                <a:latin typeface="Calibi"/>
              </a:rPr>
              <a:t>piratage de comptes;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>
                <a:latin typeface="Calibi"/>
              </a:rPr>
              <a:t>vol d’identité;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>
                <a:latin typeface="Calibi"/>
              </a:rPr>
              <a:t>Etc.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50958B0-FB5D-547A-F954-7F9A6DAA309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019071" y="4039020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2355C382-7534-073F-0E52-D41FF8DE7C7F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019071" y="4322817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E03277F5-3FBC-3EF7-6691-C357AC22409B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016164" y="4570057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C5797D18-12E5-9895-A29E-D4E3E8584F86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014571" y="4817421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1EC4B5C-7742-FC40-2641-8FD1A3BB9269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892682" y="5109580"/>
            <a:ext cx="57555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CA" sz="1400" b="1">
                <a:latin typeface="Calibi"/>
              </a:rPr>
              <a:t>Attention! La présence d’une politique de confidentialité </a:t>
            </a:r>
            <a:r>
              <a:rPr lang="fr-CA" sz="1400" b="1" i="1">
                <a:latin typeface="Calibi"/>
              </a:rPr>
              <a:t>ne signifie pas </a:t>
            </a:r>
            <a:r>
              <a:rPr lang="fr-CA" sz="1400" b="1">
                <a:latin typeface="Calibi"/>
              </a:rPr>
              <a:t>que nos renseignements personnels ne seront pas partagés avec les autres.</a:t>
            </a:r>
          </a:p>
          <a:p>
            <a:pPr algn="just"/>
            <a:r>
              <a:rPr lang="fr-CA" sz="1400">
                <a:latin typeface="Calibi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sz="1400">
                <a:latin typeface="Calibi"/>
                <a:sym typeface="Wingdings" panose="05000000000000000000" pitchFamily="2" charset="2"/>
              </a:rPr>
              <a:t>Procure un </a:t>
            </a:r>
            <a:r>
              <a:rPr lang="fr-CA" sz="1400" b="1">
                <a:latin typeface="Calibi"/>
                <a:sym typeface="Wingdings" panose="05000000000000000000" pitchFamily="2" charset="2"/>
              </a:rPr>
              <a:t>faux sentiment de sécurité;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sz="1400">
                <a:latin typeface="Calibi"/>
              </a:rPr>
              <a:t>De nombreuses plateformes partagent nos renseignements personnels, parfois même les vendent!</a:t>
            </a: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6E0BFCD7-F0F6-E8EB-298D-772DD5CE921A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80978" y="5760502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80C34449-1F6B-4C93-8F25-69EECA9B54DA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880978" y="6027419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781C1A4-FA0B-6C77-8CD3-6AB0FAC3E72D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6281933" y="3237383"/>
            <a:ext cx="38859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CA">
                <a:latin typeface="Calibi"/>
              </a:rPr>
              <a:t>Mieux vaut faire preuve de </a:t>
            </a:r>
            <a:r>
              <a:rPr lang="fr-CA" b="1">
                <a:latin typeface="Calibi"/>
              </a:rPr>
              <a:t>vigilance</a:t>
            </a:r>
            <a:r>
              <a:rPr lang="fr-CA">
                <a:latin typeface="Calibi"/>
              </a:rPr>
              <a:t> pour </a:t>
            </a:r>
            <a:r>
              <a:rPr lang="fr-CA" b="1">
                <a:latin typeface="Calibi"/>
              </a:rPr>
              <a:t>protéger notre identité numérique</a:t>
            </a:r>
            <a:r>
              <a:rPr lang="fr-CA">
                <a:latin typeface="Calibi"/>
              </a:rPr>
              <a:t> et </a:t>
            </a:r>
            <a:r>
              <a:rPr lang="fr-CA" b="1">
                <a:latin typeface="Calibi"/>
              </a:rPr>
              <a:t>limiter les informations</a:t>
            </a:r>
            <a:r>
              <a:rPr lang="fr-CA" b="1">
                <a:solidFill>
                  <a:schemeClr val="bg1"/>
                </a:solidFill>
                <a:latin typeface="Calibi"/>
              </a:rPr>
              <a:t> </a:t>
            </a:r>
            <a:r>
              <a:rPr lang="fr-CA">
                <a:latin typeface="Calibi"/>
              </a:rPr>
              <a:t>que l’on divulgue et partage.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1161B7-FFC1-952E-EE0B-5C4130F6314A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6636503" y="4629787"/>
            <a:ext cx="3733065" cy="2109736"/>
          </a:xfrm>
          <a:prstGeom prst="rect">
            <a:avLst/>
          </a:prstGeom>
          <a:solidFill>
            <a:schemeClr val="bg1"/>
          </a:solidFill>
          <a:ln w="38100">
            <a:solidFill>
              <a:srgbClr val="0038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CA" sz="800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28A2085E-2B11-D155-11DF-A9F31D982075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10055583" y="5316477"/>
            <a:ext cx="674787" cy="626470"/>
          </a:xfrm>
          <a:custGeom>
            <a:avLst/>
            <a:gdLst/>
            <a:ahLst/>
            <a:cxnLst/>
            <a:rect l="l" t="t" r="r" b="b"/>
            <a:pathLst>
              <a:path w="2964353" h="2808725">
                <a:moveTo>
                  <a:pt x="0" y="0"/>
                </a:moveTo>
                <a:lnTo>
                  <a:pt x="2964353" y="0"/>
                </a:lnTo>
                <a:lnTo>
                  <a:pt x="2964353" y="2808724"/>
                </a:lnTo>
                <a:lnTo>
                  <a:pt x="0" y="2808724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800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5BB1AFB5-FC23-7395-498D-A5058D47683D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8547486" y="4470197"/>
            <a:ext cx="1620430" cy="277094"/>
          </a:xfrm>
          <a:custGeom>
            <a:avLst/>
            <a:gdLst/>
            <a:ahLst/>
            <a:cxnLst/>
            <a:rect l="l" t="t" r="r" b="b"/>
            <a:pathLst>
              <a:path w="1656431" h="408605">
                <a:moveTo>
                  <a:pt x="0" y="0"/>
                </a:moveTo>
                <a:lnTo>
                  <a:pt x="1656431" y="0"/>
                </a:lnTo>
                <a:lnTo>
                  <a:pt x="1656431" y="408605"/>
                </a:lnTo>
                <a:lnTo>
                  <a:pt x="0" y="408605"/>
                </a:lnTo>
                <a:close/>
              </a:path>
            </a:pathLst>
          </a:custGeom>
          <a:solidFill>
            <a:srgbClr val="9BADFF"/>
          </a:solidFill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CA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C8E2588-26BE-BA6F-50D8-2C6DA7391919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6659912" y="4720967"/>
            <a:ext cx="3604676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CA" sz="1600" b="1">
                <a:latin typeface="Calibi"/>
              </a:rPr>
              <a:t>L'identité numérique</a:t>
            </a:r>
            <a:r>
              <a:rPr lang="fr-CA" sz="1600" i="1">
                <a:latin typeface="Calibi"/>
              </a:rPr>
              <a:t>, </a:t>
            </a:r>
            <a:r>
              <a:rPr lang="fr-CA" sz="1600">
                <a:latin typeface="Calibi"/>
              </a:rPr>
              <a:t>c’est quoi?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CA" sz="800">
              <a:latin typeface="Calib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sz="1300">
                <a:latin typeface="Calibi"/>
              </a:rPr>
              <a:t>Un </a:t>
            </a:r>
            <a:r>
              <a:rPr lang="fr-CA" sz="1300" b="1">
                <a:latin typeface="Calibi"/>
              </a:rPr>
              <a:t>ensemble d’empreintes </a:t>
            </a:r>
            <a:r>
              <a:rPr lang="fr-CA" sz="1300">
                <a:latin typeface="Calibi"/>
              </a:rPr>
              <a:t>qu’on laisse sur internet, souvent sans même s’en rendre compte.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sz="1300">
                <a:latin typeface="Calibi"/>
              </a:rPr>
              <a:t>Chaque connexion, chaque clic </a:t>
            </a:r>
            <a:r>
              <a:rPr lang="fr-CA" sz="1300" b="1">
                <a:latin typeface="Calibi"/>
              </a:rPr>
              <a:t>laisse des traces, parfois indestructibles, dans l’univers public. </a:t>
            </a:r>
            <a:r>
              <a:rPr lang="fr-CA" sz="1300">
                <a:latin typeface="Calibi"/>
              </a:rPr>
              <a:t>Ces données peuvent </a:t>
            </a:r>
            <a:r>
              <a:rPr lang="fr-CA" sz="1300" b="1">
                <a:latin typeface="Calibi"/>
              </a:rPr>
              <a:t>être accessibles en tout temps</a:t>
            </a:r>
            <a:r>
              <a:rPr lang="fr-CA" sz="1300">
                <a:latin typeface="Calibi"/>
              </a:rPr>
              <a:t> et </a:t>
            </a:r>
            <a:r>
              <a:rPr lang="fr-CA" sz="1300" b="1">
                <a:latin typeface="Calibi"/>
              </a:rPr>
              <a:t>réutilisées</a:t>
            </a:r>
            <a:r>
              <a:rPr lang="fr-CA" sz="1300">
                <a:latin typeface="Calibi"/>
              </a:rPr>
              <a:t> par des </a:t>
            </a:r>
            <a:r>
              <a:rPr lang="fr-CA" sz="1300" b="1">
                <a:latin typeface="Calibi"/>
              </a:rPr>
              <a:t>gens malveillants</a:t>
            </a:r>
            <a:r>
              <a:rPr lang="fr-CA" sz="1300">
                <a:latin typeface="Calibi"/>
              </a:rPr>
              <a:t>.  </a:t>
            </a:r>
          </a:p>
        </p:txBody>
      </p:sp>
      <p:sp>
        <p:nvSpPr>
          <p:cNvPr id="27" name="Freeform 3">
            <a:extLst>
              <a:ext uri="{FF2B5EF4-FFF2-40B4-BE49-F238E27FC236}">
                <a16:creationId xmlns:a16="http://schemas.microsoft.com/office/drawing/2014/main" id="{4EF66665-4220-D3C1-0D37-A48C0D4B13CE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6672689" y="5140110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28" name="Freeform 3">
            <a:extLst>
              <a:ext uri="{FF2B5EF4-FFF2-40B4-BE49-F238E27FC236}">
                <a16:creationId xmlns:a16="http://schemas.microsoft.com/office/drawing/2014/main" id="{23F0969F-0F87-0086-59C4-A7F49F46365C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6672689" y="5774628"/>
            <a:ext cx="277380" cy="261580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2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22" grpId="0" animBg="1"/>
      <p:bldP spid="23" grpId="0"/>
      <p:bldP spid="32" grpId="0"/>
      <p:bldP spid="5" grpId="0"/>
      <p:bldP spid="4" grpId="0" animBg="1"/>
      <p:bldP spid="6" grpId="0" animBg="1"/>
      <p:bldP spid="7" grpId="0" animBg="1"/>
      <p:bldP spid="8" grpId="0" animBg="1"/>
      <p:bldP spid="16" grpId="0"/>
      <p:bldP spid="18" grpId="0" animBg="1"/>
      <p:bldP spid="19" grpId="0" animBg="1"/>
      <p:bldP spid="20" grpId="0"/>
      <p:bldP spid="21" grpId="0" animBg="1"/>
      <p:bldP spid="24" grpId="0" animBg="1"/>
      <p:bldP spid="25" grpId="0" animBg="1"/>
      <p:bldP spid="26" grpId="0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3B5CE-B1E0-6848-BFBF-00BEE68DE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2CAB815-60A7-8170-AEA4-1BA6647928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517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AEC0103-320F-4420-DB1C-CC38F3B33D9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67917" y="6030249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07BC4C4-7B5D-0262-32E9-44763ECAF3E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6174" y="494946"/>
            <a:ext cx="10530818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867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Réfléchir…sans fil ou sans filtre?</a:t>
            </a:r>
            <a:endParaRPr lang="en-US" sz="5867" b="1">
              <a:solidFill>
                <a:srgbClr val="0038FF"/>
              </a:solidFill>
              <a:latin typeface="+mj-lt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5AA87F3D-1D9D-25F4-FD68-FB385848CB03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/>
              <a:pPr/>
              <a:t>9</a:t>
            </a:fld>
            <a:endParaRPr lang="en-US" sz="1867" b="1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12572B6-0D46-1D0B-7176-72C5F6D94322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79493" y="1985100"/>
            <a:ext cx="9314315" cy="3779206"/>
            <a:chOff x="0" y="0"/>
            <a:chExt cx="1036661" cy="1787743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BF8622FC-6E71-57F4-FA31-F2874EFC62D2}"/>
                </a:ext>
              </a:extLst>
            </p:cNvPr>
            <p:cNvSpPr/>
            <p:nvPr/>
          </p:nvSpPr>
          <p:spPr>
            <a:xfrm>
              <a:off x="0" y="0"/>
              <a:ext cx="1036661" cy="1787743"/>
            </a:xfrm>
            <a:custGeom>
              <a:avLst/>
              <a:gdLst/>
              <a:ahLst/>
              <a:cxnLst/>
              <a:rect l="l" t="t" r="r" b="b"/>
              <a:pathLst>
                <a:path w="1036661" h="1787743">
                  <a:moveTo>
                    <a:pt x="0" y="0"/>
                  </a:moveTo>
                  <a:lnTo>
                    <a:pt x="1036661" y="0"/>
                  </a:lnTo>
                  <a:lnTo>
                    <a:pt x="1036661" y="1787743"/>
                  </a:lnTo>
                  <a:lnTo>
                    <a:pt x="0" y="1787743"/>
                  </a:lnTo>
                  <a:close/>
                </a:path>
              </a:pathLst>
            </a:custGeom>
            <a:solidFill>
              <a:srgbClr val="88BBDC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944F5063-34EB-A061-3F16-067196CE6BF0}"/>
                </a:ext>
              </a:extLst>
            </p:cNvPr>
            <p:cNvSpPr txBox="1"/>
            <p:nvPr/>
          </p:nvSpPr>
          <p:spPr>
            <a:xfrm>
              <a:off x="0" y="-76200"/>
              <a:ext cx="1036661" cy="18639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BF7D034-826A-47BF-FCD1-6FC8E3B440A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79493" y="1985100"/>
            <a:ext cx="7948890" cy="11307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0F36869-CCAB-6D2C-48CC-B07FF5293F2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56174" y="1669079"/>
            <a:ext cx="631048" cy="642308"/>
          </a:xfrm>
          <a:prstGeom prst="ellipse">
            <a:avLst/>
          </a:prstGeom>
          <a:solidFill>
            <a:srgbClr val="0038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06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115F20F-5E4A-A5C2-F8BD-4EABFC8DE8C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87222" y="2091201"/>
            <a:ext cx="7313658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fr-CA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Toute l’information que l’on retrouve sur les médias sociaux est vraie…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EF79494C-1DBC-8C2D-6505-F00A187C01D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876641" y="1402033"/>
            <a:ext cx="1620430" cy="1597198"/>
          </a:xfrm>
          <a:custGeom>
            <a:avLst/>
            <a:gdLst/>
            <a:ahLst/>
            <a:cxnLst/>
            <a:rect l="l" t="t" r="r" b="b"/>
            <a:pathLst>
              <a:path w="3214523" h="3076567">
                <a:moveTo>
                  <a:pt x="0" y="0"/>
                </a:moveTo>
                <a:lnTo>
                  <a:pt x="3214524" y="0"/>
                </a:lnTo>
                <a:lnTo>
                  <a:pt x="3214524" y="3076567"/>
                </a:lnTo>
                <a:lnTo>
                  <a:pt x="0" y="307656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97B3AFB-C8CE-7368-638C-B1DDF6552BA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004143" y="1816031"/>
            <a:ext cx="1365425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24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Vrai ou faux?</a:t>
            </a:r>
            <a:endParaRPr lang="fr-FR" sz="2800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11613F7-704F-C9A5-6844-78BD087F4EF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20331" y="3284895"/>
            <a:ext cx="887576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32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FAUX! </a:t>
            </a:r>
            <a:r>
              <a:rPr lang="fr-CA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L’information que nous trouvons sur les médias sociaux n’est pas toujours exacte. </a:t>
            </a:r>
          </a:p>
          <a:p>
            <a:pPr algn="just"/>
            <a:endParaRPr lang="fr-CA" sz="20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nos jours, l’information est </a:t>
            </a:r>
            <a:r>
              <a:rPr lang="fr-CA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abondante et accessible très rapidement</a:t>
            </a:r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Il devient difficile de distinguer les </a:t>
            </a:r>
            <a:r>
              <a:rPr lang="fr-CA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informations vraies </a:t>
            </a:r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CA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fiables</a:t>
            </a:r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des </a:t>
            </a:r>
            <a:r>
              <a:rPr lang="fr-CA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informations déformées </a:t>
            </a:r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 </a:t>
            </a:r>
            <a:r>
              <a:rPr lang="fr-CA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mensongères</a:t>
            </a:r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algn="just"/>
            <a:endParaRPr lang="fr-CA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Parfois, sans trop s’en rendre compte, </a:t>
            </a:r>
            <a:r>
              <a:rPr lang="fr-CA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diffuse soi-même </a:t>
            </a:r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toutes sortes de </a:t>
            </a:r>
            <a:r>
              <a:rPr lang="fr-CA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faussetés </a:t>
            </a:r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CA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publications erronées</a:t>
            </a:r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37086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22" grpId="0" animBg="1"/>
      <p:bldP spid="23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6bbcd1-905b-4b72-9787-879f2b1cbf08" xsi:nil="true"/>
    <lcf76f155ced4ddcb4097134ff3c332f xmlns="46590783-275d-4e7e-820c-073db9b06ce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094C0290761458A235FC9382DE19C" ma:contentTypeVersion="13" ma:contentTypeDescription="Crée un document." ma:contentTypeScope="" ma:versionID="c5481c0797b2de6d9f16ebab17dfcf27">
  <xsd:schema xmlns:xsd="http://www.w3.org/2001/XMLSchema" xmlns:xs="http://www.w3.org/2001/XMLSchema" xmlns:p="http://schemas.microsoft.com/office/2006/metadata/properties" xmlns:ns2="46590783-275d-4e7e-820c-073db9b06cee" xmlns:ns3="706bbcd1-905b-4b72-9787-879f2b1cbf08" targetNamespace="http://schemas.microsoft.com/office/2006/metadata/properties" ma:root="true" ma:fieldsID="cc43b8a1ac7f0794bbf9654e58fae4d5" ns2:_="" ns3:_="">
    <xsd:import namespace="46590783-275d-4e7e-820c-073db9b06cee"/>
    <xsd:import namespace="706bbcd1-905b-4b72-9787-879f2b1cbf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90783-275d-4e7e-820c-073db9b06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6bbcd1-905b-4b72-9787-879f2b1cbf0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4eb1641-7fe4-4da6-8962-9041e9f97a79}" ma:internalName="TaxCatchAll" ma:showField="CatchAllData" ma:web="706bbcd1-905b-4b72-9787-879f2b1cbf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BAED81-976D-4B13-9F7A-0F4F2D5FC9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D7045C-EE8F-4061-B44F-5D62A70A7857}">
  <ds:schemaRefs>
    <ds:schemaRef ds:uri="46590783-275d-4e7e-820c-073db9b06cee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06bbcd1-905b-4b72-9787-879f2b1cbf0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D1EA53-9156-4F43-93BD-90D64F74FB47}">
  <ds:schemaRefs>
    <ds:schemaRef ds:uri="46590783-275d-4e7e-820c-073db9b06cee"/>
    <ds:schemaRef ds:uri="706bbcd1-905b-4b72-9787-879f2b1cbf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1650</Words>
  <Application>Microsoft Office PowerPoint</Application>
  <PresentationFormat>Grand écran</PresentationFormat>
  <Paragraphs>211</Paragraphs>
  <Slides>20</Slides>
  <Notes>9</Notes>
  <HiddenSlides>0</HiddenSlides>
  <MMClips>2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Calibi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Audrey-Anne Marcotte</dc:creator>
  <cp:lastModifiedBy>Audrey Guy</cp:lastModifiedBy>
  <cp:revision>1</cp:revision>
  <dcterms:created xsi:type="dcterms:W3CDTF">2025-08-18T15:40:54Z</dcterms:created>
  <dcterms:modified xsi:type="dcterms:W3CDTF">2025-09-05T17:52:48Z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0x010100327094C0290761458A235FC9382DE19C</vt:lpwstr>
  </property>
  <property fmtid="{D5CDD505-2E9C-101B-9397-08002B2CF9AE}" pid="3" name="MediaServiceImageTags">
    <vt:lpwstr/>
  </property>
  <property fmtid="{D5CDD505-2E9C-101B-9397-08002B2CF9AE}" pid="4" name="MSIP_Label_6a7d8d5d-78e2-4a62-9fcd-016eb5e4c57c_SetDate">
    <vt:lpwstr>2025-08-27T17:27:56Z</vt:lpwstr>
  </property>
  <property fmtid="{D5CDD505-2E9C-101B-9397-08002B2CF9AE}" pid="5" name="MSIP_Label_6a7d8d5d-78e2-4a62-9fcd-016eb5e4c57c_ActionId">
    <vt:lpwstr>67b6e188-73e5-4128-a5a0-f732ee235d5c</vt:lpwstr>
  </property>
  <property fmtid="{D5CDD505-2E9C-101B-9397-08002B2CF9AE}" pid="6" name="MSIP_Label_6a7d8d5d-78e2-4a62-9fcd-016eb5e4c57c_Name">
    <vt:lpwstr>Général</vt:lpwstr>
  </property>
  <property fmtid="{D5CDD505-2E9C-101B-9397-08002B2CF9AE}" pid="7" name="MSIP_Label_6a7d8d5d-78e2-4a62-9fcd-016eb5e4c57c_SiteId">
    <vt:lpwstr>06e1fe28-5f8b-4075-bf6c-ae24be1a7992</vt:lpwstr>
  </property>
  <property fmtid="{D5CDD505-2E9C-101B-9397-08002B2CF9AE}" pid="8" name="MSIP_Label_6a7d8d5d-78e2-4a62-9fcd-016eb5e4c57c_ContentBits">
    <vt:lpwstr>0</vt:lpwstr>
  </property>
  <property fmtid="{D5CDD505-2E9C-101B-9397-08002B2CF9AE}" pid="9" name="MSIP_Label_6a7d8d5d-78e2-4a62-9fcd-016eb5e4c57c_Method">
    <vt:lpwstr>Standard</vt:lpwstr>
  </property>
  <property fmtid="{D5CDD505-2E9C-101B-9397-08002B2CF9AE}" pid="10" name="MSIP_Label_6a7d8d5d-78e2-4a62-9fcd-016eb5e4c57c_Enabled">
    <vt:lpwstr>true</vt:lpwstr>
  </property>
</Properties>
</file>