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7" r:id="rId5"/>
    <p:sldId id="263" r:id="rId6"/>
    <p:sldId id="272" r:id="rId7"/>
    <p:sldId id="274" r:id="rId8"/>
    <p:sldId id="258" r:id="rId9"/>
    <p:sldId id="275" r:id="rId10"/>
    <p:sldId id="730" r:id="rId11"/>
    <p:sldId id="731" r:id="rId12"/>
    <p:sldId id="732" r:id="rId13"/>
    <p:sldId id="733" r:id="rId14"/>
    <p:sldId id="273" r:id="rId15"/>
    <p:sldId id="320" r:id="rId16"/>
    <p:sldId id="260"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361FCF-C50C-4607-4A68-A6FAAAEE5232}" name="Audrey-Anne Marcotte" initials="AM" userId="S::mara3605@usherbrooke.ca::a8b27795-60fb-45e7-85ae-030ae331a8f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972C4C-3183-4FBF-A277-DD762B68D7E4}" v="50" dt="2025-08-20T21:59:59.238"/>
    <p1510:client id="{DB337A5E-1FCA-4EAD-9A7E-AC1C1CC6F112}" v="5" dt="2025-08-21T13:22:44.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drey Guy" userId="eb08d5a7-8716-419d-a85f-d8b3373389b8" providerId="ADAL" clId="{7C972C4C-3183-4FBF-A277-DD762B68D7E4}"/>
    <pc:docChg chg="custSel modSld">
      <pc:chgData name="Audrey Guy" userId="eb08d5a7-8716-419d-a85f-d8b3373389b8" providerId="ADAL" clId="{7C972C4C-3183-4FBF-A277-DD762B68D7E4}" dt="2025-08-20T21:59:59.238" v="47" actId="114"/>
      <pc:docMkLst>
        <pc:docMk/>
      </pc:docMkLst>
      <pc:sldChg chg="modSp mod modNotesTx">
        <pc:chgData name="Audrey Guy" userId="eb08d5a7-8716-419d-a85f-d8b3373389b8" providerId="ADAL" clId="{7C972C4C-3183-4FBF-A277-DD762B68D7E4}" dt="2025-08-20T21:59:59.238" v="47" actId="114"/>
        <pc:sldMkLst>
          <pc:docMk/>
          <pc:sldMk cId="3717149564" sldId="272"/>
        </pc:sldMkLst>
        <pc:spChg chg="mod">
          <ac:chgData name="Audrey Guy" userId="eb08d5a7-8716-419d-a85f-d8b3373389b8" providerId="ADAL" clId="{7C972C4C-3183-4FBF-A277-DD762B68D7E4}" dt="2025-08-20T21:58:02.972" v="3" actId="207"/>
          <ac:spMkLst>
            <pc:docMk/>
            <pc:sldMk cId="3717149564" sldId="272"/>
            <ac:spMk id="4" creationId="{91B08388-F221-A668-395C-56EEA7ABDCEC}"/>
          </ac:spMkLst>
        </pc:spChg>
      </pc:sldChg>
    </pc:docChg>
  </pc:docChgLst>
  <pc:docChgLst>
    <pc:chgData name="Joelle Lepage" userId="0171402b-baed-4880-b438-773c90760392" providerId="ADAL" clId="{DB337A5E-1FCA-4EAD-9A7E-AC1C1CC6F112}"/>
    <pc:docChg chg="modSld">
      <pc:chgData name="Joelle Lepage" userId="0171402b-baed-4880-b438-773c90760392" providerId="ADAL" clId="{DB337A5E-1FCA-4EAD-9A7E-AC1C1CC6F112}" dt="2025-08-21T13:22:44.080" v="3" actId="1076"/>
      <pc:docMkLst>
        <pc:docMk/>
      </pc:docMkLst>
      <pc:sldChg chg="addSp modSp mod">
        <pc:chgData name="Joelle Lepage" userId="0171402b-baed-4880-b438-773c90760392" providerId="ADAL" clId="{DB337A5E-1FCA-4EAD-9A7E-AC1C1CC6F112}" dt="2025-08-21T13:22:44.080" v="3" actId="1076"/>
        <pc:sldMkLst>
          <pc:docMk/>
          <pc:sldMk cId="3717149564" sldId="272"/>
        </pc:sldMkLst>
        <pc:spChg chg="add mod">
          <ac:chgData name="Joelle Lepage" userId="0171402b-baed-4880-b438-773c90760392" providerId="ADAL" clId="{DB337A5E-1FCA-4EAD-9A7E-AC1C1CC6F112}" dt="2025-08-21T13:22:44.080" v="3" actId="1076"/>
          <ac:spMkLst>
            <pc:docMk/>
            <pc:sldMk cId="3717149564" sldId="272"/>
            <ac:spMk id="11" creationId="{43A4DBD0-223F-9899-2741-E17A8C26E0A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AA7867-E542-45D1-A317-A1B8967A31D3}" type="datetimeFigureOut">
              <a:rPr lang="fr-CA" smtClean="0"/>
              <a:t>2025-08-21</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A38F0F-6071-444D-8F02-CF7031BEC628}" type="slidenum">
              <a:rPr lang="fr-CA" smtClean="0"/>
              <a:t>‹#›</a:t>
            </a:fld>
            <a:endParaRPr lang="fr-CA"/>
          </a:p>
        </p:txBody>
      </p:sp>
    </p:spTree>
    <p:extLst>
      <p:ext uri="{BB962C8B-B14F-4D97-AF65-F5344CB8AC3E}">
        <p14:creationId xmlns:p14="http://schemas.microsoft.com/office/powerpoint/2010/main" val="2444617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D05CF359-2D4C-43BD-8EC5-439DED17BC95}" type="slidenum">
              <a:rPr lang="fr-CA" smtClean="0"/>
              <a:t>1</a:t>
            </a:fld>
            <a:endParaRPr lang="fr-CA"/>
          </a:p>
        </p:txBody>
      </p:sp>
    </p:spTree>
    <p:extLst>
      <p:ext uri="{BB962C8B-B14F-4D97-AF65-F5344CB8AC3E}">
        <p14:creationId xmlns:p14="http://schemas.microsoft.com/office/powerpoint/2010/main" val="4020764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b="1"/>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pPr/>
              <a:t>13</a:t>
            </a:fld>
            <a:endParaRPr lang="en-US"/>
          </a:p>
        </p:txBody>
      </p:sp>
    </p:spTree>
    <p:extLst>
      <p:ext uri="{BB962C8B-B14F-4D97-AF65-F5344CB8AC3E}">
        <p14:creationId xmlns:p14="http://schemas.microsoft.com/office/powerpoint/2010/main" val="2408858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ATTENTION! </a:t>
            </a:r>
          </a:p>
          <a:p>
            <a:r>
              <a:rPr lang="fr-CA"/>
              <a:t>Vous faites écouter la </a:t>
            </a:r>
            <a:r>
              <a:rPr lang="fr-CA" i="1"/>
              <a:t>Capsule d’introduction </a:t>
            </a:r>
            <a:r>
              <a:rPr lang="fr-CA"/>
              <a:t>à vos élèves. </a:t>
            </a:r>
          </a:p>
          <a:p>
            <a:r>
              <a:rPr lang="fr-CA" b="1"/>
              <a:t>Pour ce faire, vous choisissez parmi les deux formats suivants celui que vous jugez le plus approprié en fonction des besoins et caractéristiques de vos élèves. </a:t>
            </a:r>
          </a:p>
          <a:p>
            <a:r>
              <a:rPr lang="fr-CA"/>
              <a:t>Notez que les deux formats contiennent essentiellement les mêmes informations.</a:t>
            </a:r>
          </a:p>
        </p:txBody>
      </p:sp>
      <p:sp>
        <p:nvSpPr>
          <p:cNvPr id="4" name="Espace réservé du numéro de diapositive 3"/>
          <p:cNvSpPr>
            <a:spLocks noGrp="1"/>
          </p:cNvSpPr>
          <p:nvPr>
            <p:ph type="sldNum" sz="quarter" idx="5"/>
          </p:nvPr>
        </p:nvSpPr>
        <p:spPr/>
        <p:txBody>
          <a:bodyPr/>
          <a:lstStyle/>
          <a:p>
            <a:fld id="{BAA38F0F-6071-444D-8F02-CF7031BEC628}" type="slidenum">
              <a:rPr lang="fr-CA" smtClean="0"/>
              <a:t>3</a:t>
            </a:fld>
            <a:endParaRPr lang="fr-CA"/>
          </a:p>
        </p:txBody>
      </p:sp>
    </p:spTree>
    <p:extLst>
      <p:ext uri="{BB962C8B-B14F-4D97-AF65-F5344CB8AC3E}">
        <p14:creationId xmlns:p14="http://schemas.microsoft.com/office/powerpoint/2010/main" val="591420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a:solidFill>
                  <a:schemeClr val="tx1"/>
                </a:solidFill>
                <a:effectLst/>
                <a:latin typeface="+mn-lt"/>
                <a:ea typeface="+mn-ea"/>
                <a:cs typeface="+mn-cs"/>
              </a:rPr>
              <a:t>Passer au travers du secondaire c’est comme gravir une montagne… On commence tout en bas et on prend le sentier qu’il y a devant nous. En cours de montée, on passe des moments agréables avec nos ami(e)s, on fait des découvertes stimulantes, on vit des réussites, mais on fait également face à plusieurs obstacles : des montées plus raides, un passage par-dessus des ruisseaux, la fatigue, la faim, les moustiques. Parfois, il faut prendre des pauses, utiliser le matériel dans notre sac à dos pour réparer les souliers, prendre des vêtements plus chauds, manger, boire de l’eau, mettre du chasse-moustiques, prendre une carte et une boussole pour se repérer, etc. </a:t>
            </a:r>
          </a:p>
          <a:p>
            <a:endParaRPr lang="fr-CA" sz="1200" kern="1200">
              <a:solidFill>
                <a:schemeClr val="tx1"/>
              </a:solidFill>
              <a:effectLst/>
              <a:latin typeface="+mn-lt"/>
              <a:ea typeface="+mn-ea"/>
              <a:cs typeface="+mn-cs"/>
            </a:endParaRPr>
          </a:p>
          <a:p>
            <a:r>
              <a:rPr lang="fr-CA" sz="1200" kern="1200">
                <a:solidFill>
                  <a:schemeClr val="tx1"/>
                </a:solidFill>
                <a:effectLst/>
                <a:latin typeface="+mn-lt"/>
                <a:ea typeface="+mn-ea"/>
                <a:cs typeface="+mn-cs"/>
              </a:rPr>
              <a:t>Il est tout à fait normal qu’au cours du secondaire, comme dans la vie en général, on soit confronté à certains évènements plus stressants : composer avec différentes pressions de la part des parents, des enseignant(e)s et des ami(e)s, faire sa place dans son groupe d’ami(e)s, résoudre des conflits, composer avec la comparaison, avoir peur d’être exclu(e), d’être jugé(e), de vivre un échec.</a:t>
            </a:r>
            <a:endParaRPr lang="fr-CA" sz="1600" kern="1200">
              <a:solidFill>
                <a:schemeClr val="tx1"/>
              </a:solidFill>
              <a:effectLst/>
              <a:latin typeface="+mn-lt"/>
              <a:ea typeface="+mn-ea"/>
              <a:cs typeface="+mn-cs"/>
            </a:endParaRPr>
          </a:p>
          <a:p>
            <a:endParaRPr lang="fr-CA" sz="1600" kern="1200">
              <a:solidFill>
                <a:schemeClr val="tx1"/>
              </a:solidFill>
              <a:effectLst/>
              <a:latin typeface="+mn-lt"/>
              <a:ea typeface="+mn-ea"/>
              <a:cs typeface="+mn-cs"/>
            </a:endParaRPr>
          </a:p>
          <a:p>
            <a:r>
              <a:rPr lang="fr-CA" sz="1200" kern="1200">
                <a:solidFill>
                  <a:schemeClr val="tx1"/>
                </a:solidFill>
                <a:effectLst/>
                <a:latin typeface="+mn-lt"/>
                <a:ea typeface="+mn-ea"/>
                <a:cs typeface="+mn-cs"/>
              </a:rPr>
              <a:t>Le programme HORS-PISTE vise à t’aider à utiliser les outils dont tu disposes déjà dans ton sac à dos et à en développer de nouveaux qui te serviront au cours de ton secondaire, mais aussi au cours de ta vie. Même si aujourd’hui tout se passe bien et que tu n’es pas stressé(e), les ateliers vont quand même te donner plein de trucs, d’idées et d’expériences qui te seront certainement utiles à un moment ou un autre.</a:t>
            </a:r>
            <a:endParaRPr lang="fr-CA" sz="1600" kern="1200">
              <a:solidFill>
                <a:schemeClr val="tx1"/>
              </a:solidFill>
              <a:effectLst/>
              <a:latin typeface="+mn-lt"/>
              <a:ea typeface="+mn-ea"/>
              <a:cs typeface="+mn-cs"/>
            </a:endParaRPr>
          </a:p>
          <a:p>
            <a:endParaRPr lang="fr-CA"/>
          </a:p>
        </p:txBody>
      </p:sp>
      <p:sp>
        <p:nvSpPr>
          <p:cNvPr id="4" name="Espace réservé du numéro de diapositive 3"/>
          <p:cNvSpPr>
            <a:spLocks noGrp="1"/>
          </p:cNvSpPr>
          <p:nvPr>
            <p:ph type="sldNum" sz="quarter" idx="5"/>
          </p:nvPr>
        </p:nvSpPr>
        <p:spPr/>
        <p:txBody>
          <a:bodyPr/>
          <a:lstStyle/>
          <a:p>
            <a:fld id="{BAA38F0F-6071-444D-8F02-CF7031BEC628}" type="slidenum">
              <a:rPr lang="fr-CA" smtClean="0"/>
              <a:t>4</a:t>
            </a:fld>
            <a:endParaRPr lang="fr-CA"/>
          </a:p>
        </p:txBody>
      </p:sp>
    </p:spTree>
    <p:extLst>
      <p:ext uri="{BB962C8B-B14F-4D97-AF65-F5344CB8AC3E}">
        <p14:creationId xmlns:p14="http://schemas.microsoft.com/office/powerpoint/2010/main" val="4116095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a:solidFill>
                  <a:schemeClr val="tx1"/>
                </a:solidFill>
                <a:effectLst/>
                <a:latin typeface="+mn-lt"/>
                <a:ea typeface="+mn-ea"/>
                <a:cs typeface="+mn-cs"/>
              </a:rPr>
              <a:t>Le programme HORS-PISTE est une série de dix ateliers (cinq en 1re secondaire et cinq en 2e secondaire).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a:solidFill>
                  <a:schemeClr val="tx1"/>
                </a:solidFill>
                <a:effectLst/>
                <a:latin typeface="+mn-lt"/>
                <a:ea typeface="+mn-ea"/>
                <a:cs typeface="+mn-cs"/>
              </a:rPr>
              <a:t>Les ateliers auront lieu pendant les périodes de cours (ou les périodes d’étude).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a:solidFill>
                  <a:schemeClr val="tx1"/>
                </a:solidFill>
                <a:effectLst/>
                <a:latin typeface="+mn-lt"/>
                <a:ea typeface="+mn-ea"/>
                <a:cs typeface="+mn-cs"/>
              </a:rPr>
              <a:t>Des membres de l’équipe-école (nom des animateurs/</a:t>
            </a:r>
            <a:r>
              <a:rPr lang="fr-CA" sz="1200" kern="1200" err="1">
                <a:solidFill>
                  <a:schemeClr val="tx1"/>
                </a:solidFill>
                <a:effectLst/>
                <a:latin typeface="+mn-lt"/>
                <a:ea typeface="+mn-ea"/>
                <a:cs typeface="+mn-cs"/>
              </a:rPr>
              <a:t>trices</a:t>
            </a:r>
            <a:r>
              <a:rPr lang="fr-CA" sz="1200" kern="1200">
                <a:solidFill>
                  <a:schemeClr val="tx1"/>
                </a:solidFill>
                <a:effectLst/>
                <a:latin typeface="+mn-lt"/>
                <a:ea typeface="+mn-ea"/>
                <a:cs typeface="+mn-cs"/>
              </a:rPr>
              <a:t>) animeront les ateliers.</a:t>
            </a:r>
          </a:p>
          <a:p>
            <a:endParaRPr lang="fr-CA"/>
          </a:p>
        </p:txBody>
      </p:sp>
      <p:sp>
        <p:nvSpPr>
          <p:cNvPr id="4" name="Espace réservé du numéro de diapositive 3"/>
          <p:cNvSpPr>
            <a:spLocks noGrp="1"/>
          </p:cNvSpPr>
          <p:nvPr>
            <p:ph type="sldNum" sz="quarter" idx="5"/>
          </p:nvPr>
        </p:nvSpPr>
        <p:spPr/>
        <p:txBody>
          <a:bodyPr/>
          <a:lstStyle/>
          <a:p>
            <a:fld id="{BAA38F0F-6071-444D-8F02-CF7031BEC628}" type="slidenum">
              <a:rPr lang="fr-CA" smtClean="0"/>
              <a:t>5</a:t>
            </a:fld>
            <a:endParaRPr lang="fr-CA"/>
          </a:p>
        </p:txBody>
      </p:sp>
    </p:spTree>
    <p:extLst>
      <p:ext uri="{BB962C8B-B14F-4D97-AF65-F5344CB8AC3E}">
        <p14:creationId xmlns:p14="http://schemas.microsoft.com/office/powerpoint/2010/main" val="2832555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47516-A314-A79E-EB27-3F0EE807417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AC90E0B-9312-5895-A125-CC3EA60424F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20B2679-7D97-3B0A-CC12-567A44491151}"/>
              </a:ext>
            </a:extLst>
          </p:cNvPr>
          <p:cNvSpPr>
            <a:spLocks noGrp="1"/>
          </p:cNvSpPr>
          <p:nvPr>
            <p:ph type="body" idx="1"/>
          </p:nvPr>
        </p:nvSpPr>
        <p:spPr/>
        <p:txBody>
          <a:bodyPr/>
          <a:lstStyle/>
          <a:p>
            <a:r>
              <a:rPr lang="fr-CA" sz="1200" kern="1200">
                <a:solidFill>
                  <a:schemeClr val="tx1"/>
                </a:solidFill>
                <a:effectLst/>
                <a:latin typeface="+mn-lt"/>
                <a:ea typeface="+mn-ea"/>
                <a:cs typeface="+mn-cs"/>
              </a:rPr>
              <a:t>Le but n’est pas de te transmettre de la matière, mais bien de te faire vivre des expériences, de partager tes connaissances et d’expérimenter de nouvelles stratégies. Tu auras l’occasion de partager tes questions, tes histoires et tes bons trucs.</a:t>
            </a:r>
          </a:p>
          <a:p>
            <a:endParaRPr lang="fr-CA" sz="1200" kern="1200">
              <a:solidFill>
                <a:schemeClr val="tx1"/>
              </a:solidFill>
              <a:effectLst/>
              <a:latin typeface="+mn-lt"/>
              <a:ea typeface="+mn-ea"/>
              <a:cs typeface="+mn-cs"/>
            </a:endParaRPr>
          </a:p>
          <a:p>
            <a:r>
              <a:rPr lang="fr-CA" sz="1200" kern="1200">
                <a:solidFill>
                  <a:schemeClr val="tx1"/>
                </a:solidFill>
                <a:effectLst/>
                <a:latin typeface="+mn-lt"/>
                <a:ea typeface="+mn-ea"/>
                <a:cs typeface="+mn-cs"/>
              </a:rPr>
              <a:t>Il est prouvé qu’on apprend mieux et qu’on retient davantage quand on a l’occasion d’expérimenter. Donc, si tu veux remplir ton sac à dos d’outils utiles, tu devras te mettre en action et participer activement aux activités proposées. De plus, si tu veux que les outils te servent réellement, tu devras les mettre en pratique dans ta vie de tous les jours, et ce, en relevant un défi à la suite de chaque atelier.</a:t>
            </a:r>
            <a:endParaRPr lang="fr-CA" sz="1600" kern="1200">
              <a:solidFill>
                <a:schemeClr val="tx1"/>
              </a:solidFill>
              <a:effectLst/>
              <a:latin typeface="+mn-lt"/>
              <a:ea typeface="+mn-ea"/>
              <a:cs typeface="+mn-cs"/>
            </a:endParaRPr>
          </a:p>
          <a:p>
            <a:endParaRPr lang="fr-CA"/>
          </a:p>
        </p:txBody>
      </p:sp>
      <p:sp>
        <p:nvSpPr>
          <p:cNvPr id="4" name="Espace réservé du numéro de diapositive 3">
            <a:extLst>
              <a:ext uri="{FF2B5EF4-FFF2-40B4-BE49-F238E27FC236}">
                <a16:creationId xmlns:a16="http://schemas.microsoft.com/office/drawing/2014/main" id="{7E9F1ED6-3411-5B44-7061-719C701D437A}"/>
              </a:ext>
            </a:extLst>
          </p:cNvPr>
          <p:cNvSpPr>
            <a:spLocks noGrp="1"/>
          </p:cNvSpPr>
          <p:nvPr>
            <p:ph type="sldNum" sz="quarter" idx="5"/>
          </p:nvPr>
        </p:nvSpPr>
        <p:spPr/>
        <p:txBody>
          <a:bodyPr/>
          <a:lstStyle/>
          <a:p>
            <a:fld id="{BAA38F0F-6071-444D-8F02-CF7031BEC628}" type="slidenum">
              <a:rPr lang="fr-CA" smtClean="0"/>
              <a:t>6</a:t>
            </a:fld>
            <a:endParaRPr lang="fr-CA"/>
          </a:p>
        </p:txBody>
      </p:sp>
    </p:spTree>
    <p:extLst>
      <p:ext uri="{BB962C8B-B14F-4D97-AF65-F5344CB8AC3E}">
        <p14:creationId xmlns:p14="http://schemas.microsoft.com/office/powerpoint/2010/main" val="82407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E7600-57A7-219C-1F23-72F5FD0CF15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54BA8A0-1971-FF63-2308-8E44CCE9EA8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699B907-642E-9284-A727-35A6ADB96466}"/>
              </a:ext>
            </a:extLst>
          </p:cNvPr>
          <p:cNvSpPr>
            <a:spLocks noGrp="1"/>
          </p:cNvSpPr>
          <p:nvPr>
            <p:ph type="body" idx="1"/>
          </p:nvPr>
        </p:nvSpPr>
        <p:spPr/>
        <p:txBody>
          <a:bodyPr/>
          <a:lstStyle/>
          <a:p>
            <a:r>
              <a:rPr lang="fr-CA" sz="1200" kern="1200">
                <a:solidFill>
                  <a:schemeClr val="tx1"/>
                </a:solidFill>
                <a:effectLst/>
                <a:latin typeface="+mn-lt"/>
                <a:ea typeface="+mn-ea"/>
                <a:cs typeface="+mn-cs"/>
              </a:rPr>
              <a:t>Le but n’est pas de te transmettre de la matière, mais bien de te faire vivre des expériences, de partager tes connaissances et d’expérimenter de nouvelles stratégies. Tu auras l’occasion de partager tes questions, tes histoires et tes bons trucs.</a:t>
            </a:r>
          </a:p>
          <a:p>
            <a:endParaRPr lang="fr-CA" sz="1200" kern="1200">
              <a:solidFill>
                <a:schemeClr val="tx1"/>
              </a:solidFill>
              <a:effectLst/>
              <a:latin typeface="+mn-lt"/>
              <a:ea typeface="+mn-ea"/>
              <a:cs typeface="+mn-cs"/>
            </a:endParaRPr>
          </a:p>
          <a:p>
            <a:r>
              <a:rPr lang="fr-CA" sz="1200" kern="1200">
                <a:solidFill>
                  <a:schemeClr val="tx1"/>
                </a:solidFill>
                <a:effectLst/>
                <a:latin typeface="+mn-lt"/>
                <a:ea typeface="+mn-ea"/>
                <a:cs typeface="+mn-cs"/>
              </a:rPr>
              <a:t>Il est prouvé qu’on apprend mieux et qu’on retient davantage quand on a l’occasion d’expérimenter. Donc, si tu veux remplir ton sac à dos d’outils utiles, tu devras te mettre en action et participer activement aux activités proposées. De plus, si tu veux que les outils te servent réellement, tu devras les mettre en pratique dans ta vie de tous les jours, et ce, en relevant un défi à la suite de chaque atelier.</a:t>
            </a:r>
            <a:endParaRPr lang="fr-CA" sz="1600" kern="1200">
              <a:solidFill>
                <a:schemeClr val="tx1"/>
              </a:solidFill>
              <a:effectLst/>
              <a:latin typeface="+mn-lt"/>
              <a:ea typeface="+mn-ea"/>
              <a:cs typeface="+mn-cs"/>
            </a:endParaRPr>
          </a:p>
          <a:p>
            <a:endParaRPr lang="fr-CA"/>
          </a:p>
        </p:txBody>
      </p:sp>
      <p:sp>
        <p:nvSpPr>
          <p:cNvPr id="4" name="Espace réservé du numéro de diapositive 3">
            <a:extLst>
              <a:ext uri="{FF2B5EF4-FFF2-40B4-BE49-F238E27FC236}">
                <a16:creationId xmlns:a16="http://schemas.microsoft.com/office/drawing/2014/main" id="{DDF7B511-37D0-68BA-1F96-A9CC5D3864AE}"/>
              </a:ext>
            </a:extLst>
          </p:cNvPr>
          <p:cNvSpPr>
            <a:spLocks noGrp="1"/>
          </p:cNvSpPr>
          <p:nvPr>
            <p:ph type="sldNum" sz="quarter" idx="5"/>
          </p:nvPr>
        </p:nvSpPr>
        <p:spPr/>
        <p:txBody>
          <a:bodyPr/>
          <a:lstStyle/>
          <a:p>
            <a:fld id="{BAA38F0F-6071-444D-8F02-CF7031BEC628}" type="slidenum">
              <a:rPr lang="fr-CA" smtClean="0"/>
              <a:t>7</a:t>
            </a:fld>
            <a:endParaRPr lang="fr-CA"/>
          </a:p>
        </p:txBody>
      </p:sp>
    </p:spTree>
    <p:extLst>
      <p:ext uri="{BB962C8B-B14F-4D97-AF65-F5344CB8AC3E}">
        <p14:creationId xmlns:p14="http://schemas.microsoft.com/office/powerpoint/2010/main" val="12175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2E646-2448-5759-2142-9CE61B28243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5372081-18FC-6902-14B0-71D91F610DC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A20DA66-8C8E-F450-E0A2-190BF37514B7}"/>
              </a:ext>
            </a:extLst>
          </p:cNvPr>
          <p:cNvSpPr>
            <a:spLocks noGrp="1"/>
          </p:cNvSpPr>
          <p:nvPr>
            <p:ph type="body" idx="1"/>
          </p:nvPr>
        </p:nvSpPr>
        <p:spPr/>
        <p:txBody>
          <a:bodyPr/>
          <a:lstStyle/>
          <a:p>
            <a:r>
              <a:rPr lang="fr-CA" sz="1200" kern="1200">
                <a:solidFill>
                  <a:schemeClr val="tx1"/>
                </a:solidFill>
                <a:effectLst/>
                <a:latin typeface="+mn-lt"/>
                <a:ea typeface="+mn-ea"/>
                <a:cs typeface="+mn-cs"/>
              </a:rPr>
              <a:t>Le but n’est pas de te transmettre de la matière, mais bien de te faire vivre des expériences, de partager tes connaissances et d’expérimenter de nouvelles stratégies. Tu auras l’occasion de partager tes questions, tes histoires et tes bons trucs.</a:t>
            </a:r>
          </a:p>
          <a:p>
            <a:endParaRPr lang="fr-CA" sz="1200" kern="1200">
              <a:solidFill>
                <a:schemeClr val="tx1"/>
              </a:solidFill>
              <a:effectLst/>
              <a:latin typeface="+mn-lt"/>
              <a:ea typeface="+mn-ea"/>
              <a:cs typeface="+mn-cs"/>
            </a:endParaRPr>
          </a:p>
          <a:p>
            <a:r>
              <a:rPr lang="fr-CA" sz="1200" kern="1200">
                <a:solidFill>
                  <a:schemeClr val="tx1"/>
                </a:solidFill>
                <a:effectLst/>
                <a:latin typeface="+mn-lt"/>
                <a:ea typeface="+mn-ea"/>
                <a:cs typeface="+mn-cs"/>
              </a:rPr>
              <a:t>Il est prouvé qu’on apprend mieux et qu’on retient davantage quand on a l’occasion d’expérimenter. Donc, si tu veux remplir ton sac à dos d’outils utiles, tu devras te mettre en action et participer activement aux activités proposées. De plus, si tu veux que les outils te servent réellement, tu devras les mettre en pratique dans ta vie de tous les jours, et ce, en relevant un défi à la suite de chaque atelier.</a:t>
            </a:r>
            <a:endParaRPr lang="fr-CA" sz="1600" kern="1200">
              <a:solidFill>
                <a:schemeClr val="tx1"/>
              </a:solidFill>
              <a:effectLst/>
              <a:latin typeface="+mn-lt"/>
              <a:ea typeface="+mn-ea"/>
              <a:cs typeface="+mn-cs"/>
            </a:endParaRPr>
          </a:p>
          <a:p>
            <a:endParaRPr lang="fr-CA"/>
          </a:p>
        </p:txBody>
      </p:sp>
      <p:sp>
        <p:nvSpPr>
          <p:cNvPr id="4" name="Espace réservé du numéro de diapositive 3">
            <a:extLst>
              <a:ext uri="{FF2B5EF4-FFF2-40B4-BE49-F238E27FC236}">
                <a16:creationId xmlns:a16="http://schemas.microsoft.com/office/drawing/2014/main" id="{D0F7CF54-0A40-189E-54B5-E0F53CBBD3EE}"/>
              </a:ext>
            </a:extLst>
          </p:cNvPr>
          <p:cNvSpPr>
            <a:spLocks noGrp="1"/>
          </p:cNvSpPr>
          <p:nvPr>
            <p:ph type="sldNum" sz="quarter" idx="5"/>
          </p:nvPr>
        </p:nvSpPr>
        <p:spPr/>
        <p:txBody>
          <a:bodyPr/>
          <a:lstStyle/>
          <a:p>
            <a:fld id="{BAA38F0F-6071-444D-8F02-CF7031BEC628}" type="slidenum">
              <a:rPr lang="fr-CA" smtClean="0"/>
              <a:t>8</a:t>
            </a:fld>
            <a:endParaRPr lang="fr-CA"/>
          </a:p>
        </p:txBody>
      </p:sp>
    </p:spTree>
    <p:extLst>
      <p:ext uri="{BB962C8B-B14F-4D97-AF65-F5344CB8AC3E}">
        <p14:creationId xmlns:p14="http://schemas.microsoft.com/office/powerpoint/2010/main" val="4103253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1A4BE-0FB7-C970-9DA4-B6D19992B0B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88EC5EC-9D9E-AFC3-7882-186DBDE4B92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7D8DE08-D067-2DAF-0083-DDB77180E6CF}"/>
              </a:ext>
            </a:extLst>
          </p:cNvPr>
          <p:cNvSpPr>
            <a:spLocks noGrp="1"/>
          </p:cNvSpPr>
          <p:nvPr>
            <p:ph type="body" idx="1"/>
          </p:nvPr>
        </p:nvSpPr>
        <p:spPr/>
        <p:txBody>
          <a:bodyPr/>
          <a:lstStyle/>
          <a:p>
            <a:r>
              <a:rPr lang="fr-CA"/>
              <a:t>Ici, on vient déposer les bases de la pleine conscience, pour présenter l’approche auprès des élèves.</a:t>
            </a:r>
          </a:p>
          <a:p>
            <a:r>
              <a:rPr lang="fr-CA"/>
              <a:t>Notez que la pleine conscience est introduite de manière transversale dans tous les ateliers, autant dans la posture et les attitudes des personnes animatrices, que dans la transmission des notions théoriques aux élèves et les stratégies proposées. </a:t>
            </a:r>
          </a:p>
          <a:p>
            <a:r>
              <a:rPr lang="fr-CA"/>
              <a:t>Certains ateliers comportent plus spécifiquement des exercices de pleine conscience à faire expérimenter aux élèves (voir prochaine diapo).</a:t>
            </a:r>
          </a:p>
          <a:p>
            <a:endParaRPr lang="fr-CA"/>
          </a:p>
        </p:txBody>
      </p:sp>
      <p:sp>
        <p:nvSpPr>
          <p:cNvPr id="4" name="Espace réservé du numéro de diapositive 3">
            <a:extLst>
              <a:ext uri="{FF2B5EF4-FFF2-40B4-BE49-F238E27FC236}">
                <a16:creationId xmlns:a16="http://schemas.microsoft.com/office/drawing/2014/main" id="{2B4D1566-E05A-8CB4-CF3C-50A52D42E10E}"/>
              </a:ext>
            </a:extLst>
          </p:cNvPr>
          <p:cNvSpPr>
            <a:spLocks noGrp="1"/>
          </p:cNvSpPr>
          <p:nvPr>
            <p:ph type="sldNum" sz="quarter" idx="5"/>
          </p:nvPr>
        </p:nvSpPr>
        <p:spPr/>
        <p:txBody>
          <a:bodyPr/>
          <a:lstStyle/>
          <a:p>
            <a:fld id="{BAA38F0F-6071-444D-8F02-CF7031BEC628}" type="slidenum">
              <a:rPr lang="fr-CA" smtClean="0"/>
              <a:t>9</a:t>
            </a:fld>
            <a:endParaRPr lang="fr-CA"/>
          </a:p>
        </p:txBody>
      </p:sp>
    </p:spTree>
    <p:extLst>
      <p:ext uri="{BB962C8B-B14F-4D97-AF65-F5344CB8AC3E}">
        <p14:creationId xmlns:p14="http://schemas.microsoft.com/office/powerpoint/2010/main" val="994068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t>Ici, on explique aux élèves les différentes formes d’exercices de pleine conscience qui seront expérimentés dans les ateliers.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a:t>On sensibilise les élèves au fait que lorsqu’on se connecte à ce qui est présent en soi, il arrive que ce qu’on y trouve ne soit pas toujours confortable!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a:t>La pratique de la pleine conscience permet justement d’accueillir et d’apaiser ces inconforts dans un contexte bienveillant et sécuritaire, où chaque élève est libre d’aller à son rythme, selon ce qui lui convient. </a:t>
            </a:r>
          </a:p>
          <a:p>
            <a:endParaRPr lang="fr-CA"/>
          </a:p>
        </p:txBody>
      </p:sp>
      <p:sp>
        <p:nvSpPr>
          <p:cNvPr id="4" name="Espace réservé du numéro de diapositive 3"/>
          <p:cNvSpPr>
            <a:spLocks noGrp="1"/>
          </p:cNvSpPr>
          <p:nvPr>
            <p:ph type="sldNum" sz="quarter" idx="5"/>
          </p:nvPr>
        </p:nvSpPr>
        <p:spPr/>
        <p:txBody>
          <a:bodyPr/>
          <a:lstStyle/>
          <a:p>
            <a:fld id="{BAA38F0F-6071-444D-8F02-CF7031BEC628}" type="slidenum">
              <a:rPr lang="fr-CA" smtClean="0"/>
              <a:t>10</a:t>
            </a:fld>
            <a:endParaRPr lang="fr-CA"/>
          </a:p>
        </p:txBody>
      </p:sp>
    </p:spTree>
    <p:extLst>
      <p:ext uri="{BB962C8B-B14F-4D97-AF65-F5344CB8AC3E}">
        <p14:creationId xmlns:p14="http://schemas.microsoft.com/office/powerpoint/2010/main" val="460035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95A7AF-ECFA-4924-8DD8-FDE9A9BB5EC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1AC85C95-70EA-7FD4-7B9D-F70F3281EF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313A36C8-D1CF-5332-392C-18F5FF16523A}"/>
              </a:ext>
            </a:extLst>
          </p:cNvPr>
          <p:cNvSpPr>
            <a:spLocks noGrp="1"/>
          </p:cNvSpPr>
          <p:nvPr>
            <p:ph type="dt" sz="half" idx="10"/>
          </p:nvPr>
        </p:nvSpPr>
        <p:spPr/>
        <p:txBody>
          <a:bodyPr/>
          <a:lstStyle/>
          <a:p>
            <a:fld id="{AC36CE8B-AFBA-42D1-A417-C4E2B5B47C80}" type="datetimeFigureOut">
              <a:rPr lang="fr-CA" smtClean="0"/>
              <a:t>2025-08-21</a:t>
            </a:fld>
            <a:endParaRPr lang="fr-CA"/>
          </a:p>
        </p:txBody>
      </p:sp>
      <p:sp>
        <p:nvSpPr>
          <p:cNvPr id="5" name="Espace réservé du pied de page 4">
            <a:extLst>
              <a:ext uri="{FF2B5EF4-FFF2-40B4-BE49-F238E27FC236}">
                <a16:creationId xmlns:a16="http://schemas.microsoft.com/office/drawing/2014/main" id="{B425CB48-11BC-492D-F621-41BD94DE543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87FCE92-DB89-FB62-2426-D022894FCB09}"/>
              </a:ext>
            </a:extLst>
          </p:cNvPr>
          <p:cNvSpPr>
            <a:spLocks noGrp="1"/>
          </p:cNvSpPr>
          <p:nvPr>
            <p:ph type="sldNum" sz="quarter" idx="12"/>
          </p:nvPr>
        </p:nvSpPr>
        <p:spPr/>
        <p:txBody>
          <a:bodyPr/>
          <a:lstStyle/>
          <a:p>
            <a:fld id="{31C8C277-BD3D-47F1-B594-8882AD460087}" type="slidenum">
              <a:rPr lang="fr-CA" smtClean="0"/>
              <a:t>‹#›</a:t>
            </a:fld>
            <a:endParaRPr lang="fr-CA"/>
          </a:p>
        </p:txBody>
      </p:sp>
    </p:spTree>
    <p:extLst>
      <p:ext uri="{BB962C8B-B14F-4D97-AF65-F5344CB8AC3E}">
        <p14:creationId xmlns:p14="http://schemas.microsoft.com/office/powerpoint/2010/main" val="3558718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6F3DB3-955E-15D6-5D36-E926EB6B3D26}"/>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9E223857-A123-93BA-2471-A600E196819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731F7AF9-5678-D85E-FEAE-282EE6CE6124}"/>
              </a:ext>
            </a:extLst>
          </p:cNvPr>
          <p:cNvSpPr>
            <a:spLocks noGrp="1"/>
          </p:cNvSpPr>
          <p:nvPr>
            <p:ph type="dt" sz="half" idx="10"/>
          </p:nvPr>
        </p:nvSpPr>
        <p:spPr/>
        <p:txBody>
          <a:bodyPr/>
          <a:lstStyle/>
          <a:p>
            <a:fld id="{AC36CE8B-AFBA-42D1-A417-C4E2B5B47C80}" type="datetimeFigureOut">
              <a:rPr lang="fr-CA" smtClean="0"/>
              <a:t>2025-08-21</a:t>
            </a:fld>
            <a:endParaRPr lang="fr-CA"/>
          </a:p>
        </p:txBody>
      </p:sp>
      <p:sp>
        <p:nvSpPr>
          <p:cNvPr id="5" name="Espace réservé du pied de page 4">
            <a:extLst>
              <a:ext uri="{FF2B5EF4-FFF2-40B4-BE49-F238E27FC236}">
                <a16:creationId xmlns:a16="http://schemas.microsoft.com/office/drawing/2014/main" id="{E7F923AD-30B1-528D-E2E3-693163A1C74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CEAA584F-C33B-D190-D653-F2FB16F63093}"/>
              </a:ext>
            </a:extLst>
          </p:cNvPr>
          <p:cNvSpPr>
            <a:spLocks noGrp="1"/>
          </p:cNvSpPr>
          <p:nvPr>
            <p:ph type="sldNum" sz="quarter" idx="12"/>
          </p:nvPr>
        </p:nvSpPr>
        <p:spPr/>
        <p:txBody>
          <a:bodyPr/>
          <a:lstStyle/>
          <a:p>
            <a:fld id="{31C8C277-BD3D-47F1-B594-8882AD460087}" type="slidenum">
              <a:rPr lang="fr-CA" smtClean="0"/>
              <a:t>‹#›</a:t>
            </a:fld>
            <a:endParaRPr lang="fr-CA"/>
          </a:p>
        </p:txBody>
      </p:sp>
    </p:spTree>
    <p:extLst>
      <p:ext uri="{BB962C8B-B14F-4D97-AF65-F5344CB8AC3E}">
        <p14:creationId xmlns:p14="http://schemas.microsoft.com/office/powerpoint/2010/main" val="3893139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8F0660B-2E1F-308F-64BE-59D926910BDC}"/>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4EA2C612-42D7-D0E4-54DD-70D3B167E16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4351FC7-DCD6-346A-1C5E-E545E79DAA7F}"/>
              </a:ext>
            </a:extLst>
          </p:cNvPr>
          <p:cNvSpPr>
            <a:spLocks noGrp="1"/>
          </p:cNvSpPr>
          <p:nvPr>
            <p:ph type="dt" sz="half" idx="10"/>
          </p:nvPr>
        </p:nvSpPr>
        <p:spPr/>
        <p:txBody>
          <a:bodyPr/>
          <a:lstStyle/>
          <a:p>
            <a:fld id="{AC36CE8B-AFBA-42D1-A417-C4E2B5B47C80}" type="datetimeFigureOut">
              <a:rPr lang="fr-CA" smtClean="0"/>
              <a:t>2025-08-21</a:t>
            </a:fld>
            <a:endParaRPr lang="fr-CA"/>
          </a:p>
        </p:txBody>
      </p:sp>
      <p:sp>
        <p:nvSpPr>
          <p:cNvPr id="5" name="Espace réservé du pied de page 4">
            <a:extLst>
              <a:ext uri="{FF2B5EF4-FFF2-40B4-BE49-F238E27FC236}">
                <a16:creationId xmlns:a16="http://schemas.microsoft.com/office/drawing/2014/main" id="{A75C14C1-1102-08FE-1B33-C4A64DB61AD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3650310-2248-86F4-08E8-8A3A14D81D49}"/>
              </a:ext>
            </a:extLst>
          </p:cNvPr>
          <p:cNvSpPr>
            <a:spLocks noGrp="1"/>
          </p:cNvSpPr>
          <p:nvPr>
            <p:ph type="sldNum" sz="quarter" idx="12"/>
          </p:nvPr>
        </p:nvSpPr>
        <p:spPr/>
        <p:txBody>
          <a:bodyPr/>
          <a:lstStyle/>
          <a:p>
            <a:fld id="{31C8C277-BD3D-47F1-B594-8882AD460087}" type="slidenum">
              <a:rPr lang="fr-CA" smtClean="0"/>
              <a:t>‹#›</a:t>
            </a:fld>
            <a:endParaRPr lang="fr-CA"/>
          </a:p>
        </p:txBody>
      </p:sp>
    </p:spTree>
    <p:extLst>
      <p:ext uri="{BB962C8B-B14F-4D97-AF65-F5344CB8AC3E}">
        <p14:creationId xmlns:p14="http://schemas.microsoft.com/office/powerpoint/2010/main" val="4284616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Subtitle Slide_Texture +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782C3E-D7DE-3E41-B8E1-63CA6DF620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err="1"/>
              <a:t>Titre</a:t>
            </a:r>
            <a:endParaRPr lang="en-US"/>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a:t>Sous-</a:t>
            </a:r>
            <a:r>
              <a:rPr lang="en-US" err="1"/>
              <a:t>titre</a:t>
            </a:r>
            <a:endParaRPr lang="en-US"/>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1984374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4CFBD9-16DE-9067-C681-E1615EBB84A1}"/>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F168CC65-B53D-59E3-A826-32CA0B03BA7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EE9C4A7-B74E-A50F-9036-6E111DD36F20}"/>
              </a:ext>
            </a:extLst>
          </p:cNvPr>
          <p:cNvSpPr>
            <a:spLocks noGrp="1"/>
          </p:cNvSpPr>
          <p:nvPr>
            <p:ph type="dt" sz="half" idx="10"/>
          </p:nvPr>
        </p:nvSpPr>
        <p:spPr/>
        <p:txBody>
          <a:bodyPr/>
          <a:lstStyle/>
          <a:p>
            <a:fld id="{AC36CE8B-AFBA-42D1-A417-C4E2B5B47C80}" type="datetimeFigureOut">
              <a:rPr lang="fr-CA" smtClean="0"/>
              <a:t>2025-08-21</a:t>
            </a:fld>
            <a:endParaRPr lang="fr-CA"/>
          </a:p>
        </p:txBody>
      </p:sp>
      <p:sp>
        <p:nvSpPr>
          <p:cNvPr id="5" name="Espace réservé du pied de page 4">
            <a:extLst>
              <a:ext uri="{FF2B5EF4-FFF2-40B4-BE49-F238E27FC236}">
                <a16:creationId xmlns:a16="http://schemas.microsoft.com/office/drawing/2014/main" id="{17F85124-1D49-E162-8B2C-29CD4719D36A}"/>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BF0DB80-3851-E640-7869-28B5DB826CF6}"/>
              </a:ext>
            </a:extLst>
          </p:cNvPr>
          <p:cNvSpPr>
            <a:spLocks noGrp="1"/>
          </p:cNvSpPr>
          <p:nvPr>
            <p:ph type="sldNum" sz="quarter" idx="12"/>
          </p:nvPr>
        </p:nvSpPr>
        <p:spPr/>
        <p:txBody>
          <a:bodyPr/>
          <a:lstStyle/>
          <a:p>
            <a:fld id="{31C8C277-BD3D-47F1-B594-8882AD460087}" type="slidenum">
              <a:rPr lang="fr-CA" smtClean="0"/>
              <a:t>‹#›</a:t>
            </a:fld>
            <a:endParaRPr lang="fr-CA"/>
          </a:p>
        </p:txBody>
      </p:sp>
    </p:spTree>
    <p:extLst>
      <p:ext uri="{BB962C8B-B14F-4D97-AF65-F5344CB8AC3E}">
        <p14:creationId xmlns:p14="http://schemas.microsoft.com/office/powerpoint/2010/main" val="3811814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EC4834-755C-67F5-E318-A82601182AA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8B5445F7-DC58-63DA-580F-7164553E2F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74E7760-8078-60DB-2A1C-CD3FA043B0B5}"/>
              </a:ext>
            </a:extLst>
          </p:cNvPr>
          <p:cNvSpPr>
            <a:spLocks noGrp="1"/>
          </p:cNvSpPr>
          <p:nvPr>
            <p:ph type="dt" sz="half" idx="10"/>
          </p:nvPr>
        </p:nvSpPr>
        <p:spPr/>
        <p:txBody>
          <a:bodyPr/>
          <a:lstStyle/>
          <a:p>
            <a:fld id="{AC36CE8B-AFBA-42D1-A417-C4E2B5B47C80}" type="datetimeFigureOut">
              <a:rPr lang="fr-CA" smtClean="0"/>
              <a:t>2025-08-21</a:t>
            </a:fld>
            <a:endParaRPr lang="fr-CA"/>
          </a:p>
        </p:txBody>
      </p:sp>
      <p:sp>
        <p:nvSpPr>
          <p:cNvPr id="5" name="Espace réservé du pied de page 4">
            <a:extLst>
              <a:ext uri="{FF2B5EF4-FFF2-40B4-BE49-F238E27FC236}">
                <a16:creationId xmlns:a16="http://schemas.microsoft.com/office/drawing/2014/main" id="{E97EECAA-A70F-3C83-3D86-B3E57D08EA23}"/>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5BEF786-6B6F-C847-D8FD-A9510AD1FA57}"/>
              </a:ext>
            </a:extLst>
          </p:cNvPr>
          <p:cNvSpPr>
            <a:spLocks noGrp="1"/>
          </p:cNvSpPr>
          <p:nvPr>
            <p:ph type="sldNum" sz="quarter" idx="12"/>
          </p:nvPr>
        </p:nvSpPr>
        <p:spPr/>
        <p:txBody>
          <a:bodyPr/>
          <a:lstStyle/>
          <a:p>
            <a:fld id="{31C8C277-BD3D-47F1-B594-8882AD460087}" type="slidenum">
              <a:rPr lang="fr-CA" smtClean="0"/>
              <a:t>‹#›</a:t>
            </a:fld>
            <a:endParaRPr lang="fr-CA"/>
          </a:p>
        </p:txBody>
      </p:sp>
    </p:spTree>
    <p:extLst>
      <p:ext uri="{BB962C8B-B14F-4D97-AF65-F5344CB8AC3E}">
        <p14:creationId xmlns:p14="http://schemas.microsoft.com/office/powerpoint/2010/main" val="1962264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2D5130-39E1-33BB-F9DC-62578D57777A}"/>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F00B620E-D6B9-D864-0FED-04286407B77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06A7F1A0-4F25-1EDC-D1D1-42CC0A51054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E6BA6C90-CC39-C012-5906-4DAADEC56E46}"/>
              </a:ext>
            </a:extLst>
          </p:cNvPr>
          <p:cNvSpPr>
            <a:spLocks noGrp="1"/>
          </p:cNvSpPr>
          <p:nvPr>
            <p:ph type="dt" sz="half" idx="10"/>
          </p:nvPr>
        </p:nvSpPr>
        <p:spPr/>
        <p:txBody>
          <a:bodyPr/>
          <a:lstStyle/>
          <a:p>
            <a:fld id="{AC36CE8B-AFBA-42D1-A417-C4E2B5B47C80}" type="datetimeFigureOut">
              <a:rPr lang="fr-CA" smtClean="0"/>
              <a:t>2025-08-21</a:t>
            </a:fld>
            <a:endParaRPr lang="fr-CA"/>
          </a:p>
        </p:txBody>
      </p:sp>
      <p:sp>
        <p:nvSpPr>
          <p:cNvPr id="6" name="Espace réservé du pied de page 5">
            <a:extLst>
              <a:ext uri="{FF2B5EF4-FFF2-40B4-BE49-F238E27FC236}">
                <a16:creationId xmlns:a16="http://schemas.microsoft.com/office/drawing/2014/main" id="{C4340C23-9A78-393F-C299-66FEEB0F2D5F}"/>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044BCC7D-E990-B78A-AA1F-D58D8D8CF4C1}"/>
              </a:ext>
            </a:extLst>
          </p:cNvPr>
          <p:cNvSpPr>
            <a:spLocks noGrp="1"/>
          </p:cNvSpPr>
          <p:nvPr>
            <p:ph type="sldNum" sz="quarter" idx="12"/>
          </p:nvPr>
        </p:nvSpPr>
        <p:spPr/>
        <p:txBody>
          <a:bodyPr/>
          <a:lstStyle/>
          <a:p>
            <a:fld id="{31C8C277-BD3D-47F1-B594-8882AD460087}" type="slidenum">
              <a:rPr lang="fr-CA" smtClean="0"/>
              <a:t>‹#›</a:t>
            </a:fld>
            <a:endParaRPr lang="fr-CA"/>
          </a:p>
        </p:txBody>
      </p:sp>
    </p:spTree>
    <p:extLst>
      <p:ext uri="{BB962C8B-B14F-4D97-AF65-F5344CB8AC3E}">
        <p14:creationId xmlns:p14="http://schemas.microsoft.com/office/powerpoint/2010/main" val="3312916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33345C-4549-6EB2-5AC8-93B5A575F92F}"/>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8619A46A-71F0-4CF5-28EF-7759DC1F0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88F9622-525F-90CD-1D18-513CE346789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F96D8D5A-7ABB-47B2-C343-D87BC5EFD9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20F58D0-6EFE-7509-5F3A-93A809C52B9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BBA9C0B9-15D4-9047-3693-E953D0914CC6}"/>
              </a:ext>
            </a:extLst>
          </p:cNvPr>
          <p:cNvSpPr>
            <a:spLocks noGrp="1"/>
          </p:cNvSpPr>
          <p:nvPr>
            <p:ph type="dt" sz="half" idx="10"/>
          </p:nvPr>
        </p:nvSpPr>
        <p:spPr/>
        <p:txBody>
          <a:bodyPr/>
          <a:lstStyle/>
          <a:p>
            <a:fld id="{AC36CE8B-AFBA-42D1-A417-C4E2B5B47C80}" type="datetimeFigureOut">
              <a:rPr lang="fr-CA" smtClean="0"/>
              <a:t>2025-08-21</a:t>
            </a:fld>
            <a:endParaRPr lang="fr-CA"/>
          </a:p>
        </p:txBody>
      </p:sp>
      <p:sp>
        <p:nvSpPr>
          <p:cNvPr id="8" name="Espace réservé du pied de page 7">
            <a:extLst>
              <a:ext uri="{FF2B5EF4-FFF2-40B4-BE49-F238E27FC236}">
                <a16:creationId xmlns:a16="http://schemas.microsoft.com/office/drawing/2014/main" id="{F433C428-C66E-5042-760B-6412853B65EE}"/>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7A42117D-5B57-BF5C-2483-621500D17DB4}"/>
              </a:ext>
            </a:extLst>
          </p:cNvPr>
          <p:cNvSpPr>
            <a:spLocks noGrp="1"/>
          </p:cNvSpPr>
          <p:nvPr>
            <p:ph type="sldNum" sz="quarter" idx="12"/>
          </p:nvPr>
        </p:nvSpPr>
        <p:spPr/>
        <p:txBody>
          <a:bodyPr/>
          <a:lstStyle/>
          <a:p>
            <a:fld id="{31C8C277-BD3D-47F1-B594-8882AD460087}" type="slidenum">
              <a:rPr lang="fr-CA" smtClean="0"/>
              <a:t>‹#›</a:t>
            </a:fld>
            <a:endParaRPr lang="fr-CA"/>
          </a:p>
        </p:txBody>
      </p:sp>
    </p:spTree>
    <p:extLst>
      <p:ext uri="{BB962C8B-B14F-4D97-AF65-F5344CB8AC3E}">
        <p14:creationId xmlns:p14="http://schemas.microsoft.com/office/powerpoint/2010/main" val="2554217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DEDB49-7F44-2FD4-5B2A-F519D0B5B791}"/>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6C38EB1F-EB66-69FD-8E56-7BFBEE326C26}"/>
              </a:ext>
            </a:extLst>
          </p:cNvPr>
          <p:cNvSpPr>
            <a:spLocks noGrp="1"/>
          </p:cNvSpPr>
          <p:nvPr>
            <p:ph type="dt" sz="half" idx="10"/>
          </p:nvPr>
        </p:nvSpPr>
        <p:spPr/>
        <p:txBody>
          <a:bodyPr/>
          <a:lstStyle/>
          <a:p>
            <a:fld id="{AC36CE8B-AFBA-42D1-A417-C4E2B5B47C80}" type="datetimeFigureOut">
              <a:rPr lang="fr-CA" smtClean="0"/>
              <a:t>2025-08-21</a:t>
            </a:fld>
            <a:endParaRPr lang="fr-CA"/>
          </a:p>
        </p:txBody>
      </p:sp>
      <p:sp>
        <p:nvSpPr>
          <p:cNvPr id="4" name="Espace réservé du pied de page 3">
            <a:extLst>
              <a:ext uri="{FF2B5EF4-FFF2-40B4-BE49-F238E27FC236}">
                <a16:creationId xmlns:a16="http://schemas.microsoft.com/office/drawing/2014/main" id="{5F2ECE38-20DE-701E-CED6-D20DE27F6752}"/>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0D4F01CD-C69F-CAB0-FA89-733AAE15E1F5}"/>
              </a:ext>
            </a:extLst>
          </p:cNvPr>
          <p:cNvSpPr>
            <a:spLocks noGrp="1"/>
          </p:cNvSpPr>
          <p:nvPr>
            <p:ph type="sldNum" sz="quarter" idx="12"/>
          </p:nvPr>
        </p:nvSpPr>
        <p:spPr/>
        <p:txBody>
          <a:bodyPr/>
          <a:lstStyle/>
          <a:p>
            <a:fld id="{31C8C277-BD3D-47F1-B594-8882AD460087}" type="slidenum">
              <a:rPr lang="fr-CA" smtClean="0"/>
              <a:t>‹#›</a:t>
            </a:fld>
            <a:endParaRPr lang="fr-CA"/>
          </a:p>
        </p:txBody>
      </p:sp>
    </p:spTree>
    <p:extLst>
      <p:ext uri="{BB962C8B-B14F-4D97-AF65-F5344CB8AC3E}">
        <p14:creationId xmlns:p14="http://schemas.microsoft.com/office/powerpoint/2010/main" val="3216372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70DDEA3-77F5-8177-B941-5FC80E6D1D7E}"/>
              </a:ext>
            </a:extLst>
          </p:cNvPr>
          <p:cNvSpPr>
            <a:spLocks noGrp="1"/>
          </p:cNvSpPr>
          <p:nvPr>
            <p:ph type="dt" sz="half" idx="10"/>
          </p:nvPr>
        </p:nvSpPr>
        <p:spPr/>
        <p:txBody>
          <a:bodyPr/>
          <a:lstStyle/>
          <a:p>
            <a:fld id="{AC36CE8B-AFBA-42D1-A417-C4E2B5B47C80}" type="datetimeFigureOut">
              <a:rPr lang="fr-CA" smtClean="0"/>
              <a:t>2025-08-21</a:t>
            </a:fld>
            <a:endParaRPr lang="fr-CA"/>
          </a:p>
        </p:txBody>
      </p:sp>
      <p:sp>
        <p:nvSpPr>
          <p:cNvPr id="3" name="Espace réservé du pied de page 2">
            <a:extLst>
              <a:ext uri="{FF2B5EF4-FFF2-40B4-BE49-F238E27FC236}">
                <a16:creationId xmlns:a16="http://schemas.microsoft.com/office/drawing/2014/main" id="{500F93F1-5012-9293-7464-641C980A8BA6}"/>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D8EB38FB-DEFB-3F77-EA70-F7D725C13334}"/>
              </a:ext>
            </a:extLst>
          </p:cNvPr>
          <p:cNvSpPr>
            <a:spLocks noGrp="1"/>
          </p:cNvSpPr>
          <p:nvPr>
            <p:ph type="sldNum" sz="quarter" idx="12"/>
          </p:nvPr>
        </p:nvSpPr>
        <p:spPr/>
        <p:txBody>
          <a:bodyPr/>
          <a:lstStyle/>
          <a:p>
            <a:fld id="{31C8C277-BD3D-47F1-B594-8882AD460087}" type="slidenum">
              <a:rPr lang="fr-CA" smtClean="0"/>
              <a:t>‹#›</a:t>
            </a:fld>
            <a:endParaRPr lang="fr-CA"/>
          </a:p>
        </p:txBody>
      </p:sp>
    </p:spTree>
    <p:extLst>
      <p:ext uri="{BB962C8B-B14F-4D97-AF65-F5344CB8AC3E}">
        <p14:creationId xmlns:p14="http://schemas.microsoft.com/office/powerpoint/2010/main" val="416366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F0F93-9EF4-144E-AF27-71D7A282F12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AE189F3D-0BFB-2DFB-ADFC-3134F8F7D3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E923878D-844F-6172-D847-864E9573CA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7657EE9-4A31-7221-BC1A-CC3FB77B8AE6}"/>
              </a:ext>
            </a:extLst>
          </p:cNvPr>
          <p:cNvSpPr>
            <a:spLocks noGrp="1"/>
          </p:cNvSpPr>
          <p:nvPr>
            <p:ph type="dt" sz="half" idx="10"/>
          </p:nvPr>
        </p:nvSpPr>
        <p:spPr/>
        <p:txBody>
          <a:bodyPr/>
          <a:lstStyle/>
          <a:p>
            <a:fld id="{AC36CE8B-AFBA-42D1-A417-C4E2B5B47C80}" type="datetimeFigureOut">
              <a:rPr lang="fr-CA" smtClean="0"/>
              <a:t>2025-08-21</a:t>
            </a:fld>
            <a:endParaRPr lang="fr-CA"/>
          </a:p>
        </p:txBody>
      </p:sp>
      <p:sp>
        <p:nvSpPr>
          <p:cNvPr id="6" name="Espace réservé du pied de page 5">
            <a:extLst>
              <a:ext uri="{FF2B5EF4-FFF2-40B4-BE49-F238E27FC236}">
                <a16:creationId xmlns:a16="http://schemas.microsoft.com/office/drawing/2014/main" id="{908A903B-6E68-D153-713B-4A077BF2955D}"/>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F67994F3-38F6-0332-99E9-0DA110CFA883}"/>
              </a:ext>
            </a:extLst>
          </p:cNvPr>
          <p:cNvSpPr>
            <a:spLocks noGrp="1"/>
          </p:cNvSpPr>
          <p:nvPr>
            <p:ph type="sldNum" sz="quarter" idx="12"/>
          </p:nvPr>
        </p:nvSpPr>
        <p:spPr/>
        <p:txBody>
          <a:bodyPr/>
          <a:lstStyle/>
          <a:p>
            <a:fld id="{31C8C277-BD3D-47F1-B594-8882AD460087}" type="slidenum">
              <a:rPr lang="fr-CA" smtClean="0"/>
              <a:t>‹#›</a:t>
            </a:fld>
            <a:endParaRPr lang="fr-CA"/>
          </a:p>
        </p:txBody>
      </p:sp>
    </p:spTree>
    <p:extLst>
      <p:ext uri="{BB962C8B-B14F-4D97-AF65-F5344CB8AC3E}">
        <p14:creationId xmlns:p14="http://schemas.microsoft.com/office/powerpoint/2010/main" val="526374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CC3D21-78DC-9FE8-7B56-6F55CF83E00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2FC654D0-6A44-1E6F-4CBA-8284ECE81D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0454320B-05EC-AD59-268F-1FB5FEBA77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4207BE8-023D-1C54-3E8D-3202AB4F13B2}"/>
              </a:ext>
            </a:extLst>
          </p:cNvPr>
          <p:cNvSpPr>
            <a:spLocks noGrp="1"/>
          </p:cNvSpPr>
          <p:nvPr>
            <p:ph type="dt" sz="half" idx="10"/>
          </p:nvPr>
        </p:nvSpPr>
        <p:spPr/>
        <p:txBody>
          <a:bodyPr/>
          <a:lstStyle/>
          <a:p>
            <a:fld id="{AC36CE8B-AFBA-42D1-A417-C4E2B5B47C80}" type="datetimeFigureOut">
              <a:rPr lang="fr-CA" smtClean="0"/>
              <a:t>2025-08-21</a:t>
            </a:fld>
            <a:endParaRPr lang="fr-CA"/>
          </a:p>
        </p:txBody>
      </p:sp>
      <p:sp>
        <p:nvSpPr>
          <p:cNvPr id="6" name="Espace réservé du pied de page 5">
            <a:extLst>
              <a:ext uri="{FF2B5EF4-FFF2-40B4-BE49-F238E27FC236}">
                <a16:creationId xmlns:a16="http://schemas.microsoft.com/office/drawing/2014/main" id="{48427F39-BA37-EAB0-1D09-4639EA570739}"/>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EAF15A71-484C-2747-66AC-59A08C7DAB06}"/>
              </a:ext>
            </a:extLst>
          </p:cNvPr>
          <p:cNvSpPr>
            <a:spLocks noGrp="1"/>
          </p:cNvSpPr>
          <p:nvPr>
            <p:ph type="sldNum" sz="quarter" idx="12"/>
          </p:nvPr>
        </p:nvSpPr>
        <p:spPr/>
        <p:txBody>
          <a:bodyPr/>
          <a:lstStyle/>
          <a:p>
            <a:fld id="{31C8C277-BD3D-47F1-B594-8882AD460087}" type="slidenum">
              <a:rPr lang="fr-CA" smtClean="0"/>
              <a:t>‹#›</a:t>
            </a:fld>
            <a:endParaRPr lang="fr-CA"/>
          </a:p>
        </p:txBody>
      </p:sp>
    </p:spTree>
    <p:extLst>
      <p:ext uri="{BB962C8B-B14F-4D97-AF65-F5344CB8AC3E}">
        <p14:creationId xmlns:p14="http://schemas.microsoft.com/office/powerpoint/2010/main" val="572817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C02634C-12B7-3D65-2D7A-ADCBF4005D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71B543E7-3833-B5C0-A0F0-E0C870F76C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49EA071-317A-8746-F273-B699A0D537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36CE8B-AFBA-42D1-A417-C4E2B5B47C80}" type="datetimeFigureOut">
              <a:rPr lang="fr-CA" smtClean="0"/>
              <a:t>2025-08-21</a:t>
            </a:fld>
            <a:endParaRPr lang="fr-CA"/>
          </a:p>
        </p:txBody>
      </p:sp>
      <p:sp>
        <p:nvSpPr>
          <p:cNvPr id="5" name="Espace réservé du pied de page 4">
            <a:extLst>
              <a:ext uri="{FF2B5EF4-FFF2-40B4-BE49-F238E27FC236}">
                <a16:creationId xmlns:a16="http://schemas.microsoft.com/office/drawing/2014/main" id="{B1A75B81-259B-72BD-FC30-655AB9BA52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07B3FF59-EC83-3E43-EF9B-507B7E6AA2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C8C277-BD3D-47F1-B594-8882AD460087}" type="slidenum">
              <a:rPr lang="fr-CA" smtClean="0"/>
              <a:t>‹#›</a:t>
            </a:fld>
            <a:endParaRPr lang="fr-CA"/>
          </a:p>
        </p:txBody>
      </p:sp>
    </p:spTree>
    <p:extLst>
      <p:ext uri="{BB962C8B-B14F-4D97-AF65-F5344CB8AC3E}">
        <p14:creationId xmlns:p14="http://schemas.microsoft.com/office/powerpoint/2010/main" val="4003615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8.png"/><Relationship Id="rId26" Type="http://schemas.openxmlformats.org/officeDocument/2006/relationships/image" Target="../media/image22.png"/><Relationship Id="rId3" Type="http://schemas.openxmlformats.org/officeDocument/2006/relationships/image" Target="../media/image4.jpeg"/><Relationship Id="rId21" Type="http://schemas.openxmlformats.org/officeDocument/2006/relationships/hyperlink" Target="https://can01.safelinks.protection.outlook.com/?url=https%3A%2F%2Fcreativecommons.org%2Flicenses%2Fby-nc%2F4.0%2F&amp;data=05%7C02%7CAudrey.April%40USherbrooke.ca%7Cf027ec9f66f24606a53a08dd46078032%7C3a5a8744593545f99423b32c3a5de082%7C0%7C0%7C638743720226908609%7CUnknown%7CTWFpbGZsb3d8eyJFbXB0eU1hcGkiOnRydWUsIlYiOiIwLjAuMDAwMCIsIlAiOiJXaW4zMiIsIkFOIjoiTWFpbCIsIldUIjoyfQ%3D%3D%7C0%7C%7C%7C&amp;sdata=4vkCEFcrbp4jJpUJyxFn0voJkuW75yXycne0dZLNh3A%3D&amp;reserved=0" TargetMode="External"/><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7.svg"/><Relationship Id="rId25"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24" Type="http://schemas.openxmlformats.org/officeDocument/2006/relationships/hyperlink" Target="https://sante-mentale-jeunesse.usherbrooke.ca/hors-piste/" TargetMode="External"/><Relationship Id="rId5" Type="http://schemas.openxmlformats.org/officeDocument/2006/relationships/image" Target="../media/image6.svg"/><Relationship Id="rId15" Type="http://schemas.openxmlformats.org/officeDocument/2006/relationships/image" Target="../media/image15.svg"/><Relationship Id="rId23" Type="http://schemas.openxmlformats.org/officeDocument/2006/relationships/hyperlink" Target="https://www.microsoft.com/en-us/legal/intellectualproperty" TargetMode="External"/><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2.png"/><Relationship Id="rId22" Type="http://schemas.openxmlformats.org/officeDocument/2006/relationships/hyperlink" Target="https://can01.safelinks.protection.outlook.com/?url=https%3A%2F%2Fwww.canva.com%2Fpolicies%2Fcontent-license-agreement%2F&amp;data=05%7C02%7CAudrey.April%40USherbrooke.ca%7Cf027ec9f66f24606a53a08dd46078032%7C3a5a8744593545f99423b32c3a5de082%7C0%7C0%7C638743720226922278%7CUnknown%7CTWFpbGZsb3d8eyJFbXB0eU1hcGkiOnRydWUsIlYiOiIwLjAuMDAwMCIsIlAiOiJXaW4zMiIsIkFOIjoiTWFpbCIsIldUIjoyfQ%3D%3D%7C0%7C%7C%7C&amp;sdata=%2BvuywfErq5bHne5o1j8woJh71RKq6aXi541KcXQkUrQ%3D&amp;reserved=0"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30.png"/><Relationship Id="rId3" Type="http://schemas.openxmlformats.org/officeDocument/2006/relationships/tags" Target="../tags/tag19.xml"/><Relationship Id="rId7" Type="http://schemas.openxmlformats.org/officeDocument/2006/relationships/notesSlide" Target="../notesSlides/notesSlide9.xml"/><Relationship Id="rId12" Type="http://schemas.openxmlformats.org/officeDocument/2006/relationships/image" Target="../media/image43.sv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7.xml"/><Relationship Id="rId11" Type="http://schemas.openxmlformats.org/officeDocument/2006/relationships/image" Target="../media/image42.png"/><Relationship Id="rId5" Type="http://schemas.openxmlformats.org/officeDocument/2006/relationships/tags" Target="../tags/tag21.xml"/><Relationship Id="rId10" Type="http://schemas.openxmlformats.org/officeDocument/2006/relationships/image" Target="../media/image15.svg"/><Relationship Id="rId4" Type="http://schemas.openxmlformats.org/officeDocument/2006/relationships/tags" Target="../tags/tag20.xml"/><Relationship Id="rId9" Type="http://schemas.openxmlformats.org/officeDocument/2006/relationships/image" Target="../media/image2.png"/><Relationship Id="rId14" Type="http://schemas.openxmlformats.org/officeDocument/2006/relationships/image" Target="../media/image31.svg"/></Relationships>
</file>

<file path=ppt/slides/_rels/slide1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5.svg"/><Relationship Id="rId5" Type="http://schemas.openxmlformats.org/officeDocument/2006/relationships/image" Target="../media/image2.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0.png"/><Relationship Id="rId3" Type="http://schemas.openxmlformats.org/officeDocument/2006/relationships/slideLayout" Target="../slideLayouts/slideLayout4.xml"/><Relationship Id="rId7" Type="http://schemas.openxmlformats.org/officeDocument/2006/relationships/image" Target="../media/image46.png"/><Relationship Id="rId12" Type="http://schemas.openxmlformats.org/officeDocument/2006/relationships/image" Target="../media/image49.sv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45.svg"/><Relationship Id="rId11" Type="http://schemas.openxmlformats.org/officeDocument/2006/relationships/image" Target="../media/image48.png"/><Relationship Id="rId5" Type="http://schemas.openxmlformats.org/officeDocument/2006/relationships/image" Target="../media/image44.png"/><Relationship Id="rId10" Type="http://schemas.openxmlformats.org/officeDocument/2006/relationships/image" Target="../media/image15.svg"/><Relationship Id="rId4" Type="http://schemas.openxmlformats.org/officeDocument/2006/relationships/image" Target="../media/image4.jpeg"/><Relationship Id="rId9" Type="http://schemas.openxmlformats.org/officeDocument/2006/relationships/image" Target="../media/image2.png"/><Relationship Id="rId14" Type="http://schemas.openxmlformats.org/officeDocument/2006/relationships/image" Target="../media/image51.sv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sv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24.sv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jpeg"/><Relationship Id="rId3" Type="http://schemas.openxmlformats.org/officeDocument/2006/relationships/slideLayout" Target="../slideLayouts/slideLayout7.xml"/><Relationship Id="rId7" Type="http://schemas.openxmlformats.org/officeDocument/2006/relationships/image" Target="../media/image15.svg"/><Relationship Id="rId12" Type="http://schemas.openxmlformats.org/officeDocument/2006/relationships/image" Target="../media/image28.svg"/><Relationship Id="rId2" Type="http://schemas.openxmlformats.org/officeDocument/2006/relationships/video" Target="https://player.vimeo.com/video/1111289892?app_id=122963" TargetMode="External"/><Relationship Id="rId16" Type="http://schemas.openxmlformats.org/officeDocument/2006/relationships/hyperlink" Target="https://vimeo.com/1111289892?share=copy#t=0" TargetMode="External"/><Relationship Id="rId1" Type="http://schemas.openxmlformats.org/officeDocument/2006/relationships/tags" Target="../tags/tag2.xml"/><Relationship Id="rId6" Type="http://schemas.openxmlformats.org/officeDocument/2006/relationships/image" Target="../media/image2.png"/><Relationship Id="rId11" Type="http://schemas.openxmlformats.org/officeDocument/2006/relationships/image" Target="../media/image27.png"/><Relationship Id="rId5" Type="http://schemas.openxmlformats.org/officeDocument/2006/relationships/image" Target="../media/image4.jpeg"/><Relationship Id="rId15" Type="http://schemas.openxmlformats.org/officeDocument/2006/relationships/image" Target="../media/image31.svg"/><Relationship Id="rId10" Type="http://schemas.openxmlformats.org/officeDocument/2006/relationships/hyperlink" Target="https://sante-mentale-jeunesse.usherbrooke.ca/wp-content/uploads/2025/08/Hps11_capsule_intro-NarrM_Musique.mp3" TargetMode="External"/><Relationship Id="rId4" Type="http://schemas.openxmlformats.org/officeDocument/2006/relationships/notesSlide" Target="../notesSlides/notesSlide2.xml"/><Relationship Id="rId9" Type="http://schemas.openxmlformats.org/officeDocument/2006/relationships/image" Target="../media/image26.svg"/><Relationship Id="rId14"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5.svg"/><Relationship Id="rId3" Type="http://schemas.openxmlformats.org/officeDocument/2006/relationships/slideLayout" Target="../slideLayouts/slideLayout7.xml"/><Relationship Id="rId7" Type="http://schemas.openxmlformats.org/officeDocument/2006/relationships/image" Target="../media/image15.svg"/><Relationship Id="rId12" Type="http://schemas.openxmlformats.org/officeDocument/2006/relationships/image" Target="../media/image34.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11" Type="http://schemas.openxmlformats.org/officeDocument/2006/relationships/image" Target="../media/image33.png"/><Relationship Id="rId5" Type="http://schemas.openxmlformats.org/officeDocument/2006/relationships/image" Target="../media/image4.jpeg"/><Relationship Id="rId10" Type="http://schemas.openxmlformats.org/officeDocument/2006/relationships/image" Target="../media/image32.svg"/><Relationship Id="rId4" Type="http://schemas.openxmlformats.org/officeDocument/2006/relationships/notesSlide" Target="../notesSlides/notesSlide3.xml"/><Relationship Id="rId9"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5.svg"/><Relationship Id="rId5" Type="http://schemas.openxmlformats.org/officeDocument/2006/relationships/image" Target="../media/image2.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15.sv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2.png"/><Relationship Id="rId17" Type="http://schemas.openxmlformats.org/officeDocument/2006/relationships/image" Target="../media/image37.svg"/><Relationship Id="rId2" Type="http://schemas.openxmlformats.org/officeDocument/2006/relationships/tags" Target="../tags/tag7.xml"/><Relationship Id="rId16" Type="http://schemas.openxmlformats.org/officeDocument/2006/relationships/image" Target="../media/image36.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4.jpeg"/><Relationship Id="rId5" Type="http://schemas.openxmlformats.org/officeDocument/2006/relationships/tags" Target="../tags/tag10.xml"/><Relationship Id="rId15" Type="http://schemas.openxmlformats.org/officeDocument/2006/relationships/image" Target="../media/image32.svg"/><Relationship Id="rId10" Type="http://schemas.openxmlformats.org/officeDocument/2006/relationships/notesSlide" Target="../notesSlides/notesSlide5.xml"/><Relationship Id="rId4" Type="http://schemas.openxmlformats.org/officeDocument/2006/relationships/tags" Target="../tags/tag9.xml"/><Relationship Id="rId9" Type="http://schemas.openxmlformats.org/officeDocument/2006/relationships/slideLayout" Target="../slideLayouts/slideLayout7.xml"/><Relationship Id="rId1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32.svg"/><Relationship Id="rId5" Type="http://schemas.openxmlformats.org/officeDocument/2006/relationships/image" Target="../media/image5.png"/><Relationship Id="rId10" Type="http://schemas.openxmlformats.org/officeDocument/2006/relationships/image" Target="../media/image15.svg"/><Relationship Id="rId4" Type="http://schemas.openxmlformats.org/officeDocument/2006/relationships/image" Target="../media/image4.jpe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notesSlide" Target="../notesSlides/notesSlide7.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32.svg"/><Relationship Id="rId11" Type="http://schemas.openxmlformats.org/officeDocument/2006/relationships/image" Target="../media/image38.png"/><Relationship Id="rId5" Type="http://schemas.openxmlformats.org/officeDocument/2006/relationships/image" Target="../media/image5.png"/><Relationship Id="rId10" Type="http://schemas.openxmlformats.org/officeDocument/2006/relationships/image" Target="../media/image15.svg"/><Relationship Id="rId4" Type="http://schemas.openxmlformats.org/officeDocument/2006/relationships/image" Target="../media/image4.jpe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notesSlide" Target="../notesSlides/notesSlide8.xml"/><Relationship Id="rId7"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5.svg"/><Relationship Id="rId11" Type="http://schemas.openxmlformats.org/officeDocument/2006/relationships/image" Target="../media/image41.png"/><Relationship Id="rId5" Type="http://schemas.openxmlformats.org/officeDocument/2006/relationships/image" Target="../media/image2.png"/><Relationship Id="rId10" Type="http://schemas.openxmlformats.org/officeDocument/2006/relationships/image" Target="../media/image32.svg"/><Relationship Id="rId4" Type="http://schemas.openxmlformats.org/officeDocument/2006/relationships/image" Target="../media/image4.jpe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16681"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0999"/>
            </a:blip>
            <a:stretch>
              <a:fillRect t="-38185" b="-38185"/>
            </a:stretch>
          </a:blipFill>
        </p:spPr>
        <p:txBody>
          <a:bodyPr/>
          <a:lstStyle/>
          <a:p>
            <a:endParaRPr lang="fr-CA" sz="1200">
              <a:latin typeface="Calibri" panose="020F0502020204030204" pitchFamily="34" charset="0"/>
            </a:endParaRPr>
          </a:p>
        </p:txBody>
      </p:sp>
      <p:sp>
        <p:nvSpPr>
          <p:cNvPr id="3" name="Freeform 3"/>
          <p:cNvSpPr/>
          <p:nvPr/>
        </p:nvSpPr>
        <p:spPr>
          <a:xfrm>
            <a:off x="8369464" y="2927691"/>
            <a:ext cx="3354154" cy="3345769"/>
          </a:xfrm>
          <a:custGeom>
            <a:avLst/>
            <a:gdLst/>
            <a:ahLst/>
            <a:cxnLst/>
            <a:rect l="l" t="t" r="r" b="b"/>
            <a:pathLst>
              <a:path w="5031231" h="5018653">
                <a:moveTo>
                  <a:pt x="0" y="0"/>
                </a:moveTo>
                <a:lnTo>
                  <a:pt x="5031231" y="0"/>
                </a:lnTo>
                <a:lnTo>
                  <a:pt x="5031231" y="5018653"/>
                </a:lnTo>
                <a:lnTo>
                  <a:pt x="0" y="50186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sz="1200">
              <a:latin typeface="Calibri" panose="020F0502020204030204" pitchFamily="34" charset="0"/>
            </a:endParaRPr>
          </a:p>
        </p:txBody>
      </p:sp>
      <p:sp>
        <p:nvSpPr>
          <p:cNvPr id="4" name="Freeform 4"/>
          <p:cNvSpPr/>
          <p:nvPr/>
        </p:nvSpPr>
        <p:spPr>
          <a:xfrm rot="21447362">
            <a:off x="1238314" y="1941968"/>
            <a:ext cx="9588844" cy="3190470"/>
          </a:xfrm>
          <a:custGeom>
            <a:avLst/>
            <a:gdLst/>
            <a:ahLst/>
            <a:cxnLst/>
            <a:rect l="l" t="t" r="r" b="b"/>
            <a:pathLst>
              <a:path w="14383266" h="4785705">
                <a:moveTo>
                  <a:pt x="0" y="0"/>
                </a:moveTo>
                <a:lnTo>
                  <a:pt x="14383266" y="0"/>
                </a:lnTo>
                <a:lnTo>
                  <a:pt x="14383266" y="4785705"/>
                </a:lnTo>
                <a:lnTo>
                  <a:pt x="0" y="47857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sz="1200">
              <a:latin typeface="Calibri" panose="020F0502020204030204" pitchFamily="34" charset="0"/>
            </a:endParaRPr>
          </a:p>
        </p:txBody>
      </p:sp>
      <p:sp>
        <p:nvSpPr>
          <p:cNvPr id="5" name="Freeform 5"/>
          <p:cNvSpPr/>
          <p:nvPr/>
        </p:nvSpPr>
        <p:spPr>
          <a:xfrm>
            <a:off x="1" y="0"/>
            <a:ext cx="2038875" cy="2228696"/>
          </a:xfrm>
          <a:custGeom>
            <a:avLst/>
            <a:gdLst/>
            <a:ahLst/>
            <a:cxnLst/>
            <a:rect l="l" t="t" r="r" b="b"/>
            <a:pathLst>
              <a:path w="4125113" h="4114800">
                <a:moveTo>
                  <a:pt x="0" y="0"/>
                </a:moveTo>
                <a:lnTo>
                  <a:pt x="4125113" y="0"/>
                </a:lnTo>
                <a:lnTo>
                  <a:pt x="4125113"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37374" t="-23086" b="1"/>
            </a:stretch>
          </a:blipFill>
        </p:spPr>
        <p:txBody>
          <a:bodyPr/>
          <a:lstStyle/>
          <a:p>
            <a:endParaRPr lang="fr-CA" sz="1200">
              <a:latin typeface="Calibri" panose="020F0502020204030204" pitchFamily="34" charset="0"/>
            </a:endParaRPr>
          </a:p>
        </p:txBody>
      </p:sp>
      <p:sp>
        <p:nvSpPr>
          <p:cNvPr id="6" name="Freeform 6"/>
          <p:cNvSpPr/>
          <p:nvPr/>
        </p:nvSpPr>
        <p:spPr>
          <a:xfrm>
            <a:off x="9983925" y="1225373"/>
            <a:ext cx="925995" cy="1089405"/>
          </a:xfrm>
          <a:custGeom>
            <a:avLst/>
            <a:gdLst/>
            <a:ahLst/>
            <a:cxnLst/>
            <a:rect l="l" t="t" r="r" b="b"/>
            <a:pathLst>
              <a:path w="1388992" h="1634108">
                <a:moveTo>
                  <a:pt x="0" y="0"/>
                </a:moveTo>
                <a:lnTo>
                  <a:pt x="1388992" y="0"/>
                </a:lnTo>
                <a:lnTo>
                  <a:pt x="1388992" y="1634108"/>
                </a:lnTo>
                <a:lnTo>
                  <a:pt x="0" y="163410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CA" sz="1200">
              <a:latin typeface="Calibri" panose="020F0502020204030204" pitchFamily="34" charset="0"/>
            </a:endParaRPr>
          </a:p>
        </p:txBody>
      </p:sp>
      <p:sp>
        <p:nvSpPr>
          <p:cNvPr id="7" name="Freeform 7"/>
          <p:cNvSpPr/>
          <p:nvPr/>
        </p:nvSpPr>
        <p:spPr>
          <a:xfrm>
            <a:off x="1027062" y="4953152"/>
            <a:ext cx="609677" cy="641441"/>
          </a:xfrm>
          <a:custGeom>
            <a:avLst/>
            <a:gdLst/>
            <a:ahLst/>
            <a:cxnLst/>
            <a:rect l="l" t="t" r="r" b="b"/>
            <a:pathLst>
              <a:path w="657869" h="773964">
                <a:moveTo>
                  <a:pt x="0" y="0"/>
                </a:moveTo>
                <a:lnTo>
                  <a:pt x="657870" y="0"/>
                </a:lnTo>
                <a:lnTo>
                  <a:pt x="657870" y="773963"/>
                </a:lnTo>
                <a:lnTo>
                  <a:pt x="0" y="77396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CA" sz="1200">
              <a:latin typeface="Calibri" panose="020F0502020204030204" pitchFamily="34" charset="0"/>
            </a:endParaRPr>
          </a:p>
        </p:txBody>
      </p:sp>
      <p:sp>
        <p:nvSpPr>
          <p:cNvPr id="8" name="Freeform 10">
            <a:extLst>
              <a:ext uri="{FF2B5EF4-FFF2-40B4-BE49-F238E27FC236}">
                <a16:creationId xmlns:a16="http://schemas.microsoft.com/office/drawing/2014/main" id="{0A426442-423C-C998-69CF-906C3BEB9209}"/>
              </a:ext>
            </a:extLst>
          </p:cNvPr>
          <p:cNvSpPr/>
          <p:nvPr/>
        </p:nvSpPr>
        <p:spPr>
          <a:xfrm rot="21447409">
            <a:off x="8899523" y="4125585"/>
            <a:ext cx="2093510" cy="949981"/>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fr-CA" sz="1200">
              <a:latin typeface="Calibri" panose="020F0502020204030204" pitchFamily="34" charset="0"/>
            </a:endParaRPr>
          </a:p>
        </p:txBody>
      </p:sp>
      <p:sp>
        <p:nvSpPr>
          <p:cNvPr id="10" name="Freeform 7">
            <a:extLst>
              <a:ext uri="{FF2B5EF4-FFF2-40B4-BE49-F238E27FC236}">
                <a16:creationId xmlns:a16="http://schemas.microsoft.com/office/drawing/2014/main" id="{B7E9A1D8-EE4E-8CEC-9217-1F0063C5608A}"/>
              </a:ext>
            </a:extLst>
          </p:cNvPr>
          <p:cNvSpPr/>
          <p:nvPr/>
        </p:nvSpPr>
        <p:spPr>
          <a:xfrm>
            <a:off x="359017" y="1798902"/>
            <a:ext cx="590656" cy="574873"/>
          </a:xfrm>
          <a:custGeom>
            <a:avLst/>
            <a:gdLst/>
            <a:ahLst/>
            <a:cxnLst/>
            <a:rect l="l" t="t" r="r" b="b"/>
            <a:pathLst>
              <a:path w="657869" h="773964">
                <a:moveTo>
                  <a:pt x="0" y="0"/>
                </a:moveTo>
                <a:lnTo>
                  <a:pt x="657870" y="0"/>
                </a:lnTo>
                <a:lnTo>
                  <a:pt x="657870" y="773963"/>
                </a:lnTo>
                <a:lnTo>
                  <a:pt x="0" y="77396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fr-CA" sz="1200">
              <a:solidFill>
                <a:srgbClr val="0038FF"/>
              </a:solidFill>
              <a:latin typeface="Calibri" panose="020F0502020204030204" pitchFamily="34" charset="0"/>
            </a:endParaRPr>
          </a:p>
        </p:txBody>
      </p:sp>
      <p:pic>
        <p:nvPicPr>
          <p:cNvPr id="14" name="Image 13" descr="Une image contenant texte, capture d’écran, Police, conception&#10;&#10;Le contenu généré par l’IA peut être incorrect.">
            <a:extLst>
              <a:ext uri="{FF2B5EF4-FFF2-40B4-BE49-F238E27FC236}">
                <a16:creationId xmlns:a16="http://schemas.microsoft.com/office/drawing/2014/main" id="{E482F32E-4C99-37A8-96AA-43DF1B3EFB5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41349" y="-119652"/>
            <a:ext cx="2130779" cy="1198563"/>
          </a:xfrm>
          <a:prstGeom prst="rect">
            <a:avLst/>
          </a:prstGeom>
        </p:spPr>
      </p:pic>
      <p:pic>
        <p:nvPicPr>
          <p:cNvPr id="16" name="Image 15" descr="Une image contenant Police, Graphique, capture d’écran, logo&#10;&#10;Le contenu généré par l’IA peut être incorrect.">
            <a:extLst>
              <a:ext uri="{FF2B5EF4-FFF2-40B4-BE49-F238E27FC236}">
                <a16:creationId xmlns:a16="http://schemas.microsoft.com/office/drawing/2014/main" id="{C625E962-DAB1-3765-A250-B2E91E28A2F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675988" y="121626"/>
            <a:ext cx="2045459" cy="716008"/>
          </a:xfrm>
          <a:prstGeom prst="rect">
            <a:avLst/>
          </a:prstGeom>
        </p:spPr>
      </p:pic>
      <p:pic>
        <p:nvPicPr>
          <p:cNvPr id="20" name="Image 19" descr="Une image contenant carte de visite, texte, capture d’écran, Police&#10;&#10;Le contenu généré par l’IA peut être incorrect.">
            <a:extLst>
              <a:ext uri="{FF2B5EF4-FFF2-40B4-BE49-F238E27FC236}">
                <a16:creationId xmlns:a16="http://schemas.microsoft.com/office/drawing/2014/main" id="{E3BB1B70-272A-E084-460A-6C8D354D37B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553448" y="-849127"/>
            <a:ext cx="2638552" cy="2638552"/>
          </a:xfrm>
          <a:prstGeom prst="rect">
            <a:avLst/>
          </a:prstGeom>
        </p:spPr>
      </p:pic>
      <p:sp>
        <p:nvSpPr>
          <p:cNvPr id="21" name="ZoneTexte 20">
            <a:extLst>
              <a:ext uri="{FF2B5EF4-FFF2-40B4-BE49-F238E27FC236}">
                <a16:creationId xmlns:a16="http://schemas.microsoft.com/office/drawing/2014/main" id="{931B2233-33B6-0656-DCDD-4D881C8FBC5A}"/>
              </a:ext>
            </a:extLst>
          </p:cNvPr>
          <p:cNvSpPr txBox="1"/>
          <p:nvPr/>
        </p:nvSpPr>
        <p:spPr>
          <a:xfrm>
            <a:off x="7045277" y="6396335"/>
            <a:ext cx="5180084" cy="461665"/>
          </a:xfrm>
          <a:prstGeom prst="rect">
            <a:avLst/>
          </a:prstGeom>
          <a:noFill/>
        </p:spPr>
        <p:txBody>
          <a:bodyPr wrap="square" rtlCol="0">
            <a:spAutoFit/>
          </a:bodyPr>
          <a:lstStyle/>
          <a:p>
            <a:r>
              <a:rPr lang="fr-CA" sz="800">
                <a:latin typeface="Calibri" panose="020F0502020204030204" pitchFamily="34" charset="0"/>
              </a:rPr>
              <a:t>Contenu écrit sous licence </a:t>
            </a:r>
            <a:r>
              <a:rPr lang="fr-CA" sz="800" u="sng">
                <a:latin typeface="Calibri" panose="020F0502020204030204" pitchFamily="34" charset="0"/>
                <a:hlinkClick r:id="rId21"/>
              </a:rPr>
              <a:t>CC BY-NC 4.0</a:t>
            </a:r>
            <a:r>
              <a:rPr lang="fr-CA" sz="800">
                <a:latin typeface="Calibri" panose="020F0502020204030204" pitchFamily="34" charset="0"/>
              </a:rPr>
              <a:t>. Contenu graphique via </a:t>
            </a:r>
            <a:r>
              <a:rPr lang="fr-CA" sz="800" u="sng" err="1">
                <a:latin typeface="Calibri" panose="020F0502020204030204" pitchFamily="34" charset="0"/>
                <a:hlinkClick r:id="rId22"/>
              </a:rPr>
              <a:t>Canva</a:t>
            </a:r>
            <a:r>
              <a:rPr lang="fr-CA" sz="800">
                <a:latin typeface="Calibri" panose="020F0502020204030204" pitchFamily="34" charset="0"/>
              </a:rPr>
              <a:t> et </a:t>
            </a:r>
            <a:r>
              <a:rPr lang="fr-CA" sz="800" u="sng">
                <a:latin typeface="Calibri" panose="020F0502020204030204" pitchFamily="34" charset="0"/>
                <a:hlinkClick r:id="rId23"/>
              </a:rPr>
              <a:t>PowerPoint</a:t>
            </a:r>
            <a:r>
              <a:rPr lang="fr-CA" sz="800">
                <a:latin typeface="Calibri" panose="020F0502020204030204" pitchFamily="34" charset="0"/>
              </a:rPr>
              <a:t> selon la licence en vigueur </a:t>
            </a:r>
          </a:p>
          <a:p>
            <a:r>
              <a:rPr lang="fr-CA" sz="800">
                <a:latin typeface="Calibri" panose="020F0502020204030204" pitchFamily="34" charset="0"/>
              </a:rPr>
              <a:t>© </a:t>
            </a:r>
            <a:r>
              <a:rPr lang="fr-CA" sz="800" i="1" u="sng">
                <a:latin typeface="Calibri" panose="020F0502020204030204" pitchFamily="34" charset="0"/>
                <a:hlinkClick r:id="rId24"/>
              </a:rPr>
              <a:t>Programme HORS-PISTE</a:t>
            </a:r>
            <a:r>
              <a:rPr lang="fr-CA" sz="800" i="1">
                <a:latin typeface="Calibri" panose="020F0502020204030204" pitchFamily="34" charset="0"/>
              </a:rPr>
              <a:t> </a:t>
            </a:r>
            <a:r>
              <a:rPr lang="fr-CA" sz="800">
                <a:latin typeface="Calibri" panose="020F0502020204030204" pitchFamily="34" charset="0"/>
              </a:rPr>
              <a:t>par le Centre RBC d'expertise universitaire en santé mentale (2025), Université de Sherbrooke. </a:t>
            </a:r>
          </a:p>
        </p:txBody>
      </p:sp>
      <p:pic>
        <p:nvPicPr>
          <p:cNvPr id="1026" name="Picture 2" descr="Une image contenant symbole, Police, Graphique, capture d’écran&#10;&#10;Description générée automatiquement, Image">
            <a:extLst>
              <a:ext uri="{FF2B5EF4-FFF2-40B4-BE49-F238E27FC236}">
                <a16:creationId xmlns:a16="http://schemas.microsoft.com/office/drawing/2014/main" id="{868BDC72-8E0C-ABBD-B39E-88BB84E6E36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15027" y="6465342"/>
            <a:ext cx="730250" cy="256133"/>
          </a:xfrm>
          <a:prstGeom prst="rect">
            <a:avLst/>
          </a:prstGeom>
          <a:noFill/>
          <a:extLst>
            <a:ext uri="{909E8E84-426E-40DD-AFC4-6F175D3DCCD1}">
              <a14:hiddenFill xmlns:a14="http://schemas.microsoft.com/office/drawing/2010/main">
                <a:solidFill>
                  <a:srgbClr val="FFFFFF"/>
                </a:solidFill>
              </a14:hiddenFill>
            </a:ext>
          </a:extLst>
        </p:spPr>
      </p:pic>
      <p:sp>
        <p:nvSpPr>
          <p:cNvPr id="22" name="Espace réservé du numéro de diapositive 21">
            <a:extLst>
              <a:ext uri="{FF2B5EF4-FFF2-40B4-BE49-F238E27FC236}">
                <a16:creationId xmlns:a16="http://schemas.microsoft.com/office/drawing/2014/main" id="{C21819E6-8F6E-448F-BB49-653716BB16E8}"/>
              </a:ext>
            </a:extLst>
          </p:cNvPr>
          <p:cNvSpPr>
            <a:spLocks noGrp="1"/>
          </p:cNvSpPr>
          <p:nvPr>
            <p:ph type="sldNum" sz="quarter" idx="12"/>
          </p:nvPr>
        </p:nvSpPr>
        <p:spPr/>
        <p:txBody>
          <a:bodyPr/>
          <a:lstStyle/>
          <a:p>
            <a:fld id="{B6F15528-21DE-4FAA-801E-634DDDAF4B2B}" type="slidenum">
              <a:rPr lang="en-US" smtClean="0"/>
              <a:pPr/>
              <a:t>1</a:t>
            </a:fld>
            <a:endParaRPr lang="en-US"/>
          </a:p>
        </p:txBody>
      </p:sp>
      <p:pic>
        <p:nvPicPr>
          <p:cNvPr id="23" name="Image 22">
            <a:extLst>
              <a:ext uri="{FF2B5EF4-FFF2-40B4-BE49-F238E27FC236}">
                <a16:creationId xmlns:a16="http://schemas.microsoft.com/office/drawing/2014/main" id="{9A197D94-81E3-A63E-88E6-A1962EB412E2}"/>
              </a:ext>
            </a:extLst>
          </p:cNvPr>
          <p:cNvPicPr/>
          <p:nvPr/>
        </p:nvPicPr>
        <p:blipFill>
          <a:blip r:embed="rId26" cstate="print">
            <a:extLst>
              <a:ext uri="{28A0092B-C50C-407E-A947-70E740481C1C}">
                <a14:useLocalDpi xmlns:a14="http://schemas.microsoft.com/office/drawing/2010/main" val="0"/>
              </a:ext>
            </a:extLst>
          </a:blip>
          <a:stretch>
            <a:fillRect/>
          </a:stretch>
        </p:blipFill>
        <p:spPr>
          <a:xfrm>
            <a:off x="2233221" y="255558"/>
            <a:ext cx="3083636" cy="508810"/>
          </a:xfrm>
          <a:prstGeom prst="rect">
            <a:avLst/>
          </a:prstGeom>
        </p:spPr>
      </p:pic>
      <p:sp>
        <p:nvSpPr>
          <p:cNvPr id="24" name="Rectangle 23">
            <a:extLst>
              <a:ext uri="{FF2B5EF4-FFF2-40B4-BE49-F238E27FC236}">
                <a16:creationId xmlns:a16="http://schemas.microsoft.com/office/drawing/2014/main" id="{34AA55C1-32BC-7FB4-553E-CF2BD6C45DFE}"/>
              </a:ext>
            </a:extLst>
          </p:cNvPr>
          <p:cNvSpPr/>
          <p:nvPr/>
        </p:nvSpPr>
        <p:spPr>
          <a:xfrm rot="21424921">
            <a:off x="5360391" y="3405823"/>
            <a:ext cx="3259112" cy="789562"/>
          </a:xfrm>
          <a:prstGeom prst="rect">
            <a:avLst/>
          </a:prstGeom>
          <a:solidFill>
            <a:srgbClr val="9BA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200">
              <a:latin typeface="Calibri" panose="020F0502020204030204" pitchFamily="34" charset="0"/>
            </a:endParaRPr>
          </a:p>
        </p:txBody>
      </p:sp>
      <p:sp>
        <p:nvSpPr>
          <p:cNvPr id="9" name="ZoneTexte 8">
            <a:extLst>
              <a:ext uri="{FF2B5EF4-FFF2-40B4-BE49-F238E27FC236}">
                <a16:creationId xmlns:a16="http://schemas.microsoft.com/office/drawing/2014/main" id="{DB1515F9-A44A-1ABF-669E-63C0530B966B}"/>
              </a:ext>
            </a:extLst>
          </p:cNvPr>
          <p:cNvSpPr txBox="1"/>
          <p:nvPr/>
        </p:nvSpPr>
        <p:spPr>
          <a:xfrm rot="21442907">
            <a:off x="2359170" y="2405644"/>
            <a:ext cx="7507021" cy="1938992"/>
          </a:xfrm>
          <a:prstGeom prst="rect">
            <a:avLst/>
          </a:prstGeom>
          <a:noFill/>
        </p:spPr>
        <p:txBody>
          <a:bodyPr wrap="square" lIns="91440" tIns="45720" rIns="91440" bIns="45720" rtlCol="0" anchor="t">
            <a:spAutoFit/>
          </a:bodyPr>
          <a:lstStyle/>
          <a:p>
            <a:pPr algn="ctr"/>
            <a:r>
              <a:rPr lang="fr-CA" sz="6000" b="1">
                <a:latin typeface="Calibri"/>
                <a:ea typeface="Calibri"/>
                <a:cs typeface="Calibri"/>
              </a:rPr>
              <a:t>Atelier d’introduction pour les élèves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5E40AB27-94F5-7EFF-785F-93256ABB0380}"/>
              </a:ext>
            </a:extLst>
          </p:cNvPr>
          <p:cNvSpPr/>
          <p:nvPr/>
        </p:nvSpPr>
        <p:spPr>
          <a:xfrm>
            <a:off x="-126074" y="0"/>
            <a:ext cx="12318074"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8">
              <a:alphaModFix amt="10999"/>
            </a:blip>
            <a:stretch>
              <a:fillRect t="-38185" b="-38185"/>
            </a:stretch>
          </a:blipFill>
        </p:spPr>
        <p:txBody>
          <a:bodyPr/>
          <a:lstStyle/>
          <a:p>
            <a:endParaRPr lang="fr-CA" sz="1200"/>
          </a:p>
        </p:txBody>
      </p:sp>
      <p:sp>
        <p:nvSpPr>
          <p:cNvPr id="3" name="ZoneTexte 2">
            <a:extLst>
              <a:ext uri="{FF2B5EF4-FFF2-40B4-BE49-F238E27FC236}">
                <a16:creationId xmlns:a16="http://schemas.microsoft.com/office/drawing/2014/main" id="{E475CF9D-9920-05C0-368F-845E3FD90964}"/>
              </a:ext>
            </a:extLst>
          </p:cNvPr>
          <p:cNvSpPr txBox="1"/>
          <p:nvPr/>
        </p:nvSpPr>
        <p:spPr>
          <a:xfrm>
            <a:off x="400138" y="338504"/>
            <a:ext cx="10063008" cy="995209"/>
          </a:xfrm>
          <a:prstGeom prst="rect">
            <a:avLst/>
          </a:prstGeom>
          <a:noFill/>
        </p:spPr>
        <p:txBody>
          <a:bodyPr wrap="square" rtlCol="0">
            <a:spAutoFit/>
          </a:bodyPr>
          <a:lstStyle/>
          <a:p>
            <a:r>
              <a:rPr lang="fr-CA" sz="5867" b="1">
                <a:solidFill>
                  <a:srgbClr val="0038FF"/>
                </a:solidFill>
                <a:latin typeface="Calibri" panose="020F0502020204030204" pitchFamily="34" charset="0"/>
                <a:ea typeface="Calibri" panose="020F0502020204030204" pitchFamily="34" charset="0"/>
                <a:cs typeface="Calibri" panose="020F0502020204030204" pitchFamily="34" charset="0"/>
              </a:rPr>
              <a:t>Pleine conscience</a:t>
            </a:r>
            <a:endParaRPr lang="en-US" sz="5867" b="1">
              <a:solidFill>
                <a:srgbClr val="0038FF"/>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2">
            <a:extLst>
              <a:ext uri="{FF2B5EF4-FFF2-40B4-BE49-F238E27FC236}">
                <a16:creationId xmlns:a16="http://schemas.microsoft.com/office/drawing/2014/main" id="{168808F5-0922-ED39-5781-1319D3921AEB}"/>
              </a:ext>
            </a:extLst>
          </p:cNvPr>
          <p:cNvSpPr txBox="1">
            <a:spLocks/>
          </p:cNvSpPr>
          <p:nvPr>
            <p:custDataLst>
              <p:tags r:id="rId1"/>
            </p:custDataLst>
          </p:nvPr>
        </p:nvSpPr>
        <p:spPr>
          <a:xfrm>
            <a:off x="10159999" y="127000"/>
            <a:ext cx="1847711"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pPr/>
              <a:t>10</a:t>
            </a:fld>
            <a:endParaRPr lang="en-US" sz="1867" b="1"/>
          </a:p>
        </p:txBody>
      </p:sp>
      <p:sp>
        <p:nvSpPr>
          <p:cNvPr id="5" name="Freeform 9">
            <a:extLst>
              <a:ext uri="{FF2B5EF4-FFF2-40B4-BE49-F238E27FC236}">
                <a16:creationId xmlns:a16="http://schemas.microsoft.com/office/drawing/2014/main" id="{50788CD8-CF73-82B9-D282-F530D0E587E9}"/>
              </a:ext>
            </a:extLst>
          </p:cNvPr>
          <p:cNvSpPr/>
          <p:nvPr/>
        </p:nvSpPr>
        <p:spPr>
          <a:xfrm>
            <a:off x="10187172" y="5949303"/>
            <a:ext cx="2095233"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CA" sz="1200"/>
          </a:p>
        </p:txBody>
      </p:sp>
      <p:sp>
        <p:nvSpPr>
          <p:cNvPr id="6" name="ZoneTexte 5">
            <a:extLst>
              <a:ext uri="{FF2B5EF4-FFF2-40B4-BE49-F238E27FC236}">
                <a16:creationId xmlns:a16="http://schemas.microsoft.com/office/drawing/2014/main" id="{AA5505F4-FA04-F3BC-E879-DD931B28D6F0}"/>
              </a:ext>
            </a:extLst>
          </p:cNvPr>
          <p:cNvSpPr txBox="1"/>
          <p:nvPr/>
        </p:nvSpPr>
        <p:spPr>
          <a:xfrm>
            <a:off x="400138" y="1102880"/>
            <a:ext cx="6567590" cy="461665"/>
          </a:xfrm>
          <a:prstGeom prst="rect">
            <a:avLst/>
          </a:prstGeom>
          <a:noFill/>
        </p:spPr>
        <p:txBody>
          <a:bodyPr wrap="square" rtlCol="0">
            <a:spAutoFit/>
          </a:bodyPr>
          <a:lstStyle/>
          <a:p>
            <a:r>
              <a:rPr lang="fr-CA" sz="2400" b="1">
                <a:solidFill>
                  <a:srgbClr val="002060"/>
                </a:solidFill>
                <a:latin typeface="Calibri" panose="020F0502020204030204" pitchFamily="34" charset="0"/>
                <a:ea typeface="Calibri" panose="020F0502020204030204" pitchFamily="34" charset="0"/>
                <a:cs typeface="Calibri" panose="020F0502020204030204" pitchFamily="34" charset="0"/>
              </a:rPr>
              <a:t>Dans les ateliers HORS-PISTE…</a:t>
            </a:r>
          </a:p>
        </p:txBody>
      </p:sp>
      <p:sp>
        <p:nvSpPr>
          <p:cNvPr id="7" name="Freeform 4">
            <a:extLst>
              <a:ext uri="{FF2B5EF4-FFF2-40B4-BE49-F238E27FC236}">
                <a16:creationId xmlns:a16="http://schemas.microsoft.com/office/drawing/2014/main" id="{0EC4ADD5-66FE-24BC-56F8-EA13CD626023}"/>
              </a:ext>
            </a:extLst>
          </p:cNvPr>
          <p:cNvSpPr/>
          <p:nvPr/>
        </p:nvSpPr>
        <p:spPr>
          <a:xfrm>
            <a:off x="581650" y="1848853"/>
            <a:ext cx="10508107" cy="3906267"/>
          </a:xfrm>
          <a:custGeom>
            <a:avLst/>
            <a:gdLst/>
            <a:ahLst/>
            <a:cxnLst/>
            <a:rect l="l" t="t" r="r" b="b"/>
            <a:pathLst>
              <a:path w="14004785" h="5206116">
                <a:moveTo>
                  <a:pt x="0" y="0"/>
                </a:moveTo>
                <a:lnTo>
                  <a:pt x="14004785" y="0"/>
                </a:lnTo>
                <a:lnTo>
                  <a:pt x="14004785" y="5206116"/>
                </a:lnTo>
                <a:lnTo>
                  <a:pt x="0" y="5206116"/>
                </a:lnTo>
                <a:lnTo>
                  <a:pt x="0" y="0"/>
                </a:lnTo>
                <a:close/>
              </a:path>
            </a:pathLst>
          </a:custGeom>
          <a:blipFill>
            <a:blip r:embed="rId11">
              <a:extLst>
                <a:ext uri="{96DAC541-7B7A-43D3-8B79-37D633B846F1}">
                  <asvg:svgBlip xmlns:asvg="http://schemas.microsoft.com/office/drawing/2016/SVG/main" r:embed="rId12"/>
                </a:ext>
              </a:extLst>
            </a:blip>
            <a:stretch>
              <a:fillRect r="-11724"/>
            </a:stretch>
          </a:blipFill>
        </p:spPr>
        <p:txBody>
          <a:bodyPr/>
          <a:lstStyle/>
          <a:p>
            <a:endParaRPr lang="fr-CA"/>
          </a:p>
        </p:txBody>
      </p:sp>
      <p:grpSp>
        <p:nvGrpSpPr>
          <p:cNvPr id="8" name="Group 5">
            <a:extLst>
              <a:ext uri="{FF2B5EF4-FFF2-40B4-BE49-F238E27FC236}">
                <a16:creationId xmlns:a16="http://schemas.microsoft.com/office/drawing/2014/main" id="{FBD4DC35-7376-7301-2F5E-FC59BB106B97}"/>
              </a:ext>
            </a:extLst>
          </p:cNvPr>
          <p:cNvGrpSpPr/>
          <p:nvPr/>
        </p:nvGrpSpPr>
        <p:grpSpPr>
          <a:xfrm>
            <a:off x="6113721" y="4698477"/>
            <a:ext cx="4976036" cy="1281275"/>
            <a:chOff x="0" y="0"/>
            <a:chExt cx="1816195" cy="359995"/>
          </a:xfrm>
        </p:grpSpPr>
        <p:sp>
          <p:nvSpPr>
            <p:cNvPr id="9" name="Freeform 6">
              <a:extLst>
                <a:ext uri="{FF2B5EF4-FFF2-40B4-BE49-F238E27FC236}">
                  <a16:creationId xmlns:a16="http://schemas.microsoft.com/office/drawing/2014/main" id="{C08F2701-06EE-AF1D-63D8-0F4B44FA30D4}"/>
                </a:ext>
              </a:extLst>
            </p:cNvPr>
            <p:cNvSpPr/>
            <p:nvPr/>
          </p:nvSpPr>
          <p:spPr>
            <a:xfrm>
              <a:off x="0" y="0"/>
              <a:ext cx="1816195" cy="359995"/>
            </a:xfrm>
            <a:custGeom>
              <a:avLst/>
              <a:gdLst/>
              <a:ahLst/>
              <a:cxnLst/>
              <a:rect l="l" t="t" r="r" b="b"/>
              <a:pathLst>
                <a:path w="1816195" h="359995">
                  <a:moveTo>
                    <a:pt x="0" y="0"/>
                  </a:moveTo>
                  <a:lnTo>
                    <a:pt x="1816195" y="0"/>
                  </a:lnTo>
                  <a:lnTo>
                    <a:pt x="1816195" y="359995"/>
                  </a:lnTo>
                  <a:lnTo>
                    <a:pt x="0" y="359995"/>
                  </a:lnTo>
                  <a:close/>
                </a:path>
              </a:pathLst>
            </a:custGeom>
            <a:solidFill>
              <a:srgbClr val="9BADFF"/>
            </a:solidFill>
          </p:spPr>
          <p:txBody>
            <a:bodyPr/>
            <a:lstStyle/>
            <a:p>
              <a:endParaRPr lang="fr-CA"/>
            </a:p>
          </p:txBody>
        </p:sp>
        <p:sp>
          <p:nvSpPr>
            <p:cNvPr id="10" name="TextBox 7">
              <a:extLst>
                <a:ext uri="{FF2B5EF4-FFF2-40B4-BE49-F238E27FC236}">
                  <a16:creationId xmlns:a16="http://schemas.microsoft.com/office/drawing/2014/main" id="{C79EBB05-A810-809D-0050-1266F0615E9F}"/>
                </a:ext>
              </a:extLst>
            </p:cNvPr>
            <p:cNvSpPr txBox="1"/>
            <p:nvPr/>
          </p:nvSpPr>
          <p:spPr>
            <a:xfrm>
              <a:off x="0" y="-76200"/>
              <a:ext cx="1816195" cy="436195"/>
            </a:xfrm>
            <a:prstGeom prst="rect">
              <a:avLst/>
            </a:prstGeom>
          </p:spPr>
          <p:txBody>
            <a:bodyPr lIns="50800" tIns="50800" rIns="50800" bIns="50800" rtlCol="0" anchor="ctr"/>
            <a:lstStyle/>
            <a:p>
              <a:pPr algn="ctr">
                <a:lnSpc>
                  <a:spcPts val="3502"/>
                </a:lnSpc>
              </a:pPr>
              <a:endParaRPr/>
            </a:p>
          </p:txBody>
        </p:sp>
      </p:grpSp>
      <p:sp>
        <p:nvSpPr>
          <p:cNvPr id="12" name="Rectangle : coins arrondis 11">
            <a:extLst>
              <a:ext uri="{FF2B5EF4-FFF2-40B4-BE49-F238E27FC236}">
                <a16:creationId xmlns:a16="http://schemas.microsoft.com/office/drawing/2014/main" id="{00526E63-E633-6933-A192-2E839537724A}"/>
              </a:ext>
            </a:extLst>
          </p:cNvPr>
          <p:cNvSpPr/>
          <p:nvPr>
            <p:custDataLst>
              <p:tags r:id="rId2"/>
            </p:custDataLst>
          </p:nvPr>
        </p:nvSpPr>
        <p:spPr>
          <a:xfrm>
            <a:off x="1931660" y="2232385"/>
            <a:ext cx="5768217" cy="579764"/>
          </a:xfrm>
          <a:prstGeom prst="roundRect">
            <a:avLst/>
          </a:prstGeom>
          <a:ln w="38100">
            <a:solidFill>
              <a:srgbClr val="0038FF"/>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tabLst/>
              <a:defRPr/>
            </a:pPr>
            <a:r>
              <a:rPr lang="fr-CA" sz="2800">
                <a:solidFill>
                  <a:schemeClr val="tx1"/>
                </a:solidFill>
                <a:latin typeface="Calibri" panose="020F0502020204030204" pitchFamily="34" charset="0"/>
                <a:ea typeface="Calibri" panose="020F0502020204030204" pitchFamily="34" charset="0"/>
                <a:cs typeface="Calibri" panose="020F0502020204030204" pitchFamily="34" charset="0"/>
              </a:rPr>
              <a:t>Attitude et posture </a:t>
            </a:r>
            <a:r>
              <a:rPr kumimoji="0" lang="fr-FR" sz="28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dans les ateliers</a:t>
            </a:r>
          </a:p>
        </p:txBody>
      </p:sp>
      <p:sp>
        <p:nvSpPr>
          <p:cNvPr id="14" name="Rectangle : coins arrondis 13">
            <a:extLst>
              <a:ext uri="{FF2B5EF4-FFF2-40B4-BE49-F238E27FC236}">
                <a16:creationId xmlns:a16="http://schemas.microsoft.com/office/drawing/2014/main" id="{38ABB06B-1623-C432-1982-EA04563CC732}"/>
              </a:ext>
            </a:extLst>
          </p:cNvPr>
          <p:cNvSpPr/>
          <p:nvPr>
            <p:custDataLst>
              <p:tags r:id="rId3"/>
            </p:custDataLst>
          </p:nvPr>
        </p:nvSpPr>
        <p:spPr>
          <a:xfrm>
            <a:off x="1931660" y="3731615"/>
            <a:ext cx="7185524" cy="579764"/>
          </a:xfrm>
          <a:prstGeom prst="roundRect">
            <a:avLst/>
          </a:prstGeom>
          <a:ln w="38100">
            <a:solidFill>
              <a:srgbClr val="0038FF"/>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tabLst/>
              <a:defRPr/>
            </a:pPr>
            <a:r>
              <a:rPr kumimoji="0" lang="fr-FR" sz="28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Mise en mouvement dans le corps et l’espace</a:t>
            </a:r>
          </a:p>
        </p:txBody>
      </p:sp>
      <p:sp>
        <p:nvSpPr>
          <p:cNvPr id="15" name="Rectangle : coins arrondis 14">
            <a:extLst>
              <a:ext uri="{FF2B5EF4-FFF2-40B4-BE49-F238E27FC236}">
                <a16:creationId xmlns:a16="http://schemas.microsoft.com/office/drawing/2014/main" id="{B3B6BB18-135B-6C19-8B25-BA586DE3347F}"/>
              </a:ext>
            </a:extLst>
          </p:cNvPr>
          <p:cNvSpPr/>
          <p:nvPr>
            <p:custDataLst>
              <p:tags r:id="rId4"/>
            </p:custDataLst>
          </p:nvPr>
        </p:nvSpPr>
        <p:spPr>
          <a:xfrm>
            <a:off x="1931660" y="2982000"/>
            <a:ext cx="4205231" cy="579764"/>
          </a:xfrm>
          <a:prstGeom prst="roundRect">
            <a:avLst/>
          </a:prstGeom>
          <a:ln w="38100">
            <a:solidFill>
              <a:srgbClr val="0038FF"/>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tabLst/>
              <a:defRPr/>
            </a:pPr>
            <a:r>
              <a:rPr lang="fr-FR" sz="2800">
                <a:solidFill>
                  <a:schemeClr val="tx1"/>
                </a:solidFill>
                <a:latin typeface="Calibri" panose="020F0502020204030204" pitchFamily="34" charset="0"/>
                <a:ea typeface="Calibri" panose="020F0502020204030204" pitchFamily="34" charset="0"/>
                <a:cs typeface="Calibri" panose="020F0502020204030204" pitchFamily="34" charset="0"/>
              </a:rPr>
              <a:t>Exercices de </a:t>
            </a:r>
            <a:r>
              <a:rPr lang="fr-CA" sz="2800">
                <a:solidFill>
                  <a:schemeClr val="tx1"/>
                </a:solidFill>
                <a:latin typeface="Calibri" panose="020F0502020204030204" pitchFamily="34" charset="0"/>
                <a:ea typeface="Calibri" panose="020F0502020204030204" pitchFamily="34" charset="0"/>
                <a:cs typeface="Calibri" panose="020F0502020204030204" pitchFamily="34" charset="0"/>
              </a:rPr>
              <a:t>r</a:t>
            </a:r>
            <a:r>
              <a:rPr kumimoji="0" lang="fr-CA" sz="2800" b="0" i="0" u="none" strike="noStrike" kern="1200" cap="none" spc="0" normalizeH="0" baseline="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espiration</a:t>
            </a:r>
            <a:endParaRPr kumimoji="0" lang="fr-FR" sz="28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Rectangle : coins arrondis 15">
            <a:extLst>
              <a:ext uri="{FF2B5EF4-FFF2-40B4-BE49-F238E27FC236}">
                <a16:creationId xmlns:a16="http://schemas.microsoft.com/office/drawing/2014/main" id="{AB7C80B0-BCD2-114B-1D5B-659F32A79514}"/>
              </a:ext>
            </a:extLst>
          </p:cNvPr>
          <p:cNvSpPr/>
          <p:nvPr>
            <p:custDataLst>
              <p:tags r:id="rId5"/>
            </p:custDataLst>
          </p:nvPr>
        </p:nvSpPr>
        <p:spPr>
          <a:xfrm>
            <a:off x="1931660" y="4481230"/>
            <a:ext cx="3601080" cy="579764"/>
          </a:xfrm>
          <a:prstGeom prst="roundRect">
            <a:avLst/>
          </a:prstGeom>
          <a:ln w="38100">
            <a:solidFill>
              <a:srgbClr val="0038FF"/>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tabLst/>
              <a:defRPr/>
            </a:pPr>
            <a:r>
              <a:rPr kumimoji="0" lang="fr-FR" sz="28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Méditations guidées</a:t>
            </a:r>
          </a:p>
        </p:txBody>
      </p:sp>
      <p:sp>
        <p:nvSpPr>
          <p:cNvPr id="20" name="Freeform 9">
            <a:extLst>
              <a:ext uri="{FF2B5EF4-FFF2-40B4-BE49-F238E27FC236}">
                <a16:creationId xmlns:a16="http://schemas.microsoft.com/office/drawing/2014/main" id="{3315DEFD-82E6-8B41-FAE0-2F26863A133E}"/>
              </a:ext>
            </a:extLst>
          </p:cNvPr>
          <p:cNvSpPr/>
          <p:nvPr/>
        </p:nvSpPr>
        <p:spPr>
          <a:xfrm>
            <a:off x="10719555" y="1622286"/>
            <a:ext cx="600743" cy="706757"/>
          </a:xfrm>
          <a:custGeom>
            <a:avLst/>
            <a:gdLst/>
            <a:ahLst/>
            <a:cxnLst/>
            <a:rect l="l" t="t" r="r" b="b"/>
            <a:pathLst>
              <a:path w="901115" h="1060135">
                <a:moveTo>
                  <a:pt x="0" y="0"/>
                </a:moveTo>
                <a:lnTo>
                  <a:pt x="901115" y="0"/>
                </a:lnTo>
                <a:lnTo>
                  <a:pt x="901115" y="1060136"/>
                </a:lnTo>
                <a:lnTo>
                  <a:pt x="0" y="106013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fr-CA" sz="1200">
              <a:latin typeface="Calibri" panose="020F0502020204030204" pitchFamily="34" charset="0"/>
            </a:endParaRPr>
          </a:p>
        </p:txBody>
      </p:sp>
      <p:sp>
        <p:nvSpPr>
          <p:cNvPr id="21" name="ZoneTexte 20">
            <a:extLst>
              <a:ext uri="{FF2B5EF4-FFF2-40B4-BE49-F238E27FC236}">
                <a16:creationId xmlns:a16="http://schemas.microsoft.com/office/drawing/2014/main" id="{C91E6106-197B-CD76-9408-4B8D44A7BCBE}"/>
              </a:ext>
            </a:extLst>
          </p:cNvPr>
          <p:cNvSpPr txBox="1"/>
          <p:nvPr/>
        </p:nvSpPr>
        <p:spPr>
          <a:xfrm>
            <a:off x="6087272" y="4913163"/>
            <a:ext cx="4976035" cy="1200329"/>
          </a:xfrm>
          <a:prstGeom prst="rect">
            <a:avLst/>
          </a:prstGeom>
          <a:noFill/>
        </p:spPr>
        <p:txBody>
          <a:bodyPr wrap="square" rtlCol="0">
            <a:spAutoFit/>
          </a:bodyPr>
          <a:lstStyle/>
          <a:p>
            <a:pPr algn="ctr"/>
            <a:r>
              <a:rPr lang="fr-CA" b="1">
                <a:solidFill>
                  <a:schemeClr val="bg1"/>
                </a:solidFill>
                <a:latin typeface="Calibri" panose="020F0502020204030204" pitchFamily="34" charset="0"/>
                <a:ea typeface="Calibri" panose="020F0502020204030204" pitchFamily="34" charset="0"/>
                <a:cs typeface="Calibri" panose="020F0502020204030204" pitchFamily="34" charset="0"/>
              </a:rPr>
              <a:t>L’idée, c’est surtout d’expérimenter des stratégies diversifiées, à ton rythme, pour te permettre de trouver celles qui fonctionnent pour toi! </a:t>
            </a:r>
          </a:p>
          <a:p>
            <a:endParaRPr lang="fr-CA"/>
          </a:p>
        </p:txBody>
      </p:sp>
    </p:spTree>
    <p:extLst>
      <p:ext uri="{BB962C8B-B14F-4D97-AF65-F5344CB8AC3E}">
        <p14:creationId xmlns:p14="http://schemas.microsoft.com/office/powerpoint/2010/main" val="1801838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659C5316-C63C-3C99-AFA8-1A68F9287889}"/>
              </a:ext>
            </a:extLst>
          </p:cNvPr>
          <p:cNvSpPr/>
          <p:nvPr/>
        </p:nvSpPr>
        <p:spPr>
          <a:xfrm>
            <a:off x="-126074" y="0"/>
            <a:ext cx="12318074"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10999"/>
            </a:blip>
            <a:stretch>
              <a:fillRect t="-38185" b="-38185"/>
            </a:stretch>
          </a:blipFill>
        </p:spPr>
        <p:txBody>
          <a:bodyPr/>
          <a:lstStyle/>
          <a:p>
            <a:endParaRPr lang="fr-CA" sz="1200"/>
          </a:p>
        </p:txBody>
      </p:sp>
      <p:sp>
        <p:nvSpPr>
          <p:cNvPr id="3" name="ZoneTexte 2">
            <a:extLst>
              <a:ext uri="{FF2B5EF4-FFF2-40B4-BE49-F238E27FC236}">
                <a16:creationId xmlns:a16="http://schemas.microsoft.com/office/drawing/2014/main" id="{BDB95CE0-2BF5-A50F-47E7-6D6E3DB77D1D}"/>
              </a:ext>
            </a:extLst>
          </p:cNvPr>
          <p:cNvSpPr txBox="1"/>
          <p:nvPr/>
        </p:nvSpPr>
        <p:spPr>
          <a:xfrm>
            <a:off x="400138" y="338504"/>
            <a:ext cx="10063008" cy="995209"/>
          </a:xfrm>
          <a:prstGeom prst="rect">
            <a:avLst/>
          </a:prstGeom>
          <a:noFill/>
        </p:spPr>
        <p:txBody>
          <a:bodyPr wrap="square" rtlCol="0">
            <a:spAutoFit/>
          </a:bodyPr>
          <a:lstStyle/>
          <a:p>
            <a:r>
              <a:rPr lang="fr-CA" sz="5867" b="1">
                <a:solidFill>
                  <a:srgbClr val="0038FF"/>
                </a:solidFill>
                <a:latin typeface="Calibri" panose="020F0502020204030204" pitchFamily="34" charset="0"/>
                <a:ea typeface="Calibri" panose="020F0502020204030204" pitchFamily="34" charset="0"/>
                <a:cs typeface="Calibri" panose="020F0502020204030204" pitchFamily="34" charset="0"/>
              </a:rPr>
              <a:t>Contrat d’engagement</a:t>
            </a:r>
            <a:endParaRPr lang="en-US" sz="5867" b="1">
              <a:solidFill>
                <a:srgbClr val="0038FF"/>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2">
            <a:extLst>
              <a:ext uri="{FF2B5EF4-FFF2-40B4-BE49-F238E27FC236}">
                <a16:creationId xmlns:a16="http://schemas.microsoft.com/office/drawing/2014/main" id="{A93C76F6-2E95-76C6-2589-A9371889472C}"/>
              </a:ext>
            </a:extLst>
          </p:cNvPr>
          <p:cNvSpPr txBox="1">
            <a:spLocks/>
          </p:cNvSpPr>
          <p:nvPr>
            <p:custDataLst>
              <p:tags r:id="rId1"/>
            </p:custDataLst>
          </p:nvPr>
        </p:nvSpPr>
        <p:spPr>
          <a:xfrm>
            <a:off x="10159999" y="127000"/>
            <a:ext cx="1847711"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pPr/>
              <a:t>11</a:t>
            </a:fld>
            <a:endParaRPr lang="en-US" sz="1867" b="1"/>
          </a:p>
        </p:txBody>
      </p:sp>
      <p:sp>
        <p:nvSpPr>
          <p:cNvPr id="5" name="Freeform 9">
            <a:extLst>
              <a:ext uri="{FF2B5EF4-FFF2-40B4-BE49-F238E27FC236}">
                <a16:creationId xmlns:a16="http://schemas.microsoft.com/office/drawing/2014/main" id="{D8F4D2F3-F6DB-3ABE-E8AB-D4F58173E3BE}"/>
              </a:ext>
            </a:extLst>
          </p:cNvPr>
          <p:cNvSpPr/>
          <p:nvPr/>
        </p:nvSpPr>
        <p:spPr>
          <a:xfrm>
            <a:off x="0" y="5949303"/>
            <a:ext cx="2095233"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sz="1200"/>
          </a:p>
        </p:txBody>
      </p:sp>
      <p:sp>
        <p:nvSpPr>
          <p:cNvPr id="6" name="Espace réservé du contenu 6">
            <a:extLst>
              <a:ext uri="{FF2B5EF4-FFF2-40B4-BE49-F238E27FC236}">
                <a16:creationId xmlns:a16="http://schemas.microsoft.com/office/drawing/2014/main" id="{3F40583C-408F-ACA0-E4E7-35A3C0981A44}"/>
              </a:ext>
            </a:extLst>
          </p:cNvPr>
          <p:cNvSpPr txBox="1">
            <a:spLocks/>
          </p:cNvSpPr>
          <p:nvPr>
            <p:custDataLst>
              <p:tags r:id="rId2"/>
            </p:custDataLst>
          </p:nvPr>
        </p:nvSpPr>
        <p:spPr>
          <a:xfrm>
            <a:off x="760284" y="1333713"/>
            <a:ext cx="10474504" cy="5678380"/>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r>
              <a:rPr lang="fr-CA" sz="64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Je suis respectueux ou respectueuse. Point barre. C’est la base.</a:t>
            </a:r>
          </a:p>
          <a:p>
            <a:pPr marL="0" indent="0" algn="just">
              <a:lnSpc>
                <a:spcPct val="120000"/>
              </a:lnSpc>
              <a:buFont typeface="Arial" panose="020B0604020202020204" pitchFamily="34" charset="0"/>
              <a:buNone/>
            </a:pPr>
            <a:r>
              <a:rPr lang="fr-CA" sz="64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Je respecte la confidentialité des informations échangées. En d’autres mots, ce qui se dit dans les ateliers reste dans les ateliers.</a:t>
            </a:r>
          </a:p>
          <a:p>
            <a:pPr marL="0" indent="0" algn="just">
              <a:lnSpc>
                <a:spcPct val="120000"/>
              </a:lnSpc>
              <a:buFont typeface="Arial" panose="020B0604020202020204" pitchFamily="34" charset="0"/>
              <a:buNone/>
            </a:pPr>
            <a:r>
              <a:rPr lang="fr-CA" sz="64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Je parle au « je ». Je, c’est toi. Ce n’est pas les autres. Parle de ce que toi tu vis, tu ressens.</a:t>
            </a:r>
          </a:p>
          <a:p>
            <a:pPr marL="0" indent="0" algn="just">
              <a:lnSpc>
                <a:spcPct val="120000"/>
              </a:lnSpc>
              <a:buFont typeface="Arial" panose="020B0604020202020204" pitchFamily="34" charset="0"/>
              <a:buNone/>
            </a:pPr>
            <a:r>
              <a:rPr lang="fr-CA" sz="64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Je partage avec les autres seulement ce qui me convient. Bref, personne ne te force à parler. (Mais ça fait du bien de le faire, crois-nous).</a:t>
            </a:r>
          </a:p>
          <a:p>
            <a:pPr marL="0" indent="0" algn="just">
              <a:lnSpc>
                <a:spcPct val="120000"/>
              </a:lnSpc>
              <a:buFont typeface="Arial" panose="020B0604020202020204" pitchFamily="34" charset="0"/>
              <a:buNone/>
            </a:pPr>
            <a:r>
              <a:rPr lang="fr-CA" sz="64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J’écoute les autres, sans juger. Ça, c’est du respect, niveau expert.</a:t>
            </a:r>
          </a:p>
          <a:p>
            <a:pPr marL="0" indent="0" algn="just">
              <a:lnSpc>
                <a:spcPct val="120000"/>
              </a:lnSpc>
              <a:buFont typeface="Arial" panose="020B0604020202020204" pitchFamily="34" charset="0"/>
              <a:buNone/>
            </a:pPr>
            <a:r>
              <a:rPr lang="fr-CA" sz="64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J’attends mon tour avant de parler. Encore une fois, c’est la base.</a:t>
            </a:r>
          </a:p>
          <a:p>
            <a:pPr marL="0" indent="0" algn="just">
              <a:lnSpc>
                <a:spcPct val="120000"/>
              </a:lnSpc>
              <a:buFont typeface="Arial" panose="020B0604020202020204" pitchFamily="34" charset="0"/>
              <a:buNone/>
            </a:pPr>
            <a:r>
              <a:rPr lang="fr-CA" sz="64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Je peux aider les autres à exprimer leurs opinions et à les partager.</a:t>
            </a:r>
          </a:p>
          <a:p>
            <a:pPr marL="0" indent="0" algn="just">
              <a:lnSpc>
                <a:spcPct val="120000"/>
              </a:lnSpc>
              <a:buFont typeface="Arial" panose="020B0604020202020204" pitchFamily="34" charset="0"/>
              <a:buNone/>
            </a:pPr>
            <a:r>
              <a:rPr lang="fr-CA" sz="64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Je m’implique durant les ateliers. Ça sert à quoi, sinon? Non, mais pour vrai?</a:t>
            </a:r>
          </a:p>
          <a:p>
            <a:pPr marL="0" indent="0" algn="just">
              <a:lnSpc>
                <a:spcPct val="120000"/>
              </a:lnSpc>
              <a:buFont typeface="Arial" panose="020B0604020202020204" pitchFamily="34" charset="0"/>
              <a:buNone/>
            </a:pPr>
            <a:r>
              <a:rPr lang="fr-CA" sz="64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Entre les rencontres, je mets en pratique les trucs que j’ai appris. Je continue à réfléchir sur les sujets abordés et je tente de relever mon défi de la semaine.</a:t>
            </a:r>
          </a:p>
          <a:p>
            <a:pPr marL="0" indent="0" algn="just">
              <a:lnSpc>
                <a:spcPct val="120000"/>
              </a:lnSpc>
              <a:buFont typeface="Arial" panose="020B0604020202020204" pitchFamily="34" charset="0"/>
              <a:buNone/>
            </a:pPr>
            <a:r>
              <a:rPr lang="fr-CA" sz="64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Je me souviens qu’il y a, partout autour de moi, des ami</a:t>
            </a:r>
            <a:r>
              <a:rPr lang="fr-FR" sz="64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a:t>
            </a:r>
            <a:r>
              <a:rPr lang="fr-CA" sz="64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s, des parents, des intervenant</a:t>
            </a:r>
            <a:r>
              <a:rPr lang="fr-FR" sz="64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a:t>
            </a:r>
            <a:r>
              <a:rPr lang="fr-CA" sz="64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s ou des  enseignant</a:t>
            </a:r>
            <a:r>
              <a:rPr lang="fr-FR" sz="64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a:t>
            </a:r>
            <a:r>
              <a:rPr lang="fr-CA" sz="64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s à qui je peux me confier pour m’aider. </a:t>
            </a:r>
            <a:endParaRPr lang="fr-CA" sz="6400">
              <a:latin typeface="Calibri" panose="020F0502020204030204" pitchFamily="34" charset="0"/>
              <a:ea typeface="Calibri" panose="020F0502020204030204" pitchFamily="34" charset="0"/>
              <a:cs typeface="Calibri" panose="020F0502020204030204" pitchFamily="34" charset="0"/>
            </a:endParaRPr>
          </a:p>
          <a:p>
            <a:pPr marL="0" indent="0" algn="r">
              <a:lnSpc>
                <a:spcPct val="120000"/>
              </a:lnSpc>
              <a:spcBef>
                <a:spcPts val="0"/>
              </a:spcBef>
              <a:buFont typeface="Arial" panose="020B0604020202020204" pitchFamily="34" charset="0"/>
              <a:buNone/>
            </a:pPr>
            <a:r>
              <a:rPr lang="fr-CA" sz="3200" b="1">
                <a:solidFill>
                  <a:schemeClr val="bg1"/>
                </a:solidFill>
                <a:latin typeface="Calibri" panose="020F0502020204030204" pitchFamily="34" charset="0"/>
                <a:ea typeface="Calibri" panose="020F0502020204030204" pitchFamily="34" charset="0"/>
                <a:cs typeface="Calibri" panose="020F0502020204030204" pitchFamily="34" charset="0"/>
              </a:rPr>
              <a:t>j</a:t>
            </a:r>
            <a:br>
              <a:rPr lang="fr-CA" sz="6400" b="1">
                <a:latin typeface="Calibri" panose="020F0502020204030204" pitchFamily="34" charset="0"/>
                <a:ea typeface="Calibri" panose="020F0502020204030204" pitchFamily="34" charset="0"/>
                <a:cs typeface="Calibri" panose="020F0502020204030204" pitchFamily="34" charset="0"/>
              </a:rPr>
            </a:br>
            <a:r>
              <a:rPr lang="fr-CA" sz="6400" b="1">
                <a:latin typeface="Calibri" panose="020F0502020204030204" pitchFamily="34" charset="0"/>
                <a:ea typeface="Calibri" panose="020F0502020204030204" pitchFamily="34" charset="0"/>
                <a:cs typeface="Calibri" panose="020F0502020204030204" pitchFamily="34" charset="0"/>
              </a:rPr>
              <a:t>Je m’engage à respecter, du mieux que je peux, ces 10 règles de base. </a:t>
            </a:r>
            <a:endParaRPr lang="fr-FR" sz="6400" b="1">
              <a:latin typeface="Calibri" panose="020F0502020204030204" pitchFamily="34" charset="0"/>
              <a:ea typeface="Calibri" panose="020F0502020204030204" pitchFamily="34" charset="0"/>
              <a:cs typeface="Calibri" panose="020F0502020204030204" pitchFamily="34" charset="0"/>
            </a:endParaRPr>
          </a:p>
        </p:txBody>
      </p:sp>
      <p:sp>
        <p:nvSpPr>
          <p:cNvPr id="7" name="Freeform 3">
            <a:extLst>
              <a:ext uri="{FF2B5EF4-FFF2-40B4-BE49-F238E27FC236}">
                <a16:creationId xmlns:a16="http://schemas.microsoft.com/office/drawing/2014/main" id="{1C32B5EC-881A-34E3-0708-653EACC399FA}"/>
              </a:ext>
            </a:extLst>
          </p:cNvPr>
          <p:cNvSpPr/>
          <p:nvPr/>
        </p:nvSpPr>
        <p:spPr>
          <a:xfrm>
            <a:off x="409557" y="1333713"/>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7">
              <a:extLst>
                <a:ext uri="{96DAC541-7B7A-43D3-8B79-37D633B846F1}">
                  <asvg:svgBlip xmlns:asvg="http://schemas.microsoft.com/office/drawing/2016/SVG/main" r:embed="rId8"/>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8" name="Freeform 3">
            <a:extLst>
              <a:ext uri="{FF2B5EF4-FFF2-40B4-BE49-F238E27FC236}">
                <a16:creationId xmlns:a16="http://schemas.microsoft.com/office/drawing/2014/main" id="{789F498E-62F3-A489-6AE3-7FA34066D806}"/>
              </a:ext>
            </a:extLst>
          </p:cNvPr>
          <p:cNvSpPr/>
          <p:nvPr/>
        </p:nvSpPr>
        <p:spPr>
          <a:xfrm>
            <a:off x="409557" y="1741295"/>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7">
              <a:extLst>
                <a:ext uri="{96DAC541-7B7A-43D3-8B79-37D633B846F1}">
                  <asvg:svgBlip xmlns:asvg="http://schemas.microsoft.com/office/drawing/2016/SVG/main" r:embed="rId8"/>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9" name="Freeform 3">
            <a:extLst>
              <a:ext uri="{FF2B5EF4-FFF2-40B4-BE49-F238E27FC236}">
                <a16:creationId xmlns:a16="http://schemas.microsoft.com/office/drawing/2014/main" id="{2E2DA6EE-1624-A91C-799D-1079FC7502DC}"/>
              </a:ext>
            </a:extLst>
          </p:cNvPr>
          <p:cNvSpPr/>
          <p:nvPr/>
        </p:nvSpPr>
        <p:spPr>
          <a:xfrm>
            <a:off x="423231" y="2328922"/>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7">
              <a:extLst>
                <a:ext uri="{96DAC541-7B7A-43D3-8B79-37D633B846F1}">
                  <asvg:svgBlip xmlns:asvg="http://schemas.microsoft.com/office/drawing/2016/SVG/main" r:embed="rId8"/>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10" name="Freeform 3">
            <a:extLst>
              <a:ext uri="{FF2B5EF4-FFF2-40B4-BE49-F238E27FC236}">
                <a16:creationId xmlns:a16="http://schemas.microsoft.com/office/drawing/2014/main" id="{3E00AB14-1AF4-969C-54E1-64D28160F1B8}"/>
              </a:ext>
            </a:extLst>
          </p:cNvPr>
          <p:cNvSpPr/>
          <p:nvPr/>
        </p:nvSpPr>
        <p:spPr>
          <a:xfrm>
            <a:off x="434778" y="2793985"/>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7">
              <a:extLst>
                <a:ext uri="{96DAC541-7B7A-43D3-8B79-37D633B846F1}">
                  <asvg:svgBlip xmlns:asvg="http://schemas.microsoft.com/office/drawing/2016/SVG/main" r:embed="rId8"/>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11" name="Freeform 3">
            <a:extLst>
              <a:ext uri="{FF2B5EF4-FFF2-40B4-BE49-F238E27FC236}">
                <a16:creationId xmlns:a16="http://schemas.microsoft.com/office/drawing/2014/main" id="{E05CA3B8-D818-6DF4-04B1-99EAA897BBA6}"/>
              </a:ext>
            </a:extLst>
          </p:cNvPr>
          <p:cNvSpPr/>
          <p:nvPr/>
        </p:nvSpPr>
        <p:spPr>
          <a:xfrm>
            <a:off x="436606" y="3319642"/>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7">
              <a:extLst>
                <a:ext uri="{96DAC541-7B7A-43D3-8B79-37D633B846F1}">
                  <asvg:svgBlip xmlns:asvg="http://schemas.microsoft.com/office/drawing/2016/SVG/main" r:embed="rId8"/>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12" name="Freeform 3">
            <a:extLst>
              <a:ext uri="{FF2B5EF4-FFF2-40B4-BE49-F238E27FC236}">
                <a16:creationId xmlns:a16="http://schemas.microsoft.com/office/drawing/2014/main" id="{2D4796AF-2AF0-52D6-597D-89EB36F26168}"/>
              </a:ext>
            </a:extLst>
          </p:cNvPr>
          <p:cNvSpPr/>
          <p:nvPr/>
        </p:nvSpPr>
        <p:spPr>
          <a:xfrm>
            <a:off x="434778" y="3704560"/>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7">
              <a:extLst>
                <a:ext uri="{96DAC541-7B7A-43D3-8B79-37D633B846F1}">
                  <asvg:svgBlip xmlns:asvg="http://schemas.microsoft.com/office/drawing/2016/SVG/main" r:embed="rId8"/>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13" name="Freeform 3">
            <a:extLst>
              <a:ext uri="{FF2B5EF4-FFF2-40B4-BE49-F238E27FC236}">
                <a16:creationId xmlns:a16="http://schemas.microsoft.com/office/drawing/2014/main" id="{1A5C4E7C-AE30-B99C-0A98-CFCFD6F120E5}"/>
              </a:ext>
            </a:extLst>
          </p:cNvPr>
          <p:cNvSpPr/>
          <p:nvPr/>
        </p:nvSpPr>
        <p:spPr>
          <a:xfrm>
            <a:off x="429619" y="4069284"/>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7">
              <a:extLst>
                <a:ext uri="{96DAC541-7B7A-43D3-8B79-37D633B846F1}">
                  <asvg:svgBlip xmlns:asvg="http://schemas.microsoft.com/office/drawing/2016/SVG/main" r:embed="rId8"/>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14" name="Freeform 3">
            <a:extLst>
              <a:ext uri="{FF2B5EF4-FFF2-40B4-BE49-F238E27FC236}">
                <a16:creationId xmlns:a16="http://schemas.microsoft.com/office/drawing/2014/main" id="{3AA7E5D6-C8B6-E90A-388F-6005641D8D2D}"/>
              </a:ext>
            </a:extLst>
          </p:cNvPr>
          <p:cNvSpPr/>
          <p:nvPr/>
        </p:nvSpPr>
        <p:spPr>
          <a:xfrm>
            <a:off x="438434" y="4454202"/>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7">
              <a:extLst>
                <a:ext uri="{96DAC541-7B7A-43D3-8B79-37D633B846F1}">
                  <asvg:svgBlip xmlns:asvg="http://schemas.microsoft.com/office/drawing/2016/SVG/main" r:embed="rId8"/>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15" name="Freeform 3">
            <a:extLst>
              <a:ext uri="{FF2B5EF4-FFF2-40B4-BE49-F238E27FC236}">
                <a16:creationId xmlns:a16="http://schemas.microsoft.com/office/drawing/2014/main" id="{9B315769-DB48-FDA2-F99B-46918B654912}"/>
              </a:ext>
            </a:extLst>
          </p:cNvPr>
          <p:cNvSpPr/>
          <p:nvPr/>
        </p:nvSpPr>
        <p:spPr>
          <a:xfrm>
            <a:off x="443192" y="4850183"/>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7">
              <a:extLst>
                <a:ext uri="{96DAC541-7B7A-43D3-8B79-37D633B846F1}">
                  <asvg:svgBlip xmlns:asvg="http://schemas.microsoft.com/office/drawing/2016/SVG/main" r:embed="rId8"/>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16" name="Freeform 3">
            <a:extLst>
              <a:ext uri="{FF2B5EF4-FFF2-40B4-BE49-F238E27FC236}">
                <a16:creationId xmlns:a16="http://schemas.microsoft.com/office/drawing/2014/main" id="{BEDE941A-1AEA-B92E-0799-2BADB59B5167}"/>
              </a:ext>
            </a:extLst>
          </p:cNvPr>
          <p:cNvSpPr/>
          <p:nvPr/>
        </p:nvSpPr>
        <p:spPr>
          <a:xfrm>
            <a:off x="443192" y="5423646"/>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7">
              <a:extLst>
                <a:ext uri="{96DAC541-7B7A-43D3-8B79-37D633B846F1}">
                  <asvg:svgBlip xmlns:asvg="http://schemas.microsoft.com/office/drawing/2016/SVG/main" r:embed="rId8"/>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Tree>
    <p:extLst>
      <p:ext uri="{BB962C8B-B14F-4D97-AF65-F5344CB8AC3E}">
        <p14:creationId xmlns:p14="http://schemas.microsoft.com/office/powerpoint/2010/main" val="71920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
            <a:extLst>
              <a:ext uri="{FF2B5EF4-FFF2-40B4-BE49-F238E27FC236}">
                <a16:creationId xmlns:a16="http://schemas.microsoft.com/office/drawing/2014/main" id="{9B9113D3-AD84-F738-1A4A-E6B8C2237DEF}"/>
              </a:ext>
            </a:extLst>
          </p:cNvPr>
          <p:cNvSpPr>
            <a:spLocks noGrp="1" noRot="1" noMove="1" noResize="1" noEditPoints="1" noAdjustHandles="1" noChangeArrowheads="1" noChangeShapeType="1"/>
          </p:cNvSpPr>
          <p:nvPr/>
        </p:nvSpPr>
        <p:spPr>
          <a:xfrm>
            <a:off x="0" y="22367"/>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10999"/>
            </a:blip>
            <a:stretch>
              <a:fillRect t="-38185" b="-38185"/>
            </a:stretch>
          </a:blipFill>
        </p:spPr>
        <p:txBody>
          <a:bodyPr/>
          <a:lstStyle/>
          <a:p>
            <a:endParaRPr lang="fr-CA" sz="1200"/>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1"/>
            </p:custDataLst>
          </p:nvPr>
        </p:nvSpPr>
        <p:spPr>
          <a:xfrm>
            <a:off x="8610600" y="6356351"/>
            <a:ext cx="2743200" cy="365125"/>
          </a:xfrm>
          <a:prstGeom prst="rect">
            <a:avLst/>
          </a:prstGeom>
        </p:spPr>
        <p:txBody>
          <a:bodyPr/>
          <a:lstStyle/>
          <a:p>
            <a:fld id="{C145B74D-6A0D-CF46-9BFB-933D6D9953E9}" type="slidenum">
              <a:rPr lang="en-US" smtClean="0"/>
              <a:t>12</a:t>
            </a:fld>
            <a:endParaRPr lang="en-US"/>
          </a:p>
        </p:txBody>
      </p:sp>
      <p:sp>
        <p:nvSpPr>
          <p:cNvPr id="6" name="ZoneTexte 5">
            <a:extLst>
              <a:ext uri="{FF2B5EF4-FFF2-40B4-BE49-F238E27FC236}">
                <a16:creationId xmlns:a16="http://schemas.microsoft.com/office/drawing/2014/main" id="{6E2C968D-4596-560F-9DA1-AF2AA16D3C58}"/>
              </a:ext>
            </a:extLst>
          </p:cNvPr>
          <p:cNvSpPr txBox="1"/>
          <p:nvPr/>
        </p:nvSpPr>
        <p:spPr>
          <a:xfrm>
            <a:off x="575184" y="621235"/>
            <a:ext cx="7010400" cy="995209"/>
          </a:xfrm>
          <a:prstGeom prst="rect">
            <a:avLst/>
          </a:prstGeom>
          <a:noFill/>
        </p:spPr>
        <p:txBody>
          <a:bodyPr wrap="square" rtlCol="0">
            <a:spAutoFit/>
          </a:bodyPr>
          <a:lstStyle/>
          <a:p>
            <a:r>
              <a:rPr lang="fr-CA" sz="5867" b="1">
                <a:solidFill>
                  <a:srgbClr val="0038FF"/>
                </a:solidFill>
                <a:latin typeface="Calibri" panose="020F0502020204030204" pitchFamily="34" charset="0"/>
                <a:ea typeface="Calibri" panose="020F0502020204030204" pitchFamily="34" charset="0"/>
                <a:cs typeface="Calibri" panose="020F0502020204030204" pitchFamily="34" charset="0"/>
              </a:rPr>
              <a:t>Pour plus de contenu</a:t>
            </a:r>
          </a:p>
        </p:txBody>
      </p:sp>
      <p:sp>
        <p:nvSpPr>
          <p:cNvPr id="16" name="Freeform 20">
            <a:extLst>
              <a:ext uri="{FF2B5EF4-FFF2-40B4-BE49-F238E27FC236}">
                <a16:creationId xmlns:a16="http://schemas.microsoft.com/office/drawing/2014/main" id="{6D471F2B-7055-575D-1168-673B2311B591}"/>
              </a:ext>
            </a:extLst>
          </p:cNvPr>
          <p:cNvSpPr/>
          <p:nvPr/>
        </p:nvSpPr>
        <p:spPr>
          <a:xfrm>
            <a:off x="1625600" y="2057400"/>
            <a:ext cx="3793616" cy="3776397"/>
          </a:xfrm>
          <a:custGeom>
            <a:avLst/>
            <a:gdLst/>
            <a:ahLst/>
            <a:cxnLst/>
            <a:rect l="l" t="t" r="r" b="b"/>
            <a:pathLst>
              <a:path w="1979545" h="1979545">
                <a:moveTo>
                  <a:pt x="0" y="0"/>
                </a:moveTo>
                <a:lnTo>
                  <a:pt x="1979545" y="0"/>
                </a:lnTo>
                <a:lnTo>
                  <a:pt x="1979545" y="1979546"/>
                </a:lnTo>
                <a:lnTo>
                  <a:pt x="0" y="19795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sz="1200"/>
          </a:p>
        </p:txBody>
      </p:sp>
      <p:pic>
        <p:nvPicPr>
          <p:cNvPr id="2" name="Image 1">
            <a:extLst>
              <a:ext uri="{FF2B5EF4-FFF2-40B4-BE49-F238E27FC236}">
                <a16:creationId xmlns:a16="http://schemas.microsoft.com/office/drawing/2014/main" id="{0B36F144-D8EB-4F8C-9DD6-2C4CE2C85676}"/>
              </a:ext>
            </a:extLst>
          </p:cNvPr>
          <p:cNvPicPr>
            <a:picLocks noChangeAspect="1"/>
          </p:cNvPicPr>
          <p:nvPr/>
        </p:nvPicPr>
        <p:blipFill rotWithShape="1">
          <a:blip r:embed="rId7"/>
          <a:srcRect l="8597" t="9145" r="10254" b="9477"/>
          <a:stretch/>
        </p:blipFill>
        <p:spPr>
          <a:xfrm rot="21335743">
            <a:off x="2008282" y="3290861"/>
            <a:ext cx="3028253" cy="1481092"/>
          </a:xfrm>
          <a:prstGeom prst="rect">
            <a:avLst/>
          </a:prstGeom>
        </p:spPr>
      </p:pic>
      <p:sp>
        <p:nvSpPr>
          <p:cNvPr id="19" name="Freeform 20">
            <a:extLst>
              <a:ext uri="{FF2B5EF4-FFF2-40B4-BE49-F238E27FC236}">
                <a16:creationId xmlns:a16="http://schemas.microsoft.com/office/drawing/2014/main" id="{3254E2E8-F4EC-A414-9A3F-2F9625AD19EA}"/>
              </a:ext>
            </a:extLst>
          </p:cNvPr>
          <p:cNvSpPr/>
          <p:nvPr/>
        </p:nvSpPr>
        <p:spPr>
          <a:xfrm>
            <a:off x="5952396" y="2057400"/>
            <a:ext cx="3793616" cy="3776397"/>
          </a:xfrm>
          <a:custGeom>
            <a:avLst/>
            <a:gdLst/>
            <a:ahLst/>
            <a:cxnLst/>
            <a:rect l="l" t="t" r="r" b="b"/>
            <a:pathLst>
              <a:path w="1979545" h="1979545">
                <a:moveTo>
                  <a:pt x="0" y="0"/>
                </a:moveTo>
                <a:lnTo>
                  <a:pt x="1979545" y="0"/>
                </a:lnTo>
                <a:lnTo>
                  <a:pt x="1979545" y="1979546"/>
                </a:lnTo>
                <a:lnTo>
                  <a:pt x="0" y="19795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sz="1200"/>
          </a:p>
        </p:txBody>
      </p:sp>
      <p:pic>
        <p:nvPicPr>
          <p:cNvPr id="15" name="Image 14">
            <a:extLst>
              <a:ext uri="{FF2B5EF4-FFF2-40B4-BE49-F238E27FC236}">
                <a16:creationId xmlns:a16="http://schemas.microsoft.com/office/drawing/2014/main" id="{6873C40E-04D4-46A9-9CAC-8426AC82FAFF}"/>
              </a:ext>
            </a:extLst>
          </p:cNvPr>
          <p:cNvPicPr>
            <a:picLocks noChangeAspect="1"/>
          </p:cNvPicPr>
          <p:nvPr/>
        </p:nvPicPr>
        <p:blipFill>
          <a:blip r:embed="rId8"/>
          <a:stretch>
            <a:fillRect/>
          </a:stretch>
        </p:blipFill>
        <p:spPr>
          <a:xfrm>
            <a:off x="8284173" y="4409670"/>
            <a:ext cx="1230604" cy="1230604"/>
          </a:xfrm>
          <a:prstGeom prst="rect">
            <a:avLst/>
          </a:prstGeom>
        </p:spPr>
      </p:pic>
      <p:sp>
        <p:nvSpPr>
          <p:cNvPr id="20" name="ZoneTexte 19">
            <a:extLst>
              <a:ext uri="{FF2B5EF4-FFF2-40B4-BE49-F238E27FC236}">
                <a16:creationId xmlns:a16="http://schemas.microsoft.com/office/drawing/2014/main" id="{F6D75E6D-2CBF-8359-2B31-71F8D71CCE74}"/>
              </a:ext>
            </a:extLst>
          </p:cNvPr>
          <p:cNvSpPr txBox="1"/>
          <p:nvPr/>
        </p:nvSpPr>
        <p:spPr>
          <a:xfrm>
            <a:off x="6079659" y="2766300"/>
            <a:ext cx="3313404" cy="1672317"/>
          </a:xfrm>
          <a:prstGeom prst="rect">
            <a:avLst/>
          </a:prstGeom>
          <a:noFill/>
        </p:spPr>
        <p:txBody>
          <a:bodyPr wrap="square" rtlCol="0">
            <a:spAutoFit/>
          </a:bodyPr>
          <a:lstStyle/>
          <a:p>
            <a:r>
              <a:rPr lang="fr-CA" sz="3200" b="1">
                <a:solidFill>
                  <a:srgbClr val="2F5CEE"/>
                </a:solidFill>
              </a:rPr>
              <a:t>Suis-nous sur Instagram</a:t>
            </a:r>
          </a:p>
          <a:p>
            <a:r>
              <a:rPr lang="fr-CA" sz="2667" b="1">
                <a:solidFill>
                  <a:srgbClr val="2F5CEE"/>
                </a:solidFill>
              </a:rPr>
              <a:t>@horspiste_explo</a:t>
            </a:r>
          </a:p>
          <a:p>
            <a:endParaRPr lang="fr-CA" sz="1200"/>
          </a:p>
        </p:txBody>
      </p:sp>
      <p:sp>
        <p:nvSpPr>
          <p:cNvPr id="31" name="Freeform 9">
            <a:extLst>
              <a:ext uri="{FF2B5EF4-FFF2-40B4-BE49-F238E27FC236}">
                <a16:creationId xmlns:a16="http://schemas.microsoft.com/office/drawing/2014/main" id="{A067FB79-2D76-85EA-8186-C8B95DFC0B11}"/>
              </a:ext>
            </a:extLst>
          </p:cNvPr>
          <p:cNvSpPr/>
          <p:nvPr/>
        </p:nvSpPr>
        <p:spPr>
          <a:xfrm>
            <a:off x="9982200" y="5959160"/>
            <a:ext cx="2073789"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CA" sz="1200"/>
          </a:p>
        </p:txBody>
      </p:sp>
      <p:sp>
        <p:nvSpPr>
          <p:cNvPr id="22" name="Freeform 2">
            <a:extLst>
              <a:ext uri="{FF2B5EF4-FFF2-40B4-BE49-F238E27FC236}">
                <a16:creationId xmlns:a16="http://schemas.microsoft.com/office/drawing/2014/main" id="{4A0916E3-7433-8238-95B5-636B355E6666}"/>
              </a:ext>
            </a:extLst>
          </p:cNvPr>
          <p:cNvSpPr/>
          <p:nvPr/>
        </p:nvSpPr>
        <p:spPr>
          <a:xfrm rot="-2097957">
            <a:off x="6131569" y="4776964"/>
            <a:ext cx="1441815" cy="994745"/>
          </a:xfrm>
          <a:custGeom>
            <a:avLst/>
            <a:gdLst/>
            <a:ahLst/>
            <a:cxnLst/>
            <a:rect l="l" t="t" r="r" b="b"/>
            <a:pathLst>
              <a:path w="2861571" h="2485990">
                <a:moveTo>
                  <a:pt x="0" y="0"/>
                </a:moveTo>
                <a:lnTo>
                  <a:pt x="2861571" y="0"/>
                </a:lnTo>
                <a:lnTo>
                  <a:pt x="2861571" y="2485990"/>
                </a:lnTo>
                <a:lnTo>
                  <a:pt x="0" y="248599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CA" sz="1200"/>
          </a:p>
        </p:txBody>
      </p:sp>
      <p:sp>
        <p:nvSpPr>
          <p:cNvPr id="23" name="Freeform 6">
            <a:extLst>
              <a:ext uri="{FF2B5EF4-FFF2-40B4-BE49-F238E27FC236}">
                <a16:creationId xmlns:a16="http://schemas.microsoft.com/office/drawing/2014/main" id="{1CF6757A-D45D-EAC1-4614-CDEA2E1F13B1}"/>
              </a:ext>
            </a:extLst>
          </p:cNvPr>
          <p:cNvSpPr/>
          <p:nvPr/>
        </p:nvSpPr>
        <p:spPr>
          <a:xfrm>
            <a:off x="1177228" y="4976950"/>
            <a:ext cx="1180613" cy="1177661"/>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fr-CA" sz="1200">
              <a:solidFill>
                <a:srgbClr val="9BADFF"/>
              </a:solidFill>
            </a:endParaRPr>
          </a:p>
        </p:txBody>
      </p:sp>
      <p:sp>
        <p:nvSpPr>
          <p:cNvPr id="5" name="Slide Number Placeholder 2">
            <a:extLst>
              <a:ext uri="{FF2B5EF4-FFF2-40B4-BE49-F238E27FC236}">
                <a16:creationId xmlns:a16="http://schemas.microsoft.com/office/drawing/2014/main" id="{F8495F06-E459-AB1B-9D07-1490437FB251}"/>
              </a:ext>
            </a:extLst>
          </p:cNvPr>
          <p:cNvSpPr txBox="1">
            <a:spLocks/>
          </p:cNvSpPr>
          <p:nvPr>
            <p:custDataLst>
              <p:tags r:id="rId2"/>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pPr/>
              <a:t>12</a:t>
            </a:fld>
            <a:endParaRPr lang="en-US" sz="1867" b="1"/>
          </a:p>
        </p:txBody>
      </p:sp>
      <p:sp>
        <p:nvSpPr>
          <p:cNvPr id="7" name="ZoneTexte 6">
            <a:extLst>
              <a:ext uri="{FF2B5EF4-FFF2-40B4-BE49-F238E27FC236}">
                <a16:creationId xmlns:a16="http://schemas.microsoft.com/office/drawing/2014/main" id="{54D9F946-89A3-CD5E-F3EA-5372402C768E}"/>
              </a:ext>
            </a:extLst>
          </p:cNvPr>
          <p:cNvSpPr txBox="1"/>
          <p:nvPr/>
        </p:nvSpPr>
        <p:spPr>
          <a:xfrm>
            <a:off x="1835770" y="2563068"/>
            <a:ext cx="2941436" cy="666977"/>
          </a:xfrm>
          <a:prstGeom prst="rect">
            <a:avLst/>
          </a:prstGeom>
        </p:spPr>
        <p:txBody>
          <a:bodyPr wrap="square" rtlCol="0">
            <a:spAutoFit/>
          </a:bodyPr>
          <a:lstStyle/>
          <a:p>
            <a:pPr algn="l"/>
            <a:r>
              <a:rPr lang="fr-CA" sz="1867" b="1"/>
              <a:t>Pour plus de contenu, rendez-vous sur</a:t>
            </a:r>
          </a:p>
        </p:txBody>
      </p:sp>
    </p:spTree>
    <p:extLst>
      <p:ext uri="{BB962C8B-B14F-4D97-AF65-F5344CB8AC3E}">
        <p14:creationId xmlns:p14="http://schemas.microsoft.com/office/powerpoint/2010/main" val="3194177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DCCBB63C-F01E-9D43-A736-64DC8DA2307A}"/>
              </a:ext>
            </a:extLst>
          </p:cNvPr>
          <p:cNvSpPr>
            <a:spLocks noGrp="1"/>
          </p:cNvSpPr>
          <p:nvPr>
            <p:ph type="ctrTitle"/>
            <p:custDataLst>
              <p:tags r:id="rId1"/>
            </p:custDataLst>
          </p:nvPr>
        </p:nvSpPr>
        <p:spPr>
          <a:xfrm>
            <a:off x="1524000" y="3299193"/>
            <a:ext cx="9144000" cy="1370539"/>
          </a:xfrm>
        </p:spPr>
        <p:txBody>
          <a:bodyPr/>
          <a:lstStyle/>
          <a:p>
            <a:r>
              <a:rPr lang="en-US" b="1">
                <a:solidFill>
                  <a:srgbClr val="0038FF"/>
                </a:solidFill>
                <a:latin typeface="Calibri" panose="020F0502020204030204" pitchFamily="34" charset="0"/>
                <a:ea typeface="Calibri" panose="020F0502020204030204" pitchFamily="34" charset="0"/>
                <a:cs typeface="Calibri" panose="020F0502020204030204" pitchFamily="34" charset="0"/>
              </a:rPr>
              <a:t>Merci pour </a:t>
            </a:r>
            <a:r>
              <a:rPr lang="fr-CA" b="1">
                <a:solidFill>
                  <a:srgbClr val="0038FF"/>
                </a:solidFill>
                <a:latin typeface="Calibri" panose="020F0502020204030204" pitchFamily="34" charset="0"/>
                <a:ea typeface="Calibri" panose="020F0502020204030204" pitchFamily="34" charset="0"/>
                <a:cs typeface="Calibri" panose="020F0502020204030204" pitchFamily="34" charset="0"/>
              </a:rPr>
              <a:t>ton</a:t>
            </a:r>
            <a:r>
              <a:rPr lang="en-US" b="1">
                <a:solidFill>
                  <a:srgbClr val="0038FF"/>
                </a:solidFill>
                <a:latin typeface="Calibri" panose="020F0502020204030204" pitchFamily="34" charset="0"/>
                <a:ea typeface="Calibri" panose="020F0502020204030204" pitchFamily="34" charset="0"/>
                <a:cs typeface="Calibri" panose="020F0502020204030204" pitchFamily="34" charset="0"/>
              </a:rPr>
              <a:t> attention et à </a:t>
            </a:r>
            <a:r>
              <a:rPr lang="fr-CA" b="1" noProof="0">
                <a:solidFill>
                  <a:srgbClr val="0038FF"/>
                </a:solidFill>
                <a:latin typeface="Calibri" panose="020F0502020204030204" pitchFamily="34" charset="0"/>
                <a:ea typeface="Calibri" panose="020F0502020204030204" pitchFamily="34" charset="0"/>
                <a:cs typeface="Calibri" panose="020F0502020204030204" pitchFamily="34" charset="0"/>
              </a:rPr>
              <a:t>bientôt !</a:t>
            </a:r>
            <a:endParaRPr lang="en-US" b="1">
              <a:solidFill>
                <a:srgbClr val="0038FF"/>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6323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F6996-0CE4-9C9B-305E-12F25523AE1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B508EBB-8CCB-8CD4-FAAA-63B920483285}"/>
              </a:ext>
            </a:extLst>
          </p:cNvPr>
          <p:cNvSpPr>
            <a:spLocks noGrp="1" noRot="1" noMove="1" noResize="1" noEditPoints="1" noAdjustHandles="1" noChangeArrowheads="1" noChangeShapeType="1"/>
          </p:cNvSpPr>
          <p:nvPr/>
        </p:nvSpPr>
        <p:spPr>
          <a:xfrm>
            <a:off x="16681"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0999"/>
            </a:blip>
            <a:stretch>
              <a:fillRect t="-38185" b="-38185"/>
            </a:stretch>
          </a:blipFill>
        </p:spPr>
        <p:txBody>
          <a:bodyPr/>
          <a:lstStyle/>
          <a:p>
            <a:endParaRPr lang="fr-CA" sz="1200">
              <a:latin typeface="Calibri" panose="020F0502020204030204" pitchFamily="34" charset="0"/>
            </a:endParaRPr>
          </a:p>
        </p:txBody>
      </p:sp>
      <p:sp>
        <p:nvSpPr>
          <p:cNvPr id="6" name="Freeform 6">
            <a:extLst>
              <a:ext uri="{FF2B5EF4-FFF2-40B4-BE49-F238E27FC236}">
                <a16:creationId xmlns:a16="http://schemas.microsoft.com/office/drawing/2014/main" id="{D913C278-8533-690F-E8BD-A8F133E6716F}"/>
              </a:ext>
            </a:extLst>
          </p:cNvPr>
          <p:cNvSpPr/>
          <p:nvPr/>
        </p:nvSpPr>
        <p:spPr>
          <a:xfrm>
            <a:off x="406399" y="2230200"/>
            <a:ext cx="925995" cy="863600"/>
          </a:xfrm>
          <a:custGeom>
            <a:avLst/>
            <a:gdLst/>
            <a:ahLst/>
            <a:cxnLst/>
            <a:rect l="l" t="t" r="r" b="b"/>
            <a:pathLst>
              <a:path w="1388992" h="1634108">
                <a:moveTo>
                  <a:pt x="0" y="0"/>
                </a:moveTo>
                <a:lnTo>
                  <a:pt x="1388992" y="0"/>
                </a:lnTo>
                <a:lnTo>
                  <a:pt x="1388992" y="1634108"/>
                </a:lnTo>
                <a:lnTo>
                  <a:pt x="0" y="1634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sz="1200">
              <a:solidFill>
                <a:srgbClr val="0038FF"/>
              </a:solidFill>
              <a:latin typeface="Calibri" panose="020F0502020204030204" pitchFamily="34" charset="0"/>
            </a:endParaRPr>
          </a:p>
        </p:txBody>
      </p:sp>
      <p:sp>
        <p:nvSpPr>
          <p:cNvPr id="8" name="Freeform 10">
            <a:extLst>
              <a:ext uri="{FF2B5EF4-FFF2-40B4-BE49-F238E27FC236}">
                <a16:creationId xmlns:a16="http://schemas.microsoft.com/office/drawing/2014/main" id="{B1E7A6FE-3353-A967-402D-1ACB2649934A}"/>
              </a:ext>
            </a:extLst>
          </p:cNvPr>
          <p:cNvSpPr/>
          <p:nvPr/>
        </p:nvSpPr>
        <p:spPr>
          <a:xfrm>
            <a:off x="10115171" y="5932944"/>
            <a:ext cx="2093510" cy="949981"/>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sz="1200">
              <a:latin typeface="Calibri" panose="020F0502020204030204" pitchFamily="34" charset="0"/>
            </a:endParaRPr>
          </a:p>
        </p:txBody>
      </p:sp>
      <p:sp>
        <p:nvSpPr>
          <p:cNvPr id="9" name="ZoneTexte 8">
            <a:extLst>
              <a:ext uri="{FF2B5EF4-FFF2-40B4-BE49-F238E27FC236}">
                <a16:creationId xmlns:a16="http://schemas.microsoft.com/office/drawing/2014/main" id="{7AF3A09A-2EB2-3053-C517-0DF76F9A6BCF}"/>
              </a:ext>
            </a:extLst>
          </p:cNvPr>
          <p:cNvSpPr txBox="1"/>
          <p:nvPr/>
        </p:nvSpPr>
        <p:spPr>
          <a:xfrm>
            <a:off x="406400" y="496458"/>
            <a:ext cx="6494866" cy="1446550"/>
          </a:xfrm>
          <a:prstGeom prst="rect">
            <a:avLst/>
          </a:prstGeom>
          <a:noFill/>
        </p:spPr>
        <p:txBody>
          <a:bodyPr wrap="square" rtlCol="0">
            <a:spAutoFit/>
          </a:bodyPr>
          <a:lstStyle/>
          <a:p>
            <a:r>
              <a:rPr lang="fr-CA" sz="4400" b="1">
                <a:solidFill>
                  <a:srgbClr val="0038FF"/>
                </a:solidFill>
                <a:latin typeface="Calibri" panose="020F0502020204030204" pitchFamily="34" charset="0"/>
              </a:rPr>
              <a:t>À la fin de l’atelier, </a:t>
            </a:r>
          </a:p>
          <a:p>
            <a:r>
              <a:rPr lang="fr-CA" sz="4400" b="1">
                <a:solidFill>
                  <a:srgbClr val="0038FF"/>
                </a:solidFill>
                <a:latin typeface="Calibri" panose="020F0502020204030204" pitchFamily="34" charset="0"/>
              </a:rPr>
              <a:t>vous serez en mesure de…</a:t>
            </a:r>
            <a:endParaRPr lang="en-US" sz="4400" b="1">
              <a:solidFill>
                <a:srgbClr val="0038FF"/>
              </a:solidFill>
              <a:latin typeface="Calibri" panose="020F0502020204030204" pitchFamily="34" charset="0"/>
            </a:endParaRPr>
          </a:p>
        </p:txBody>
      </p:sp>
      <p:sp>
        <p:nvSpPr>
          <p:cNvPr id="10" name="Freeform 6">
            <a:extLst>
              <a:ext uri="{FF2B5EF4-FFF2-40B4-BE49-F238E27FC236}">
                <a16:creationId xmlns:a16="http://schemas.microsoft.com/office/drawing/2014/main" id="{9164C76F-C851-E884-5A2F-778D29D082C0}"/>
              </a:ext>
            </a:extLst>
          </p:cNvPr>
          <p:cNvSpPr/>
          <p:nvPr/>
        </p:nvSpPr>
        <p:spPr>
          <a:xfrm>
            <a:off x="406400" y="3360920"/>
            <a:ext cx="925995" cy="863600"/>
          </a:xfrm>
          <a:custGeom>
            <a:avLst/>
            <a:gdLst/>
            <a:ahLst/>
            <a:cxnLst/>
            <a:rect l="l" t="t" r="r" b="b"/>
            <a:pathLst>
              <a:path w="1388992" h="1634108">
                <a:moveTo>
                  <a:pt x="0" y="0"/>
                </a:moveTo>
                <a:lnTo>
                  <a:pt x="1388992" y="0"/>
                </a:lnTo>
                <a:lnTo>
                  <a:pt x="1388992" y="1634108"/>
                </a:lnTo>
                <a:lnTo>
                  <a:pt x="0" y="1634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sz="1200">
              <a:solidFill>
                <a:srgbClr val="0038FF"/>
              </a:solidFill>
              <a:latin typeface="Calibri" panose="020F0502020204030204" pitchFamily="34" charset="0"/>
            </a:endParaRPr>
          </a:p>
        </p:txBody>
      </p:sp>
      <p:sp>
        <p:nvSpPr>
          <p:cNvPr id="11" name="Freeform 6">
            <a:extLst>
              <a:ext uri="{FF2B5EF4-FFF2-40B4-BE49-F238E27FC236}">
                <a16:creationId xmlns:a16="http://schemas.microsoft.com/office/drawing/2014/main" id="{C3824C78-D969-DF27-170C-CA6F56181168}"/>
              </a:ext>
            </a:extLst>
          </p:cNvPr>
          <p:cNvSpPr/>
          <p:nvPr/>
        </p:nvSpPr>
        <p:spPr>
          <a:xfrm>
            <a:off x="406399" y="4667544"/>
            <a:ext cx="925995" cy="863600"/>
          </a:xfrm>
          <a:custGeom>
            <a:avLst/>
            <a:gdLst/>
            <a:ahLst/>
            <a:cxnLst/>
            <a:rect l="l" t="t" r="r" b="b"/>
            <a:pathLst>
              <a:path w="1388992" h="1634108">
                <a:moveTo>
                  <a:pt x="0" y="0"/>
                </a:moveTo>
                <a:lnTo>
                  <a:pt x="1388992" y="0"/>
                </a:lnTo>
                <a:lnTo>
                  <a:pt x="1388992" y="1634108"/>
                </a:lnTo>
                <a:lnTo>
                  <a:pt x="0" y="1634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sz="1200">
              <a:solidFill>
                <a:srgbClr val="0038FF"/>
              </a:solidFill>
              <a:latin typeface="Calibri" panose="020F0502020204030204" pitchFamily="34" charset="0"/>
            </a:endParaRPr>
          </a:p>
        </p:txBody>
      </p:sp>
      <p:sp>
        <p:nvSpPr>
          <p:cNvPr id="13" name="ZoneTexte 12">
            <a:extLst>
              <a:ext uri="{FF2B5EF4-FFF2-40B4-BE49-F238E27FC236}">
                <a16:creationId xmlns:a16="http://schemas.microsoft.com/office/drawing/2014/main" id="{3B7F1576-74B6-3969-AF71-1CD597A2DDC7}"/>
              </a:ext>
            </a:extLst>
          </p:cNvPr>
          <p:cNvSpPr txBox="1"/>
          <p:nvPr/>
        </p:nvSpPr>
        <p:spPr>
          <a:xfrm>
            <a:off x="1422400" y="2337295"/>
            <a:ext cx="9779000" cy="553998"/>
          </a:xfrm>
          <a:prstGeom prst="rect">
            <a:avLst/>
          </a:prstGeom>
          <a:noFill/>
        </p:spPr>
        <p:txBody>
          <a:bodyPr wrap="square" lIns="60960" tIns="30480" rIns="60960" bIns="30480" rtlCol="0" anchor="t">
            <a:spAutoFit/>
          </a:bodyPr>
          <a:lstStyle/>
          <a:p>
            <a:r>
              <a:rPr lang="fr-CA" sz="3200">
                <a:latin typeface="Calibri" panose="020F0502020204030204" pitchFamily="34" charset="0"/>
                <a:cs typeface="Arial"/>
              </a:rPr>
              <a:t>saisir à quoi sert le programme HORS-PISTE;</a:t>
            </a:r>
          </a:p>
        </p:txBody>
      </p:sp>
      <p:sp>
        <p:nvSpPr>
          <p:cNvPr id="14" name="ZoneTexte 13">
            <a:extLst>
              <a:ext uri="{FF2B5EF4-FFF2-40B4-BE49-F238E27FC236}">
                <a16:creationId xmlns:a16="http://schemas.microsoft.com/office/drawing/2014/main" id="{0724E310-00A0-A91B-6096-9B66B0A9CA7C}"/>
              </a:ext>
            </a:extLst>
          </p:cNvPr>
          <p:cNvSpPr txBox="1"/>
          <p:nvPr/>
        </p:nvSpPr>
        <p:spPr>
          <a:xfrm>
            <a:off x="1422400" y="3269500"/>
            <a:ext cx="8992616" cy="1046440"/>
          </a:xfrm>
          <a:prstGeom prst="rect">
            <a:avLst/>
          </a:prstGeom>
          <a:noFill/>
        </p:spPr>
        <p:txBody>
          <a:bodyPr wrap="square" lIns="60960" tIns="30480" rIns="60960" bIns="30480" rtlCol="0" anchor="t">
            <a:spAutoFit/>
          </a:bodyPr>
          <a:lstStyle/>
          <a:p>
            <a:pPr algn="just"/>
            <a:r>
              <a:rPr lang="fr-CA" sz="3200">
                <a:latin typeface="Calibri" panose="020F0502020204030204" pitchFamily="34" charset="0"/>
                <a:ea typeface="Calibri" panose="020F0502020204030204" pitchFamily="34" charset="0"/>
                <a:cs typeface="Calibri" panose="020F0502020204030204" pitchFamily="34" charset="0"/>
              </a:rPr>
              <a:t>connaître la philosophie et le fonctionnement du programme;</a:t>
            </a:r>
          </a:p>
        </p:txBody>
      </p:sp>
      <p:sp>
        <p:nvSpPr>
          <p:cNvPr id="15" name="ZoneTexte 14">
            <a:extLst>
              <a:ext uri="{FF2B5EF4-FFF2-40B4-BE49-F238E27FC236}">
                <a16:creationId xmlns:a16="http://schemas.microsoft.com/office/drawing/2014/main" id="{A5D389EC-C7AA-6284-022A-B635F99C2905}"/>
              </a:ext>
            </a:extLst>
          </p:cNvPr>
          <p:cNvSpPr txBox="1"/>
          <p:nvPr/>
        </p:nvSpPr>
        <p:spPr>
          <a:xfrm>
            <a:off x="1422400" y="4809853"/>
            <a:ext cx="8873744" cy="1046440"/>
          </a:xfrm>
          <a:prstGeom prst="rect">
            <a:avLst/>
          </a:prstGeom>
          <a:noFill/>
        </p:spPr>
        <p:txBody>
          <a:bodyPr wrap="square" lIns="60960" tIns="30480" rIns="60960" bIns="30480" rtlCol="0" anchor="t">
            <a:spAutoFit/>
          </a:bodyPr>
          <a:lstStyle/>
          <a:p>
            <a:r>
              <a:rPr lang="fr-CA" sz="3200">
                <a:latin typeface="Calibri" panose="020F0502020204030204" pitchFamily="34" charset="0"/>
                <a:cs typeface="Arial"/>
              </a:rPr>
              <a:t>comprendre ce qu’est la pleine conscience et ses biens-faits.</a:t>
            </a:r>
          </a:p>
        </p:txBody>
      </p:sp>
      <p:sp>
        <p:nvSpPr>
          <p:cNvPr id="22" name="Slide Number Placeholder 2">
            <a:extLst>
              <a:ext uri="{FF2B5EF4-FFF2-40B4-BE49-F238E27FC236}">
                <a16:creationId xmlns:a16="http://schemas.microsoft.com/office/drawing/2014/main" id="{E302C8F0-BC7F-C211-48F4-C1AF8615BC6E}"/>
              </a:ext>
            </a:extLst>
          </p:cNvPr>
          <p:cNvSpPr txBox="1">
            <a:spLocks/>
          </p:cNvSpPr>
          <p:nvPr>
            <p:custDataLst>
              <p:tags r:id="rId1"/>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latin typeface="Calibri" panose="020F0502020204030204" pitchFamily="34" charset="0"/>
              </a:rPr>
              <a:pPr/>
              <a:t>2</a:t>
            </a:fld>
            <a:endParaRPr lang="en-US" sz="1867" b="1">
              <a:latin typeface="Calibri" panose="020F0502020204030204" pitchFamily="34" charset="0"/>
            </a:endParaRPr>
          </a:p>
        </p:txBody>
      </p:sp>
    </p:spTree>
    <p:extLst>
      <p:ext uri="{BB962C8B-B14F-4D97-AF65-F5344CB8AC3E}">
        <p14:creationId xmlns:p14="http://schemas.microsoft.com/office/powerpoint/2010/main" val="570861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5E65E-5448-DB65-C1D2-46BA74C677B9}"/>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AAEA42CA-C319-5000-8439-017DC54C2BAF}"/>
              </a:ext>
            </a:extLst>
          </p:cNvPr>
          <p:cNvSpPr>
            <a:spLocks noGrp="1" noRot="1" noMove="1" noResize="1" noEditPoints="1" noAdjustHandles="1" noChangeArrowheads="1" noChangeShapeType="1"/>
          </p:cNvSpPr>
          <p:nvPr/>
        </p:nvSpPr>
        <p:spPr>
          <a:xfrm>
            <a:off x="16681"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5">
              <a:alphaModFix amt="10999"/>
            </a:blip>
            <a:stretch>
              <a:fillRect t="-38185" b="-38185"/>
            </a:stretch>
          </a:blipFill>
        </p:spPr>
        <p:txBody>
          <a:bodyPr/>
          <a:lstStyle/>
          <a:p>
            <a:endParaRPr lang="fr-CA" sz="1200">
              <a:latin typeface="Calibri" panose="020F0502020204030204" pitchFamily="34" charset="0"/>
            </a:endParaRPr>
          </a:p>
        </p:txBody>
      </p:sp>
      <p:sp>
        <p:nvSpPr>
          <p:cNvPr id="9" name="Freeform 9">
            <a:extLst>
              <a:ext uri="{FF2B5EF4-FFF2-40B4-BE49-F238E27FC236}">
                <a16:creationId xmlns:a16="http://schemas.microsoft.com/office/drawing/2014/main" id="{B01DA82F-F50E-131B-7EAE-B7E1888366AA}"/>
              </a:ext>
            </a:extLst>
          </p:cNvPr>
          <p:cNvSpPr/>
          <p:nvPr/>
        </p:nvSpPr>
        <p:spPr>
          <a:xfrm>
            <a:off x="10118212" y="5949304"/>
            <a:ext cx="2073789"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sz="1200">
              <a:latin typeface="Calibri" panose="020F0502020204030204" pitchFamily="34" charset="0"/>
            </a:endParaRPr>
          </a:p>
        </p:txBody>
      </p:sp>
      <p:sp>
        <p:nvSpPr>
          <p:cNvPr id="10" name="ZoneTexte 9">
            <a:extLst>
              <a:ext uri="{FF2B5EF4-FFF2-40B4-BE49-F238E27FC236}">
                <a16:creationId xmlns:a16="http://schemas.microsoft.com/office/drawing/2014/main" id="{0E58510B-35DA-0B22-48A8-6C1193ED68F7}"/>
              </a:ext>
            </a:extLst>
          </p:cNvPr>
          <p:cNvSpPr txBox="1"/>
          <p:nvPr/>
        </p:nvSpPr>
        <p:spPr>
          <a:xfrm>
            <a:off x="355600" y="533096"/>
            <a:ext cx="9284073" cy="992579"/>
          </a:xfrm>
          <a:prstGeom prst="rect">
            <a:avLst/>
          </a:prstGeom>
          <a:noFill/>
        </p:spPr>
        <p:txBody>
          <a:bodyPr wrap="square" lIns="91440" tIns="45720" rIns="91440" bIns="45720" rtlCol="0" anchor="t">
            <a:spAutoFit/>
          </a:bodyPr>
          <a:lstStyle/>
          <a:p>
            <a:r>
              <a:rPr lang="fr-CA" sz="5850" b="1">
                <a:solidFill>
                  <a:srgbClr val="0038FF"/>
                </a:solidFill>
                <a:latin typeface="Calibri"/>
                <a:ea typeface="Calibri"/>
                <a:cs typeface="Calibri"/>
              </a:rPr>
              <a:t>Capsule d’introduction</a:t>
            </a:r>
          </a:p>
        </p:txBody>
      </p:sp>
      <p:sp>
        <p:nvSpPr>
          <p:cNvPr id="13" name="Freeform 13">
            <a:extLst>
              <a:ext uri="{FF2B5EF4-FFF2-40B4-BE49-F238E27FC236}">
                <a16:creationId xmlns:a16="http://schemas.microsoft.com/office/drawing/2014/main" id="{631932E1-CC4F-E665-7D9A-EAC13C22BC7E}"/>
              </a:ext>
            </a:extLst>
          </p:cNvPr>
          <p:cNvSpPr/>
          <p:nvPr/>
        </p:nvSpPr>
        <p:spPr>
          <a:xfrm>
            <a:off x="-16681" y="4354096"/>
            <a:ext cx="3048292" cy="2503905"/>
          </a:xfrm>
          <a:custGeom>
            <a:avLst/>
            <a:gdLst/>
            <a:ahLst/>
            <a:cxnLst/>
            <a:rect l="l" t="t" r="r" b="b"/>
            <a:pathLst>
              <a:path w="3214523" h="3076567">
                <a:moveTo>
                  <a:pt x="0" y="0"/>
                </a:moveTo>
                <a:lnTo>
                  <a:pt x="3214524" y="0"/>
                </a:lnTo>
                <a:lnTo>
                  <a:pt x="3214524" y="3076567"/>
                </a:lnTo>
                <a:lnTo>
                  <a:pt x="0" y="3076567"/>
                </a:lnTo>
                <a:lnTo>
                  <a:pt x="0" y="0"/>
                </a:lnTo>
                <a:close/>
              </a:path>
            </a:pathLst>
          </a:custGeom>
          <a:blipFill>
            <a:blip r:embed="rId8">
              <a:extLst>
                <a:ext uri="{96DAC541-7B7A-43D3-8B79-37D633B846F1}">
                  <asvg:svgBlip xmlns:asvg="http://schemas.microsoft.com/office/drawing/2016/SVG/main" r:embed="rId9"/>
                </a:ext>
              </a:extLst>
            </a:blip>
            <a:stretch>
              <a:fillRect l="-28320" r="-1" b="-38308"/>
            </a:stretch>
          </a:blipFill>
        </p:spPr>
        <p:txBody>
          <a:bodyPr/>
          <a:lstStyle/>
          <a:p>
            <a:endParaRPr lang="fr-CA" sz="1200">
              <a:latin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B434490C-F0D6-C963-B291-85066DDE427B}"/>
              </a:ext>
            </a:extLst>
          </p:cNvPr>
          <p:cNvSpPr>
            <a:spLocks noGrp="1"/>
          </p:cNvSpPr>
          <p:nvPr>
            <p:ph type="sldNum" sz="quarter" idx="12"/>
          </p:nvPr>
        </p:nvSpPr>
        <p:spPr/>
        <p:txBody>
          <a:bodyPr/>
          <a:lstStyle/>
          <a:p>
            <a:fld id="{B6F15528-21DE-4FAA-801E-634DDDAF4B2B}" type="slidenum">
              <a:rPr lang="en-US" smtClean="0"/>
              <a:pPr/>
              <a:t>3</a:t>
            </a:fld>
            <a:endParaRPr lang="en-US"/>
          </a:p>
        </p:txBody>
      </p:sp>
      <p:sp>
        <p:nvSpPr>
          <p:cNvPr id="3" name="Slide Number Placeholder 2">
            <a:extLst>
              <a:ext uri="{FF2B5EF4-FFF2-40B4-BE49-F238E27FC236}">
                <a16:creationId xmlns:a16="http://schemas.microsoft.com/office/drawing/2014/main" id="{FE0452D2-D7A7-1D0A-EAC0-1F8D16FDA965}"/>
              </a:ext>
            </a:extLst>
          </p:cNvPr>
          <p:cNvSpPr txBox="1">
            <a:spLocks/>
          </p:cNvSpPr>
          <p:nvPr>
            <p:custDataLst>
              <p:tags r:id="rId1"/>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latin typeface="Calibri" panose="020F0502020204030204" pitchFamily="34" charset="0"/>
              </a:rPr>
              <a:pPr/>
              <a:t>3</a:t>
            </a:fld>
            <a:endParaRPr lang="en-US" sz="1867" b="1">
              <a:latin typeface="Calibri" panose="020F0502020204030204" pitchFamily="34" charset="0"/>
            </a:endParaRPr>
          </a:p>
        </p:txBody>
      </p:sp>
      <p:sp>
        <p:nvSpPr>
          <p:cNvPr id="6" name="Rectangle 5">
            <a:extLst>
              <a:ext uri="{FF2B5EF4-FFF2-40B4-BE49-F238E27FC236}">
                <a16:creationId xmlns:a16="http://schemas.microsoft.com/office/drawing/2014/main" id="{926E189D-EFA7-61F6-5FF6-8273068A6495}"/>
              </a:ext>
            </a:extLst>
          </p:cNvPr>
          <p:cNvSpPr/>
          <p:nvPr/>
        </p:nvSpPr>
        <p:spPr>
          <a:xfrm>
            <a:off x="7550573" y="3194416"/>
            <a:ext cx="3604533" cy="1270000"/>
          </a:xfrm>
          <a:prstGeom prst="rect">
            <a:avLst/>
          </a:prstGeom>
          <a:solidFill>
            <a:srgbClr val="0038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200">
              <a:latin typeface="Calibri" panose="020F0502020204030204" pitchFamily="34" charset="0"/>
            </a:endParaRPr>
          </a:p>
        </p:txBody>
      </p:sp>
      <p:sp>
        <p:nvSpPr>
          <p:cNvPr id="4" name="ZoneTexte 3">
            <a:extLst>
              <a:ext uri="{FF2B5EF4-FFF2-40B4-BE49-F238E27FC236}">
                <a16:creationId xmlns:a16="http://schemas.microsoft.com/office/drawing/2014/main" id="{91B08388-F221-A668-395C-56EEA7ABDCEC}"/>
              </a:ext>
            </a:extLst>
          </p:cNvPr>
          <p:cNvSpPr txBox="1"/>
          <p:nvPr/>
        </p:nvSpPr>
        <p:spPr>
          <a:xfrm>
            <a:off x="7447839" y="3639588"/>
            <a:ext cx="3810000" cy="379656"/>
          </a:xfrm>
          <a:prstGeom prst="rect">
            <a:avLst/>
          </a:prstGeom>
        </p:spPr>
        <p:txBody>
          <a:bodyPr wrap="square" rtlCol="0">
            <a:spAutoFit/>
          </a:bodyPr>
          <a:lstStyle/>
          <a:p>
            <a:pPr algn="ctr"/>
            <a:r>
              <a:rPr lang="fr-CA" sz="1867" b="1">
                <a:solidFill>
                  <a:schemeClr val="bg1"/>
                </a:solidFill>
                <a:latin typeface="Calibri" panose="020F0502020204030204" pitchFamily="34" charset="0"/>
                <a:hlinkClick r:id="rId10">
                  <a:extLst>
                    <a:ext uri="{A12FA001-AC4F-418D-AE19-62706E023703}">
                      <ahyp:hlinkClr xmlns:ahyp="http://schemas.microsoft.com/office/drawing/2018/hyperlinkcolor" val="tx"/>
                    </a:ext>
                  </a:extLst>
                </a:hlinkClick>
              </a:rPr>
              <a:t>Capsule audio</a:t>
            </a:r>
            <a:endParaRPr lang="fr-CA" sz="1867" b="1">
              <a:solidFill>
                <a:schemeClr val="bg1"/>
              </a:solidFill>
              <a:latin typeface="Calibri" panose="020F0502020204030204" pitchFamily="34" charset="0"/>
            </a:endParaRPr>
          </a:p>
        </p:txBody>
      </p:sp>
      <p:pic>
        <p:nvPicPr>
          <p:cNvPr id="8" name="Graphique 7" descr="Volume avec un remplissage uni">
            <a:extLst>
              <a:ext uri="{FF2B5EF4-FFF2-40B4-BE49-F238E27FC236}">
                <a16:creationId xmlns:a16="http://schemas.microsoft.com/office/drawing/2014/main" id="{73060571-9FA9-F3F9-BFDB-C87FC77563C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0977103">
            <a:off x="10883667" y="2987605"/>
            <a:ext cx="609600" cy="609600"/>
          </a:xfrm>
          <a:prstGeom prst="rect">
            <a:avLst/>
          </a:prstGeom>
        </p:spPr>
      </p:pic>
      <p:pic>
        <p:nvPicPr>
          <p:cNvPr id="5" name="Média en ligne 4" title="HORS-PISTE - Exploration _ Capsule d'introduction">
            <a:hlinkClick r:id="" action="ppaction://media"/>
            <a:extLst>
              <a:ext uri="{FF2B5EF4-FFF2-40B4-BE49-F238E27FC236}">
                <a16:creationId xmlns:a16="http://schemas.microsoft.com/office/drawing/2014/main" id="{56B2EB07-A18F-7B63-9C3E-400D1783B8F9}"/>
              </a:ext>
            </a:extLst>
          </p:cNvPr>
          <p:cNvPicPr>
            <a:picLocks noRot="1" noChangeAspect="1"/>
          </p:cNvPicPr>
          <p:nvPr>
            <a:videoFile r:link="rId2"/>
          </p:nvPr>
        </p:nvPicPr>
        <p:blipFill>
          <a:blip r:embed="rId13"/>
          <a:stretch>
            <a:fillRect/>
          </a:stretch>
        </p:blipFill>
        <p:spPr>
          <a:xfrm>
            <a:off x="533893" y="2011193"/>
            <a:ext cx="6294000" cy="3540375"/>
          </a:xfrm>
          <a:prstGeom prst="rect">
            <a:avLst/>
          </a:prstGeom>
        </p:spPr>
      </p:pic>
      <p:sp>
        <p:nvSpPr>
          <p:cNvPr id="14" name="Freeform 9">
            <a:extLst>
              <a:ext uri="{FF2B5EF4-FFF2-40B4-BE49-F238E27FC236}">
                <a16:creationId xmlns:a16="http://schemas.microsoft.com/office/drawing/2014/main" id="{C4E939F2-5FA5-9329-FFB3-00493234A7C3}"/>
              </a:ext>
            </a:extLst>
          </p:cNvPr>
          <p:cNvSpPr/>
          <p:nvPr/>
        </p:nvSpPr>
        <p:spPr>
          <a:xfrm>
            <a:off x="6552379" y="1657815"/>
            <a:ext cx="600743" cy="706757"/>
          </a:xfrm>
          <a:custGeom>
            <a:avLst/>
            <a:gdLst/>
            <a:ahLst/>
            <a:cxnLst/>
            <a:rect l="l" t="t" r="r" b="b"/>
            <a:pathLst>
              <a:path w="901115" h="1060135">
                <a:moveTo>
                  <a:pt x="0" y="0"/>
                </a:moveTo>
                <a:lnTo>
                  <a:pt x="901115" y="0"/>
                </a:lnTo>
                <a:lnTo>
                  <a:pt x="901115" y="1060136"/>
                </a:lnTo>
                <a:lnTo>
                  <a:pt x="0" y="106013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fr-CA" sz="1200">
              <a:latin typeface="Calibri" panose="020F0502020204030204" pitchFamily="34" charset="0"/>
            </a:endParaRPr>
          </a:p>
        </p:txBody>
      </p:sp>
      <p:sp>
        <p:nvSpPr>
          <p:cNvPr id="11" name="ZoneTexte 10">
            <a:extLst>
              <a:ext uri="{FF2B5EF4-FFF2-40B4-BE49-F238E27FC236}">
                <a16:creationId xmlns:a16="http://schemas.microsoft.com/office/drawing/2014/main" id="{43A4DBD0-223F-9899-2741-E17A8C26E0A0}"/>
              </a:ext>
            </a:extLst>
          </p:cNvPr>
          <p:cNvSpPr txBox="1"/>
          <p:nvPr/>
        </p:nvSpPr>
        <p:spPr>
          <a:xfrm>
            <a:off x="1251857" y="5656868"/>
            <a:ext cx="5725886" cy="369332"/>
          </a:xfrm>
          <a:prstGeom prst="rect">
            <a:avLst/>
          </a:prstGeom>
          <a:noFill/>
        </p:spPr>
        <p:txBody>
          <a:bodyPr wrap="square" rtlCol="0">
            <a:spAutoFit/>
          </a:bodyPr>
          <a:lstStyle/>
          <a:p>
            <a:r>
              <a:rPr lang="fr-CA">
                <a:hlinkClick r:id="rId16"/>
              </a:rPr>
              <a:t>https://vimeo.com/1111289892?share=copy#t=0</a:t>
            </a:r>
            <a:r>
              <a:rPr lang="fr-CA"/>
              <a:t> </a:t>
            </a:r>
          </a:p>
        </p:txBody>
      </p:sp>
    </p:spTree>
    <p:extLst>
      <p:ext uri="{BB962C8B-B14F-4D97-AF65-F5344CB8AC3E}">
        <p14:creationId xmlns:p14="http://schemas.microsoft.com/office/powerpoint/2010/main" val="371714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25842-58A4-7FB9-DCDA-D41EA97CB853}"/>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5C5D506F-DB4B-8722-E95A-E821ECA93C8E}"/>
              </a:ext>
            </a:extLst>
          </p:cNvPr>
          <p:cNvSpPr>
            <a:spLocks noGrp="1" noRot="1" noMove="1" noResize="1" noEditPoints="1" noAdjustHandles="1" noChangeArrowheads="1" noChangeShapeType="1"/>
          </p:cNvSpPr>
          <p:nvPr/>
        </p:nvSpPr>
        <p:spPr>
          <a:xfrm>
            <a:off x="16681"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5">
              <a:alphaModFix amt="10999"/>
            </a:blip>
            <a:stretch>
              <a:fillRect t="-38185" b="-38185"/>
            </a:stretch>
          </a:blipFill>
        </p:spPr>
        <p:txBody>
          <a:bodyPr/>
          <a:lstStyle/>
          <a:p>
            <a:endParaRPr lang="fr-CA" sz="1200">
              <a:latin typeface="Calibri" panose="020F0502020204030204" pitchFamily="34" charset="0"/>
            </a:endParaRPr>
          </a:p>
        </p:txBody>
      </p:sp>
      <p:sp>
        <p:nvSpPr>
          <p:cNvPr id="9" name="Freeform 9">
            <a:extLst>
              <a:ext uri="{FF2B5EF4-FFF2-40B4-BE49-F238E27FC236}">
                <a16:creationId xmlns:a16="http://schemas.microsoft.com/office/drawing/2014/main" id="{993EEC44-992C-48CA-7906-DB0812C7C33B}"/>
              </a:ext>
            </a:extLst>
          </p:cNvPr>
          <p:cNvSpPr/>
          <p:nvPr/>
        </p:nvSpPr>
        <p:spPr>
          <a:xfrm>
            <a:off x="10118211" y="5949303"/>
            <a:ext cx="2073789"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sz="1200">
              <a:latin typeface="Calibri" panose="020F0502020204030204" pitchFamily="34" charset="0"/>
            </a:endParaRPr>
          </a:p>
        </p:txBody>
      </p:sp>
      <p:sp>
        <p:nvSpPr>
          <p:cNvPr id="10" name="ZoneTexte 9">
            <a:extLst>
              <a:ext uri="{FF2B5EF4-FFF2-40B4-BE49-F238E27FC236}">
                <a16:creationId xmlns:a16="http://schemas.microsoft.com/office/drawing/2014/main" id="{D407578B-9756-6F2B-AFA0-5903D45CEBB1}"/>
              </a:ext>
            </a:extLst>
          </p:cNvPr>
          <p:cNvSpPr txBox="1"/>
          <p:nvPr/>
        </p:nvSpPr>
        <p:spPr>
          <a:xfrm>
            <a:off x="355600" y="533096"/>
            <a:ext cx="10902239" cy="992579"/>
          </a:xfrm>
          <a:prstGeom prst="rect">
            <a:avLst/>
          </a:prstGeom>
          <a:noFill/>
        </p:spPr>
        <p:txBody>
          <a:bodyPr wrap="square" lIns="91440" tIns="45720" rIns="91440" bIns="45720" rtlCol="0" anchor="t">
            <a:spAutoFit/>
          </a:bodyPr>
          <a:lstStyle/>
          <a:p>
            <a:r>
              <a:rPr lang="fr-CA" sz="5850" b="1">
                <a:solidFill>
                  <a:srgbClr val="0038FF"/>
                </a:solidFill>
                <a:latin typeface="Calibri"/>
                <a:ea typeface="Calibri"/>
                <a:cs typeface="Calibri"/>
              </a:rPr>
              <a:t>L’adolescence est une période de :</a:t>
            </a:r>
          </a:p>
        </p:txBody>
      </p:sp>
      <p:sp>
        <p:nvSpPr>
          <p:cNvPr id="3" name="Slide Number Placeholder 2">
            <a:extLst>
              <a:ext uri="{FF2B5EF4-FFF2-40B4-BE49-F238E27FC236}">
                <a16:creationId xmlns:a16="http://schemas.microsoft.com/office/drawing/2014/main" id="{D1B3B4A1-34AB-2A57-2310-97E22D093622}"/>
              </a:ext>
            </a:extLst>
          </p:cNvPr>
          <p:cNvSpPr txBox="1">
            <a:spLocks/>
          </p:cNvSpPr>
          <p:nvPr>
            <p:custDataLst>
              <p:tags r:id="rId1"/>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latin typeface="Calibri" panose="020F0502020204030204" pitchFamily="34" charset="0"/>
              </a:rPr>
              <a:pPr/>
              <a:t>4</a:t>
            </a:fld>
            <a:endParaRPr lang="en-US" sz="1867" b="1">
              <a:latin typeface="Calibri" panose="020F0502020204030204" pitchFamily="34" charset="0"/>
            </a:endParaRPr>
          </a:p>
        </p:txBody>
      </p:sp>
      <p:sp>
        <p:nvSpPr>
          <p:cNvPr id="4" name="ZoneTexte 3">
            <a:extLst>
              <a:ext uri="{FF2B5EF4-FFF2-40B4-BE49-F238E27FC236}">
                <a16:creationId xmlns:a16="http://schemas.microsoft.com/office/drawing/2014/main" id="{FC4FAED8-CE29-B9ED-6E35-63BCB5B40460}"/>
              </a:ext>
            </a:extLst>
          </p:cNvPr>
          <p:cNvSpPr txBox="1"/>
          <p:nvPr/>
        </p:nvSpPr>
        <p:spPr>
          <a:xfrm>
            <a:off x="7447839" y="3639588"/>
            <a:ext cx="3810000" cy="379656"/>
          </a:xfrm>
          <a:prstGeom prst="rect">
            <a:avLst/>
          </a:prstGeom>
        </p:spPr>
        <p:txBody>
          <a:bodyPr wrap="square" rtlCol="0">
            <a:spAutoFit/>
          </a:bodyPr>
          <a:lstStyle/>
          <a:p>
            <a:pPr algn="ctr"/>
            <a:r>
              <a:rPr lang="fr-CA" sz="1867" b="1">
                <a:solidFill>
                  <a:srgbClr val="FFFFFF"/>
                </a:solidFill>
                <a:latin typeface="Calibri" panose="020F0502020204030204" pitchFamily="34" charset="0"/>
              </a:rPr>
              <a:t>Capsule audio bientôt disponible.</a:t>
            </a:r>
          </a:p>
        </p:txBody>
      </p:sp>
      <p:sp>
        <p:nvSpPr>
          <p:cNvPr id="5" name="Freeform 3">
            <a:extLst>
              <a:ext uri="{FF2B5EF4-FFF2-40B4-BE49-F238E27FC236}">
                <a16:creationId xmlns:a16="http://schemas.microsoft.com/office/drawing/2014/main" id="{57F213A5-79B5-F632-F0C5-E315B204B20A}"/>
              </a:ext>
            </a:extLst>
          </p:cNvPr>
          <p:cNvSpPr/>
          <p:nvPr/>
        </p:nvSpPr>
        <p:spPr>
          <a:xfrm>
            <a:off x="0" y="4276419"/>
            <a:ext cx="2817770" cy="2581581"/>
          </a:xfrm>
          <a:custGeom>
            <a:avLst/>
            <a:gdLst/>
            <a:ahLst/>
            <a:cxnLst/>
            <a:rect l="l" t="t" r="r" b="b"/>
            <a:pathLst>
              <a:path w="5031231" h="5018653">
                <a:moveTo>
                  <a:pt x="0" y="0"/>
                </a:moveTo>
                <a:lnTo>
                  <a:pt x="5031231" y="0"/>
                </a:lnTo>
                <a:lnTo>
                  <a:pt x="5031231" y="5018653"/>
                </a:lnTo>
                <a:lnTo>
                  <a:pt x="0" y="5018653"/>
                </a:lnTo>
                <a:lnTo>
                  <a:pt x="0" y="0"/>
                </a:lnTo>
                <a:close/>
              </a:path>
            </a:pathLst>
          </a:custGeom>
          <a:blipFill>
            <a:blip r:embed="rId8">
              <a:extLst>
                <a:ext uri="{96DAC541-7B7A-43D3-8B79-37D633B846F1}">
                  <asvg:svgBlip xmlns:asvg="http://schemas.microsoft.com/office/drawing/2016/SVG/main" r:embed="rId9"/>
                </a:ext>
              </a:extLst>
            </a:blip>
            <a:stretch>
              <a:fillRect l="-19036" b="-29602"/>
            </a:stretch>
          </a:blipFill>
        </p:spPr>
        <p:txBody>
          <a:bodyPr/>
          <a:lstStyle/>
          <a:p>
            <a:endParaRPr lang="fr-CA" sz="1200">
              <a:latin typeface="Calibri" panose="020F0502020204030204" pitchFamily="34" charset="0"/>
            </a:endParaRPr>
          </a:p>
        </p:txBody>
      </p:sp>
      <p:sp>
        <p:nvSpPr>
          <p:cNvPr id="11" name="ZoneTexte 10">
            <a:extLst>
              <a:ext uri="{FF2B5EF4-FFF2-40B4-BE49-F238E27FC236}">
                <a16:creationId xmlns:a16="http://schemas.microsoft.com/office/drawing/2014/main" id="{7A737A54-C7D9-2FE6-F8C4-49331C320D90}"/>
              </a:ext>
            </a:extLst>
          </p:cNvPr>
          <p:cNvSpPr txBox="1"/>
          <p:nvPr/>
        </p:nvSpPr>
        <p:spPr>
          <a:xfrm>
            <a:off x="766188" y="1561632"/>
            <a:ext cx="7844411" cy="1477328"/>
          </a:xfrm>
          <a:prstGeom prst="rect">
            <a:avLst/>
          </a:prstGeom>
          <a:noFill/>
        </p:spPr>
        <p:txBody>
          <a:bodyPr wrap="square" rtlCol="0">
            <a:spAutoFit/>
          </a:bodyPr>
          <a:lstStyle/>
          <a:p>
            <a:r>
              <a:rPr lang="fr-CA" sz="2400">
                <a:latin typeface="Calibri" panose="020F0502020204030204" pitchFamily="34" charset="0"/>
                <a:ea typeface="Calibri" panose="020F0502020204030204" pitchFamily="34" charset="0"/>
                <a:cs typeface="Calibri" panose="020F0502020204030204" pitchFamily="34" charset="0"/>
              </a:rPr>
              <a:t>Changements physiques et psychologiques importants;</a:t>
            </a:r>
          </a:p>
          <a:p>
            <a:r>
              <a:rPr lang="fr-CA" sz="2400">
                <a:latin typeface="Calibri" panose="020F0502020204030204" pitchFamily="34" charset="0"/>
                <a:ea typeface="Calibri" panose="020F0502020204030204" pitchFamily="34" charset="0"/>
                <a:cs typeface="Calibri" panose="020F0502020204030204" pitchFamily="34" charset="0"/>
              </a:rPr>
              <a:t>Belles découvertes;</a:t>
            </a:r>
          </a:p>
          <a:p>
            <a:r>
              <a:rPr lang="fr-CA" sz="2400">
                <a:latin typeface="Calibri" panose="020F0502020204030204" pitchFamily="34" charset="0"/>
                <a:ea typeface="Calibri" panose="020F0502020204030204" pitchFamily="34" charset="0"/>
                <a:cs typeface="Calibri" panose="020F0502020204030204" pitchFamily="34" charset="0"/>
              </a:rPr>
              <a:t>Grands défis personnels.</a:t>
            </a:r>
          </a:p>
          <a:p>
            <a:endParaRPr lang="fr-CA"/>
          </a:p>
        </p:txBody>
      </p:sp>
      <p:sp>
        <p:nvSpPr>
          <p:cNvPr id="12" name="Freeform 3">
            <a:extLst>
              <a:ext uri="{FF2B5EF4-FFF2-40B4-BE49-F238E27FC236}">
                <a16:creationId xmlns:a16="http://schemas.microsoft.com/office/drawing/2014/main" id="{4F4DF1CA-3D7F-00B8-8944-A1CAFB15B8CF}"/>
              </a:ext>
            </a:extLst>
          </p:cNvPr>
          <p:cNvSpPr/>
          <p:nvPr/>
        </p:nvSpPr>
        <p:spPr>
          <a:xfrm>
            <a:off x="424880" y="1655411"/>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8">
              <a:extLst>
                <a:ext uri="{96DAC541-7B7A-43D3-8B79-37D633B846F1}">
                  <asvg:svgBlip xmlns:asvg="http://schemas.microsoft.com/office/drawing/2016/SVG/main" r:embed="rId10"/>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15" name="Freeform 3">
            <a:extLst>
              <a:ext uri="{FF2B5EF4-FFF2-40B4-BE49-F238E27FC236}">
                <a16:creationId xmlns:a16="http://schemas.microsoft.com/office/drawing/2014/main" id="{9EF49F41-5210-44B2-60BF-D3B3722F879A}"/>
              </a:ext>
            </a:extLst>
          </p:cNvPr>
          <p:cNvSpPr/>
          <p:nvPr/>
        </p:nvSpPr>
        <p:spPr>
          <a:xfrm>
            <a:off x="424880" y="2058771"/>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8">
              <a:extLst>
                <a:ext uri="{96DAC541-7B7A-43D3-8B79-37D633B846F1}">
                  <asvg:svgBlip xmlns:asvg="http://schemas.microsoft.com/office/drawing/2016/SVG/main" r:embed="rId10"/>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16" name="Freeform 3">
            <a:extLst>
              <a:ext uri="{FF2B5EF4-FFF2-40B4-BE49-F238E27FC236}">
                <a16:creationId xmlns:a16="http://schemas.microsoft.com/office/drawing/2014/main" id="{7262B554-8597-B725-8540-C24A63B3ED98}"/>
              </a:ext>
            </a:extLst>
          </p:cNvPr>
          <p:cNvSpPr/>
          <p:nvPr/>
        </p:nvSpPr>
        <p:spPr>
          <a:xfrm>
            <a:off x="424880" y="2435073"/>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8">
              <a:extLst>
                <a:ext uri="{96DAC541-7B7A-43D3-8B79-37D633B846F1}">
                  <asvg:svgBlip xmlns:asvg="http://schemas.microsoft.com/office/drawing/2016/SVG/main" r:embed="rId10"/>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pic>
        <p:nvPicPr>
          <p:cNvPr id="18" name="Image 17">
            <a:extLst>
              <a:ext uri="{FF2B5EF4-FFF2-40B4-BE49-F238E27FC236}">
                <a16:creationId xmlns:a16="http://schemas.microsoft.com/office/drawing/2014/main" id="{B4F8105A-A29D-901F-4685-27BB9D1A3A22}"/>
              </a:ext>
            </a:extLst>
          </p:cNvPr>
          <p:cNvPicPr>
            <a:picLocks noChangeAspect="1"/>
          </p:cNvPicPr>
          <p:nvPr>
            <p:custDataLst>
              <p:tags r:id="rId2"/>
            </p:custDataLst>
          </p:nvPr>
        </p:nvPicPr>
        <p:blipFill>
          <a:blip r:embed="rId11">
            <a:alphaModFix amt="70000"/>
          </a:blip>
          <a:stretch>
            <a:fillRect/>
          </a:stretch>
        </p:blipFill>
        <p:spPr>
          <a:xfrm>
            <a:off x="6525246" y="2182018"/>
            <a:ext cx="5557508" cy="2341300"/>
          </a:xfrm>
          <a:prstGeom prst="rect">
            <a:avLst/>
          </a:prstGeom>
          <a:solidFill>
            <a:schemeClr val="bg1"/>
          </a:solidFill>
        </p:spPr>
      </p:pic>
      <p:sp>
        <p:nvSpPr>
          <p:cNvPr id="17" name="ZoneTexte 16">
            <a:extLst>
              <a:ext uri="{FF2B5EF4-FFF2-40B4-BE49-F238E27FC236}">
                <a16:creationId xmlns:a16="http://schemas.microsoft.com/office/drawing/2014/main" id="{65EB30E7-A088-0F3D-4E14-9B3EA7B3E32C}"/>
              </a:ext>
            </a:extLst>
          </p:cNvPr>
          <p:cNvSpPr txBox="1"/>
          <p:nvPr/>
        </p:nvSpPr>
        <p:spPr>
          <a:xfrm>
            <a:off x="6870844" y="2732107"/>
            <a:ext cx="4978524" cy="1323439"/>
          </a:xfrm>
          <a:prstGeom prst="rect">
            <a:avLst/>
          </a:prstGeom>
          <a:noFill/>
        </p:spPr>
        <p:txBody>
          <a:bodyPr wrap="square" rtlCol="0">
            <a:spAutoFit/>
          </a:bodyPr>
          <a:lstStyle/>
          <a:p>
            <a:pPr algn="ctr"/>
            <a:r>
              <a:rPr lang="fr-CA" sz="4000" b="1">
                <a:solidFill>
                  <a:srgbClr val="0038FF"/>
                </a:solidFill>
                <a:latin typeface="Calibri" panose="020F0502020204030204" pitchFamily="34" charset="0"/>
                <a:ea typeface="Calibri" panose="020F0502020204030204" pitchFamily="34" charset="0"/>
                <a:cs typeface="Calibri" panose="020F0502020204030204" pitchFamily="34" charset="0"/>
              </a:rPr>
              <a:t>C’est un peu comme </a:t>
            </a:r>
          </a:p>
          <a:p>
            <a:pPr algn="ctr"/>
            <a:r>
              <a:rPr lang="fr-CA" sz="4000" b="1">
                <a:solidFill>
                  <a:srgbClr val="0038FF"/>
                </a:solidFill>
                <a:latin typeface="Calibri" panose="020F0502020204030204" pitchFamily="34" charset="0"/>
                <a:ea typeface="Calibri" panose="020F0502020204030204" pitchFamily="34" charset="0"/>
                <a:cs typeface="Calibri" panose="020F0502020204030204" pitchFamily="34" charset="0"/>
              </a:rPr>
              <a:t>gravir une montagne… </a:t>
            </a:r>
          </a:p>
        </p:txBody>
      </p:sp>
      <p:grpSp>
        <p:nvGrpSpPr>
          <p:cNvPr id="19" name="Group 4">
            <a:extLst>
              <a:ext uri="{FF2B5EF4-FFF2-40B4-BE49-F238E27FC236}">
                <a16:creationId xmlns:a16="http://schemas.microsoft.com/office/drawing/2014/main" id="{0808F2B7-EE14-0122-049E-A91E4559E05B}"/>
              </a:ext>
            </a:extLst>
          </p:cNvPr>
          <p:cNvGrpSpPr/>
          <p:nvPr/>
        </p:nvGrpSpPr>
        <p:grpSpPr>
          <a:xfrm>
            <a:off x="512223" y="3706001"/>
            <a:ext cx="3950208" cy="908980"/>
            <a:chOff x="0" y="0"/>
            <a:chExt cx="2149108" cy="495463"/>
          </a:xfrm>
        </p:grpSpPr>
        <p:sp>
          <p:nvSpPr>
            <p:cNvPr id="20" name="Freeform 5">
              <a:extLst>
                <a:ext uri="{FF2B5EF4-FFF2-40B4-BE49-F238E27FC236}">
                  <a16:creationId xmlns:a16="http://schemas.microsoft.com/office/drawing/2014/main" id="{6CE95959-7E9E-D690-FB99-37065EAA71FF}"/>
                </a:ext>
              </a:extLst>
            </p:cNvPr>
            <p:cNvSpPr/>
            <p:nvPr/>
          </p:nvSpPr>
          <p:spPr>
            <a:xfrm>
              <a:off x="0" y="0"/>
              <a:ext cx="2149108" cy="495463"/>
            </a:xfrm>
            <a:custGeom>
              <a:avLst/>
              <a:gdLst/>
              <a:ahLst/>
              <a:cxnLst/>
              <a:rect l="l" t="t" r="r" b="b"/>
              <a:pathLst>
                <a:path w="2149108" h="495463">
                  <a:moveTo>
                    <a:pt x="0" y="0"/>
                  </a:moveTo>
                  <a:lnTo>
                    <a:pt x="2149108" y="0"/>
                  </a:lnTo>
                  <a:lnTo>
                    <a:pt x="2149108" y="495463"/>
                  </a:lnTo>
                  <a:lnTo>
                    <a:pt x="0" y="495463"/>
                  </a:lnTo>
                  <a:close/>
                </a:path>
              </a:pathLst>
            </a:custGeom>
            <a:solidFill>
              <a:srgbClr val="9BADFF"/>
            </a:solidFill>
          </p:spPr>
          <p:txBody>
            <a:bodyPr/>
            <a:lstStyle/>
            <a:p>
              <a:endParaRPr lang="fr-CA"/>
            </a:p>
          </p:txBody>
        </p:sp>
        <p:sp>
          <p:nvSpPr>
            <p:cNvPr id="21" name="TextBox 6">
              <a:extLst>
                <a:ext uri="{FF2B5EF4-FFF2-40B4-BE49-F238E27FC236}">
                  <a16:creationId xmlns:a16="http://schemas.microsoft.com/office/drawing/2014/main" id="{A40A23D6-43CF-57AA-A9A5-25A51D479D85}"/>
                </a:ext>
              </a:extLst>
            </p:cNvPr>
            <p:cNvSpPr txBox="1"/>
            <p:nvPr/>
          </p:nvSpPr>
          <p:spPr>
            <a:xfrm>
              <a:off x="0" y="-76200"/>
              <a:ext cx="2149108" cy="571663"/>
            </a:xfrm>
            <a:prstGeom prst="rect">
              <a:avLst/>
            </a:prstGeom>
          </p:spPr>
          <p:txBody>
            <a:bodyPr lIns="50800" tIns="50800" rIns="50800" bIns="50800" rtlCol="0" anchor="ctr"/>
            <a:lstStyle/>
            <a:p>
              <a:pPr algn="ctr">
                <a:lnSpc>
                  <a:spcPts val="3502"/>
                </a:lnSpc>
              </a:pPr>
              <a:endParaRPr/>
            </a:p>
          </p:txBody>
        </p:sp>
      </p:grpSp>
      <p:sp>
        <p:nvSpPr>
          <p:cNvPr id="22" name="Freeform 8">
            <a:extLst>
              <a:ext uri="{FF2B5EF4-FFF2-40B4-BE49-F238E27FC236}">
                <a16:creationId xmlns:a16="http://schemas.microsoft.com/office/drawing/2014/main" id="{ACC42F2D-46AC-728A-1DAF-2D9DFF0E7392}"/>
              </a:ext>
            </a:extLst>
          </p:cNvPr>
          <p:cNvSpPr/>
          <p:nvPr/>
        </p:nvSpPr>
        <p:spPr>
          <a:xfrm>
            <a:off x="4149404" y="3474026"/>
            <a:ext cx="626053" cy="626053"/>
          </a:xfrm>
          <a:custGeom>
            <a:avLst/>
            <a:gdLst/>
            <a:ahLst/>
            <a:cxnLst/>
            <a:rect l="l" t="t" r="r" b="b"/>
            <a:pathLst>
              <a:path w="1243604" h="1243604">
                <a:moveTo>
                  <a:pt x="0" y="0"/>
                </a:moveTo>
                <a:lnTo>
                  <a:pt x="1243605" y="0"/>
                </a:lnTo>
                <a:lnTo>
                  <a:pt x="1243605" y="1243604"/>
                </a:lnTo>
                <a:lnTo>
                  <a:pt x="0" y="124360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CA"/>
          </a:p>
        </p:txBody>
      </p:sp>
      <p:sp>
        <p:nvSpPr>
          <p:cNvPr id="23" name="ZoneTexte 22">
            <a:extLst>
              <a:ext uri="{FF2B5EF4-FFF2-40B4-BE49-F238E27FC236}">
                <a16:creationId xmlns:a16="http://schemas.microsoft.com/office/drawing/2014/main" id="{EE605967-95B8-FD6F-F99D-3760025318E1}"/>
              </a:ext>
            </a:extLst>
          </p:cNvPr>
          <p:cNvSpPr txBox="1"/>
          <p:nvPr/>
        </p:nvSpPr>
        <p:spPr>
          <a:xfrm>
            <a:off x="-1201080" y="3868104"/>
            <a:ext cx="6954324" cy="584775"/>
          </a:xfrm>
          <a:prstGeom prst="rect">
            <a:avLst/>
          </a:prstGeom>
          <a:noFill/>
        </p:spPr>
        <p:txBody>
          <a:bodyPr wrap="square" rtlCol="0">
            <a:spAutoFit/>
          </a:bodyPr>
          <a:lstStyle/>
          <a:p>
            <a:pPr marR="89535" lvl="1" algn="ctr">
              <a:spcBef>
                <a:spcPts val="600"/>
              </a:spcBef>
              <a:spcAft>
                <a:spcPts val="600"/>
              </a:spcAft>
            </a:pPr>
            <a:r>
              <a:rPr lang="fr-CA" sz="3200" b="1">
                <a:solidFill>
                  <a:schemeClr val="bg1"/>
                </a:solidFill>
                <a:effectLst/>
                <a:latin typeface="Calibri" panose="020F0502020204030204" pitchFamily="34" charset="0"/>
                <a:ea typeface="Trebuchet MS" panose="020B0603020202020204" pitchFamily="34" charset="0"/>
                <a:cs typeface="Trebuchet MS" panose="020B0603020202020204" pitchFamily="34" charset="0"/>
              </a:rPr>
              <a:t> Pourquoi, selon toi? </a:t>
            </a:r>
          </a:p>
        </p:txBody>
      </p:sp>
      <p:grpSp>
        <p:nvGrpSpPr>
          <p:cNvPr id="24" name="Group 4">
            <a:extLst>
              <a:ext uri="{FF2B5EF4-FFF2-40B4-BE49-F238E27FC236}">
                <a16:creationId xmlns:a16="http://schemas.microsoft.com/office/drawing/2014/main" id="{53DDD5B7-4B56-1768-88BF-F7A823354922}"/>
              </a:ext>
            </a:extLst>
          </p:cNvPr>
          <p:cNvGrpSpPr/>
          <p:nvPr/>
        </p:nvGrpSpPr>
        <p:grpSpPr>
          <a:xfrm>
            <a:off x="5410721" y="4691854"/>
            <a:ext cx="5663679" cy="1187009"/>
            <a:chOff x="0" y="0"/>
            <a:chExt cx="2149108" cy="495463"/>
          </a:xfrm>
        </p:grpSpPr>
        <p:sp>
          <p:nvSpPr>
            <p:cNvPr id="25" name="Freeform 5">
              <a:extLst>
                <a:ext uri="{FF2B5EF4-FFF2-40B4-BE49-F238E27FC236}">
                  <a16:creationId xmlns:a16="http://schemas.microsoft.com/office/drawing/2014/main" id="{D608B06D-9CEB-9D08-BF89-42F38F464DD4}"/>
                </a:ext>
              </a:extLst>
            </p:cNvPr>
            <p:cNvSpPr/>
            <p:nvPr/>
          </p:nvSpPr>
          <p:spPr>
            <a:xfrm>
              <a:off x="0" y="0"/>
              <a:ext cx="2149108" cy="495463"/>
            </a:xfrm>
            <a:custGeom>
              <a:avLst/>
              <a:gdLst/>
              <a:ahLst/>
              <a:cxnLst/>
              <a:rect l="l" t="t" r="r" b="b"/>
              <a:pathLst>
                <a:path w="2149108" h="495463">
                  <a:moveTo>
                    <a:pt x="0" y="0"/>
                  </a:moveTo>
                  <a:lnTo>
                    <a:pt x="2149108" y="0"/>
                  </a:lnTo>
                  <a:lnTo>
                    <a:pt x="2149108" y="495463"/>
                  </a:lnTo>
                  <a:lnTo>
                    <a:pt x="0" y="495463"/>
                  </a:lnTo>
                  <a:close/>
                </a:path>
              </a:pathLst>
            </a:custGeom>
            <a:solidFill>
              <a:srgbClr val="9BADFF"/>
            </a:solidFill>
          </p:spPr>
          <p:txBody>
            <a:bodyPr/>
            <a:lstStyle/>
            <a:p>
              <a:endParaRPr lang="fr-CA"/>
            </a:p>
          </p:txBody>
        </p:sp>
        <p:sp>
          <p:nvSpPr>
            <p:cNvPr id="26" name="TextBox 6">
              <a:extLst>
                <a:ext uri="{FF2B5EF4-FFF2-40B4-BE49-F238E27FC236}">
                  <a16:creationId xmlns:a16="http://schemas.microsoft.com/office/drawing/2014/main" id="{F24E634A-11B2-AA55-3114-7758732151B7}"/>
                </a:ext>
              </a:extLst>
            </p:cNvPr>
            <p:cNvSpPr txBox="1"/>
            <p:nvPr/>
          </p:nvSpPr>
          <p:spPr>
            <a:xfrm>
              <a:off x="0" y="-76200"/>
              <a:ext cx="2149108" cy="571663"/>
            </a:xfrm>
            <a:prstGeom prst="rect">
              <a:avLst/>
            </a:prstGeom>
          </p:spPr>
          <p:txBody>
            <a:bodyPr lIns="50800" tIns="50800" rIns="50800" bIns="50800" rtlCol="0" anchor="ctr"/>
            <a:lstStyle/>
            <a:p>
              <a:pPr algn="ctr">
                <a:lnSpc>
                  <a:spcPts val="3502"/>
                </a:lnSpc>
              </a:pPr>
              <a:endParaRPr/>
            </a:p>
          </p:txBody>
        </p:sp>
      </p:grpSp>
      <p:sp>
        <p:nvSpPr>
          <p:cNvPr id="27" name="Freeform 8">
            <a:extLst>
              <a:ext uri="{FF2B5EF4-FFF2-40B4-BE49-F238E27FC236}">
                <a16:creationId xmlns:a16="http://schemas.microsoft.com/office/drawing/2014/main" id="{93DF56FA-E8B6-48BB-169D-D3931F3A92F6}"/>
              </a:ext>
            </a:extLst>
          </p:cNvPr>
          <p:cNvSpPr/>
          <p:nvPr/>
        </p:nvSpPr>
        <p:spPr>
          <a:xfrm>
            <a:off x="10672536" y="4501114"/>
            <a:ext cx="626053" cy="626053"/>
          </a:xfrm>
          <a:custGeom>
            <a:avLst/>
            <a:gdLst/>
            <a:ahLst/>
            <a:cxnLst/>
            <a:rect l="l" t="t" r="r" b="b"/>
            <a:pathLst>
              <a:path w="1243604" h="1243604">
                <a:moveTo>
                  <a:pt x="0" y="0"/>
                </a:moveTo>
                <a:lnTo>
                  <a:pt x="1243605" y="0"/>
                </a:lnTo>
                <a:lnTo>
                  <a:pt x="1243605" y="1243604"/>
                </a:lnTo>
                <a:lnTo>
                  <a:pt x="0" y="124360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CA"/>
          </a:p>
        </p:txBody>
      </p:sp>
      <p:sp>
        <p:nvSpPr>
          <p:cNvPr id="28" name="ZoneTexte 27">
            <a:extLst>
              <a:ext uri="{FF2B5EF4-FFF2-40B4-BE49-F238E27FC236}">
                <a16:creationId xmlns:a16="http://schemas.microsoft.com/office/drawing/2014/main" id="{14ACFE7F-F6F1-A188-702C-53A037726728}"/>
              </a:ext>
            </a:extLst>
          </p:cNvPr>
          <p:cNvSpPr txBox="1"/>
          <p:nvPr/>
        </p:nvSpPr>
        <p:spPr>
          <a:xfrm>
            <a:off x="5132399" y="4799014"/>
            <a:ext cx="5853163" cy="830997"/>
          </a:xfrm>
          <a:prstGeom prst="rect">
            <a:avLst/>
          </a:prstGeom>
          <a:noFill/>
        </p:spPr>
        <p:txBody>
          <a:bodyPr wrap="square" rtlCol="0">
            <a:spAutoFit/>
          </a:bodyPr>
          <a:lstStyle/>
          <a:p>
            <a:pPr marR="89535" lvl="1" algn="ctr">
              <a:spcBef>
                <a:spcPts val="600"/>
              </a:spcBef>
              <a:spcAft>
                <a:spcPts val="600"/>
              </a:spcAft>
            </a:pPr>
            <a:r>
              <a:rPr lang="fr-CA" sz="2400" b="1">
                <a:solidFill>
                  <a:schemeClr val="bg1"/>
                </a:solidFill>
                <a:effectLst/>
                <a:latin typeface="Calibri" panose="020F0502020204030204" pitchFamily="34" charset="0"/>
                <a:ea typeface="Trebuchet MS" panose="020B0603020202020204" pitchFamily="34" charset="0"/>
                <a:cs typeface="Trebuchet MS" panose="020B0603020202020204" pitchFamily="34" charset="0"/>
              </a:rPr>
              <a:t> Quels sont les défis que tu as à relever dans ton parcours? </a:t>
            </a:r>
          </a:p>
        </p:txBody>
      </p:sp>
      <p:grpSp>
        <p:nvGrpSpPr>
          <p:cNvPr id="29" name="Group 4">
            <a:extLst>
              <a:ext uri="{FF2B5EF4-FFF2-40B4-BE49-F238E27FC236}">
                <a16:creationId xmlns:a16="http://schemas.microsoft.com/office/drawing/2014/main" id="{587F9AAA-C146-C895-530B-10ED0E39468E}"/>
              </a:ext>
            </a:extLst>
          </p:cNvPr>
          <p:cNvGrpSpPr/>
          <p:nvPr/>
        </p:nvGrpSpPr>
        <p:grpSpPr>
          <a:xfrm>
            <a:off x="355600" y="5125423"/>
            <a:ext cx="4437274" cy="1445812"/>
            <a:chOff x="0" y="0"/>
            <a:chExt cx="2149108" cy="495463"/>
          </a:xfrm>
        </p:grpSpPr>
        <p:sp>
          <p:nvSpPr>
            <p:cNvPr id="30" name="Freeform 5">
              <a:extLst>
                <a:ext uri="{FF2B5EF4-FFF2-40B4-BE49-F238E27FC236}">
                  <a16:creationId xmlns:a16="http://schemas.microsoft.com/office/drawing/2014/main" id="{D86C2961-3D7A-8439-65BF-DEB82968DE40}"/>
                </a:ext>
              </a:extLst>
            </p:cNvPr>
            <p:cNvSpPr/>
            <p:nvPr/>
          </p:nvSpPr>
          <p:spPr>
            <a:xfrm>
              <a:off x="0" y="0"/>
              <a:ext cx="2149108" cy="495463"/>
            </a:xfrm>
            <a:custGeom>
              <a:avLst/>
              <a:gdLst/>
              <a:ahLst/>
              <a:cxnLst/>
              <a:rect l="l" t="t" r="r" b="b"/>
              <a:pathLst>
                <a:path w="2149108" h="495463">
                  <a:moveTo>
                    <a:pt x="0" y="0"/>
                  </a:moveTo>
                  <a:lnTo>
                    <a:pt x="2149108" y="0"/>
                  </a:lnTo>
                  <a:lnTo>
                    <a:pt x="2149108" y="495463"/>
                  </a:lnTo>
                  <a:lnTo>
                    <a:pt x="0" y="495463"/>
                  </a:lnTo>
                  <a:close/>
                </a:path>
              </a:pathLst>
            </a:custGeom>
            <a:solidFill>
              <a:srgbClr val="9BADFF"/>
            </a:solidFill>
          </p:spPr>
          <p:txBody>
            <a:bodyPr/>
            <a:lstStyle/>
            <a:p>
              <a:endParaRPr lang="fr-CA"/>
            </a:p>
          </p:txBody>
        </p:sp>
        <p:sp>
          <p:nvSpPr>
            <p:cNvPr id="31" name="TextBox 6">
              <a:extLst>
                <a:ext uri="{FF2B5EF4-FFF2-40B4-BE49-F238E27FC236}">
                  <a16:creationId xmlns:a16="http://schemas.microsoft.com/office/drawing/2014/main" id="{97E4D5C9-C957-8683-5AB7-64937CBF5C7B}"/>
                </a:ext>
              </a:extLst>
            </p:cNvPr>
            <p:cNvSpPr txBox="1"/>
            <p:nvPr/>
          </p:nvSpPr>
          <p:spPr>
            <a:xfrm>
              <a:off x="0" y="-76200"/>
              <a:ext cx="2149108" cy="571663"/>
            </a:xfrm>
            <a:prstGeom prst="rect">
              <a:avLst/>
            </a:prstGeom>
          </p:spPr>
          <p:txBody>
            <a:bodyPr lIns="50800" tIns="50800" rIns="50800" bIns="50800" rtlCol="0" anchor="ctr"/>
            <a:lstStyle/>
            <a:p>
              <a:pPr algn="ctr">
                <a:lnSpc>
                  <a:spcPts val="3502"/>
                </a:lnSpc>
              </a:pPr>
              <a:endParaRPr/>
            </a:p>
          </p:txBody>
        </p:sp>
      </p:grpSp>
      <p:sp>
        <p:nvSpPr>
          <p:cNvPr id="32" name="Freeform 8">
            <a:extLst>
              <a:ext uri="{FF2B5EF4-FFF2-40B4-BE49-F238E27FC236}">
                <a16:creationId xmlns:a16="http://schemas.microsoft.com/office/drawing/2014/main" id="{7274A61C-F38C-C438-9FBF-B39E9FCF1791}"/>
              </a:ext>
            </a:extLst>
          </p:cNvPr>
          <p:cNvSpPr/>
          <p:nvPr/>
        </p:nvSpPr>
        <p:spPr>
          <a:xfrm>
            <a:off x="4417508" y="4881053"/>
            <a:ext cx="626053" cy="626053"/>
          </a:xfrm>
          <a:custGeom>
            <a:avLst/>
            <a:gdLst/>
            <a:ahLst/>
            <a:cxnLst/>
            <a:rect l="l" t="t" r="r" b="b"/>
            <a:pathLst>
              <a:path w="1243604" h="1243604">
                <a:moveTo>
                  <a:pt x="0" y="0"/>
                </a:moveTo>
                <a:lnTo>
                  <a:pt x="1243605" y="0"/>
                </a:lnTo>
                <a:lnTo>
                  <a:pt x="1243605" y="1243604"/>
                </a:lnTo>
                <a:lnTo>
                  <a:pt x="0" y="124360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CA"/>
          </a:p>
        </p:txBody>
      </p:sp>
      <p:sp>
        <p:nvSpPr>
          <p:cNvPr id="33" name="ZoneTexte 32">
            <a:extLst>
              <a:ext uri="{FF2B5EF4-FFF2-40B4-BE49-F238E27FC236}">
                <a16:creationId xmlns:a16="http://schemas.microsoft.com/office/drawing/2014/main" id="{42E0E8C2-1989-2253-711D-8C207096D4A1}"/>
              </a:ext>
            </a:extLst>
          </p:cNvPr>
          <p:cNvSpPr txBox="1"/>
          <p:nvPr/>
        </p:nvSpPr>
        <p:spPr>
          <a:xfrm>
            <a:off x="2127" y="5245216"/>
            <a:ext cx="4521392" cy="1200329"/>
          </a:xfrm>
          <a:prstGeom prst="rect">
            <a:avLst/>
          </a:prstGeom>
          <a:noFill/>
        </p:spPr>
        <p:txBody>
          <a:bodyPr wrap="square" rtlCol="0">
            <a:spAutoFit/>
          </a:bodyPr>
          <a:lstStyle/>
          <a:p>
            <a:pPr marR="89535" lvl="1" algn="ctr">
              <a:spcBef>
                <a:spcPts val="600"/>
              </a:spcBef>
              <a:spcAft>
                <a:spcPts val="600"/>
              </a:spcAft>
            </a:pPr>
            <a:r>
              <a:rPr lang="fr-CA" sz="2400" b="1">
                <a:solidFill>
                  <a:schemeClr val="bg1"/>
                </a:solidFill>
                <a:effectLst/>
                <a:latin typeface="Calibri" panose="020F0502020204030204" pitchFamily="34" charset="0"/>
                <a:ea typeface="Trebuchet MS" panose="020B0603020202020204" pitchFamily="34" charset="0"/>
                <a:cs typeface="Trebuchet MS" panose="020B0603020202020204" pitchFamily="34" charset="0"/>
              </a:rPr>
              <a:t>Vis-tu parfois du stress ou de l’inquiétude par rapport à ton  cheminement?</a:t>
            </a:r>
          </a:p>
        </p:txBody>
      </p:sp>
    </p:spTree>
    <p:extLst>
      <p:ext uri="{BB962C8B-B14F-4D97-AF65-F5344CB8AC3E}">
        <p14:creationId xmlns:p14="http://schemas.microsoft.com/office/powerpoint/2010/main" val="74797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5" grpId="0" animBg="1"/>
      <p:bldP spid="16" grpId="0" animBg="1"/>
      <p:bldP spid="17" grpId="0"/>
      <p:bldP spid="22" grpId="0" animBg="1"/>
      <p:bldP spid="23" grpId="0"/>
      <p:bldP spid="27" grpId="0" animBg="1"/>
      <p:bldP spid="28" grpId="0"/>
      <p:bldP spid="32" grpId="0" animBg="1"/>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1517"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10999"/>
            </a:blip>
            <a:stretch>
              <a:fillRect t="-38185" b="-38185"/>
            </a:stretch>
          </a:blipFill>
        </p:spPr>
        <p:txBody>
          <a:bodyPr/>
          <a:lstStyle/>
          <a:p>
            <a:endParaRPr lang="fr-CA" sz="1200"/>
          </a:p>
        </p:txBody>
      </p:sp>
      <p:sp>
        <p:nvSpPr>
          <p:cNvPr id="9" name="Freeform 9"/>
          <p:cNvSpPr/>
          <p:nvPr/>
        </p:nvSpPr>
        <p:spPr>
          <a:xfrm>
            <a:off x="10116695" y="5949304"/>
            <a:ext cx="2073789"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sz="1200"/>
          </a:p>
        </p:txBody>
      </p:sp>
      <p:sp>
        <p:nvSpPr>
          <p:cNvPr id="10" name="ZoneTexte 9">
            <a:extLst>
              <a:ext uri="{FF2B5EF4-FFF2-40B4-BE49-F238E27FC236}">
                <a16:creationId xmlns:a16="http://schemas.microsoft.com/office/drawing/2014/main" id="{0F86E24C-04FB-8166-4B68-D34E9CE32C4D}"/>
              </a:ext>
            </a:extLst>
          </p:cNvPr>
          <p:cNvSpPr txBox="1"/>
          <p:nvPr/>
        </p:nvSpPr>
        <p:spPr>
          <a:xfrm>
            <a:off x="400138" y="485736"/>
            <a:ext cx="9960014" cy="1898084"/>
          </a:xfrm>
          <a:prstGeom prst="rect">
            <a:avLst/>
          </a:prstGeom>
          <a:noFill/>
        </p:spPr>
        <p:txBody>
          <a:bodyPr wrap="square" rtlCol="0">
            <a:spAutoFit/>
          </a:bodyPr>
          <a:lstStyle/>
          <a:p>
            <a:r>
              <a:rPr lang="fr-CA" sz="5867" b="1">
                <a:solidFill>
                  <a:srgbClr val="0038FF"/>
                </a:solidFill>
                <a:latin typeface="Calibri" panose="020F0502020204030204" pitchFamily="34" charset="0"/>
                <a:ea typeface="Calibri" panose="020F0502020204030204" pitchFamily="34" charset="0"/>
                <a:cs typeface="Calibri" panose="020F0502020204030204" pitchFamily="34" charset="0"/>
              </a:rPr>
              <a:t>Le programme HORS-PISTE, c’est quoi?</a:t>
            </a:r>
            <a:endParaRPr lang="en-US" sz="5867" b="1">
              <a:solidFill>
                <a:srgbClr val="0038FF"/>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Slide Number Placeholder 2">
            <a:extLst>
              <a:ext uri="{FF2B5EF4-FFF2-40B4-BE49-F238E27FC236}">
                <a16:creationId xmlns:a16="http://schemas.microsoft.com/office/drawing/2014/main" id="{4FEBCD8B-BC03-B573-1C37-D814E09F4ABA}"/>
              </a:ext>
            </a:extLst>
          </p:cNvPr>
          <p:cNvSpPr txBox="1">
            <a:spLocks/>
          </p:cNvSpPr>
          <p:nvPr>
            <p:custDataLst>
              <p:tags r:id="rId1"/>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pPr/>
              <a:t>5</a:t>
            </a:fld>
            <a:endParaRPr lang="en-US" sz="1867" b="1"/>
          </a:p>
        </p:txBody>
      </p:sp>
      <p:sp>
        <p:nvSpPr>
          <p:cNvPr id="6" name="ZoneTexte 5">
            <a:extLst>
              <a:ext uri="{FF2B5EF4-FFF2-40B4-BE49-F238E27FC236}">
                <a16:creationId xmlns:a16="http://schemas.microsoft.com/office/drawing/2014/main" id="{79183493-D6ED-C840-D134-939DBCD378A7}"/>
              </a:ext>
            </a:extLst>
          </p:cNvPr>
          <p:cNvSpPr txBox="1"/>
          <p:nvPr/>
        </p:nvSpPr>
        <p:spPr>
          <a:xfrm>
            <a:off x="1042416" y="2615184"/>
            <a:ext cx="7900416" cy="2523768"/>
          </a:xfrm>
          <a:prstGeom prst="rect">
            <a:avLst/>
          </a:prstGeom>
          <a:noFill/>
        </p:spPr>
        <p:txBody>
          <a:bodyPr wrap="square" rtlCol="0">
            <a:spAutoFit/>
          </a:bodyPr>
          <a:lstStyle/>
          <a:p>
            <a:r>
              <a:rPr lang="fr-CA" sz="2800">
                <a:latin typeface="Calibri" panose="020F0502020204030204" pitchFamily="34" charset="0"/>
                <a:ea typeface="Calibri" panose="020F0502020204030204" pitchFamily="34" charset="0"/>
                <a:cs typeface="Calibri" panose="020F0502020204030204" pitchFamily="34" charset="0"/>
              </a:rPr>
              <a:t> 10 ateliers (5 par année) </a:t>
            </a:r>
          </a:p>
          <a:p>
            <a:endParaRPr lang="fr-CA" sz="2800">
              <a:latin typeface="Calibri" panose="020F0502020204030204" pitchFamily="34" charset="0"/>
              <a:ea typeface="Calibri" panose="020F0502020204030204" pitchFamily="34" charset="0"/>
              <a:cs typeface="Calibri" panose="020F0502020204030204" pitchFamily="34" charset="0"/>
            </a:endParaRPr>
          </a:p>
          <a:p>
            <a:r>
              <a:rPr lang="fr-CA" sz="2800">
                <a:latin typeface="Calibri" panose="020F0502020204030204" pitchFamily="34" charset="0"/>
                <a:ea typeface="Calibri" panose="020F0502020204030204" pitchFamily="34" charset="0"/>
                <a:cs typeface="Calibri" panose="020F0502020204030204" pitchFamily="34" charset="0"/>
              </a:rPr>
              <a:t> Sur les heures de classe </a:t>
            </a:r>
          </a:p>
          <a:p>
            <a:endParaRPr lang="fr-CA" sz="2800">
              <a:latin typeface="Calibri" panose="020F0502020204030204" pitchFamily="34" charset="0"/>
              <a:ea typeface="Calibri" panose="020F0502020204030204" pitchFamily="34" charset="0"/>
              <a:cs typeface="Calibri" panose="020F0502020204030204" pitchFamily="34" charset="0"/>
            </a:endParaRPr>
          </a:p>
          <a:p>
            <a:r>
              <a:rPr lang="fr-CA" sz="2800">
                <a:latin typeface="Calibri" panose="020F0502020204030204" pitchFamily="34" charset="0"/>
                <a:ea typeface="Calibri" panose="020F0502020204030204" pitchFamily="34" charset="0"/>
                <a:cs typeface="Calibri" panose="020F0502020204030204" pitchFamily="34" charset="0"/>
              </a:rPr>
              <a:t> Animés par des membres de l’équipe-école</a:t>
            </a:r>
          </a:p>
          <a:p>
            <a:endParaRPr lang="fr-CA"/>
          </a:p>
        </p:txBody>
      </p:sp>
      <p:sp>
        <p:nvSpPr>
          <p:cNvPr id="7" name="Freeform 3">
            <a:extLst>
              <a:ext uri="{FF2B5EF4-FFF2-40B4-BE49-F238E27FC236}">
                <a16:creationId xmlns:a16="http://schemas.microsoft.com/office/drawing/2014/main" id="{8D0E731E-A9B1-19C8-FB0B-D2C99B9726DC}"/>
              </a:ext>
            </a:extLst>
          </p:cNvPr>
          <p:cNvSpPr/>
          <p:nvPr/>
        </p:nvSpPr>
        <p:spPr>
          <a:xfrm>
            <a:off x="479744" y="2652314"/>
            <a:ext cx="462088" cy="434483"/>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7">
              <a:extLst>
                <a:ext uri="{96DAC541-7B7A-43D3-8B79-37D633B846F1}">
                  <asvg:svgBlip xmlns:asvg="http://schemas.microsoft.com/office/drawing/2016/SVG/main" r:embed="rId8"/>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8" name="Freeform 3">
            <a:extLst>
              <a:ext uri="{FF2B5EF4-FFF2-40B4-BE49-F238E27FC236}">
                <a16:creationId xmlns:a16="http://schemas.microsoft.com/office/drawing/2014/main" id="{36E4C036-9481-3127-5BC4-39BCDD740982}"/>
              </a:ext>
            </a:extLst>
          </p:cNvPr>
          <p:cNvSpPr/>
          <p:nvPr/>
        </p:nvSpPr>
        <p:spPr>
          <a:xfrm>
            <a:off x="479744" y="3553962"/>
            <a:ext cx="462088" cy="434483"/>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7">
              <a:extLst>
                <a:ext uri="{96DAC541-7B7A-43D3-8B79-37D633B846F1}">
                  <asvg:svgBlip xmlns:asvg="http://schemas.microsoft.com/office/drawing/2016/SVG/main" r:embed="rId8"/>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11" name="Freeform 3">
            <a:extLst>
              <a:ext uri="{FF2B5EF4-FFF2-40B4-BE49-F238E27FC236}">
                <a16:creationId xmlns:a16="http://schemas.microsoft.com/office/drawing/2014/main" id="{80D2089F-67DC-10B2-ADD5-DDFF8C2E467E}"/>
              </a:ext>
            </a:extLst>
          </p:cNvPr>
          <p:cNvSpPr/>
          <p:nvPr/>
        </p:nvSpPr>
        <p:spPr>
          <a:xfrm>
            <a:off x="479744" y="4403668"/>
            <a:ext cx="462088" cy="434483"/>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7">
              <a:extLst>
                <a:ext uri="{96DAC541-7B7A-43D3-8B79-37D633B846F1}">
                  <asvg:svgBlip xmlns:asvg="http://schemas.microsoft.com/office/drawing/2016/SVG/main" r:embed="rId8"/>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EF0AD-F25D-8F58-5139-5FEC2C9E504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2505057-8013-08E8-0EFE-8B6BA8E897DA}"/>
              </a:ext>
            </a:extLst>
          </p:cNvPr>
          <p:cNvSpPr>
            <a:spLocks noGrp="1" noRot="1" noMove="1" noResize="1" noEditPoints="1" noAdjustHandles="1" noChangeArrowheads="1" noChangeShapeType="1"/>
          </p:cNvSpPr>
          <p:nvPr/>
        </p:nvSpPr>
        <p:spPr>
          <a:xfrm>
            <a:off x="1517"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1">
              <a:alphaModFix amt="10999"/>
            </a:blip>
            <a:stretch>
              <a:fillRect t="-38185" b="-38185"/>
            </a:stretch>
          </a:blipFill>
        </p:spPr>
        <p:txBody>
          <a:bodyPr/>
          <a:lstStyle/>
          <a:p>
            <a:endParaRPr lang="fr-CA" sz="1200"/>
          </a:p>
        </p:txBody>
      </p:sp>
      <p:sp>
        <p:nvSpPr>
          <p:cNvPr id="9" name="Freeform 9">
            <a:extLst>
              <a:ext uri="{FF2B5EF4-FFF2-40B4-BE49-F238E27FC236}">
                <a16:creationId xmlns:a16="http://schemas.microsoft.com/office/drawing/2014/main" id="{EDFC5CDE-2417-9B66-3532-D855F86F5CA8}"/>
              </a:ext>
            </a:extLst>
          </p:cNvPr>
          <p:cNvSpPr/>
          <p:nvPr/>
        </p:nvSpPr>
        <p:spPr>
          <a:xfrm>
            <a:off x="10116695" y="5949304"/>
            <a:ext cx="2073789"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CA" sz="1200"/>
          </a:p>
        </p:txBody>
      </p:sp>
      <p:sp>
        <p:nvSpPr>
          <p:cNvPr id="10" name="ZoneTexte 9">
            <a:extLst>
              <a:ext uri="{FF2B5EF4-FFF2-40B4-BE49-F238E27FC236}">
                <a16:creationId xmlns:a16="http://schemas.microsoft.com/office/drawing/2014/main" id="{733DBF49-EA94-CDE2-97CA-A529DEDAF91A}"/>
              </a:ext>
            </a:extLst>
          </p:cNvPr>
          <p:cNvSpPr txBox="1"/>
          <p:nvPr/>
        </p:nvSpPr>
        <p:spPr>
          <a:xfrm>
            <a:off x="400138" y="485736"/>
            <a:ext cx="9960014" cy="1898084"/>
          </a:xfrm>
          <a:prstGeom prst="rect">
            <a:avLst/>
          </a:prstGeom>
          <a:noFill/>
        </p:spPr>
        <p:txBody>
          <a:bodyPr wrap="square" rtlCol="0">
            <a:spAutoFit/>
          </a:bodyPr>
          <a:lstStyle/>
          <a:p>
            <a:r>
              <a:rPr lang="fr-CA" sz="5867" b="1">
                <a:solidFill>
                  <a:srgbClr val="0038FF"/>
                </a:solidFill>
                <a:latin typeface="Calibri" panose="020F0502020204030204" pitchFamily="34" charset="0"/>
                <a:ea typeface="Calibri" panose="020F0502020204030204" pitchFamily="34" charset="0"/>
                <a:cs typeface="Calibri" panose="020F0502020204030204" pitchFamily="34" charset="0"/>
              </a:rPr>
              <a:t>Sortir des sentiers battus…oui, mais comment?</a:t>
            </a:r>
            <a:endParaRPr lang="en-US" sz="5867" b="1">
              <a:solidFill>
                <a:srgbClr val="0038FF"/>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Slide Number Placeholder 2">
            <a:extLst>
              <a:ext uri="{FF2B5EF4-FFF2-40B4-BE49-F238E27FC236}">
                <a16:creationId xmlns:a16="http://schemas.microsoft.com/office/drawing/2014/main" id="{3FB1C075-F7A8-8029-BE70-B8413D256AFB}"/>
              </a:ext>
            </a:extLst>
          </p:cNvPr>
          <p:cNvSpPr txBox="1">
            <a:spLocks/>
          </p:cNvSpPr>
          <p:nvPr>
            <p:custDataLst>
              <p:tags r:id="rId1"/>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pPr/>
              <a:t>6</a:t>
            </a:fld>
            <a:endParaRPr lang="en-US" sz="1867" b="1"/>
          </a:p>
        </p:txBody>
      </p:sp>
      <p:sp>
        <p:nvSpPr>
          <p:cNvPr id="3" name="ZoneTexte 2">
            <a:extLst>
              <a:ext uri="{FF2B5EF4-FFF2-40B4-BE49-F238E27FC236}">
                <a16:creationId xmlns:a16="http://schemas.microsoft.com/office/drawing/2014/main" id="{B30C29EA-981B-1534-7BEB-29331D86A818}"/>
              </a:ext>
            </a:extLst>
          </p:cNvPr>
          <p:cNvSpPr txBox="1"/>
          <p:nvPr/>
        </p:nvSpPr>
        <p:spPr>
          <a:xfrm>
            <a:off x="400138" y="2227161"/>
            <a:ext cx="6567590" cy="461665"/>
          </a:xfrm>
          <a:prstGeom prst="rect">
            <a:avLst/>
          </a:prstGeom>
          <a:noFill/>
        </p:spPr>
        <p:txBody>
          <a:bodyPr wrap="square" rtlCol="0">
            <a:spAutoFit/>
          </a:bodyPr>
          <a:lstStyle/>
          <a:p>
            <a:r>
              <a:rPr lang="fr-CA" sz="2400" b="1">
                <a:solidFill>
                  <a:srgbClr val="002060"/>
                </a:solidFill>
                <a:latin typeface="Calibri" panose="020F0502020204030204" pitchFamily="34" charset="0"/>
                <a:ea typeface="Calibri" panose="020F0502020204030204" pitchFamily="34" charset="0"/>
                <a:cs typeface="Calibri" panose="020F0502020204030204" pitchFamily="34" charset="0"/>
              </a:rPr>
              <a:t>Par des ateliers axés sur ta participation active</a:t>
            </a:r>
          </a:p>
        </p:txBody>
      </p:sp>
      <p:sp>
        <p:nvSpPr>
          <p:cNvPr id="4" name="Content Placeholder 5">
            <a:extLst>
              <a:ext uri="{FF2B5EF4-FFF2-40B4-BE49-F238E27FC236}">
                <a16:creationId xmlns:a16="http://schemas.microsoft.com/office/drawing/2014/main" id="{F466B392-B9E5-DF6E-D569-6F5F0432F1F9}"/>
              </a:ext>
            </a:extLst>
          </p:cNvPr>
          <p:cNvSpPr txBox="1">
            <a:spLocks/>
          </p:cNvSpPr>
          <p:nvPr>
            <p:custDataLst>
              <p:tags r:id="rId2"/>
            </p:custDataLst>
          </p:nvPr>
        </p:nvSpPr>
        <p:spPr>
          <a:xfrm>
            <a:off x="788702" y="2499139"/>
            <a:ext cx="625980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CA" sz="1400" b="1">
              <a:solidFill>
                <a:schemeClr val="tx1">
                  <a:lumMod val="65000"/>
                  <a:lumOff val="35000"/>
                </a:schemeClr>
              </a:solidFill>
            </a:endParaRPr>
          </a:p>
          <a:p>
            <a:pPr marL="0" indent="0">
              <a:buNone/>
              <a:tabLst>
                <a:tab pos="533400" algn="l"/>
              </a:tabLst>
            </a:pPr>
            <a:r>
              <a:rPr lang="fr-FR">
                <a:solidFill>
                  <a:srgbClr val="002060"/>
                </a:solidFill>
                <a:latin typeface="Calibri" panose="020F0502020204030204" pitchFamily="34" charset="0"/>
                <a:ea typeface="Calibri" panose="020F0502020204030204" pitchFamily="34" charset="0"/>
                <a:cs typeface="Calibri" panose="020F0502020204030204" pitchFamily="34" charset="0"/>
              </a:rPr>
              <a:t>Les ateliers du programme HORS-PISTE visent à… </a:t>
            </a:r>
          </a:p>
          <a:p>
            <a:pPr marL="876300" lvl="1" indent="-342900">
              <a:buFont typeface="Courier New" panose="02070309020205020404" pitchFamily="49" charset="0"/>
              <a:buChar char="o"/>
              <a:tabLst>
                <a:tab pos="533400" algn="l"/>
              </a:tabLst>
            </a:pPr>
            <a:r>
              <a:rPr lang="fr-FR" sz="2350">
                <a:solidFill>
                  <a:srgbClr val="002060"/>
                </a:solidFill>
                <a:latin typeface="Calibri" panose="020F0502020204030204" pitchFamily="34" charset="0"/>
                <a:ea typeface="Calibri" panose="020F0502020204030204" pitchFamily="34" charset="0"/>
                <a:cs typeface="Calibri" panose="020F0502020204030204" pitchFamily="34" charset="0"/>
              </a:rPr>
              <a:t>	activer tes connaissances;</a:t>
            </a:r>
          </a:p>
          <a:p>
            <a:pPr marL="876300" lvl="1" indent="-342900">
              <a:buFont typeface="Courier New" panose="02070309020205020404" pitchFamily="49" charset="0"/>
              <a:buChar char="o"/>
              <a:tabLst>
                <a:tab pos="533400" algn="l"/>
              </a:tabLst>
            </a:pPr>
            <a:r>
              <a:rPr lang="fr-FR" sz="2350">
                <a:solidFill>
                  <a:srgbClr val="002060"/>
                </a:solidFill>
                <a:latin typeface="Calibri" panose="020F0502020204030204" pitchFamily="34" charset="0"/>
                <a:ea typeface="Calibri" panose="020F0502020204030204" pitchFamily="34" charset="0"/>
                <a:cs typeface="Calibri" panose="020F0502020204030204" pitchFamily="34" charset="0"/>
              </a:rPr>
              <a:t>	développer tes compétences.</a:t>
            </a:r>
          </a:p>
          <a:p>
            <a:pPr marL="0" indent="0">
              <a:buFont typeface="Arial" panose="020B0604020202020204" pitchFamily="34" charset="0"/>
              <a:buNone/>
            </a:pPr>
            <a:endParaRPr lang="en-US">
              <a:solidFill>
                <a:schemeClr val="tx1">
                  <a:lumMod val="65000"/>
                  <a:lumOff val="35000"/>
                </a:schemeClr>
              </a:solidFill>
            </a:endParaRPr>
          </a:p>
        </p:txBody>
      </p:sp>
      <p:sp>
        <p:nvSpPr>
          <p:cNvPr id="5" name="ZoneTexte 4">
            <a:extLst>
              <a:ext uri="{FF2B5EF4-FFF2-40B4-BE49-F238E27FC236}">
                <a16:creationId xmlns:a16="http://schemas.microsoft.com/office/drawing/2014/main" id="{1E574371-4AA1-6319-6F43-736B0DFC07ED}"/>
              </a:ext>
            </a:extLst>
          </p:cNvPr>
          <p:cNvSpPr txBox="1"/>
          <p:nvPr>
            <p:custDataLst>
              <p:tags r:id="rId3"/>
            </p:custDataLst>
          </p:nvPr>
        </p:nvSpPr>
        <p:spPr>
          <a:xfrm>
            <a:off x="8128640" y="3226398"/>
            <a:ext cx="1401474" cy="461665"/>
          </a:xfrm>
          <a:prstGeom prst="rect">
            <a:avLst/>
          </a:prstGeom>
          <a:noFill/>
        </p:spPr>
        <p:txBody>
          <a:bodyPr wrap="none" rtlCol="0">
            <a:spAutoFit/>
          </a:bodyPr>
          <a:lstStyle/>
          <a:p>
            <a:r>
              <a:rPr lang="fr-FR" sz="2400" b="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découvrir</a:t>
            </a:r>
          </a:p>
        </p:txBody>
      </p:sp>
      <p:sp>
        <p:nvSpPr>
          <p:cNvPr id="12" name="ZoneTexte 11">
            <a:extLst>
              <a:ext uri="{FF2B5EF4-FFF2-40B4-BE49-F238E27FC236}">
                <a16:creationId xmlns:a16="http://schemas.microsoft.com/office/drawing/2014/main" id="{A102CBED-3D8B-0AD9-DBD1-85FA7A714ECC}"/>
              </a:ext>
            </a:extLst>
          </p:cNvPr>
          <p:cNvSpPr txBox="1"/>
          <p:nvPr>
            <p:custDataLst>
              <p:tags r:id="rId4"/>
            </p:custDataLst>
          </p:nvPr>
        </p:nvSpPr>
        <p:spPr>
          <a:xfrm>
            <a:off x="9123213" y="3577683"/>
            <a:ext cx="1764586" cy="646331"/>
          </a:xfrm>
          <a:prstGeom prst="rect">
            <a:avLst/>
          </a:prstGeom>
          <a:noFill/>
        </p:spPr>
        <p:txBody>
          <a:bodyPr wrap="none" rtlCol="0">
            <a:spAutoFit/>
          </a:bodyPr>
          <a:lstStyle/>
          <a:p>
            <a:r>
              <a:rPr lang="fr-FR" sz="3600" b="1">
                <a:solidFill>
                  <a:srgbClr val="2F5CEE"/>
                </a:solidFill>
                <a:latin typeface="Calibri" panose="020F0502020204030204" pitchFamily="34" charset="0"/>
                <a:ea typeface="Calibri" panose="020F0502020204030204" pitchFamily="34" charset="0"/>
                <a:cs typeface="Calibri" panose="020F0502020204030204" pitchFamily="34" charset="0"/>
              </a:rPr>
              <a:t>s’activer</a:t>
            </a:r>
          </a:p>
        </p:txBody>
      </p:sp>
      <p:sp>
        <p:nvSpPr>
          <p:cNvPr id="13" name="ZoneTexte 12">
            <a:extLst>
              <a:ext uri="{FF2B5EF4-FFF2-40B4-BE49-F238E27FC236}">
                <a16:creationId xmlns:a16="http://schemas.microsoft.com/office/drawing/2014/main" id="{7F8504A1-2BB8-3701-B66C-F17595118B42}"/>
              </a:ext>
            </a:extLst>
          </p:cNvPr>
          <p:cNvSpPr txBox="1"/>
          <p:nvPr>
            <p:custDataLst>
              <p:tags r:id="rId5"/>
            </p:custDataLst>
          </p:nvPr>
        </p:nvSpPr>
        <p:spPr>
          <a:xfrm>
            <a:off x="7581976" y="4059156"/>
            <a:ext cx="2207143" cy="523220"/>
          </a:xfrm>
          <a:prstGeom prst="rect">
            <a:avLst/>
          </a:prstGeom>
          <a:noFill/>
        </p:spPr>
        <p:txBody>
          <a:bodyPr wrap="none" rtlCol="0">
            <a:spAutoFit/>
          </a:bodyPr>
          <a:lstStyle/>
          <a:p>
            <a:r>
              <a:rPr lang="fr-FR" sz="2800" b="1">
                <a:solidFill>
                  <a:srgbClr val="7FE0B6"/>
                </a:solidFill>
                <a:latin typeface="Calibri" panose="020F0502020204030204" pitchFamily="34" charset="0"/>
                <a:ea typeface="Calibri" panose="020F0502020204030204" pitchFamily="34" charset="0"/>
                <a:cs typeface="Calibri" panose="020F0502020204030204" pitchFamily="34" charset="0"/>
              </a:rPr>
              <a:t>expérimenter</a:t>
            </a:r>
          </a:p>
        </p:txBody>
      </p:sp>
      <p:sp>
        <p:nvSpPr>
          <p:cNvPr id="14" name="ZoneTexte 13">
            <a:extLst>
              <a:ext uri="{FF2B5EF4-FFF2-40B4-BE49-F238E27FC236}">
                <a16:creationId xmlns:a16="http://schemas.microsoft.com/office/drawing/2014/main" id="{E89BF9D4-F472-DF60-8AFA-B1A74B1DF303}"/>
              </a:ext>
            </a:extLst>
          </p:cNvPr>
          <p:cNvSpPr txBox="1"/>
          <p:nvPr>
            <p:custDataLst>
              <p:tags r:id="rId6"/>
            </p:custDataLst>
          </p:nvPr>
        </p:nvSpPr>
        <p:spPr>
          <a:xfrm>
            <a:off x="9690740" y="3140274"/>
            <a:ext cx="1634935" cy="584775"/>
          </a:xfrm>
          <a:prstGeom prst="rect">
            <a:avLst/>
          </a:prstGeom>
          <a:noFill/>
        </p:spPr>
        <p:txBody>
          <a:bodyPr wrap="none" rtlCol="0">
            <a:spAutoFit/>
          </a:bodyPr>
          <a:lstStyle/>
          <a:p>
            <a:r>
              <a:rPr lang="fr-FR" sz="3200" b="1">
                <a:solidFill>
                  <a:srgbClr val="7FE0B6"/>
                </a:solidFill>
                <a:latin typeface="Calibri" panose="020F0502020204030204" pitchFamily="34" charset="0"/>
                <a:ea typeface="Calibri" panose="020F0502020204030204" pitchFamily="34" charset="0"/>
                <a:cs typeface="Calibri" panose="020F0502020204030204" pitchFamily="34" charset="0"/>
              </a:rPr>
              <a:t>partager</a:t>
            </a:r>
          </a:p>
        </p:txBody>
      </p:sp>
      <p:sp>
        <p:nvSpPr>
          <p:cNvPr id="15" name="ZoneTexte 14">
            <a:extLst>
              <a:ext uri="{FF2B5EF4-FFF2-40B4-BE49-F238E27FC236}">
                <a16:creationId xmlns:a16="http://schemas.microsoft.com/office/drawing/2014/main" id="{5D931978-79E6-E536-FFA4-867A22F7A60A}"/>
              </a:ext>
            </a:extLst>
          </p:cNvPr>
          <p:cNvSpPr txBox="1"/>
          <p:nvPr>
            <p:custDataLst>
              <p:tags r:id="rId7"/>
            </p:custDataLst>
          </p:nvPr>
        </p:nvSpPr>
        <p:spPr>
          <a:xfrm>
            <a:off x="8911292" y="2797735"/>
            <a:ext cx="1486946" cy="523220"/>
          </a:xfrm>
          <a:prstGeom prst="rect">
            <a:avLst/>
          </a:prstGeom>
          <a:noFill/>
        </p:spPr>
        <p:txBody>
          <a:bodyPr wrap="none" rtlCol="0">
            <a:spAutoFit/>
          </a:bodyPr>
          <a:lstStyle/>
          <a:p>
            <a:r>
              <a:rPr lang="fr-FR" sz="2800" b="1">
                <a:solidFill>
                  <a:srgbClr val="2F5CEE"/>
                </a:solidFill>
                <a:latin typeface="Calibri" panose="020F0502020204030204" pitchFamily="34" charset="0"/>
                <a:ea typeface="Calibri" panose="020F0502020204030204" pitchFamily="34" charset="0"/>
                <a:cs typeface="Calibri" panose="020F0502020204030204" pitchFamily="34" charset="0"/>
              </a:rPr>
              <a:t>ressentir</a:t>
            </a:r>
          </a:p>
        </p:txBody>
      </p:sp>
      <p:sp>
        <p:nvSpPr>
          <p:cNvPr id="16" name="ZoneTexte 15">
            <a:extLst>
              <a:ext uri="{FF2B5EF4-FFF2-40B4-BE49-F238E27FC236}">
                <a16:creationId xmlns:a16="http://schemas.microsoft.com/office/drawing/2014/main" id="{6D48672D-23AA-D0D0-606C-D9A665F56E31}"/>
              </a:ext>
            </a:extLst>
          </p:cNvPr>
          <p:cNvSpPr txBox="1"/>
          <p:nvPr>
            <p:custDataLst>
              <p:tags r:id="rId8"/>
            </p:custDataLst>
          </p:nvPr>
        </p:nvSpPr>
        <p:spPr>
          <a:xfrm>
            <a:off x="10018871" y="4023676"/>
            <a:ext cx="1230465" cy="707886"/>
          </a:xfrm>
          <a:prstGeom prst="rect">
            <a:avLst/>
          </a:prstGeom>
          <a:noFill/>
        </p:spPr>
        <p:txBody>
          <a:bodyPr wrap="none" rtlCol="0">
            <a:spAutoFit/>
          </a:bodyPr>
          <a:lstStyle/>
          <a:p>
            <a:r>
              <a:rPr lang="fr-FR" sz="4000" b="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vivre</a:t>
            </a:r>
          </a:p>
        </p:txBody>
      </p:sp>
      <p:sp>
        <p:nvSpPr>
          <p:cNvPr id="18" name="Freeform 3">
            <a:extLst>
              <a:ext uri="{FF2B5EF4-FFF2-40B4-BE49-F238E27FC236}">
                <a16:creationId xmlns:a16="http://schemas.microsoft.com/office/drawing/2014/main" id="{D5C41314-AECC-3862-5783-801BF93986B0}"/>
              </a:ext>
            </a:extLst>
          </p:cNvPr>
          <p:cNvSpPr/>
          <p:nvPr/>
        </p:nvSpPr>
        <p:spPr>
          <a:xfrm>
            <a:off x="447394" y="2891146"/>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14">
              <a:extLst>
                <a:ext uri="{96DAC541-7B7A-43D3-8B79-37D633B846F1}">
                  <asvg:svgBlip xmlns:asvg="http://schemas.microsoft.com/office/drawing/2016/SVG/main" r:embed="rId15"/>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19" name="Freeform 3">
            <a:extLst>
              <a:ext uri="{FF2B5EF4-FFF2-40B4-BE49-F238E27FC236}">
                <a16:creationId xmlns:a16="http://schemas.microsoft.com/office/drawing/2014/main" id="{EFDEB3A4-72E2-A928-F77D-0270C94E7346}"/>
              </a:ext>
            </a:extLst>
          </p:cNvPr>
          <p:cNvSpPr/>
          <p:nvPr/>
        </p:nvSpPr>
        <p:spPr>
          <a:xfrm>
            <a:off x="1322170" y="3701810"/>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14">
              <a:extLst>
                <a:ext uri="{96DAC541-7B7A-43D3-8B79-37D633B846F1}">
                  <asvg:svgBlip xmlns:asvg="http://schemas.microsoft.com/office/drawing/2016/SVG/main" r:embed="rId15"/>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20" name="Freeform 3">
            <a:extLst>
              <a:ext uri="{FF2B5EF4-FFF2-40B4-BE49-F238E27FC236}">
                <a16:creationId xmlns:a16="http://schemas.microsoft.com/office/drawing/2014/main" id="{25E9A66A-3E31-402E-EEFB-4D83037FD192}"/>
              </a:ext>
            </a:extLst>
          </p:cNvPr>
          <p:cNvSpPr/>
          <p:nvPr/>
        </p:nvSpPr>
        <p:spPr>
          <a:xfrm>
            <a:off x="1322170" y="4094211"/>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14">
              <a:extLst>
                <a:ext uri="{96DAC541-7B7A-43D3-8B79-37D633B846F1}">
                  <asvg:svgBlip xmlns:asvg="http://schemas.microsoft.com/office/drawing/2016/SVG/main" r:embed="rId15"/>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22" name="Freeform 4">
            <a:extLst>
              <a:ext uri="{FF2B5EF4-FFF2-40B4-BE49-F238E27FC236}">
                <a16:creationId xmlns:a16="http://schemas.microsoft.com/office/drawing/2014/main" id="{0D749D91-789F-F215-CF94-424DBE9B0903}"/>
              </a:ext>
            </a:extLst>
          </p:cNvPr>
          <p:cNvSpPr/>
          <p:nvPr/>
        </p:nvSpPr>
        <p:spPr>
          <a:xfrm rot="5400000">
            <a:off x="1786507" y="3297293"/>
            <a:ext cx="2040199" cy="5102745"/>
          </a:xfrm>
          <a:custGeom>
            <a:avLst/>
            <a:gdLst/>
            <a:ahLst/>
            <a:cxnLst/>
            <a:rect l="l" t="t" r="r" b="b"/>
            <a:pathLst>
              <a:path w="3328680" h="8022683">
                <a:moveTo>
                  <a:pt x="0" y="0"/>
                </a:moveTo>
                <a:lnTo>
                  <a:pt x="3328680" y="0"/>
                </a:lnTo>
                <a:lnTo>
                  <a:pt x="3328680" y="8022682"/>
                </a:lnTo>
                <a:lnTo>
                  <a:pt x="0" y="8022682"/>
                </a:lnTo>
                <a:lnTo>
                  <a:pt x="0" y="0"/>
                </a:lnTo>
                <a:close/>
              </a:path>
            </a:pathLst>
          </a:custGeom>
          <a:blipFill>
            <a:blip r:embed="rId16">
              <a:extLst>
                <a:ext uri="{96DAC541-7B7A-43D3-8B79-37D633B846F1}">
                  <asvg:svgBlip xmlns:asvg="http://schemas.microsoft.com/office/drawing/2016/SVG/main" r:embed="rId17"/>
                </a:ext>
              </a:extLst>
            </a:blip>
            <a:stretch>
              <a:fillRect r="-124506"/>
            </a:stretch>
          </a:blipFill>
        </p:spPr>
        <p:txBody>
          <a:bodyPr/>
          <a:lstStyle/>
          <a:p>
            <a:endParaRPr lang="fr-CA"/>
          </a:p>
        </p:txBody>
      </p:sp>
      <p:sp>
        <p:nvSpPr>
          <p:cNvPr id="21" name="ZoneTexte 20">
            <a:extLst>
              <a:ext uri="{FF2B5EF4-FFF2-40B4-BE49-F238E27FC236}">
                <a16:creationId xmlns:a16="http://schemas.microsoft.com/office/drawing/2014/main" id="{944AFA3F-0239-4B00-4935-5855CFA013E4}"/>
              </a:ext>
            </a:extLst>
          </p:cNvPr>
          <p:cNvSpPr txBox="1"/>
          <p:nvPr/>
        </p:nvSpPr>
        <p:spPr>
          <a:xfrm>
            <a:off x="319039" y="5256806"/>
            <a:ext cx="4975134" cy="1384995"/>
          </a:xfrm>
          <a:prstGeom prst="rect">
            <a:avLst/>
          </a:prstGeom>
          <a:noFill/>
        </p:spPr>
        <p:txBody>
          <a:bodyPr wrap="square" rtlCol="0">
            <a:spAutoFit/>
          </a:bodyPr>
          <a:lstStyle/>
          <a:p>
            <a:pPr algn="ctr"/>
            <a:r>
              <a:rPr lang="fr-CA" sz="2800" b="1">
                <a:solidFill>
                  <a:srgbClr val="002060"/>
                </a:solidFill>
                <a:latin typeface="Calibri" panose="020F0502020204030204" pitchFamily="34" charset="0"/>
                <a:ea typeface="Calibri" panose="020F0502020204030204" pitchFamily="34" charset="0"/>
                <a:cs typeface="Calibri" panose="020F0502020204030204" pitchFamily="34" charset="0"/>
              </a:rPr>
              <a:t>Pas de place pour la paresse durant les ateliers du programme HORS-PISTE! </a:t>
            </a:r>
          </a:p>
        </p:txBody>
      </p:sp>
    </p:spTree>
    <p:extLst>
      <p:ext uri="{BB962C8B-B14F-4D97-AF65-F5344CB8AC3E}">
        <p14:creationId xmlns:p14="http://schemas.microsoft.com/office/powerpoint/2010/main" val="92343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C9BDC-5CAE-0519-3448-63FB3A12BB5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8AA8F00-D021-9E45-AFBF-21B02525D17A}"/>
              </a:ext>
            </a:extLst>
          </p:cNvPr>
          <p:cNvSpPr>
            <a:spLocks noGrp="1" noRot="1" noMove="1" noResize="1" noEditPoints="1" noAdjustHandles="1" noChangeArrowheads="1" noChangeShapeType="1"/>
          </p:cNvSpPr>
          <p:nvPr/>
        </p:nvSpPr>
        <p:spPr>
          <a:xfrm>
            <a:off x="1517"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10999"/>
            </a:blip>
            <a:stretch>
              <a:fillRect t="-38185" b="-38185"/>
            </a:stretch>
          </a:blipFill>
        </p:spPr>
        <p:txBody>
          <a:bodyPr/>
          <a:lstStyle/>
          <a:p>
            <a:endParaRPr lang="fr-CA" sz="1200"/>
          </a:p>
        </p:txBody>
      </p:sp>
      <p:sp>
        <p:nvSpPr>
          <p:cNvPr id="10" name="ZoneTexte 9">
            <a:extLst>
              <a:ext uri="{FF2B5EF4-FFF2-40B4-BE49-F238E27FC236}">
                <a16:creationId xmlns:a16="http://schemas.microsoft.com/office/drawing/2014/main" id="{15D859FB-CBF5-4730-7CB9-BA3D195678A1}"/>
              </a:ext>
            </a:extLst>
          </p:cNvPr>
          <p:cNvSpPr txBox="1"/>
          <p:nvPr/>
        </p:nvSpPr>
        <p:spPr>
          <a:xfrm>
            <a:off x="400138" y="485736"/>
            <a:ext cx="9960014" cy="995209"/>
          </a:xfrm>
          <a:prstGeom prst="rect">
            <a:avLst/>
          </a:prstGeom>
          <a:noFill/>
        </p:spPr>
        <p:txBody>
          <a:bodyPr wrap="square" rtlCol="0">
            <a:spAutoFit/>
          </a:bodyPr>
          <a:lstStyle/>
          <a:p>
            <a:r>
              <a:rPr lang="fr-CA" sz="5867" b="1">
                <a:solidFill>
                  <a:srgbClr val="0038FF"/>
                </a:solidFill>
                <a:latin typeface="Calibri" panose="020F0502020204030204" pitchFamily="34" charset="0"/>
                <a:ea typeface="Calibri" panose="020F0502020204030204" pitchFamily="34" charset="0"/>
                <a:cs typeface="Calibri" panose="020F0502020204030204" pitchFamily="34" charset="0"/>
              </a:rPr>
              <a:t>Les ateliers te proposent…</a:t>
            </a:r>
            <a:endParaRPr lang="en-US" sz="5867" b="1">
              <a:solidFill>
                <a:srgbClr val="0038FF"/>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Slide Number Placeholder 2">
            <a:extLst>
              <a:ext uri="{FF2B5EF4-FFF2-40B4-BE49-F238E27FC236}">
                <a16:creationId xmlns:a16="http://schemas.microsoft.com/office/drawing/2014/main" id="{8135CB17-52C0-6DCC-491E-8DAB574250DF}"/>
              </a:ext>
            </a:extLst>
          </p:cNvPr>
          <p:cNvSpPr txBox="1">
            <a:spLocks/>
          </p:cNvSpPr>
          <p:nvPr>
            <p:custDataLst>
              <p:tags r:id="rId1"/>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pPr/>
              <a:t>7</a:t>
            </a:fld>
            <a:endParaRPr lang="en-US" sz="1867" b="1"/>
          </a:p>
        </p:txBody>
      </p:sp>
      <p:sp>
        <p:nvSpPr>
          <p:cNvPr id="18" name="Freeform 3">
            <a:extLst>
              <a:ext uri="{FF2B5EF4-FFF2-40B4-BE49-F238E27FC236}">
                <a16:creationId xmlns:a16="http://schemas.microsoft.com/office/drawing/2014/main" id="{BB70C3BF-914C-5369-2029-B4180EEFC863}"/>
              </a:ext>
            </a:extLst>
          </p:cNvPr>
          <p:cNvSpPr/>
          <p:nvPr/>
        </p:nvSpPr>
        <p:spPr>
          <a:xfrm>
            <a:off x="538834" y="1644815"/>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5">
              <a:extLst>
                <a:ext uri="{96DAC541-7B7A-43D3-8B79-37D633B846F1}">
                  <asvg:svgBlip xmlns:asvg="http://schemas.microsoft.com/office/drawing/2016/SVG/main" r:embed="rId6"/>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6" name="ZoneTexte 5">
            <a:extLst>
              <a:ext uri="{FF2B5EF4-FFF2-40B4-BE49-F238E27FC236}">
                <a16:creationId xmlns:a16="http://schemas.microsoft.com/office/drawing/2014/main" id="{1E7EC13C-A8F4-5E7E-2FCC-80B58F2A945A}"/>
              </a:ext>
            </a:extLst>
          </p:cNvPr>
          <p:cNvSpPr txBox="1"/>
          <p:nvPr/>
        </p:nvSpPr>
        <p:spPr>
          <a:xfrm>
            <a:off x="880142" y="1570950"/>
            <a:ext cx="10580914" cy="4801314"/>
          </a:xfrm>
          <a:prstGeom prst="rect">
            <a:avLst/>
          </a:prstGeom>
          <a:noFill/>
        </p:spPr>
        <p:txBody>
          <a:bodyPr wrap="square" rtlCol="0">
            <a:spAutoFit/>
          </a:bodyPr>
          <a:lstStyle/>
          <a:p>
            <a:r>
              <a:rPr lang="fr-CA" sz="2400">
                <a:latin typeface="Calibri" panose="020F0502020204030204" pitchFamily="34" charset="0"/>
                <a:ea typeface="Calibri" panose="020F0502020204030204" pitchFamily="34" charset="0"/>
                <a:cs typeface="Calibri" panose="020F0502020204030204" pitchFamily="34" charset="0"/>
              </a:rPr>
              <a:t>de t’exprimer;</a:t>
            </a:r>
          </a:p>
          <a:p>
            <a:r>
              <a:rPr lang="fr-CA" sz="2400">
                <a:latin typeface="Calibri" panose="020F0502020204030204" pitchFamily="34" charset="0"/>
                <a:ea typeface="Calibri" panose="020F0502020204030204" pitchFamily="34" charset="0"/>
                <a:cs typeface="Calibri" panose="020F0502020204030204" pitchFamily="34" charset="0"/>
              </a:rPr>
              <a:t>d’apprendre à te connaître; </a:t>
            </a:r>
          </a:p>
          <a:p>
            <a:r>
              <a:rPr lang="fr-CA" sz="2400">
                <a:latin typeface="Calibri" panose="020F0502020204030204" pitchFamily="34" charset="0"/>
                <a:ea typeface="Calibri" panose="020F0502020204030204" pitchFamily="34" charset="0"/>
                <a:cs typeface="Calibri" panose="020F0502020204030204" pitchFamily="34" charset="0"/>
              </a:rPr>
              <a:t>de partager tes opinions;</a:t>
            </a:r>
          </a:p>
          <a:p>
            <a:r>
              <a:rPr lang="fr-CA" sz="2400">
                <a:latin typeface="Calibri" panose="020F0502020204030204" pitchFamily="34" charset="0"/>
                <a:ea typeface="Calibri" panose="020F0502020204030204" pitchFamily="34" charset="0"/>
                <a:cs typeface="Calibri" panose="020F0502020204030204" pitchFamily="34" charset="0"/>
              </a:rPr>
              <a:t>de prendre ta place;</a:t>
            </a:r>
          </a:p>
          <a:p>
            <a:r>
              <a:rPr lang="fr-CA" sz="2400">
                <a:latin typeface="Calibri" panose="020F0502020204030204" pitchFamily="34" charset="0"/>
                <a:ea typeface="Calibri" panose="020F0502020204030204" pitchFamily="34" charset="0"/>
                <a:cs typeface="Calibri" panose="020F0502020204030204" pitchFamily="34" charset="0"/>
              </a:rPr>
              <a:t>d’apprendre à t’aimer;</a:t>
            </a:r>
          </a:p>
          <a:p>
            <a:r>
              <a:rPr lang="fr-CA" sz="2400">
                <a:latin typeface="Calibri" panose="020F0502020204030204" pitchFamily="34" charset="0"/>
                <a:ea typeface="Calibri" panose="020F0502020204030204" pitchFamily="34" charset="0"/>
                <a:cs typeface="Calibri" panose="020F0502020204030204" pitchFamily="34" charset="0"/>
              </a:rPr>
              <a:t>de te positionner;</a:t>
            </a:r>
          </a:p>
          <a:p>
            <a:r>
              <a:rPr lang="fr-CA" sz="2400">
                <a:latin typeface="Calibri" panose="020F0502020204030204" pitchFamily="34" charset="0"/>
                <a:ea typeface="Calibri" panose="020F0502020204030204" pitchFamily="34" charset="0"/>
                <a:cs typeface="Calibri" panose="020F0502020204030204" pitchFamily="34" charset="0"/>
              </a:rPr>
              <a:t>de te connecter aux autres;</a:t>
            </a:r>
          </a:p>
          <a:p>
            <a:r>
              <a:rPr lang="fr-CA" sz="2400">
                <a:latin typeface="Calibri" panose="020F0502020204030204" pitchFamily="34" charset="0"/>
                <a:ea typeface="Calibri" panose="020F0502020204030204" pitchFamily="34" charset="0"/>
                <a:cs typeface="Calibri" panose="020F0502020204030204" pitchFamily="34" charset="0"/>
              </a:rPr>
              <a:t>de te déposer et te recentrer;</a:t>
            </a:r>
          </a:p>
          <a:p>
            <a:r>
              <a:rPr lang="fr-CA" sz="2400">
                <a:latin typeface="Calibri" panose="020F0502020204030204" pitchFamily="34" charset="0"/>
                <a:ea typeface="Calibri" panose="020F0502020204030204" pitchFamily="34" charset="0"/>
                <a:cs typeface="Calibri" panose="020F0502020204030204" pitchFamily="34" charset="0"/>
              </a:rPr>
              <a:t>de formuler ta pensée;</a:t>
            </a:r>
          </a:p>
          <a:p>
            <a:r>
              <a:rPr lang="fr-CA" sz="2400">
                <a:latin typeface="Calibri" panose="020F0502020204030204" pitchFamily="34" charset="0"/>
                <a:ea typeface="Calibri" panose="020F0502020204030204" pitchFamily="34" charset="0"/>
                <a:cs typeface="Calibri" panose="020F0502020204030204" pitchFamily="34" charset="0"/>
              </a:rPr>
              <a:t>de réfléchir;</a:t>
            </a:r>
          </a:p>
          <a:p>
            <a:r>
              <a:rPr lang="fr-CA" sz="2400">
                <a:latin typeface="Calibri" panose="020F0502020204030204" pitchFamily="34" charset="0"/>
                <a:ea typeface="Calibri" panose="020F0502020204030204" pitchFamily="34" charset="0"/>
                <a:cs typeface="Calibri" panose="020F0502020204030204" pitchFamily="34" charset="0"/>
              </a:rPr>
              <a:t>de t’ouvrir et d’élargir ta perspective;</a:t>
            </a:r>
          </a:p>
          <a:p>
            <a:r>
              <a:rPr lang="fr-CA" sz="2400">
                <a:latin typeface="Calibri" panose="020F0502020204030204" pitchFamily="34" charset="0"/>
                <a:ea typeface="Calibri" panose="020F0502020204030204" pitchFamily="34" charset="0"/>
                <a:cs typeface="Calibri" panose="020F0502020204030204" pitchFamily="34" charset="0"/>
              </a:rPr>
              <a:t>etc.</a:t>
            </a:r>
          </a:p>
          <a:p>
            <a:endParaRPr lang="fr-CA">
              <a:latin typeface="Calibri" panose="020F0502020204030204" pitchFamily="34" charset="0"/>
              <a:ea typeface="Calibri" panose="020F0502020204030204" pitchFamily="34" charset="0"/>
              <a:cs typeface="Calibri" panose="020F0502020204030204" pitchFamily="34" charset="0"/>
            </a:endParaRPr>
          </a:p>
        </p:txBody>
      </p:sp>
      <p:sp>
        <p:nvSpPr>
          <p:cNvPr id="7" name="Freeform 3">
            <a:extLst>
              <a:ext uri="{FF2B5EF4-FFF2-40B4-BE49-F238E27FC236}">
                <a16:creationId xmlns:a16="http://schemas.microsoft.com/office/drawing/2014/main" id="{609E3D70-C093-2CE5-FD3D-3C01019BCC9B}"/>
              </a:ext>
            </a:extLst>
          </p:cNvPr>
          <p:cNvSpPr/>
          <p:nvPr/>
        </p:nvSpPr>
        <p:spPr>
          <a:xfrm>
            <a:off x="538834" y="2056686"/>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5">
              <a:extLst>
                <a:ext uri="{96DAC541-7B7A-43D3-8B79-37D633B846F1}">
                  <asvg:svgBlip xmlns:asvg="http://schemas.microsoft.com/office/drawing/2016/SVG/main" r:embed="rId6"/>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8" name="Freeform 3">
            <a:extLst>
              <a:ext uri="{FF2B5EF4-FFF2-40B4-BE49-F238E27FC236}">
                <a16:creationId xmlns:a16="http://schemas.microsoft.com/office/drawing/2014/main" id="{BC893FF3-C6A7-59A0-2CB7-12A7FA627C57}"/>
              </a:ext>
            </a:extLst>
          </p:cNvPr>
          <p:cNvSpPr/>
          <p:nvPr/>
        </p:nvSpPr>
        <p:spPr>
          <a:xfrm>
            <a:off x="538834" y="2418307"/>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5">
              <a:extLst>
                <a:ext uri="{96DAC541-7B7A-43D3-8B79-37D633B846F1}">
                  <asvg:svgBlip xmlns:asvg="http://schemas.microsoft.com/office/drawing/2016/SVG/main" r:embed="rId6"/>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11" name="Freeform 3">
            <a:extLst>
              <a:ext uri="{FF2B5EF4-FFF2-40B4-BE49-F238E27FC236}">
                <a16:creationId xmlns:a16="http://schemas.microsoft.com/office/drawing/2014/main" id="{780B20E7-320C-DD2D-9979-5F292345912A}"/>
              </a:ext>
            </a:extLst>
          </p:cNvPr>
          <p:cNvSpPr/>
          <p:nvPr/>
        </p:nvSpPr>
        <p:spPr>
          <a:xfrm>
            <a:off x="538834" y="2779928"/>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5">
              <a:extLst>
                <a:ext uri="{96DAC541-7B7A-43D3-8B79-37D633B846F1}">
                  <asvg:svgBlip xmlns:asvg="http://schemas.microsoft.com/office/drawing/2016/SVG/main" r:embed="rId6"/>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23" name="Freeform 3">
            <a:extLst>
              <a:ext uri="{FF2B5EF4-FFF2-40B4-BE49-F238E27FC236}">
                <a16:creationId xmlns:a16="http://schemas.microsoft.com/office/drawing/2014/main" id="{673A4E6D-5BAC-B835-E9B1-A7FD94186C4B}"/>
              </a:ext>
            </a:extLst>
          </p:cNvPr>
          <p:cNvSpPr/>
          <p:nvPr/>
        </p:nvSpPr>
        <p:spPr>
          <a:xfrm>
            <a:off x="538834" y="3141549"/>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5">
              <a:extLst>
                <a:ext uri="{96DAC541-7B7A-43D3-8B79-37D633B846F1}">
                  <asvg:svgBlip xmlns:asvg="http://schemas.microsoft.com/office/drawing/2016/SVG/main" r:embed="rId6"/>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24" name="Freeform 3">
            <a:extLst>
              <a:ext uri="{FF2B5EF4-FFF2-40B4-BE49-F238E27FC236}">
                <a16:creationId xmlns:a16="http://schemas.microsoft.com/office/drawing/2014/main" id="{2E75AC3C-3AB2-2240-5A44-911BED48AD85}"/>
              </a:ext>
            </a:extLst>
          </p:cNvPr>
          <p:cNvSpPr/>
          <p:nvPr/>
        </p:nvSpPr>
        <p:spPr>
          <a:xfrm>
            <a:off x="538834" y="3511110"/>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5">
              <a:extLst>
                <a:ext uri="{96DAC541-7B7A-43D3-8B79-37D633B846F1}">
                  <asvg:svgBlip xmlns:asvg="http://schemas.microsoft.com/office/drawing/2016/SVG/main" r:embed="rId6"/>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25" name="Freeform 3">
            <a:extLst>
              <a:ext uri="{FF2B5EF4-FFF2-40B4-BE49-F238E27FC236}">
                <a16:creationId xmlns:a16="http://schemas.microsoft.com/office/drawing/2014/main" id="{D48AFC95-0D5E-C4A5-8B3F-5EAB6E24A6C3}"/>
              </a:ext>
            </a:extLst>
          </p:cNvPr>
          <p:cNvSpPr/>
          <p:nvPr/>
        </p:nvSpPr>
        <p:spPr>
          <a:xfrm>
            <a:off x="538834" y="3880671"/>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5">
              <a:extLst>
                <a:ext uri="{96DAC541-7B7A-43D3-8B79-37D633B846F1}">
                  <asvg:svgBlip xmlns:asvg="http://schemas.microsoft.com/office/drawing/2016/SVG/main" r:embed="rId6"/>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26" name="Freeform 3">
            <a:extLst>
              <a:ext uri="{FF2B5EF4-FFF2-40B4-BE49-F238E27FC236}">
                <a16:creationId xmlns:a16="http://schemas.microsoft.com/office/drawing/2014/main" id="{F9AD3B8C-2E06-49FE-8CDA-F946AB21EB5F}"/>
              </a:ext>
            </a:extLst>
          </p:cNvPr>
          <p:cNvSpPr/>
          <p:nvPr/>
        </p:nvSpPr>
        <p:spPr>
          <a:xfrm>
            <a:off x="538834" y="4250232"/>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5">
              <a:extLst>
                <a:ext uri="{96DAC541-7B7A-43D3-8B79-37D633B846F1}">
                  <asvg:svgBlip xmlns:asvg="http://schemas.microsoft.com/office/drawing/2016/SVG/main" r:embed="rId6"/>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27" name="Freeform 3">
            <a:extLst>
              <a:ext uri="{FF2B5EF4-FFF2-40B4-BE49-F238E27FC236}">
                <a16:creationId xmlns:a16="http://schemas.microsoft.com/office/drawing/2014/main" id="{B888F363-9E4B-51F0-DD05-D53AD899C6B4}"/>
              </a:ext>
            </a:extLst>
          </p:cNvPr>
          <p:cNvSpPr/>
          <p:nvPr/>
        </p:nvSpPr>
        <p:spPr>
          <a:xfrm>
            <a:off x="538834" y="4619793"/>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5">
              <a:extLst>
                <a:ext uri="{96DAC541-7B7A-43D3-8B79-37D633B846F1}">
                  <asvg:svgBlip xmlns:asvg="http://schemas.microsoft.com/office/drawing/2016/SVG/main" r:embed="rId6"/>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28" name="Freeform 3">
            <a:extLst>
              <a:ext uri="{FF2B5EF4-FFF2-40B4-BE49-F238E27FC236}">
                <a16:creationId xmlns:a16="http://schemas.microsoft.com/office/drawing/2014/main" id="{CBBE6496-1CA5-BF40-F456-46CB794A76E0}"/>
              </a:ext>
            </a:extLst>
          </p:cNvPr>
          <p:cNvSpPr/>
          <p:nvPr/>
        </p:nvSpPr>
        <p:spPr>
          <a:xfrm>
            <a:off x="538834" y="4981863"/>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5">
              <a:extLst>
                <a:ext uri="{96DAC541-7B7A-43D3-8B79-37D633B846F1}">
                  <asvg:svgBlip xmlns:asvg="http://schemas.microsoft.com/office/drawing/2016/SVG/main" r:embed="rId6"/>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29" name="Freeform 3">
            <a:extLst>
              <a:ext uri="{FF2B5EF4-FFF2-40B4-BE49-F238E27FC236}">
                <a16:creationId xmlns:a16="http://schemas.microsoft.com/office/drawing/2014/main" id="{6C6AF91C-59D4-D405-36B1-E2E5CBA232D3}"/>
              </a:ext>
            </a:extLst>
          </p:cNvPr>
          <p:cNvSpPr/>
          <p:nvPr/>
        </p:nvSpPr>
        <p:spPr>
          <a:xfrm>
            <a:off x="538834" y="5355197"/>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5">
              <a:extLst>
                <a:ext uri="{96DAC541-7B7A-43D3-8B79-37D633B846F1}">
                  <asvg:svgBlip xmlns:asvg="http://schemas.microsoft.com/office/drawing/2016/SVG/main" r:embed="rId6"/>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30" name="Freeform 3">
            <a:extLst>
              <a:ext uri="{FF2B5EF4-FFF2-40B4-BE49-F238E27FC236}">
                <a16:creationId xmlns:a16="http://schemas.microsoft.com/office/drawing/2014/main" id="{450477E5-5965-3F7F-E103-9FAABFA3527D}"/>
              </a:ext>
            </a:extLst>
          </p:cNvPr>
          <p:cNvSpPr/>
          <p:nvPr/>
        </p:nvSpPr>
        <p:spPr>
          <a:xfrm>
            <a:off x="533348" y="5702797"/>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5">
              <a:extLst>
                <a:ext uri="{96DAC541-7B7A-43D3-8B79-37D633B846F1}">
                  <asvg:svgBlip xmlns:asvg="http://schemas.microsoft.com/office/drawing/2016/SVG/main" r:embed="rId6"/>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31" name="Freeform 5">
            <a:extLst>
              <a:ext uri="{FF2B5EF4-FFF2-40B4-BE49-F238E27FC236}">
                <a16:creationId xmlns:a16="http://schemas.microsoft.com/office/drawing/2014/main" id="{5086479F-0C63-0F30-F2E5-095DAB1E8097}"/>
              </a:ext>
            </a:extLst>
          </p:cNvPr>
          <p:cNvSpPr/>
          <p:nvPr/>
        </p:nvSpPr>
        <p:spPr>
          <a:xfrm rot="10800000">
            <a:off x="9490861" y="4212965"/>
            <a:ext cx="2699622" cy="2681056"/>
          </a:xfrm>
          <a:custGeom>
            <a:avLst/>
            <a:gdLst/>
            <a:ahLst/>
            <a:cxnLst/>
            <a:rect l="l" t="t" r="r" b="b"/>
            <a:pathLst>
              <a:path w="4125113" h="4114800">
                <a:moveTo>
                  <a:pt x="0" y="0"/>
                </a:moveTo>
                <a:lnTo>
                  <a:pt x="4125113" y="0"/>
                </a:lnTo>
                <a:lnTo>
                  <a:pt x="4125113"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12884" t="-14823" b="2"/>
            </a:stretch>
          </a:blipFill>
        </p:spPr>
        <p:txBody>
          <a:bodyPr/>
          <a:lstStyle/>
          <a:p>
            <a:endParaRPr lang="fr-CA"/>
          </a:p>
        </p:txBody>
      </p:sp>
      <p:sp>
        <p:nvSpPr>
          <p:cNvPr id="9" name="Freeform 9">
            <a:extLst>
              <a:ext uri="{FF2B5EF4-FFF2-40B4-BE49-F238E27FC236}">
                <a16:creationId xmlns:a16="http://schemas.microsoft.com/office/drawing/2014/main" id="{AAE38C8D-243C-464B-BBBE-94293525F3C3}"/>
              </a:ext>
            </a:extLst>
          </p:cNvPr>
          <p:cNvSpPr/>
          <p:nvPr/>
        </p:nvSpPr>
        <p:spPr>
          <a:xfrm>
            <a:off x="10187172" y="5949303"/>
            <a:ext cx="2073789"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CA" sz="1200"/>
          </a:p>
        </p:txBody>
      </p:sp>
    </p:spTree>
    <p:extLst>
      <p:ext uri="{BB962C8B-B14F-4D97-AF65-F5344CB8AC3E}">
        <p14:creationId xmlns:p14="http://schemas.microsoft.com/office/powerpoint/2010/main" val="1301897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88312-5E36-3A79-C20B-184FBF5AD0B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36EC9D8-A1D7-0FB3-2057-D8B93D374A9A}"/>
              </a:ext>
            </a:extLst>
          </p:cNvPr>
          <p:cNvSpPr>
            <a:spLocks noGrp="1" noRot="1" noMove="1" noResize="1" noEditPoints="1" noAdjustHandles="1" noChangeArrowheads="1" noChangeShapeType="1"/>
          </p:cNvSpPr>
          <p:nvPr/>
        </p:nvSpPr>
        <p:spPr>
          <a:xfrm>
            <a:off x="1517"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10999"/>
            </a:blip>
            <a:stretch>
              <a:fillRect t="-38185" b="-38185"/>
            </a:stretch>
          </a:blipFill>
        </p:spPr>
        <p:txBody>
          <a:bodyPr/>
          <a:lstStyle/>
          <a:p>
            <a:endParaRPr lang="fr-CA" sz="1200"/>
          </a:p>
        </p:txBody>
      </p:sp>
      <p:sp>
        <p:nvSpPr>
          <p:cNvPr id="10" name="ZoneTexte 9">
            <a:extLst>
              <a:ext uri="{FF2B5EF4-FFF2-40B4-BE49-F238E27FC236}">
                <a16:creationId xmlns:a16="http://schemas.microsoft.com/office/drawing/2014/main" id="{05D6AE87-6009-2C5F-BD10-8D3926DE6404}"/>
              </a:ext>
            </a:extLst>
          </p:cNvPr>
          <p:cNvSpPr txBox="1"/>
          <p:nvPr/>
        </p:nvSpPr>
        <p:spPr>
          <a:xfrm>
            <a:off x="400138" y="485736"/>
            <a:ext cx="9960014" cy="995209"/>
          </a:xfrm>
          <a:prstGeom prst="rect">
            <a:avLst/>
          </a:prstGeom>
          <a:noFill/>
        </p:spPr>
        <p:txBody>
          <a:bodyPr wrap="square" rtlCol="0">
            <a:spAutoFit/>
          </a:bodyPr>
          <a:lstStyle/>
          <a:p>
            <a:r>
              <a:rPr lang="fr-CA" sz="5867" b="1">
                <a:solidFill>
                  <a:srgbClr val="0038FF"/>
                </a:solidFill>
                <a:latin typeface="Calibri" panose="020F0502020204030204" pitchFamily="34" charset="0"/>
                <a:ea typeface="Calibri" panose="020F0502020204030204" pitchFamily="34" charset="0"/>
                <a:cs typeface="Calibri" panose="020F0502020204030204" pitchFamily="34" charset="0"/>
              </a:rPr>
              <a:t>Moyens privilégiés</a:t>
            </a:r>
            <a:endParaRPr lang="en-US" sz="5867" b="1">
              <a:solidFill>
                <a:srgbClr val="0038FF"/>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Slide Number Placeholder 2">
            <a:extLst>
              <a:ext uri="{FF2B5EF4-FFF2-40B4-BE49-F238E27FC236}">
                <a16:creationId xmlns:a16="http://schemas.microsoft.com/office/drawing/2014/main" id="{EB4B6E78-C571-F753-37AE-93608EFA757C}"/>
              </a:ext>
            </a:extLst>
          </p:cNvPr>
          <p:cNvSpPr txBox="1">
            <a:spLocks/>
          </p:cNvSpPr>
          <p:nvPr>
            <p:custDataLst>
              <p:tags r:id="rId1"/>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pPr/>
              <a:t>8</a:t>
            </a:fld>
            <a:endParaRPr lang="en-US" sz="1867" b="1"/>
          </a:p>
        </p:txBody>
      </p:sp>
      <p:sp>
        <p:nvSpPr>
          <p:cNvPr id="18" name="Freeform 3">
            <a:extLst>
              <a:ext uri="{FF2B5EF4-FFF2-40B4-BE49-F238E27FC236}">
                <a16:creationId xmlns:a16="http://schemas.microsoft.com/office/drawing/2014/main" id="{4901A653-0444-A499-50FD-4B9CFC381747}"/>
              </a:ext>
            </a:extLst>
          </p:cNvPr>
          <p:cNvSpPr/>
          <p:nvPr/>
        </p:nvSpPr>
        <p:spPr>
          <a:xfrm>
            <a:off x="538834" y="1644815"/>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5">
              <a:extLst>
                <a:ext uri="{96DAC541-7B7A-43D3-8B79-37D633B846F1}">
                  <asvg:svgBlip xmlns:asvg="http://schemas.microsoft.com/office/drawing/2016/SVG/main" r:embed="rId6"/>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6" name="ZoneTexte 5">
            <a:extLst>
              <a:ext uri="{FF2B5EF4-FFF2-40B4-BE49-F238E27FC236}">
                <a16:creationId xmlns:a16="http://schemas.microsoft.com/office/drawing/2014/main" id="{B27FDB21-E922-CD77-B8C0-84A2567741A9}"/>
              </a:ext>
            </a:extLst>
          </p:cNvPr>
          <p:cNvSpPr txBox="1"/>
          <p:nvPr/>
        </p:nvSpPr>
        <p:spPr>
          <a:xfrm>
            <a:off x="880142" y="1570950"/>
            <a:ext cx="10580914" cy="4431983"/>
          </a:xfrm>
          <a:prstGeom prst="rect">
            <a:avLst/>
          </a:prstGeom>
          <a:noFill/>
        </p:spPr>
        <p:txBody>
          <a:bodyPr wrap="square" rtlCol="0">
            <a:spAutoFit/>
          </a:bodyPr>
          <a:lstStyle/>
          <a:p>
            <a:r>
              <a:rPr lang="fr-CA" sz="2400">
                <a:latin typeface="Calibri" panose="020F0502020204030204" pitchFamily="34" charset="0"/>
                <a:ea typeface="Calibri" panose="020F0502020204030204" pitchFamily="34" charset="0"/>
                <a:cs typeface="Calibri" panose="020F0502020204030204" pitchFamily="34" charset="0"/>
              </a:rPr>
              <a:t>Enseignements théoriques </a:t>
            </a:r>
          </a:p>
          <a:p>
            <a:r>
              <a:rPr lang="fr-CA" sz="2400">
                <a:latin typeface="Calibri" panose="020F0502020204030204" pitchFamily="34" charset="0"/>
                <a:ea typeface="Calibri" panose="020F0502020204030204" pitchFamily="34" charset="0"/>
                <a:cs typeface="Calibri" panose="020F0502020204030204" pitchFamily="34" charset="0"/>
              </a:rPr>
              <a:t>Capsules vidéo</a:t>
            </a:r>
          </a:p>
          <a:p>
            <a:r>
              <a:rPr lang="fr-CA" sz="2400">
                <a:latin typeface="Calibri" panose="020F0502020204030204" pitchFamily="34" charset="0"/>
                <a:ea typeface="Calibri" panose="020F0502020204030204" pitchFamily="34" charset="0"/>
                <a:cs typeface="Calibri" panose="020F0502020204030204" pitchFamily="34" charset="0"/>
              </a:rPr>
              <a:t>Techniques d’impact </a:t>
            </a:r>
          </a:p>
          <a:p>
            <a:r>
              <a:rPr lang="fr-CA" sz="2400">
                <a:latin typeface="Calibri" panose="020F0502020204030204" pitchFamily="34" charset="0"/>
                <a:ea typeface="Calibri" panose="020F0502020204030204" pitchFamily="34" charset="0"/>
                <a:cs typeface="Calibri" panose="020F0502020204030204" pitchFamily="34" charset="0"/>
              </a:rPr>
              <a:t>Jeux-questionnaires</a:t>
            </a:r>
          </a:p>
          <a:p>
            <a:r>
              <a:rPr lang="fr-CA" sz="2400">
                <a:latin typeface="Calibri" panose="020F0502020204030204" pitchFamily="34" charset="0"/>
                <a:ea typeface="Calibri" panose="020F0502020204030204" pitchFamily="34" charset="0"/>
                <a:cs typeface="Calibri" panose="020F0502020204030204" pitchFamily="34" charset="0"/>
              </a:rPr>
              <a:t>Mises en situation et jeux de rôles </a:t>
            </a:r>
          </a:p>
          <a:p>
            <a:r>
              <a:rPr lang="fr-CA" sz="2400">
                <a:latin typeface="Calibri" panose="020F0502020204030204" pitchFamily="34" charset="0"/>
                <a:ea typeface="Calibri" panose="020F0502020204030204" pitchFamily="34" charset="0"/>
                <a:cs typeface="Calibri" panose="020F0502020204030204" pitchFamily="34" charset="0"/>
              </a:rPr>
              <a:t>Théâtre interactif</a:t>
            </a:r>
          </a:p>
          <a:p>
            <a:r>
              <a:rPr lang="fr-CA" sz="2400">
                <a:latin typeface="Calibri" panose="020F0502020204030204" pitchFamily="34" charset="0"/>
                <a:ea typeface="Calibri" panose="020F0502020204030204" pitchFamily="34" charset="0"/>
                <a:cs typeface="Calibri" panose="020F0502020204030204" pitchFamily="34" charset="0"/>
              </a:rPr>
              <a:t>Débats </a:t>
            </a:r>
          </a:p>
          <a:p>
            <a:r>
              <a:rPr lang="fr-CA" sz="2400">
                <a:latin typeface="Calibri" panose="020F0502020204030204" pitchFamily="34" charset="0"/>
                <a:ea typeface="Calibri" panose="020F0502020204030204" pitchFamily="34" charset="0"/>
                <a:cs typeface="Calibri" panose="020F0502020204030204" pitchFamily="34" charset="0"/>
              </a:rPr>
              <a:t>Réflexions individuelles et collectives </a:t>
            </a:r>
          </a:p>
          <a:p>
            <a:r>
              <a:rPr lang="fr-CA" sz="2400">
                <a:latin typeface="Calibri" panose="020F0502020204030204" pitchFamily="34" charset="0"/>
                <a:ea typeface="Calibri" panose="020F0502020204030204" pitchFamily="34" charset="0"/>
                <a:cs typeface="Calibri" panose="020F0502020204030204" pitchFamily="34" charset="0"/>
              </a:rPr>
              <a:t>Discussions de groupe</a:t>
            </a:r>
          </a:p>
          <a:p>
            <a:r>
              <a:rPr lang="fr-CA" sz="2400">
                <a:latin typeface="Calibri" panose="020F0502020204030204" pitchFamily="34" charset="0"/>
                <a:ea typeface="Calibri" panose="020F0502020204030204" pitchFamily="34" charset="0"/>
                <a:cs typeface="Calibri" panose="020F0502020204030204" pitchFamily="34" charset="0"/>
              </a:rPr>
              <a:t>Pleine conscience </a:t>
            </a:r>
          </a:p>
          <a:p>
            <a:r>
              <a:rPr lang="fr-CA" sz="2400">
                <a:latin typeface="Calibri" panose="020F0502020204030204" pitchFamily="34" charset="0"/>
                <a:ea typeface="Calibri" panose="020F0502020204030204" pitchFamily="34" charset="0"/>
                <a:cs typeface="Calibri" panose="020F0502020204030204" pitchFamily="34" charset="0"/>
              </a:rPr>
              <a:t>Défis HORS-PISTE</a:t>
            </a:r>
          </a:p>
          <a:p>
            <a:endParaRPr lang="fr-CA">
              <a:latin typeface="Calibri" panose="020F0502020204030204" pitchFamily="34" charset="0"/>
              <a:ea typeface="Calibri" panose="020F0502020204030204" pitchFamily="34" charset="0"/>
              <a:cs typeface="Calibri" panose="020F0502020204030204" pitchFamily="34" charset="0"/>
            </a:endParaRPr>
          </a:p>
        </p:txBody>
      </p:sp>
      <p:sp>
        <p:nvSpPr>
          <p:cNvPr id="7" name="Freeform 3">
            <a:extLst>
              <a:ext uri="{FF2B5EF4-FFF2-40B4-BE49-F238E27FC236}">
                <a16:creationId xmlns:a16="http://schemas.microsoft.com/office/drawing/2014/main" id="{11763AD1-840A-CCDE-20A7-FD491B64EDC1}"/>
              </a:ext>
            </a:extLst>
          </p:cNvPr>
          <p:cNvSpPr/>
          <p:nvPr/>
        </p:nvSpPr>
        <p:spPr>
          <a:xfrm>
            <a:off x="538834" y="2056686"/>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5">
              <a:extLst>
                <a:ext uri="{96DAC541-7B7A-43D3-8B79-37D633B846F1}">
                  <asvg:svgBlip xmlns:asvg="http://schemas.microsoft.com/office/drawing/2016/SVG/main" r:embed="rId6"/>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8" name="Freeform 3">
            <a:extLst>
              <a:ext uri="{FF2B5EF4-FFF2-40B4-BE49-F238E27FC236}">
                <a16:creationId xmlns:a16="http://schemas.microsoft.com/office/drawing/2014/main" id="{58D49F7C-A34D-CD52-910B-B52783097E80}"/>
              </a:ext>
            </a:extLst>
          </p:cNvPr>
          <p:cNvSpPr/>
          <p:nvPr/>
        </p:nvSpPr>
        <p:spPr>
          <a:xfrm>
            <a:off x="538834" y="2418307"/>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5">
              <a:extLst>
                <a:ext uri="{96DAC541-7B7A-43D3-8B79-37D633B846F1}">
                  <asvg:svgBlip xmlns:asvg="http://schemas.microsoft.com/office/drawing/2016/SVG/main" r:embed="rId6"/>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11" name="Freeform 3">
            <a:extLst>
              <a:ext uri="{FF2B5EF4-FFF2-40B4-BE49-F238E27FC236}">
                <a16:creationId xmlns:a16="http://schemas.microsoft.com/office/drawing/2014/main" id="{0CF90FFB-7922-1A5C-DF90-DEFE1A862CA7}"/>
              </a:ext>
            </a:extLst>
          </p:cNvPr>
          <p:cNvSpPr/>
          <p:nvPr/>
        </p:nvSpPr>
        <p:spPr>
          <a:xfrm>
            <a:off x="538834" y="2779928"/>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5">
              <a:extLst>
                <a:ext uri="{96DAC541-7B7A-43D3-8B79-37D633B846F1}">
                  <asvg:svgBlip xmlns:asvg="http://schemas.microsoft.com/office/drawing/2016/SVG/main" r:embed="rId6"/>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23" name="Freeform 3">
            <a:extLst>
              <a:ext uri="{FF2B5EF4-FFF2-40B4-BE49-F238E27FC236}">
                <a16:creationId xmlns:a16="http://schemas.microsoft.com/office/drawing/2014/main" id="{96314026-BEA1-3F0F-11B1-EB404A398B96}"/>
              </a:ext>
            </a:extLst>
          </p:cNvPr>
          <p:cNvSpPr/>
          <p:nvPr/>
        </p:nvSpPr>
        <p:spPr>
          <a:xfrm>
            <a:off x="538834" y="3141549"/>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5">
              <a:extLst>
                <a:ext uri="{96DAC541-7B7A-43D3-8B79-37D633B846F1}">
                  <asvg:svgBlip xmlns:asvg="http://schemas.microsoft.com/office/drawing/2016/SVG/main" r:embed="rId6"/>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24" name="Freeform 3">
            <a:extLst>
              <a:ext uri="{FF2B5EF4-FFF2-40B4-BE49-F238E27FC236}">
                <a16:creationId xmlns:a16="http://schemas.microsoft.com/office/drawing/2014/main" id="{92103349-D5CA-997D-9F84-C6E784609486}"/>
              </a:ext>
            </a:extLst>
          </p:cNvPr>
          <p:cNvSpPr/>
          <p:nvPr/>
        </p:nvSpPr>
        <p:spPr>
          <a:xfrm>
            <a:off x="538834" y="3511110"/>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5">
              <a:extLst>
                <a:ext uri="{96DAC541-7B7A-43D3-8B79-37D633B846F1}">
                  <asvg:svgBlip xmlns:asvg="http://schemas.microsoft.com/office/drawing/2016/SVG/main" r:embed="rId6"/>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25" name="Freeform 3">
            <a:extLst>
              <a:ext uri="{FF2B5EF4-FFF2-40B4-BE49-F238E27FC236}">
                <a16:creationId xmlns:a16="http://schemas.microsoft.com/office/drawing/2014/main" id="{BB1FA9D0-4AC7-AA6D-7573-F79D59CE582D}"/>
              </a:ext>
            </a:extLst>
          </p:cNvPr>
          <p:cNvSpPr/>
          <p:nvPr/>
        </p:nvSpPr>
        <p:spPr>
          <a:xfrm>
            <a:off x="538834" y="3880671"/>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5">
              <a:extLst>
                <a:ext uri="{96DAC541-7B7A-43D3-8B79-37D633B846F1}">
                  <asvg:svgBlip xmlns:asvg="http://schemas.microsoft.com/office/drawing/2016/SVG/main" r:embed="rId6"/>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26" name="Freeform 3">
            <a:extLst>
              <a:ext uri="{FF2B5EF4-FFF2-40B4-BE49-F238E27FC236}">
                <a16:creationId xmlns:a16="http://schemas.microsoft.com/office/drawing/2014/main" id="{D7CFB620-01D7-3368-31F1-87A9B2EEC537}"/>
              </a:ext>
            </a:extLst>
          </p:cNvPr>
          <p:cNvSpPr/>
          <p:nvPr/>
        </p:nvSpPr>
        <p:spPr>
          <a:xfrm>
            <a:off x="538834" y="4250232"/>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5">
              <a:extLst>
                <a:ext uri="{96DAC541-7B7A-43D3-8B79-37D633B846F1}">
                  <asvg:svgBlip xmlns:asvg="http://schemas.microsoft.com/office/drawing/2016/SVG/main" r:embed="rId6"/>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27" name="Freeform 3">
            <a:extLst>
              <a:ext uri="{FF2B5EF4-FFF2-40B4-BE49-F238E27FC236}">
                <a16:creationId xmlns:a16="http://schemas.microsoft.com/office/drawing/2014/main" id="{19AAC0EA-34D6-98F1-64CF-F909E2616249}"/>
              </a:ext>
            </a:extLst>
          </p:cNvPr>
          <p:cNvSpPr/>
          <p:nvPr/>
        </p:nvSpPr>
        <p:spPr>
          <a:xfrm>
            <a:off x="538834" y="4619793"/>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5">
              <a:extLst>
                <a:ext uri="{96DAC541-7B7A-43D3-8B79-37D633B846F1}">
                  <asvg:svgBlip xmlns:asvg="http://schemas.microsoft.com/office/drawing/2016/SVG/main" r:embed="rId6"/>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28" name="Freeform 3">
            <a:extLst>
              <a:ext uri="{FF2B5EF4-FFF2-40B4-BE49-F238E27FC236}">
                <a16:creationId xmlns:a16="http://schemas.microsoft.com/office/drawing/2014/main" id="{4B110041-E8D5-9E1B-E42F-033B4FD600F3}"/>
              </a:ext>
            </a:extLst>
          </p:cNvPr>
          <p:cNvSpPr/>
          <p:nvPr/>
        </p:nvSpPr>
        <p:spPr>
          <a:xfrm>
            <a:off x="538834" y="4981863"/>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5">
              <a:extLst>
                <a:ext uri="{96DAC541-7B7A-43D3-8B79-37D633B846F1}">
                  <asvg:svgBlip xmlns:asvg="http://schemas.microsoft.com/office/drawing/2016/SVG/main" r:embed="rId6"/>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29" name="Freeform 3">
            <a:extLst>
              <a:ext uri="{FF2B5EF4-FFF2-40B4-BE49-F238E27FC236}">
                <a16:creationId xmlns:a16="http://schemas.microsoft.com/office/drawing/2014/main" id="{B80AB4ED-36C3-C4BC-BF52-4181CDC620DB}"/>
              </a:ext>
            </a:extLst>
          </p:cNvPr>
          <p:cNvSpPr/>
          <p:nvPr/>
        </p:nvSpPr>
        <p:spPr>
          <a:xfrm>
            <a:off x="538834" y="5355197"/>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5">
              <a:extLst>
                <a:ext uri="{96DAC541-7B7A-43D3-8B79-37D633B846F1}">
                  <asvg:svgBlip xmlns:asvg="http://schemas.microsoft.com/office/drawing/2016/SVG/main" r:embed="rId6"/>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31" name="Freeform 5">
            <a:extLst>
              <a:ext uri="{FF2B5EF4-FFF2-40B4-BE49-F238E27FC236}">
                <a16:creationId xmlns:a16="http://schemas.microsoft.com/office/drawing/2014/main" id="{B024C0B5-9476-9B87-3B6B-296555B86597}"/>
              </a:ext>
            </a:extLst>
          </p:cNvPr>
          <p:cNvSpPr/>
          <p:nvPr/>
        </p:nvSpPr>
        <p:spPr>
          <a:xfrm rot="10800000">
            <a:off x="9490861" y="4212965"/>
            <a:ext cx="2699622" cy="2681056"/>
          </a:xfrm>
          <a:custGeom>
            <a:avLst/>
            <a:gdLst/>
            <a:ahLst/>
            <a:cxnLst/>
            <a:rect l="l" t="t" r="r" b="b"/>
            <a:pathLst>
              <a:path w="4125113" h="4114800">
                <a:moveTo>
                  <a:pt x="0" y="0"/>
                </a:moveTo>
                <a:lnTo>
                  <a:pt x="4125113" y="0"/>
                </a:lnTo>
                <a:lnTo>
                  <a:pt x="4125113"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12884" t="-14823" b="2"/>
            </a:stretch>
          </a:blipFill>
        </p:spPr>
        <p:txBody>
          <a:bodyPr/>
          <a:lstStyle/>
          <a:p>
            <a:endParaRPr lang="fr-CA"/>
          </a:p>
        </p:txBody>
      </p:sp>
      <p:sp>
        <p:nvSpPr>
          <p:cNvPr id="9" name="Freeform 9">
            <a:extLst>
              <a:ext uri="{FF2B5EF4-FFF2-40B4-BE49-F238E27FC236}">
                <a16:creationId xmlns:a16="http://schemas.microsoft.com/office/drawing/2014/main" id="{592A01B6-7EBE-9CFF-CF0C-8EDDBE6DDE64}"/>
              </a:ext>
            </a:extLst>
          </p:cNvPr>
          <p:cNvSpPr/>
          <p:nvPr/>
        </p:nvSpPr>
        <p:spPr>
          <a:xfrm>
            <a:off x="10187172" y="5949303"/>
            <a:ext cx="2073789"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CA" sz="1200"/>
          </a:p>
        </p:txBody>
      </p:sp>
      <p:pic>
        <p:nvPicPr>
          <p:cNvPr id="3" name="Image 2">
            <a:extLst>
              <a:ext uri="{FF2B5EF4-FFF2-40B4-BE49-F238E27FC236}">
                <a16:creationId xmlns:a16="http://schemas.microsoft.com/office/drawing/2014/main" id="{DABB8941-5C0B-24B6-FAA6-4E0EB4FA277D}"/>
              </a:ext>
            </a:extLst>
          </p:cNvPr>
          <p:cNvPicPr>
            <a:picLocks noChangeAspect="1"/>
          </p:cNvPicPr>
          <p:nvPr/>
        </p:nvPicPr>
        <p:blipFill>
          <a:blip r:embed="rId11"/>
          <a:srcRect b="8498"/>
          <a:stretch>
            <a:fillRect/>
          </a:stretch>
        </p:blipFill>
        <p:spPr>
          <a:xfrm flipH="1">
            <a:off x="7652608" y="2837225"/>
            <a:ext cx="2095252" cy="4065777"/>
          </a:xfrm>
          <a:prstGeom prst="rect">
            <a:avLst/>
          </a:prstGeom>
        </p:spPr>
      </p:pic>
    </p:spTree>
    <p:extLst>
      <p:ext uri="{BB962C8B-B14F-4D97-AF65-F5344CB8AC3E}">
        <p14:creationId xmlns:p14="http://schemas.microsoft.com/office/powerpoint/2010/main" val="1365272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372E2-60BF-1408-2F39-ECA1DF0444C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C52747A-2E14-E9DE-E5E6-BB76AC6EBCD4}"/>
              </a:ext>
            </a:extLst>
          </p:cNvPr>
          <p:cNvSpPr>
            <a:spLocks noGrp="1" noRot="1" noMove="1" noResize="1" noEditPoints="1" noAdjustHandles="1" noChangeArrowheads="1" noChangeShapeType="1"/>
          </p:cNvSpPr>
          <p:nvPr/>
        </p:nvSpPr>
        <p:spPr>
          <a:xfrm>
            <a:off x="1517"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10999"/>
            </a:blip>
            <a:stretch>
              <a:fillRect t="-38185" b="-38185"/>
            </a:stretch>
          </a:blipFill>
        </p:spPr>
        <p:txBody>
          <a:bodyPr/>
          <a:lstStyle/>
          <a:p>
            <a:endParaRPr lang="fr-CA" sz="1200"/>
          </a:p>
        </p:txBody>
      </p:sp>
      <p:sp>
        <p:nvSpPr>
          <p:cNvPr id="10" name="ZoneTexte 9">
            <a:extLst>
              <a:ext uri="{FF2B5EF4-FFF2-40B4-BE49-F238E27FC236}">
                <a16:creationId xmlns:a16="http://schemas.microsoft.com/office/drawing/2014/main" id="{A0AF1540-F207-9483-D1C0-1CD0414DAAAC}"/>
              </a:ext>
            </a:extLst>
          </p:cNvPr>
          <p:cNvSpPr txBox="1"/>
          <p:nvPr/>
        </p:nvSpPr>
        <p:spPr>
          <a:xfrm>
            <a:off x="400138" y="338504"/>
            <a:ext cx="9960014" cy="995209"/>
          </a:xfrm>
          <a:prstGeom prst="rect">
            <a:avLst/>
          </a:prstGeom>
          <a:noFill/>
        </p:spPr>
        <p:txBody>
          <a:bodyPr wrap="square" rtlCol="0">
            <a:spAutoFit/>
          </a:bodyPr>
          <a:lstStyle/>
          <a:p>
            <a:r>
              <a:rPr lang="fr-CA" sz="5867" b="1">
                <a:solidFill>
                  <a:srgbClr val="0038FF"/>
                </a:solidFill>
                <a:latin typeface="Calibri" panose="020F0502020204030204" pitchFamily="34" charset="0"/>
                <a:ea typeface="Calibri" panose="020F0502020204030204" pitchFamily="34" charset="0"/>
                <a:cs typeface="Calibri" panose="020F0502020204030204" pitchFamily="34" charset="0"/>
              </a:rPr>
              <a:t>Pleine conscience</a:t>
            </a:r>
            <a:endParaRPr lang="en-US" sz="5867" b="1">
              <a:solidFill>
                <a:srgbClr val="0038FF"/>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Slide Number Placeholder 2">
            <a:extLst>
              <a:ext uri="{FF2B5EF4-FFF2-40B4-BE49-F238E27FC236}">
                <a16:creationId xmlns:a16="http://schemas.microsoft.com/office/drawing/2014/main" id="{B389034F-8B84-FE3C-D5BF-E5BCB5EF9720}"/>
              </a:ext>
            </a:extLst>
          </p:cNvPr>
          <p:cNvSpPr txBox="1">
            <a:spLocks/>
          </p:cNvSpPr>
          <p:nvPr>
            <p:custDataLst>
              <p:tags r:id="rId1"/>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pPr/>
              <a:t>9</a:t>
            </a:fld>
            <a:endParaRPr lang="en-US" sz="1867" b="1"/>
          </a:p>
        </p:txBody>
      </p:sp>
      <p:sp>
        <p:nvSpPr>
          <p:cNvPr id="9" name="Freeform 9">
            <a:extLst>
              <a:ext uri="{FF2B5EF4-FFF2-40B4-BE49-F238E27FC236}">
                <a16:creationId xmlns:a16="http://schemas.microsoft.com/office/drawing/2014/main" id="{302E45A9-54F2-4D7C-4058-5CF2964676B9}"/>
              </a:ext>
            </a:extLst>
          </p:cNvPr>
          <p:cNvSpPr/>
          <p:nvPr/>
        </p:nvSpPr>
        <p:spPr>
          <a:xfrm>
            <a:off x="10187172" y="5949303"/>
            <a:ext cx="2073789"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sz="1200"/>
          </a:p>
        </p:txBody>
      </p:sp>
      <p:sp>
        <p:nvSpPr>
          <p:cNvPr id="4" name="Rectangle 3">
            <a:extLst>
              <a:ext uri="{FF2B5EF4-FFF2-40B4-BE49-F238E27FC236}">
                <a16:creationId xmlns:a16="http://schemas.microsoft.com/office/drawing/2014/main" id="{F916DF8E-64F4-BBB3-9071-76384FF99DBA}"/>
              </a:ext>
            </a:extLst>
          </p:cNvPr>
          <p:cNvSpPr/>
          <p:nvPr/>
        </p:nvSpPr>
        <p:spPr>
          <a:xfrm>
            <a:off x="497704" y="1574777"/>
            <a:ext cx="5911325" cy="2029660"/>
          </a:xfrm>
          <a:prstGeom prst="rect">
            <a:avLst/>
          </a:prstGeom>
          <a:solidFill>
            <a:schemeClr val="bg1"/>
          </a:solidFill>
          <a:ln w="38100">
            <a:solidFill>
              <a:srgbClr val="003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Freeform 11">
            <a:extLst>
              <a:ext uri="{FF2B5EF4-FFF2-40B4-BE49-F238E27FC236}">
                <a16:creationId xmlns:a16="http://schemas.microsoft.com/office/drawing/2014/main" id="{55498B68-117B-7E44-2000-2FB0D01B9ED8}"/>
              </a:ext>
            </a:extLst>
          </p:cNvPr>
          <p:cNvSpPr/>
          <p:nvPr/>
        </p:nvSpPr>
        <p:spPr>
          <a:xfrm>
            <a:off x="6008274" y="1622366"/>
            <a:ext cx="801512" cy="760370"/>
          </a:xfrm>
          <a:custGeom>
            <a:avLst/>
            <a:gdLst/>
            <a:ahLst/>
            <a:cxnLst/>
            <a:rect l="l" t="t" r="r" b="b"/>
            <a:pathLst>
              <a:path w="2964353" h="2808725">
                <a:moveTo>
                  <a:pt x="0" y="0"/>
                </a:moveTo>
                <a:lnTo>
                  <a:pt x="2964353" y="0"/>
                </a:lnTo>
                <a:lnTo>
                  <a:pt x="2964353" y="2808724"/>
                </a:lnTo>
                <a:lnTo>
                  <a:pt x="0" y="28087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grpSp>
        <p:nvGrpSpPr>
          <p:cNvPr id="12" name="Group 6">
            <a:extLst>
              <a:ext uri="{FF2B5EF4-FFF2-40B4-BE49-F238E27FC236}">
                <a16:creationId xmlns:a16="http://schemas.microsoft.com/office/drawing/2014/main" id="{6B5317FE-3DB4-1A74-4A2C-7682851019A0}"/>
              </a:ext>
            </a:extLst>
          </p:cNvPr>
          <p:cNvGrpSpPr/>
          <p:nvPr/>
        </p:nvGrpSpPr>
        <p:grpSpPr>
          <a:xfrm rot="-96328">
            <a:off x="726495" y="1364999"/>
            <a:ext cx="2239243" cy="418295"/>
            <a:chOff x="0" y="0"/>
            <a:chExt cx="1656431" cy="408605"/>
          </a:xfrm>
        </p:grpSpPr>
        <p:sp>
          <p:nvSpPr>
            <p:cNvPr id="13" name="Freeform 7">
              <a:extLst>
                <a:ext uri="{FF2B5EF4-FFF2-40B4-BE49-F238E27FC236}">
                  <a16:creationId xmlns:a16="http://schemas.microsoft.com/office/drawing/2014/main" id="{CE70F74B-F562-A678-A9C1-333C01A04661}"/>
                </a:ext>
              </a:extLst>
            </p:cNvPr>
            <p:cNvSpPr/>
            <p:nvPr/>
          </p:nvSpPr>
          <p:spPr>
            <a:xfrm>
              <a:off x="0" y="0"/>
              <a:ext cx="1656431" cy="408605"/>
            </a:xfrm>
            <a:custGeom>
              <a:avLst/>
              <a:gdLst/>
              <a:ahLst/>
              <a:cxnLst/>
              <a:rect l="l" t="t" r="r" b="b"/>
              <a:pathLst>
                <a:path w="1656431" h="408605">
                  <a:moveTo>
                    <a:pt x="0" y="0"/>
                  </a:moveTo>
                  <a:lnTo>
                    <a:pt x="1656431" y="0"/>
                  </a:lnTo>
                  <a:lnTo>
                    <a:pt x="1656431" y="408605"/>
                  </a:lnTo>
                  <a:lnTo>
                    <a:pt x="0" y="408605"/>
                  </a:lnTo>
                  <a:close/>
                </a:path>
              </a:pathLst>
            </a:custGeom>
            <a:solidFill>
              <a:srgbClr val="9BADFF"/>
            </a:solidFill>
          </p:spPr>
          <p:txBody>
            <a:bodyPr/>
            <a:lstStyle/>
            <a:p>
              <a:endParaRPr lang="fr-CA"/>
            </a:p>
          </p:txBody>
        </p:sp>
        <p:sp>
          <p:nvSpPr>
            <p:cNvPr id="14" name="TextBox 8">
              <a:extLst>
                <a:ext uri="{FF2B5EF4-FFF2-40B4-BE49-F238E27FC236}">
                  <a16:creationId xmlns:a16="http://schemas.microsoft.com/office/drawing/2014/main" id="{46041B2D-D6FD-EE5B-3E90-BF23635DE263}"/>
                </a:ext>
              </a:extLst>
            </p:cNvPr>
            <p:cNvSpPr txBox="1"/>
            <p:nvPr/>
          </p:nvSpPr>
          <p:spPr>
            <a:xfrm>
              <a:off x="0" y="-76200"/>
              <a:ext cx="1656431" cy="484805"/>
            </a:xfrm>
            <a:prstGeom prst="rect">
              <a:avLst/>
            </a:prstGeom>
          </p:spPr>
          <p:txBody>
            <a:bodyPr lIns="50800" tIns="50800" rIns="50800" bIns="50800" rtlCol="0" anchor="ctr"/>
            <a:lstStyle/>
            <a:p>
              <a:pPr algn="ctr">
                <a:lnSpc>
                  <a:spcPts val="3502"/>
                </a:lnSpc>
              </a:pPr>
              <a:endParaRPr/>
            </a:p>
          </p:txBody>
        </p:sp>
      </p:grpSp>
      <p:sp>
        <p:nvSpPr>
          <p:cNvPr id="15" name="ZoneTexte 14">
            <a:extLst>
              <a:ext uri="{FF2B5EF4-FFF2-40B4-BE49-F238E27FC236}">
                <a16:creationId xmlns:a16="http://schemas.microsoft.com/office/drawing/2014/main" id="{17782525-4DE2-9975-9C67-1084B68DEB12}"/>
              </a:ext>
            </a:extLst>
          </p:cNvPr>
          <p:cNvSpPr txBox="1"/>
          <p:nvPr/>
        </p:nvSpPr>
        <p:spPr>
          <a:xfrm>
            <a:off x="668702" y="1856578"/>
            <a:ext cx="5660647" cy="1569660"/>
          </a:xfrm>
          <a:prstGeom prst="rect">
            <a:avLst/>
          </a:prstGeom>
          <a:noFill/>
        </p:spPr>
        <p:txBody>
          <a:bodyPr wrap="square" rtlCol="0">
            <a:spAutoFit/>
          </a:bodyPr>
          <a:lstStyle/>
          <a:p>
            <a:pPr algn="just"/>
            <a:r>
              <a:rPr lang="fr-CA" sz="2400" b="1">
                <a:latin typeface="Calibri" panose="020F0502020204030204" pitchFamily="34" charset="0"/>
                <a:ea typeface="Calibri" panose="020F0502020204030204" pitchFamily="34" charset="0"/>
                <a:cs typeface="Calibri" panose="020F0502020204030204" pitchFamily="34" charset="0"/>
              </a:rPr>
              <a:t>La pleine conscience c’est…</a:t>
            </a:r>
          </a:p>
          <a:p>
            <a:pPr algn="just"/>
            <a:r>
              <a:rPr lang="fr-CA" sz="2400">
                <a:latin typeface="Calibri" panose="020F0502020204030204" pitchFamily="34" charset="0"/>
                <a:ea typeface="Calibri" panose="020F0502020204030204" pitchFamily="34" charset="0"/>
                <a:cs typeface="Calibri" panose="020F0502020204030204" pitchFamily="34" charset="0"/>
              </a:rPr>
              <a:t>Un état d’esprit, une attitude, une posture, une manière d’être et de se comporter</a:t>
            </a:r>
          </a:p>
          <a:p>
            <a:pPr algn="just"/>
            <a:r>
              <a:rPr lang="fr-CA" sz="2400">
                <a:latin typeface="Calibri" panose="020F0502020204030204" pitchFamily="34" charset="0"/>
                <a:ea typeface="Calibri" panose="020F0502020204030204" pitchFamily="34" charset="0"/>
                <a:cs typeface="Calibri" panose="020F0502020204030204" pitchFamily="34" charset="0"/>
              </a:rPr>
              <a:t>Un moyen, une pratique</a:t>
            </a:r>
          </a:p>
        </p:txBody>
      </p:sp>
      <p:sp>
        <p:nvSpPr>
          <p:cNvPr id="16" name="ZoneTexte 15">
            <a:extLst>
              <a:ext uri="{FF2B5EF4-FFF2-40B4-BE49-F238E27FC236}">
                <a16:creationId xmlns:a16="http://schemas.microsoft.com/office/drawing/2014/main" id="{C9AD9AFC-C811-7B61-908F-D4163C4008D9}"/>
              </a:ext>
            </a:extLst>
          </p:cNvPr>
          <p:cNvSpPr txBox="1"/>
          <p:nvPr/>
        </p:nvSpPr>
        <p:spPr>
          <a:xfrm>
            <a:off x="417065" y="3686492"/>
            <a:ext cx="5591209" cy="3098284"/>
          </a:xfrm>
          <a:prstGeom prst="rect">
            <a:avLst/>
          </a:prstGeom>
          <a:noFill/>
        </p:spPr>
        <p:txBody>
          <a:bodyPr wrap="square" rtlCol="0">
            <a:spAutoFit/>
          </a:bodyPr>
          <a:lstStyle/>
          <a:p>
            <a:pPr>
              <a:spcBef>
                <a:spcPts val="1000"/>
              </a:spcBef>
            </a:pPr>
            <a:r>
              <a:rPr lang="fr-CA" sz="2400" b="1">
                <a:solidFill>
                  <a:srgbClr val="002060"/>
                </a:solidFill>
                <a:latin typeface="Calibri" panose="020F0502020204030204" pitchFamily="34" charset="0"/>
                <a:ea typeface="Calibri" panose="020F0502020204030204" pitchFamily="34" charset="0"/>
                <a:cs typeface="Calibri" panose="020F0502020204030204" pitchFamily="34" charset="0"/>
              </a:rPr>
              <a:t>Ça aide à… </a:t>
            </a:r>
          </a:p>
          <a:p>
            <a:pPr marL="285750" indent="-285750">
              <a:spcBef>
                <a:spcPts val="1000"/>
              </a:spcBef>
              <a:buFont typeface="Arial" panose="020B0604020202020204" pitchFamily="34" charset="0"/>
              <a:buChar char="•"/>
            </a:pPr>
            <a:r>
              <a:rPr lang="fr-CA" sz="2400">
                <a:solidFill>
                  <a:srgbClr val="002060"/>
                </a:solidFill>
                <a:latin typeface="Calibri" panose="020F0502020204030204" pitchFamily="34" charset="0"/>
                <a:ea typeface="Calibri" panose="020F0502020204030204" pitchFamily="34" charset="0"/>
                <a:cs typeface="Calibri" panose="020F0502020204030204" pitchFamily="34" charset="0"/>
              </a:rPr>
              <a:t>Observer et accueillir ce qui se passe en soi et autour de soi…</a:t>
            </a:r>
          </a:p>
          <a:p>
            <a:pPr lvl="1">
              <a:spcBef>
                <a:spcPts val="1000"/>
              </a:spcBef>
            </a:pPr>
            <a:r>
              <a:rPr lang="fr-CA" sz="2400">
                <a:solidFill>
                  <a:srgbClr val="002060"/>
                </a:solidFill>
                <a:latin typeface="Calibri" panose="020F0502020204030204" pitchFamily="34" charset="0"/>
                <a:ea typeface="Calibri" panose="020F0502020204030204" pitchFamily="34" charset="0"/>
                <a:cs typeface="Calibri" panose="020F0502020204030204" pitchFamily="34" charset="0"/>
              </a:rPr>
              <a:t>…dans l’instant présent</a:t>
            </a:r>
          </a:p>
          <a:p>
            <a:pPr lvl="1">
              <a:spcBef>
                <a:spcPts val="1000"/>
              </a:spcBef>
            </a:pPr>
            <a:r>
              <a:rPr lang="fr-CA" sz="2400">
                <a:solidFill>
                  <a:srgbClr val="002060"/>
                </a:solidFill>
                <a:latin typeface="Calibri" panose="020F0502020204030204" pitchFamily="34" charset="0"/>
                <a:ea typeface="Calibri" panose="020F0502020204030204" pitchFamily="34" charset="0"/>
                <a:cs typeface="Calibri" panose="020F0502020204030204" pitchFamily="34" charset="0"/>
              </a:rPr>
              <a:t>…sans porter de jugement</a:t>
            </a:r>
          </a:p>
          <a:p>
            <a:pPr marL="285750" indent="-285750">
              <a:spcBef>
                <a:spcPts val="1000"/>
              </a:spcBef>
              <a:buFont typeface="Arial" panose="020B0604020202020204" pitchFamily="34" charset="0"/>
              <a:buChar char="•"/>
            </a:pPr>
            <a:r>
              <a:rPr lang="fr-CA" sz="2400">
                <a:solidFill>
                  <a:srgbClr val="002060"/>
                </a:solidFill>
                <a:latin typeface="Calibri" panose="020F0502020204030204" pitchFamily="34" charset="0"/>
                <a:ea typeface="Calibri" panose="020F0502020204030204" pitchFamily="34" charset="0"/>
                <a:cs typeface="Calibri" panose="020F0502020204030204" pitchFamily="34" charset="0"/>
              </a:rPr>
              <a:t>Faire des choix plus sains et conscients</a:t>
            </a:r>
          </a:p>
          <a:p>
            <a:endParaRPr lang="fr-CA"/>
          </a:p>
        </p:txBody>
      </p:sp>
      <p:sp>
        <p:nvSpPr>
          <p:cNvPr id="19" name="Freeform 3">
            <a:extLst>
              <a:ext uri="{FF2B5EF4-FFF2-40B4-BE49-F238E27FC236}">
                <a16:creationId xmlns:a16="http://schemas.microsoft.com/office/drawing/2014/main" id="{E64FC631-4DCB-BE61-D6BD-B6374CC9AC6A}"/>
              </a:ext>
            </a:extLst>
          </p:cNvPr>
          <p:cNvSpPr/>
          <p:nvPr/>
        </p:nvSpPr>
        <p:spPr>
          <a:xfrm>
            <a:off x="408318" y="4256644"/>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9">
              <a:extLst>
                <a:ext uri="{96DAC541-7B7A-43D3-8B79-37D633B846F1}">
                  <asvg:svgBlip xmlns:asvg="http://schemas.microsoft.com/office/drawing/2016/SVG/main" r:embed="rId10"/>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20" name="Freeform 3">
            <a:extLst>
              <a:ext uri="{FF2B5EF4-FFF2-40B4-BE49-F238E27FC236}">
                <a16:creationId xmlns:a16="http://schemas.microsoft.com/office/drawing/2014/main" id="{9BF348DA-3C50-5192-B57B-D2253A70CDBC}"/>
              </a:ext>
            </a:extLst>
          </p:cNvPr>
          <p:cNvSpPr/>
          <p:nvPr/>
        </p:nvSpPr>
        <p:spPr>
          <a:xfrm>
            <a:off x="408318" y="6086088"/>
            <a:ext cx="341308" cy="321866"/>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9">
              <a:extLst>
                <a:ext uri="{96DAC541-7B7A-43D3-8B79-37D633B846F1}">
                  <asvg:svgBlip xmlns:asvg="http://schemas.microsoft.com/office/drawing/2016/SVG/main" r:embed="rId10"/>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pic>
        <p:nvPicPr>
          <p:cNvPr id="21" name="Image 20">
            <a:extLst>
              <a:ext uri="{FF2B5EF4-FFF2-40B4-BE49-F238E27FC236}">
                <a16:creationId xmlns:a16="http://schemas.microsoft.com/office/drawing/2014/main" id="{E2C625F1-FD54-24ED-FAB2-3F2D927B7C56}"/>
              </a:ext>
            </a:extLst>
          </p:cNvPr>
          <p:cNvPicPr>
            <a:picLocks noChangeAspect="1"/>
          </p:cNvPicPr>
          <p:nvPr/>
        </p:nvPicPr>
        <p:blipFill>
          <a:blip r:embed="rId11"/>
          <a:stretch>
            <a:fillRect/>
          </a:stretch>
        </p:blipFill>
        <p:spPr>
          <a:xfrm>
            <a:off x="6706323" y="2162811"/>
            <a:ext cx="4962598" cy="3477960"/>
          </a:xfrm>
          <a:prstGeom prst="rect">
            <a:avLst/>
          </a:prstGeom>
        </p:spPr>
      </p:pic>
    </p:spTree>
    <p:extLst>
      <p:ext uri="{BB962C8B-B14F-4D97-AF65-F5344CB8AC3E}">
        <p14:creationId xmlns:p14="http://schemas.microsoft.com/office/powerpoint/2010/main" val="31557426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8"/>
</p:tagLst>
</file>

<file path=ppt/tags/tag13.xml><?xml version="1.0" encoding="utf-8"?>
<p:tagLst xmlns:a="http://schemas.openxmlformats.org/drawingml/2006/main" xmlns:r="http://schemas.openxmlformats.org/officeDocument/2006/relationships" xmlns:p="http://schemas.openxmlformats.org/presentationml/2006/main">
  <p:tag name="NUM" val="9"/>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10"/>
</p:tagLst>
</file>

<file path=ppt/tags/tag19.xml><?xml version="1.0" encoding="utf-8"?>
<p:tagLst xmlns:a="http://schemas.openxmlformats.org/drawingml/2006/main" xmlns:r="http://schemas.openxmlformats.org/officeDocument/2006/relationships" xmlns:p="http://schemas.openxmlformats.org/presentationml/2006/main">
  <p:tag name="NUM" val="10"/>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0"/>
</p:tagLst>
</file>

<file path=ppt/tags/tag21.xml><?xml version="1.0" encoding="utf-8"?>
<p:tagLst xmlns:a="http://schemas.openxmlformats.org/drawingml/2006/main" xmlns:r="http://schemas.openxmlformats.org/officeDocument/2006/relationships" xmlns:p="http://schemas.openxmlformats.org/presentationml/2006/main">
  <p:tag name="NUM" val="10"/>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06bbcd1-905b-4b72-9787-879f2b1cbf08" xsi:nil="true"/>
    <lcf76f155ced4ddcb4097134ff3c332f xmlns="46590783-275d-4e7e-820c-073db9b06ce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7094C0290761458A235FC9382DE19C" ma:contentTypeVersion="13" ma:contentTypeDescription="Crée un document." ma:contentTypeScope="" ma:versionID="c5481c0797b2de6d9f16ebab17dfcf27">
  <xsd:schema xmlns:xsd="http://www.w3.org/2001/XMLSchema" xmlns:xs="http://www.w3.org/2001/XMLSchema" xmlns:p="http://schemas.microsoft.com/office/2006/metadata/properties" xmlns:ns2="46590783-275d-4e7e-820c-073db9b06cee" xmlns:ns3="706bbcd1-905b-4b72-9787-879f2b1cbf08" targetNamespace="http://schemas.microsoft.com/office/2006/metadata/properties" ma:root="true" ma:fieldsID="cc43b8a1ac7f0794bbf9654e58fae4d5" ns2:_="" ns3:_="">
    <xsd:import namespace="46590783-275d-4e7e-820c-073db9b06cee"/>
    <xsd:import namespace="706bbcd1-905b-4b72-9787-879f2b1cbf0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590783-275d-4e7e-820c-073db9b06c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alises d’images" ma:readOnly="false" ma:fieldId="{5cf76f15-5ced-4ddc-b409-7134ff3c332f}" ma:taxonomyMulti="true" ma:sspId="d264a842-8adc-43f3-ad4e-91e5e271ce18"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6bbcd1-905b-4b72-9787-879f2b1cbf0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4eb1641-7fe4-4da6-8962-9041e9f97a79}" ma:internalName="TaxCatchAll" ma:showField="CatchAllData" ma:web="706bbcd1-905b-4b72-9787-879f2b1cbf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FBCBA0-43F6-4E21-8CF2-C1AA4BBF5133}">
  <ds:schemaRefs>
    <ds:schemaRef ds:uri="46590783-275d-4e7e-820c-073db9b06cee"/>
    <ds:schemaRef ds:uri="706bbcd1-905b-4b72-9787-879f2b1cbf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5D65432-032E-4AD0-B796-4AA4218CF617}">
  <ds:schemaRefs>
    <ds:schemaRef ds:uri="46590783-275d-4e7e-820c-073db9b06cee"/>
    <ds:schemaRef ds:uri="706bbcd1-905b-4b72-9787-879f2b1cbf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CB892D2-CB39-4D9E-A3E6-71AE301A65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Merci pour ton attention et à bientôt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Audrey-Anne Marcotte</dc:creator>
  <cp:revision>1</cp:revision>
  <dcterms:created xsi:type="dcterms:W3CDTF">2025-08-19T11:49:06Z</dcterms:created>
  <dcterms:modified xsi:type="dcterms:W3CDTF">2025-08-21T13:22:51Z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0x010100327094C0290761458A235FC9382DE19C</vt:lpwstr>
  </property>
  <property fmtid="{D5CDD505-2E9C-101B-9397-08002B2CF9AE}" pid="3" name="MediaServiceImageTags">
    <vt:lpwstr/>
  </property>
</Properties>
</file>