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4.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5.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6" r:id="rId5"/>
    <p:sldId id="263" r:id="rId6"/>
    <p:sldId id="258" r:id="rId7"/>
    <p:sldId id="325" r:id="rId8"/>
    <p:sldId id="326" r:id="rId9"/>
    <p:sldId id="264" r:id="rId10"/>
    <p:sldId id="257" r:id="rId11"/>
    <p:sldId id="265" r:id="rId12"/>
    <p:sldId id="267" r:id="rId13"/>
    <p:sldId id="328" r:id="rId14"/>
    <p:sldId id="329" r:id="rId15"/>
    <p:sldId id="330" r:id="rId16"/>
    <p:sldId id="331" r:id="rId17"/>
    <p:sldId id="332" r:id="rId18"/>
    <p:sldId id="333" r:id="rId19"/>
    <p:sldId id="334" r:id="rId20"/>
    <p:sldId id="335" r:id="rId21"/>
    <p:sldId id="322" r:id="rId22"/>
    <p:sldId id="323" r:id="rId23"/>
    <p:sldId id="324" r:id="rId24"/>
    <p:sldId id="336" r:id="rId25"/>
    <p:sldId id="273" r:id="rId26"/>
    <p:sldId id="313" r:id="rId27"/>
    <p:sldId id="320" r:id="rId28"/>
  </p:sldIdLst>
  <p:sldSz cx="18288000" cy="10287000"/>
  <p:notesSz cx="6858000" cy="9144000"/>
  <p:embeddedFontLst>
    <p:embeddedFont>
      <p:font typeface="Raleway"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0CDA81-00C8-8709-4E85-6A97516AC1ED}" name="Joelle Lepage" initials="JL" userId="S::lepj1802@usherbrooke.ca::0171402b-baed-4880-b438-773c90760392" providerId="AD"/>
  <p188:author id="{79BB73C9-C934-6D23-7689-C8670C0D5824}" name="Audrey Guy" initials="AG" userId="S::guya3801@usherbrooke.ca::eb08d5a7-8716-419d-a85f-d8b3373389b8" providerId="AD"/>
  <p188:author id="{79361FCF-C50C-4607-4A68-A6FAAAEE5232}" name="Audrey-Anne Marcotte" initials="AM" userId="S::mara3605@usherbrooke.ca::a8b27795-60fb-45e7-85ae-030ae331a8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DFF"/>
    <a:srgbClr val="FFFFFF"/>
    <a:srgbClr val="0038FF"/>
    <a:srgbClr val="1A427C"/>
    <a:srgbClr val="365A8E"/>
    <a:srgbClr val="044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B11E4-297B-4698-BE89-729D153CF7EC}" v="1" dt="2025-08-20T18:50:20.597"/>
    <p1510:client id="{AE536C5F-4C75-4EE5-986B-B4C913A05D79}" v="53" dt="2025-08-20T22:06:07.949"/>
    <p1510:client id="{FD223E7E-1190-4714-8385-F0DD29EEFE07}" v="11" dt="2025-08-21T13:54:44.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Lepage" userId="0171402b-baed-4880-b438-773c90760392" providerId="ADAL" clId="{FD223E7E-1190-4714-8385-F0DD29EEFE07}"/>
    <pc:docChg chg="custSel modSld">
      <pc:chgData name="Joelle Lepage" userId="0171402b-baed-4880-b438-773c90760392" providerId="ADAL" clId="{FD223E7E-1190-4714-8385-F0DD29EEFE07}" dt="2025-08-21T13:54:44.609" v="58" actId="20577"/>
      <pc:docMkLst>
        <pc:docMk/>
      </pc:docMkLst>
      <pc:sldChg chg="addSp modSp mod">
        <pc:chgData name="Joelle Lepage" userId="0171402b-baed-4880-b438-773c90760392" providerId="ADAL" clId="{FD223E7E-1190-4714-8385-F0DD29EEFE07}" dt="2025-08-21T13:54:18.667" v="53" actId="403"/>
        <pc:sldMkLst>
          <pc:docMk/>
          <pc:sldMk cId="3717149564" sldId="265"/>
        </pc:sldMkLst>
        <pc:spChg chg="add mod">
          <ac:chgData name="Joelle Lepage" userId="0171402b-baed-4880-b438-773c90760392" providerId="ADAL" clId="{FD223E7E-1190-4714-8385-F0DD29EEFE07}" dt="2025-08-21T13:54:18.667" v="53" actId="403"/>
          <ac:spMkLst>
            <pc:docMk/>
            <pc:sldMk cId="3717149564" sldId="265"/>
            <ac:spMk id="11" creationId="{5ED3ABEE-E9A7-A93A-252F-E0E610F5D5EC}"/>
          </ac:spMkLst>
        </pc:spChg>
      </pc:sldChg>
      <pc:sldChg chg="addSp modSp mod">
        <pc:chgData name="Joelle Lepage" userId="0171402b-baed-4880-b438-773c90760392" providerId="ADAL" clId="{FD223E7E-1190-4714-8385-F0DD29EEFE07}" dt="2025-08-21T13:54:44.609" v="58" actId="20577"/>
        <pc:sldMkLst>
          <pc:docMk/>
          <pc:sldMk cId="2808569601" sldId="273"/>
        </pc:sldMkLst>
        <pc:spChg chg="add mod">
          <ac:chgData name="Joelle Lepage" userId="0171402b-baed-4880-b438-773c90760392" providerId="ADAL" clId="{FD223E7E-1190-4714-8385-F0DD29EEFE07}" dt="2025-08-21T13:54:44.609" v="58" actId="20577"/>
          <ac:spMkLst>
            <pc:docMk/>
            <pc:sldMk cId="2808569601" sldId="273"/>
            <ac:spMk id="8" creationId="{5DD9041D-8BCF-DD88-B7E4-56201A0B590D}"/>
          </ac:spMkLst>
        </pc:spChg>
      </pc:sldChg>
      <pc:sldChg chg="modSp mod">
        <pc:chgData name="Joelle Lepage" userId="0171402b-baed-4880-b438-773c90760392" providerId="ADAL" clId="{FD223E7E-1190-4714-8385-F0DD29EEFE07}" dt="2025-08-14T15:32:48.567" v="49" actId="20577"/>
        <pc:sldMkLst>
          <pc:docMk/>
          <pc:sldMk cId="2713264649" sldId="313"/>
        </pc:sldMkLst>
        <pc:spChg chg="mod">
          <ac:chgData name="Joelle Lepage" userId="0171402b-baed-4880-b438-773c90760392" providerId="ADAL" clId="{FD223E7E-1190-4714-8385-F0DD29EEFE07}" dt="2025-08-11T14:14:30.373" v="7" actId="6549"/>
          <ac:spMkLst>
            <pc:docMk/>
            <pc:sldMk cId="2713264649" sldId="313"/>
            <ac:spMk id="15" creationId="{D56B3EA7-5038-36E2-7A42-D7509222DD3F}"/>
          </ac:spMkLst>
        </pc:spChg>
        <pc:spChg chg="mod">
          <ac:chgData name="Joelle Lepage" userId="0171402b-baed-4880-b438-773c90760392" providerId="ADAL" clId="{FD223E7E-1190-4714-8385-F0DD29EEFE07}" dt="2025-08-14T15:32:48.567" v="49" actId="20577"/>
          <ac:spMkLst>
            <pc:docMk/>
            <pc:sldMk cId="2713264649" sldId="313"/>
            <ac:spMk id="29" creationId="{31963AB4-E231-F856-6A64-A23009F31A9C}"/>
          </ac:spMkLst>
        </pc:spChg>
      </pc:sldChg>
    </pc:docChg>
  </pc:docChgLst>
  <pc:docChgLst>
    <pc:chgData name="Audrey-Anne Marcotte" userId="S::mara3605@usherbrooke.ca::a8b27795-60fb-45e7-85ae-030ae331a8f0" providerId="AD" clId="Web-{D2CD0339-EBED-4606-B094-5C6007AB0037}"/>
    <pc:docChg chg="modSld">
      <pc:chgData name="Audrey-Anne Marcotte" userId="S::mara3605@usherbrooke.ca::a8b27795-60fb-45e7-85ae-030ae331a8f0" providerId="AD" clId="Web-{D2CD0339-EBED-4606-B094-5C6007AB0037}" dt="2025-07-30T13:29:33.623" v="12" actId="20577"/>
      <pc:docMkLst>
        <pc:docMk/>
      </pc:docMkLst>
      <pc:sldChg chg="modSp">
        <pc:chgData name="Audrey-Anne Marcotte" userId="S::mara3605@usherbrooke.ca::a8b27795-60fb-45e7-85ae-030ae331a8f0" providerId="AD" clId="Web-{D2CD0339-EBED-4606-B094-5C6007AB0037}" dt="2025-07-30T13:29:33.623" v="12" actId="20577"/>
        <pc:sldMkLst>
          <pc:docMk/>
          <pc:sldMk cId="1375565980" sldId="322"/>
        </pc:sldMkLst>
        <pc:spChg chg="mod">
          <ac:chgData name="Audrey-Anne Marcotte" userId="S::mara3605@usherbrooke.ca::a8b27795-60fb-45e7-85ae-030ae331a8f0" providerId="AD" clId="Web-{D2CD0339-EBED-4606-B094-5C6007AB0037}" dt="2025-07-30T13:29:33.623" v="12" actId="20577"/>
          <ac:spMkLst>
            <pc:docMk/>
            <pc:sldMk cId="1375565980" sldId="322"/>
            <ac:spMk id="11" creationId="{96C0CFDE-8C81-4934-049F-3663A8652650}"/>
          </ac:spMkLst>
        </pc:spChg>
      </pc:sldChg>
      <pc:sldChg chg="addSp delSp modSp">
        <pc:chgData name="Audrey-Anne Marcotte" userId="S::mara3605@usherbrooke.ca::a8b27795-60fb-45e7-85ae-030ae331a8f0" providerId="AD" clId="Web-{D2CD0339-EBED-4606-B094-5C6007AB0037}" dt="2025-07-30T13:09:40.194" v="7" actId="1076"/>
        <pc:sldMkLst>
          <pc:docMk/>
          <pc:sldMk cId="2809575374" sldId="325"/>
        </pc:sldMkLst>
        <pc:picChg chg="add mod">
          <ac:chgData name="Audrey-Anne Marcotte" userId="S::mara3605@usherbrooke.ca::a8b27795-60fb-45e7-85ae-030ae331a8f0" providerId="AD" clId="Web-{D2CD0339-EBED-4606-B094-5C6007AB0037}" dt="2025-07-30T13:09:40.194" v="7" actId="1076"/>
          <ac:picMkLst>
            <pc:docMk/>
            <pc:sldMk cId="2809575374" sldId="325"/>
            <ac:picMk id="3" creationId="{F44B1026-B4DF-1595-5B1B-F173AF65171F}"/>
          </ac:picMkLst>
        </pc:picChg>
      </pc:sldChg>
      <pc:sldChg chg="modSp">
        <pc:chgData name="Audrey-Anne Marcotte" userId="S::mara3605@usherbrooke.ca::a8b27795-60fb-45e7-85ae-030ae331a8f0" providerId="AD" clId="Web-{D2CD0339-EBED-4606-B094-5C6007AB0037}" dt="2025-07-30T13:18:57.611" v="10" actId="14100"/>
        <pc:sldMkLst>
          <pc:docMk/>
          <pc:sldMk cId="499448041" sldId="336"/>
        </pc:sldMkLst>
        <pc:picChg chg="mod">
          <ac:chgData name="Audrey-Anne Marcotte" userId="S::mara3605@usherbrooke.ca::a8b27795-60fb-45e7-85ae-030ae331a8f0" providerId="AD" clId="Web-{D2CD0339-EBED-4606-B094-5C6007AB0037}" dt="2025-07-30T13:18:57.611" v="10" actId="14100"/>
          <ac:picMkLst>
            <pc:docMk/>
            <pc:sldMk cId="499448041" sldId="336"/>
            <ac:picMk id="5" creationId="{65DC3CBC-FA74-9F4F-4667-F09E7F568113}"/>
          </ac:picMkLst>
        </pc:picChg>
      </pc:sldChg>
    </pc:docChg>
  </pc:docChgLst>
  <pc:docChgLst>
    <pc:chgData name="Audrey Guy" userId="eb08d5a7-8716-419d-a85f-d8b3373389b8" providerId="ADAL" clId="{AE536C5F-4C75-4EE5-986B-B4C913A05D79}"/>
    <pc:docChg chg="custSel modSld">
      <pc:chgData name="Audrey Guy" userId="eb08d5a7-8716-419d-a85f-d8b3373389b8" providerId="ADAL" clId="{AE536C5F-4C75-4EE5-986B-B4C913A05D79}" dt="2025-08-20T22:06:03.495" v="163" actId="20577"/>
      <pc:docMkLst>
        <pc:docMk/>
      </pc:docMkLst>
      <pc:sldChg chg="modSp mod">
        <pc:chgData name="Audrey Guy" userId="eb08d5a7-8716-419d-a85f-d8b3373389b8" providerId="ADAL" clId="{AE536C5F-4C75-4EE5-986B-B4C913A05D79}" dt="2025-08-20T22:01:18.453" v="118" actId="20577"/>
        <pc:sldMkLst>
          <pc:docMk/>
          <pc:sldMk cId="570861846" sldId="263"/>
        </pc:sldMkLst>
        <pc:spChg chg="mod">
          <ac:chgData name="Audrey Guy" userId="eb08d5a7-8716-419d-a85f-d8b3373389b8" providerId="ADAL" clId="{AE536C5F-4C75-4EE5-986B-B4C913A05D79}" dt="2025-08-20T22:01:18.453" v="118" actId="20577"/>
          <ac:spMkLst>
            <pc:docMk/>
            <pc:sldMk cId="570861846" sldId="263"/>
            <ac:spMk id="16" creationId="{F630F627-0B78-2386-1E2A-E9859481D9A4}"/>
          </ac:spMkLst>
        </pc:spChg>
      </pc:sldChg>
      <pc:sldChg chg="modSp mod modNotesTx">
        <pc:chgData name="Audrey Guy" userId="eb08d5a7-8716-419d-a85f-d8b3373389b8" providerId="ADAL" clId="{AE536C5F-4C75-4EE5-986B-B4C913A05D79}" dt="2025-08-20T22:03:16.015" v="140" actId="207"/>
        <pc:sldMkLst>
          <pc:docMk/>
          <pc:sldMk cId="3717149564" sldId="265"/>
        </pc:sldMkLst>
        <pc:spChg chg="mod">
          <ac:chgData name="Audrey Guy" userId="eb08d5a7-8716-419d-a85f-d8b3373389b8" providerId="ADAL" clId="{AE536C5F-4C75-4EE5-986B-B4C913A05D79}" dt="2025-08-20T22:03:16.015" v="140" actId="207"/>
          <ac:spMkLst>
            <pc:docMk/>
            <pc:sldMk cId="3717149564" sldId="265"/>
            <ac:spMk id="4" creationId="{91B08388-F221-A668-395C-56EEA7ABDCEC}"/>
          </ac:spMkLst>
        </pc:spChg>
      </pc:sldChg>
      <pc:sldChg chg="modSp mod modNotesTx">
        <pc:chgData name="Audrey Guy" userId="eb08d5a7-8716-419d-a85f-d8b3373389b8" providerId="ADAL" clId="{AE536C5F-4C75-4EE5-986B-B4C913A05D79}" dt="2025-08-20T22:06:03.495" v="163" actId="20577"/>
        <pc:sldMkLst>
          <pc:docMk/>
          <pc:sldMk cId="2808569601" sldId="273"/>
        </pc:sldMkLst>
        <pc:spChg chg="mod">
          <ac:chgData name="Audrey Guy" userId="eb08d5a7-8716-419d-a85f-d8b3373389b8" providerId="ADAL" clId="{AE536C5F-4C75-4EE5-986B-B4C913A05D79}" dt="2025-08-20T22:05:10.186" v="143" actId="207"/>
          <ac:spMkLst>
            <pc:docMk/>
            <pc:sldMk cId="2808569601" sldId="273"/>
            <ac:spMk id="6" creationId="{0DB0FBB0-406E-ADCE-65E1-99DAA5AC3189}"/>
          </ac:spMkLst>
        </pc:spChg>
      </pc:sldChg>
      <pc:sldChg chg="modSp mod">
        <pc:chgData name="Audrey Guy" userId="eb08d5a7-8716-419d-a85f-d8b3373389b8" providerId="ADAL" clId="{AE536C5F-4C75-4EE5-986B-B4C913A05D79}" dt="2025-08-18T19:11:31.975" v="114" actId="20577"/>
        <pc:sldMkLst>
          <pc:docMk/>
          <pc:sldMk cId="2713264649" sldId="313"/>
        </pc:sldMkLst>
        <pc:spChg chg="mod">
          <ac:chgData name="Audrey Guy" userId="eb08d5a7-8716-419d-a85f-d8b3373389b8" providerId="ADAL" clId="{AE536C5F-4C75-4EE5-986B-B4C913A05D79}" dt="2025-08-18T19:09:49.610" v="27" actId="20577"/>
          <ac:spMkLst>
            <pc:docMk/>
            <pc:sldMk cId="2713264649" sldId="313"/>
            <ac:spMk id="20" creationId="{47E7E688-FCE1-C183-E47F-ED62DD538490}"/>
          </ac:spMkLst>
        </pc:spChg>
        <pc:spChg chg="mod">
          <ac:chgData name="Audrey Guy" userId="eb08d5a7-8716-419d-a85f-d8b3373389b8" providerId="ADAL" clId="{AE536C5F-4C75-4EE5-986B-B4C913A05D79}" dt="2025-08-18T19:11:31.975" v="114" actId="20577"/>
          <ac:spMkLst>
            <pc:docMk/>
            <pc:sldMk cId="2713264649" sldId="313"/>
            <ac:spMk id="29" creationId="{31963AB4-E231-F856-6A64-A23009F31A9C}"/>
          </ac:spMkLst>
        </pc:spChg>
      </pc:sldChg>
      <pc:sldChg chg="modSp mod">
        <pc:chgData name="Audrey Guy" userId="eb08d5a7-8716-419d-a85f-d8b3373389b8" providerId="ADAL" clId="{AE536C5F-4C75-4EE5-986B-B4C913A05D79}" dt="2025-08-18T18:47:13.081" v="21" actId="14100"/>
        <pc:sldMkLst>
          <pc:docMk/>
          <pc:sldMk cId="0" sldId="329"/>
        </pc:sldMkLst>
        <pc:spChg chg="mod">
          <ac:chgData name="Audrey Guy" userId="eb08d5a7-8716-419d-a85f-d8b3373389b8" providerId="ADAL" clId="{AE536C5F-4C75-4EE5-986B-B4C913A05D79}" dt="2025-08-18T18:47:13.081" v="21" actId="14100"/>
          <ac:spMkLst>
            <pc:docMk/>
            <pc:sldMk cId="0" sldId="329"/>
            <ac:spMk id="33" creationId="{4734261F-8A29-8BDD-C937-D475634993E3}"/>
          </ac:spMkLst>
        </pc:spChg>
      </pc:sldChg>
    </pc:docChg>
  </pc:docChgLst>
  <pc:docChgLst>
    <pc:chgData clId="Web-{827B11E4-297B-4698-BE89-729D153CF7EC}"/>
    <pc:docChg chg="modSld">
      <pc:chgData name="" userId="" providerId="" clId="Web-{827B11E4-297B-4698-BE89-729D153CF7EC}" dt="2025-08-20T18:50:20.597" v="0"/>
      <pc:docMkLst>
        <pc:docMk/>
      </pc:docMkLst>
      <pc:sldChg chg="delSp">
        <pc:chgData name="" userId="" providerId="" clId="Web-{827B11E4-297B-4698-BE89-729D153CF7EC}" dt="2025-08-20T18:50:20.597" v="0"/>
        <pc:sldMkLst>
          <pc:docMk/>
          <pc:sldMk cId="0" sldId="256"/>
        </pc:sldMkLst>
        <pc:spChg chg="del">
          <ac:chgData name="" userId="" providerId="" clId="Web-{827B11E4-297B-4698-BE89-729D153CF7EC}" dt="2025-08-20T18:50:20.597" v="0"/>
          <ac:spMkLst>
            <pc:docMk/>
            <pc:sldMk cId="0" sldId="256"/>
            <ac:spMk id="22" creationId="{C21819E6-8F6E-448F-BB49-653716BB16E8}"/>
          </ac:spMkLst>
        </pc:spChg>
      </pc:sldChg>
    </pc:docChg>
  </pc:docChgLst>
  <pc:docChgLst>
    <pc:chgData name="Audrey-Anne Marcotte" userId="a8b27795-60fb-45e7-85ae-030ae331a8f0" providerId="ADAL" clId="{6A61A68B-AA40-45FD-ACA3-7B43DD0173FF}"/>
    <pc:docChg chg="undo custSel delSld modSld">
      <pc:chgData name="Audrey-Anne Marcotte" userId="a8b27795-60fb-45e7-85ae-030ae331a8f0" providerId="ADAL" clId="{6A61A68B-AA40-45FD-ACA3-7B43DD0173FF}" dt="2025-07-31T15:45:15.920" v="522"/>
      <pc:docMkLst>
        <pc:docMk/>
      </pc:docMkLst>
      <pc:sldChg chg="addSp delSp modSp mod modAnim">
        <pc:chgData name="Audrey-Anne Marcotte" userId="a8b27795-60fb-45e7-85ae-030ae331a8f0" providerId="ADAL" clId="{6A61A68B-AA40-45FD-ACA3-7B43DD0173FF}" dt="2025-07-31T15:38:18.206" v="461"/>
        <pc:sldMkLst>
          <pc:docMk/>
          <pc:sldMk cId="0" sldId="257"/>
        </pc:sldMkLst>
        <pc:spChg chg="mod">
          <ac:chgData name="Audrey-Anne Marcotte" userId="a8b27795-60fb-45e7-85ae-030ae331a8f0" providerId="ADAL" clId="{6A61A68B-AA40-45FD-ACA3-7B43DD0173FF}" dt="2025-07-28T12:27:02.822" v="333" actId="1076"/>
          <ac:spMkLst>
            <pc:docMk/>
            <pc:sldMk cId="0" sldId="257"/>
            <ac:spMk id="5" creationId="{B5FDB00E-3F76-9E2C-7A65-4EFF8095C23B}"/>
          </ac:spMkLst>
        </pc:spChg>
        <pc:spChg chg="mod">
          <ac:chgData name="Audrey-Anne Marcotte" userId="a8b27795-60fb-45e7-85ae-030ae331a8f0" providerId="ADAL" clId="{6A61A68B-AA40-45FD-ACA3-7B43DD0173FF}" dt="2025-07-24T11:43:50.114" v="78" actId="1076"/>
          <ac:spMkLst>
            <pc:docMk/>
            <pc:sldMk cId="0" sldId="257"/>
            <ac:spMk id="16" creationId="{4C922EF6-5EB2-F124-BAF5-10C139625D5A}"/>
          </ac:spMkLst>
        </pc:spChg>
        <pc:spChg chg="mod ord">
          <ac:chgData name="Audrey-Anne Marcotte" userId="a8b27795-60fb-45e7-85ae-030ae331a8f0" providerId="ADAL" clId="{6A61A68B-AA40-45FD-ACA3-7B43DD0173FF}" dt="2025-07-24T11:45:17.842" v="99" actId="113"/>
          <ac:spMkLst>
            <pc:docMk/>
            <pc:sldMk cId="0" sldId="257"/>
            <ac:spMk id="17" creationId="{E885C9A6-6F89-31A7-8CD1-753E8F371530}"/>
          </ac:spMkLst>
        </pc:spChg>
      </pc:sldChg>
      <pc:sldChg chg="modSp mod">
        <pc:chgData name="Audrey-Anne Marcotte" userId="a8b27795-60fb-45e7-85ae-030ae331a8f0" providerId="ADAL" clId="{6A61A68B-AA40-45FD-ACA3-7B43DD0173FF}" dt="2025-07-24T11:38:54.168" v="1" actId="1076"/>
        <pc:sldMkLst>
          <pc:docMk/>
          <pc:sldMk cId="0" sldId="258"/>
        </pc:sldMkLst>
        <pc:spChg chg="mod">
          <ac:chgData name="Audrey-Anne Marcotte" userId="a8b27795-60fb-45e7-85ae-030ae331a8f0" providerId="ADAL" clId="{6A61A68B-AA40-45FD-ACA3-7B43DD0173FF}" dt="2025-07-24T11:38:54.168" v="1" actId="1076"/>
          <ac:spMkLst>
            <pc:docMk/>
            <pc:sldMk cId="0" sldId="258"/>
            <ac:spMk id="7" creationId="{00000000-0000-0000-0000-000000000000}"/>
          </ac:spMkLst>
        </pc:spChg>
        <pc:spChg chg="mod">
          <ac:chgData name="Audrey-Anne Marcotte" userId="a8b27795-60fb-45e7-85ae-030ae331a8f0" providerId="ADAL" clId="{6A61A68B-AA40-45FD-ACA3-7B43DD0173FF}" dt="2025-07-24T11:38:54.168" v="1" actId="1076"/>
          <ac:spMkLst>
            <pc:docMk/>
            <pc:sldMk cId="0" sldId="258"/>
            <ac:spMk id="8" creationId="{00000000-0000-0000-0000-000000000000}"/>
          </ac:spMkLst>
        </pc:spChg>
        <pc:spChg chg="mod">
          <ac:chgData name="Audrey-Anne Marcotte" userId="a8b27795-60fb-45e7-85ae-030ae331a8f0" providerId="ADAL" clId="{6A61A68B-AA40-45FD-ACA3-7B43DD0173FF}" dt="2025-07-24T11:38:54.168" v="1" actId="1076"/>
          <ac:spMkLst>
            <pc:docMk/>
            <pc:sldMk cId="0" sldId="258"/>
            <ac:spMk id="11" creationId="{0C3F71A8-45B9-B7C6-3BA7-1D167C6F2023}"/>
          </ac:spMkLst>
        </pc:spChg>
        <pc:grpChg chg="mod">
          <ac:chgData name="Audrey-Anne Marcotte" userId="a8b27795-60fb-45e7-85ae-030ae331a8f0" providerId="ADAL" clId="{6A61A68B-AA40-45FD-ACA3-7B43DD0173FF}" dt="2025-07-24T11:38:54.168" v="1" actId="1076"/>
          <ac:grpSpMkLst>
            <pc:docMk/>
            <pc:sldMk cId="0" sldId="258"/>
            <ac:grpSpMk id="4" creationId="{00000000-0000-0000-0000-000000000000}"/>
          </ac:grpSpMkLst>
        </pc:grpChg>
        <pc:picChg chg="mod">
          <ac:chgData name="Audrey-Anne Marcotte" userId="a8b27795-60fb-45e7-85ae-030ae331a8f0" providerId="ADAL" clId="{6A61A68B-AA40-45FD-ACA3-7B43DD0173FF}" dt="2025-07-24T11:38:47.565" v="0" actId="1076"/>
          <ac:picMkLst>
            <pc:docMk/>
            <pc:sldMk cId="0" sldId="258"/>
            <ac:picMk id="2050" creationId="{7EE0D149-A465-5E0A-D5B2-CC836B48A304}"/>
          </ac:picMkLst>
        </pc:picChg>
      </pc:sldChg>
      <pc:sldChg chg="addSp modSp mod modAnim">
        <pc:chgData name="Audrey-Anne Marcotte" userId="a8b27795-60fb-45e7-85ae-030ae331a8f0" providerId="ADAL" clId="{6A61A68B-AA40-45FD-ACA3-7B43DD0173FF}" dt="2025-07-24T11:43:42.834" v="76"/>
        <pc:sldMkLst>
          <pc:docMk/>
          <pc:sldMk cId="3195917270" sldId="264"/>
        </pc:sldMkLst>
        <pc:spChg chg="mod">
          <ac:chgData name="Audrey-Anne Marcotte" userId="a8b27795-60fb-45e7-85ae-030ae331a8f0" providerId="ADAL" clId="{6A61A68B-AA40-45FD-ACA3-7B43DD0173FF}" dt="2025-07-24T11:41:58.897" v="47" actId="1076"/>
          <ac:spMkLst>
            <pc:docMk/>
            <pc:sldMk cId="3195917270" sldId="264"/>
            <ac:spMk id="3" creationId="{F9189B7E-B286-21D2-E02E-05FA2D0825D7}"/>
          </ac:spMkLst>
        </pc:spChg>
        <pc:spChg chg="mod">
          <ac:chgData name="Audrey-Anne Marcotte" userId="a8b27795-60fb-45e7-85ae-030ae331a8f0" providerId="ADAL" clId="{6A61A68B-AA40-45FD-ACA3-7B43DD0173FF}" dt="2025-07-24T11:42:11.766" v="51" actId="1076"/>
          <ac:spMkLst>
            <pc:docMk/>
            <pc:sldMk cId="3195917270" sldId="264"/>
            <ac:spMk id="8" creationId="{8E462245-5AA9-4BDC-CC89-AA618312D891}"/>
          </ac:spMkLst>
        </pc:spChg>
        <pc:spChg chg="mod">
          <ac:chgData name="Audrey-Anne Marcotte" userId="a8b27795-60fb-45e7-85ae-030ae331a8f0" providerId="ADAL" clId="{6A61A68B-AA40-45FD-ACA3-7B43DD0173FF}" dt="2025-07-24T11:42:16.015" v="53" actId="14100"/>
          <ac:spMkLst>
            <pc:docMk/>
            <pc:sldMk cId="3195917270" sldId="264"/>
            <ac:spMk id="11" creationId="{DEA99F0D-E1C6-D59D-5894-EBBCC6851A27}"/>
          </ac:spMkLst>
        </pc:spChg>
        <pc:spChg chg="mod">
          <ac:chgData name="Audrey-Anne Marcotte" userId="a8b27795-60fb-45e7-85ae-030ae331a8f0" providerId="ADAL" clId="{6A61A68B-AA40-45FD-ACA3-7B43DD0173FF}" dt="2025-07-24T11:42:07.804" v="50" actId="1076"/>
          <ac:spMkLst>
            <pc:docMk/>
            <pc:sldMk cId="3195917270" sldId="264"/>
            <ac:spMk id="18" creationId="{F27213A2-9DBD-3A61-C018-F9613EBC6CE3}"/>
          </ac:spMkLst>
        </pc:spChg>
        <pc:spChg chg="mod">
          <ac:chgData name="Audrey-Anne Marcotte" userId="a8b27795-60fb-45e7-85ae-030ae331a8f0" providerId="ADAL" clId="{6A61A68B-AA40-45FD-ACA3-7B43DD0173FF}" dt="2025-07-24T11:42:04.143" v="49" actId="1076"/>
          <ac:spMkLst>
            <pc:docMk/>
            <pc:sldMk cId="3195917270" sldId="264"/>
            <ac:spMk id="19" creationId="{5ACE427E-9E64-D263-6DD5-7107EB409587}"/>
          </ac:spMkLst>
        </pc:spChg>
        <pc:spChg chg="mod">
          <ac:chgData name="Audrey-Anne Marcotte" userId="a8b27795-60fb-45e7-85ae-030ae331a8f0" providerId="ADAL" clId="{6A61A68B-AA40-45FD-ACA3-7B43DD0173FF}" dt="2025-07-24T11:41:16.584" v="34"/>
          <ac:spMkLst>
            <pc:docMk/>
            <pc:sldMk cId="3195917270" sldId="264"/>
            <ac:spMk id="21" creationId="{20B0298E-9505-7E17-FAEC-5597AB444F4F}"/>
          </ac:spMkLst>
        </pc:spChg>
        <pc:spChg chg="mod">
          <ac:chgData name="Audrey-Anne Marcotte" userId="a8b27795-60fb-45e7-85ae-030ae331a8f0" providerId="ADAL" clId="{6A61A68B-AA40-45FD-ACA3-7B43DD0173FF}" dt="2025-07-24T11:41:16.584" v="34"/>
          <ac:spMkLst>
            <pc:docMk/>
            <pc:sldMk cId="3195917270" sldId="264"/>
            <ac:spMk id="22" creationId="{7F6CF2AD-91F1-18DA-57CA-B20583AC7EB1}"/>
          </ac:spMkLst>
        </pc:spChg>
        <pc:spChg chg="add mod">
          <ac:chgData name="Audrey-Anne Marcotte" userId="a8b27795-60fb-45e7-85ae-030ae331a8f0" providerId="ADAL" clId="{6A61A68B-AA40-45FD-ACA3-7B43DD0173FF}" dt="2025-07-24T11:42:26.208" v="57" actId="1076"/>
          <ac:spMkLst>
            <pc:docMk/>
            <pc:sldMk cId="3195917270" sldId="264"/>
            <ac:spMk id="23" creationId="{BE5C1110-137C-9562-E7ED-C53906E425D5}"/>
          </ac:spMkLst>
        </pc:spChg>
        <pc:spChg chg="add mod">
          <ac:chgData name="Audrey-Anne Marcotte" userId="a8b27795-60fb-45e7-85ae-030ae331a8f0" providerId="ADAL" clId="{6A61A68B-AA40-45FD-ACA3-7B43DD0173FF}" dt="2025-07-24T11:42:36.845" v="62" actId="1076"/>
          <ac:spMkLst>
            <pc:docMk/>
            <pc:sldMk cId="3195917270" sldId="264"/>
            <ac:spMk id="24" creationId="{E29A5938-DF12-6526-DCCF-00C4A1C2F250}"/>
          </ac:spMkLst>
        </pc:spChg>
        <pc:spChg chg="mod">
          <ac:chgData name="Audrey-Anne Marcotte" userId="a8b27795-60fb-45e7-85ae-030ae331a8f0" providerId="ADAL" clId="{6A61A68B-AA40-45FD-ACA3-7B43DD0173FF}" dt="2025-07-24T11:41:47.536" v="42"/>
          <ac:spMkLst>
            <pc:docMk/>
            <pc:sldMk cId="3195917270" sldId="264"/>
            <ac:spMk id="26" creationId="{000D2921-8560-43C6-6ABC-364E51EDEBB8}"/>
          </ac:spMkLst>
        </pc:spChg>
        <pc:spChg chg="mod">
          <ac:chgData name="Audrey-Anne Marcotte" userId="a8b27795-60fb-45e7-85ae-030ae331a8f0" providerId="ADAL" clId="{6A61A68B-AA40-45FD-ACA3-7B43DD0173FF}" dt="2025-07-24T11:41:47.536" v="42"/>
          <ac:spMkLst>
            <pc:docMk/>
            <pc:sldMk cId="3195917270" sldId="264"/>
            <ac:spMk id="27" creationId="{D69A9DC9-4F59-0536-8DC6-7E190F0CA09F}"/>
          </ac:spMkLst>
        </pc:spChg>
        <pc:spChg chg="add mod">
          <ac:chgData name="Audrey-Anne Marcotte" userId="a8b27795-60fb-45e7-85ae-030ae331a8f0" providerId="ADAL" clId="{6A61A68B-AA40-45FD-ACA3-7B43DD0173FF}" dt="2025-07-24T11:43:08.665" v="69" actId="1076"/>
          <ac:spMkLst>
            <pc:docMk/>
            <pc:sldMk cId="3195917270" sldId="264"/>
            <ac:spMk id="28" creationId="{9E48CEFE-9EC8-DE7F-F12A-C38164DB8C76}"/>
          </ac:spMkLst>
        </pc:spChg>
        <pc:spChg chg="add mod">
          <ac:chgData name="Audrey-Anne Marcotte" userId="a8b27795-60fb-45e7-85ae-030ae331a8f0" providerId="ADAL" clId="{6A61A68B-AA40-45FD-ACA3-7B43DD0173FF}" dt="2025-07-24T11:43:08.665" v="69" actId="1076"/>
          <ac:spMkLst>
            <pc:docMk/>
            <pc:sldMk cId="3195917270" sldId="264"/>
            <ac:spMk id="29" creationId="{CE4713A3-3585-D504-8313-268AF689EF0B}"/>
          </ac:spMkLst>
        </pc:spChg>
        <pc:grpChg chg="mod">
          <ac:chgData name="Audrey-Anne Marcotte" userId="a8b27795-60fb-45e7-85ae-030ae331a8f0" providerId="ADAL" clId="{6A61A68B-AA40-45FD-ACA3-7B43DD0173FF}" dt="2025-07-24T11:42:17.855" v="54" actId="14100"/>
          <ac:grpSpMkLst>
            <pc:docMk/>
            <pc:sldMk cId="3195917270" sldId="264"/>
            <ac:grpSpMk id="4" creationId="{DE28D7CC-E1C5-EE63-0D53-0E30CB15DACA}"/>
          </ac:grpSpMkLst>
        </pc:grpChg>
        <pc:grpChg chg="mod">
          <ac:chgData name="Audrey-Anne Marcotte" userId="a8b27795-60fb-45e7-85ae-030ae331a8f0" providerId="ADAL" clId="{6A61A68B-AA40-45FD-ACA3-7B43DD0173FF}" dt="2025-07-24T11:42:01.106" v="48" actId="1076"/>
          <ac:grpSpMkLst>
            <pc:docMk/>
            <pc:sldMk cId="3195917270" sldId="264"/>
            <ac:grpSpMk id="7" creationId="{93D55E36-5F4A-6A5C-F542-84BE362FF1EC}"/>
          </ac:grpSpMkLst>
        </pc:grpChg>
        <pc:grpChg chg="add mod">
          <ac:chgData name="Audrey-Anne Marcotte" userId="a8b27795-60fb-45e7-85ae-030ae331a8f0" providerId="ADAL" clId="{6A61A68B-AA40-45FD-ACA3-7B43DD0173FF}" dt="2025-07-24T11:42:33.245" v="61" actId="14100"/>
          <ac:grpSpMkLst>
            <pc:docMk/>
            <pc:sldMk cId="3195917270" sldId="264"/>
            <ac:grpSpMk id="20" creationId="{9F288107-CBA7-DEB4-84FE-F7C219F144EC}"/>
          </ac:grpSpMkLst>
        </pc:grpChg>
        <pc:grpChg chg="add mod">
          <ac:chgData name="Audrey-Anne Marcotte" userId="a8b27795-60fb-45e7-85ae-030ae331a8f0" providerId="ADAL" clId="{6A61A68B-AA40-45FD-ACA3-7B43DD0173FF}" dt="2025-07-24T11:41:55.371" v="45" actId="14100"/>
          <ac:grpSpMkLst>
            <pc:docMk/>
            <pc:sldMk cId="3195917270" sldId="264"/>
            <ac:grpSpMk id="25" creationId="{48FFD3E6-28EB-6FE3-FF0B-7509B76B00FA}"/>
          </ac:grpSpMkLst>
        </pc:grpChg>
      </pc:sldChg>
      <pc:sldChg chg="modSp mod">
        <pc:chgData name="Audrey-Anne Marcotte" userId="a8b27795-60fb-45e7-85ae-030ae331a8f0" providerId="ADAL" clId="{6A61A68B-AA40-45FD-ACA3-7B43DD0173FF}" dt="2025-07-28T12:27:25.919" v="337" actId="1076"/>
        <pc:sldMkLst>
          <pc:docMk/>
          <pc:sldMk cId="3817695467" sldId="267"/>
        </pc:sldMkLst>
        <pc:spChg chg="mod">
          <ac:chgData name="Audrey-Anne Marcotte" userId="a8b27795-60fb-45e7-85ae-030ae331a8f0" providerId="ADAL" clId="{6A61A68B-AA40-45FD-ACA3-7B43DD0173FF}" dt="2025-07-28T12:27:25.919" v="337" actId="1076"/>
          <ac:spMkLst>
            <pc:docMk/>
            <pc:sldMk cId="3817695467" sldId="267"/>
            <ac:spMk id="14" creationId="{CF0EB440-8F3C-0C95-1477-CB49DB32A9C1}"/>
          </ac:spMkLst>
        </pc:spChg>
        <pc:spChg chg="mod">
          <ac:chgData name="Audrey-Anne Marcotte" userId="a8b27795-60fb-45e7-85ae-030ae331a8f0" providerId="ADAL" clId="{6A61A68B-AA40-45FD-ACA3-7B43DD0173FF}" dt="2025-07-28T12:27:25.919" v="337" actId="1076"/>
          <ac:spMkLst>
            <pc:docMk/>
            <pc:sldMk cId="3817695467" sldId="267"/>
            <ac:spMk id="15" creationId="{B6D2D21B-254A-BCF0-93AA-989F7E8DA7A3}"/>
          </ac:spMkLst>
        </pc:spChg>
        <pc:spChg chg="mod">
          <ac:chgData name="Audrey-Anne Marcotte" userId="a8b27795-60fb-45e7-85ae-030ae331a8f0" providerId="ADAL" clId="{6A61A68B-AA40-45FD-ACA3-7B43DD0173FF}" dt="2025-07-24T11:46:08.034" v="105" actId="1076"/>
          <ac:spMkLst>
            <pc:docMk/>
            <pc:sldMk cId="3817695467" sldId="267"/>
            <ac:spMk id="16" creationId="{1E31FFB9-BCB2-B236-5039-E70018E6175C}"/>
          </ac:spMkLst>
        </pc:spChg>
        <pc:spChg chg="mod">
          <ac:chgData name="Audrey-Anne Marcotte" userId="a8b27795-60fb-45e7-85ae-030ae331a8f0" providerId="ADAL" clId="{6A61A68B-AA40-45FD-ACA3-7B43DD0173FF}" dt="2025-07-28T12:27:25.919" v="337" actId="1076"/>
          <ac:spMkLst>
            <pc:docMk/>
            <pc:sldMk cId="3817695467" sldId="267"/>
            <ac:spMk id="26" creationId="{7A3D3575-F3FE-636C-D53C-957119DEACE5}"/>
          </ac:spMkLst>
        </pc:spChg>
        <pc:spChg chg="mod">
          <ac:chgData name="Audrey-Anne Marcotte" userId="a8b27795-60fb-45e7-85ae-030ae331a8f0" providerId="ADAL" clId="{6A61A68B-AA40-45FD-ACA3-7B43DD0173FF}" dt="2025-07-28T12:27:25.919" v="337" actId="1076"/>
          <ac:spMkLst>
            <pc:docMk/>
            <pc:sldMk cId="3817695467" sldId="267"/>
            <ac:spMk id="27" creationId="{A701293D-00F9-0AC4-C557-586376D9D84A}"/>
          </ac:spMkLst>
        </pc:spChg>
        <pc:spChg chg="mod">
          <ac:chgData name="Audrey-Anne Marcotte" userId="a8b27795-60fb-45e7-85ae-030ae331a8f0" providerId="ADAL" clId="{6A61A68B-AA40-45FD-ACA3-7B43DD0173FF}" dt="2025-07-28T12:27:25.919" v="337" actId="1076"/>
          <ac:spMkLst>
            <pc:docMk/>
            <pc:sldMk cId="3817695467" sldId="267"/>
            <ac:spMk id="31" creationId="{328F0208-2761-6D0F-4CD5-30B9FBB5FA93}"/>
          </ac:spMkLst>
        </pc:spChg>
        <pc:spChg chg="mod">
          <ac:chgData name="Audrey-Anne Marcotte" userId="a8b27795-60fb-45e7-85ae-030ae331a8f0" providerId="ADAL" clId="{6A61A68B-AA40-45FD-ACA3-7B43DD0173FF}" dt="2025-07-28T12:27:25.919" v="337" actId="1076"/>
          <ac:spMkLst>
            <pc:docMk/>
            <pc:sldMk cId="3817695467" sldId="267"/>
            <ac:spMk id="32" creationId="{631714E6-4939-E9F8-1259-5B53BEF15295}"/>
          </ac:spMkLst>
        </pc:spChg>
        <pc:grpChg chg="mod">
          <ac:chgData name="Audrey-Anne Marcotte" userId="a8b27795-60fb-45e7-85ae-030ae331a8f0" providerId="ADAL" clId="{6A61A68B-AA40-45FD-ACA3-7B43DD0173FF}" dt="2025-07-28T12:27:25.919" v="337" actId="1076"/>
          <ac:grpSpMkLst>
            <pc:docMk/>
            <pc:sldMk cId="3817695467" sldId="267"/>
            <ac:grpSpMk id="3" creationId="{FB1A70AB-7114-589D-BD34-A27DE1727FB5}"/>
          </ac:grpSpMkLst>
        </pc:grpChg>
        <pc:grpChg chg="mod">
          <ac:chgData name="Audrey-Anne Marcotte" userId="a8b27795-60fb-45e7-85ae-030ae331a8f0" providerId="ADAL" clId="{6A61A68B-AA40-45FD-ACA3-7B43DD0173FF}" dt="2025-07-28T12:27:25.919" v="337" actId="1076"/>
          <ac:grpSpMkLst>
            <pc:docMk/>
            <pc:sldMk cId="3817695467" sldId="267"/>
            <ac:grpSpMk id="23" creationId="{49FFECF4-FB5F-2DE8-1F03-B45F4FAF7E61}"/>
          </ac:grpSpMkLst>
        </pc:grpChg>
        <pc:grpChg chg="mod">
          <ac:chgData name="Audrey-Anne Marcotte" userId="a8b27795-60fb-45e7-85ae-030ae331a8f0" providerId="ADAL" clId="{6A61A68B-AA40-45FD-ACA3-7B43DD0173FF}" dt="2025-07-28T12:27:25.919" v="337" actId="1076"/>
          <ac:grpSpMkLst>
            <pc:docMk/>
            <pc:sldMk cId="3817695467" sldId="267"/>
            <ac:grpSpMk id="28" creationId="{A161D1D7-7409-4738-8A91-8CAEC680315E}"/>
          </ac:grpSpMkLst>
        </pc:grpChg>
      </pc:sldChg>
      <pc:sldChg chg="modSp mod modAnim">
        <pc:chgData name="Audrey-Anne Marcotte" userId="a8b27795-60fb-45e7-85ae-030ae331a8f0" providerId="ADAL" clId="{6A61A68B-AA40-45FD-ACA3-7B43DD0173FF}" dt="2025-07-31T15:42:59.329" v="511"/>
        <pc:sldMkLst>
          <pc:docMk/>
          <pc:sldMk cId="1375565980" sldId="322"/>
        </pc:sldMkLst>
        <pc:spChg chg="mod">
          <ac:chgData name="Audrey-Anne Marcotte" userId="a8b27795-60fb-45e7-85ae-030ae331a8f0" providerId="ADAL" clId="{6A61A68B-AA40-45FD-ACA3-7B43DD0173FF}" dt="2025-07-28T12:34:16.695" v="456" actId="1076"/>
          <ac:spMkLst>
            <pc:docMk/>
            <pc:sldMk cId="1375565980" sldId="322"/>
            <ac:spMk id="10" creationId="{493C06FB-A59A-4A6D-AF70-F76E5E561501}"/>
          </ac:spMkLst>
        </pc:spChg>
        <pc:spChg chg="mod">
          <ac:chgData name="Audrey-Anne Marcotte" userId="a8b27795-60fb-45e7-85ae-030ae331a8f0" providerId="ADAL" clId="{6A61A68B-AA40-45FD-ACA3-7B43DD0173FF}" dt="2025-07-24T11:52:51.026" v="196" actId="1076"/>
          <ac:spMkLst>
            <pc:docMk/>
            <pc:sldMk cId="1375565980" sldId="322"/>
            <ac:spMk id="11" creationId="{96C0CFDE-8C81-4934-049F-3663A8652650}"/>
          </ac:spMkLst>
        </pc:spChg>
        <pc:spChg chg="mod">
          <ac:chgData name="Audrey-Anne Marcotte" userId="a8b27795-60fb-45e7-85ae-030ae331a8f0" providerId="ADAL" clId="{6A61A68B-AA40-45FD-ACA3-7B43DD0173FF}" dt="2025-07-24T11:52:51.026" v="196" actId="1076"/>
          <ac:spMkLst>
            <pc:docMk/>
            <pc:sldMk cId="1375565980" sldId="322"/>
            <ac:spMk id="15" creationId="{D2872E55-8DA0-E25F-FDA7-A04C2A9B1750}"/>
          </ac:spMkLst>
        </pc:spChg>
        <pc:spChg chg="mod">
          <ac:chgData name="Audrey-Anne Marcotte" userId="a8b27795-60fb-45e7-85ae-030ae331a8f0" providerId="ADAL" clId="{6A61A68B-AA40-45FD-ACA3-7B43DD0173FF}" dt="2025-07-24T11:52:51.026" v="196" actId="1076"/>
          <ac:spMkLst>
            <pc:docMk/>
            <pc:sldMk cId="1375565980" sldId="322"/>
            <ac:spMk id="29" creationId="{0DAA9DE5-5946-A7A1-7502-BA98E6B68DE5}"/>
          </ac:spMkLst>
        </pc:spChg>
        <pc:spChg chg="mod">
          <ac:chgData name="Audrey-Anne Marcotte" userId="a8b27795-60fb-45e7-85ae-030ae331a8f0" providerId="ADAL" clId="{6A61A68B-AA40-45FD-ACA3-7B43DD0173FF}" dt="2025-07-24T11:52:51.026" v="196" actId="1076"/>
          <ac:spMkLst>
            <pc:docMk/>
            <pc:sldMk cId="1375565980" sldId="322"/>
            <ac:spMk id="30" creationId="{EC4D9574-7C8B-CD82-F32C-8232BA89037C}"/>
          </ac:spMkLst>
        </pc:spChg>
        <pc:grpChg chg="mod">
          <ac:chgData name="Audrey-Anne Marcotte" userId="a8b27795-60fb-45e7-85ae-030ae331a8f0" providerId="ADAL" clId="{6A61A68B-AA40-45FD-ACA3-7B43DD0173FF}" dt="2025-07-24T11:52:51.026" v="196" actId="1076"/>
          <ac:grpSpMkLst>
            <pc:docMk/>
            <pc:sldMk cId="1375565980" sldId="322"/>
            <ac:grpSpMk id="4" creationId="{7F90FC62-AF49-1394-16DC-95A787394904}"/>
          </ac:grpSpMkLst>
        </pc:grpChg>
      </pc:sldChg>
      <pc:sldChg chg="addSp modSp mod modAnim">
        <pc:chgData name="Audrey-Anne Marcotte" userId="a8b27795-60fb-45e7-85ae-030ae331a8f0" providerId="ADAL" clId="{6A61A68B-AA40-45FD-ACA3-7B43DD0173FF}" dt="2025-07-31T15:42:30.152" v="504"/>
        <pc:sldMkLst>
          <pc:docMk/>
          <pc:sldMk cId="1826429145" sldId="323"/>
        </pc:sldMkLst>
        <pc:spChg chg="mod">
          <ac:chgData name="Audrey-Anne Marcotte" userId="a8b27795-60fb-45e7-85ae-030ae331a8f0" providerId="ADAL" clId="{6A61A68B-AA40-45FD-ACA3-7B43DD0173FF}" dt="2025-07-28T12:33:56.411" v="455" actId="1076"/>
          <ac:spMkLst>
            <pc:docMk/>
            <pc:sldMk cId="1826429145" sldId="323"/>
            <ac:spMk id="22" creationId="{B817B715-8334-164D-AE4F-063049E7A263}"/>
          </ac:spMkLst>
        </pc:spChg>
        <pc:picChg chg="add mod">
          <ac:chgData name="Audrey-Anne Marcotte" userId="a8b27795-60fb-45e7-85ae-030ae331a8f0" providerId="ADAL" clId="{6A61A68B-AA40-45FD-ACA3-7B43DD0173FF}" dt="2025-07-28T12:59:05.933" v="459" actId="14100"/>
          <ac:picMkLst>
            <pc:docMk/>
            <pc:sldMk cId="1826429145" sldId="323"/>
            <ac:picMk id="10" creationId="{6918F58E-1974-A267-DF07-1F44E5062FC8}"/>
          </ac:picMkLst>
        </pc:picChg>
      </pc:sldChg>
      <pc:sldChg chg="modSp mod modAnim">
        <pc:chgData name="Audrey-Anne Marcotte" userId="a8b27795-60fb-45e7-85ae-030ae331a8f0" providerId="ADAL" clId="{6A61A68B-AA40-45FD-ACA3-7B43DD0173FF}" dt="2025-07-31T15:43:09.769" v="514"/>
        <pc:sldMkLst>
          <pc:docMk/>
          <pc:sldMk cId="3413086110" sldId="324"/>
        </pc:sldMkLst>
        <pc:spChg chg="mod">
          <ac:chgData name="Audrey-Anne Marcotte" userId="a8b27795-60fb-45e7-85ae-030ae331a8f0" providerId="ADAL" clId="{6A61A68B-AA40-45FD-ACA3-7B43DD0173FF}" dt="2025-07-24T13:55:57.463" v="244" actId="14100"/>
          <ac:spMkLst>
            <pc:docMk/>
            <pc:sldMk cId="3413086110" sldId="324"/>
            <ac:spMk id="18" creationId="{63404363-E6FC-99FF-A6AB-F9D3F88502B2}"/>
          </ac:spMkLst>
        </pc:spChg>
        <pc:spChg chg="mod">
          <ac:chgData name="Audrey-Anne Marcotte" userId="a8b27795-60fb-45e7-85ae-030ae331a8f0" providerId="ADAL" clId="{6A61A68B-AA40-45FD-ACA3-7B43DD0173FF}" dt="2025-07-24T13:56:20.304" v="251" actId="1076"/>
          <ac:spMkLst>
            <pc:docMk/>
            <pc:sldMk cId="3413086110" sldId="324"/>
            <ac:spMk id="20" creationId="{1FD27477-1532-2603-80B5-AB9904BF1121}"/>
          </ac:spMkLst>
        </pc:spChg>
        <pc:spChg chg="mod">
          <ac:chgData name="Audrey-Anne Marcotte" userId="a8b27795-60fb-45e7-85ae-030ae331a8f0" providerId="ADAL" clId="{6A61A68B-AA40-45FD-ACA3-7B43DD0173FF}" dt="2025-07-24T13:56:09.306" v="248" actId="1076"/>
          <ac:spMkLst>
            <pc:docMk/>
            <pc:sldMk cId="3413086110" sldId="324"/>
            <ac:spMk id="25" creationId="{5B9D2C77-1D15-F389-B7E9-91B7875E1429}"/>
          </ac:spMkLst>
        </pc:spChg>
        <pc:spChg chg="mod">
          <ac:chgData name="Audrey-Anne Marcotte" userId="a8b27795-60fb-45e7-85ae-030ae331a8f0" providerId="ADAL" clId="{6A61A68B-AA40-45FD-ACA3-7B43DD0173FF}" dt="2025-07-24T13:56:24.978" v="252" actId="1076"/>
          <ac:spMkLst>
            <pc:docMk/>
            <pc:sldMk cId="3413086110" sldId="324"/>
            <ac:spMk id="26" creationId="{2C634A93-DA27-8C69-71B6-42C3C196C21C}"/>
          </ac:spMkLst>
        </pc:spChg>
        <pc:grpChg chg="mod">
          <ac:chgData name="Audrey-Anne Marcotte" userId="a8b27795-60fb-45e7-85ae-030ae331a8f0" providerId="ADAL" clId="{6A61A68B-AA40-45FD-ACA3-7B43DD0173FF}" dt="2025-07-24T13:56:01.170" v="245" actId="14100"/>
          <ac:grpSpMkLst>
            <pc:docMk/>
            <pc:sldMk cId="3413086110" sldId="324"/>
            <ac:grpSpMk id="13" creationId="{5B6D6A9C-F742-ADDA-8623-A3DDA8C8D566}"/>
          </ac:grpSpMkLst>
        </pc:grpChg>
        <pc:picChg chg="mod">
          <ac:chgData name="Audrey-Anne Marcotte" userId="a8b27795-60fb-45e7-85ae-030ae331a8f0" providerId="ADAL" clId="{6A61A68B-AA40-45FD-ACA3-7B43DD0173FF}" dt="2025-07-28T12:33:14.735" v="445" actId="1076"/>
          <ac:picMkLst>
            <pc:docMk/>
            <pc:sldMk cId="3413086110" sldId="324"/>
            <ac:picMk id="3" creationId="{B4F1240A-15B9-ED8A-2108-60D7D228FABE}"/>
          </ac:picMkLst>
        </pc:picChg>
      </pc:sldChg>
      <pc:sldChg chg="modSp">
        <pc:chgData name="Audrey-Anne Marcotte" userId="a8b27795-60fb-45e7-85ae-030ae331a8f0" providerId="ADAL" clId="{6A61A68B-AA40-45FD-ACA3-7B43DD0173FF}" dt="2025-07-24T11:39:21.834" v="7" actId="1076"/>
        <pc:sldMkLst>
          <pc:docMk/>
          <pc:sldMk cId="2809575374" sldId="325"/>
        </pc:sldMkLst>
        <pc:spChg chg="mod">
          <ac:chgData name="Audrey-Anne Marcotte" userId="a8b27795-60fb-45e7-85ae-030ae331a8f0" providerId="ADAL" clId="{6A61A68B-AA40-45FD-ACA3-7B43DD0173FF}" dt="2025-07-24T11:39:17.139" v="5" actId="1076"/>
          <ac:spMkLst>
            <pc:docMk/>
            <pc:sldMk cId="2809575374" sldId="325"/>
            <ac:spMk id="5" creationId="{518B678C-9066-4FC6-C803-3C6A5CE914FE}"/>
          </ac:spMkLst>
        </pc:spChg>
        <pc:spChg chg="mod">
          <ac:chgData name="Audrey-Anne Marcotte" userId="a8b27795-60fb-45e7-85ae-030ae331a8f0" providerId="ADAL" clId="{6A61A68B-AA40-45FD-ACA3-7B43DD0173FF}" dt="2025-07-24T11:39:17.139" v="5" actId="1076"/>
          <ac:spMkLst>
            <pc:docMk/>
            <pc:sldMk cId="2809575374" sldId="325"/>
            <ac:spMk id="6" creationId="{80BF82F4-683B-D443-4C29-4BB28D39E57A}"/>
          </ac:spMkLst>
        </pc:spChg>
        <pc:spChg chg="mod">
          <ac:chgData name="Audrey-Anne Marcotte" userId="a8b27795-60fb-45e7-85ae-030ae331a8f0" providerId="ADAL" clId="{6A61A68B-AA40-45FD-ACA3-7B43DD0173FF}" dt="2025-07-24T11:39:17.139" v="5" actId="1076"/>
          <ac:spMkLst>
            <pc:docMk/>
            <pc:sldMk cId="2809575374" sldId="325"/>
            <ac:spMk id="7" creationId="{BDBFA774-840C-473A-63F1-E0800E4E4CEE}"/>
          </ac:spMkLst>
        </pc:spChg>
        <pc:spChg chg="mod">
          <ac:chgData name="Audrey-Anne Marcotte" userId="a8b27795-60fb-45e7-85ae-030ae331a8f0" providerId="ADAL" clId="{6A61A68B-AA40-45FD-ACA3-7B43DD0173FF}" dt="2025-07-24T11:39:17.139" v="5" actId="1076"/>
          <ac:spMkLst>
            <pc:docMk/>
            <pc:sldMk cId="2809575374" sldId="325"/>
            <ac:spMk id="8" creationId="{D46A3834-2AC6-D8EE-24DC-68DAAC65DEFD}"/>
          </ac:spMkLst>
        </pc:spChg>
        <pc:spChg chg="mod">
          <ac:chgData name="Audrey-Anne Marcotte" userId="a8b27795-60fb-45e7-85ae-030ae331a8f0" providerId="ADAL" clId="{6A61A68B-AA40-45FD-ACA3-7B43DD0173FF}" dt="2025-07-24T11:39:17.139" v="5" actId="1076"/>
          <ac:spMkLst>
            <pc:docMk/>
            <pc:sldMk cId="2809575374" sldId="325"/>
            <ac:spMk id="11" creationId="{4DB57DE7-9919-3BE7-DD14-8BD9FAFF5144}"/>
          </ac:spMkLst>
        </pc:spChg>
        <pc:grpChg chg="mod">
          <ac:chgData name="Audrey-Anne Marcotte" userId="a8b27795-60fb-45e7-85ae-030ae331a8f0" providerId="ADAL" clId="{6A61A68B-AA40-45FD-ACA3-7B43DD0173FF}" dt="2025-07-24T11:39:17.139" v="5" actId="1076"/>
          <ac:grpSpMkLst>
            <pc:docMk/>
            <pc:sldMk cId="2809575374" sldId="325"/>
            <ac:grpSpMk id="4" creationId="{1C62F626-01E1-B294-DD54-5F8ED4773C90}"/>
          </ac:grpSpMkLst>
        </pc:grpChg>
      </pc:sldChg>
      <pc:sldChg chg="delSp modSp mod">
        <pc:chgData name="Audrey-Anne Marcotte" userId="a8b27795-60fb-45e7-85ae-030ae331a8f0" providerId="ADAL" clId="{6A61A68B-AA40-45FD-ACA3-7B43DD0173FF}" dt="2025-07-24T11:40:06.665" v="13" actId="1076"/>
        <pc:sldMkLst>
          <pc:docMk/>
          <pc:sldMk cId="2006954393" sldId="326"/>
        </pc:sldMkLst>
        <pc:spChg chg="mod">
          <ac:chgData name="Audrey-Anne Marcotte" userId="a8b27795-60fb-45e7-85ae-030ae331a8f0" providerId="ADAL" clId="{6A61A68B-AA40-45FD-ACA3-7B43DD0173FF}" dt="2025-07-24T11:39:46.730" v="11" actId="1076"/>
          <ac:spMkLst>
            <pc:docMk/>
            <pc:sldMk cId="2006954393" sldId="326"/>
            <ac:spMk id="7" creationId="{B4093A9E-7F1E-00C4-A8DA-12044AB1B11E}"/>
          </ac:spMkLst>
        </pc:spChg>
        <pc:spChg chg="mod">
          <ac:chgData name="Audrey-Anne Marcotte" userId="a8b27795-60fb-45e7-85ae-030ae331a8f0" providerId="ADAL" clId="{6A61A68B-AA40-45FD-ACA3-7B43DD0173FF}" dt="2025-07-24T11:39:39.998" v="10" actId="1076"/>
          <ac:spMkLst>
            <pc:docMk/>
            <pc:sldMk cId="2006954393" sldId="326"/>
            <ac:spMk id="8" creationId="{A46D5800-E78F-516D-2D8D-81BE7B4CEEAB}"/>
          </ac:spMkLst>
        </pc:spChg>
        <pc:spChg chg="mod">
          <ac:chgData name="Audrey-Anne Marcotte" userId="a8b27795-60fb-45e7-85ae-030ae331a8f0" providerId="ADAL" clId="{6A61A68B-AA40-45FD-ACA3-7B43DD0173FF}" dt="2025-07-24T11:39:39.998" v="10" actId="1076"/>
          <ac:spMkLst>
            <pc:docMk/>
            <pc:sldMk cId="2006954393" sldId="326"/>
            <ac:spMk id="11" creationId="{D5C67F3B-E661-041E-3489-45C893C0D2B8}"/>
          </ac:spMkLst>
        </pc:spChg>
        <pc:grpChg chg="mod">
          <ac:chgData name="Audrey-Anne Marcotte" userId="a8b27795-60fb-45e7-85ae-030ae331a8f0" providerId="ADAL" clId="{6A61A68B-AA40-45FD-ACA3-7B43DD0173FF}" dt="2025-07-24T11:39:39.998" v="10" actId="1076"/>
          <ac:grpSpMkLst>
            <pc:docMk/>
            <pc:sldMk cId="2006954393" sldId="326"/>
            <ac:grpSpMk id="4" creationId="{90E264AE-FCD3-D09B-5FEC-969B773D37FC}"/>
          </ac:grpSpMkLst>
        </pc:grpChg>
        <pc:picChg chg="mod">
          <ac:chgData name="Audrey-Anne Marcotte" userId="a8b27795-60fb-45e7-85ae-030ae331a8f0" providerId="ADAL" clId="{6A61A68B-AA40-45FD-ACA3-7B43DD0173FF}" dt="2025-07-24T11:40:06.665" v="13" actId="1076"/>
          <ac:picMkLst>
            <pc:docMk/>
            <pc:sldMk cId="2006954393" sldId="326"/>
            <ac:picMk id="4100" creationId="{3ACAC483-B6E8-62B6-E7BB-78051BB21741}"/>
          </ac:picMkLst>
        </pc:picChg>
      </pc:sldChg>
      <pc:sldChg chg="modSp del mod">
        <pc:chgData name="Audrey-Anne Marcotte" userId="a8b27795-60fb-45e7-85ae-030ae331a8f0" providerId="ADAL" clId="{6A61A68B-AA40-45FD-ACA3-7B43DD0173FF}" dt="2025-07-24T11:43:46.304" v="77" actId="2696"/>
        <pc:sldMkLst>
          <pc:docMk/>
          <pc:sldMk cId="3894677078" sldId="327"/>
        </pc:sldMkLst>
      </pc:sldChg>
      <pc:sldChg chg="modSp mod modAnim">
        <pc:chgData name="Audrey-Anne Marcotte" userId="a8b27795-60fb-45e7-85ae-030ae331a8f0" providerId="ADAL" clId="{6A61A68B-AA40-45FD-ACA3-7B43DD0173FF}" dt="2025-07-31T15:38:45.016" v="466"/>
        <pc:sldMkLst>
          <pc:docMk/>
          <pc:sldMk cId="2648161869" sldId="328"/>
        </pc:sldMkLst>
        <pc:spChg chg="mod">
          <ac:chgData name="Audrey-Anne Marcotte" userId="a8b27795-60fb-45e7-85ae-030ae331a8f0" providerId="ADAL" clId="{6A61A68B-AA40-45FD-ACA3-7B43DD0173FF}" dt="2025-07-24T11:47:14.164" v="120" actId="14100"/>
          <ac:spMkLst>
            <pc:docMk/>
            <pc:sldMk cId="2648161869" sldId="328"/>
            <ac:spMk id="10" creationId="{E7464316-0A92-1318-D762-E27CC7D19994}"/>
          </ac:spMkLst>
        </pc:spChg>
        <pc:spChg chg="mod">
          <ac:chgData name="Audrey-Anne Marcotte" userId="a8b27795-60fb-45e7-85ae-030ae331a8f0" providerId="ADAL" clId="{6A61A68B-AA40-45FD-ACA3-7B43DD0173FF}" dt="2025-07-24T11:46:57.294" v="117" actId="207"/>
          <ac:spMkLst>
            <pc:docMk/>
            <pc:sldMk cId="2648161869" sldId="328"/>
            <ac:spMk id="17" creationId="{DC1BA60D-5CA3-5CEB-4E90-E25E32964282}"/>
          </ac:spMkLst>
        </pc:spChg>
        <pc:spChg chg="mod">
          <ac:chgData name="Audrey-Anne Marcotte" userId="a8b27795-60fb-45e7-85ae-030ae331a8f0" providerId="ADAL" clId="{6A61A68B-AA40-45FD-ACA3-7B43DD0173FF}" dt="2025-07-28T12:27:39.487" v="341" actId="207"/>
          <ac:spMkLst>
            <pc:docMk/>
            <pc:sldMk cId="2648161869" sldId="328"/>
            <ac:spMk id="18" creationId="{5AA61CEE-7152-2813-4340-AE51FC8A8062}"/>
          </ac:spMkLst>
        </pc:spChg>
        <pc:grpChg chg="mod">
          <ac:chgData name="Audrey-Anne Marcotte" userId="a8b27795-60fb-45e7-85ae-030ae331a8f0" providerId="ADAL" clId="{6A61A68B-AA40-45FD-ACA3-7B43DD0173FF}" dt="2025-07-24T11:47:19.589" v="122" actId="1076"/>
          <ac:grpSpMkLst>
            <pc:docMk/>
            <pc:sldMk cId="2648161869" sldId="328"/>
            <ac:grpSpMk id="6" creationId="{835B2B73-7A76-C13D-0823-D6106734F47A}"/>
          </ac:grpSpMkLst>
        </pc:grpChg>
      </pc:sldChg>
      <pc:sldChg chg="addSp delSp modSp mod modAnim">
        <pc:chgData name="Audrey-Anne Marcotte" userId="a8b27795-60fb-45e7-85ae-030ae331a8f0" providerId="ADAL" clId="{6A61A68B-AA40-45FD-ACA3-7B43DD0173FF}" dt="2025-07-28T12:28:56.253" v="360" actId="1076"/>
        <pc:sldMkLst>
          <pc:docMk/>
          <pc:sldMk cId="0" sldId="329"/>
        </pc:sldMkLst>
        <pc:spChg chg="mod">
          <ac:chgData name="Audrey-Anne Marcotte" userId="a8b27795-60fb-45e7-85ae-030ae331a8f0" providerId="ADAL" clId="{6A61A68B-AA40-45FD-ACA3-7B43DD0173FF}" dt="2025-07-28T12:28:34.159" v="355" actId="1076"/>
          <ac:spMkLst>
            <pc:docMk/>
            <pc:sldMk cId="0" sldId="329"/>
            <ac:spMk id="2" creationId="{00000000-0000-0000-0000-000000000000}"/>
          </ac:spMkLst>
        </pc:spChg>
        <pc:spChg chg="mod">
          <ac:chgData name="Audrey-Anne Marcotte" userId="a8b27795-60fb-45e7-85ae-030ae331a8f0" providerId="ADAL" clId="{6A61A68B-AA40-45FD-ACA3-7B43DD0173FF}" dt="2025-07-28T12:28:02.070" v="342" actId="1076"/>
          <ac:spMkLst>
            <pc:docMk/>
            <pc:sldMk cId="0" sldId="329"/>
            <ac:spMk id="7" creationId="{00000000-0000-0000-0000-000000000000}"/>
          </ac:spMkLst>
        </pc:spChg>
        <pc:spChg chg="mod">
          <ac:chgData name="Audrey-Anne Marcotte" userId="a8b27795-60fb-45e7-85ae-030ae331a8f0" providerId="ADAL" clId="{6A61A68B-AA40-45FD-ACA3-7B43DD0173FF}" dt="2025-07-24T11:55:40.794" v="202" actId="1076"/>
          <ac:spMkLst>
            <pc:docMk/>
            <pc:sldMk cId="0" sldId="329"/>
            <ac:spMk id="12" creationId="{00000000-0000-0000-0000-000000000000}"/>
          </ac:spMkLst>
        </pc:spChg>
        <pc:spChg chg="mod">
          <ac:chgData name="Audrey-Anne Marcotte" userId="a8b27795-60fb-45e7-85ae-030ae331a8f0" providerId="ADAL" clId="{6A61A68B-AA40-45FD-ACA3-7B43DD0173FF}" dt="2025-07-28T12:28:02.070" v="342" actId="1076"/>
          <ac:spMkLst>
            <pc:docMk/>
            <pc:sldMk cId="0" sldId="329"/>
            <ac:spMk id="13" creationId="{00000000-0000-0000-0000-000000000000}"/>
          </ac:spMkLst>
        </pc:spChg>
        <pc:spChg chg="mod">
          <ac:chgData name="Audrey-Anne Marcotte" userId="a8b27795-60fb-45e7-85ae-030ae331a8f0" providerId="ADAL" clId="{6A61A68B-AA40-45FD-ACA3-7B43DD0173FF}" dt="2025-07-28T12:28:02.070" v="342" actId="1076"/>
          <ac:spMkLst>
            <pc:docMk/>
            <pc:sldMk cId="0" sldId="329"/>
            <ac:spMk id="20" creationId="{00000000-0000-0000-0000-000000000000}"/>
          </ac:spMkLst>
        </pc:spChg>
        <pc:spChg chg="mod">
          <ac:chgData name="Audrey-Anne Marcotte" userId="a8b27795-60fb-45e7-85ae-030ae331a8f0" providerId="ADAL" clId="{6A61A68B-AA40-45FD-ACA3-7B43DD0173FF}" dt="2025-07-28T12:28:02.070" v="342" actId="1076"/>
          <ac:spMkLst>
            <pc:docMk/>
            <pc:sldMk cId="0" sldId="329"/>
            <ac:spMk id="21" creationId="{00000000-0000-0000-0000-000000000000}"/>
          </ac:spMkLst>
        </pc:spChg>
        <pc:spChg chg="mod">
          <ac:chgData name="Audrey-Anne Marcotte" userId="a8b27795-60fb-45e7-85ae-030ae331a8f0" providerId="ADAL" clId="{6A61A68B-AA40-45FD-ACA3-7B43DD0173FF}" dt="2025-07-28T12:28:37.252" v="356" actId="1076"/>
          <ac:spMkLst>
            <pc:docMk/>
            <pc:sldMk cId="0" sldId="329"/>
            <ac:spMk id="22" creationId="{2CE4100C-1566-4E98-D314-4C38610F8CA4}"/>
          </ac:spMkLst>
        </pc:spChg>
        <pc:spChg chg="mod">
          <ac:chgData name="Audrey-Anne Marcotte" userId="a8b27795-60fb-45e7-85ae-030ae331a8f0" providerId="ADAL" clId="{6A61A68B-AA40-45FD-ACA3-7B43DD0173FF}" dt="2025-07-28T12:28:02.070" v="342" actId="1076"/>
          <ac:spMkLst>
            <pc:docMk/>
            <pc:sldMk cId="0" sldId="329"/>
            <ac:spMk id="23" creationId="{CDBE13E4-E7A3-7166-68E7-243A15FB736B}"/>
          </ac:spMkLst>
        </pc:spChg>
        <pc:spChg chg="mod">
          <ac:chgData name="Audrey-Anne Marcotte" userId="a8b27795-60fb-45e7-85ae-030ae331a8f0" providerId="ADAL" clId="{6A61A68B-AA40-45FD-ACA3-7B43DD0173FF}" dt="2025-07-28T12:28:02.070" v="342" actId="1076"/>
          <ac:spMkLst>
            <pc:docMk/>
            <pc:sldMk cId="0" sldId="329"/>
            <ac:spMk id="24" creationId="{87A04A01-3423-969C-76C1-58995D549698}"/>
          </ac:spMkLst>
        </pc:spChg>
        <pc:spChg chg="mod">
          <ac:chgData name="Audrey-Anne Marcotte" userId="a8b27795-60fb-45e7-85ae-030ae331a8f0" providerId="ADAL" clId="{6A61A68B-AA40-45FD-ACA3-7B43DD0173FF}" dt="2025-07-28T12:28:02.070" v="342" actId="1076"/>
          <ac:spMkLst>
            <pc:docMk/>
            <pc:sldMk cId="0" sldId="329"/>
            <ac:spMk id="25" creationId="{117F9C74-45BF-98BC-520B-D62C1D8B4AE7}"/>
          </ac:spMkLst>
        </pc:spChg>
        <pc:spChg chg="mod">
          <ac:chgData name="Audrey-Anne Marcotte" userId="a8b27795-60fb-45e7-85ae-030ae331a8f0" providerId="ADAL" clId="{6A61A68B-AA40-45FD-ACA3-7B43DD0173FF}" dt="2025-07-28T12:28:02.070" v="342" actId="1076"/>
          <ac:spMkLst>
            <pc:docMk/>
            <pc:sldMk cId="0" sldId="329"/>
            <ac:spMk id="26" creationId="{63C4CFCA-EDB7-C8E3-4A23-0A52A58BC450}"/>
          </ac:spMkLst>
        </pc:spChg>
        <pc:spChg chg="mod">
          <ac:chgData name="Audrey-Anne Marcotte" userId="a8b27795-60fb-45e7-85ae-030ae331a8f0" providerId="ADAL" clId="{6A61A68B-AA40-45FD-ACA3-7B43DD0173FF}" dt="2025-07-24T11:55:40.794" v="202" actId="1076"/>
          <ac:spMkLst>
            <pc:docMk/>
            <pc:sldMk cId="0" sldId="329"/>
            <ac:spMk id="27" creationId="{FEE70793-A599-33CA-5B42-6E1A7964F3A4}"/>
          </ac:spMkLst>
        </pc:spChg>
        <pc:spChg chg="mod">
          <ac:chgData name="Audrey-Anne Marcotte" userId="a8b27795-60fb-45e7-85ae-030ae331a8f0" providerId="ADAL" clId="{6A61A68B-AA40-45FD-ACA3-7B43DD0173FF}" dt="2025-07-28T12:28:02.070" v="342" actId="1076"/>
          <ac:spMkLst>
            <pc:docMk/>
            <pc:sldMk cId="0" sldId="329"/>
            <ac:spMk id="28" creationId="{19D8E48D-F94A-49ED-F28F-FDA959D436BF}"/>
          </ac:spMkLst>
        </pc:spChg>
        <pc:spChg chg="mod">
          <ac:chgData name="Audrey-Anne Marcotte" userId="a8b27795-60fb-45e7-85ae-030ae331a8f0" providerId="ADAL" clId="{6A61A68B-AA40-45FD-ACA3-7B43DD0173FF}" dt="2025-07-24T11:55:40.794" v="202" actId="1076"/>
          <ac:spMkLst>
            <pc:docMk/>
            <pc:sldMk cId="0" sldId="329"/>
            <ac:spMk id="29" creationId="{7F733E3D-C5DD-3D1D-759F-EC1DFADDE048}"/>
          </ac:spMkLst>
        </pc:spChg>
        <pc:spChg chg="mod">
          <ac:chgData name="Audrey-Anne Marcotte" userId="a8b27795-60fb-45e7-85ae-030ae331a8f0" providerId="ADAL" clId="{6A61A68B-AA40-45FD-ACA3-7B43DD0173FF}" dt="2025-07-28T12:28:02.070" v="342" actId="1076"/>
          <ac:spMkLst>
            <pc:docMk/>
            <pc:sldMk cId="0" sldId="329"/>
            <ac:spMk id="30" creationId="{43FC9C7C-5BF5-256F-E03C-E485279B9AC7}"/>
          </ac:spMkLst>
        </pc:spChg>
        <pc:spChg chg="add mod">
          <ac:chgData name="Audrey-Anne Marcotte" userId="a8b27795-60fb-45e7-85ae-030ae331a8f0" providerId="ADAL" clId="{6A61A68B-AA40-45FD-ACA3-7B43DD0173FF}" dt="2025-07-24T11:48:09.184" v="127"/>
          <ac:spMkLst>
            <pc:docMk/>
            <pc:sldMk cId="0" sldId="329"/>
            <ac:spMk id="31" creationId="{ED5592F8-E68D-A6AF-72F6-A244AA7B3E76}"/>
          </ac:spMkLst>
        </pc:spChg>
        <pc:spChg chg="add mod">
          <ac:chgData name="Audrey-Anne Marcotte" userId="a8b27795-60fb-45e7-85ae-030ae331a8f0" providerId="ADAL" clId="{6A61A68B-AA40-45FD-ACA3-7B43DD0173FF}" dt="2025-07-28T12:28:56.253" v="360" actId="1076"/>
          <ac:spMkLst>
            <pc:docMk/>
            <pc:sldMk cId="0" sldId="329"/>
            <ac:spMk id="33" creationId="{4734261F-8A29-8BDD-C937-D475634993E3}"/>
          </ac:spMkLst>
        </pc:spChg>
      </pc:sldChg>
      <pc:sldChg chg="addSp modSp mod modAnim">
        <pc:chgData name="Audrey-Anne Marcotte" userId="a8b27795-60fb-45e7-85ae-030ae331a8f0" providerId="ADAL" clId="{6A61A68B-AA40-45FD-ACA3-7B43DD0173FF}" dt="2025-07-31T15:39:36.571" v="475"/>
        <pc:sldMkLst>
          <pc:docMk/>
          <pc:sldMk cId="1912470500" sldId="330"/>
        </pc:sldMkLst>
        <pc:spChg chg="mod">
          <ac:chgData name="Audrey-Anne Marcotte" userId="a8b27795-60fb-45e7-85ae-030ae331a8f0" providerId="ADAL" clId="{6A61A68B-AA40-45FD-ACA3-7B43DD0173FF}" dt="2025-07-31T15:39:16.769" v="473" actId="1076"/>
          <ac:spMkLst>
            <pc:docMk/>
            <pc:sldMk cId="1912470500" sldId="330"/>
            <ac:spMk id="10" creationId="{8BF89734-3DFE-B8DB-7D83-2488FFB914CE}"/>
          </ac:spMkLst>
        </pc:spChg>
        <pc:spChg chg="mod">
          <ac:chgData name="Audrey-Anne Marcotte" userId="a8b27795-60fb-45e7-85ae-030ae331a8f0" providerId="ADAL" clId="{6A61A68B-AA40-45FD-ACA3-7B43DD0173FF}" dt="2025-07-31T15:39:16.769" v="473" actId="1076"/>
          <ac:spMkLst>
            <pc:docMk/>
            <pc:sldMk cId="1912470500" sldId="330"/>
            <ac:spMk id="11" creationId="{9BC0F768-E003-2310-51D6-B5A8C2516C1A}"/>
          </ac:spMkLst>
        </pc:spChg>
        <pc:spChg chg="mod">
          <ac:chgData name="Audrey-Anne Marcotte" userId="a8b27795-60fb-45e7-85ae-030ae331a8f0" providerId="ADAL" clId="{6A61A68B-AA40-45FD-ACA3-7B43DD0173FF}" dt="2025-07-31T15:39:16.769" v="473" actId="1076"/>
          <ac:spMkLst>
            <pc:docMk/>
            <pc:sldMk cId="1912470500" sldId="330"/>
            <ac:spMk id="12" creationId="{3F77A911-3B47-CB8B-6007-E17F0A57FBDA}"/>
          </ac:spMkLst>
        </pc:spChg>
        <pc:spChg chg="add mod">
          <ac:chgData name="Audrey-Anne Marcotte" userId="a8b27795-60fb-45e7-85ae-030ae331a8f0" providerId="ADAL" clId="{6A61A68B-AA40-45FD-ACA3-7B43DD0173FF}" dt="2025-07-31T15:39:16.769" v="473" actId="1076"/>
          <ac:spMkLst>
            <pc:docMk/>
            <pc:sldMk cId="1912470500" sldId="330"/>
            <ac:spMk id="13" creationId="{4A12EC28-862E-F65F-DDBC-A97CB48D6DA1}"/>
          </ac:spMkLst>
        </pc:spChg>
        <pc:spChg chg="add mod">
          <ac:chgData name="Audrey-Anne Marcotte" userId="a8b27795-60fb-45e7-85ae-030ae331a8f0" providerId="ADAL" clId="{6A61A68B-AA40-45FD-ACA3-7B43DD0173FF}" dt="2025-07-24T17:07:54.461" v="263" actId="1076"/>
          <ac:spMkLst>
            <pc:docMk/>
            <pc:sldMk cId="1912470500" sldId="330"/>
            <ac:spMk id="14" creationId="{9A6E00F5-9782-63C6-305F-3B514B91BFBB}"/>
          </ac:spMkLst>
        </pc:spChg>
        <pc:spChg chg="add mod">
          <ac:chgData name="Audrey-Anne Marcotte" userId="a8b27795-60fb-45e7-85ae-030ae331a8f0" providerId="ADAL" clId="{6A61A68B-AA40-45FD-ACA3-7B43DD0173FF}" dt="2025-07-24T17:07:59.308" v="265" actId="1076"/>
          <ac:spMkLst>
            <pc:docMk/>
            <pc:sldMk cId="1912470500" sldId="330"/>
            <ac:spMk id="15" creationId="{AD837FBC-949D-D154-95CF-4ACC54403207}"/>
          </ac:spMkLst>
        </pc:spChg>
        <pc:spChg chg="mod">
          <ac:chgData name="Audrey-Anne Marcotte" userId="a8b27795-60fb-45e7-85ae-030ae331a8f0" providerId="ADAL" clId="{6A61A68B-AA40-45FD-ACA3-7B43DD0173FF}" dt="2025-07-24T11:50:30.922" v="159" actId="20577"/>
          <ac:spMkLst>
            <pc:docMk/>
            <pc:sldMk cId="1912470500" sldId="330"/>
            <ac:spMk id="16" creationId="{B942D956-ECAA-064A-253B-D3AF2E03125B}"/>
          </ac:spMkLst>
        </pc:spChg>
        <pc:spChg chg="mod">
          <ac:chgData name="Audrey-Anne Marcotte" userId="a8b27795-60fb-45e7-85ae-030ae331a8f0" providerId="ADAL" clId="{6A61A68B-AA40-45FD-ACA3-7B43DD0173FF}" dt="2025-07-24T11:56:01.329" v="210" actId="1076"/>
          <ac:spMkLst>
            <pc:docMk/>
            <pc:sldMk cId="1912470500" sldId="330"/>
            <ac:spMk id="18" creationId="{5049484C-6FD2-5B5F-40D1-5AB8CECEB1FB}"/>
          </ac:spMkLst>
        </pc:spChg>
        <pc:spChg chg="add mod">
          <ac:chgData name="Audrey-Anne Marcotte" userId="a8b27795-60fb-45e7-85ae-030ae331a8f0" providerId="ADAL" clId="{6A61A68B-AA40-45FD-ACA3-7B43DD0173FF}" dt="2025-07-24T11:48:11.063" v="128"/>
          <ac:spMkLst>
            <pc:docMk/>
            <pc:sldMk cId="1912470500" sldId="330"/>
            <ac:spMk id="19" creationId="{DD968826-A02E-0A94-114D-A5F084F96DDB}"/>
          </ac:spMkLst>
        </pc:spChg>
        <pc:spChg chg="add mod">
          <ac:chgData name="Audrey-Anne Marcotte" userId="a8b27795-60fb-45e7-85ae-030ae331a8f0" providerId="ADAL" clId="{6A61A68B-AA40-45FD-ACA3-7B43DD0173FF}" dt="2025-07-24T17:09:30.754" v="299" actId="1035"/>
          <ac:spMkLst>
            <pc:docMk/>
            <pc:sldMk cId="1912470500" sldId="330"/>
            <ac:spMk id="20" creationId="{F1380846-03C9-945E-15BB-BFAA17B0E867}"/>
          </ac:spMkLst>
        </pc:spChg>
        <pc:spChg chg="add mod">
          <ac:chgData name="Audrey-Anne Marcotte" userId="a8b27795-60fb-45e7-85ae-030ae331a8f0" providerId="ADAL" clId="{6A61A68B-AA40-45FD-ACA3-7B43DD0173FF}" dt="2025-07-24T17:08:20.369" v="276" actId="1036"/>
          <ac:spMkLst>
            <pc:docMk/>
            <pc:sldMk cId="1912470500" sldId="330"/>
            <ac:spMk id="21" creationId="{362EAA00-1E5D-C454-B1AC-97B12202685B}"/>
          </ac:spMkLst>
        </pc:spChg>
        <pc:spChg chg="add mod">
          <ac:chgData name="Audrey-Anne Marcotte" userId="a8b27795-60fb-45e7-85ae-030ae331a8f0" providerId="ADAL" clId="{6A61A68B-AA40-45FD-ACA3-7B43DD0173FF}" dt="2025-07-24T17:08:12.821" v="271" actId="1076"/>
          <ac:spMkLst>
            <pc:docMk/>
            <pc:sldMk cId="1912470500" sldId="330"/>
            <ac:spMk id="22" creationId="{1DB313C9-3705-0FA0-DA7A-A48FF83E38AA}"/>
          </ac:spMkLst>
        </pc:spChg>
        <pc:spChg chg="add mod">
          <ac:chgData name="Audrey-Anne Marcotte" userId="a8b27795-60fb-45e7-85ae-030ae331a8f0" providerId="ADAL" clId="{6A61A68B-AA40-45FD-ACA3-7B43DD0173FF}" dt="2025-07-24T17:08:25.419" v="278" actId="1076"/>
          <ac:spMkLst>
            <pc:docMk/>
            <pc:sldMk cId="1912470500" sldId="330"/>
            <ac:spMk id="23" creationId="{AD6B9B69-319A-B52E-E6D9-21625FFFD056}"/>
          </ac:spMkLst>
        </pc:spChg>
        <pc:grpChg chg="mod">
          <ac:chgData name="Audrey-Anne Marcotte" userId="a8b27795-60fb-45e7-85ae-030ae331a8f0" providerId="ADAL" clId="{6A61A68B-AA40-45FD-ACA3-7B43DD0173FF}" dt="2025-07-31T15:39:16.769" v="473" actId="1076"/>
          <ac:grpSpMkLst>
            <pc:docMk/>
            <pc:sldMk cId="1912470500" sldId="330"/>
            <ac:grpSpMk id="6" creationId="{89CE8462-E9CE-5EF4-A725-A7D1103B9987}"/>
          </ac:grpSpMkLst>
        </pc:grpChg>
      </pc:sldChg>
      <pc:sldChg chg="addSp modSp mod modAnim">
        <pc:chgData name="Audrey-Anne Marcotte" userId="a8b27795-60fb-45e7-85ae-030ae331a8f0" providerId="ADAL" clId="{6A61A68B-AA40-45FD-ACA3-7B43DD0173FF}" dt="2025-07-31T15:40:22.438" v="486" actId="1035"/>
        <pc:sldMkLst>
          <pc:docMk/>
          <pc:sldMk cId="724276133" sldId="331"/>
        </pc:sldMkLst>
        <pc:spChg chg="add mod">
          <ac:chgData name="Audrey-Anne Marcotte" userId="a8b27795-60fb-45e7-85ae-030ae331a8f0" providerId="ADAL" clId="{6A61A68B-AA40-45FD-ACA3-7B43DD0173FF}" dt="2025-07-24T17:08:37.749" v="280" actId="1076"/>
          <ac:spMkLst>
            <pc:docMk/>
            <pc:sldMk cId="724276133" sldId="331"/>
            <ac:spMk id="9" creationId="{8617530F-D04B-7158-8183-1141F500CCD1}"/>
          </ac:spMkLst>
        </pc:spChg>
        <pc:spChg chg="mod">
          <ac:chgData name="Audrey-Anne Marcotte" userId="a8b27795-60fb-45e7-85ae-030ae331a8f0" providerId="ADAL" clId="{6A61A68B-AA40-45FD-ACA3-7B43DD0173FF}" dt="2025-07-24T11:56:30.840" v="214" actId="2085"/>
          <ac:spMkLst>
            <pc:docMk/>
            <pc:sldMk cId="724276133" sldId="331"/>
            <ac:spMk id="12" creationId="{5DDECA48-1F44-95DC-A8AB-6A7C4BA2FA52}"/>
          </ac:spMkLst>
        </pc:spChg>
        <pc:spChg chg="mod">
          <ac:chgData name="Audrey-Anne Marcotte" userId="a8b27795-60fb-45e7-85ae-030ae331a8f0" providerId="ADAL" clId="{6A61A68B-AA40-45FD-ACA3-7B43DD0173FF}" dt="2025-07-31T15:40:03.740" v="479" actId="207"/>
          <ac:spMkLst>
            <pc:docMk/>
            <pc:sldMk cId="724276133" sldId="331"/>
            <ac:spMk id="14" creationId="{F9BFEDAB-C688-C1F6-3DD8-8F8BC280B8E6}"/>
          </ac:spMkLst>
        </pc:spChg>
        <pc:spChg chg="add mod">
          <ac:chgData name="Audrey-Anne Marcotte" userId="a8b27795-60fb-45e7-85ae-030ae331a8f0" providerId="ADAL" clId="{6A61A68B-AA40-45FD-ACA3-7B43DD0173FF}" dt="2025-07-24T11:48:13.083" v="129"/>
          <ac:spMkLst>
            <pc:docMk/>
            <pc:sldMk cId="724276133" sldId="331"/>
            <ac:spMk id="15" creationId="{F4086908-7BC5-4B20-8C8F-130D0B74C0FE}"/>
          </ac:spMkLst>
        </pc:spChg>
        <pc:spChg chg="mod">
          <ac:chgData name="Audrey-Anne Marcotte" userId="a8b27795-60fb-45e7-85ae-030ae331a8f0" providerId="ADAL" clId="{6A61A68B-AA40-45FD-ACA3-7B43DD0173FF}" dt="2025-07-24T11:56:18.549" v="212" actId="14100"/>
          <ac:spMkLst>
            <pc:docMk/>
            <pc:sldMk cId="724276133" sldId="331"/>
            <ac:spMk id="16" creationId="{A5407370-9353-F97D-2987-A8EA3FF9929E}"/>
          </ac:spMkLst>
        </pc:spChg>
        <pc:spChg chg="add mod">
          <ac:chgData name="Audrey-Anne Marcotte" userId="a8b27795-60fb-45e7-85ae-030ae331a8f0" providerId="ADAL" clId="{6A61A68B-AA40-45FD-ACA3-7B43DD0173FF}" dt="2025-07-24T17:08:41.445" v="282" actId="1076"/>
          <ac:spMkLst>
            <pc:docMk/>
            <pc:sldMk cId="724276133" sldId="331"/>
            <ac:spMk id="17" creationId="{B6028AA2-58A5-CE87-6812-FA38EA140D88}"/>
          </ac:spMkLst>
        </pc:spChg>
        <pc:spChg chg="add mod">
          <ac:chgData name="Audrey-Anne Marcotte" userId="a8b27795-60fb-45e7-85ae-030ae331a8f0" providerId="ADAL" clId="{6A61A68B-AA40-45FD-ACA3-7B43DD0173FF}" dt="2025-07-24T17:08:45.372" v="284" actId="1076"/>
          <ac:spMkLst>
            <pc:docMk/>
            <pc:sldMk cId="724276133" sldId="331"/>
            <ac:spMk id="18" creationId="{A8866AFA-BF01-2391-9B72-B2C36DB547B9}"/>
          </ac:spMkLst>
        </pc:spChg>
        <pc:spChg chg="add mod">
          <ac:chgData name="Audrey-Anne Marcotte" userId="a8b27795-60fb-45e7-85ae-030ae331a8f0" providerId="ADAL" clId="{6A61A68B-AA40-45FD-ACA3-7B43DD0173FF}" dt="2025-07-31T15:40:22.438" v="486" actId="1035"/>
          <ac:spMkLst>
            <pc:docMk/>
            <pc:sldMk cId="724276133" sldId="331"/>
            <ac:spMk id="19" creationId="{F2C4CFAC-0DDA-BCD6-44E4-56EF4DC602C9}"/>
          </ac:spMkLst>
        </pc:spChg>
        <pc:spChg chg="add mod">
          <ac:chgData name="Audrey-Anne Marcotte" userId="a8b27795-60fb-45e7-85ae-030ae331a8f0" providerId="ADAL" clId="{6A61A68B-AA40-45FD-ACA3-7B43DD0173FF}" dt="2025-07-24T17:09:01.626" v="289" actId="1076"/>
          <ac:spMkLst>
            <pc:docMk/>
            <pc:sldMk cId="724276133" sldId="331"/>
            <ac:spMk id="20" creationId="{493AC8FA-60F0-91E6-F7D0-AD332EDF9C28}"/>
          </ac:spMkLst>
        </pc:spChg>
        <pc:spChg chg="add mod">
          <ac:chgData name="Audrey-Anne Marcotte" userId="a8b27795-60fb-45e7-85ae-030ae331a8f0" providerId="ADAL" clId="{6A61A68B-AA40-45FD-ACA3-7B43DD0173FF}" dt="2025-07-28T12:30:34.068" v="387" actId="1076"/>
          <ac:spMkLst>
            <pc:docMk/>
            <pc:sldMk cId="724276133" sldId="331"/>
            <ac:spMk id="21" creationId="{CB27DF0D-F76D-AC3E-E52A-83D4ED0E68BA}"/>
          </ac:spMkLst>
        </pc:spChg>
        <pc:spChg chg="add mod">
          <ac:chgData name="Audrey-Anne Marcotte" userId="a8b27795-60fb-45e7-85ae-030ae331a8f0" providerId="ADAL" clId="{6A61A68B-AA40-45FD-ACA3-7B43DD0173FF}" dt="2025-07-28T12:30:00.523" v="374" actId="1076"/>
          <ac:spMkLst>
            <pc:docMk/>
            <pc:sldMk cId="724276133" sldId="331"/>
            <ac:spMk id="22" creationId="{3C5828A9-8593-B62A-722A-8598511EBF1A}"/>
          </ac:spMkLst>
        </pc:spChg>
        <pc:spChg chg="add mod">
          <ac:chgData name="Audrey-Anne Marcotte" userId="a8b27795-60fb-45e7-85ae-030ae331a8f0" providerId="ADAL" clId="{6A61A68B-AA40-45FD-ACA3-7B43DD0173FF}" dt="2025-07-28T12:29:23.282" v="366" actId="1076"/>
          <ac:spMkLst>
            <pc:docMk/>
            <pc:sldMk cId="724276133" sldId="331"/>
            <ac:spMk id="23" creationId="{18BA6E03-F264-3AF3-26C4-EB3D70826F68}"/>
          </ac:spMkLst>
        </pc:spChg>
        <pc:spChg chg="add mod">
          <ac:chgData name="Audrey-Anne Marcotte" userId="a8b27795-60fb-45e7-85ae-030ae331a8f0" providerId="ADAL" clId="{6A61A68B-AA40-45FD-ACA3-7B43DD0173FF}" dt="2025-07-28T12:29:54.014" v="372" actId="1076"/>
          <ac:spMkLst>
            <pc:docMk/>
            <pc:sldMk cId="724276133" sldId="331"/>
            <ac:spMk id="24" creationId="{61F0E329-F68E-3A02-BE26-DDAE4A53695B}"/>
          </ac:spMkLst>
        </pc:spChg>
        <pc:spChg chg="add mod">
          <ac:chgData name="Audrey-Anne Marcotte" userId="a8b27795-60fb-45e7-85ae-030ae331a8f0" providerId="ADAL" clId="{6A61A68B-AA40-45FD-ACA3-7B43DD0173FF}" dt="2025-07-31T15:40:11.101" v="480" actId="1076"/>
          <ac:spMkLst>
            <pc:docMk/>
            <pc:sldMk cId="724276133" sldId="331"/>
            <ac:spMk id="25" creationId="{38CDAFC6-6036-4721-9467-5167B1C45A66}"/>
          </ac:spMkLst>
        </pc:spChg>
        <pc:spChg chg="add mod">
          <ac:chgData name="Audrey-Anne Marcotte" userId="a8b27795-60fb-45e7-85ae-030ae331a8f0" providerId="ADAL" clId="{6A61A68B-AA40-45FD-ACA3-7B43DD0173FF}" dt="2025-07-28T12:29:33.315" v="369" actId="1076"/>
          <ac:spMkLst>
            <pc:docMk/>
            <pc:sldMk cId="724276133" sldId="331"/>
            <ac:spMk id="26" creationId="{677DF051-60A8-7763-AF2B-ABE04EEED7FA}"/>
          </ac:spMkLst>
        </pc:spChg>
        <pc:spChg chg="add mod">
          <ac:chgData name="Audrey-Anne Marcotte" userId="a8b27795-60fb-45e7-85ae-030ae331a8f0" providerId="ADAL" clId="{6A61A68B-AA40-45FD-ACA3-7B43DD0173FF}" dt="2025-07-31T15:40:14.819" v="483" actId="1038"/>
          <ac:spMkLst>
            <pc:docMk/>
            <pc:sldMk cId="724276133" sldId="331"/>
            <ac:spMk id="27" creationId="{A2F64383-DF2D-56AE-2809-89824401CF87}"/>
          </ac:spMkLst>
        </pc:spChg>
        <pc:grpChg chg="mod">
          <ac:chgData name="Audrey-Anne Marcotte" userId="a8b27795-60fb-45e7-85ae-030ae331a8f0" providerId="ADAL" clId="{6A61A68B-AA40-45FD-ACA3-7B43DD0173FF}" dt="2025-07-28T12:29:56.750" v="373" actId="1076"/>
          <ac:grpSpMkLst>
            <pc:docMk/>
            <pc:sldMk cId="724276133" sldId="331"/>
            <ac:grpSpMk id="6" creationId="{0580FAEA-F16C-ECBA-F1EE-80827CCA6393}"/>
          </ac:grpSpMkLst>
        </pc:grpChg>
      </pc:sldChg>
      <pc:sldChg chg="addSp modSp mod modAnim">
        <pc:chgData name="Audrey-Anne Marcotte" userId="a8b27795-60fb-45e7-85ae-030ae331a8f0" providerId="ADAL" clId="{6A61A68B-AA40-45FD-ACA3-7B43DD0173FF}" dt="2025-07-31T15:41:33.086" v="494" actId="2085"/>
        <pc:sldMkLst>
          <pc:docMk/>
          <pc:sldMk cId="3682030406" sldId="332"/>
        </pc:sldMkLst>
        <pc:spChg chg="mod">
          <ac:chgData name="Audrey-Anne Marcotte" userId="a8b27795-60fb-45e7-85ae-030ae331a8f0" providerId="ADAL" clId="{6A61A68B-AA40-45FD-ACA3-7B43DD0173FF}" dt="2025-07-24T11:50:08.830" v="147" actId="1076"/>
          <ac:spMkLst>
            <pc:docMk/>
            <pc:sldMk cId="3682030406" sldId="332"/>
            <ac:spMk id="9" creationId="{4D05AFCE-ED0E-4EA3-6509-0CC39326536D}"/>
          </ac:spMkLst>
        </pc:spChg>
        <pc:spChg chg="mod">
          <ac:chgData name="Audrey-Anne Marcotte" userId="a8b27795-60fb-45e7-85ae-030ae331a8f0" providerId="ADAL" clId="{6A61A68B-AA40-45FD-ACA3-7B43DD0173FF}" dt="2025-07-31T15:41:30.983" v="493" actId="2085"/>
          <ac:spMkLst>
            <pc:docMk/>
            <pc:sldMk cId="3682030406" sldId="332"/>
            <ac:spMk id="12" creationId="{F58313E9-71F4-2327-E5FB-4C42305F1380}"/>
          </ac:spMkLst>
        </pc:spChg>
        <pc:spChg chg="add mod">
          <ac:chgData name="Audrey-Anne Marcotte" userId="a8b27795-60fb-45e7-85ae-030ae331a8f0" providerId="ADAL" clId="{6A61A68B-AA40-45FD-ACA3-7B43DD0173FF}" dt="2025-07-24T17:10:59.044" v="316" actId="1076"/>
          <ac:spMkLst>
            <pc:docMk/>
            <pc:sldMk cId="3682030406" sldId="332"/>
            <ac:spMk id="13" creationId="{371FDCA2-2898-AC35-6573-12C42B91BF7D}"/>
          </ac:spMkLst>
        </pc:spChg>
        <pc:spChg chg="mod">
          <ac:chgData name="Audrey-Anne Marcotte" userId="a8b27795-60fb-45e7-85ae-030ae331a8f0" providerId="ADAL" clId="{6A61A68B-AA40-45FD-ACA3-7B43DD0173FF}" dt="2025-07-24T11:50:13.143" v="149" actId="14100"/>
          <ac:spMkLst>
            <pc:docMk/>
            <pc:sldMk cId="3682030406" sldId="332"/>
            <ac:spMk id="14" creationId="{204B9D3C-A694-9F0B-C66B-96E5B732D1AC}"/>
          </ac:spMkLst>
        </pc:spChg>
        <pc:spChg chg="add mod">
          <ac:chgData name="Audrey-Anne Marcotte" userId="a8b27795-60fb-45e7-85ae-030ae331a8f0" providerId="ADAL" clId="{6A61A68B-AA40-45FD-ACA3-7B43DD0173FF}" dt="2025-07-24T17:11:04.292" v="318" actId="1076"/>
          <ac:spMkLst>
            <pc:docMk/>
            <pc:sldMk cId="3682030406" sldId="332"/>
            <ac:spMk id="16" creationId="{A8ED9B8C-6CEA-5C2F-D1E6-AA11B3943CCF}"/>
          </ac:spMkLst>
        </pc:spChg>
        <pc:spChg chg="mod">
          <ac:chgData name="Audrey-Anne Marcotte" userId="a8b27795-60fb-45e7-85ae-030ae331a8f0" providerId="ADAL" clId="{6A61A68B-AA40-45FD-ACA3-7B43DD0173FF}" dt="2025-07-31T15:41:33.086" v="494" actId="2085"/>
          <ac:spMkLst>
            <pc:docMk/>
            <pc:sldMk cId="3682030406" sldId="332"/>
            <ac:spMk id="19" creationId="{2AA06184-56DE-34FC-E9D1-AFA517FA7C76}"/>
          </ac:spMkLst>
        </pc:spChg>
        <pc:spChg chg="add mod">
          <ac:chgData name="Audrey-Anne Marcotte" userId="a8b27795-60fb-45e7-85ae-030ae331a8f0" providerId="ADAL" clId="{6A61A68B-AA40-45FD-ACA3-7B43DD0173FF}" dt="2025-07-24T17:11:07.750" v="320" actId="1076"/>
          <ac:spMkLst>
            <pc:docMk/>
            <pc:sldMk cId="3682030406" sldId="332"/>
            <ac:spMk id="22" creationId="{47B8357B-9DFA-4466-1129-DF0A62084FB0}"/>
          </ac:spMkLst>
        </pc:spChg>
        <pc:spChg chg="mod">
          <ac:chgData name="Audrey-Anne Marcotte" userId="a8b27795-60fb-45e7-85ae-030ae331a8f0" providerId="ADAL" clId="{6A61A68B-AA40-45FD-ACA3-7B43DD0173FF}" dt="2025-07-24T11:50:05.990" v="146" actId="1076"/>
          <ac:spMkLst>
            <pc:docMk/>
            <pc:sldMk cId="3682030406" sldId="332"/>
            <ac:spMk id="23" creationId="{2B112F0F-12D4-DF5F-A79E-99368E1F5F08}"/>
          </ac:spMkLst>
        </pc:spChg>
        <pc:spChg chg="mod">
          <ac:chgData name="Audrey-Anne Marcotte" userId="a8b27795-60fb-45e7-85ae-030ae331a8f0" providerId="ADAL" clId="{6A61A68B-AA40-45FD-ACA3-7B43DD0173FF}" dt="2025-07-24T11:50:00.779" v="145" actId="14100"/>
          <ac:spMkLst>
            <pc:docMk/>
            <pc:sldMk cId="3682030406" sldId="332"/>
            <ac:spMk id="24" creationId="{355419CE-F393-349C-7D4C-421B148FB1A0}"/>
          </ac:spMkLst>
        </pc:spChg>
        <pc:spChg chg="add mod">
          <ac:chgData name="Audrey-Anne Marcotte" userId="a8b27795-60fb-45e7-85ae-030ae331a8f0" providerId="ADAL" clId="{6A61A68B-AA40-45FD-ACA3-7B43DD0173FF}" dt="2025-07-24T11:48:15.459" v="130"/>
          <ac:spMkLst>
            <pc:docMk/>
            <pc:sldMk cId="3682030406" sldId="332"/>
            <ac:spMk id="25" creationId="{7E1C07E0-2464-DB1E-6E2D-BCE8DC5E2C41}"/>
          </ac:spMkLst>
        </pc:spChg>
        <pc:spChg chg="add mod">
          <ac:chgData name="Audrey-Anne Marcotte" userId="a8b27795-60fb-45e7-85ae-030ae331a8f0" providerId="ADAL" clId="{6A61A68B-AA40-45FD-ACA3-7B43DD0173FF}" dt="2025-07-24T17:11:10.732" v="322" actId="1076"/>
          <ac:spMkLst>
            <pc:docMk/>
            <pc:sldMk cId="3682030406" sldId="332"/>
            <ac:spMk id="26" creationId="{D8393AF9-8535-1560-CD22-F300E56B3D83}"/>
          </ac:spMkLst>
        </pc:spChg>
        <pc:spChg chg="add mod">
          <ac:chgData name="Audrey-Anne Marcotte" userId="a8b27795-60fb-45e7-85ae-030ae331a8f0" providerId="ADAL" clId="{6A61A68B-AA40-45FD-ACA3-7B43DD0173FF}" dt="2025-07-24T17:11:13.532" v="324" actId="1076"/>
          <ac:spMkLst>
            <pc:docMk/>
            <pc:sldMk cId="3682030406" sldId="332"/>
            <ac:spMk id="27" creationId="{A47954B1-8277-BB14-81AA-80E9D201FB56}"/>
          </ac:spMkLst>
        </pc:spChg>
      </pc:sldChg>
      <pc:sldChg chg="addSp modSp mod modAnim">
        <pc:chgData name="Audrey-Anne Marcotte" userId="a8b27795-60fb-45e7-85ae-030ae331a8f0" providerId="ADAL" clId="{6A61A68B-AA40-45FD-ACA3-7B43DD0173FF}" dt="2025-07-31T15:44:32.346" v="520"/>
        <pc:sldMkLst>
          <pc:docMk/>
          <pc:sldMk cId="372743249" sldId="333"/>
        </pc:sldMkLst>
        <pc:spChg chg="add mod">
          <ac:chgData name="Audrey-Anne Marcotte" userId="a8b27795-60fb-45e7-85ae-030ae331a8f0" providerId="ADAL" clId="{6A61A68B-AA40-45FD-ACA3-7B43DD0173FF}" dt="2025-07-28T12:32:12.954" v="430" actId="1076"/>
          <ac:spMkLst>
            <pc:docMk/>
            <pc:sldMk cId="372743249" sldId="333"/>
            <ac:spMk id="6" creationId="{D3BF1C5B-D324-24DA-C4EA-6328CD56F91F}"/>
          </ac:spMkLst>
        </pc:spChg>
        <pc:spChg chg="add mod">
          <ac:chgData name="Audrey-Anne Marcotte" userId="a8b27795-60fb-45e7-85ae-030ae331a8f0" providerId="ADAL" clId="{6A61A68B-AA40-45FD-ACA3-7B43DD0173FF}" dt="2025-07-28T12:32:06.699" v="429" actId="1076"/>
          <ac:spMkLst>
            <pc:docMk/>
            <pc:sldMk cId="372743249" sldId="333"/>
            <ac:spMk id="7" creationId="{56D3625B-DE06-93A4-29F3-DF01A24DC463}"/>
          </ac:spMkLst>
        </pc:spChg>
        <pc:spChg chg="add mod">
          <ac:chgData name="Audrey-Anne Marcotte" userId="a8b27795-60fb-45e7-85ae-030ae331a8f0" providerId="ADAL" clId="{6A61A68B-AA40-45FD-ACA3-7B43DD0173FF}" dt="2025-07-28T12:31:41.537" v="427" actId="1076"/>
          <ac:spMkLst>
            <pc:docMk/>
            <pc:sldMk cId="372743249" sldId="333"/>
            <ac:spMk id="8" creationId="{EC9BFE85-74A3-DBD1-EC21-9C5067E80F0F}"/>
          </ac:spMkLst>
        </pc:spChg>
        <pc:spChg chg="add mod">
          <ac:chgData name="Audrey-Anne Marcotte" userId="a8b27795-60fb-45e7-85ae-030ae331a8f0" providerId="ADAL" clId="{6A61A68B-AA40-45FD-ACA3-7B43DD0173FF}" dt="2025-07-24T11:48:18.269" v="131"/>
          <ac:spMkLst>
            <pc:docMk/>
            <pc:sldMk cId="372743249" sldId="333"/>
            <ac:spMk id="13" creationId="{DF9A9470-0903-00B9-3F43-05F8248574D8}"/>
          </ac:spMkLst>
        </pc:spChg>
        <pc:spChg chg="mod">
          <ac:chgData name="Audrey-Anne Marcotte" userId="a8b27795-60fb-45e7-85ae-030ae331a8f0" providerId="ADAL" clId="{6A61A68B-AA40-45FD-ACA3-7B43DD0173FF}" dt="2025-07-31T15:41:25.412" v="492" actId="2085"/>
          <ac:spMkLst>
            <pc:docMk/>
            <pc:sldMk cId="372743249" sldId="333"/>
            <ac:spMk id="19" creationId="{FB4326A0-9D7E-6EEB-39EF-552A84B90D08}"/>
          </ac:spMkLst>
        </pc:spChg>
        <pc:spChg chg="mod">
          <ac:chgData name="Audrey-Anne Marcotte" userId="a8b27795-60fb-45e7-85ae-030ae331a8f0" providerId="ADAL" clId="{6A61A68B-AA40-45FD-ACA3-7B43DD0173FF}" dt="2025-07-28T12:31:43.395" v="428" actId="1076"/>
          <ac:spMkLst>
            <pc:docMk/>
            <pc:sldMk cId="372743249" sldId="333"/>
            <ac:spMk id="23" creationId="{1DD744C0-EDD4-7037-B972-AB97EDFFF5F5}"/>
          </ac:spMkLst>
        </pc:spChg>
        <pc:spChg chg="mod">
          <ac:chgData name="Audrey-Anne Marcotte" userId="a8b27795-60fb-45e7-85ae-030ae331a8f0" providerId="ADAL" clId="{6A61A68B-AA40-45FD-ACA3-7B43DD0173FF}" dt="2025-07-28T12:31:32.865" v="426" actId="14100"/>
          <ac:spMkLst>
            <pc:docMk/>
            <pc:sldMk cId="372743249" sldId="333"/>
            <ac:spMk id="24" creationId="{6B9CF6B0-8CD9-83EE-2071-BC8A31BA7D96}"/>
          </ac:spMkLst>
        </pc:spChg>
        <pc:grpChg chg="mod">
          <ac:chgData name="Audrey-Anne Marcotte" userId="a8b27795-60fb-45e7-85ae-030ae331a8f0" providerId="ADAL" clId="{6A61A68B-AA40-45FD-ACA3-7B43DD0173FF}" dt="2025-07-28T12:31:04.718" v="415" actId="14100"/>
          <ac:grpSpMkLst>
            <pc:docMk/>
            <pc:sldMk cId="372743249" sldId="333"/>
            <ac:grpSpMk id="15" creationId="{76E9CE1F-41A6-972C-1059-840382C4535F}"/>
          </ac:grpSpMkLst>
        </pc:grpChg>
      </pc:sldChg>
      <pc:sldChg chg="addSp modSp mod modAnim">
        <pc:chgData name="Audrey-Anne Marcotte" userId="a8b27795-60fb-45e7-85ae-030ae331a8f0" providerId="ADAL" clId="{6A61A68B-AA40-45FD-ACA3-7B43DD0173FF}" dt="2025-07-31T15:41:50.340" v="496"/>
        <pc:sldMkLst>
          <pc:docMk/>
          <pc:sldMk cId="3815474365" sldId="334"/>
        </pc:sldMkLst>
        <pc:spChg chg="mod">
          <ac:chgData name="Audrey-Anne Marcotte" userId="a8b27795-60fb-45e7-85ae-030ae331a8f0" providerId="ADAL" clId="{6A61A68B-AA40-45FD-ACA3-7B43DD0173FF}" dt="2025-07-24T11:51:38.392" v="176" actId="207"/>
          <ac:spMkLst>
            <pc:docMk/>
            <pc:sldMk cId="3815474365" sldId="334"/>
            <ac:spMk id="12" creationId="{9A780185-FAB0-8841-7B9E-5822EE4CDBCB}"/>
          </ac:spMkLst>
        </pc:spChg>
        <pc:spChg chg="mod">
          <ac:chgData name="Audrey-Anne Marcotte" userId="a8b27795-60fb-45e7-85ae-030ae331a8f0" providerId="ADAL" clId="{6A61A68B-AA40-45FD-ACA3-7B43DD0173FF}" dt="2025-07-24T11:52:05.587" v="185" actId="207"/>
          <ac:spMkLst>
            <pc:docMk/>
            <pc:sldMk cId="3815474365" sldId="334"/>
            <ac:spMk id="31" creationId="{95D71B7C-E018-3206-48F4-26B71C10217F}"/>
          </ac:spMkLst>
        </pc:spChg>
        <pc:spChg chg="add mod">
          <ac:chgData name="Audrey-Anne Marcotte" userId="a8b27795-60fb-45e7-85ae-030ae331a8f0" providerId="ADAL" clId="{6A61A68B-AA40-45FD-ACA3-7B43DD0173FF}" dt="2025-07-24T11:48:20.993" v="132"/>
          <ac:spMkLst>
            <pc:docMk/>
            <pc:sldMk cId="3815474365" sldId="334"/>
            <ac:spMk id="32" creationId="{C386E536-A9D2-EAB2-2008-FDCF6A548B3B}"/>
          </ac:spMkLst>
        </pc:spChg>
      </pc:sldChg>
      <pc:sldChg chg="addSp modSp mod">
        <pc:chgData name="Audrey-Anne Marcotte" userId="a8b27795-60fb-45e7-85ae-030ae331a8f0" providerId="ADAL" clId="{6A61A68B-AA40-45FD-ACA3-7B43DD0173FF}" dt="2025-07-28T12:33:01.092" v="443" actId="1076"/>
        <pc:sldMkLst>
          <pc:docMk/>
          <pc:sldMk cId="95764775" sldId="335"/>
        </pc:sldMkLst>
        <pc:spChg chg="mod">
          <ac:chgData name="Audrey-Anne Marcotte" userId="a8b27795-60fb-45e7-85ae-030ae331a8f0" providerId="ADAL" clId="{6A61A68B-AA40-45FD-ACA3-7B43DD0173FF}" dt="2025-07-28T12:32:41.932" v="440" actId="1076"/>
          <ac:spMkLst>
            <pc:docMk/>
            <pc:sldMk cId="95764775" sldId="335"/>
            <ac:spMk id="6" creationId="{D3348A3B-4FA7-195A-B62A-A4EE98F903C2}"/>
          </ac:spMkLst>
        </pc:spChg>
        <pc:spChg chg="mod">
          <ac:chgData name="Audrey-Anne Marcotte" userId="a8b27795-60fb-45e7-85ae-030ae331a8f0" providerId="ADAL" clId="{6A61A68B-AA40-45FD-ACA3-7B43DD0173FF}" dt="2025-07-28T12:33:01.092" v="443" actId="1076"/>
          <ac:spMkLst>
            <pc:docMk/>
            <pc:sldMk cId="95764775" sldId="335"/>
            <ac:spMk id="13" creationId="{8961E9C3-BC11-4423-844B-CD0CE999E35E}"/>
          </ac:spMkLst>
        </pc:spChg>
        <pc:spChg chg="mod">
          <ac:chgData name="Audrey-Anne Marcotte" userId="a8b27795-60fb-45e7-85ae-030ae331a8f0" providerId="ADAL" clId="{6A61A68B-AA40-45FD-ACA3-7B43DD0173FF}" dt="2025-07-24T11:52:21.867" v="189" actId="2085"/>
          <ac:spMkLst>
            <pc:docMk/>
            <pc:sldMk cId="95764775" sldId="335"/>
            <ac:spMk id="15" creationId="{316694B6-76B4-CB6E-FBF7-7A819AA59E46}"/>
          </ac:spMkLst>
        </pc:spChg>
        <pc:spChg chg="mod">
          <ac:chgData name="Audrey-Anne Marcotte" userId="a8b27795-60fb-45e7-85ae-030ae331a8f0" providerId="ADAL" clId="{6A61A68B-AA40-45FD-ACA3-7B43DD0173FF}" dt="2025-07-24T11:52:28.552" v="192" actId="2085"/>
          <ac:spMkLst>
            <pc:docMk/>
            <pc:sldMk cId="95764775" sldId="335"/>
            <ac:spMk id="16" creationId="{77987EC3-59BE-C9DC-D1F5-8837607B7A9B}"/>
          </ac:spMkLst>
        </pc:spChg>
        <pc:spChg chg="mod">
          <ac:chgData name="Audrey-Anne Marcotte" userId="a8b27795-60fb-45e7-85ae-030ae331a8f0" providerId="ADAL" clId="{6A61A68B-AA40-45FD-ACA3-7B43DD0173FF}" dt="2025-07-28T12:32:53.203" v="442" actId="14100"/>
          <ac:spMkLst>
            <pc:docMk/>
            <pc:sldMk cId="95764775" sldId="335"/>
            <ac:spMk id="17" creationId="{E1B38CD9-9698-8C99-7828-045ADC03E81D}"/>
          </ac:spMkLst>
        </pc:spChg>
        <pc:spChg chg="add mod">
          <ac:chgData name="Audrey-Anne Marcotte" userId="a8b27795-60fb-45e7-85ae-030ae331a8f0" providerId="ADAL" clId="{6A61A68B-AA40-45FD-ACA3-7B43DD0173FF}" dt="2025-07-24T11:48:23.985" v="133"/>
          <ac:spMkLst>
            <pc:docMk/>
            <pc:sldMk cId="95764775" sldId="335"/>
            <ac:spMk id="18" creationId="{89500E77-303A-6B7B-430A-4508C2F14587}"/>
          </ac:spMkLst>
        </pc:spChg>
      </pc:sldChg>
      <pc:sldChg chg="modSp mod modAnim">
        <pc:chgData name="Audrey-Anne Marcotte" userId="a8b27795-60fb-45e7-85ae-030ae331a8f0" providerId="ADAL" clId="{6A61A68B-AA40-45FD-ACA3-7B43DD0173FF}" dt="2025-07-31T15:45:15.920" v="522"/>
        <pc:sldMkLst>
          <pc:docMk/>
          <pc:sldMk cId="499448041" sldId="336"/>
        </pc:sldMkLst>
        <pc:spChg chg="mod">
          <ac:chgData name="Audrey-Anne Marcotte" userId="a8b27795-60fb-45e7-85ae-030ae331a8f0" providerId="ADAL" clId="{6A61A68B-AA40-45FD-ACA3-7B43DD0173FF}" dt="2025-07-24T13:56:33.200" v="254" actId="1076"/>
          <ac:spMkLst>
            <pc:docMk/>
            <pc:sldMk cId="499448041" sldId="336"/>
            <ac:spMk id="25" creationId="{39321421-B364-CE1B-D6CC-DE0810FE6C99}"/>
          </ac:spMkLst>
        </pc:spChg>
        <pc:spChg chg="mod">
          <ac:chgData name="Audrey-Anne Marcotte" userId="a8b27795-60fb-45e7-85ae-030ae331a8f0" providerId="ADAL" clId="{6A61A68B-AA40-45FD-ACA3-7B43DD0173FF}" dt="2025-07-24T13:56:39.561" v="256" actId="1076"/>
          <ac:spMkLst>
            <pc:docMk/>
            <pc:sldMk cId="499448041" sldId="336"/>
            <ac:spMk id="26" creationId="{C5A3F3E2-587D-6D33-EB64-8EF6CC6D0E92}"/>
          </ac:spMkLst>
        </pc:spChg>
        <pc:picChg chg="mod">
          <ac:chgData name="Audrey-Anne Marcotte" userId="a8b27795-60fb-45e7-85ae-030ae331a8f0" providerId="ADAL" clId="{6A61A68B-AA40-45FD-ACA3-7B43DD0173FF}" dt="2025-07-28T12:33:20.113" v="448" actId="1076"/>
          <ac:picMkLst>
            <pc:docMk/>
            <pc:sldMk cId="499448041" sldId="336"/>
            <ac:picMk id="5" creationId="{65DC3CBC-FA74-9F4F-4667-F09E7F568113}"/>
          </ac:picMkLst>
        </pc:picChg>
      </pc:sldChg>
    </pc:docChg>
  </pc:docChgLst>
  <pc:docChgLst>
    <pc:chgData name="Lyne Turcotte" userId="b9a76687-6514-4970-b3bc-f6ebdeafa72c" providerId="ADAL" clId="{916B1170-4DEE-458E-ABBF-D10A215AA9C4}"/>
    <pc:docChg chg="modSld">
      <pc:chgData name="Lyne Turcotte" userId="b9a76687-6514-4970-b3bc-f6ebdeafa72c" providerId="ADAL" clId="{916B1170-4DEE-458E-ABBF-D10A215AA9C4}" dt="2025-07-24T19:09:45.719" v="22" actId="6549"/>
      <pc:docMkLst>
        <pc:docMk/>
      </pc:docMkLst>
      <pc:sldChg chg="modSp">
        <pc:chgData name="Lyne Turcotte" userId="b9a76687-6514-4970-b3bc-f6ebdeafa72c" providerId="ADAL" clId="{916B1170-4DEE-458E-ABBF-D10A215AA9C4}" dt="2025-07-24T19:07:12.089" v="20"/>
        <pc:sldMkLst>
          <pc:docMk/>
          <pc:sldMk cId="3817695467" sldId="267"/>
        </pc:sldMkLst>
        <pc:spChg chg="mod">
          <ac:chgData name="Lyne Turcotte" userId="b9a76687-6514-4970-b3bc-f6ebdeafa72c" providerId="ADAL" clId="{916B1170-4DEE-458E-ABBF-D10A215AA9C4}" dt="2025-07-24T19:07:12.089" v="20"/>
          <ac:spMkLst>
            <pc:docMk/>
            <pc:sldMk cId="3817695467" sldId="267"/>
            <ac:spMk id="14" creationId="{CF0EB440-8F3C-0C95-1477-CB49DB32A9C1}"/>
          </ac:spMkLst>
        </pc:spChg>
      </pc:sldChg>
      <pc:sldChg chg="modSp">
        <pc:chgData name="Lyne Turcotte" userId="b9a76687-6514-4970-b3bc-f6ebdeafa72c" providerId="ADAL" clId="{916B1170-4DEE-458E-ABBF-D10A215AA9C4}" dt="2025-07-24T19:05:24.873" v="19" actId="20577"/>
        <pc:sldMkLst>
          <pc:docMk/>
          <pc:sldMk cId="2713264649" sldId="313"/>
        </pc:sldMkLst>
        <pc:spChg chg="mod">
          <ac:chgData name="Lyne Turcotte" userId="b9a76687-6514-4970-b3bc-f6ebdeafa72c" providerId="ADAL" clId="{916B1170-4DEE-458E-ABBF-D10A215AA9C4}" dt="2025-07-24T19:05:24.873" v="19" actId="20577"/>
          <ac:spMkLst>
            <pc:docMk/>
            <pc:sldMk cId="2713264649" sldId="313"/>
            <ac:spMk id="29" creationId="{31963AB4-E231-F856-6A64-A23009F31A9C}"/>
          </ac:spMkLst>
        </pc:spChg>
      </pc:sldChg>
      <pc:sldChg chg="modSp">
        <pc:chgData name="Lyne Turcotte" userId="b9a76687-6514-4970-b3bc-f6ebdeafa72c" providerId="ADAL" clId="{916B1170-4DEE-458E-ABBF-D10A215AA9C4}" dt="2025-07-24T19:09:45.719" v="22" actId="6549"/>
        <pc:sldMkLst>
          <pc:docMk/>
          <pc:sldMk cId="1375565980" sldId="322"/>
        </pc:sldMkLst>
        <pc:spChg chg="mod">
          <ac:chgData name="Lyne Turcotte" userId="b9a76687-6514-4970-b3bc-f6ebdeafa72c" providerId="ADAL" clId="{916B1170-4DEE-458E-ABBF-D10A215AA9C4}" dt="2025-07-24T19:09:45.719" v="22" actId="6549"/>
          <ac:spMkLst>
            <pc:docMk/>
            <pc:sldMk cId="1375565980" sldId="322"/>
            <ac:spMk id="29" creationId="{0DAA9DE5-5946-A7A1-7502-BA98E6B68DE5}"/>
          </ac:spMkLst>
        </pc:spChg>
      </pc:sldChg>
      <pc:sldChg chg="modSp">
        <pc:chgData name="Lyne Turcotte" userId="b9a76687-6514-4970-b3bc-f6ebdeafa72c" providerId="ADAL" clId="{916B1170-4DEE-458E-ABBF-D10A215AA9C4}" dt="2025-07-24T19:03:25.847" v="17" actId="6549"/>
        <pc:sldMkLst>
          <pc:docMk/>
          <pc:sldMk cId="3413086110" sldId="324"/>
        </pc:sldMkLst>
        <pc:spChg chg="mod">
          <ac:chgData name="Lyne Turcotte" userId="b9a76687-6514-4970-b3bc-f6ebdeafa72c" providerId="ADAL" clId="{916B1170-4DEE-458E-ABBF-D10A215AA9C4}" dt="2025-07-24T19:03:25.847" v="17" actId="6549"/>
          <ac:spMkLst>
            <pc:docMk/>
            <pc:sldMk cId="3413086110" sldId="324"/>
            <ac:spMk id="20" creationId="{1FD27477-1532-2603-80B5-AB9904BF1121}"/>
          </ac:spMkLst>
        </pc:spChg>
      </pc:sldChg>
      <pc:sldChg chg="modSp">
        <pc:chgData name="Lyne Turcotte" userId="b9a76687-6514-4970-b3bc-f6ebdeafa72c" providerId="ADAL" clId="{916B1170-4DEE-458E-ABBF-D10A215AA9C4}" dt="2025-07-24T18:59:22.602" v="3" actId="6549"/>
        <pc:sldMkLst>
          <pc:docMk/>
          <pc:sldMk cId="1912470500" sldId="330"/>
        </pc:sldMkLst>
        <pc:spChg chg="mod">
          <ac:chgData name="Lyne Turcotte" userId="b9a76687-6514-4970-b3bc-f6ebdeafa72c" providerId="ADAL" clId="{916B1170-4DEE-458E-ABBF-D10A215AA9C4}" dt="2025-07-24T18:59:22.602" v="3" actId="6549"/>
          <ac:spMkLst>
            <pc:docMk/>
            <pc:sldMk cId="1912470500" sldId="330"/>
            <ac:spMk id="16" creationId="{B942D956-ECAA-064A-253B-D3AF2E03125B}"/>
          </ac:spMkLst>
        </pc:spChg>
        <pc:spChg chg="mod">
          <ac:chgData name="Lyne Turcotte" userId="b9a76687-6514-4970-b3bc-f6ebdeafa72c" providerId="ADAL" clId="{916B1170-4DEE-458E-ABBF-D10A215AA9C4}" dt="2025-07-24T18:58:56.144" v="1" actId="20577"/>
          <ac:spMkLst>
            <pc:docMk/>
            <pc:sldMk cId="1912470500" sldId="330"/>
            <ac:spMk id="18" creationId="{5049484C-6FD2-5B5F-40D1-5AB8CECEB1FB}"/>
          </ac:spMkLst>
        </pc:spChg>
      </pc:sldChg>
      <pc:sldChg chg="modSp">
        <pc:chgData name="Lyne Turcotte" userId="b9a76687-6514-4970-b3bc-f6ebdeafa72c" providerId="ADAL" clId="{916B1170-4DEE-458E-ABBF-D10A215AA9C4}" dt="2025-07-24T19:08:33.325" v="21"/>
        <pc:sldMkLst>
          <pc:docMk/>
          <pc:sldMk cId="724276133" sldId="331"/>
        </pc:sldMkLst>
        <pc:spChg chg="mod">
          <ac:chgData name="Lyne Turcotte" userId="b9a76687-6514-4970-b3bc-f6ebdeafa72c" providerId="ADAL" clId="{916B1170-4DEE-458E-ABBF-D10A215AA9C4}" dt="2025-07-24T18:59:52.337" v="4" actId="20577"/>
          <ac:spMkLst>
            <pc:docMk/>
            <pc:sldMk cId="724276133" sldId="331"/>
            <ac:spMk id="14" creationId="{F9BFEDAB-C688-C1F6-3DD8-8F8BC280B8E6}"/>
          </ac:spMkLst>
        </pc:spChg>
        <pc:spChg chg="mod">
          <ac:chgData name="Lyne Turcotte" userId="b9a76687-6514-4970-b3bc-f6ebdeafa72c" providerId="ADAL" clId="{916B1170-4DEE-458E-ABBF-D10A215AA9C4}" dt="2025-07-24T19:08:33.325" v="21"/>
          <ac:spMkLst>
            <pc:docMk/>
            <pc:sldMk cId="724276133" sldId="331"/>
            <ac:spMk id="16" creationId="{A5407370-9353-F97D-2987-A8EA3FF9929E}"/>
          </ac:spMkLst>
        </pc:spChg>
      </pc:sldChg>
      <pc:sldChg chg="modSp">
        <pc:chgData name="Lyne Turcotte" userId="b9a76687-6514-4970-b3bc-f6ebdeafa72c" providerId="ADAL" clId="{916B1170-4DEE-458E-ABBF-D10A215AA9C4}" dt="2025-07-24T19:01:16.454" v="12" actId="20577"/>
        <pc:sldMkLst>
          <pc:docMk/>
          <pc:sldMk cId="372743249" sldId="333"/>
        </pc:sldMkLst>
        <pc:spChg chg="mod">
          <ac:chgData name="Lyne Turcotte" userId="b9a76687-6514-4970-b3bc-f6ebdeafa72c" providerId="ADAL" clId="{916B1170-4DEE-458E-ABBF-D10A215AA9C4}" dt="2025-07-24T19:01:16.454" v="12" actId="20577"/>
          <ac:spMkLst>
            <pc:docMk/>
            <pc:sldMk cId="372743249" sldId="333"/>
            <ac:spMk id="24" creationId="{6B9CF6B0-8CD9-83EE-2071-BC8A31BA7D96}"/>
          </ac:spMkLst>
        </pc:spChg>
      </pc:sldChg>
      <pc:sldChg chg="modSp">
        <pc:chgData name="Lyne Turcotte" userId="b9a76687-6514-4970-b3bc-f6ebdeafa72c" providerId="ADAL" clId="{916B1170-4DEE-458E-ABBF-D10A215AA9C4}" dt="2025-07-24T19:01:29.334" v="13" actId="20577"/>
        <pc:sldMkLst>
          <pc:docMk/>
          <pc:sldMk cId="3815474365" sldId="334"/>
        </pc:sldMkLst>
        <pc:spChg chg="mod">
          <ac:chgData name="Lyne Turcotte" userId="b9a76687-6514-4970-b3bc-f6ebdeafa72c" providerId="ADAL" clId="{916B1170-4DEE-458E-ABBF-D10A215AA9C4}" dt="2025-07-24T19:01:29.334" v="13" actId="20577"/>
          <ac:spMkLst>
            <pc:docMk/>
            <pc:sldMk cId="3815474365" sldId="334"/>
            <ac:spMk id="12" creationId="{9A780185-FAB0-8841-7B9E-5822EE4CDBCB}"/>
          </ac:spMkLst>
        </pc:spChg>
      </pc:sldChg>
      <pc:sldChg chg="modSp">
        <pc:chgData name="Lyne Turcotte" userId="b9a76687-6514-4970-b3bc-f6ebdeafa72c" providerId="ADAL" clId="{916B1170-4DEE-458E-ABBF-D10A215AA9C4}" dt="2025-07-24T19:02:17.998" v="16" actId="6549"/>
        <pc:sldMkLst>
          <pc:docMk/>
          <pc:sldMk cId="95764775" sldId="335"/>
        </pc:sldMkLst>
        <pc:spChg chg="mod">
          <ac:chgData name="Lyne Turcotte" userId="b9a76687-6514-4970-b3bc-f6ebdeafa72c" providerId="ADAL" clId="{916B1170-4DEE-458E-ABBF-D10A215AA9C4}" dt="2025-07-24T19:02:17.998" v="16" actId="6549"/>
          <ac:spMkLst>
            <pc:docMk/>
            <pc:sldMk cId="95764775" sldId="335"/>
            <ac:spMk id="13" creationId="{8961E9C3-BC11-4423-844B-CD0CE999E35E}"/>
          </ac:spMkLst>
        </pc:spChg>
      </pc:sldChg>
      <pc:sldChg chg="modSp">
        <pc:chgData name="Lyne Turcotte" userId="b9a76687-6514-4970-b3bc-f6ebdeafa72c" providerId="ADAL" clId="{916B1170-4DEE-458E-ABBF-D10A215AA9C4}" dt="2025-07-24T19:04:18.452" v="18" actId="20577"/>
        <pc:sldMkLst>
          <pc:docMk/>
          <pc:sldMk cId="499448041" sldId="336"/>
        </pc:sldMkLst>
        <pc:spChg chg="mod">
          <ac:chgData name="Lyne Turcotte" userId="b9a76687-6514-4970-b3bc-f6ebdeafa72c" providerId="ADAL" clId="{916B1170-4DEE-458E-ABBF-D10A215AA9C4}" dt="2025-07-24T19:04:18.452" v="18" actId="20577"/>
          <ac:spMkLst>
            <pc:docMk/>
            <pc:sldMk cId="499448041" sldId="336"/>
            <ac:spMk id="20" creationId="{86773A8D-86F4-1C71-7364-06B13F4013CA}"/>
          </ac:spMkLst>
        </pc:spChg>
      </pc:sldChg>
    </pc:docChg>
  </pc:docChgLst>
  <pc:docChgLst>
    <pc:chgData name="Audrey-Anne Marcotte" userId="a8b27795-60fb-45e7-85ae-030ae331a8f0" providerId="ADAL" clId="{6A3CD877-B372-49F4-92E8-02C50C6B7AE3}"/>
    <pc:docChg chg="custSel modSld">
      <pc:chgData name="Audrey-Anne Marcotte" userId="a8b27795-60fb-45e7-85ae-030ae331a8f0" providerId="ADAL" clId="{6A3CD877-B372-49F4-92E8-02C50C6B7AE3}" dt="2025-08-20T14:14:24.014" v="1" actId="21"/>
      <pc:docMkLst>
        <pc:docMk/>
      </pc:docMkLst>
      <pc:sldChg chg="delSp modSp mod">
        <pc:chgData name="Audrey-Anne Marcotte" userId="a8b27795-60fb-45e7-85ae-030ae331a8f0" providerId="ADAL" clId="{6A3CD877-B372-49F4-92E8-02C50C6B7AE3}" dt="2025-08-20T14:14:24.014" v="1" actId="21"/>
        <pc:sldMkLst>
          <pc:docMk/>
          <pc:sldMk cId="0" sldId="329"/>
        </pc:sldMkLst>
        <pc:spChg chg="del mod">
          <ac:chgData name="Audrey-Anne Marcotte" userId="a8b27795-60fb-45e7-85ae-030ae331a8f0" providerId="ADAL" clId="{6A3CD877-B372-49F4-92E8-02C50C6B7AE3}" dt="2025-08-20T14:14:24.014" v="1" actId="21"/>
          <ac:spMkLst>
            <pc:docMk/>
            <pc:sldMk cId="0" sldId="329"/>
            <ac:spMk id="6" creationId="{00000000-0000-0000-0000-000000000000}"/>
          </ac:spMkLst>
        </pc:spChg>
      </pc:sldChg>
    </pc:docChg>
  </pc:docChgLst>
  <pc:docChgLst>
    <pc:chgData name="Audrey-Anne Marcotte" userId="S::mara3605@usherbrooke.ca::a8b27795-60fb-45e7-85ae-030ae331a8f0" providerId="AD" clId="Web-{7E1F54EF-0FA7-4090-9F69-39FA23F8CCB4}"/>
    <pc:docChg chg="modSld">
      <pc:chgData name="Audrey-Anne Marcotte" userId="S::mara3605@usherbrooke.ca::a8b27795-60fb-45e7-85ae-030ae331a8f0" providerId="AD" clId="Web-{7E1F54EF-0FA7-4090-9F69-39FA23F8CCB4}" dt="2025-07-30T14:58:27.991" v="31" actId="1076"/>
      <pc:docMkLst>
        <pc:docMk/>
      </pc:docMkLst>
      <pc:sldChg chg="modSp">
        <pc:chgData name="Audrey-Anne Marcotte" userId="S::mara3605@usherbrooke.ca::a8b27795-60fb-45e7-85ae-030ae331a8f0" providerId="AD" clId="Web-{7E1F54EF-0FA7-4090-9F69-39FA23F8CCB4}" dt="2025-07-30T14:58:21.178" v="30" actId="20577"/>
        <pc:sldMkLst>
          <pc:docMk/>
          <pc:sldMk cId="2713264649" sldId="313"/>
        </pc:sldMkLst>
        <pc:spChg chg="mod">
          <ac:chgData name="Audrey-Anne Marcotte" userId="S::mara3605@usherbrooke.ca::a8b27795-60fb-45e7-85ae-030ae331a8f0" providerId="AD" clId="Web-{7E1F54EF-0FA7-4090-9F69-39FA23F8CCB4}" dt="2025-07-30T14:58:21.178" v="30" actId="20577"/>
          <ac:spMkLst>
            <pc:docMk/>
            <pc:sldMk cId="2713264649" sldId="313"/>
            <ac:spMk id="15" creationId="{D56B3EA7-5038-36E2-7A42-D7509222DD3F}"/>
          </ac:spMkLst>
        </pc:spChg>
      </pc:sldChg>
      <pc:sldChg chg="modSp">
        <pc:chgData name="Audrey-Anne Marcotte" userId="S::mara3605@usherbrooke.ca::a8b27795-60fb-45e7-85ae-030ae331a8f0" providerId="AD" clId="Web-{7E1F54EF-0FA7-4090-9F69-39FA23F8CCB4}" dt="2025-07-30T14:58:27.991" v="31" actId="1076"/>
        <pc:sldMkLst>
          <pc:docMk/>
          <pc:sldMk cId="1375565980" sldId="322"/>
        </pc:sldMkLst>
        <pc:spChg chg="mod">
          <ac:chgData name="Audrey-Anne Marcotte" userId="S::mara3605@usherbrooke.ca::a8b27795-60fb-45e7-85ae-030ae331a8f0" providerId="AD" clId="Web-{7E1F54EF-0FA7-4090-9F69-39FA23F8CCB4}" dt="2025-07-30T14:58:27.991" v="31" actId="1076"/>
          <ac:spMkLst>
            <pc:docMk/>
            <pc:sldMk cId="1375565980" sldId="322"/>
            <ac:spMk id="10" creationId="{493C06FB-A59A-4A6D-AF70-F76E5E561501}"/>
          </ac:spMkLst>
        </pc:spChg>
      </pc:sldChg>
      <pc:sldChg chg="modSp">
        <pc:chgData name="Audrey-Anne Marcotte" userId="S::mara3605@usherbrooke.ca::a8b27795-60fb-45e7-85ae-030ae331a8f0" providerId="AD" clId="Web-{7E1F54EF-0FA7-4090-9F69-39FA23F8CCB4}" dt="2025-07-30T14:57:40.709" v="3" actId="1076"/>
        <pc:sldMkLst>
          <pc:docMk/>
          <pc:sldMk cId="1826429145" sldId="323"/>
        </pc:sldMkLst>
        <pc:spChg chg="mod">
          <ac:chgData name="Audrey-Anne Marcotte" userId="S::mara3605@usherbrooke.ca::a8b27795-60fb-45e7-85ae-030ae331a8f0" providerId="AD" clId="Web-{7E1F54EF-0FA7-4090-9F69-39FA23F8CCB4}" dt="2025-07-30T14:57:40.709" v="3" actId="1076"/>
          <ac:spMkLst>
            <pc:docMk/>
            <pc:sldMk cId="1826429145" sldId="323"/>
            <ac:spMk id="7" creationId="{A6FEC46C-8398-FE99-D4C9-93B12AC102F2}"/>
          </ac:spMkLst>
        </pc:spChg>
        <pc:picChg chg="mod">
          <ac:chgData name="Audrey-Anne Marcotte" userId="S::mara3605@usherbrooke.ca::a8b27795-60fb-45e7-85ae-030ae331a8f0" providerId="AD" clId="Web-{7E1F54EF-0FA7-4090-9F69-39FA23F8CCB4}" dt="2025-07-30T14:57:38.974" v="2" actId="1076"/>
          <ac:picMkLst>
            <pc:docMk/>
            <pc:sldMk cId="1826429145" sldId="323"/>
            <ac:picMk id="4" creationId="{68F62766-A66B-8645-8CD9-4ED6F4D4CB2F}"/>
          </ac:picMkLst>
        </pc:picChg>
      </pc:sldChg>
    </pc:docChg>
  </pc:docChgLst>
  <pc:docChgLst>
    <pc:chgData name="Audrey Guy" userId="eb08d5a7-8716-419d-a85f-d8b3373389b8" providerId="ADAL" clId="{2AEA2F5C-D46A-4806-ABBB-EFE9EFB05464}"/>
    <pc:docChg chg="custSel modSld">
      <pc:chgData name="Audrey Guy" userId="eb08d5a7-8716-419d-a85f-d8b3373389b8" providerId="ADAL" clId="{2AEA2F5C-D46A-4806-ABBB-EFE9EFB05464}" dt="2025-07-25T22:07:53.218" v="100" actId="207"/>
      <pc:docMkLst>
        <pc:docMk/>
      </pc:docMkLst>
      <pc:sldChg chg="modSp mod">
        <pc:chgData name="Audrey Guy" userId="eb08d5a7-8716-419d-a85f-d8b3373389b8" providerId="ADAL" clId="{2AEA2F5C-D46A-4806-ABBB-EFE9EFB05464}" dt="2025-07-25T21:52:35.697" v="9" actId="1076"/>
        <pc:sldMkLst>
          <pc:docMk/>
          <pc:sldMk cId="0" sldId="257"/>
        </pc:sldMkLst>
        <pc:spChg chg="mod">
          <ac:chgData name="Audrey Guy" userId="eb08d5a7-8716-419d-a85f-d8b3373389b8" providerId="ADAL" clId="{2AEA2F5C-D46A-4806-ABBB-EFE9EFB05464}" dt="2025-07-25T21:52:35.697" v="9" actId="1076"/>
          <ac:spMkLst>
            <pc:docMk/>
            <pc:sldMk cId="0" sldId="257"/>
            <ac:spMk id="5" creationId="{B5FDB00E-3F76-9E2C-7A65-4EFF8095C23B}"/>
          </ac:spMkLst>
        </pc:spChg>
        <pc:spChg chg="mod">
          <ac:chgData name="Audrey Guy" userId="eb08d5a7-8716-419d-a85f-d8b3373389b8" providerId="ADAL" clId="{2AEA2F5C-D46A-4806-ABBB-EFE9EFB05464}" dt="2025-07-25T21:52:07.565" v="5" actId="113"/>
          <ac:spMkLst>
            <pc:docMk/>
            <pc:sldMk cId="0" sldId="257"/>
            <ac:spMk id="17" creationId="{E885C9A6-6F89-31A7-8CD1-753E8F371530}"/>
          </ac:spMkLst>
        </pc:spChg>
      </pc:sldChg>
      <pc:sldChg chg="modSp">
        <pc:chgData name="Audrey Guy" userId="eb08d5a7-8716-419d-a85f-d8b3373389b8" providerId="ADAL" clId="{2AEA2F5C-D46A-4806-ABBB-EFE9EFB05464}" dt="2025-07-25T21:51:40.149" v="3" actId="20577"/>
        <pc:sldMkLst>
          <pc:docMk/>
          <pc:sldMk cId="3195917270" sldId="264"/>
        </pc:sldMkLst>
        <pc:spChg chg="mod">
          <ac:chgData name="Audrey Guy" userId="eb08d5a7-8716-419d-a85f-d8b3373389b8" providerId="ADAL" clId="{2AEA2F5C-D46A-4806-ABBB-EFE9EFB05464}" dt="2025-07-25T21:51:40.149" v="3" actId="20577"/>
          <ac:spMkLst>
            <pc:docMk/>
            <pc:sldMk cId="3195917270" sldId="264"/>
            <ac:spMk id="28" creationId="{9E48CEFE-9EC8-DE7F-F12A-C38164DB8C76}"/>
          </ac:spMkLst>
        </pc:spChg>
      </pc:sldChg>
      <pc:sldChg chg="modSp mod">
        <pc:chgData name="Audrey Guy" userId="eb08d5a7-8716-419d-a85f-d8b3373389b8" providerId="ADAL" clId="{2AEA2F5C-D46A-4806-ABBB-EFE9EFB05464}" dt="2025-07-25T22:07:53.218" v="100" actId="207"/>
        <pc:sldMkLst>
          <pc:docMk/>
          <pc:sldMk cId="2713264649" sldId="313"/>
        </pc:sldMkLst>
        <pc:spChg chg="mod">
          <ac:chgData name="Audrey Guy" userId="eb08d5a7-8716-419d-a85f-d8b3373389b8" providerId="ADAL" clId="{2AEA2F5C-D46A-4806-ABBB-EFE9EFB05464}" dt="2025-07-25T22:07:53.218" v="100" actId="207"/>
          <ac:spMkLst>
            <pc:docMk/>
            <pc:sldMk cId="2713264649" sldId="313"/>
            <ac:spMk id="29" creationId="{31963AB4-E231-F856-6A64-A23009F31A9C}"/>
          </ac:spMkLst>
        </pc:spChg>
      </pc:sldChg>
      <pc:sldChg chg="modSp mod">
        <pc:chgData name="Audrey Guy" userId="eb08d5a7-8716-419d-a85f-d8b3373389b8" providerId="ADAL" clId="{2AEA2F5C-D46A-4806-ABBB-EFE9EFB05464}" dt="2025-07-25T22:05:40.494" v="77" actId="20577"/>
        <pc:sldMkLst>
          <pc:docMk/>
          <pc:sldMk cId="1826429145" sldId="323"/>
        </pc:sldMkLst>
        <pc:spChg chg="mod">
          <ac:chgData name="Audrey Guy" userId="eb08d5a7-8716-419d-a85f-d8b3373389b8" providerId="ADAL" clId="{2AEA2F5C-D46A-4806-ABBB-EFE9EFB05464}" dt="2025-07-25T22:04:43.383" v="72" actId="1076"/>
          <ac:spMkLst>
            <pc:docMk/>
            <pc:sldMk cId="1826429145" sldId="323"/>
            <ac:spMk id="7" creationId="{A6FEC46C-8398-FE99-D4C9-93B12AC102F2}"/>
          </ac:spMkLst>
        </pc:spChg>
        <pc:spChg chg="mod">
          <ac:chgData name="Audrey Guy" userId="eb08d5a7-8716-419d-a85f-d8b3373389b8" providerId="ADAL" clId="{2AEA2F5C-D46A-4806-ABBB-EFE9EFB05464}" dt="2025-07-25T22:05:40.494" v="77" actId="20577"/>
          <ac:spMkLst>
            <pc:docMk/>
            <pc:sldMk cId="1826429145" sldId="323"/>
            <ac:spMk id="22" creationId="{B817B715-8334-164D-AE4F-063049E7A263}"/>
          </ac:spMkLst>
        </pc:spChg>
        <pc:picChg chg="mod">
          <ac:chgData name="Audrey Guy" userId="eb08d5a7-8716-419d-a85f-d8b3373389b8" providerId="ADAL" clId="{2AEA2F5C-D46A-4806-ABBB-EFE9EFB05464}" dt="2025-07-25T22:04:48.192" v="75" actId="1076"/>
          <ac:picMkLst>
            <pc:docMk/>
            <pc:sldMk cId="1826429145" sldId="323"/>
            <ac:picMk id="4" creationId="{68F62766-A66B-8645-8CD9-4ED6F4D4CB2F}"/>
          </ac:picMkLst>
        </pc:picChg>
      </pc:sldChg>
      <pc:sldChg chg="addSp delSp modSp mod">
        <pc:chgData name="Audrey Guy" userId="eb08d5a7-8716-419d-a85f-d8b3373389b8" providerId="ADAL" clId="{2AEA2F5C-D46A-4806-ABBB-EFE9EFB05464}" dt="2025-07-25T22:06:03.256" v="81" actId="1076"/>
        <pc:sldMkLst>
          <pc:docMk/>
          <pc:sldMk cId="3413086110" sldId="324"/>
        </pc:sldMkLst>
        <pc:spChg chg="mod">
          <ac:chgData name="Audrey Guy" userId="eb08d5a7-8716-419d-a85f-d8b3373389b8" providerId="ADAL" clId="{2AEA2F5C-D46A-4806-ABBB-EFE9EFB05464}" dt="2025-07-25T22:05:56.920" v="79" actId="1076"/>
          <ac:spMkLst>
            <pc:docMk/>
            <pc:sldMk cId="3413086110" sldId="324"/>
            <ac:spMk id="7" creationId="{E827939C-01B3-406C-4E11-97C6C93F648E}"/>
          </ac:spMkLst>
        </pc:spChg>
        <pc:picChg chg="add mod">
          <ac:chgData name="Audrey Guy" userId="eb08d5a7-8716-419d-a85f-d8b3373389b8" providerId="ADAL" clId="{2AEA2F5C-D46A-4806-ABBB-EFE9EFB05464}" dt="2025-07-25T22:06:03.256" v="81" actId="1076"/>
          <ac:picMkLst>
            <pc:docMk/>
            <pc:sldMk cId="3413086110" sldId="324"/>
            <ac:picMk id="3" creationId="{B4F1240A-15B9-ED8A-2108-60D7D228FABE}"/>
          </ac:picMkLst>
        </pc:picChg>
      </pc:sldChg>
      <pc:sldChg chg="modSp">
        <pc:chgData name="Audrey Guy" userId="eb08d5a7-8716-419d-a85f-d8b3373389b8" providerId="ADAL" clId="{2AEA2F5C-D46A-4806-ABBB-EFE9EFB05464}" dt="2025-07-25T21:51:15.814" v="2" actId="14100"/>
        <pc:sldMkLst>
          <pc:docMk/>
          <pc:sldMk cId="2006954393" sldId="326"/>
        </pc:sldMkLst>
        <pc:picChg chg="mod">
          <ac:chgData name="Audrey Guy" userId="eb08d5a7-8716-419d-a85f-d8b3373389b8" providerId="ADAL" clId="{2AEA2F5C-D46A-4806-ABBB-EFE9EFB05464}" dt="2025-07-25T21:51:15.814" v="2" actId="14100"/>
          <ac:picMkLst>
            <pc:docMk/>
            <pc:sldMk cId="2006954393" sldId="326"/>
            <ac:picMk id="4100" creationId="{3ACAC483-B6E8-62B6-E7BB-78051BB21741}"/>
          </ac:picMkLst>
        </pc:picChg>
      </pc:sldChg>
      <pc:sldChg chg="modSp mod">
        <pc:chgData name="Audrey Guy" userId="eb08d5a7-8716-419d-a85f-d8b3373389b8" providerId="ADAL" clId="{2AEA2F5C-D46A-4806-ABBB-EFE9EFB05464}" dt="2025-07-25T21:53:55.342" v="10" actId="1076"/>
        <pc:sldMkLst>
          <pc:docMk/>
          <pc:sldMk cId="0" sldId="329"/>
        </pc:sldMkLst>
        <pc:spChg chg="mod">
          <ac:chgData name="Audrey Guy" userId="eb08d5a7-8716-419d-a85f-d8b3373389b8" providerId="ADAL" clId="{2AEA2F5C-D46A-4806-ABBB-EFE9EFB05464}" dt="2025-07-25T21:53:55.342" v="10" actId="1076"/>
          <ac:spMkLst>
            <pc:docMk/>
            <pc:sldMk cId="0" sldId="329"/>
            <ac:spMk id="30" creationId="{43FC9C7C-5BF5-256F-E03C-E485279B9AC7}"/>
          </ac:spMkLst>
        </pc:spChg>
      </pc:sldChg>
      <pc:sldChg chg="modSp mod">
        <pc:chgData name="Audrey Guy" userId="eb08d5a7-8716-419d-a85f-d8b3373389b8" providerId="ADAL" clId="{2AEA2F5C-D46A-4806-ABBB-EFE9EFB05464}" dt="2025-07-25T21:55:57.246" v="14" actId="14100"/>
        <pc:sldMkLst>
          <pc:docMk/>
          <pc:sldMk cId="1912470500" sldId="330"/>
        </pc:sldMkLst>
        <pc:spChg chg="mod">
          <ac:chgData name="Audrey Guy" userId="eb08d5a7-8716-419d-a85f-d8b3373389b8" providerId="ADAL" clId="{2AEA2F5C-D46A-4806-ABBB-EFE9EFB05464}" dt="2025-07-25T21:55:57.246" v="14" actId="14100"/>
          <ac:spMkLst>
            <pc:docMk/>
            <pc:sldMk cId="1912470500" sldId="330"/>
            <ac:spMk id="17" creationId="{F0BE11A8-8F54-9119-C6AB-753B172E3B2C}"/>
          </ac:spMkLst>
        </pc:spChg>
        <pc:spChg chg="mod">
          <ac:chgData name="Audrey Guy" userId="eb08d5a7-8716-419d-a85f-d8b3373389b8" providerId="ADAL" clId="{2AEA2F5C-D46A-4806-ABBB-EFE9EFB05464}" dt="2025-07-25T21:55:50.944" v="12" actId="255"/>
          <ac:spMkLst>
            <pc:docMk/>
            <pc:sldMk cId="1912470500" sldId="330"/>
            <ac:spMk id="18" creationId="{5049484C-6FD2-5B5F-40D1-5AB8CECEB1FB}"/>
          </ac:spMkLst>
        </pc:spChg>
      </pc:sldChg>
      <pc:sldChg chg="modSp mod modAnim">
        <pc:chgData name="Audrey Guy" userId="eb08d5a7-8716-419d-a85f-d8b3373389b8" providerId="ADAL" clId="{2AEA2F5C-D46A-4806-ABBB-EFE9EFB05464}" dt="2025-07-25T22:03:03.353" v="69" actId="1076"/>
        <pc:sldMkLst>
          <pc:docMk/>
          <pc:sldMk cId="724276133" sldId="331"/>
        </pc:sldMkLst>
        <pc:spChg chg="mod">
          <ac:chgData name="Audrey Guy" userId="eb08d5a7-8716-419d-a85f-d8b3373389b8" providerId="ADAL" clId="{2AEA2F5C-D46A-4806-ABBB-EFE9EFB05464}" dt="2025-07-25T22:03:03.353" v="69" actId="1076"/>
          <ac:spMkLst>
            <pc:docMk/>
            <pc:sldMk cId="724276133" sldId="331"/>
            <ac:spMk id="3" creationId="{19C25A80-45EC-8E9C-4D0F-483BCA99214C}"/>
          </ac:spMkLst>
        </pc:spChg>
        <pc:spChg chg="mod">
          <ac:chgData name="Audrey Guy" userId="eb08d5a7-8716-419d-a85f-d8b3373389b8" providerId="ADAL" clId="{2AEA2F5C-D46A-4806-ABBB-EFE9EFB05464}" dt="2025-07-25T22:02:42.505" v="67" actId="1076"/>
          <ac:spMkLst>
            <pc:docMk/>
            <pc:sldMk cId="724276133" sldId="331"/>
            <ac:spMk id="5" creationId="{13810253-E1F4-B72A-16F8-AF8226DB01BA}"/>
          </ac:spMkLst>
        </pc:spChg>
        <pc:spChg chg="mod">
          <ac:chgData name="Audrey Guy" userId="eb08d5a7-8716-419d-a85f-d8b3373389b8" providerId="ADAL" clId="{2AEA2F5C-D46A-4806-ABBB-EFE9EFB05464}" dt="2025-07-25T22:02:17.664" v="63" actId="1076"/>
          <ac:spMkLst>
            <pc:docMk/>
            <pc:sldMk cId="724276133" sldId="331"/>
            <ac:spMk id="10" creationId="{49C35D38-8BFB-556A-4890-3E054D7BE643}"/>
          </ac:spMkLst>
        </pc:spChg>
        <pc:spChg chg="mod">
          <ac:chgData name="Audrey Guy" userId="eb08d5a7-8716-419d-a85f-d8b3373389b8" providerId="ADAL" clId="{2AEA2F5C-D46A-4806-ABBB-EFE9EFB05464}" dt="2025-07-25T22:02:39.652" v="66" actId="1076"/>
          <ac:spMkLst>
            <pc:docMk/>
            <pc:sldMk cId="724276133" sldId="331"/>
            <ac:spMk id="11" creationId="{ECD9BFD7-FB11-674E-29C7-2B7E7C94CAF0}"/>
          </ac:spMkLst>
        </pc:spChg>
        <pc:spChg chg="mod">
          <ac:chgData name="Audrey Guy" userId="eb08d5a7-8716-419d-a85f-d8b3373389b8" providerId="ADAL" clId="{2AEA2F5C-D46A-4806-ABBB-EFE9EFB05464}" dt="2025-07-25T22:02:14.729" v="62" actId="1076"/>
          <ac:spMkLst>
            <pc:docMk/>
            <pc:sldMk cId="724276133" sldId="331"/>
            <ac:spMk id="12" creationId="{5DDECA48-1F44-95DC-A8AB-6A7C4BA2FA52}"/>
          </ac:spMkLst>
        </pc:spChg>
        <pc:spChg chg="mod">
          <ac:chgData name="Audrey Guy" userId="eb08d5a7-8716-419d-a85f-d8b3373389b8" providerId="ADAL" clId="{2AEA2F5C-D46A-4806-ABBB-EFE9EFB05464}" dt="2025-07-25T22:02:20.117" v="64" actId="1076"/>
          <ac:spMkLst>
            <pc:docMk/>
            <pc:sldMk cId="724276133" sldId="331"/>
            <ac:spMk id="13" creationId="{D8C4774F-C51F-547B-A164-DF4AB6AEB09A}"/>
          </ac:spMkLst>
        </pc:spChg>
        <pc:spChg chg="mod">
          <ac:chgData name="Audrey Guy" userId="eb08d5a7-8716-419d-a85f-d8b3373389b8" providerId="ADAL" clId="{2AEA2F5C-D46A-4806-ABBB-EFE9EFB05464}" dt="2025-07-25T21:56:50.684" v="16" actId="113"/>
          <ac:spMkLst>
            <pc:docMk/>
            <pc:sldMk cId="724276133" sldId="331"/>
            <ac:spMk id="14" creationId="{F9BFEDAB-C688-C1F6-3DD8-8F8BC280B8E6}"/>
          </ac:spMkLst>
        </pc:spChg>
        <pc:spChg chg="mod">
          <ac:chgData name="Audrey Guy" userId="eb08d5a7-8716-419d-a85f-d8b3373389b8" providerId="ADAL" clId="{2AEA2F5C-D46A-4806-ABBB-EFE9EFB05464}" dt="2025-07-25T22:01:37.534" v="59" actId="13926"/>
          <ac:spMkLst>
            <pc:docMk/>
            <pc:sldMk cId="724276133" sldId="331"/>
            <ac:spMk id="16" creationId="{A5407370-9353-F97D-2987-A8EA3FF9929E}"/>
          </ac:spMkLst>
        </pc:spChg>
        <pc:spChg chg="mod">
          <ac:chgData name="Audrey Guy" userId="eb08d5a7-8716-419d-a85f-d8b3373389b8" providerId="ADAL" clId="{2AEA2F5C-D46A-4806-ABBB-EFE9EFB05464}" dt="2025-07-25T22:01:04.609" v="53" actId="1076"/>
          <ac:spMkLst>
            <pc:docMk/>
            <pc:sldMk cId="724276133" sldId="331"/>
            <ac:spMk id="24" creationId="{61F0E329-F68E-3A02-BE26-DDAE4A53695B}"/>
          </ac:spMkLst>
        </pc:spChg>
        <pc:spChg chg="mod">
          <ac:chgData name="Audrey Guy" userId="eb08d5a7-8716-419d-a85f-d8b3373389b8" providerId="ADAL" clId="{2AEA2F5C-D46A-4806-ABBB-EFE9EFB05464}" dt="2025-07-25T22:02:05.607" v="61" actId="1076"/>
          <ac:spMkLst>
            <pc:docMk/>
            <pc:sldMk cId="724276133" sldId="331"/>
            <ac:spMk id="25" creationId="{38CDAFC6-6036-4721-9467-5167B1C45A66}"/>
          </ac:spMkLst>
        </pc:spChg>
        <pc:spChg chg="mod">
          <ac:chgData name="Audrey Guy" userId="eb08d5a7-8716-419d-a85f-d8b3373389b8" providerId="ADAL" clId="{2AEA2F5C-D46A-4806-ABBB-EFE9EFB05464}" dt="2025-07-25T22:01:17.293" v="56" actId="1076"/>
          <ac:spMkLst>
            <pc:docMk/>
            <pc:sldMk cId="724276133" sldId="331"/>
            <ac:spMk id="26" creationId="{677DF051-60A8-7763-AF2B-ABE04EEED7FA}"/>
          </ac:spMkLst>
        </pc:spChg>
        <pc:spChg chg="mod">
          <ac:chgData name="Audrey Guy" userId="eb08d5a7-8716-419d-a85f-d8b3373389b8" providerId="ADAL" clId="{2AEA2F5C-D46A-4806-ABBB-EFE9EFB05464}" dt="2025-07-25T22:01:20.323" v="57" actId="1076"/>
          <ac:spMkLst>
            <pc:docMk/>
            <pc:sldMk cId="724276133" sldId="331"/>
            <ac:spMk id="27" creationId="{A2F64383-DF2D-56AE-2809-89824401CF87}"/>
          </ac:spMkLst>
        </pc:spChg>
      </pc:sldChg>
      <pc:sldChg chg="modSp mod">
        <pc:chgData name="Audrey Guy" userId="eb08d5a7-8716-419d-a85f-d8b3373389b8" providerId="ADAL" clId="{2AEA2F5C-D46A-4806-ABBB-EFE9EFB05464}" dt="2025-07-25T22:00:44.322" v="52" actId="1076"/>
        <pc:sldMkLst>
          <pc:docMk/>
          <pc:sldMk cId="372743249" sldId="333"/>
        </pc:sldMkLst>
        <pc:spChg chg="mod">
          <ac:chgData name="Audrey Guy" userId="eb08d5a7-8716-419d-a85f-d8b3373389b8" providerId="ADAL" clId="{2AEA2F5C-D46A-4806-ABBB-EFE9EFB05464}" dt="2025-07-25T22:00:44.322" v="52" actId="1076"/>
          <ac:spMkLst>
            <pc:docMk/>
            <pc:sldMk cId="372743249" sldId="333"/>
            <ac:spMk id="8" creationId="{EC9BFE85-74A3-DBD1-EC21-9C5067E80F0F}"/>
          </ac:spMkLst>
        </pc:spChg>
        <pc:spChg chg="mod">
          <ac:chgData name="Audrey Guy" userId="eb08d5a7-8716-419d-a85f-d8b3373389b8" providerId="ADAL" clId="{2AEA2F5C-D46A-4806-ABBB-EFE9EFB05464}" dt="2025-07-25T22:00:32.814" v="51" actId="207"/>
          <ac:spMkLst>
            <pc:docMk/>
            <pc:sldMk cId="372743249" sldId="333"/>
            <ac:spMk id="24" creationId="{6B9CF6B0-8CD9-83EE-2071-BC8A31BA7D96}"/>
          </ac:spMkLst>
        </pc:spChg>
      </pc:sldChg>
      <pc:sldChg chg="modSp mod">
        <pc:chgData name="Audrey Guy" userId="eb08d5a7-8716-419d-a85f-d8b3373389b8" providerId="ADAL" clId="{2AEA2F5C-D46A-4806-ABBB-EFE9EFB05464}" dt="2025-07-25T22:04:05.039" v="70" actId="20577"/>
        <pc:sldMkLst>
          <pc:docMk/>
          <pc:sldMk cId="95764775" sldId="335"/>
        </pc:sldMkLst>
        <pc:spChg chg="mod">
          <ac:chgData name="Audrey Guy" userId="eb08d5a7-8716-419d-a85f-d8b3373389b8" providerId="ADAL" clId="{2AEA2F5C-D46A-4806-ABBB-EFE9EFB05464}" dt="2025-07-25T22:04:05.039" v="70" actId="20577"/>
          <ac:spMkLst>
            <pc:docMk/>
            <pc:sldMk cId="95764775" sldId="335"/>
            <ac:spMk id="13" creationId="{8961E9C3-BC11-4423-844B-CD0CE999E35E}"/>
          </ac:spMkLst>
        </pc:spChg>
      </pc:sldChg>
      <pc:sldChg chg="addSp delSp modSp mod">
        <pc:chgData name="Audrey Guy" userId="eb08d5a7-8716-419d-a85f-d8b3373389b8" providerId="ADAL" clId="{2AEA2F5C-D46A-4806-ABBB-EFE9EFB05464}" dt="2025-07-25T22:07:06.814" v="99" actId="20577"/>
        <pc:sldMkLst>
          <pc:docMk/>
          <pc:sldMk cId="499448041" sldId="336"/>
        </pc:sldMkLst>
        <pc:spChg chg="mod">
          <ac:chgData name="Audrey Guy" userId="eb08d5a7-8716-419d-a85f-d8b3373389b8" providerId="ADAL" clId="{2AEA2F5C-D46A-4806-ABBB-EFE9EFB05464}" dt="2025-07-25T22:06:20.330" v="83" actId="1076"/>
          <ac:spMkLst>
            <pc:docMk/>
            <pc:sldMk cId="499448041" sldId="336"/>
            <ac:spMk id="7" creationId="{9D7A6EFF-FABE-FF07-4A05-9EEB4E6C987D}"/>
          </ac:spMkLst>
        </pc:spChg>
        <pc:spChg chg="mod">
          <ac:chgData name="Audrey Guy" userId="eb08d5a7-8716-419d-a85f-d8b3373389b8" providerId="ADAL" clId="{2AEA2F5C-D46A-4806-ABBB-EFE9EFB05464}" dt="2025-07-25T22:07:06.814" v="99" actId="20577"/>
          <ac:spMkLst>
            <pc:docMk/>
            <pc:sldMk cId="499448041" sldId="336"/>
            <ac:spMk id="20" creationId="{86773A8D-86F4-1C71-7364-06B13F4013CA}"/>
          </ac:spMkLst>
        </pc:spChg>
        <pc:picChg chg="add mod">
          <ac:chgData name="Audrey Guy" userId="eb08d5a7-8716-419d-a85f-d8b3373389b8" providerId="ADAL" clId="{2AEA2F5C-D46A-4806-ABBB-EFE9EFB05464}" dt="2025-07-25T22:06:24.953" v="85" actId="1076"/>
          <ac:picMkLst>
            <pc:docMk/>
            <pc:sldMk cId="499448041" sldId="336"/>
            <ac:picMk id="5" creationId="{65DC3CBC-FA74-9F4F-4667-F09E7F5681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EE5E798-22B1-48DA-8B47-1671FC0DF240}" type="datetimeFigureOut">
              <a:rPr lang="fr-CA" smtClean="0"/>
              <a:pPr/>
              <a:t>2025-08-21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05CF359-2D4C-43BD-8EC5-439DED17BC95}" type="slidenum">
              <a:rPr lang="fr-CA" smtClean="0"/>
              <a:pPr/>
              <a:t>‹#›</a:t>
            </a:fld>
            <a:endParaRPr lang="fr-CA"/>
          </a:p>
        </p:txBody>
      </p:sp>
    </p:spTree>
    <p:extLst>
      <p:ext uri="{BB962C8B-B14F-4D97-AF65-F5344CB8AC3E}">
        <p14:creationId xmlns:p14="http://schemas.microsoft.com/office/powerpoint/2010/main" val="50734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t>1</a:t>
            </a:fld>
            <a:endParaRPr lang="fr-CA"/>
          </a:p>
        </p:txBody>
      </p:sp>
    </p:spTree>
    <p:extLst>
      <p:ext uri="{BB962C8B-B14F-4D97-AF65-F5344CB8AC3E}">
        <p14:creationId xmlns:p14="http://schemas.microsoft.com/office/powerpoint/2010/main" val="402076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ATTENTION!</a:t>
            </a:r>
          </a:p>
          <a:p>
            <a:r>
              <a:rPr lang="fr-CA"/>
              <a:t>Vous faites écouter la capsule éducative </a:t>
            </a:r>
            <a:r>
              <a:rPr lang="fr-CA" i="1"/>
              <a:t>Ni tort ni raison, c’est une question de perception! – Partie 1 </a:t>
            </a:r>
            <a:r>
              <a:rPr lang="fr-CA"/>
              <a:t>à vos élèves. </a:t>
            </a:r>
          </a:p>
          <a:p>
            <a:r>
              <a:rPr lang="fr-CA" b="1"/>
              <a:t>Pour ce faire, vous choisissez parmi les deux formats suivants celui que vous jugez le plus approprié en fonction des besoins et caractéristiques de vos élèves. </a:t>
            </a:r>
          </a:p>
          <a:p>
            <a:r>
              <a:rPr lang="fr-CA"/>
              <a:t>Notez que les deux formats contiennent essentiellement les mêmes informations </a:t>
            </a:r>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pPr/>
              <a:t>8</a:t>
            </a:fld>
            <a:endParaRPr lang="fr-CA"/>
          </a:p>
        </p:txBody>
      </p:sp>
    </p:spTree>
    <p:extLst>
      <p:ext uri="{BB962C8B-B14F-4D97-AF65-F5344CB8AC3E}">
        <p14:creationId xmlns:p14="http://schemas.microsoft.com/office/powerpoint/2010/main" val="316645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pPr/>
              <a:t>13</a:t>
            </a:fld>
            <a:endParaRPr lang="fr-CA"/>
          </a:p>
        </p:txBody>
      </p:sp>
    </p:spTree>
    <p:extLst>
      <p:ext uri="{BB962C8B-B14F-4D97-AF65-F5344CB8AC3E}">
        <p14:creationId xmlns:p14="http://schemas.microsoft.com/office/powerpoint/2010/main" val="167219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ATTENTION! </a:t>
            </a:r>
          </a:p>
          <a:p>
            <a:r>
              <a:rPr lang="fr-CA"/>
              <a:t>Vous faites écouter la capsule éducative </a:t>
            </a:r>
            <a:r>
              <a:rPr lang="fr-CA" i="1"/>
              <a:t>Ni tort ni raison, c’est une question de perception! – Partie 2 </a:t>
            </a:r>
            <a:r>
              <a:rPr lang="fr-CA"/>
              <a:t>aux élèves. </a:t>
            </a:r>
          </a:p>
          <a:p>
            <a:r>
              <a:rPr lang="fr-CA" b="1"/>
              <a:t>Assurez-vous de prendre le même format que celui utilisé précédemment.</a:t>
            </a:r>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pPr/>
              <a:t>22</a:t>
            </a:fld>
            <a:endParaRPr lang="fr-CA"/>
          </a:p>
        </p:txBody>
      </p:sp>
    </p:spTree>
    <p:extLst>
      <p:ext uri="{BB962C8B-B14F-4D97-AF65-F5344CB8AC3E}">
        <p14:creationId xmlns:p14="http://schemas.microsoft.com/office/powerpoint/2010/main" val="57787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t>23</a:t>
            </a:fld>
            <a:endParaRPr lang="fr-CA"/>
          </a:p>
        </p:txBody>
      </p:sp>
    </p:spTree>
    <p:extLst>
      <p:ext uri="{BB962C8B-B14F-4D97-AF65-F5344CB8AC3E}">
        <p14:creationId xmlns:p14="http://schemas.microsoft.com/office/powerpoint/2010/main" val="43716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5A4AF7-9545-454A-8E5B-23F071E09604}" type="datetime1">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34444-7C27-43A6-B42C-6AAC7D3FEE0E}" type="datetime1">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7E456-C132-480C-ABBD-8EF68804A517}" type="datetime1">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AC57D-0F17-4436-8DAE-287B7A5A6721}" type="datetime1">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06B3A0-2259-465D-8DED-5AFD961A3579}" type="datetime1">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F13541-4130-411D-B2EF-92E011ABDBB2}" type="datetime1">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03F11-DCDC-4E19-BAB4-72A452BAAD7C}" type="datetime1">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135852-7667-4058-8185-86CA90F22F89}" type="datetime1">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D30E8-E7E1-4447-AE0F-B295096A7609}" type="datetime1">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3E5DE8-B579-4780-B678-0EC0830236A7}" type="datetime1">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22225-5A6C-4CA3-A07D-751C89050312}" type="datetime1">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64EE6-B1E2-4BCD-B383-4C451C80F10F}" type="datetime1">
              <a:rPr lang="en-US" smtClean="0"/>
              <a:t>8/21/2025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slideLayout" Target="../slideLayouts/slideLayout7.xml"/><Relationship Id="rId26" Type="http://schemas.openxmlformats.org/officeDocument/2006/relationships/image" Target="../media/image7.svg"/><Relationship Id="rId39" Type="http://schemas.openxmlformats.org/officeDocument/2006/relationships/hyperlink" Target="https://can01.safelinks.protection.outlook.com/?url=https%3A%2F%2Fwww.canva.com%2Fpolicies%2Fcontent-license-agreement%2F&amp;data=05%7C02%7CAudrey.April%40USherbrooke.ca%7Cf027ec9f66f24606a53a08dd46078032%7C3a5a8744593545f99423b32c3a5de082%7C0%7C0%7C638743720226922278%7CUnknown%7CTWFpbGZsb3d8eyJFbXB0eU1hcGkiOnRydWUsIlYiOiIwLjAuMDAwMCIsIlAiOiJXaW4zMiIsIkFOIjoiTWFpbCIsIldUIjoyfQ%3D%3D%7C0%7C%7C%7C&amp;sdata=%2BvuywfErq5bHne5o1j8woJh71RKq6aXi541KcXQkUrQ%3D&amp;reserved=0" TargetMode="External"/><Relationship Id="rId21" Type="http://schemas.openxmlformats.org/officeDocument/2006/relationships/image" Target="../media/image2.png"/><Relationship Id="rId34" Type="http://schemas.openxmlformats.org/officeDocument/2006/relationships/image" Target="../media/image15.svg"/><Relationship Id="rId42" Type="http://schemas.openxmlformats.org/officeDocument/2006/relationships/image" Target="../media/image19.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jpeg"/><Relationship Id="rId29" Type="http://schemas.openxmlformats.org/officeDocument/2006/relationships/image" Target="../media/image10.png"/><Relationship Id="rId41" Type="http://schemas.openxmlformats.org/officeDocument/2006/relationships/hyperlink" Target="https://sante-mentale-jeunesse.usherbrooke.ca/hors-piste/"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5.svg"/><Relationship Id="rId32" Type="http://schemas.openxmlformats.org/officeDocument/2006/relationships/image" Target="../media/image13.svg"/><Relationship Id="rId37" Type="http://schemas.openxmlformats.org/officeDocument/2006/relationships/image" Target="../media/image18.png"/><Relationship Id="rId40" Type="http://schemas.openxmlformats.org/officeDocument/2006/relationships/hyperlink" Target="https://www.microsoft.com/en-us/legal/intellectualproperty" TargetMode="Externa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4.png"/><Relationship Id="rId28" Type="http://schemas.openxmlformats.org/officeDocument/2006/relationships/image" Target="../media/image9.svg"/><Relationship Id="rId36" Type="http://schemas.openxmlformats.org/officeDocument/2006/relationships/image" Target="../media/image17.png"/><Relationship Id="rId10" Type="http://schemas.openxmlformats.org/officeDocument/2006/relationships/tags" Target="../tags/tag10.xml"/><Relationship Id="rId19" Type="http://schemas.openxmlformats.org/officeDocument/2006/relationships/notesSlide" Target="../notesSlides/notesSlide1.xml"/><Relationship Id="rId31" Type="http://schemas.openxmlformats.org/officeDocument/2006/relationships/image" Target="../media/image12.png"/><Relationship Id="rId44" Type="http://schemas.openxmlformats.org/officeDocument/2006/relationships/image" Target="../media/image2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svg"/><Relationship Id="rId27" Type="http://schemas.openxmlformats.org/officeDocument/2006/relationships/image" Target="../media/image8.png"/><Relationship Id="rId30" Type="http://schemas.openxmlformats.org/officeDocument/2006/relationships/image" Target="../media/image11.svg"/><Relationship Id="rId35" Type="http://schemas.openxmlformats.org/officeDocument/2006/relationships/image" Target="../media/image16.png"/><Relationship Id="rId43" Type="http://schemas.openxmlformats.org/officeDocument/2006/relationships/image" Target="../media/image20.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6.png"/><Relationship Id="rId33" Type="http://schemas.openxmlformats.org/officeDocument/2006/relationships/image" Target="../media/image14.png"/><Relationship Id="rId38" Type="http://schemas.openxmlformats.org/officeDocument/2006/relationships/hyperlink" Target="https://can01.safelinks.protection.outlook.com/?url=https%3A%2F%2Fcreativecommons.org%2Flicenses%2Fby-nc%2F4.0%2F&amp;data=05%7C02%7CAudrey.April%40USherbrooke.ca%7Cf027ec9f66f24606a53a08dd46078032%7C3a5a8744593545f99423b32c3a5de082%7C0%7C0%7C638743720226908609%7CUnknown%7CTWFpbGZsb3d8eyJFbXB0eU1hcGkiOnRydWUsIlYiOiIwLjAuMDAwMCIsIlAiOiJXaW4zMiIsIkFOIjoiTWFpbCIsIldUIjoyfQ%3D%3D%7C0%7C%7C%7C&amp;sdata=4vkCEFcrbp4jJpUJyxFn0voJkuW75yXycne0dZLNh3A%3D&amp;reserved=0"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32.sv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31.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1.jpeg"/><Relationship Id="rId5" Type="http://schemas.openxmlformats.org/officeDocument/2006/relationships/tags" Target="../tags/tag115.xml"/><Relationship Id="rId15" Type="http://schemas.openxmlformats.org/officeDocument/2006/relationships/image" Target="../media/image13.svg"/><Relationship Id="rId10" Type="http://schemas.openxmlformats.org/officeDocument/2006/relationships/slideLayout" Target="../slideLayouts/slideLayout7.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image" Target="../media/image12.png"/><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image" Target="../media/image48.svg"/><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image" Target="../media/image41.svg"/><Relationship Id="rId33" Type="http://schemas.openxmlformats.org/officeDocument/2006/relationships/image" Target="../media/image47.png"/><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image" Target="../media/image43.sv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image" Target="../media/image40.png"/><Relationship Id="rId32" Type="http://schemas.openxmlformats.org/officeDocument/2006/relationships/image" Target="../media/image46.svg"/><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image" Target="../media/image1.jpeg"/><Relationship Id="rId28" Type="http://schemas.openxmlformats.org/officeDocument/2006/relationships/image" Target="../media/image42.png"/><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image" Target="../media/image45.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slideLayout" Target="../slideLayouts/slideLayout7.xml"/><Relationship Id="rId27" Type="http://schemas.openxmlformats.org/officeDocument/2006/relationships/image" Target="../media/image13.svg"/><Relationship Id="rId30" Type="http://schemas.openxmlformats.org/officeDocument/2006/relationships/image" Target="../media/image44.png"/><Relationship Id="rId8" Type="http://schemas.openxmlformats.org/officeDocument/2006/relationships/tags" Target="../tags/tag127.xml"/></Relationships>
</file>

<file path=ppt/slides/_rels/slide12.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image" Target="../media/image43.svg"/><Relationship Id="rId3" Type="http://schemas.openxmlformats.org/officeDocument/2006/relationships/tags" Target="../tags/tag143.xml"/><Relationship Id="rId21" Type="http://schemas.openxmlformats.org/officeDocument/2006/relationships/slideLayout" Target="../slideLayouts/slideLayout7.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image" Target="../media/image42.png"/><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image" Target="../media/image51.png"/><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image" Target="../media/image13.svg"/><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image" Target="../media/image12.png"/><Relationship Id="rId28" Type="http://schemas.openxmlformats.org/officeDocument/2006/relationships/image" Target="../media/image50.svg"/><Relationship Id="rId10" Type="http://schemas.openxmlformats.org/officeDocument/2006/relationships/tags" Target="../tags/tag150.xml"/><Relationship Id="rId19" Type="http://schemas.openxmlformats.org/officeDocument/2006/relationships/tags" Target="../tags/tag159.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image" Target="../media/image1.jpeg"/><Relationship Id="rId27" Type="http://schemas.openxmlformats.org/officeDocument/2006/relationships/image" Target="../media/image49.png"/><Relationship Id="rId30" Type="http://schemas.openxmlformats.org/officeDocument/2006/relationships/image" Target="../media/image52.svg"/></Relationships>
</file>

<file path=ppt/slides/_rels/slide13.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notesSlide" Target="../notesSlides/notesSlide3.xml"/><Relationship Id="rId3" Type="http://schemas.openxmlformats.org/officeDocument/2006/relationships/tags" Target="../tags/tag163.xml"/><Relationship Id="rId21" Type="http://schemas.openxmlformats.org/officeDocument/2006/relationships/tags" Target="../tags/tag181.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slideLayout" Target="../slideLayouts/slideLayout7.xml"/><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29" Type="http://schemas.openxmlformats.org/officeDocument/2006/relationships/image" Target="../media/image13.svg"/><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tags" Target="../tags/tag184.xml"/><Relationship Id="rId32" Type="http://schemas.openxmlformats.org/officeDocument/2006/relationships/image" Target="../media/image52.svg"/><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28" Type="http://schemas.openxmlformats.org/officeDocument/2006/relationships/image" Target="../media/image12.png"/><Relationship Id="rId10" Type="http://schemas.openxmlformats.org/officeDocument/2006/relationships/tags" Target="../tags/tag170.xml"/><Relationship Id="rId19" Type="http://schemas.openxmlformats.org/officeDocument/2006/relationships/tags" Target="../tags/tag179.xml"/><Relationship Id="rId31" Type="http://schemas.openxmlformats.org/officeDocument/2006/relationships/image" Target="../media/image51.png"/><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 Id="rId27" Type="http://schemas.openxmlformats.org/officeDocument/2006/relationships/image" Target="../media/image1.jpeg"/><Relationship Id="rId30"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image" Target="../media/image13.svg"/><Relationship Id="rId3" Type="http://schemas.openxmlformats.org/officeDocument/2006/relationships/tags" Target="../tags/tag187.xml"/><Relationship Id="rId21" Type="http://schemas.openxmlformats.org/officeDocument/2006/relationships/tags" Target="../tags/tag205.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image" Target="../media/image12.png"/><Relationship Id="rId2" Type="http://schemas.openxmlformats.org/officeDocument/2006/relationships/tags" Target="../tags/tag186.xml"/><Relationship Id="rId16" Type="http://schemas.openxmlformats.org/officeDocument/2006/relationships/tags" Target="../tags/tag200.xml"/><Relationship Id="rId20" Type="http://schemas.openxmlformats.org/officeDocument/2006/relationships/tags" Target="../tags/tag204.xml"/><Relationship Id="rId29" Type="http://schemas.openxmlformats.org/officeDocument/2006/relationships/image" Target="../media/image47.png"/><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image" Target="../media/image1.jpeg"/><Relationship Id="rId32" Type="http://schemas.openxmlformats.org/officeDocument/2006/relationships/image" Target="../media/image52.svg"/><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slideLayout" Target="../slideLayouts/slideLayout7.xml"/><Relationship Id="rId28" Type="http://schemas.openxmlformats.org/officeDocument/2006/relationships/image" Target="../media/image46.svg"/><Relationship Id="rId10" Type="http://schemas.openxmlformats.org/officeDocument/2006/relationships/tags" Target="../tags/tag194.xml"/><Relationship Id="rId19" Type="http://schemas.openxmlformats.org/officeDocument/2006/relationships/tags" Target="../tags/tag203.xml"/><Relationship Id="rId31" Type="http://schemas.openxmlformats.org/officeDocument/2006/relationships/image" Target="../media/image51.png"/><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image" Target="../media/image45.png"/><Relationship Id="rId30"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image" Target="../media/image47.png"/><Relationship Id="rId3" Type="http://schemas.openxmlformats.org/officeDocument/2006/relationships/tags" Target="../tags/tag209.xml"/><Relationship Id="rId21" Type="http://schemas.openxmlformats.org/officeDocument/2006/relationships/image" Target="../media/image52.svg"/><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image" Target="../media/image13.svg"/><Relationship Id="rId2" Type="http://schemas.openxmlformats.org/officeDocument/2006/relationships/tags" Target="../tags/tag208.xml"/><Relationship Id="rId16" Type="http://schemas.openxmlformats.org/officeDocument/2006/relationships/image" Target="../media/image12.png"/><Relationship Id="rId20" Type="http://schemas.openxmlformats.org/officeDocument/2006/relationships/image" Target="../media/image51.png"/><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5" Type="http://schemas.openxmlformats.org/officeDocument/2006/relationships/image" Target="../media/image1.jpeg"/><Relationship Id="rId10" Type="http://schemas.openxmlformats.org/officeDocument/2006/relationships/tags" Target="../tags/tag216.xml"/><Relationship Id="rId19" Type="http://schemas.openxmlformats.org/officeDocument/2006/relationships/image" Target="../media/image48.svg"/><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slideLayout" Target="../slideLayouts/slideLayout7.xml"/><Relationship Id="rId18" Type="http://schemas.openxmlformats.org/officeDocument/2006/relationships/image" Target="../media/image32.svg"/><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image" Target="../media/image31.png"/><Relationship Id="rId2" Type="http://schemas.openxmlformats.org/officeDocument/2006/relationships/tags" Target="../tags/tag221.xml"/><Relationship Id="rId16" Type="http://schemas.openxmlformats.org/officeDocument/2006/relationships/image" Target="../media/image13.svg"/><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5" Type="http://schemas.openxmlformats.org/officeDocument/2006/relationships/image" Target="../media/image12.png"/><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image" Target="../media/image12.png"/><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image" Target="../media/image1.jpeg"/><Relationship Id="rId2" Type="http://schemas.openxmlformats.org/officeDocument/2006/relationships/tags" Target="../tags/tag233.xml"/><Relationship Id="rId16" Type="http://schemas.openxmlformats.org/officeDocument/2006/relationships/image" Target="../media/image54.svg"/><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slideLayout" Target="../slideLayouts/slideLayout7.xml"/><Relationship Id="rId5" Type="http://schemas.openxmlformats.org/officeDocument/2006/relationships/tags" Target="../tags/tag236.xml"/><Relationship Id="rId15" Type="http://schemas.openxmlformats.org/officeDocument/2006/relationships/image" Target="../media/image53.png"/><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image" Target="../media/image13.svg"/><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image" Target="../media/image12.png"/><Relationship Id="rId17" Type="http://schemas.openxmlformats.org/officeDocument/2006/relationships/image" Target="../media/image58.svg"/><Relationship Id="rId2" Type="http://schemas.openxmlformats.org/officeDocument/2006/relationships/tags" Target="../tags/tag243.xml"/><Relationship Id="rId16" Type="http://schemas.openxmlformats.org/officeDocument/2006/relationships/image" Target="../media/image57.png"/><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image" Target="../media/image1.jpeg"/><Relationship Id="rId5" Type="http://schemas.openxmlformats.org/officeDocument/2006/relationships/tags" Target="../tags/tag246.xml"/><Relationship Id="rId15" Type="http://schemas.openxmlformats.org/officeDocument/2006/relationships/image" Target="../media/image56.svg"/><Relationship Id="rId10" Type="http://schemas.openxmlformats.org/officeDocument/2006/relationships/slideLayout" Target="../slideLayouts/slideLayout7.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image" Target="../media/image13.svg"/><Relationship Id="rId3" Type="http://schemas.openxmlformats.org/officeDocument/2006/relationships/tags" Target="../tags/tag253.xml"/><Relationship Id="rId21" Type="http://schemas.openxmlformats.org/officeDocument/2006/relationships/image" Target="../media/image61.svg"/><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image" Target="../media/image12.png"/><Relationship Id="rId2" Type="http://schemas.openxmlformats.org/officeDocument/2006/relationships/tags" Target="../tags/tag252.xml"/><Relationship Id="rId16" Type="http://schemas.openxmlformats.org/officeDocument/2006/relationships/image" Target="../media/image1.jpeg"/><Relationship Id="rId20" Type="http://schemas.openxmlformats.org/officeDocument/2006/relationships/image" Target="../media/image60.png"/><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slideLayout" Target="../slideLayouts/slideLayout7.xml"/><Relationship Id="rId23" Type="http://schemas.openxmlformats.org/officeDocument/2006/relationships/image" Target="../media/image63.svg"/><Relationship Id="rId10" Type="http://schemas.openxmlformats.org/officeDocument/2006/relationships/tags" Target="../tags/tag260.xml"/><Relationship Id="rId19" Type="http://schemas.openxmlformats.org/officeDocument/2006/relationships/image" Target="../media/image59.png"/><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slideLayout" Target="../slideLayouts/slideLayout7.xml"/><Relationship Id="rId18" Type="http://schemas.openxmlformats.org/officeDocument/2006/relationships/image" Target="../media/image13.sv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image" Target="../media/image12.png"/><Relationship Id="rId2" Type="http://schemas.openxmlformats.org/officeDocument/2006/relationships/tags" Target="../tags/tag19.xml"/><Relationship Id="rId16" Type="http://schemas.openxmlformats.org/officeDocument/2006/relationships/image" Target="../media/image23.sv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22.png"/><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image" Target="../media/image1.jpeg"/><Relationship Id="rId18" Type="http://schemas.openxmlformats.org/officeDocument/2006/relationships/image" Target="../media/image33.pn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Layout" Target="../slideLayouts/slideLayout7.xml"/><Relationship Id="rId17" Type="http://schemas.openxmlformats.org/officeDocument/2006/relationships/image" Target="../media/image56.svg"/><Relationship Id="rId2" Type="http://schemas.openxmlformats.org/officeDocument/2006/relationships/tags" Target="../tags/tag266.xml"/><Relationship Id="rId16" Type="http://schemas.openxmlformats.org/officeDocument/2006/relationships/image" Target="../media/image55.png"/><Relationship Id="rId20" Type="http://schemas.openxmlformats.org/officeDocument/2006/relationships/image" Target="../media/image65.png"/><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image" Target="../media/image13.svg"/><Relationship Id="rId10" Type="http://schemas.openxmlformats.org/officeDocument/2006/relationships/tags" Target="../tags/tag274.xml"/><Relationship Id="rId19" Type="http://schemas.openxmlformats.org/officeDocument/2006/relationships/image" Target="../media/image64.sv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image" Target="../media/image1.jpeg"/><Relationship Id="rId18" Type="http://schemas.openxmlformats.org/officeDocument/2006/relationships/image" Target="../media/image33.png"/><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slideLayout" Target="../slideLayouts/slideLayout7.xml"/><Relationship Id="rId17" Type="http://schemas.openxmlformats.org/officeDocument/2006/relationships/image" Target="../media/image56.svg"/><Relationship Id="rId2" Type="http://schemas.openxmlformats.org/officeDocument/2006/relationships/tags" Target="../tags/tag277.xml"/><Relationship Id="rId16" Type="http://schemas.openxmlformats.org/officeDocument/2006/relationships/image" Target="../media/image55.png"/><Relationship Id="rId20" Type="http://schemas.openxmlformats.org/officeDocument/2006/relationships/image" Target="../media/image65.png"/><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image" Target="../media/image13.svg"/><Relationship Id="rId10" Type="http://schemas.openxmlformats.org/officeDocument/2006/relationships/tags" Target="../tags/tag285.xml"/><Relationship Id="rId19" Type="http://schemas.openxmlformats.org/officeDocument/2006/relationships/image" Target="../media/image64.svg"/><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video" Target="https://player.vimeo.com/video/1097857607?app_id=122963" TargetMode="External"/><Relationship Id="rId13" Type="http://schemas.openxmlformats.org/officeDocument/2006/relationships/image" Target="../media/image1.jpeg"/><Relationship Id="rId18" Type="http://schemas.openxmlformats.org/officeDocument/2006/relationships/image" Target="../media/image36.svg"/><Relationship Id="rId3" Type="http://schemas.openxmlformats.org/officeDocument/2006/relationships/tags" Target="../tags/tag289.xml"/><Relationship Id="rId21" Type="http://schemas.openxmlformats.org/officeDocument/2006/relationships/image" Target="../media/image52.svg"/><Relationship Id="rId7" Type="http://schemas.openxmlformats.org/officeDocument/2006/relationships/tags" Target="../tags/tag293.xml"/><Relationship Id="rId12" Type="http://schemas.openxmlformats.org/officeDocument/2006/relationships/notesSlide" Target="../notesSlides/notesSlide4.xml"/><Relationship Id="rId17" Type="http://schemas.openxmlformats.org/officeDocument/2006/relationships/image" Target="../media/image35.png"/><Relationship Id="rId2" Type="http://schemas.openxmlformats.org/officeDocument/2006/relationships/tags" Target="../tags/tag288.xml"/><Relationship Id="rId16" Type="http://schemas.openxmlformats.org/officeDocument/2006/relationships/hyperlink" Target="https://sante-mentale-jeunesse.usherbrooke.ca/wp-content/uploads/2025/08/Hps11_capsule_8.2-NarrM_Musique.mp3" TargetMode="External"/><Relationship Id="rId20" Type="http://schemas.openxmlformats.org/officeDocument/2006/relationships/image" Target="../media/image51.png"/><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slideLayout" Target="../slideLayouts/slideLayout7.xml"/><Relationship Id="rId5" Type="http://schemas.openxmlformats.org/officeDocument/2006/relationships/tags" Target="../tags/tag291.xml"/><Relationship Id="rId15" Type="http://schemas.openxmlformats.org/officeDocument/2006/relationships/image" Target="../media/image13.svg"/><Relationship Id="rId10" Type="http://schemas.openxmlformats.org/officeDocument/2006/relationships/tags" Target="../tags/tag295.xml"/><Relationship Id="rId19" Type="http://schemas.openxmlformats.org/officeDocument/2006/relationships/image" Target="../media/image66.jpeg"/><Relationship Id="rId4" Type="http://schemas.openxmlformats.org/officeDocument/2006/relationships/tags" Target="../tags/tag290.xml"/><Relationship Id="rId9" Type="http://schemas.openxmlformats.org/officeDocument/2006/relationships/tags" Target="../tags/tag294.xml"/><Relationship Id="rId14" Type="http://schemas.openxmlformats.org/officeDocument/2006/relationships/image" Target="../media/image12.png"/><Relationship Id="rId22" Type="http://schemas.openxmlformats.org/officeDocument/2006/relationships/hyperlink" Target="https://vimeo.com/1097857607" TargetMode="External"/></Relationships>
</file>

<file path=ppt/slides/_rels/slide23.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tags" Target="../tags/tag308.xml"/><Relationship Id="rId18" Type="http://schemas.openxmlformats.org/officeDocument/2006/relationships/notesSlide" Target="../notesSlides/notesSlide5.xml"/><Relationship Id="rId3" Type="http://schemas.openxmlformats.org/officeDocument/2006/relationships/tags" Target="../tags/tag298.xml"/><Relationship Id="rId21" Type="http://schemas.openxmlformats.org/officeDocument/2006/relationships/image" Target="../media/image13.svg"/><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slideLayout" Target="../slideLayouts/slideLayout4.xml"/><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image" Target="../media/image12.png"/><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5" Type="http://schemas.openxmlformats.org/officeDocument/2006/relationships/tags" Target="../tags/tag310.xml"/><Relationship Id="rId23" Type="http://schemas.openxmlformats.org/officeDocument/2006/relationships/image" Target="../media/image68.svg"/><Relationship Id="rId10" Type="http://schemas.openxmlformats.org/officeDocument/2006/relationships/tags" Target="../tags/tag305.xml"/><Relationship Id="rId19" Type="http://schemas.openxmlformats.org/officeDocument/2006/relationships/image" Target="../media/image1.jpeg"/><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 Id="rId22"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image" Target="../media/image71.png"/><Relationship Id="rId3" Type="http://schemas.openxmlformats.org/officeDocument/2006/relationships/tags" Target="../tags/tag314.xml"/><Relationship Id="rId21" Type="http://schemas.openxmlformats.org/officeDocument/2006/relationships/image" Target="../media/image13.sv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image" Target="../media/image70.svg"/><Relationship Id="rId25" Type="http://schemas.openxmlformats.org/officeDocument/2006/relationships/image" Target="../media/image76.svg"/><Relationship Id="rId2" Type="http://schemas.openxmlformats.org/officeDocument/2006/relationships/tags" Target="../tags/tag313.xml"/><Relationship Id="rId16" Type="http://schemas.openxmlformats.org/officeDocument/2006/relationships/image" Target="../media/image69.png"/><Relationship Id="rId20" Type="http://schemas.openxmlformats.org/officeDocument/2006/relationships/image" Target="../media/image12.png"/><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image" Target="../media/image75.png"/><Relationship Id="rId5" Type="http://schemas.openxmlformats.org/officeDocument/2006/relationships/tags" Target="../tags/tag316.xml"/><Relationship Id="rId15" Type="http://schemas.openxmlformats.org/officeDocument/2006/relationships/image" Target="../media/image1.jpeg"/><Relationship Id="rId23" Type="http://schemas.openxmlformats.org/officeDocument/2006/relationships/image" Target="../media/image74.svg"/><Relationship Id="rId10" Type="http://schemas.openxmlformats.org/officeDocument/2006/relationships/tags" Target="../tags/tag321.xml"/><Relationship Id="rId19" Type="http://schemas.openxmlformats.org/officeDocument/2006/relationships/image" Target="../media/image72.png"/><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slideLayout" Target="../slideLayouts/slideLayout4.xml"/><Relationship Id="rId22"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2.png"/><Relationship Id="rId18" Type="http://schemas.openxmlformats.org/officeDocument/2006/relationships/image" Target="../media/image25.svg"/><Relationship Id="rId3" Type="http://schemas.openxmlformats.org/officeDocument/2006/relationships/tags" Target="../tags/tag32.xml"/><Relationship Id="rId21" Type="http://schemas.openxmlformats.org/officeDocument/2006/relationships/image" Target="../media/image26.jpeg"/><Relationship Id="rId7" Type="http://schemas.openxmlformats.org/officeDocument/2006/relationships/tags" Target="../tags/tag36.xml"/><Relationship Id="rId12" Type="http://schemas.openxmlformats.org/officeDocument/2006/relationships/image" Target="../media/image1.jpeg"/><Relationship Id="rId17" Type="http://schemas.openxmlformats.org/officeDocument/2006/relationships/image" Target="../media/image24.png"/><Relationship Id="rId2" Type="http://schemas.openxmlformats.org/officeDocument/2006/relationships/tags" Target="../tags/tag31.xml"/><Relationship Id="rId16" Type="http://schemas.openxmlformats.org/officeDocument/2006/relationships/image" Target="../media/image11.svg"/><Relationship Id="rId20" Type="http://schemas.openxmlformats.org/officeDocument/2006/relationships/image" Target="../media/image13.sv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7.xml"/><Relationship Id="rId5" Type="http://schemas.openxmlformats.org/officeDocument/2006/relationships/tags" Target="../tags/tag34.xml"/><Relationship Id="rId15" Type="http://schemas.openxmlformats.org/officeDocument/2006/relationships/image" Target="../media/image10.png"/><Relationship Id="rId10" Type="http://schemas.openxmlformats.org/officeDocument/2006/relationships/tags" Target="../tags/tag39.xml"/><Relationship Id="rId19" Type="http://schemas.openxmlformats.org/officeDocument/2006/relationships/image" Target="../media/image12.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11.svg"/><Relationship Id="rId17" Type="http://schemas.openxmlformats.org/officeDocument/2006/relationships/image" Target="../media/image27.jpeg"/><Relationship Id="rId2" Type="http://schemas.openxmlformats.org/officeDocument/2006/relationships/tags" Target="../tags/tag41.xml"/><Relationship Id="rId16" Type="http://schemas.openxmlformats.org/officeDocument/2006/relationships/image" Target="../media/image13.sv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10.png"/><Relationship Id="rId5" Type="http://schemas.openxmlformats.org/officeDocument/2006/relationships/tags" Target="../tags/tag44.xml"/><Relationship Id="rId15" Type="http://schemas.openxmlformats.org/officeDocument/2006/relationships/image" Target="../media/image12.png"/><Relationship Id="rId10" Type="http://schemas.openxmlformats.org/officeDocument/2006/relationships/image" Target="../media/image1.jpeg"/><Relationship Id="rId4" Type="http://schemas.openxmlformats.org/officeDocument/2006/relationships/tags" Target="../tags/tag43.xml"/><Relationship Id="rId9" Type="http://schemas.openxmlformats.org/officeDocument/2006/relationships/slideLayout" Target="../slideLayouts/slideLayout7.xml"/><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11.svg"/><Relationship Id="rId18" Type="http://schemas.openxmlformats.org/officeDocument/2006/relationships/image" Target="../media/image28.jpe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0.png"/><Relationship Id="rId17" Type="http://schemas.openxmlformats.org/officeDocument/2006/relationships/image" Target="../media/image13.svg"/><Relationship Id="rId2" Type="http://schemas.openxmlformats.org/officeDocument/2006/relationships/tags" Target="../tags/tag49.xml"/><Relationship Id="rId16" Type="http://schemas.openxmlformats.org/officeDocument/2006/relationships/image" Target="../media/image12.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jpeg"/><Relationship Id="rId5" Type="http://schemas.openxmlformats.org/officeDocument/2006/relationships/tags" Target="../tags/tag52.xml"/><Relationship Id="rId15" Type="http://schemas.openxmlformats.org/officeDocument/2006/relationships/image" Target="../media/image25.svg"/><Relationship Id="rId10" Type="http://schemas.openxmlformats.org/officeDocument/2006/relationships/slideLayout" Target="../slideLayouts/slideLayout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image" Target="../media/image7.svg"/><Relationship Id="rId3" Type="http://schemas.openxmlformats.org/officeDocument/2006/relationships/tags" Target="../tags/tag59.xml"/><Relationship Id="rId21" Type="http://schemas.openxmlformats.org/officeDocument/2006/relationships/image" Target="../media/image2.png"/><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image" Target="../media/image6.pn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image" Target="../media/image1.jpe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image" Target="../media/image13.sv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image" Target="../media/image12.png"/><Relationship Id="rId28" Type="http://schemas.openxmlformats.org/officeDocument/2006/relationships/image" Target="../media/image25.svg"/><Relationship Id="rId10" Type="http://schemas.openxmlformats.org/officeDocument/2006/relationships/tags" Target="../tags/tag66.xml"/><Relationship Id="rId19" Type="http://schemas.openxmlformats.org/officeDocument/2006/relationships/slideLayout" Target="../slideLayouts/slideLayout7.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image" Target="../media/image3.svg"/><Relationship Id="rId27"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slideLayout" Target="../slideLayouts/slideLayout7.xml"/><Relationship Id="rId18" Type="http://schemas.openxmlformats.org/officeDocument/2006/relationships/image" Target="../media/image32.sv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image" Target="../media/image31.png"/><Relationship Id="rId2" Type="http://schemas.openxmlformats.org/officeDocument/2006/relationships/tags" Target="../tags/tag76.xml"/><Relationship Id="rId16" Type="http://schemas.openxmlformats.org/officeDocument/2006/relationships/image" Target="../media/image30.svg"/><Relationship Id="rId20" Type="http://schemas.openxmlformats.org/officeDocument/2006/relationships/image" Target="../media/image13.sv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image" Target="../media/image29.png"/><Relationship Id="rId10" Type="http://schemas.openxmlformats.org/officeDocument/2006/relationships/tags" Target="../tags/tag84.xml"/><Relationship Id="rId19" Type="http://schemas.openxmlformats.org/officeDocument/2006/relationships/image" Target="../media/image12.pn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slideLayout" Target="../slideLayouts/slideLayout7.xml"/><Relationship Id="rId18" Type="http://schemas.openxmlformats.org/officeDocument/2006/relationships/image" Target="../media/image33.png"/><Relationship Id="rId26" Type="http://schemas.openxmlformats.org/officeDocument/2006/relationships/hyperlink" Target="https://vimeo.com/1097854904" TargetMode="External"/><Relationship Id="rId3" Type="http://schemas.openxmlformats.org/officeDocument/2006/relationships/tags" Target="../tags/tag89.xml"/><Relationship Id="rId21" Type="http://schemas.openxmlformats.org/officeDocument/2006/relationships/image" Target="../media/image35.png"/><Relationship Id="rId7" Type="http://schemas.openxmlformats.org/officeDocument/2006/relationships/tags" Target="../tags/tag93.xml"/><Relationship Id="rId12" Type="http://schemas.openxmlformats.org/officeDocument/2006/relationships/tags" Target="../tags/tag97.xml"/><Relationship Id="rId17" Type="http://schemas.openxmlformats.org/officeDocument/2006/relationships/image" Target="../media/image13.svg"/><Relationship Id="rId25" Type="http://schemas.openxmlformats.org/officeDocument/2006/relationships/image" Target="../media/image39.svg"/><Relationship Id="rId2" Type="http://schemas.openxmlformats.org/officeDocument/2006/relationships/tags" Target="../tags/tag88.xml"/><Relationship Id="rId16" Type="http://schemas.openxmlformats.org/officeDocument/2006/relationships/image" Target="../media/image12.png"/><Relationship Id="rId20" Type="http://schemas.openxmlformats.org/officeDocument/2006/relationships/hyperlink" Target="https://sante-mentale-jeunesse.usherbrooke.ca/wp-content/uploads/2025/08/Hps11_capsule_8.1-NarrM_Musique.mp3" TargetMode="Externa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6.xml"/><Relationship Id="rId24" Type="http://schemas.openxmlformats.org/officeDocument/2006/relationships/image" Target="../media/image38.png"/><Relationship Id="rId5" Type="http://schemas.openxmlformats.org/officeDocument/2006/relationships/tags" Target="../tags/tag91.xml"/><Relationship Id="rId15" Type="http://schemas.openxmlformats.org/officeDocument/2006/relationships/image" Target="../media/image1.jpeg"/><Relationship Id="rId23" Type="http://schemas.openxmlformats.org/officeDocument/2006/relationships/image" Target="../media/image37.jpeg"/><Relationship Id="rId10" Type="http://schemas.openxmlformats.org/officeDocument/2006/relationships/video" Target="https://player.vimeo.com/video/1097854904?app_id=122963" TargetMode="External"/><Relationship Id="rId19" Type="http://schemas.openxmlformats.org/officeDocument/2006/relationships/image" Target="../media/image34.svg"/><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notesSlide" Target="../notesSlides/notesSlide2.xml"/><Relationship Id="rId22"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image" Target="../media/image24.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image" Target="../media/image13.svg"/><Relationship Id="rId2" Type="http://schemas.openxmlformats.org/officeDocument/2006/relationships/tags" Target="../tags/tag99.xml"/><Relationship Id="rId16" Type="http://schemas.openxmlformats.org/officeDocument/2006/relationships/image" Target="../media/image12.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image" Target="../media/image1.jpeg"/><Relationship Id="rId10" Type="http://schemas.openxmlformats.org/officeDocument/2006/relationships/tags" Target="../tags/tag107.xml"/><Relationship Id="rId19" Type="http://schemas.openxmlformats.org/officeDocument/2006/relationships/image" Target="../media/image25.sv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custDataLst>
              <p:tags r:id="rId1"/>
            </p:custDataLst>
          </p:nvPr>
        </p:nvSpPr>
        <p:spPr>
          <a:xfrm>
            <a:off x="2502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0">
              <a:alphaModFix amt="10999"/>
            </a:blip>
            <a:stretch>
              <a:fillRect t="-38185" b="-38185"/>
            </a:stretch>
          </a:blipFill>
        </p:spPr>
        <p:txBody>
          <a:bodyPr/>
          <a:lstStyle/>
          <a:p>
            <a:endParaRPr lang="fr-CA"/>
          </a:p>
        </p:txBody>
      </p:sp>
      <p:sp>
        <p:nvSpPr>
          <p:cNvPr id="3" name="Freeform 3"/>
          <p:cNvSpPr/>
          <p:nvPr>
            <p:custDataLst>
              <p:tags r:id="rId2"/>
            </p:custDataLst>
          </p:nvPr>
        </p:nvSpPr>
        <p:spPr>
          <a:xfrm>
            <a:off x="12554195" y="4391536"/>
            <a:ext cx="5031231" cy="5018653"/>
          </a:xfrm>
          <a:custGeom>
            <a:avLst/>
            <a:gdLst/>
            <a:ahLst/>
            <a:cxnLst/>
            <a:rect l="l" t="t" r="r" b="b"/>
            <a:pathLst>
              <a:path w="5031231" h="5018653">
                <a:moveTo>
                  <a:pt x="0" y="0"/>
                </a:moveTo>
                <a:lnTo>
                  <a:pt x="5031231" y="0"/>
                </a:lnTo>
                <a:lnTo>
                  <a:pt x="5031231" y="5018653"/>
                </a:lnTo>
                <a:lnTo>
                  <a:pt x="0" y="501865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fr-CA"/>
          </a:p>
        </p:txBody>
      </p:sp>
      <p:sp>
        <p:nvSpPr>
          <p:cNvPr id="4" name="Freeform 4"/>
          <p:cNvSpPr/>
          <p:nvPr>
            <p:custDataLst>
              <p:tags r:id="rId3"/>
            </p:custDataLst>
          </p:nvPr>
        </p:nvSpPr>
        <p:spPr>
          <a:xfrm rot="21447362">
            <a:off x="1857471" y="2912952"/>
            <a:ext cx="14383266" cy="4785705"/>
          </a:xfrm>
          <a:custGeom>
            <a:avLst/>
            <a:gdLst/>
            <a:ahLst/>
            <a:cxnLst/>
            <a:rect l="l" t="t" r="r" b="b"/>
            <a:pathLst>
              <a:path w="14383266" h="4785705">
                <a:moveTo>
                  <a:pt x="0" y="0"/>
                </a:moveTo>
                <a:lnTo>
                  <a:pt x="14383266" y="0"/>
                </a:lnTo>
                <a:lnTo>
                  <a:pt x="14383266" y="4785705"/>
                </a:lnTo>
                <a:lnTo>
                  <a:pt x="0" y="478570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fr-CA"/>
          </a:p>
        </p:txBody>
      </p:sp>
      <p:sp>
        <p:nvSpPr>
          <p:cNvPr id="5" name="Freeform 5"/>
          <p:cNvSpPr/>
          <p:nvPr>
            <p:custDataLst>
              <p:tags r:id="rId4"/>
            </p:custDataLst>
          </p:nvPr>
        </p:nvSpPr>
        <p:spPr>
          <a:xfrm>
            <a:off x="0" y="0"/>
            <a:ext cx="3058313" cy="3343044"/>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25">
              <a:extLst>
                <a:ext uri="{96DAC541-7B7A-43D3-8B79-37D633B846F1}">
                  <asvg:svgBlip xmlns:asvg="http://schemas.microsoft.com/office/drawing/2016/SVG/main" r:embed="rId26"/>
                </a:ext>
              </a:extLst>
            </a:blip>
            <a:stretch>
              <a:fillRect l="-37374" t="-23086" b="1"/>
            </a:stretch>
          </a:blipFill>
        </p:spPr>
        <p:txBody>
          <a:bodyPr/>
          <a:lstStyle/>
          <a:p>
            <a:endParaRPr lang="fr-CA"/>
          </a:p>
        </p:txBody>
      </p:sp>
      <p:sp>
        <p:nvSpPr>
          <p:cNvPr id="6" name="Freeform 6"/>
          <p:cNvSpPr/>
          <p:nvPr>
            <p:custDataLst>
              <p:tags r:id="rId5"/>
            </p:custDataLst>
          </p:nvPr>
        </p:nvSpPr>
        <p:spPr>
          <a:xfrm>
            <a:off x="14975888" y="1838059"/>
            <a:ext cx="1388992" cy="1634108"/>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fr-CA"/>
          </a:p>
        </p:txBody>
      </p:sp>
      <p:sp>
        <p:nvSpPr>
          <p:cNvPr id="7" name="Freeform 7"/>
          <p:cNvSpPr/>
          <p:nvPr>
            <p:custDataLst>
              <p:tags r:id="rId6"/>
            </p:custDataLst>
          </p:nvPr>
        </p:nvSpPr>
        <p:spPr>
          <a:xfrm>
            <a:off x="1540592" y="7429728"/>
            <a:ext cx="914515" cy="962162"/>
          </a:xfrm>
          <a:custGeom>
            <a:avLst/>
            <a:gdLst/>
            <a:ahLst/>
            <a:cxnLst/>
            <a:rect l="l" t="t" r="r" b="b"/>
            <a:pathLst>
              <a:path w="657869" h="773964">
                <a:moveTo>
                  <a:pt x="0" y="0"/>
                </a:moveTo>
                <a:lnTo>
                  <a:pt x="657870" y="0"/>
                </a:lnTo>
                <a:lnTo>
                  <a:pt x="657870" y="773963"/>
                </a:lnTo>
                <a:lnTo>
                  <a:pt x="0" y="773963"/>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8" name="Freeform 10">
            <a:extLst>
              <a:ext uri="{FF2B5EF4-FFF2-40B4-BE49-F238E27FC236}">
                <a16:creationId xmlns:a16="http://schemas.microsoft.com/office/drawing/2014/main" id="{0A426442-423C-C998-69CF-906C3BEB9209}"/>
              </a:ext>
            </a:extLst>
          </p:cNvPr>
          <p:cNvSpPr/>
          <p:nvPr>
            <p:custDataLst>
              <p:tags r:id="rId7"/>
            </p:custDataLst>
          </p:nvPr>
        </p:nvSpPr>
        <p:spPr>
          <a:xfrm rot="21447409">
            <a:off x="13349284" y="6188377"/>
            <a:ext cx="3140265" cy="1424972"/>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10" name="Freeform 7">
            <a:extLst>
              <a:ext uri="{FF2B5EF4-FFF2-40B4-BE49-F238E27FC236}">
                <a16:creationId xmlns:a16="http://schemas.microsoft.com/office/drawing/2014/main" id="{B7E9A1D8-EE4E-8CEC-9217-1F0063C5608A}"/>
              </a:ext>
            </a:extLst>
          </p:cNvPr>
          <p:cNvSpPr/>
          <p:nvPr>
            <p:custDataLst>
              <p:tags r:id="rId8"/>
            </p:custDataLst>
          </p:nvPr>
        </p:nvSpPr>
        <p:spPr>
          <a:xfrm>
            <a:off x="538526" y="2698353"/>
            <a:ext cx="885984" cy="862309"/>
          </a:xfrm>
          <a:custGeom>
            <a:avLst/>
            <a:gdLst/>
            <a:ahLst/>
            <a:cxnLst/>
            <a:rect l="l" t="t" r="r" b="b"/>
            <a:pathLst>
              <a:path w="657869" h="773964">
                <a:moveTo>
                  <a:pt x="0" y="0"/>
                </a:moveTo>
                <a:lnTo>
                  <a:pt x="657870" y="0"/>
                </a:lnTo>
                <a:lnTo>
                  <a:pt x="657870" y="773963"/>
                </a:lnTo>
                <a:lnTo>
                  <a:pt x="0" y="773963"/>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fr-CA">
              <a:solidFill>
                <a:srgbClr val="0038FF"/>
              </a:solidFill>
            </a:endParaRPr>
          </a:p>
        </p:txBody>
      </p:sp>
      <p:pic>
        <p:nvPicPr>
          <p:cNvPr id="14" name="Image 13" descr="Une image contenant texte, capture d’écran, Police, conception&#10;&#10;Le contenu généré par l’IA peut être incorrect.">
            <a:extLst>
              <a:ext uri="{FF2B5EF4-FFF2-40B4-BE49-F238E27FC236}">
                <a16:creationId xmlns:a16="http://schemas.microsoft.com/office/drawing/2014/main" id="{E482F32E-4C99-37A8-96AA-43DF1B3EFB5E}"/>
              </a:ext>
            </a:extLst>
          </p:cNvPr>
          <p:cNvPicPr>
            <a:picLocks noChangeAspect="1"/>
          </p:cNvPicPr>
          <p:nvPr>
            <p:custDataLst>
              <p:tags r:id="rId9"/>
            </p:custDataLst>
          </p:nvPr>
        </p:nvPicPr>
        <p:blipFill>
          <a:blip r:embed="rId35" cstate="print">
            <a:extLst>
              <a:ext uri="{28A0092B-C50C-407E-A947-70E740481C1C}">
                <a14:useLocalDpi xmlns:a14="http://schemas.microsoft.com/office/drawing/2010/main" val="0"/>
              </a:ext>
            </a:extLst>
          </a:blip>
          <a:stretch>
            <a:fillRect/>
          </a:stretch>
        </p:blipFill>
        <p:spPr>
          <a:xfrm>
            <a:off x="8162022" y="-179478"/>
            <a:ext cx="3196169" cy="1797845"/>
          </a:xfrm>
          <a:prstGeom prst="rect">
            <a:avLst/>
          </a:prstGeom>
        </p:spPr>
      </p:pic>
      <p:pic>
        <p:nvPicPr>
          <p:cNvPr id="16" name="Image 15" descr="Une image contenant Police, Graphique, capture d’écran, logo&#10;&#10;Le contenu généré par l’IA peut être incorrect.">
            <a:extLst>
              <a:ext uri="{FF2B5EF4-FFF2-40B4-BE49-F238E27FC236}">
                <a16:creationId xmlns:a16="http://schemas.microsoft.com/office/drawing/2014/main" id="{C625E962-DAB1-3765-A250-B2E91E28A2F8}"/>
              </a:ext>
            </a:extLst>
          </p:cNvPr>
          <p:cNvPicPr>
            <a:picLocks noChangeAspect="1"/>
          </p:cNvPicPr>
          <p:nvPr>
            <p:custDataLst>
              <p:tags r:id="rId10"/>
            </p:custDataLst>
          </p:nvPr>
        </p:nvPicPr>
        <p:blipFill>
          <a:blip r:embed="rId36" cstate="print">
            <a:extLst>
              <a:ext uri="{28A0092B-C50C-407E-A947-70E740481C1C}">
                <a14:useLocalDpi xmlns:a14="http://schemas.microsoft.com/office/drawing/2010/main" val="0"/>
              </a:ext>
            </a:extLst>
          </a:blip>
          <a:stretch>
            <a:fillRect/>
          </a:stretch>
        </p:blipFill>
        <p:spPr>
          <a:xfrm>
            <a:off x="11513981" y="182439"/>
            <a:ext cx="3068189" cy="1074012"/>
          </a:xfrm>
          <a:prstGeom prst="rect">
            <a:avLst/>
          </a:prstGeom>
        </p:spPr>
      </p:pic>
      <p:pic>
        <p:nvPicPr>
          <p:cNvPr id="20" name="Image 19" descr="Une image contenant carte de visite, texte, capture d’écran, Police&#10;&#10;Le contenu généré par l’IA peut être incorrect.">
            <a:extLst>
              <a:ext uri="{FF2B5EF4-FFF2-40B4-BE49-F238E27FC236}">
                <a16:creationId xmlns:a16="http://schemas.microsoft.com/office/drawing/2014/main" id="{E3BB1B70-272A-E084-460A-6C8D354D37B9}"/>
              </a:ext>
            </a:extLst>
          </p:cNvPr>
          <p:cNvPicPr>
            <a:picLocks noChangeAspect="1"/>
          </p:cNvPicPr>
          <p:nvPr>
            <p:custDataLst>
              <p:tags r:id="rId11"/>
            </p:custDataLst>
          </p:nvPr>
        </p:nvPicPr>
        <p:blipFill>
          <a:blip r:embed="rId37" cstate="print">
            <a:extLst>
              <a:ext uri="{28A0092B-C50C-407E-A947-70E740481C1C}">
                <a14:useLocalDpi xmlns:a14="http://schemas.microsoft.com/office/drawing/2010/main" val="0"/>
              </a:ext>
            </a:extLst>
          </a:blip>
          <a:stretch>
            <a:fillRect/>
          </a:stretch>
        </p:blipFill>
        <p:spPr>
          <a:xfrm>
            <a:off x="14330172" y="-1273691"/>
            <a:ext cx="3957828" cy="3957828"/>
          </a:xfrm>
          <a:prstGeom prst="rect">
            <a:avLst/>
          </a:prstGeom>
        </p:spPr>
      </p:pic>
      <p:sp>
        <p:nvSpPr>
          <p:cNvPr id="21" name="ZoneTexte 20">
            <a:extLst>
              <a:ext uri="{FF2B5EF4-FFF2-40B4-BE49-F238E27FC236}">
                <a16:creationId xmlns:a16="http://schemas.microsoft.com/office/drawing/2014/main" id="{931B2233-33B6-0656-DCDD-4D881C8FBC5A}"/>
              </a:ext>
            </a:extLst>
          </p:cNvPr>
          <p:cNvSpPr txBox="1"/>
          <p:nvPr>
            <p:custDataLst>
              <p:tags r:id="rId12"/>
            </p:custDataLst>
          </p:nvPr>
        </p:nvSpPr>
        <p:spPr>
          <a:xfrm>
            <a:off x="10591800" y="9725915"/>
            <a:ext cx="7770126" cy="461665"/>
          </a:xfrm>
          <a:prstGeom prst="rect">
            <a:avLst/>
          </a:prstGeom>
          <a:noFill/>
        </p:spPr>
        <p:txBody>
          <a:bodyPr wrap="square" rtlCol="0">
            <a:spAutoFit/>
          </a:bodyPr>
          <a:lstStyle/>
          <a:p>
            <a:r>
              <a:rPr lang="fr-CA" sz="1200"/>
              <a:t>Contenu écrit sous licence </a:t>
            </a:r>
            <a:r>
              <a:rPr lang="fr-CA" sz="1200" u="sng">
                <a:hlinkClick r:id="rId38"/>
              </a:rPr>
              <a:t>CC BY-NC 4.0</a:t>
            </a:r>
            <a:r>
              <a:rPr lang="fr-CA" sz="1200"/>
              <a:t>. Contenu graphique via </a:t>
            </a:r>
            <a:r>
              <a:rPr lang="fr-CA" sz="1200" u="sng" err="1">
                <a:hlinkClick r:id="rId39"/>
              </a:rPr>
              <a:t>Canva</a:t>
            </a:r>
            <a:r>
              <a:rPr lang="fr-CA" sz="1200"/>
              <a:t> et </a:t>
            </a:r>
            <a:r>
              <a:rPr lang="fr-CA" sz="1200" u="sng">
                <a:hlinkClick r:id="rId40"/>
              </a:rPr>
              <a:t>PowerPoint</a:t>
            </a:r>
            <a:r>
              <a:rPr lang="fr-CA" sz="1200"/>
              <a:t> selon la licence en vigueur </a:t>
            </a:r>
          </a:p>
          <a:p>
            <a:r>
              <a:rPr lang="fr-CA" sz="1200"/>
              <a:t>© </a:t>
            </a:r>
            <a:r>
              <a:rPr lang="fr-CA" sz="1200" i="1" u="sng">
                <a:hlinkClick r:id="rId41"/>
              </a:rPr>
              <a:t>Programme HORS-PISTE</a:t>
            </a:r>
            <a:r>
              <a:rPr lang="fr-CA" sz="1200" i="1"/>
              <a:t> </a:t>
            </a:r>
            <a:r>
              <a:rPr lang="fr-CA" sz="1200"/>
              <a:t>par le Centre RBC d'expertise universitaire en santé mentale (2025), Université de Sherbrooke. </a:t>
            </a:r>
          </a:p>
        </p:txBody>
      </p:sp>
      <p:pic>
        <p:nvPicPr>
          <p:cNvPr id="1026" name="Picture 2" descr="Une image contenant symbole, Police, Graphique, capture d’écran&#10;&#10;Description générée automatiquement, Image">
            <a:extLst>
              <a:ext uri="{FF2B5EF4-FFF2-40B4-BE49-F238E27FC236}">
                <a16:creationId xmlns:a16="http://schemas.microsoft.com/office/drawing/2014/main" id="{868BDC72-8E0C-ABBD-B39E-88BB84E6E368}"/>
              </a:ext>
            </a:extLst>
          </p:cNvPr>
          <p:cNvPicPr>
            <a:picLocks noChangeAspect="1" noChangeArrowheads="1"/>
          </p:cNvPicPr>
          <p:nvPr>
            <p:custDataLst>
              <p:tags r:id="rId13"/>
            </p:custDataLst>
          </p:nvPr>
        </p:nvPicPr>
        <p:blipFill>
          <a:blip r:embed="rId42">
            <a:extLst>
              <a:ext uri="{28A0092B-C50C-407E-A947-70E740481C1C}">
                <a14:useLocalDpi xmlns:a14="http://schemas.microsoft.com/office/drawing/2010/main" val="0"/>
              </a:ext>
            </a:extLst>
          </a:blip>
          <a:srcRect/>
          <a:stretch>
            <a:fillRect/>
          </a:stretch>
        </p:blipFill>
        <p:spPr bwMode="auto">
          <a:xfrm>
            <a:off x="9496425" y="9760412"/>
            <a:ext cx="1095375" cy="384199"/>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a:extLst>
              <a:ext uri="{FF2B5EF4-FFF2-40B4-BE49-F238E27FC236}">
                <a16:creationId xmlns:a16="http://schemas.microsoft.com/office/drawing/2014/main" id="{9A197D94-81E3-A63E-88E6-A1962EB412E2}"/>
              </a:ext>
            </a:extLst>
          </p:cNvPr>
          <p:cNvPicPr/>
          <p:nvPr>
            <p:custDataLst>
              <p:tags r:id="rId14"/>
            </p:custDataLst>
          </p:nvPr>
        </p:nvPicPr>
        <p:blipFill>
          <a:blip r:embed="rId43" cstate="print">
            <a:extLst>
              <a:ext uri="{28A0092B-C50C-407E-A947-70E740481C1C}">
                <a14:useLocalDpi xmlns:a14="http://schemas.microsoft.com/office/drawing/2010/main" val="0"/>
              </a:ext>
            </a:extLst>
          </a:blip>
          <a:stretch>
            <a:fillRect/>
          </a:stretch>
        </p:blipFill>
        <p:spPr>
          <a:xfrm>
            <a:off x="3349831" y="383336"/>
            <a:ext cx="4625454" cy="763215"/>
          </a:xfrm>
          <a:prstGeom prst="rect">
            <a:avLst/>
          </a:prstGeom>
        </p:spPr>
      </p:pic>
      <p:sp>
        <p:nvSpPr>
          <p:cNvPr id="24" name="Rectangle 23">
            <a:extLst>
              <a:ext uri="{FF2B5EF4-FFF2-40B4-BE49-F238E27FC236}">
                <a16:creationId xmlns:a16="http://schemas.microsoft.com/office/drawing/2014/main" id="{34AA55C1-32BC-7FB4-553E-CF2BD6C45DFE}"/>
              </a:ext>
            </a:extLst>
          </p:cNvPr>
          <p:cNvSpPr/>
          <p:nvPr>
            <p:custDataLst>
              <p:tags r:id="rId15"/>
            </p:custDataLst>
          </p:nvPr>
        </p:nvSpPr>
        <p:spPr>
          <a:xfrm rot="21424921">
            <a:off x="9525294" y="5167027"/>
            <a:ext cx="4358915" cy="687392"/>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DB1515F9-A44A-1ABF-669E-63C0530B966B}"/>
              </a:ext>
            </a:extLst>
          </p:cNvPr>
          <p:cNvSpPr txBox="1"/>
          <p:nvPr>
            <p:custDataLst>
              <p:tags r:id="rId16"/>
            </p:custDataLst>
          </p:nvPr>
        </p:nvSpPr>
        <p:spPr>
          <a:xfrm rot="21442907">
            <a:off x="3387746" y="4204144"/>
            <a:ext cx="12209317" cy="1938992"/>
          </a:xfrm>
          <a:prstGeom prst="rect">
            <a:avLst/>
          </a:prstGeom>
          <a:noFill/>
        </p:spPr>
        <p:txBody>
          <a:bodyPr wrap="square" rtlCol="0">
            <a:spAutoFit/>
          </a:bodyPr>
          <a:lstStyle/>
          <a:p>
            <a:pPr algn="ctr"/>
            <a:r>
              <a:rPr lang="fr-CA" sz="6000" b="1">
                <a:solidFill>
                  <a:srgbClr val="002060"/>
                </a:solidFill>
              </a:rPr>
              <a:t>NI TORT NI RAISON, C’EST UNE QUESTION DE PERCEPTION! ​</a:t>
            </a:r>
            <a:endParaRPr lang="en-US" sz="6000" b="1">
              <a:solidFill>
                <a:srgbClr val="002060"/>
              </a:solidFill>
            </a:endParaRPr>
          </a:p>
        </p:txBody>
      </p:sp>
      <p:pic>
        <p:nvPicPr>
          <p:cNvPr id="13" name="Picture 2">
            <a:extLst>
              <a:ext uri="{FF2B5EF4-FFF2-40B4-BE49-F238E27FC236}">
                <a16:creationId xmlns:a16="http://schemas.microsoft.com/office/drawing/2014/main" id="{45A10AE7-03C4-0F0B-1FF6-8B85BA9679F9}"/>
              </a:ext>
            </a:extLst>
          </p:cNvPr>
          <p:cNvPicPr>
            <a:picLocks noChangeAspect="1" noChangeArrowheads="1"/>
          </p:cNvPicPr>
          <p:nvPr>
            <p:custDataLst>
              <p:tags r:id="rId17"/>
            </p:custDataLst>
          </p:nvPr>
        </p:nvPicPr>
        <p:blipFill rotWithShape="1">
          <a:blip r:embed="rId44">
            <a:extLst>
              <a:ext uri="{28A0092B-C50C-407E-A947-70E740481C1C}">
                <a14:useLocalDpi xmlns:a14="http://schemas.microsoft.com/office/drawing/2010/main" val="0"/>
              </a:ext>
            </a:extLst>
          </a:blip>
          <a:srcRect b="6421"/>
          <a:stretch>
            <a:fillRect/>
          </a:stretch>
        </p:blipFill>
        <p:spPr bwMode="auto">
          <a:xfrm flipH="1">
            <a:off x="1775204" y="5609811"/>
            <a:ext cx="3600680" cy="4685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20D49-D619-3856-873D-B969575110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313150-85E5-F6D3-85F3-7CB69770B384}"/>
              </a:ext>
            </a:extLst>
          </p:cNvPr>
          <p:cNvSpPr>
            <a:spLocks noGrp="1" noRot="1" noMove="1" noResize="1" noEditPoints="1" noAdjustHandles="1" noChangeArrowheads="1" noChangeShapeType="1"/>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alphaModFix amt="10999"/>
            </a:blip>
            <a:stretch>
              <a:fillRect t="-38185" b="-38185"/>
            </a:stretch>
          </a:blipFill>
        </p:spPr>
        <p:txBody>
          <a:bodyPr/>
          <a:lstStyle/>
          <a:p>
            <a:endParaRPr lang="fr-CA"/>
          </a:p>
        </p:txBody>
      </p:sp>
      <p:sp>
        <p:nvSpPr>
          <p:cNvPr id="10" name="Rectangle 9">
            <a:extLst>
              <a:ext uri="{FF2B5EF4-FFF2-40B4-BE49-F238E27FC236}">
                <a16:creationId xmlns:a16="http://schemas.microsoft.com/office/drawing/2014/main" id="{E7464316-0A92-1318-D762-E27CC7D19994}"/>
              </a:ext>
            </a:extLst>
          </p:cNvPr>
          <p:cNvSpPr/>
          <p:nvPr>
            <p:custDataLst>
              <p:tags r:id="rId2"/>
            </p:custDataLst>
          </p:nvPr>
        </p:nvSpPr>
        <p:spPr>
          <a:xfrm>
            <a:off x="1169905" y="3193597"/>
            <a:ext cx="13868400" cy="4983168"/>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Freeform 11">
            <a:extLst>
              <a:ext uri="{FF2B5EF4-FFF2-40B4-BE49-F238E27FC236}">
                <a16:creationId xmlns:a16="http://schemas.microsoft.com/office/drawing/2014/main" id="{A1CB50DF-87BC-8827-1447-2B4CCB68A620}"/>
              </a:ext>
            </a:extLst>
          </p:cNvPr>
          <p:cNvSpPr/>
          <p:nvPr>
            <p:custDataLst>
              <p:tags r:id="rId3"/>
            </p:custDataLst>
          </p:nvPr>
        </p:nvSpPr>
        <p:spPr>
          <a:xfrm>
            <a:off x="107190" y="5367263"/>
            <a:ext cx="2125429" cy="2087045"/>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2" name="Freeform 12">
            <a:extLst>
              <a:ext uri="{FF2B5EF4-FFF2-40B4-BE49-F238E27FC236}">
                <a16:creationId xmlns:a16="http://schemas.microsoft.com/office/drawing/2014/main" id="{C4CDD276-9C6F-1069-EC2E-12E6CA521A39}"/>
              </a:ext>
            </a:extLst>
          </p:cNvPr>
          <p:cNvSpPr/>
          <p:nvPr>
            <p:custDataLst>
              <p:tags r:id="rId4"/>
            </p:custDataLst>
          </p:nvPr>
        </p:nvSpPr>
        <p:spPr>
          <a:xfrm>
            <a:off x="15161395" y="8925921"/>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16" name="ZoneTexte 15">
            <a:extLst>
              <a:ext uri="{FF2B5EF4-FFF2-40B4-BE49-F238E27FC236}">
                <a16:creationId xmlns:a16="http://schemas.microsoft.com/office/drawing/2014/main" id="{E17E88C3-C858-D492-8322-E0F6FE34C726}"/>
              </a:ext>
            </a:extLst>
          </p:cNvPr>
          <p:cNvSpPr txBox="1"/>
          <p:nvPr>
            <p:custDataLst>
              <p:tags r:id="rId5"/>
            </p:custDataLst>
          </p:nvPr>
        </p:nvSpPr>
        <p:spPr>
          <a:xfrm>
            <a:off x="1062714" y="963933"/>
            <a:ext cx="13868400" cy="1446550"/>
          </a:xfrm>
          <a:prstGeom prst="rect">
            <a:avLst/>
          </a:prstGeom>
          <a:noFill/>
        </p:spPr>
        <p:txBody>
          <a:bodyPr wrap="square" rtlCol="0">
            <a:spAutoFit/>
          </a:bodyPr>
          <a:lstStyle/>
          <a:p>
            <a:r>
              <a:rPr lang="fr-CA" sz="8800" b="1">
                <a:solidFill>
                  <a:srgbClr val="0038FF"/>
                </a:solidFill>
              </a:rPr>
              <a:t>Communiquer, c’est la clé!</a:t>
            </a:r>
          </a:p>
        </p:txBody>
      </p:sp>
      <p:sp>
        <p:nvSpPr>
          <p:cNvPr id="17" name="ZoneTexte 16">
            <a:extLst>
              <a:ext uri="{FF2B5EF4-FFF2-40B4-BE49-F238E27FC236}">
                <a16:creationId xmlns:a16="http://schemas.microsoft.com/office/drawing/2014/main" id="{DC1BA60D-5CA3-5CEB-4E90-E25E32964282}"/>
              </a:ext>
            </a:extLst>
          </p:cNvPr>
          <p:cNvSpPr txBox="1"/>
          <p:nvPr>
            <p:custDataLst>
              <p:tags r:id="rId6"/>
            </p:custDataLst>
          </p:nvPr>
        </p:nvSpPr>
        <p:spPr>
          <a:xfrm>
            <a:off x="1587668" y="3633160"/>
            <a:ext cx="13343446" cy="3970318"/>
          </a:xfrm>
          <a:prstGeom prst="rect">
            <a:avLst/>
          </a:prstGeom>
          <a:noFill/>
        </p:spPr>
        <p:txBody>
          <a:bodyPr wrap="square" rtlCol="0">
            <a:spAutoFit/>
          </a:bodyPr>
          <a:lstStyle/>
          <a:p>
            <a:pPr algn="ctr"/>
            <a:r>
              <a:rPr lang="fr-CA" sz="3600"/>
              <a:t>Ta façon de </a:t>
            </a:r>
            <a:r>
              <a:rPr lang="fr-CA" sz="3600" b="1">
                <a:solidFill>
                  <a:srgbClr val="0038FF"/>
                </a:solidFill>
              </a:rPr>
              <a:t>réagir</a:t>
            </a:r>
            <a:r>
              <a:rPr lang="fr-CA" sz="3600"/>
              <a:t> influence la façon dont se résolvent tes conflits!​</a:t>
            </a:r>
          </a:p>
          <a:p>
            <a:pPr algn="ctr"/>
            <a:endParaRPr lang="fr-CA" sz="3600"/>
          </a:p>
          <a:p>
            <a:pPr algn="ctr"/>
            <a:r>
              <a:rPr lang="fr-CA" sz="3600"/>
              <a:t>Tes </a:t>
            </a:r>
            <a:r>
              <a:rPr lang="fr-CA" sz="3600" b="1">
                <a:solidFill>
                  <a:srgbClr val="0038FF"/>
                </a:solidFill>
              </a:rPr>
              <a:t>réactions spontanées </a:t>
            </a:r>
            <a:r>
              <a:rPr lang="fr-CA" sz="3600"/>
              <a:t>(attitudes et comportements adoptés sans réfléchir) peuvent envenimer les conflits… ​</a:t>
            </a:r>
          </a:p>
          <a:p>
            <a:pPr algn="ctr"/>
            <a:endParaRPr lang="fr-CA" sz="3600"/>
          </a:p>
          <a:p>
            <a:pPr algn="ctr"/>
            <a:r>
              <a:rPr lang="fr-CA" sz="3600"/>
              <a:t>Des stratégies positives te permettent de résoudre tes conflits de manière </a:t>
            </a:r>
            <a:r>
              <a:rPr lang="fr-CA" sz="3600" b="1">
                <a:solidFill>
                  <a:srgbClr val="0038FF"/>
                </a:solidFill>
              </a:rPr>
              <a:t>efficace</a:t>
            </a:r>
            <a:r>
              <a:rPr lang="fr-CA" sz="3600"/>
              <a:t> et </a:t>
            </a:r>
            <a:r>
              <a:rPr lang="fr-CA" sz="3600" b="1">
                <a:solidFill>
                  <a:srgbClr val="0038FF"/>
                </a:solidFill>
              </a:rPr>
              <a:t>bénéfique</a:t>
            </a:r>
            <a:r>
              <a:rPr lang="fr-CA" sz="3600"/>
              <a:t>!</a:t>
            </a:r>
            <a:endParaRPr lang="fr-CA" sz="1400"/>
          </a:p>
        </p:txBody>
      </p:sp>
      <p:grpSp>
        <p:nvGrpSpPr>
          <p:cNvPr id="6" name="Group 6">
            <a:extLst>
              <a:ext uri="{FF2B5EF4-FFF2-40B4-BE49-F238E27FC236}">
                <a16:creationId xmlns:a16="http://schemas.microsoft.com/office/drawing/2014/main" id="{835B2B73-7A76-C13D-0823-D6106734F47A}"/>
              </a:ext>
            </a:extLst>
          </p:cNvPr>
          <p:cNvGrpSpPr/>
          <p:nvPr>
            <p:custDataLst>
              <p:tags r:id="rId7"/>
            </p:custDataLst>
          </p:nvPr>
        </p:nvGrpSpPr>
        <p:grpSpPr>
          <a:xfrm rot="-96328">
            <a:off x="10461047" y="2788434"/>
            <a:ext cx="3783986" cy="689872"/>
            <a:chOff x="0" y="0"/>
            <a:chExt cx="1656431" cy="408605"/>
          </a:xfrm>
        </p:grpSpPr>
        <p:sp>
          <p:nvSpPr>
            <p:cNvPr id="7" name="Freeform 7">
              <a:extLst>
                <a:ext uri="{FF2B5EF4-FFF2-40B4-BE49-F238E27FC236}">
                  <a16:creationId xmlns:a16="http://schemas.microsoft.com/office/drawing/2014/main" id="{6D3553AD-C632-B693-C74A-D2A8C932A620}"/>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a:p>
          </p:txBody>
        </p:sp>
        <p:sp>
          <p:nvSpPr>
            <p:cNvPr id="8" name="TextBox 8">
              <a:extLst>
                <a:ext uri="{FF2B5EF4-FFF2-40B4-BE49-F238E27FC236}">
                  <a16:creationId xmlns:a16="http://schemas.microsoft.com/office/drawing/2014/main" id="{76679262-6701-58CD-6611-A25B86A55A4C}"/>
                </a:ext>
              </a:extLst>
            </p:cNvPr>
            <p:cNvSpPr txBox="1"/>
            <p:nvPr/>
          </p:nvSpPr>
          <p:spPr>
            <a:xfrm>
              <a:off x="0" y="-76200"/>
              <a:ext cx="1656431" cy="484805"/>
            </a:xfrm>
            <a:prstGeom prst="rect">
              <a:avLst/>
            </a:prstGeom>
          </p:spPr>
          <p:txBody>
            <a:bodyPr lIns="50800" tIns="50800" rIns="50800" bIns="50800" rtlCol="0" anchor="ctr"/>
            <a:lstStyle/>
            <a:p>
              <a:pPr algn="ctr">
                <a:lnSpc>
                  <a:spcPts val="3502"/>
                </a:lnSpc>
              </a:pPr>
              <a:endParaRPr/>
            </a:p>
          </p:txBody>
        </p:sp>
      </p:grpSp>
      <p:sp>
        <p:nvSpPr>
          <p:cNvPr id="13" name="Slide Number Placeholder 2">
            <a:extLst>
              <a:ext uri="{FF2B5EF4-FFF2-40B4-BE49-F238E27FC236}">
                <a16:creationId xmlns:a16="http://schemas.microsoft.com/office/drawing/2014/main" id="{DAADD5FE-006A-800A-7987-3FF97E986CAF}"/>
              </a:ext>
            </a:extLst>
          </p:cNvPr>
          <p:cNvSpPr txBox="1">
            <a:spLocks/>
          </p:cNvSpPr>
          <p:nvPr>
            <p:custDataLst>
              <p:tags r:id="rId8"/>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10</a:t>
            </a:fld>
            <a:endParaRPr lang="en-US" sz="2800" b="1"/>
          </a:p>
        </p:txBody>
      </p:sp>
      <p:sp>
        <p:nvSpPr>
          <p:cNvPr id="18" name="ZoneTexte 7">
            <a:extLst>
              <a:ext uri="{FF2B5EF4-FFF2-40B4-BE49-F238E27FC236}">
                <a16:creationId xmlns:a16="http://schemas.microsoft.com/office/drawing/2014/main" id="{5AA61CEE-7152-2813-4340-AE51FC8A8062}"/>
              </a:ext>
            </a:extLst>
          </p:cNvPr>
          <p:cNvSpPr txBox="1"/>
          <p:nvPr>
            <p:custDataLst>
              <p:tags r:id="rId9"/>
            </p:custDataLst>
          </p:nvPr>
        </p:nvSpPr>
        <p:spPr>
          <a:xfrm>
            <a:off x="1471392" y="7792044"/>
            <a:ext cx="8628973" cy="769441"/>
          </a:xfrm>
          <a:prstGeom prst="rect">
            <a:avLst/>
          </a:prstGeom>
          <a:solidFill>
            <a:srgbClr val="9BAD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4400" b="1">
                <a:solidFill>
                  <a:srgbClr val="FFFFFF"/>
                </a:solidFill>
              </a:rPr>
              <a:t>« La communication, c’est la clé! » </a:t>
            </a:r>
          </a:p>
        </p:txBody>
      </p:sp>
    </p:spTree>
    <p:extLst>
      <p:ext uri="{BB962C8B-B14F-4D97-AF65-F5344CB8AC3E}">
        <p14:creationId xmlns:p14="http://schemas.microsoft.com/office/powerpoint/2010/main" val="26481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3">
              <a:alphaModFix amt="10999"/>
            </a:blip>
            <a:stretch>
              <a:fillRect t="-38185" b="-38185"/>
            </a:stretch>
          </a:blipFill>
        </p:spPr>
        <p:txBody>
          <a:bodyPr/>
          <a:lstStyle/>
          <a:p>
            <a:endParaRPr lang="fr-CA"/>
          </a:p>
        </p:txBody>
      </p:sp>
      <p:grpSp>
        <p:nvGrpSpPr>
          <p:cNvPr id="3" name="Group 3"/>
          <p:cNvGrpSpPr/>
          <p:nvPr>
            <p:custDataLst>
              <p:tags r:id="rId2"/>
            </p:custDataLst>
          </p:nvPr>
        </p:nvGrpSpPr>
        <p:grpSpPr>
          <a:xfrm>
            <a:off x="942318" y="3783875"/>
            <a:ext cx="3936072" cy="4709600"/>
            <a:chOff x="0" y="0"/>
            <a:chExt cx="1036661" cy="1787743"/>
          </a:xfrm>
        </p:grpSpPr>
        <p:sp>
          <p:nvSpPr>
            <p:cNvPr id="4" name="Freeform 4"/>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5" name="TextBox 5"/>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7" name="Freeform 7"/>
          <p:cNvSpPr/>
          <p:nvPr>
            <p:custDataLst>
              <p:tags r:id="rId3"/>
            </p:custDataLst>
          </p:nvPr>
        </p:nvSpPr>
        <p:spPr>
          <a:xfrm>
            <a:off x="622977" y="9087290"/>
            <a:ext cx="678674" cy="798439"/>
          </a:xfrm>
          <a:custGeom>
            <a:avLst/>
            <a:gdLst/>
            <a:ahLst/>
            <a:cxnLst/>
            <a:rect l="l" t="t" r="r" b="b"/>
            <a:pathLst>
              <a:path w="678674" h="798439">
                <a:moveTo>
                  <a:pt x="0" y="0"/>
                </a:moveTo>
                <a:lnTo>
                  <a:pt x="678674" y="0"/>
                </a:lnTo>
                <a:lnTo>
                  <a:pt x="678674" y="798439"/>
                </a:lnTo>
                <a:lnTo>
                  <a:pt x="0" y="79843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fr-CA"/>
          </a:p>
        </p:txBody>
      </p:sp>
      <p:sp>
        <p:nvSpPr>
          <p:cNvPr id="8" name="Freeform 8"/>
          <p:cNvSpPr/>
          <p:nvPr>
            <p:custDataLst>
              <p:tags r:id="rId4"/>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fr-CA"/>
          </a:p>
        </p:txBody>
      </p:sp>
      <p:grpSp>
        <p:nvGrpSpPr>
          <p:cNvPr id="9" name="Group 9"/>
          <p:cNvGrpSpPr/>
          <p:nvPr>
            <p:custDataLst>
              <p:tags r:id="rId5"/>
            </p:custDataLst>
          </p:nvPr>
        </p:nvGrpSpPr>
        <p:grpSpPr>
          <a:xfrm>
            <a:off x="5065140" y="3783875"/>
            <a:ext cx="3936072" cy="4709600"/>
            <a:chOff x="0" y="0"/>
            <a:chExt cx="1036661" cy="1787743"/>
          </a:xfrm>
        </p:grpSpPr>
        <p:sp>
          <p:nvSpPr>
            <p:cNvPr id="10" name="Freeform 10"/>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11" name="TextBox 11"/>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12" name="Freeform 12"/>
          <p:cNvSpPr/>
          <p:nvPr>
            <p:custDataLst>
              <p:tags r:id="rId6"/>
            </p:custDataLst>
          </p:nvPr>
        </p:nvSpPr>
        <p:spPr>
          <a:xfrm>
            <a:off x="2450188" y="3287359"/>
            <a:ext cx="2395916" cy="1587294"/>
          </a:xfrm>
          <a:custGeom>
            <a:avLst/>
            <a:gdLst/>
            <a:ahLst/>
            <a:cxnLst/>
            <a:rect l="l" t="t" r="r" b="b"/>
            <a:pathLst>
              <a:path w="2395916" h="1587294">
                <a:moveTo>
                  <a:pt x="0" y="0"/>
                </a:moveTo>
                <a:lnTo>
                  <a:pt x="2395916" y="0"/>
                </a:lnTo>
                <a:lnTo>
                  <a:pt x="2395916" y="1587294"/>
                </a:lnTo>
                <a:lnTo>
                  <a:pt x="0" y="1587294"/>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fr-CA"/>
          </a:p>
        </p:txBody>
      </p:sp>
      <p:sp>
        <p:nvSpPr>
          <p:cNvPr id="13" name="Freeform 13"/>
          <p:cNvSpPr/>
          <p:nvPr>
            <p:custDataLst>
              <p:tags r:id="rId7"/>
            </p:custDataLst>
          </p:nvPr>
        </p:nvSpPr>
        <p:spPr>
          <a:xfrm>
            <a:off x="7332589" y="2547208"/>
            <a:ext cx="1945778" cy="1818378"/>
          </a:xfrm>
          <a:custGeom>
            <a:avLst/>
            <a:gdLst/>
            <a:ahLst/>
            <a:cxnLst/>
            <a:rect l="l" t="t" r="r" b="b"/>
            <a:pathLst>
              <a:path w="1945778" h="1818378">
                <a:moveTo>
                  <a:pt x="0" y="0"/>
                </a:moveTo>
                <a:lnTo>
                  <a:pt x="1945777" y="0"/>
                </a:lnTo>
                <a:lnTo>
                  <a:pt x="1945777" y="1818378"/>
                </a:lnTo>
                <a:lnTo>
                  <a:pt x="0" y="1818378"/>
                </a:lnTo>
                <a:lnTo>
                  <a:pt x="0" y="0"/>
                </a:lnTo>
                <a:close/>
              </a:path>
            </a:pathLst>
          </a:custGeom>
          <a:blipFill>
            <a:blip r:embed="rId30"/>
            <a:stretch>
              <a:fillRect r="-3341" b="-19386"/>
            </a:stretch>
          </a:blipFill>
        </p:spPr>
        <p:txBody>
          <a:bodyPr/>
          <a:lstStyle/>
          <a:p>
            <a:endParaRPr lang="fr-CA"/>
          </a:p>
        </p:txBody>
      </p:sp>
      <p:grpSp>
        <p:nvGrpSpPr>
          <p:cNvPr id="14" name="Group 14"/>
          <p:cNvGrpSpPr/>
          <p:nvPr>
            <p:custDataLst>
              <p:tags r:id="rId8"/>
            </p:custDataLst>
          </p:nvPr>
        </p:nvGrpSpPr>
        <p:grpSpPr>
          <a:xfrm>
            <a:off x="9191711" y="3783875"/>
            <a:ext cx="3936072" cy="4709600"/>
            <a:chOff x="0" y="0"/>
            <a:chExt cx="1036661" cy="1787743"/>
          </a:xfrm>
        </p:grpSpPr>
        <p:sp>
          <p:nvSpPr>
            <p:cNvPr id="15" name="Freeform 15"/>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16" name="TextBox 16"/>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grpSp>
        <p:nvGrpSpPr>
          <p:cNvPr id="17" name="Group 17"/>
          <p:cNvGrpSpPr/>
          <p:nvPr>
            <p:custDataLst>
              <p:tags r:id="rId9"/>
            </p:custDataLst>
          </p:nvPr>
        </p:nvGrpSpPr>
        <p:grpSpPr>
          <a:xfrm>
            <a:off x="13318283" y="3783875"/>
            <a:ext cx="3936072" cy="4709600"/>
            <a:chOff x="0" y="0"/>
            <a:chExt cx="1036661" cy="1787743"/>
          </a:xfrm>
        </p:grpSpPr>
        <p:sp>
          <p:nvSpPr>
            <p:cNvPr id="18" name="Freeform 18"/>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19" name="TextBox 19"/>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20" name="Freeform 20"/>
          <p:cNvSpPr/>
          <p:nvPr>
            <p:custDataLst>
              <p:tags r:id="rId10"/>
            </p:custDataLst>
          </p:nvPr>
        </p:nvSpPr>
        <p:spPr>
          <a:xfrm>
            <a:off x="9278367" y="6904985"/>
            <a:ext cx="2248033" cy="1981079"/>
          </a:xfrm>
          <a:custGeom>
            <a:avLst/>
            <a:gdLst/>
            <a:ahLst/>
            <a:cxnLst/>
            <a:rect l="l" t="t" r="r" b="b"/>
            <a:pathLst>
              <a:path w="2248033" h="1981079">
                <a:moveTo>
                  <a:pt x="0" y="0"/>
                </a:moveTo>
                <a:lnTo>
                  <a:pt x="2248032" y="0"/>
                </a:lnTo>
                <a:lnTo>
                  <a:pt x="2248032" y="1981079"/>
                </a:lnTo>
                <a:lnTo>
                  <a:pt x="0" y="1981079"/>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1" name="Freeform 21"/>
          <p:cNvSpPr/>
          <p:nvPr>
            <p:custDataLst>
              <p:tags r:id="rId11"/>
            </p:custDataLst>
          </p:nvPr>
        </p:nvSpPr>
        <p:spPr>
          <a:xfrm>
            <a:off x="13252980" y="3213384"/>
            <a:ext cx="2214158" cy="1818378"/>
          </a:xfrm>
          <a:custGeom>
            <a:avLst/>
            <a:gdLst/>
            <a:ahLst/>
            <a:cxnLst/>
            <a:rect l="l" t="t" r="r" b="b"/>
            <a:pathLst>
              <a:path w="2214158" h="1818378">
                <a:moveTo>
                  <a:pt x="0" y="0"/>
                </a:moveTo>
                <a:lnTo>
                  <a:pt x="2214158" y="0"/>
                </a:lnTo>
                <a:lnTo>
                  <a:pt x="2214158" y="1818377"/>
                </a:lnTo>
                <a:lnTo>
                  <a:pt x="0" y="1818377"/>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fr-CA"/>
          </a:p>
        </p:txBody>
      </p:sp>
      <p:sp>
        <p:nvSpPr>
          <p:cNvPr id="22" name="ZoneTexte 21">
            <a:extLst>
              <a:ext uri="{FF2B5EF4-FFF2-40B4-BE49-F238E27FC236}">
                <a16:creationId xmlns:a16="http://schemas.microsoft.com/office/drawing/2014/main" id="{2CE4100C-1566-4E98-D314-4C38610F8CA4}"/>
              </a:ext>
            </a:extLst>
          </p:cNvPr>
          <p:cNvSpPr txBox="1"/>
          <p:nvPr>
            <p:custDataLst>
              <p:tags r:id="rId12"/>
            </p:custDataLst>
          </p:nvPr>
        </p:nvSpPr>
        <p:spPr>
          <a:xfrm>
            <a:off x="398389" y="391751"/>
            <a:ext cx="13868400" cy="1446550"/>
          </a:xfrm>
          <a:prstGeom prst="rect">
            <a:avLst/>
          </a:prstGeom>
          <a:noFill/>
        </p:spPr>
        <p:txBody>
          <a:bodyPr wrap="square" rtlCol="0">
            <a:spAutoFit/>
          </a:bodyPr>
          <a:lstStyle/>
          <a:p>
            <a:r>
              <a:rPr lang="fr-CA" sz="8800" b="1">
                <a:solidFill>
                  <a:srgbClr val="0038FF"/>
                </a:solidFill>
              </a:rPr>
              <a:t>Communiquer, c’est la clé!</a:t>
            </a:r>
          </a:p>
        </p:txBody>
      </p:sp>
      <p:sp>
        <p:nvSpPr>
          <p:cNvPr id="23" name="ZoneTexte 22">
            <a:extLst>
              <a:ext uri="{FF2B5EF4-FFF2-40B4-BE49-F238E27FC236}">
                <a16:creationId xmlns:a16="http://schemas.microsoft.com/office/drawing/2014/main" id="{CDBE13E4-E7A3-7166-68E7-243A15FB736B}"/>
              </a:ext>
            </a:extLst>
          </p:cNvPr>
          <p:cNvSpPr txBox="1"/>
          <p:nvPr>
            <p:custDataLst>
              <p:tags r:id="rId13"/>
            </p:custDataLst>
          </p:nvPr>
        </p:nvSpPr>
        <p:spPr>
          <a:xfrm>
            <a:off x="1599868" y="5538510"/>
            <a:ext cx="2620972" cy="1200329"/>
          </a:xfrm>
          <a:prstGeom prst="rect">
            <a:avLst/>
          </a:prstGeom>
        </p:spPr>
        <p:txBody>
          <a:bodyPr wrap="square" rtlCol="0">
            <a:spAutoFit/>
          </a:bodyPr>
          <a:lstStyle/>
          <a:p>
            <a:pPr algn="ctr"/>
            <a:r>
              <a:rPr lang="fr-CA" sz="3600" b="1"/>
              <a:t>Te calmer et te recentrer​</a:t>
            </a:r>
          </a:p>
        </p:txBody>
      </p:sp>
      <p:sp>
        <p:nvSpPr>
          <p:cNvPr id="24" name="ZoneTexte 23">
            <a:extLst>
              <a:ext uri="{FF2B5EF4-FFF2-40B4-BE49-F238E27FC236}">
                <a16:creationId xmlns:a16="http://schemas.microsoft.com/office/drawing/2014/main" id="{87A04A01-3423-969C-76C1-58995D549698}"/>
              </a:ext>
            </a:extLst>
          </p:cNvPr>
          <p:cNvSpPr txBox="1"/>
          <p:nvPr>
            <p:custDataLst>
              <p:tags r:id="rId14"/>
            </p:custDataLst>
          </p:nvPr>
        </p:nvSpPr>
        <p:spPr>
          <a:xfrm>
            <a:off x="5481741" y="5161142"/>
            <a:ext cx="3019964" cy="1754326"/>
          </a:xfrm>
          <a:prstGeom prst="rect">
            <a:avLst/>
          </a:prstGeom>
        </p:spPr>
        <p:txBody>
          <a:bodyPr wrap="square" rtlCol="0">
            <a:spAutoFit/>
          </a:bodyPr>
          <a:lstStyle/>
          <a:p>
            <a:pPr algn="ctr"/>
            <a:r>
              <a:rPr lang="fr-CA" sz="3600" b="1"/>
              <a:t>Communiquer avec bienveillance</a:t>
            </a:r>
          </a:p>
        </p:txBody>
      </p:sp>
      <p:sp>
        <p:nvSpPr>
          <p:cNvPr id="25" name="ZoneTexte 24">
            <a:extLst>
              <a:ext uri="{FF2B5EF4-FFF2-40B4-BE49-F238E27FC236}">
                <a16:creationId xmlns:a16="http://schemas.microsoft.com/office/drawing/2014/main" id="{117F9C74-45BF-98BC-520B-D62C1D8B4AE7}"/>
              </a:ext>
            </a:extLst>
          </p:cNvPr>
          <p:cNvSpPr txBox="1"/>
          <p:nvPr>
            <p:custDataLst>
              <p:tags r:id="rId15"/>
            </p:custDataLst>
          </p:nvPr>
        </p:nvSpPr>
        <p:spPr>
          <a:xfrm>
            <a:off x="9649765" y="5438140"/>
            <a:ext cx="3019964" cy="1200329"/>
          </a:xfrm>
          <a:prstGeom prst="rect">
            <a:avLst/>
          </a:prstGeom>
        </p:spPr>
        <p:txBody>
          <a:bodyPr wrap="square" rtlCol="0">
            <a:spAutoFit/>
          </a:bodyPr>
          <a:lstStyle/>
          <a:p>
            <a:pPr algn="ctr"/>
            <a:r>
              <a:rPr lang="fr-CA" sz="3600" b="1"/>
              <a:t>Chercher des solutions​</a:t>
            </a:r>
          </a:p>
        </p:txBody>
      </p:sp>
      <p:sp>
        <p:nvSpPr>
          <p:cNvPr id="26" name="ZoneTexte 25">
            <a:extLst>
              <a:ext uri="{FF2B5EF4-FFF2-40B4-BE49-F238E27FC236}">
                <a16:creationId xmlns:a16="http://schemas.microsoft.com/office/drawing/2014/main" id="{63C4CFCA-EDB7-C8E3-4A23-0A52A58BC450}"/>
              </a:ext>
            </a:extLst>
          </p:cNvPr>
          <p:cNvSpPr txBox="1"/>
          <p:nvPr>
            <p:custDataLst>
              <p:tags r:id="rId16"/>
            </p:custDataLst>
          </p:nvPr>
        </p:nvSpPr>
        <p:spPr>
          <a:xfrm>
            <a:off x="13776337" y="5232502"/>
            <a:ext cx="3019964" cy="1754326"/>
          </a:xfrm>
          <a:prstGeom prst="rect">
            <a:avLst/>
          </a:prstGeom>
        </p:spPr>
        <p:txBody>
          <a:bodyPr wrap="square" rtlCol="0">
            <a:spAutoFit/>
          </a:bodyPr>
          <a:lstStyle/>
          <a:p>
            <a:pPr algn="ctr"/>
            <a:r>
              <a:rPr lang="fr-CA" sz="3600" b="1"/>
              <a:t>Choisir et appliquer une solution</a:t>
            </a:r>
          </a:p>
        </p:txBody>
      </p:sp>
      <p:sp>
        <p:nvSpPr>
          <p:cNvPr id="27" name="Ellipse 26">
            <a:extLst>
              <a:ext uri="{FF2B5EF4-FFF2-40B4-BE49-F238E27FC236}">
                <a16:creationId xmlns:a16="http://schemas.microsoft.com/office/drawing/2014/main" id="{FEE70793-A599-33CA-5B42-6E1A7964F3A4}"/>
              </a:ext>
            </a:extLst>
          </p:cNvPr>
          <p:cNvSpPr/>
          <p:nvPr>
            <p:custDataLst>
              <p:tags r:id="rId17"/>
            </p:custDataLst>
          </p:nvPr>
        </p:nvSpPr>
        <p:spPr>
          <a:xfrm>
            <a:off x="752243" y="3583135"/>
            <a:ext cx="713786" cy="713786"/>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a:t>01</a:t>
            </a:r>
          </a:p>
        </p:txBody>
      </p:sp>
      <p:sp>
        <p:nvSpPr>
          <p:cNvPr id="28" name="Ellipse 27">
            <a:extLst>
              <a:ext uri="{FF2B5EF4-FFF2-40B4-BE49-F238E27FC236}">
                <a16:creationId xmlns:a16="http://schemas.microsoft.com/office/drawing/2014/main" id="{19D8E48D-F94A-49ED-F28F-FDA959D436BF}"/>
              </a:ext>
            </a:extLst>
          </p:cNvPr>
          <p:cNvSpPr/>
          <p:nvPr>
            <p:custDataLst>
              <p:tags r:id="rId18"/>
            </p:custDataLst>
          </p:nvPr>
        </p:nvSpPr>
        <p:spPr>
          <a:xfrm>
            <a:off x="4965046" y="7935842"/>
            <a:ext cx="713786" cy="713786"/>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a:t>02</a:t>
            </a:r>
          </a:p>
        </p:txBody>
      </p:sp>
      <p:sp>
        <p:nvSpPr>
          <p:cNvPr id="29" name="Ellipse 28">
            <a:extLst>
              <a:ext uri="{FF2B5EF4-FFF2-40B4-BE49-F238E27FC236}">
                <a16:creationId xmlns:a16="http://schemas.microsoft.com/office/drawing/2014/main" id="{7F733E3D-C5DD-3D1D-759F-EC1DFADDE048}"/>
              </a:ext>
            </a:extLst>
          </p:cNvPr>
          <p:cNvSpPr/>
          <p:nvPr>
            <p:custDataLst>
              <p:tags r:id="rId19"/>
            </p:custDataLst>
          </p:nvPr>
        </p:nvSpPr>
        <p:spPr>
          <a:xfrm>
            <a:off x="10846182" y="3377760"/>
            <a:ext cx="713786" cy="713786"/>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a:t>03</a:t>
            </a:r>
          </a:p>
        </p:txBody>
      </p:sp>
      <p:sp>
        <p:nvSpPr>
          <p:cNvPr id="30" name="Ellipse 29">
            <a:extLst>
              <a:ext uri="{FF2B5EF4-FFF2-40B4-BE49-F238E27FC236}">
                <a16:creationId xmlns:a16="http://schemas.microsoft.com/office/drawing/2014/main" id="{43FC9C7C-5BF5-256F-E03C-E485279B9AC7}"/>
              </a:ext>
            </a:extLst>
          </p:cNvPr>
          <p:cNvSpPr/>
          <p:nvPr>
            <p:custDataLst>
              <p:tags r:id="rId20"/>
            </p:custDataLst>
          </p:nvPr>
        </p:nvSpPr>
        <p:spPr>
          <a:xfrm>
            <a:off x="16881200" y="6738839"/>
            <a:ext cx="713786" cy="713786"/>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a:t>04</a:t>
            </a:r>
          </a:p>
        </p:txBody>
      </p:sp>
      <p:sp>
        <p:nvSpPr>
          <p:cNvPr id="31" name="Slide Number Placeholder 2">
            <a:extLst>
              <a:ext uri="{FF2B5EF4-FFF2-40B4-BE49-F238E27FC236}">
                <a16:creationId xmlns:a16="http://schemas.microsoft.com/office/drawing/2014/main" id="{ED5592F8-E68D-A6AF-72F6-A244AA7B3E76}"/>
              </a:ext>
            </a:extLst>
          </p:cNvPr>
          <p:cNvSpPr txBox="1">
            <a:spLocks/>
          </p:cNvSpPr>
          <p:nvPr>
            <p:custDataLst>
              <p:tags r:id="rId21"/>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11</a:t>
            </a:fld>
            <a:endParaRPr lang="en-US" sz="2800" b="1"/>
          </a:p>
        </p:txBody>
      </p:sp>
      <p:sp>
        <p:nvSpPr>
          <p:cNvPr id="33" name="ZoneTexte 32">
            <a:extLst>
              <a:ext uri="{FF2B5EF4-FFF2-40B4-BE49-F238E27FC236}">
                <a16:creationId xmlns:a16="http://schemas.microsoft.com/office/drawing/2014/main" id="{4734261F-8A29-8BDD-C937-D475634993E3}"/>
              </a:ext>
            </a:extLst>
          </p:cNvPr>
          <p:cNvSpPr txBox="1"/>
          <p:nvPr/>
        </p:nvSpPr>
        <p:spPr>
          <a:xfrm>
            <a:off x="1914526" y="1922892"/>
            <a:ext cx="14046428" cy="584775"/>
          </a:xfrm>
          <a:prstGeom prst="rect">
            <a:avLst/>
          </a:prstGeom>
        </p:spPr>
        <p:txBody>
          <a:bodyPr wrap="square" rtlCol="0">
            <a:spAutoFit/>
          </a:bodyPr>
          <a:lstStyle/>
          <a:p>
            <a:pPr algn="ctr"/>
            <a:r>
              <a:rPr lang="fr-CA" sz="3200" b="1"/>
              <a:t>Démarche de résolution des conflits basée sur la communication bienveillante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P spid="21" grpId="0" animBg="1"/>
      <p:bldP spid="23" grpId="0"/>
      <p:bldP spid="24" grpId="0"/>
      <p:bldP spid="25" grpId="0"/>
      <p:bldP spid="26" grpId="0"/>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6F44D6E-8388-2606-583F-3C639C2EA8E2}"/>
              </a:ext>
            </a:extLst>
          </p:cNvPr>
          <p:cNvSpPr>
            <a:spLocks noGrp="1"/>
          </p:cNvSpPr>
          <p:nvPr>
            <p:ph type="sldNum" sz="quarter" idx="12"/>
            <p:custDataLst>
              <p:tags r:id="rId1"/>
            </p:custDataLst>
          </p:nvPr>
        </p:nvSpPr>
        <p:spPr/>
        <p:txBody>
          <a:bodyPr/>
          <a:lstStyle/>
          <a:p>
            <a:fld id="{B6F15528-21DE-4FAA-801E-634DDDAF4B2B}" type="slidenum">
              <a:rPr lang="en-US" smtClean="0"/>
              <a:pPr/>
              <a:t>12</a:t>
            </a:fld>
            <a:endParaRPr lang="en-US"/>
          </a:p>
        </p:txBody>
      </p:sp>
      <p:sp>
        <p:nvSpPr>
          <p:cNvPr id="3" name="Freeform 2">
            <a:extLst>
              <a:ext uri="{FF2B5EF4-FFF2-40B4-BE49-F238E27FC236}">
                <a16:creationId xmlns:a16="http://schemas.microsoft.com/office/drawing/2014/main" id="{0627D471-B8F8-CD19-19B3-46A76A8B9C81}"/>
              </a:ext>
            </a:extLst>
          </p:cNvPr>
          <p:cNvSpPr/>
          <p:nvPr>
            <p:custDataLst>
              <p:tags r:id="rId2"/>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2">
              <a:alphaModFix amt="10999"/>
            </a:blip>
            <a:stretch>
              <a:fillRect t="-38185" b="-38185"/>
            </a:stretch>
          </a:blipFill>
        </p:spPr>
        <p:txBody>
          <a:bodyPr/>
          <a:lstStyle/>
          <a:p>
            <a:endParaRPr lang="fr-CA"/>
          </a:p>
        </p:txBody>
      </p:sp>
      <p:sp>
        <p:nvSpPr>
          <p:cNvPr id="4" name="Freeform 8">
            <a:extLst>
              <a:ext uri="{FF2B5EF4-FFF2-40B4-BE49-F238E27FC236}">
                <a16:creationId xmlns:a16="http://schemas.microsoft.com/office/drawing/2014/main" id="{D4F3669F-B251-302F-CE73-7C6275D4536C}"/>
              </a:ext>
            </a:extLst>
          </p:cNvPr>
          <p:cNvSpPr/>
          <p:nvPr>
            <p:custDataLst>
              <p:tags r:id="rId3"/>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fr-CA"/>
          </a:p>
        </p:txBody>
      </p:sp>
      <p:sp>
        <p:nvSpPr>
          <p:cNvPr id="5" name="ZoneTexte 4">
            <a:extLst>
              <a:ext uri="{FF2B5EF4-FFF2-40B4-BE49-F238E27FC236}">
                <a16:creationId xmlns:a16="http://schemas.microsoft.com/office/drawing/2014/main" id="{5F480496-7454-62BC-0750-909DA32F173D}"/>
              </a:ext>
            </a:extLst>
          </p:cNvPr>
          <p:cNvSpPr txBox="1"/>
          <p:nvPr>
            <p:custDataLst>
              <p:tags r:id="rId4"/>
            </p:custDataLst>
          </p:nvPr>
        </p:nvSpPr>
        <p:spPr>
          <a:xfrm>
            <a:off x="652383" y="745918"/>
            <a:ext cx="13868400" cy="1446550"/>
          </a:xfrm>
          <a:prstGeom prst="rect">
            <a:avLst/>
          </a:prstGeom>
          <a:noFill/>
        </p:spPr>
        <p:txBody>
          <a:bodyPr wrap="square" rtlCol="0">
            <a:spAutoFit/>
          </a:bodyPr>
          <a:lstStyle/>
          <a:p>
            <a:r>
              <a:rPr lang="fr-CA" sz="8800" b="1">
                <a:solidFill>
                  <a:srgbClr val="0038FF"/>
                </a:solidFill>
              </a:rPr>
              <a:t>Communiquer, c’est la clé!</a:t>
            </a:r>
          </a:p>
        </p:txBody>
      </p:sp>
      <p:grpSp>
        <p:nvGrpSpPr>
          <p:cNvPr id="6" name="Group 3">
            <a:extLst>
              <a:ext uri="{FF2B5EF4-FFF2-40B4-BE49-F238E27FC236}">
                <a16:creationId xmlns:a16="http://schemas.microsoft.com/office/drawing/2014/main" id="{89CE8462-E9CE-5EF4-A725-A7D1103B9987}"/>
              </a:ext>
            </a:extLst>
          </p:cNvPr>
          <p:cNvGrpSpPr/>
          <p:nvPr>
            <p:custDataLst>
              <p:tags r:id="rId5"/>
            </p:custDataLst>
          </p:nvPr>
        </p:nvGrpSpPr>
        <p:grpSpPr>
          <a:xfrm>
            <a:off x="775665" y="2938385"/>
            <a:ext cx="13622724" cy="5567129"/>
            <a:chOff x="0" y="0"/>
            <a:chExt cx="1036661" cy="1787743"/>
          </a:xfrm>
        </p:grpSpPr>
        <p:sp>
          <p:nvSpPr>
            <p:cNvPr id="7" name="Freeform 4">
              <a:extLst>
                <a:ext uri="{FF2B5EF4-FFF2-40B4-BE49-F238E27FC236}">
                  <a16:creationId xmlns:a16="http://schemas.microsoft.com/office/drawing/2014/main" id="{9DDE23FB-4782-2651-4C36-56941CDC843F}"/>
                </a:ext>
              </a:extLst>
            </p:cNvPr>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8" name="TextBox 5">
              <a:extLst>
                <a:ext uri="{FF2B5EF4-FFF2-40B4-BE49-F238E27FC236}">
                  <a16:creationId xmlns:a16="http://schemas.microsoft.com/office/drawing/2014/main" id="{6492AFF7-2771-677B-3114-ADE8B1BE9932}"/>
                </a:ext>
              </a:extLst>
            </p:cNvPr>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9" name="Freeform 12">
            <a:extLst>
              <a:ext uri="{FF2B5EF4-FFF2-40B4-BE49-F238E27FC236}">
                <a16:creationId xmlns:a16="http://schemas.microsoft.com/office/drawing/2014/main" id="{4C8FE4BB-0BF7-CA04-9646-75BA7683B7ED}"/>
              </a:ext>
            </a:extLst>
          </p:cNvPr>
          <p:cNvSpPr/>
          <p:nvPr>
            <p:custDataLst>
              <p:tags r:id="rId6"/>
            </p:custDataLst>
          </p:nvPr>
        </p:nvSpPr>
        <p:spPr>
          <a:xfrm>
            <a:off x="12335426" y="7198737"/>
            <a:ext cx="2952215" cy="1788935"/>
          </a:xfrm>
          <a:custGeom>
            <a:avLst/>
            <a:gdLst/>
            <a:ahLst/>
            <a:cxnLst/>
            <a:rect l="l" t="t" r="r" b="b"/>
            <a:pathLst>
              <a:path w="2395916" h="1587294">
                <a:moveTo>
                  <a:pt x="0" y="0"/>
                </a:moveTo>
                <a:lnTo>
                  <a:pt x="2395916" y="0"/>
                </a:lnTo>
                <a:lnTo>
                  <a:pt x="2395916" y="1587294"/>
                </a:lnTo>
                <a:lnTo>
                  <a:pt x="0" y="158729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fr-CA"/>
          </a:p>
        </p:txBody>
      </p:sp>
      <p:sp>
        <p:nvSpPr>
          <p:cNvPr id="12" name="Rectangle 11">
            <a:extLst>
              <a:ext uri="{FF2B5EF4-FFF2-40B4-BE49-F238E27FC236}">
                <a16:creationId xmlns:a16="http://schemas.microsoft.com/office/drawing/2014/main" id="{3F77A911-3B47-CB8B-6007-E17F0A57FBDA}"/>
              </a:ext>
            </a:extLst>
          </p:cNvPr>
          <p:cNvSpPr/>
          <p:nvPr>
            <p:custDataLst>
              <p:tags r:id="rId7"/>
            </p:custDataLst>
          </p:nvPr>
        </p:nvSpPr>
        <p:spPr>
          <a:xfrm>
            <a:off x="775665" y="2938387"/>
            <a:ext cx="5898090" cy="12139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9BC0F768-E003-2310-51D6-B5A8C2516C1A}"/>
              </a:ext>
            </a:extLst>
          </p:cNvPr>
          <p:cNvSpPr/>
          <p:nvPr>
            <p:custDataLst>
              <p:tags r:id="rId8"/>
            </p:custDataLst>
          </p:nvPr>
        </p:nvSpPr>
        <p:spPr>
          <a:xfrm>
            <a:off x="363759" y="2505375"/>
            <a:ext cx="1101742" cy="1101742"/>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4400" b="1"/>
              <a:t>01</a:t>
            </a:r>
          </a:p>
        </p:txBody>
      </p:sp>
      <p:sp>
        <p:nvSpPr>
          <p:cNvPr id="10" name="ZoneTexte 9">
            <a:extLst>
              <a:ext uri="{FF2B5EF4-FFF2-40B4-BE49-F238E27FC236}">
                <a16:creationId xmlns:a16="http://schemas.microsoft.com/office/drawing/2014/main" id="{8BF89734-3DFE-B8DB-7D83-2488FFB914CE}"/>
              </a:ext>
            </a:extLst>
          </p:cNvPr>
          <p:cNvSpPr txBox="1"/>
          <p:nvPr>
            <p:custDataLst>
              <p:tags r:id="rId9"/>
            </p:custDataLst>
          </p:nvPr>
        </p:nvSpPr>
        <p:spPr>
          <a:xfrm>
            <a:off x="1345143" y="3260820"/>
            <a:ext cx="5740517" cy="646331"/>
          </a:xfrm>
          <a:prstGeom prst="rect">
            <a:avLst/>
          </a:prstGeom>
        </p:spPr>
        <p:txBody>
          <a:bodyPr wrap="square" rtlCol="0">
            <a:spAutoFit/>
          </a:bodyPr>
          <a:lstStyle/>
          <a:p>
            <a:r>
              <a:rPr lang="fr-CA" sz="3600" b="1"/>
              <a:t>Te calmer et te recentrer​</a:t>
            </a:r>
          </a:p>
        </p:txBody>
      </p:sp>
      <p:sp>
        <p:nvSpPr>
          <p:cNvPr id="16" name="ZoneTexte 15">
            <a:extLst>
              <a:ext uri="{FF2B5EF4-FFF2-40B4-BE49-F238E27FC236}">
                <a16:creationId xmlns:a16="http://schemas.microsoft.com/office/drawing/2014/main" id="{B942D956-ECAA-064A-253B-D3AF2E03125B}"/>
              </a:ext>
            </a:extLst>
          </p:cNvPr>
          <p:cNvSpPr txBox="1"/>
          <p:nvPr>
            <p:custDataLst>
              <p:tags r:id="rId10"/>
            </p:custDataLst>
          </p:nvPr>
        </p:nvSpPr>
        <p:spPr>
          <a:xfrm>
            <a:off x="1345141" y="4452330"/>
            <a:ext cx="12466392" cy="3539430"/>
          </a:xfrm>
          <a:prstGeom prst="rect">
            <a:avLst/>
          </a:prstGeom>
          <a:noFill/>
        </p:spPr>
        <p:txBody>
          <a:bodyPr wrap="square">
            <a:spAutoFit/>
          </a:bodyPr>
          <a:lstStyle/>
          <a:p>
            <a:pPr marL="285750" indent="-285750" algn="just">
              <a:buFont typeface="Arial" panose="020B0604020202020204" pitchFamily="34" charset="0"/>
              <a:buChar char="•"/>
            </a:pPr>
            <a:r>
              <a:rPr lang="fr-CA" sz="2800"/>
              <a:t>T’arrêter, prendre une pause;​</a:t>
            </a:r>
          </a:p>
          <a:p>
            <a:pPr marL="285750" indent="-285750" algn="just">
              <a:buFont typeface="Arial" panose="020B0604020202020204" pitchFamily="34" charset="0"/>
              <a:buChar char="•"/>
            </a:pPr>
            <a:r>
              <a:rPr lang="fr-CA" sz="2800"/>
              <a:t>Te retirer de la situation conflictuelle, aller dans un endroit tranquille;​</a:t>
            </a:r>
          </a:p>
          <a:p>
            <a:pPr marL="285750" indent="-285750" algn="just">
              <a:buFont typeface="Arial" panose="020B0604020202020204" pitchFamily="34" charset="0"/>
              <a:buChar char="•"/>
            </a:pPr>
            <a:r>
              <a:rPr lang="fr-CA" sz="2800"/>
              <a:t>Respirer profondément;​</a:t>
            </a:r>
          </a:p>
          <a:p>
            <a:pPr marL="285750" indent="-285750" algn="just">
              <a:buFont typeface="Arial" panose="020B0604020202020204" pitchFamily="34" charset="0"/>
              <a:buChar char="•"/>
            </a:pPr>
            <a:r>
              <a:rPr lang="fr-CA" sz="2800"/>
              <a:t>Observer ce qui se vit à l’intérieur de toi;​</a:t>
            </a:r>
          </a:p>
          <a:p>
            <a:pPr marL="285750" indent="-285750" algn="just">
              <a:buFont typeface="Arial" panose="020B0604020202020204" pitchFamily="34" charset="0"/>
              <a:buChar char="•"/>
            </a:pPr>
            <a:r>
              <a:rPr lang="fr-CA" sz="2800"/>
              <a:t>Identifier tes émotions et tes besoins dans le conflit;​</a:t>
            </a:r>
          </a:p>
          <a:p>
            <a:pPr marL="285750" indent="-285750" algn="just">
              <a:buFont typeface="Arial" panose="020B0604020202020204" pitchFamily="34" charset="0"/>
              <a:buChar char="•"/>
            </a:pPr>
            <a:r>
              <a:rPr lang="fr-CA" sz="2800"/>
              <a:t>Libérer sainement tes émotions (bouger, dessiner, écrire, écouter de la musique qui apaise, etc.);​</a:t>
            </a:r>
          </a:p>
          <a:p>
            <a:pPr marL="285750" indent="-285750" algn="just">
              <a:buFont typeface="Arial" panose="020B0604020202020204" pitchFamily="34" charset="0"/>
              <a:buChar char="•"/>
            </a:pPr>
            <a:r>
              <a:rPr lang="fr-CA" sz="2800"/>
              <a:t>Recentrer ton attention sur ce qui est important pour toi, tes valeurs.</a:t>
            </a:r>
          </a:p>
        </p:txBody>
      </p:sp>
      <p:sp>
        <p:nvSpPr>
          <p:cNvPr id="17" name="Freeform 13">
            <a:extLst>
              <a:ext uri="{FF2B5EF4-FFF2-40B4-BE49-F238E27FC236}">
                <a16:creationId xmlns:a16="http://schemas.microsoft.com/office/drawing/2014/main" id="{F0BE11A8-8F54-9119-C6AB-753B172E3B2C}"/>
              </a:ext>
            </a:extLst>
          </p:cNvPr>
          <p:cNvSpPr/>
          <p:nvPr>
            <p:custDataLst>
              <p:tags r:id="rId11"/>
            </p:custDataLst>
          </p:nvPr>
        </p:nvSpPr>
        <p:spPr>
          <a:xfrm>
            <a:off x="12030075" y="1657350"/>
            <a:ext cx="4686300" cy="4619113"/>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fr-CA"/>
          </a:p>
        </p:txBody>
      </p:sp>
      <p:sp>
        <p:nvSpPr>
          <p:cNvPr id="18" name="ZoneTexte 6">
            <a:extLst>
              <a:ext uri="{FF2B5EF4-FFF2-40B4-BE49-F238E27FC236}">
                <a16:creationId xmlns:a16="http://schemas.microsoft.com/office/drawing/2014/main" id="{5049484C-6FD2-5B5F-40D1-5AB8CECEB1FB}"/>
              </a:ext>
            </a:extLst>
          </p:cNvPr>
          <p:cNvSpPr txBox="1"/>
          <p:nvPr>
            <p:custDataLst>
              <p:tags r:id="rId12"/>
            </p:custDataLst>
          </p:nvPr>
        </p:nvSpPr>
        <p:spPr>
          <a:xfrm>
            <a:off x="13123670" y="2815763"/>
            <a:ext cx="2544074" cy="280076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3200" b="1">
                <a:solidFill>
                  <a:srgbClr val="0038FF"/>
                </a:solidFill>
                <a:effectLst/>
                <a:latin typeface="Calibri" panose="020F0502020204030204" pitchFamily="34" charset="0"/>
                <a:ea typeface="Trebuchet MS" panose="020B0603020202020204" pitchFamily="34" charset="0"/>
              </a:rPr>
              <a:t>Petit rappel </a:t>
            </a:r>
            <a:r>
              <a:rPr lang="fr-CA" sz="3200">
                <a:solidFill>
                  <a:srgbClr val="0038FF"/>
                </a:solidFill>
                <a:effectLst/>
                <a:latin typeface="Calibri" panose="020F0502020204030204" pitchFamily="34" charset="0"/>
                <a:ea typeface="Trebuchet MS" panose="020B0603020202020204" pitchFamily="34" charset="0"/>
              </a:rPr>
              <a:t> </a:t>
            </a:r>
          </a:p>
          <a:p>
            <a:pPr algn="ctr"/>
            <a:r>
              <a:rPr lang="fr-CA" sz="2400">
                <a:latin typeface="Calibri" panose="020F0502020204030204" pitchFamily="34" charset="0"/>
                <a:ea typeface="Trebuchet MS" panose="020B0603020202020204" pitchFamily="34" charset="0"/>
              </a:rPr>
              <a:t>T</a:t>
            </a:r>
            <a:r>
              <a:rPr lang="fr-CA" sz="2400">
                <a:effectLst/>
                <a:latin typeface="Calibri" panose="020F0502020204030204" pitchFamily="34" charset="0"/>
                <a:ea typeface="Trebuchet MS" panose="020B0603020202020204" pitchFamily="34" charset="0"/>
              </a:rPr>
              <a:t>es émotions te parlent! Elles </a:t>
            </a:r>
            <a:r>
              <a:rPr lang="fr-CA" sz="2400">
                <a:effectLst/>
                <a:latin typeface="Calibri" panose="020F0502020204030204" pitchFamily="34" charset="0"/>
                <a:ea typeface="Raleway" pitchFamily="2" charset="0"/>
              </a:rPr>
              <a:t>te livrent un message important : </a:t>
            </a:r>
            <a:r>
              <a:rPr lang="fr-CA" sz="2400" b="1">
                <a:effectLst/>
                <a:latin typeface="Calibri" panose="020F0502020204030204" pitchFamily="34" charset="0"/>
                <a:ea typeface="Raleway" pitchFamily="2" charset="0"/>
              </a:rPr>
              <a:t>« un besoin mérite ton attention! »</a:t>
            </a:r>
            <a:r>
              <a:rPr lang="fr-CA" sz="2400">
                <a:effectLst/>
                <a:latin typeface="Calibri" panose="020F0502020204030204" pitchFamily="34" charset="0"/>
                <a:ea typeface="Raleway" pitchFamily="2" charset="0"/>
              </a:rPr>
              <a:t>. </a:t>
            </a:r>
            <a:endParaRPr lang="fr-CA" sz="2400"/>
          </a:p>
        </p:txBody>
      </p:sp>
      <p:sp>
        <p:nvSpPr>
          <p:cNvPr id="19" name="Slide Number Placeholder 2">
            <a:extLst>
              <a:ext uri="{FF2B5EF4-FFF2-40B4-BE49-F238E27FC236}">
                <a16:creationId xmlns:a16="http://schemas.microsoft.com/office/drawing/2014/main" id="{DD968826-A02E-0A94-114D-A5F084F96DDB}"/>
              </a:ext>
            </a:extLst>
          </p:cNvPr>
          <p:cNvSpPr txBox="1">
            <a:spLocks/>
          </p:cNvSpPr>
          <p:nvPr>
            <p:custDataLst>
              <p:tags r:id="rId13"/>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12</a:t>
            </a:fld>
            <a:endParaRPr lang="en-US" sz="2800" b="1"/>
          </a:p>
        </p:txBody>
      </p:sp>
      <p:sp>
        <p:nvSpPr>
          <p:cNvPr id="13" name="Freeform 6">
            <a:extLst>
              <a:ext uri="{FF2B5EF4-FFF2-40B4-BE49-F238E27FC236}">
                <a16:creationId xmlns:a16="http://schemas.microsoft.com/office/drawing/2014/main" id="{4A12EC28-862E-F65F-DDBC-A97CB48D6DA1}"/>
              </a:ext>
            </a:extLst>
          </p:cNvPr>
          <p:cNvSpPr/>
          <p:nvPr>
            <p:custDataLst>
              <p:tags r:id="rId14"/>
            </p:custDataLst>
          </p:nvPr>
        </p:nvSpPr>
        <p:spPr>
          <a:xfrm>
            <a:off x="1268210" y="4527332"/>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14" name="Freeform 6">
            <a:extLst>
              <a:ext uri="{FF2B5EF4-FFF2-40B4-BE49-F238E27FC236}">
                <a16:creationId xmlns:a16="http://schemas.microsoft.com/office/drawing/2014/main" id="{9A6E00F5-9782-63C6-305F-3B514B91BFBB}"/>
              </a:ext>
            </a:extLst>
          </p:cNvPr>
          <p:cNvSpPr/>
          <p:nvPr>
            <p:custDataLst>
              <p:tags r:id="rId15"/>
            </p:custDataLst>
          </p:nvPr>
        </p:nvSpPr>
        <p:spPr>
          <a:xfrm>
            <a:off x="1268210" y="4961873"/>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15" name="Freeform 6">
            <a:extLst>
              <a:ext uri="{FF2B5EF4-FFF2-40B4-BE49-F238E27FC236}">
                <a16:creationId xmlns:a16="http://schemas.microsoft.com/office/drawing/2014/main" id="{AD837FBC-949D-D154-95CF-4ACC54403207}"/>
              </a:ext>
            </a:extLst>
          </p:cNvPr>
          <p:cNvSpPr/>
          <p:nvPr>
            <p:custDataLst>
              <p:tags r:id="rId16"/>
            </p:custDataLst>
          </p:nvPr>
        </p:nvSpPr>
        <p:spPr>
          <a:xfrm>
            <a:off x="1268210" y="5433141"/>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20" name="Freeform 6">
            <a:extLst>
              <a:ext uri="{FF2B5EF4-FFF2-40B4-BE49-F238E27FC236}">
                <a16:creationId xmlns:a16="http://schemas.microsoft.com/office/drawing/2014/main" id="{F1380846-03C9-945E-15BB-BFAA17B0E867}"/>
              </a:ext>
            </a:extLst>
          </p:cNvPr>
          <p:cNvSpPr/>
          <p:nvPr>
            <p:custDataLst>
              <p:tags r:id="rId17"/>
            </p:custDataLst>
          </p:nvPr>
        </p:nvSpPr>
        <p:spPr>
          <a:xfrm>
            <a:off x="1268210" y="5833566"/>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21" name="Freeform 6">
            <a:extLst>
              <a:ext uri="{FF2B5EF4-FFF2-40B4-BE49-F238E27FC236}">
                <a16:creationId xmlns:a16="http://schemas.microsoft.com/office/drawing/2014/main" id="{362EAA00-1E5D-C454-B1AC-97B12202685B}"/>
              </a:ext>
            </a:extLst>
          </p:cNvPr>
          <p:cNvSpPr/>
          <p:nvPr>
            <p:custDataLst>
              <p:tags r:id="rId18"/>
            </p:custDataLst>
          </p:nvPr>
        </p:nvSpPr>
        <p:spPr>
          <a:xfrm>
            <a:off x="1268210" y="6276463"/>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22" name="Freeform 6">
            <a:extLst>
              <a:ext uri="{FF2B5EF4-FFF2-40B4-BE49-F238E27FC236}">
                <a16:creationId xmlns:a16="http://schemas.microsoft.com/office/drawing/2014/main" id="{1DB313C9-3705-0FA0-DA7A-A48FF83E38AA}"/>
              </a:ext>
            </a:extLst>
          </p:cNvPr>
          <p:cNvSpPr/>
          <p:nvPr>
            <p:custDataLst>
              <p:tags r:id="rId19"/>
            </p:custDataLst>
          </p:nvPr>
        </p:nvSpPr>
        <p:spPr>
          <a:xfrm>
            <a:off x="1268210" y="6689162"/>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23" name="Freeform 6">
            <a:extLst>
              <a:ext uri="{FF2B5EF4-FFF2-40B4-BE49-F238E27FC236}">
                <a16:creationId xmlns:a16="http://schemas.microsoft.com/office/drawing/2014/main" id="{AD6B9B69-319A-B52E-E6D9-21625FFFD056}"/>
              </a:ext>
            </a:extLst>
          </p:cNvPr>
          <p:cNvSpPr/>
          <p:nvPr>
            <p:custDataLst>
              <p:tags r:id="rId20"/>
            </p:custDataLst>
          </p:nvPr>
        </p:nvSpPr>
        <p:spPr>
          <a:xfrm>
            <a:off x="1262042" y="7453546"/>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Tree>
    <p:extLst>
      <p:ext uri="{BB962C8B-B14F-4D97-AF65-F5344CB8AC3E}">
        <p14:creationId xmlns:p14="http://schemas.microsoft.com/office/powerpoint/2010/main" val="191247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1" grpId="0" animBg="1"/>
      <p:bldP spid="10" grpId="0"/>
      <p:bldP spid="16" grpId="0"/>
      <p:bldP spid="17" grpId="0" animBg="1"/>
      <p:bldP spid="18" grpId="0"/>
      <p:bldP spid="13" grpId="0" animBg="1"/>
      <p:bldP spid="14" grpId="0" animBg="1"/>
      <p:bldP spid="15"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3104B-0892-50D8-204D-9A7D2EA046B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B5DC32C-8D28-050E-481F-E35E06878643}"/>
              </a:ext>
            </a:extLst>
          </p:cNvPr>
          <p:cNvSpPr>
            <a:spLocks noGrp="1"/>
          </p:cNvSpPr>
          <p:nvPr>
            <p:ph type="sldNum" sz="quarter" idx="12"/>
            <p:custDataLst>
              <p:tags r:id="rId1"/>
            </p:custDataLst>
          </p:nvPr>
        </p:nvSpPr>
        <p:spPr/>
        <p:txBody>
          <a:bodyPr/>
          <a:lstStyle/>
          <a:p>
            <a:fld id="{B6F15528-21DE-4FAA-801E-634DDDAF4B2B}" type="slidenum">
              <a:rPr lang="en-US" smtClean="0"/>
              <a:pPr/>
              <a:t>13</a:t>
            </a:fld>
            <a:endParaRPr lang="en-US"/>
          </a:p>
        </p:txBody>
      </p:sp>
      <p:sp>
        <p:nvSpPr>
          <p:cNvPr id="3" name="Freeform 2">
            <a:extLst>
              <a:ext uri="{FF2B5EF4-FFF2-40B4-BE49-F238E27FC236}">
                <a16:creationId xmlns:a16="http://schemas.microsoft.com/office/drawing/2014/main" id="{19C25A80-45EC-8E9C-4D0F-483BCA99214C}"/>
              </a:ext>
            </a:extLst>
          </p:cNvPr>
          <p:cNvSpPr/>
          <p:nvPr>
            <p:custDataLst>
              <p:tags r:id="rId2"/>
            </p:custDataLst>
          </p:nvPr>
        </p:nvSpPr>
        <p:spPr>
          <a:xfrm>
            <a:off x="5213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7">
              <a:alphaModFix amt="10999"/>
            </a:blip>
            <a:stretch>
              <a:fillRect t="-38185" b="-38185"/>
            </a:stretch>
          </a:blipFill>
        </p:spPr>
        <p:txBody>
          <a:bodyPr/>
          <a:lstStyle/>
          <a:p>
            <a:endParaRPr lang="fr-CA"/>
          </a:p>
        </p:txBody>
      </p:sp>
      <p:sp>
        <p:nvSpPr>
          <p:cNvPr id="4" name="Freeform 8">
            <a:extLst>
              <a:ext uri="{FF2B5EF4-FFF2-40B4-BE49-F238E27FC236}">
                <a16:creationId xmlns:a16="http://schemas.microsoft.com/office/drawing/2014/main" id="{2B66A7C1-D113-0C95-F000-4772969822A7}"/>
              </a:ext>
            </a:extLst>
          </p:cNvPr>
          <p:cNvSpPr/>
          <p:nvPr>
            <p:custDataLst>
              <p:tags r:id="rId3"/>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fr-CA"/>
          </a:p>
        </p:txBody>
      </p:sp>
      <p:sp>
        <p:nvSpPr>
          <p:cNvPr id="5" name="ZoneTexte 4">
            <a:extLst>
              <a:ext uri="{FF2B5EF4-FFF2-40B4-BE49-F238E27FC236}">
                <a16:creationId xmlns:a16="http://schemas.microsoft.com/office/drawing/2014/main" id="{13810253-E1F4-B72A-16F8-AF8226DB01BA}"/>
              </a:ext>
            </a:extLst>
          </p:cNvPr>
          <p:cNvSpPr txBox="1"/>
          <p:nvPr>
            <p:custDataLst>
              <p:tags r:id="rId4"/>
            </p:custDataLst>
          </p:nvPr>
        </p:nvSpPr>
        <p:spPr>
          <a:xfrm>
            <a:off x="643543" y="480779"/>
            <a:ext cx="13868400" cy="1446550"/>
          </a:xfrm>
          <a:prstGeom prst="rect">
            <a:avLst/>
          </a:prstGeom>
          <a:noFill/>
        </p:spPr>
        <p:txBody>
          <a:bodyPr wrap="square" rtlCol="0">
            <a:spAutoFit/>
          </a:bodyPr>
          <a:lstStyle/>
          <a:p>
            <a:r>
              <a:rPr lang="fr-CA" sz="8800" b="1">
                <a:solidFill>
                  <a:srgbClr val="0038FF"/>
                </a:solidFill>
              </a:rPr>
              <a:t>Communiquer, c’est la clé!</a:t>
            </a:r>
          </a:p>
        </p:txBody>
      </p:sp>
      <p:grpSp>
        <p:nvGrpSpPr>
          <p:cNvPr id="6" name="Group 3">
            <a:extLst>
              <a:ext uri="{FF2B5EF4-FFF2-40B4-BE49-F238E27FC236}">
                <a16:creationId xmlns:a16="http://schemas.microsoft.com/office/drawing/2014/main" id="{0580FAEA-F16C-ECBA-F1EE-80827CCA6393}"/>
              </a:ext>
            </a:extLst>
          </p:cNvPr>
          <p:cNvGrpSpPr/>
          <p:nvPr>
            <p:custDataLst>
              <p:tags r:id="rId5"/>
            </p:custDataLst>
          </p:nvPr>
        </p:nvGrpSpPr>
        <p:grpSpPr>
          <a:xfrm>
            <a:off x="775664" y="2929018"/>
            <a:ext cx="16270389" cy="5985570"/>
            <a:chOff x="0" y="0"/>
            <a:chExt cx="1036661" cy="1787743"/>
          </a:xfrm>
        </p:grpSpPr>
        <p:sp>
          <p:nvSpPr>
            <p:cNvPr id="7" name="Freeform 4">
              <a:extLst>
                <a:ext uri="{FF2B5EF4-FFF2-40B4-BE49-F238E27FC236}">
                  <a16:creationId xmlns:a16="http://schemas.microsoft.com/office/drawing/2014/main" id="{95187CE3-E2CC-9A94-A9B8-F3861FFDA7AD}"/>
                </a:ext>
              </a:extLst>
            </p:cNvPr>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8" name="TextBox 5">
              <a:extLst>
                <a:ext uri="{FF2B5EF4-FFF2-40B4-BE49-F238E27FC236}">
                  <a16:creationId xmlns:a16="http://schemas.microsoft.com/office/drawing/2014/main" id="{4F34D823-0784-C755-BB11-9A8C12D36781}"/>
                </a:ext>
              </a:extLst>
            </p:cNvPr>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12" name="Rectangle 11">
            <a:extLst>
              <a:ext uri="{FF2B5EF4-FFF2-40B4-BE49-F238E27FC236}">
                <a16:creationId xmlns:a16="http://schemas.microsoft.com/office/drawing/2014/main" id="{5DDECA48-1F44-95DC-A8AB-6A7C4BA2FA52}"/>
              </a:ext>
            </a:extLst>
          </p:cNvPr>
          <p:cNvSpPr/>
          <p:nvPr>
            <p:custDataLst>
              <p:tags r:id="rId6"/>
            </p:custDataLst>
          </p:nvPr>
        </p:nvSpPr>
        <p:spPr>
          <a:xfrm>
            <a:off x="775664" y="2496489"/>
            <a:ext cx="7290162" cy="12139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ECD9BFD7-FB11-674E-29C7-2B7E7C94CAF0}"/>
              </a:ext>
            </a:extLst>
          </p:cNvPr>
          <p:cNvSpPr/>
          <p:nvPr>
            <p:custDataLst>
              <p:tags r:id="rId7"/>
            </p:custDataLst>
          </p:nvPr>
        </p:nvSpPr>
        <p:spPr>
          <a:xfrm>
            <a:off x="395799" y="2045468"/>
            <a:ext cx="1101742" cy="1101742"/>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4400" b="1"/>
              <a:t>02</a:t>
            </a:r>
          </a:p>
        </p:txBody>
      </p:sp>
      <p:sp>
        <p:nvSpPr>
          <p:cNvPr id="10" name="ZoneTexte 9">
            <a:extLst>
              <a:ext uri="{FF2B5EF4-FFF2-40B4-BE49-F238E27FC236}">
                <a16:creationId xmlns:a16="http://schemas.microsoft.com/office/drawing/2014/main" id="{49C35D38-8BFB-556A-4890-3E054D7BE643}"/>
              </a:ext>
            </a:extLst>
          </p:cNvPr>
          <p:cNvSpPr txBox="1"/>
          <p:nvPr>
            <p:custDataLst>
              <p:tags r:id="rId8"/>
            </p:custDataLst>
          </p:nvPr>
        </p:nvSpPr>
        <p:spPr>
          <a:xfrm>
            <a:off x="1399422" y="2789176"/>
            <a:ext cx="7116469" cy="646331"/>
          </a:xfrm>
          <a:prstGeom prst="rect">
            <a:avLst/>
          </a:prstGeom>
        </p:spPr>
        <p:txBody>
          <a:bodyPr wrap="square" rtlCol="0">
            <a:spAutoFit/>
          </a:bodyPr>
          <a:lstStyle/>
          <a:p>
            <a:r>
              <a:rPr lang="fr-CA" sz="3600" b="1"/>
              <a:t>Communiquer avec bienveillance</a:t>
            </a:r>
          </a:p>
        </p:txBody>
      </p:sp>
      <p:sp>
        <p:nvSpPr>
          <p:cNvPr id="16" name="ZoneTexte 15">
            <a:extLst>
              <a:ext uri="{FF2B5EF4-FFF2-40B4-BE49-F238E27FC236}">
                <a16:creationId xmlns:a16="http://schemas.microsoft.com/office/drawing/2014/main" id="{A5407370-9353-F97D-2987-A8EA3FF9929E}"/>
              </a:ext>
            </a:extLst>
          </p:cNvPr>
          <p:cNvSpPr txBox="1"/>
          <p:nvPr>
            <p:custDataLst>
              <p:tags r:id="rId9"/>
            </p:custDataLst>
          </p:nvPr>
        </p:nvSpPr>
        <p:spPr>
          <a:xfrm>
            <a:off x="8822495" y="4410934"/>
            <a:ext cx="7967964" cy="3785652"/>
          </a:xfrm>
          <a:prstGeom prst="rect">
            <a:avLst/>
          </a:prstGeom>
          <a:noFill/>
        </p:spPr>
        <p:txBody>
          <a:bodyPr wrap="square">
            <a:spAutoFit/>
          </a:bodyPr>
          <a:lstStyle/>
          <a:p>
            <a:pPr algn="just"/>
            <a:r>
              <a:rPr lang="fr-CA" sz="2400" b="1"/>
              <a:t>T’exprimer :​</a:t>
            </a:r>
          </a:p>
          <a:p>
            <a:pPr marL="342900" indent="-342900" algn="just">
              <a:buFont typeface="Arial" panose="020B0604020202020204" pitchFamily="34" charset="0"/>
              <a:buChar char="•"/>
            </a:pPr>
            <a:r>
              <a:rPr lang="fr-CA" sz="2400"/>
              <a:t>Décrire les faits observés dans la situation, sans jugement ni interprétation;​</a:t>
            </a:r>
          </a:p>
          <a:p>
            <a:pPr marL="342900" indent="-342900" algn="just">
              <a:buFont typeface="Arial" panose="020B0604020202020204" pitchFamily="34" charset="0"/>
              <a:buChar char="•"/>
            </a:pPr>
            <a:r>
              <a:rPr lang="fr-CA" sz="2400"/>
              <a:t>Éviter de faire des suppositions sur les intentions de l’autre; ​</a:t>
            </a:r>
          </a:p>
          <a:p>
            <a:pPr marL="342900" indent="-342900" algn="just">
              <a:buFont typeface="Arial" panose="020B0604020202020204" pitchFamily="34" charset="0"/>
              <a:buChar char="•"/>
            </a:pPr>
            <a:r>
              <a:rPr lang="fr-CA" sz="2400"/>
              <a:t>Parler de toi au « Je », pas de l’autre au « Tu »;​</a:t>
            </a:r>
          </a:p>
          <a:p>
            <a:pPr marL="342900" indent="-342900" algn="just">
              <a:buFont typeface="Arial" panose="020B0604020202020204" pitchFamily="34" charset="0"/>
              <a:buChar char="•"/>
            </a:pPr>
            <a:r>
              <a:rPr lang="fr-CA" sz="2400"/>
              <a:t>Exprimer clairement tes émotions et tes besoins dans le conflit;​</a:t>
            </a:r>
          </a:p>
          <a:p>
            <a:pPr marL="342900" indent="-342900" algn="just">
              <a:buFont typeface="Arial" panose="020B0604020202020204" pitchFamily="34" charset="0"/>
              <a:buChar char="•"/>
            </a:pPr>
            <a:r>
              <a:rPr lang="fr-CA" sz="2400"/>
              <a:t>Ne pas attribuer la responsabilité de tes émotions à l'autre; ​</a:t>
            </a:r>
          </a:p>
          <a:p>
            <a:pPr marL="342900" indent="-342900" algn="just">
              <a:buFont typeface="Arial" panose="020B0604020202020204" pitchFamily="34" charset="0"/>
              <a:buChar char="•"/>
            </a:pPr>
            <a:r>
              <a:rPr lang="fr-CA" sz="2400"/>
              <a:t>Admettre tes propres torts dans la situation, savoir t’excuser.</a:t>
            </a:r>
          </a:p>
        </p:txBody>
      </p:sp>
      <p:sp>
        <p:nvSpPr>
          <p:cNvPr id="13" name="Freeform 13">
            <a:extLst>
              <a:ext uri="{FF2B5EF4-FFF2-40B4-BE49-F238E27FC236}">
                <a16:creationId xmlns:a16="http://schemas.microsoft.com/office/drawing/2014/main" id="{D8C4774F-C51F-547B-A164-DF4AB6AEB09A}"/>
              </a:ext>
            </a:extLst>
          </p:cNvPr>
          <p:cNvSpPr/>
          <p:nvPr>
            <p:custDataLst>
              <p:tags r:id="rId10"/>
            </p:custDataLst>
          </p:nvPr>
        </p:nvSpPr>
        <p:spPr>
          <a:xfrm>
            <a:off x="7716828" y="1951904"/>
            <a:ext cx="2133600" cy="2040916"/>
          </a:xfrm>
          <a:custGeom>
            <a:avLst/>
            <a:gdLst/>
            <a:ahLst/>
            <a:cxnLst/>
            <a:rect l="l" t="t" r="r" b="b"/>
            <a:pathLst>
              <a:path w="1945778" h="1818378">
                <a:moveTo>
                  <a:pt x="0" y="0"/>
                </a:moveTo>
                <a:lnTo>
                  <a:pt x="1945777" y="0"/>
                </a:lnTo>
                <a:lnTo>
                  <a:pt x="1945777" y="1818378"/>
                </a:lnTo>
                <a:lnTo>
                  <a:pt x="0" y="1818378"/>
                </a:lnTo>
                <a:lnTo>
                  <a:pt x="0" y="0"/>
                </a:lnTo>
                <a:close/>
              </a:path>
            </a:pathLst>
          </a:custGeom>
          <a:blipFill>
            <a:blip r:embed="rId30"/>
            <a:stretch>
              <a:fillRect r="-3341" b="-19386"/>
            </a:stretch>
          </a:blipFill>
        </p:spPr>
        <p:txBody>
          <a:bodyPr/>
          <a:lstStyle/>
          <a:p>
            <a:endParaRPr lang="fr-CA"/>
          </a:p>
        </p:txBody>
      </p:sp>
      <p:sp>
        <p:nvSpPr>
          <p:cNvPr id="14" name="ZoneTexte 13">
            <a:extLst>
              <a:ext uri="{FF2B5EF4-FFF2-40B4-BE49-F238E27FC236}">
                <a16:creationId xmlns:a16="http://schemas.microsoft.com/office/drawing/2014/main" id="{F9BFEDAB-C688-C1F6-3DD8-8F8BC280B8E6}"/>
              </a:ext>
            </a:extLst>
          </p:cNvPr>
          <p:cNvSpPr txBox="1"/>
          <p:nvPr>
            <p:custDataLst>
              <p:tags r:id="rId11"/>
            </p:custDataLst>
          </p:nvPr>
        </p:nvSpPr>
        <p:spPr>
          <a:xfrm>
            <a:off x="1497541" y="4431433"/>
            <a:ext cx="7116471" cy="4524315"/>
          </a:xfrm>
          <a:prstGeom prst="rect">
            <a:avLst/>
          </a:prstGeom>
          <a:noFill/>
        </p:spPr>
        <p:txBody>
          <a:bodyPr wrap="square">
            <a:spAutoFit/>
          </a:bodyPr>
          <a:lstStyle/>
          <a:p>
            <a:pPr algn="just"/>
            <a:r>
              <a:rPr lang="fr-CA" sz="2400" b="1"/>
              <a:t>Écouter l’autre :​</a:t>
            </a:r>
          </a:p>
          <a:p>
            <a:pPr marL="285750" indent="-285750" algn="just">
              <a:buFont typeface="Arial" panose="020B0604020202020204" pitchFamily="34" charset="0"/>
              <a:buChar char="•"/>
            </a:pPr>
            <a:r>
              <a:rPr lang="fr-CA" sz="2400"/>
              <a:t>Adopter une posture non-verbale qui démontre ton intérêt (regard, expressions faciales, ton);​</a:t>
            </a:r>
          </a:p>
          <a:p>
            <a:pPr marL="285750" indent="-285750" algn="just">
              <a:buFont typeface="Arial" panose="020B0604020202020204" pitchFamily="34" charset="0"/>
              <a:buChar char="•"/>
            </a:pPr>
            <a:r>
              <a:rPr lang="fr-CA" sz="2400"/>
              <a:t>Être dans l’ouverture et l’accueil de ce que l’autre a à dire; ​</a:t>
            </a:r>
          </a:p>
          <a:p>
            <a:pPr marL="285750" indent="-285750" algn="just">
              <a:buFont typeface="Arial" panose="020B0604020202020204" pitchFamily="34" charset="0"/>
              <a:buChar char="•"/>
            </a:pPr>
            <a:r>
              <a:rPr lang="fr-CA" sz="2400"/>
              <a:t>Lui laisser le temps de parler, sans l’interrompre; ​</a:t>
            </a:r>
          </a:p>
          <a:p>
            <a:pPr marL="285750" indent="-285750" algn="just">
              <a:buFont typeface="Arial" panose="020B0604020202020204" pitchFamily="34" charset="0"/>
              <a:buChar char="•"/>
            </a:pPr>
            <a:r>
              <a:rPr lang="fr-CA" sz="2400"/>
              <a:t>Tenter de comprendre le point de vue de l’autre, sans porter de jugement;​</a:t>
            </a:r>
          </a:p>
          <a:p>
            <a:pPr marL="285750" indent="-285750" algn="just">
              <a:buFont typeface="Arial" panose="020B0604020202020204" pitchFamily="34" charset="0"/>
              <a:buChar char="•"/>
            </a:pPr>
            <a:r>
              <a:rPr lang="fr-CA" sz="2400"/>
              <a:t>Te mettre à la place de l’autre, être sensible à ses émotions et besoins; ​</a:t>
            </a:r>
          </a:p>
          <a:p>
            <a:pPr marL="285750" indent="-285750" algn="just">
              <a:buFont typeface="Arial" panose="020B0604020202020204" pitchFamily="34" charset="0"/>
              <a:buChar char="•"/>
            </a:pPr>
            <a:r>
              <a:rPr lang="fr-CA" sz="2400"/>
              <a:t>Bref, écouter l’autre comme tu aimerais que l’on t’écoute!</a:t>
            </a:r>
          </a:p>
        </p:txBody>
      </p:sp>
      <p:sp>
        <p:nvSpPr>
          <p:cNvPr id="15" name="Slide Number Placeholder 2">
            <a:extLst>
              <a:ext uri="{FF2B5EF4-FFF2-40B4-BE49-F238E27FC236}">
                <a16:creationId xmlns:a16="http://schemas.microsoft.com/office/drawing/2014/main" id="{F4086908-7BC5-4B20-8C8F-130D0B74C0FE}"/>
              </a:ext>
            </a:extLst>
          </p:cNvPr>
          <p:cNvSpPr txBox="1">
            <a:spLocks/>
          </p:cNvSpPr>
          <p:nvPr>
            <p:custDataLst>
              <p:tags r:id="rId12"/>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13</a:t>
            </a:fld>
            <a:endParaRPr lang="en-US" sz="2800" b="1"/>
          </a:p>
        </p:txBody>
      </p:sp>
      <p:sp>
        <p:nvSpPr>
          <p:cNvPr id="9" name="Freeform 6">
            <a:extLst>
              <a:ext uri="{FF2B5EF4-FFF2-40B4-BE49-F238E27FC236}">
                <a16:creationId xmlns:a16="http://schemas.microsoft.com/office/drawing/2014/main" id="{8617530F-D04B-7158-8183-1141F500CCD1}"/>
              </a:ext>
            </a:extLst>
          </p:cNvPr>
          <p:cNvSpPr/>
          <p:nvPr>
            <p:custDataLst>
              <p:tags r:id="rId13"/>
            </p:custDataLst>
          </p:nvPr>
        </p:nvSpPr>
        <p:spPr>
          <a:xfrm>
            <a:off x="1424753" y="4875727"/>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17" name="Freeform 6">
            <a:extLst>
              <a:ext uri="{FF2B5EF4-FFF2-40B4-BE49-F238E27FC236}">
                <a16:creationId xmlns:a16="http://schemas.microsoft.com/office/drawing/2014/main" id="{B6028AA2-58A5-CE87-6812-FA38EA140D88}"/>
              </a:ext>
            </a:extLst>
          </p:cNvPr>
          <p:cNvSpPr/>
          <p:nvPr>
            <p:custDataLst>
              <p:tags r:id="rId14"/>
            </p:custDataLst>
          </p:nvPr>
        </p:nvSpPr>
        <p:spPr>
          <a:xfrm>
            <a:off x="1404744" y="5517777"/>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18" name="Freeform 6">
            <a:extLst>
              <a:ext uri="{FF2B5EF4-FFF2-40B4-BE49-F238E27FC236}">
                <a16:creationId xmlns:a16="http://schemas.microsoft.com/office/drawing/2014/main" id="{A8866AFA-BF01-2391-9B72-B2C36DB547B9}"/>
              </a:ext>
            </a:extLst>
          </p:cNvPr>
          <p:cNvSpPr/>
          <p:nvPr>
            <p:custDataLst>
              <p:tags r:id="rId15"/>
            </p:custDataLst>
          </p:nvPr>
        </p:nvSpPr>
        <p:spPr>
          <a:xfrm>
            <a:off x="1404744" y="6290376"/>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19" name="Freeform 6">
            <a:extLst>
              <a:ext uri="{FF2B5EF4-FFF2-40B4-BE49-F238E27FC236}">
                <a16:creationId xmlns:a16="http://schemas.microsoft.com/office/drawing/2014/main" id="{F2C4CFAC-0DDA-BCD6-44E4-56EF4DC602C9}"/>
              </a:ext>
            </a:extLst>
          </p:cNvPr>
          <p:cNvSpPr/>
          <p:nvPr>
            <p:custDataLst>
              <p:tags r:id="rId16"/>
            </p:custDataLst>
          </p:nvPr>
        </p:nvSpPr>
        <p:spPr>
          <a:xfrm>
            <a:off x="1404744" y="6706987"/>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0" name="Freeform 6">
            <a:extLst>
              <a:ext uri="{FF2B5EF4-FFF2-40B4-BE49-F238E27FC236}">
                <a16:creationId xmlns:a16="http://schemas.microsoft.com/office/drawing/2014/main" id="{493AC8FA-60F0-91E6-F7D0-AD332EDF9C28}"/>
              </a:ext>
            </a:extLst>
          </p:cNvPr>
          <p:cNvSpPr/>
          <p:nvPr>
            <p:custDataLst>
              <p:tags r:id="rId17"/>
            </p:custDataLst>
          </p:nvPr>
        </p:nvSpPr>
        <p:spPr>
          <a:xfrm>
            <a:off x="1399422" y="7363525"/>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1" name="Freeform 6">
            <a:extLst>
              <a:ext uri="{FF2B5EF4-FFF2-40B4-BE49-F238E27FC236}">
                <a16:creationId xmlns:a16="http://schemas.microsoft.com/office/drawing/2014/main" id="{CB27DF0D-F76D-AC3E-E52A-83D4ED0E68BA}"/>
              </a:ext>
            </a:extLst>
          </p:cNvPr>
          <p:cNvSpPr/>
          <p:nvPr>
            <p:custDataLst>
              <p:tags r:id="rId18"/>
            </p:custDataLst>
          </p:nvPr>
        </p:nvSpPr>
        <p:spPr>
          <a:xfrm>
            <a:off x="1399422" y="8123781"/>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2" name="Freeform 6">
            <a:extLst>
              <a:ext uri="{FF2B5EF4-FFF2-40B4-BE49-F238E27FC236}">
                <a16:creationId xmlns:a16="http://schemas.microsoft.com/office/drawing/2014/main" id="{3C5828A9-8593-B62A-722A-8598511EBF1A}"/>
              </a:ext>
            </a:extLst>
          </p:cNvPr>
          <p:cNvSpPr/>
          <p:nvPr>
            <p:custDataLst>
              <p:tags r:id="rId19"/>
            </p:custDataLst>
          </p:nvPr>
        </p:nvSpPr>
        <p:spPr>
          <a:xfrm>
            <a:off x="8782454" y="4858269"/>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3" name="Freeform 6">
            <a:extLst>
              <a:ext uri="{FF2B5EF4-FFF2-40B4-BE49-F238E27FC236}">
                <a16:creationId xmlns:a16="http://schemas.microsoft.com/office/drawing/2014/main" id="{18BA6E03-F264-3AF3-26C4-EB3D70826F68}"/>
              </a:ext>
            </a:extLst>
          </p:cNvPr>
          <p:cNvSpPr/>
          <p:nvPr>
            <p:custDataLst>
              <p:tags r:id="rId20"/>
            </p:custDataLst>
          </p:nvPr>
        </p:nvSpPr>
        <p:spPr>
          <a:xfrm>
            <a:off x="8783628" y="5494421"/>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4" name="Freeform 6">
            <a:extLst>
              <a:ext uri="{FF2B5EF4-FFF2-40B4-BE49-F238E27FC236}">
                <a16:creationId xmlns:a16="http://schemas.microsoft.com/office/drawing/2014/main" id="{61F0E329-F68E-3A02-BE26-DDAE4A53695B}"/>
              </a:ext>
            </a:extLst>
          </p:cNvPr>
          <p:cNvSpPr/>
          <p:nvPr>
            <p:custDataLst>
              <p:tags r:id="rId21"/>
            </p:custDataLst>
          </p:nvPr>
        </p:nvSpPr>
        <p:spPr>
          <a:xfrm>
            <a:off x="8783628" y="5926992"/>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5" name="Freeform 6">
            <a:extLst>
              <a:ext uri="{FF2B5EF4-FFF2-40B4-BE49-F238E27FC236}">
                <a16:creationId xmlns:a16="http://schemas.microsoft.com/office/drawing/2014/main" id="{38CDAFC6-6036-4721-9467-5167B1C45A66}"/>
              </a:ext>
            </a:extLst>
          </p:cNvPr>
          <p:cNvSpPr/>
          <p:nvPr>
            <p:custDataLst>
              <p:tags r:id="rId22"/>
            </p:custDataLst>
          </p:nvPr>
        </p:nvSpPr>
        <p:spPr>
          <a:xfrm rot="1277657">
            <a:off x="8782455" y="6348817"/>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6" name="Freeform 6">
            <a:extLst>
              <a:ext uri="{FF2B5EF4-FFF2-40B4-BE49-F238E27FC236}">
                <a16:creationId xmlns:a16="http://schemas.microsoft.com/office/drawing/2014/main" id="{677DF051-60A8-7763-AF2B-ABE04EEED7FA}"/>
              </a:ext>
            </a:extLst>
          </p:cNvPr>
          <p:cNvSpPr/>
          <p:nvPr>
            <p:custDataLst>
              <p:tags r:id="rId23"/>
            </p:custDataLst>
          </p:nvPr>
        </p:nvSpPr>
        <p:spPr>
          <a:xfrm>
            <a:off x="8783628" y="6976601"/>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7" name="Freeform 6">
            <a:extLst>
              <a:ext uri="{FF2B5EF4-FFF2-40B4-BE49-F238E27FC236}">
                <a16:creationId xmlns:a16="http://schemas.microsoft.com/office/drawing/2014/main" id="{A2F64383-DF2D-56AE-2809-89824401CF87}"/>
              </a:ext>
            </a:extLst>
          </p:cNvPr>
          <p:cNvSpPr/>
          <p:nvPr>
            <p:custDataLst>
              <p:tags r:id="rId24"/>
            </p:custDataLst>
          </p:nvPr>
        </p:nvSpPr>
        <p:spPr>
          <a:xfrm>
            <a:off x="8797276" y="7417806"/>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Tree>
    <p:extLst>
      <p:ext uri="{BB962C8B-B14F-4D97-AF65-F5344CB8AC3E}">
        <p14:creationId xmlns:p14="http://schemas.microsoft.com/office/powerpoint/2010/main" val="72427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1" grpId="0" animBg="1"/>
      <p:bldP spid="10" grpId="0"/>
      <p:bldP spid="16" grpId="0"/>
      <p:bldP spid="14" grpId="0"/>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278C-11BF-5B0D-E350-09AABD6C6B4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47F839F-AF64-3D43-BCE7-CEA9AAD4A25A}"/>
              </a:ext>
            </a:extLst>
          </p:cNvPr>
          <p:cNvSpPr>
            <a:spLocks noGrp="1"/>
          </p:cNvSpPr>
          <p:nvPr>
            <p:ph type="sldNum" sz="quarter" idx="12"/>
            <p:custDataLst>
              <p:tags r:id="rId1"/>
            </p:custDataLst>
          </p:nvPr>
        </p:nvSpPr>
        <p:spPr/>
        <p:txBody>
          <a:bodyPr/>
          <a:lstStyle/>
          <a:p>
            <a:fld id="{B6F15528-21DE-4FAA-801E-634DDDAF4B2B}" type="slidenum">
              <a:rPr lang="en-US" smtClean="0"/>
              <a:pPr/>
              <a:t>14</a:t>
            </a:fld>
            <a:endParaRPr lang="en-US"/>
          </a:p>
        </p:txBody>
      </p:sp>
      <p:sp>
        <p:nvSpPr>
          <p:cNvPr id="3" name="Freeform 2">
            <a:extLst>
              <a:ext uri="{FF2B5EF4-FFF2-40B4-BE49-F238E27FC236}">
                <a16:creationId xmlns:a16="http://schemas.microsoft.com/office/drawing/2014/main" id="{26AD2D94-3065-7DFD-E81B-AA2316F7EAC4}"/>
              </a:ext>
            </a:extLst>
          </p:cNvPr>
          <p:cNvSpPr/>
          <p:nvPr>
            <p:custDataLst>
              <p:tags r:id="rId2"/>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4">
              <a:alphaModFix amt="10999"/>
            </a:blip>
            <a:stretch>
              <a:fillRect t="-38185" b="-38185"/>
            </a:stretch>
          </a:blipFill>
        </p:spPr>
        <p:txBody>
          <a:bodyPr/>
          <a:lstStyle/>
          <a:p>
            <a:endParaRPr lang="fr-CA"/>
          </a:p>
        </p:txBody>
      </p:sp>
      <p:sp>
        <p:nvSpPr>
          <p:cNvPr id="4" name="Freeform 8">
            <a:extLst>
              <a:ext uri="{FF2B5EF4-FFF2-40B4-BE49-F238E27FC236}">
                <a16:creationId xmlns:a16="http://schemas.microsoft.com/office/drawing/2014/main" id="{6E452694-DD19-F95B-F0E7-6EA05F879B39}"/>
              </a:ext>
            </a:extLst>
          </p:cNvPr>
          <p:cNvSpPr/>
          <p:nvPr>
            <p:custDataLst>
              <p:tags r:id="rId3"/>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fr-CA"/>
          </a:p>
        </p:txBody>
      </p:sp>
      <p:sp>
        <p:nvSpPr>
          <p:cNvPr id="5" name="ZoneTexte 4">
            <a:extLst>
              <a:ext uri="{FF2B5EF4-FFF2-40B4-BE49-F238E27FC236}">
                <a16:creationId xmlns:a16="http://schemas.microsoft.com/office/drawing/2014/main" id="{4DB8228F-6DA1-27B8-DE05-26FFEC3B3542}"/>
              </a:ext>
            </a:extLst>
          </p:cNvPr>
          <p:cNvSpPr txBox="1"/>
          <p:nvPr>
            <p:custDataLst>
              <p:tags r:id="rId4"/>
            </p:custDataLst>
          </p:nvPr>
        </p:nvSpPr>
        <p:spPr>
          <a:xfrm>
            <a:off x="652383" y="745918"/>
            <a:ext cx="13868400" cy="1446550"/>
          </a:xfrm>
          <a:prstGeom prst="rect">
            <a:avLst/>
          </a:prstGeom>
          <a:noFill/>
        </p:spPr>
        <p:txBody>
          <a:bodyPr wrap="square" rtlCol="0">
            <a:spAutoFit/>
          </a:bodyPr>
          <a:lstStyle/>
          <a:p>
            <a:r>
              <a:rPr lang="fr-CA" sz="8800" b="1">
                <a:solidFill>
                  <a:srgbClr val="0038FF"/>
                </a:solidFill>
              </a:rPr>
              <a:t>Communiquer, c’est la clé!</a:t>
            </a:r>
          </a:p>
        </p:txBody>
      </p:sp>
      <p:grpSp>
        <p:nvGrpSpPr>
          <p:cNvPr id="6" name="Group 3">
            <a:extLst>
              <a:ext uri="{FF2B5EF4-FFF2-40B4-BE49-F238E27FC236}">
                <a16:creationId xmlns:a16="http://schemas.microsoft.com/office/drawing/2014/main" id="{3E4A7680-7886-17B0-28BC-2318D206F0E1}"/>
              </a:ext>
            </a:extLst>
          </p:cNvPr>
          <p:cNvGrpSpPr/>
          <p:nvPr>
            <p:custDataLst>
              <p:tags r:id="rId5"/>
            </p:custDataLst>
          </p:nvPr>
        </p:nvGrpSpPr>
        <p:grpSpPr>
          <a:xfrm>
            <a:off x="775665" y="2938385"/>
            <a:ext cx="7838347" cy="5985570"/>
            <a:chOff x="0" y="0"/>
            <a:chExt cx="1036661" cy="1787743"/>
          </a:xfrm>
        </p:grpSpPr>
        <p:sp>
          <p:nvSpPr>
            <p:cNvPr id="7" name="Freeform 4">
              <a:extLst>
                <a:ext uri="{FF2B5EF4-FFF2-40B4-BE49-F238E27FC236}">
                  <a16:creationId xmlns:a16="http://schemas.microsoft.com/office/drawing/2014/main" id="{71D2B3AA-AFD9-184A-ED75-16A0C70EC28F}"/>
                </a:ext>
              </a:extLst>
            </p:cNvPr>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8" name="TextBox 5">
              <a:extLst>
                <a:ext uri="{FF2B5EF4-FFF2-40B4-BE49-F238E27FC236}">
                  <a16:creationId xmlns:a16="http://schemas.microsoft.com/office/drawing/2014/main" id="{DF0F4FBB-24A2-A6C7-4BFE-CA5AD81FDD17}"/>
                </a:ext>
              </a:extLst>
            </p:cNvPr>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12" name="Rectangle 11">
            <a:extLst>
              <a:ext uri="{FF2B5EF4-FFF2-40B4-BE49-F238E27FC236}">
                <a16:creationId xmlns:a16="http://schemas.microsoft.com/office/drawing/2014/main" id="{F58313E9-71F4-2327-E5FB-4C42305F1380}"/>
              </a:ext>
            </a:extLst>
          </p:cNvPr>
          <p:cNvSpPr/>
          <p:nvPr>
            <p:custDataLst>
              <p:tags r:id="rId6"/>
            </p:custDataLst>
          </p:nvPr>
        </p:nvSpPr>
        <p:spPr>
          <a:xfrm>
            <a:off x="775665" y="2938387"/>
            <a:ext cx="5552347" cy="12139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A9F40BCA-2907-D96B-F926-BE9A52E971F6}"/>
              </a:ext>
            </a:extLst>
          </p:cNvPr>
          <p:cNvSpPr/>
          <p:nvPr>
            <p:custDataLst>
              <p:tags r:id="rId7"/>
            </p:custDataLst>
          </p:nvPr>
        </p:nvSpPr>
        <p:spPr>
          <a:xfrm>
            <a:off x="363759" y="2505375"/>
            <a:ext cx="1101742" cy="1101742"/>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4400" b="1"/>
              <a:t>03</a:t>
            </a:r>
          </a:p>
        </p:txBody>
      </p:sp>
      <p:sp>
        <p:nvSpPr>
          <p:cNvPr id="10" name="ZoneTexte 9">
            <a:extLst>
              <a:ext uri="{FF2B5EF4-FFF2-40B4-BE49-F238E27FC236}">
                <a16:creationId xmlns:a16="http://schemas.microsoft.com/office/drawing/2014/main" id="{58DEC20B-90E5-E53E-1A61-68F01CB48DE0}"/>
              </a:ext>
            </a:extLst>
          </p:cNvPr>
          <p:cNvSpPr txBox="1"/>
          <p:nvPr>
            <p:custDataLst>
              <p:tags r:id="rId8"/>
            </p:custDataLst>
          </p:nvPr>
        </p:nvSpPr>
        <p:spPr>
          <a:xfrm>
            <a:off x="1345143" y="3260820"/>
            <a:ext cx="7116469" cy="646331"/>
          </a:xfrm>
          <a:prstGeom prst="rect">
            <a:avLst/>
          </a:prstGeom>
        </p:spPr>
        <p:txBody>
          <a:bodyPr wrap="square" rtlCol="0">
            <a:spAutoFit/>
          </a:bodyPr>
          <a:lstStyle/>
          <a:p>
            <a:r>
              <a:rPr lang="fr-CA" sz="3600" b="1"/>
              <a:t>Chercher des solutions</a:t>
            </a:r>
          </a:p>
        </p:txBody>
      </p:sp>
      <p:sp>
        <p:nvSpPr>
          <p:cNvPr id="14" name="ZoneTexte 13">
            <a:extLst>
              <a:ext uri="{FF2B5EF4-FFF2-40B4-BE49-F238E27FC236}">
                <a16:creationId xmlns:a16="http://schemas.microsoft.com/office/drawing/2014/main" id="{204B9D3C-A694-9F0B-C66B-96E5B732D1AC}"/>
              </a:ext>
            </a:extLst>
          </p:cNvPr>
          <p:cNvSpPr txBox="1"/>
          <p:nvPr>
            <p:custDataLst>
              <p:tags r:id="rId9"/>
            </p:custDataLst>
          </p:nvPr>
        </p:nvSpPr>
        <p:spPr>
          <a:xfrm>
            <a:off x="928049" y="4431433"/>
            <a:ext cx="7251295" cy="1815882"/>
          </a:xfrm>
          <a:prstGeom prst="rect">
            <a:avLst/>
          </a:prstGeom>
          <a:noFill/>
        </p:spPr>
        <p:txBody>
          <a:bodyPr wrap="square">
            <a:spAutoFit/>
          </a:bodyPr>
          <a:lstStyle/>
          <a:p>
            <a:pPr marL="342900" indent="-342900" algn="just">
              <a:buFont typeface="Arial" panose="020B0604020202020204" pitchFamily="34" charset="0"/>
              <a:buChar char="•"/>
            </a:pPr>
            <a:r>
              <a:rPr lang="fr-CA" sz="2800"/>
              <a:t>Proposer des idées, solutions ou actions concrètes qui pourraient répondre aux besoins de chaque personne dans le conflit;​</a:t>
            </a:r>
          </a:p>
          <a:p>
            <a:pPr marL="342900" indent="-342900" algn="just">
              <a:buFont typeface="Arial" panose="020B0604020202020204" pitchFamily="34" charset="0"/>
              <a:buChar char="•"/>
            </a:pPr>
            <a:r>
              <a:rPr lang="fr-CA" sz="2800"/>
              <a:t>Créer un éventail de solutions.</a:t>
            </a:r>
          </a:p>
        </p:txBody>
      </p:sp>
      <p:sp>
        <p:nvSpPr>
          <p:cNvPr id="9" name="Freeform 20">
            <a:extLst>
              <a:ext uri="{FF2B5EF4-FFF2-40B4-BE49-F238E27FC236}">
                <a16:creationId xmlns:a16="http://schemas.microsoft.com/office/drawing/2014/main" id="{4D05AFCE-ED0E-4EA3-6509-0CC39326536D}"/>
              </a:ext>
            </a:extLst>
          </p:cNvPr>
          <p:cNvSpPr/>
          <p:nvPr>
            <p:custDataLst>
              <p:tags r:id="rId10"/>
            </p:custDataLst>
          </p:nvPr>
        </p:nvSpPr>
        <p:spPr>
          <a:xfrm>
            <a:off x="1038035" y="6378441"/>
            <a:ext cx="2833980" cy="2619148"/>
          </a:xfrm>
          <a:custGeom>
            <a:avLst/>
            <a:gdLst/>
            <a:ahLst/>
            <a:cxnLst/>
            <a:rect l="l" t="t" r="r" b="b"/>
            <a:pathLst>
              <a:path w="2248033" h="1981079">
                <a:moveTo>
                  <a:pt x="0" y="0"/>
                </a:moveTo>
                <a:lnTo>
                  <a:pt x="2248032" y="0"/>
                </a:lnTo>
                <a:lnTo>
                  <a:pt x="2248032" y="1981079"/>
                </a:lnTo>
                <a:lnTo>
                  <a:pt x="0" y="1981079"/>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fr-CA"/>
          </a:p>
        </p:txBody>
      </p:sp>
      <p:grpSp>
        <p:nvGrpSpPr>
          <p:cNvPr id="15" name="Group 3">
            <a:extLst>
              <a:ext uri="{FF2B5EF4-FFF2-40B4-BE49-F238E27FC236}">
                <a16:creationId xmlns:a16="http://schemas.microsoft.com/office/drawing/2014/main" id="{C2F8834E-A666-88FA-092A-6BEF14097332}"/>
              </a:ext>
            </a:extLst>
          </p:cNvPr>
          <p:cNvGrpSpPr/>
          <p:nvPr>
            <p:custDataLst>
              <p:tags r:id="rId11"/>
            </p:custDataLst>
          </p:nvPr>
        </p:nvGrpSpPr>
        <p:grpSpPr>
          <a:xfrm>
            <a:off x="9114438" y="2938385"/>
            <a:ext cx="8368336" cy="5985570"/>
            <a:chOff x="0" y="0"/>
            <a:chExt cx="1036661" cy="1787743"/>
          </a:xfrm>
        </p:grpSpPr>
        <p:sp>
          <p:nvSpPr>
            <p:cNvPr id="17" name="Freeform 4">
              <a:extLst>
                <a:ext uri="{FF2B5EF4-FFF2-40B4-BE49-F238E27FC236}">
                  <a16:creationId xmlns:a16="http://schemas.microsoft.com/office/drawing/2014/main" id="{A4EF5E98-F568-EB19-7307-CEDE3ABF6F64}"/>
                </a:ext>
              </a:extLst>
            </p:cNvPr>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18" name="TextBox 5">
              <a:extLst>
                <a:ext uri="{FF2B5EF4-FFF2-40B4-BE49-F238E27FC236}">
                  <a16:creationId xmlns:a16="http://schemas.microsoft.com/office/drawing/2014/main" id="{34C279A9-4FEB-8870-69B5-CCF20363F490}"/>
                </a:ext>
              </a:extLst>
            </p:cNvPr>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19" name="Rectangle 18">
            <a:extLst>
              <a:ext uri="{FF2B5EF4-FFF2-40B4-BE49-F238E27FC236}">
                <a16:creationId xmlns:a16="http://schemas.microsoft.com/office/drawing/2014/main" id="{2AA06184-56DE-34FC-E9D1-AFA517FA7C76}"/>
              </a:ext>
            </a:extLst>
          </p:cNvPr>
          <p:cNvSpPr/>
          <p:nvPr>
            <p:custDataLst>
              <p:tags r:id="rId12"/>
            </p:custDataLst>
          </p:nvPr>
        </p:nvSpPr>
        <p:spPr>
          <a:xfrm>
            <a:off x="9114438" y="2938387"/>
            <a:ext cx="7116469" cy="12139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Ellipse 19">
            <a:extLst>
              <a:ext uri="{FF2B5EF4-FFF2-40B4-BE49-F238E27FC236}">
                <a16:creationId xmlns:a16="http://schemas.microsoft.com/office/drawing/2014/main" id="{EB9297CD-0078-380A-597C-E341DA5BB2E4}"/>
              </a:ext>
            </a:extLst>
          </p:cNvPr>
          <p:cNvSpPr/>
          <p:nvPr>
            <p:custDataLst>
              <p:tags r:id="rId13"/>
            </p:custDataLst>
          </p:nvPr>
        </p:nvSpPr>
        <p:spPr>
          <a:xfrm>
            <a:off x="8927956" y="2505375"/>
            <a:ext cx="1101742" cy="1101742"/>
          </a:xfrm>
          <a:prstGeom prst="ellipse">
            <a:avLst/>
          </a:prstGeom>
          <a:solidFill>
            <a:srgbClr val="0038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4400" b="1"/>
              <a:t>04</a:t>
            </a:r>
          </a:p>
        </p:txBody>
      </p:sp>
      <p:sp>
        <p:nvSpPr>
          <p:cNvPr id="21" name="ZoneTexte 20">
            <a:extLst>
              <a:ext uri="{FF2B5EF4-FFF2-40B4-BE49-F238E27FC236}">
                <a16:creationId xmlns:a16="http://schemas.microsoft.com/office/drawing/2014/main" id="{34422AED-A5B8-69FD-87D4-DEFCF81840DA}"/>
              </a:ext>
            </a:extLst>
          </p:cNvPr>
          <p:cNvSpPr txBox="1"/>
          <p:nvPr>
            <p:custDataLst>
              <p:tags r:id="rId14"/>
            </p:custDataLst>
          </p:nvPr>
        </p:nvSpPr>
        <p:spPr>
          <a:xfrm>
            <a:off x="9849977" y="3215912"/>
            <a:ext cx="7116469" cy="646331"/>
          </a:xfrm>
          <a:prstGeom prst="rect">
            <a:avLst/>
          </a:prstGeom>
        </p:spPr>
        <p:txBody>
          <a:bodyPr wrap="square" rtlCol="0">
            <a:spAutoFit/>
          </a:bodyPr>
          <a:lstStyle/>
          <a:p>
            <a:r>
              <a:rPr lang="fr-CA" sz="3600" b="1"/>
              <a:t>Choisir et appliquer une solution​</a:t>
            </a:r>
          </a:p>
        </p:txBody>
      </p:sp>
      <p:sp>
        <p:nvSpPr>
          <p:cNvPr id="23" name="Freeform 21">
            <a:extLst>
              <a:ext uri="{FF2B5EF4-FFF2-40B4-BE49-F238E27FC236}">
                <a16:creationId xmlns:a16="http://schemas.microsoft.com/office/drawing/2014/main" id="{2B112F0F-12D4-DF5F-A79E-99368E1F5F08}"/>
              </a:ext>
            </a:extLst>
          </p:cNvPr>
          <p:cNvSpPr/>
          <p:nvPr>
            <p:custDataLst>
              <p:tags r:id="rId15"/>
            </p:custDataLst>
          </p:nvPr>
        </p:nvSpPr>
        <p:spPr>
          <a:xfrm>
            <a:off x="15093558" y="7238826"/>
            <a:ext cx="2930864" cy="2366652"/>
          </a:xfrm>
          <a:custGeom>
            <a:avLst/>
            <a:gdLst/>
            <a:ahLst/>
            <a:cxnLst/>
            <a:rect l="l" t="t" r="r" b="b"/>
            <a:pathLst>
              <a:path w="2214158" h="1818378">
                <a:moveTo>
                  <a:pt x="0" y="0"/>
                </a:moveTo>
                <a:lnTo>
                  <a:pt x="2214158" y="0"/>
                </a:lnTo>
                <a:lnTo>
                  <a:pt x="2214158" y="1818377"/>
                </a:lnTo>
                <a:lnTo>
                  <a:pt x="0" y="1818377"/>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24" name="ZoneTexte 23">
            <a:extLst>
              <a:ext uri="{FF2B5EF4-FFF2-40B4-BE49-F238E27FC236}">
                <a16:creationId xmlns:a16="http://schemas.microsoft.com/office/drawing/2014/main" id="{355419CE-F393-349C-7D4C-421B148FB1A0}"/>
              </a:ext>
            </a:extLst>
          </p:cNvPr>
          <p:cNvSpPr txBox="1"/>
          <p:nvPr>
            <p:custDataLst>
              <p:tags r:id="rId16"/>
            </p:custDataLst>
          </p:nvPr>
        </p:nvSpPr>
        <p:spPr>
          <a:xfrm>
            <a:off x="9431211" y="4407421"/>
            <a:ext cx="7116469" cy="3108543"/>
          </a:xfrm>
          <a:prstGeom prst="rect">
            <a:avLst/>
          </a:prstGeom>
          <a:noFill/>
        </p:spPr>
        <p:txBody>
          <a:bodyPr wrap="square">
            <a:spAutoFit/>
          </a:bodyPr>
          <a:lstStyle/>
          <a:p>
            <a:pPr marL="342900" indent="-342900" algn="just">
              <a:buFont typeface="Arial" panose="020B0604020202020204" pitchFamily="34" charset="0"/>
              <a:buChar char="•"/>
            </a:pPr>
            <a:r>
              <a:rPr lang="fr-CA" sz="2800"/>
              <a:t>Penser aux avantages et inconvénients de toutes les idées, solutions et actions proposées. ​</a:t>
            </a:r>
          </a:p>
          <a:p>
            <a:pPr marL="342900" indent="-342900" algn="just">
              <a:buFont typeface="Arial" panose="020B0604020202020204" pitchFamily="34" charset="0"/>
              <a:buChar char="•"/>
            </a:pPr>
            <a:r>
              <a:rPr lang="fr-CA" sz="2800"/>
              <a:t>Ensemble, choisir la ou les solutions qui répondent le mieux au(x) besoin(s) de chaque personne dans le conflit;​</a:t>
            </a:r>
          </a:p>
          <a:p>
            <a:pPr marL="342900" indent="-342900" algn="just">
              <a:buFont typeface="Arial" panose="020B0604020202020204" pitchFamily="34" charset="0"/>
              <a:buChar char="•"/>
            </a:pPr>
            <a:r>
              <a:rPr lang="fr-CA" sz="2800"/>
              <a:t>Appliquer la solution.</a:t>
            </a:r>
          </a:p>
        </p:txBody>
      </p:sp>
      <p:sp>
        <p:nvSpPr>
          <p:cNvPr id="25" name="Slide Number Placeholder 2">
            <a:extLst>
              <a:ext uri="{FF2B5EF4-FFF2-40B4-BE49-F238E27FC236}">
                <a16:creationId xmlns:a16="http://schemas.microsoft.com/office/drawing/2014/main" id="{7E1C07E0-2464-DB1E-6E2D-BCE8DC5E2C41}"/>
              </a:ext>
            </a:extLst>
          </p:cNvPr>
          <p:cNvSpPr txBox="1">
            <a:spLocks/>
          </p:cNvSpPr>
          <p:nvPr>
            <p:custDataLst>
              <p:tags r:id="rId17"/>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14</a:t>
            </a:fld>
            <a:endParaRPr lang="en-US" sz="2800" b="1"/>
          </a:p>
        </p:txBody>
      </p:sp>
      <p:sp>
        <p:nvSpPr>
          <p:cNvPr id="13" name="Freeform 6">
            <a:extLst>
              <a:ext uri="{FF2B5EF4-FFF2-40B4-BE49-F238E27FC236}">
                <a16:creationId xmlns:a16="http://schemas.microsoft.com/office/drawing/2014/main" id="{371FDCA2-2898-AC35-6573-12C42B91BF7D}"/>
              </a:ext>
            </a:extLst>
          </p:cNvPr>
          <p:cNvSpPr/>
          <p:nvPr>
            <p:custDataLst>
              <p:tags r:id="rId18"/>
            </p:custDataLst>
          </p:nvPr>
        </p:nvSpPr>
        <p:spPr>
          <a:xfrm>
            <a:off x="855261" y="4527332"/>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16" name="Freeform 6">
            <a:extLst>
              <a:ext uri="{FF2B5EF4-FFF2-40B4-BE49-F238E27FC236}">
                <a16:creationId xmlns:a16="http://schemas.microsoft.com/office/drawing/2014/main" id="{A8ED9B8C-6CEA-5C2F-D1E6-AA11B3943CCF}"/>
              </a:ext>
            </a:extLst>
          </p:cNvPr>
          <p:cNvSpPr/>
          <p:nvPr>
            <p:custDataLst>
              <p:tags r:id="rId19"/>
            </p:custDataLst>
          </p:nvPr>
        </p:nvSpPr>
        <p:spPr>
          <a:xfrm>
            <a:off x="855261" y="5746122"/>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2" name="Freeform 6">
            <a:extLst>
              <a:ext uri="{FF2B5EF4-FFF2-40B4-BE49-F238E27FC236}">
                <a16:creationId xmlns:a16="http://schemas.microsoft.com/office/drawing/2014/main" id="{47B8357B-9DFA-4466-1129-DF0A62084FB0}"/>
              </a:ext>
            </a:extLst>
          </p:cNvPr>
          <p:cNvSpPr/>
          <p:nvPr>
            <p:custDataLst>
              <p:tags r:id="rId20"/>
            </p:custDataLst>
          </p:nvPr>
        </p:nvSpPr>
        <p:spPr>
          <a:xfrm>
            <a:off x="9389677" y="4463963"/>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6" name="Freeform 6">
            <a:extLst>
              <a:ext uri="{FF2B5EF4-FFF2-40B4-BE49-F238E27FC236}">
                <a16:creationId xmlns:a16="http://schemas.microsoft.com/office/drawing/2014/main" id="{D8393AF9-8535-1560-CD22-F300E56B3D83}"/>
              </a:ext>
            </a:extLst>
          </p:cNvPr>
          <p:cNvSpPr/>
          <p:nvPr>
            <p:custDataLst>
              <p:tags r:id="rId21"/>
            </p:custDataLst>
          </p:nvPr>
        </p:nvSpPr>
        <p:spPr>
          <a:xfrm>
            <a:off x="9389677" y="5734751"/>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27" name="Freeform 6">
            <a:extLst>
              <a:ext uri="{FF2B5EF4-FFF2-40B4-BE49-F238E27FC236}">
                <a16:creationId xmlns:a16="http://schemas.microsoft.com/office/drawing/2014/main" id="{A47954B1-8277-BB14-81AA-80E9D201FB56}"/>
              </a:ext>
            </a:extLst>
          </p:cNvPr>
          <p:cNvSpPr/>
          <p:nvPr>
            <p:custDataLst>
              <p:tags r:id="rId22"/>
            </p:custDataLst>
          </p:nvPr>
        </p:nvSpPr>
        <p:spPr>
          <a:xfrm>
            <a:off x="9420336" y="7045364"/>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fr-CA"/>
          </a:p>
        </p:txBody>
      </p:sp>
    </p:spTree>
    <p:extLst>
      <p:ext uri="{BB962C8B-B14F-4D97-AF65-F5344CB8AC3E}">
        <p14:creationId xmlns:p14="http://schemas.microsoft.com/office/powerpoint/2010/main" val="36820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p:bldP spid="14" grpId="0"/>
      <p:bldP spid="19" grpId="0" animBg="1"/>
      <p:bldP spid="20" grpId="0" animBg="1"/>
      <p:bldP spid="21" grpId="0"/>
      <p:bldP spid="24" grpId="0"/>
      <p:bldP spid="13" grpId="0" animBg="1"/>
      <p:bldP spid="16" grpId="0" animBg="1"/>
      <p:bldP spid="22"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64023-DC97-963A-9C6F-CCCC7F2C127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0F69944-4E87-DD4D-C20C-F948F5CC110E}"/>
              </a:ext>
            </a:extLst>
          </p:cNvPr>
          <p:cNvSpPr>
            <a:spLocks noGrp="1"/>
          </p:cNvSpPr>
          <p:nvPr>
            <p:ph type="sldNum" sz="quarter" idx="12"/>
            <p:custDataLst>
              <p:tags r:id="rId1"/>
            </p:custDataLst>
          </p:nvPr>
        </p:nvSpPr>
        <p:spPr/>
        <p:txBody>
          <a:bodyPr/>
          <a:lstStyle/>
          <a:p>
            <a:fld id="{B6F15528-21DE-4FAA-801E-634DDDAF4B2B}" type="slidenum">
              <a:rPr lang="en-US" smtClean="0"/>
              <a:pPr/>
              <a:t>15</a:t>
            </a:fld>
            <a:endParaRPr lang="en-US"/>
          </a:p>
        </p:txBody>
      </p:sp>
      <p:sp>
        <p:nvSpPr>
          <p:cNvPr id="3" name="Freeform 2">
            <a:extLst>
              <a:ext uri="{FF2B5EF4-FFF2-40B4-BE49-F238E27FC236}">
                <a16:creationId xmlns:a16="http://schemas.microsoft.com/office/drawing/2014/main" id="{D2E03610-947F-D2E1-260D-F798F7412597}"/>
              </a:ext>
            </a:extLst>
          </p:cNvPr>
          <p:cNvSpPr/>
          <p:nvPr>
            <p:custDataLst>
              <p:tags r:id="rId2"/>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alphaModFix amt="10999"/>
            </a:blip>
            <a:stretch>
              <a:fillRect t="-38185" b="-38185"/>
            </a:stretch>
          </a:blipFill>
        </p:spPr>
        <p:txBody>
          <a:bodyPr/>
          <a:lstStyle/>
          <a:p>
            <a:endParaRPr lang="fr-CA"/>
          </a:p>
        </p:txBody>
      </p:sp>
      <p:sp>
        <p:nvSpPr>
          <p:cNvPr id="4" name="Freeform 8">
            <a:extLst>
              <a:ext uri="{FF2B5EF4-FFF2-40B4-BE49-F238E27FC236}">
                <a16:creationId xmlns:a16="http://schemas.microsoft.com/office/drawing/2014/main" id="{FFBC1EBF-A04C-1479-813C-2A193A98132E}"/>
              </a:ext>
            </a:extLst>
          </p:cNvPr>
          <p:cNvSpPr/>
          <p:nvPr>
            <p:custDataLst>
              <p:tags r:id="rId3"/>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a:p>
        </p:txBody>
      </p:sp>
      <p:sp>
        <p:nvSpPr>
          <p:cNvPr id="5" name="ZoneTexte 4">
            <a:extLst>
              <a:ext uri="{FF2B5EF4-FFF2-40B4-BE49-F238E27FC236}">
                <a16:creationId xmlns:a16="http://schemas.microsoft.com/office/drawing/2014/main" id="{40350845-79AE-004C-1801-16DC67659BB7}"/>
              </a:ext>
            </a:extLst>
          </p:cNvPr>
          <p:cNvSpPr txBox="1"/>
          <p:nvPr>
            <p:custDataLst>
              <p:tags r:id="rId4"/>
            </p:custDataLst>
          </p:nvPr>
        </p:nvSpPr>
        <p:spPr>
          <a:xfrm>
            <a:off x="652383" y="745918"/>
            <a:ext cx="13868400" cy="1446550"/>
          </a:xfrm>
          <a:prstGeom prst="rect">
            <a:avLst/>
          </a:prstGeom>
          <a:noFill/>
        </p:spPr>
        <p:txBody>
          <a:bodyPr wrap="square" rtlCol="0">
            <a:spAutoFit/>
          </a:bodyPr>
          <a:lstStyle/>
          <a:p>
            <a:r>
              <a:rPr lang="fr-CA" sz="8800" b="1">
                <a:solidFill>
                  <a:srgbClr val="0038FF"/>
                </a:solidFill>
              </a:rPr>
              <a:t>Communiquer, c’est la clé!</a:t>
            </a:r>
          </a:p>
        </p:txBody>
      </p:sp>
      <p:grpSp>
        <p:nvGrpSpPr>
          <p:cNvPr id="15" name="Group 3">
            <a:extLst>
              <a:ext uri="{FF2B5EF4-FFF2-40B4-BE49-F238E27FC236}">
                <a16:creationId xmlns:a16="http://schemas.microsoft.com/office/drawing/2014/main" id="{76E9CE1F-41A6-972C-1059-840382C4535F}"/>
              </a:ext>
            </a:extLst>
          </p:cNvPr>
          <p:cNvGrpSpPr/>
          <p:nvPr>
            <p:custDataLst>
              <p:tags r:id="rId5"/>
            </p:custDataLst>
          </p:nvPr>
        </p:nvGrpSpPr>
        <p:grpSpPr>
          <a:xfrm>
            <a:off x="978670" y="2625478"/>
            <a:ext cx="11822930" cy="5713304"/>
            <a:chOff x="0" y="0"/>
            <a:chExt cx="1036661" cy="1787743"/>
          </a:xfrm>
        </p:grpSpPr>
        <p:sp>
          <p:nvSpPr>
            <p:cNvPr id="17" name="Freeform 4">
              <a:extLst>
                <a:ext uri="{FF2B5EF4-FFF2-40B4-BE49-F238E27FC236}">
                  <a16:creationId xmlns:a16="http://schemas.microsoft.com/office/drawing/2014/main" id="{ACE1BCE7-35F0-EF97-61D3-2BB549DAB1E0}"/>
                </a:ext>
              </a:extLst>
            </p:cNvPr>
            <p:cNvSpPr/>
            <p:nvPr/>
          </p:nvSpPr>
          <p:spPr>
            <a:xfrm>
              <a:off x="0" y="0"/>
              <a:ext cx="1036661" cy="1787743"/>
            </a:xfrm>
            <a:custGeom>
              <a:avLst/>
              <a:gdLst/>
              <a:ahLst/>
              <a:cxnLst/>
              <a:rect l="l" t="t" r="r" b="b"/>
              <a:pathLst>
                <a:path w="1036661" h="1787743">
                  <a:moveTo>
                    <a:pt x="0" y="0"/>
                  </a:moveTo>
                  <a:lnTo>
                    <a:pt x="1036661" y="0"/>
                  </a:lnTo>
                  <a:lnTo>
                    <a:pt x="1036661" y="1787743"/>
                  </a:lnTo>
                  <a:lnTo>
                    <a:pt x="0" y="1787743"/>
                  </a:lnTo>
                  <a:close/>
                </a:path>
              </a:pathLst>
            </a:custGeom>
            <a:solidFill>
              <a:srgbClr val="88BBDC"/>
            </a:solidFill>
          </p:spPr>
          <p:txBody>
            <a:bodyPr/>
            <a:lstStyle/>
            <a:p>
              <a:endParaRPr lang="fr-CA"/>
            </a:p>
          </p:txBody>
        </p:sp>
        <p:sp>
          <p:nvSpPr>
            <p:cNvPr id="18" name="TextBox 5">
              <a:extLst>
                <a:ext uri="{FF2B5EF4-FFF2-40B4-BE49-F238E27FC236}">
                  <a16:creationId xmlns:a16="http://schemas.microsoft.com/office/drawing/2014/main" id="{291221CF-DC3C-E4E2-ABF9-FB16885ADFFF}"/>
                </a:ext>
              </a:extLst>
            </p:cNvPr>
            <p:cNvSpPr txBox="1"/>
            <p:nvPr/>
          </p:nvSpPr>
          <p:spPr>
            <a:xfrm>
              <a:off x="0" y="-76200"/>
              <a:ext cx="1036661" cy="1863943"/>
            </a:xfrm>
            <a:prstGeom prst="rect">
              <a:avLst/>
            </a:prstGeom>
          </p:spPr>
          <p:txBody>
            <a:bodyPr lIns="50800" tIns="50800" rIns="50800" bIns="50800" rtlCol="0" anchor="ctr"/>
            <a:lstStyle/>
            <a:p>
              <a:pPr algn="ctr">
                <a:lnSpc>
                  <a:spcPts val="3502"/>
                </a:lnSpc>
              </a:pPr>
              <a:endParaRPr/>
            </a:p>
          </p:txBody>
        </p:sp>
      </p:grpSp>
      <p:sp>
        <p:nvSpPr>
          <p:cNvPr id="19" name="Rectangle 18">
            <a:extLst>
              <a:ext uri="{FF2B5EF4-FFF2-40B4-BE49-F238E27FC236}">
                <a16:creationId xmlns:a16="http://schemas.microsoft.com/office/drawing/2014/main" id="{FB4326A0-9D7E-6EEB-39EF-552A84B90D08}"/>
              </a:ext>
            </a:extLst>
          </p:cNvPr>
          <p:cNvSpPr/>
          <p:nvPr>
            <p:custDataLst>
              <p:tags r:id="rId6"/>
            </p:custDataLst>
          </p:nvPr>
        </p:nvSpPr>
        <p:spPr>
          <a:xfrm>
            <a:off x="978670" y="2625480"/>
            <a:ext cx="3279431" cy="12139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ZoneTexte 20">
            <a:extLst>
              <a:ext uri="{FF2B5EF4-FFF2-40B4-BE49-F238E27FC236}">
                <a16:creationId xmlns:a16="http://schemas.microsoft.com/office/drawing/2014/main" id="{EE8633E9-60D7-16B7-6A03-BEB67B208EE3}"/>
              </a:ext>
            </a:extLst>
          </p:cNvPr>
          <p:cNvSpPr txBox="1"/>
          <p:nvPr>
            <p:custDataLst>
              <p:tags r:id="rId7"/>
            </p:custDataLst>
          </p:nvPr>
        </p:nvSpPr>
        <p:spPr>
          <a:xfrm>
            <a:off x="1295443" y="2905195"/>
            <a:ext cx="7116469" cy="646331"/>
          </a:xfrm>
          <a:prstGeom prst="rect">
            <a:avLst/>
          </a:prstGeom>
        </p:spPr>
        <p:txBody>
          <a:bodyPr wrap="square" rtlCol="0">
            <a:spAutoFit/>
          </a:bodyPr>
          <a:lstStyle/>
          <a:p>
            <a:r>
              <a:rPr lang="fr-CA" sz="3600" b="1"/>
              <a:t>Rappelle-toi!</a:t>
            </a:r>
          </a:p>
        </p:txBody>
      </p:sp>
      <p:sp>
        <p:nvSpPr>
          <p:cNvPr id="23" name="Freeform 21">
            <a:extLst>
              <a:ext uri="{FF2B5EF4-FFF2-40B4-BE49-F238E27FC236}">
                <a16:creationId xmlns:a16="http://schemas.microsoft.com/office/drawing/2014/main" id="{1DD744C0-EDD4-7037-B972-AB97EDFFF5F5}"/>
              </a:ext>
            </a:extLst>
          </p:cNvPr>
          <p:cNvSpPr/>
          <p:nvPr>
            <p:custDataLst>
              <p:tags r:id="rId8"/>
            </p:custDataLst>
          </p:nvPr>
        </p:nvSpPr>
        <p:spPr>
          <a:xfrm>
            <a:off x="11017537" y="6855302"/>
            <a:ext cx="3222194" cy="2532021"/>
          </a:xfrm>
          <a:custGeom>
            <a:avLst/>
            <a:gdLst/>
            <a:ahLst/>
            <a:cxnLst/>
            <a:rect l="l" t="t" r="r" b="b"/>
            <a:pathLst>
              <a:path w="2214158" h="1818378">
                <a:moveTo>
                  <a:pt x="0" y="0"/>
                </a:moveTo>
                <a:lnTo>
                  <a:pt x="2214158" y="0"/>
                </a:lnTo>
                <a:lnTo>
                  <a:pt x="2214158" y="1818377"/>
                </a:lnTo>
                <a:lnTo>
                  <a:pt x="0" y="181837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sp>
        <p:nvSpPr>
          <p:cNvPr id="24" name="ZoneTexte 23">
            <a:extLst>
              <a:ext uri="{FF2B5EF4-FFF2-40B4-BE49-F238E27FC236}">
                <a16:creationId xmlns:a16="http://schemas.microsoft.com/office/drawing/2014/main" id="{6B9CF6B0-8CD9-83EE-2071-BC8A31BA7D96}"/>
              </a:ext>
            </a:extLst>
          </p:cNvPr>
          <p:cNvSpPr txBox="1"/>
          <p:nvPr>
            <p:custDataLst>
              <p:tags r:id="rId9"/>
            </p:custDataLst>
          </p:nvPr>
        </p:nvSpPr>
        <p:spPr>
          <a:xfrm>
            <a:off x="1335649" y="4175438"/>
            <a:ext cx="11228459" cy="3430677"/>
          </a:xfrm>
          <a:prstGeom prst="rect">
            <a:avLst/>
          </a:prstGeom>
          <a:noFill/>
        </p:spPr>
        <p:txBody>
          <a:bodyPr wrap="square">
            <a:spAutoFit/>
          </a:bodyPr>
          <a:lstStyle/>
          <a:p>
            <a:pPr marL="342900" indent="-342900">
              <a:buFont typeface="Arial" panose="020B0604020202020204" pitchFamily="34" charset="0"/>
              <a:buChar char="•"/>
            </a:pPr>
            <a:r>
              <a:rPr lang="fr-CA" sz="3600"/>
              <a:t>Utilise les stratégies de </a:t>
            </a:r>
            <a:r>
              <a:rPr lang="fr-CA" sz="3600" b="1">
                <a:solidFill>
                  <a:srgbClr val="FFFFFF"/>
                </a:solidFill>
              </a:rPr>
              <a:t>communication bienveillante </a:t>
            </a:r>
            <a:r>
              <a:rPr lang="fr-CA" sz="3600"/>
              <a:t>(écouter l’autre et s’exprimer</a:t>
            </a:r>
            <a:r>
              <a:rPr lang="fr-CA" sz="3600">
                <a:solidFill>
                  <a:srgbClr val="FFFFFF"/>
                </a:solidFill>
              </a:rPr>
              <a:t>) </a:t>
            </a:r>
            <a:r>
              <a:rPr lang="fr-CA" sz="3600" b="1">
                <a:solidFill>
                  <a:srgbClr val="FFFFFF"/>
                </a:solidFill>
              </a:rPr>
              <a:t>tout au long</a:t>
            </a:r>
            <a:r>
              <a:rPr lang="fr-CA" sz="3600"/>
              <a:t> de la résolution du conflit;​</a:t>
            </a:r>
          </a:p>
          <a:p>
            <a:pPr marL="342900" indent="-342900">
              <a:buFont typeface="Arial" panose="020B0604020202020204" pitchFamily="34" charset="0"/>
              <a:buChar char="•"/>
            </a:pPr>
            <a:r>
              <a:rPr lang="fr-CA" sz="3600" b="1">
                <a:solidFill>
                  <a:srgbClr val="FFFFFF"/>
                </a:solidFill>
              </a:rPr>
              <a:t>À tout moment</a:t>
            </a:r>
            <a:r>
              <a:rPr lang="fr-CA" sz="3600"/>
              <a:t>, si tes émotions s’emballent</a:t>
            </a:r>
            <a:r>
              <a:rPr lang="fr-CA" sz="3600">
                <a:solidFill>
                  <a:srgbClr val="FFFFFF"/>
                </a:solidFill>
              </a:rPr>
              <a:t>, </a:t>
            </a:r>
            <a:r>
              <a:rPr lang="fr-CA" sz="3600" b="1">
                <a:solidFill>
                  <a:srgbClr val="FFFFFF"/>
                </a:solidFill>
              </a:rPr>
              <a:t>revient à l’étape 1</a:t>
            </a:r>
            <a:r>
              <a:rPr lang="fr-CA" sz="3600">
                <a:solidFill>
                  <a:srgbClr val="FFFFFF"/>
                </a:solidFill>
              </a:rPr>
              <a:t> </a:t>
            </a:r>
            <a:r>
              <a:rPr lang="fr-CA" sz="3600"/>
              <a:t>le temps de te calmer;​</a:t>
            </a:r>
          </a:p>
          <a:p>
            <a:pPr marL="342900" indent="-342900">
              <a:buFont typeface="Arial" panose="020B0604020202020204" pitchFamily="34" charset="0"/>
              <a:buChar char="•"/>
            </a:pPr>
            <a:r>
              <a:rPr lang="fr-CA" sz="3600"/>
              <a:t>À tout moment, </a:t>
            </a:r>
            <a:r>
              <a:rPr lang="fr-CA" sz="3600" b="1">
                <a:solidFill>
                  <a:srgbClr val="FFFFFF"/>
                </a:solidFill>
              </a:rPr>
              <a:t>demande de l’aide </a:t>
            </a:r>
            <a:r>
              <a:rPr lang="fr-CA" sz="3600"/>
              <a:t>en cas de besoin.</a:t>
            </a:r>
          </a:p>
        </p:txBody>
      </p:sp>
      <p:sp>
        <p:nvSpPr>
          <p:cNvPr id="13" name="Slide Number Placeholder 2">
            <a:extLst>
              <a:ext uri="{FF2B5EF4-FFF2-40B4-BE49-F238E27FC236}">
                <a16:creationId xmlns:a16="http://schemas.microsoft.com/office/drawing/2014/main" id="{DF9A9470-0903-00B9-3F43-05F8248574D8}"/>
              </a:ext>
            </a:extLst>
          </p:cNvPr>
          <p:cNvSpPr txBox="1">
            <a:spLocks/>
          </p:cNvSpPr>
          <p:nvPr>
            <p:custDataLst>
              <p:tags r:id="rId10"/>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15</a:t>
            </a:fld>
            <a:endParaRPr lang="en-US" sz="2800" b="1"/>
          </a:p>
        </p:txBody>
      </p:sp>
      <p:sp>
        <p:nvSpPr>
          <p:cNvPr id="6" name="Freeform 6">
            <a:extLst>
              <a:ext uri="{FF2B5EF4-FFF2-40B4-BE49-F238E27FC236}">
                <a16:creationId xmlns:a16="http://schemas.microsoft.com/office/drawing/2014/main" id="{D3BF1C5B-D324-24DA-C4EA-6328CD56F91F}"/>
              </a:ext>
            </a:extLst>
          </p:cNvPr>
          <p:cNvSpPr/>
          <p:nvPr>
            <p:custDataLst>
              <p:tags r:id="rId11"/>
            </p:custDataLst>
          </p:nvPr>
        </p:nvSpPr>
        <p:spPr>
          <a:xfrm>
            <a:off x="1335649" y="4308990"/>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7" name="Freeform 6">
            <a:extLst>
              <a:ext uri="{FF2B5EF4-FFF2-40B4-BE49-F238E27FC236}">
                <a16:creationId xmlns:a16="http://schemas.microsoft.com/office/drawing/2014/main" id="{56D3625B-DE06-93A4-29F3-DF01A24DC463}"/>
              </a:ext>
            </a:extLst>
          </p:cNvPr>
          <p:cNvSpPr/>
          <p:nvPr>
            <p:custDataLst>
              <p:tags r:id="rId12"/>
            </p:custDataLst>
          </p:nvPr>
        </p:nvSpPr>
        <p:spPr>
          <a:xfrm>
            <a:off x="1295443" y="5948340"/>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8" name="Freeform 6">
            <a:extLst>
              <a:ext uri="{FF2B5EF4-FFF2-40B4-BE49-F238E27FC236}">
                <a16:creationId xmlns:a16="http://schemas.microsoft.com/office/drawing/2014/main" id="{EC9BFE85-74A3-DBD1-EC21-9C5067E80F0F}"/>
              </a:ext>
            </a:extLst>
          </p:cNvPr>
          <p:cNvSpPr/>
          <p:nvPr>
            <p:custDataLst>
              <p:tags r:id="rId13"/>
            </p:custDataLst>
          </p:nvPr>
        </p:nvSpPr>
        <p:spPr>
          <a:xfrm>
            <a:off x="1295443" y="7016849"/>
            <a:ext cx="394582" cy="386924"/>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Tree>
    <p:extLst>
      <p:ext uri="{BB962C8B-B14F-4D97-AF65-F5344CB8AC3E}">
        <p14:creationId xmlns:p14="http://schemas.microsoft.com/office/powerpoint/2010/main" val="3727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4"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D7D3-2DAA-F952-779D-C630C945E78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217F47-908A-CF83-FA65-65DAF0A07573}"/>
              </a:ext>
            </a:extLst>
          </p:cNvPr>
          <p:cNvSpPr>
            <a:spLocks noGrp="1"/>
          </p:cNvSpPr>
          <p:nvPr>
            <p:ph type="sldNum" sz="quarter" idx="12"/>
            <p:custDataLst>
              <p:tags r:id="rId1"/>
            </p:custDataLst>
          </p:nvPr>
        </p:nvSpPr>
        <p:spPr/>
        <p:txBody>
          <a:bodyPr/>
          <a:lstStyle/>
          <a:p>
            <a:fld id="{B6F15528-21DE-4FAA-801E-634DDDAF4B2B}" type="slidenum">
              <a:rPr lang="en-US" smtClean="0"/>
              <a:pPr/>
              <a:t>16</a:t>
            </a:fld>
            <a:endParaRPr lang="en-US"/>
          </a:p>
        </p:txBody>
      </p:sp>
      <p:sp>
        <p:nvSpPr>
          <p:cNvPr id="3" name="Freeform 2">
            <a:extLst>
              <a:ext uri="{FF2B5EF4-FFF2-40B4-BE49-F238E27FC236}">
                <a16:creationId xmlns:a16="http://schemas.microsoft.com/office/drawing/2014/main" id="{B6311824-A237-318D-89B5-2C6DF67809F6}"/>
              </a:ext>
            </a:extLst>
          </p:cNvPr>
          <p:cNvSpPr/>
          <p:nvPr>
            <p:custDataLst>
              <p:tags r:id="rId2"/>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alphaModFix amt="10999"/>
            </a:blip>
            <a:stretch>
              <a:fillRect t="-38185" b="-38185"/>
            </a:stretch>
          </a:blipFill>
        </p:spPr>
        <p:txBody>
          <a:bodyPr/>
          <a:lstStyle/>
          <a:p>
            <a:endParaRPr lang="fr-CA"/>
          </a:p>
        </p:txBody>
      </p:sp>
      <p:sp>
        <p:nvSpPr>
          <p:cNvPr id="4" name="Freeform 8">
            <a:extLst>
              <a:ext uri="{FF2B5EF4-FFF2-40B4-BE49-F238E27FC236}">
                <a16:creationId xmlns:a16="http://schemas.microsoft.com/office/drawing/2014/main" id="{87FFD34A-8822-108D-91A8-F847D97CEEBB}"/>
              </a:ext>
            </a:extLst>
          </p:cNvPr>
          <p:cNvSpPr/>
          <p:nvPr>
            <p:custDataLst>
              <p:tags r:id="rId3"/>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CA"/>
          </a:p>
        </p:txBody>
      </p:sp>
      <p:sp>
        <p:nvSpPr>
          <p:cNvPr id="5" name="ZoneTexte 4">
            <a:extLst>
              <a:ext uri="{FF2B5EF4-FFF2-40B4-BE49-F238E27FC236}">
                <a16:creationId xmlns:a16="http://schemas.microsoft.com/office/drawing/2014/main" id="{07883EB7-1DF9-B27B-1D52-9E20595CA67C}"/>
              </a:ext>
            </a:extLst>
          </p:cNvPr>
          <p:cNvSpPr txBox="1"/>
          <p:nvPr>
            <p:custDataLst>
              <p:tags r:id="rId4"/>
            </p:custDataLst>
          </p:nvPr>
        </p:nvSpPr>
        <p:spPr>
          <a:xfrm>
            <a:off x="652383" y="745918"/>
            <a:ext cx="13868400" cy="1446550"/>
          </a:xfrm>
          <a:prstGeom prst="rect">
            <a:avLst/>
          </a:prstGeom>
          <a:noFill/>
        </p:spPr>
        <p:txBody>
          <a:bodyPr wrap="square" rtlCol="0">
            <a:spAutoFit/>
          </a:bodyPr>
          <a:lstStyle/>
          <a:p>
            <a:r>
              <a:rPr lang="fr-CA" sz="8800" b="1">
                <a:solidFill>
                  <a:srgbClr val="0038FF"/>
                </a:solidFill>
              </a:rPr>
              <a:t>Communiquer, c’est la clé!</a:t>
            </a:r>
          </a:p>
        </p:txBody>
      </p:sp>
      <p:sp>
        <p:nvSpPr>
          <p:cNvPr id="7" name="Rectangle 6">
            <a:extLst>
              <a:ext uri="{FF2B5EF4-FFF2-40B4-BE49-F238E27FC236}">
                <a16:creationId xmlns:a16="http://schemas.microsoft.com/office/drawing/2014/main" id="{32F6967B-8570-3B35-89BC-EC64CC65BB49}"/>
              </a:ext>
            </a:extLst>
          </p:cNvPr>
          <p:cNvSpPr/>
          <p:nvPr>
            <p:custDataLst>
              <p:tags r:id="rId5"/>
            </p:custDataLst>
          </p:nvPr>
        </p:nvSpPr>
        <p:spPr>
          <a:xfrm>
            <a:off x="1109409" y="2321072"/>
            <a:ext cx="7898113" cy="6360184"/>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reeform 11">
            <a:extLst>
              <a:ext uri="{FF2B5EF4-FFF2-40B4-BE49-F238E27FC236}">
                <a16:creationId xmlns:a16="http://schemas.microsoft.com/office/drawing/2014/main" id="{0196E929-125C-DA85-8BC0-1097E38D890C}"/>
              </a:ext>
            </a:extLst>
          </p:cNvPr>
          <p:cNvSpPr/>
          <p:nvPr>
            <p:custDataLst>
              <p:tags r:id="rId6"/>
            </p:custDataLst>
          </p:nvPr>
        </p:nvSpPr>
        <p:spPr>
          <a:xfrm>
            <a:off x="453352" y="4379554"/>
            <a:ext cx="1312112" cy="1240120"/>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r-CA"/>
          </a:p>
        </p:txBody>
      </p:sp>
      <p:grpSp>
        <p:nvGrpSpPr>
          <p:cNvPr id="9" name="Group 6">
            <a:extLst>
              <a:ext uri="{FF2B5EF4-FFF2-40B4-BE49-F238E27FC236}">
                <a16:creationId xmlns:a16="http://schemas.microsoft.com/office/drawing/2014/main" id="{D30C9156-8315-2847-994B-8DFC6FE460C9}"/>
              </a:ext>
            </a:extLst>
          </p:cNvPr>
          <p:cNvGrpSpPr/>
          <p:nvPr>
            <p:custDataLst>
              <p:tags r:id="rId7"/>
            </p:custDataLst>
          </p:nvPr>
        </p:nvGrpSpPr>
        <p:grpSpPr>
          <a:xfrm rot="-96328">
            <a:off x="4661207" y="8336319"/>
            <a:ext cx="3783986" cy="689872"/>
            <a:chOff x="0" y="0"/>
            <a:chExt cx="1656431" cy="408605"/>
          </a:xfrm>
        </p:grpSpPr>
        <p:sp>
          <p:nvSpPr>
            <p:cNvPr id="10" name="Freeform 7">
              <a:extLst>
                <a:ext uri="{FF2B5EF4-FFF2-40B4-BE49-F238E27FC236}">
                  <a16:creationId xmlns:a16="http://schemas.microsoft.com/office/drawing/2014/main" id="{B4F14C59-9DD5-9E27-E374-A83B7D80616B}"/>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a:p>
          </p:txBody>
        </p:sp>
        <p:sp>
          <p:nvSpPr>
            <p:cNvPr id="11" name="TextBox 8">
              <a:extLst>
                <a:ext uri="{FF2B5EF4-FFF2-40B4-BE49-F238E27FC236}">
                  <a16:creationId xmlns:a16="http://schemas.microsoft.com/office/drawing/2014/main" id="{961304C4-F226-8B13-D3D2-53A1C5EE47BA}"/>
                </a:ext>
              </a:extLst>
            </p:cNvPr>
            <p:cNvSpPr txBox="1"/>
            <p:nvPr/>
          </p:nvSpPr>
          <p:spPr>
            <a:xfrm>
              <a:off x="0" y="-76200"/>
              <a:ext cx="1656431" cy="484805"/>
            </a:xfrm>
            <a:prstGeom prst="rect">
              <a:avLst/>
            </a:prstGeom>
          </p:spPr>
          <p:txBody>
            <a:bodyPr lIns="50800" tIns="50800" rIns="50800" bIns="50800" rtlCol="0" anchor="ctr"/>
            <a:lstStyle/>
            <a:p>
              <a:pPr algn="ctr">
                <a:lnSpc>
                  <a:spcPts val="3502"/>
                </a:lnSpc>
              </a:pPr>
              <a:endParaRPr/>
            </a:p>
          </p:txBody>
        </p:sp>
      </p:grpSp>
      <p:sp>
        <p:nvSpPr>
          <p:cNvPr id="12" name="ZoneTexte 11">
            <a:extLst>
              <a:ext uri="{FF2B5EF4-FFF2-40B4-BE49-F238E27FC236}">
                <a16:creationId xmlns:a16="http://schemas.microsoft.com/office/drawing/2014/main" id="{9A780185-FAB0-8841-7B9E-5822EE4CDBCB}"/>
              </a:ext>
            </a:extLst>
          </p:cNvPr>
          <p:cNvSpPr txBox="1"/>
          <p:nvPr>
            <p:custDataLst>
              <p:tags r:id="rId8"/>
            </p:custDataLst>
          </p:nvPr>
        </p:nvSpPr>
        <p:spPr>
          <a:xfrm>
            <a:off x="1558855" y="2676865"/>
            <a:ext cx="6999219" cy="5940088"/>
          </a:xfrm>
          <a:prstGeom prst="rect">
            <a:avLst/>
          </a:prstGeom>
        </p:spPr>
        <p:txBody>
          <a:bodyPr wrap="square" rtlCol="0">
            <a:spAutoFit/>
          </a:bodyPr>
          <a:lstStyle/>
          <a:p>
            <a:pPr algn="ctr" fontAlgn="base"/>
            <a:r>
              <a:rPr lang="fr-CA" sz="3200"/>
              <a:t>Un conflit </a:t>
            </a:r>
            <a:r>
              <a:rPr lang="fr-CA" sz="3200" b="1">
                <a:solidFill>
                  <a:srgbClr val="0038FF"/>
                </a:solidFill>
              </a:rPr>
              <a:t>mal géré</a:t>
            </a:r>
            <a:r>
              <a:rPr lang="fr-CA" sz="3200" b="1"/>
              <a:t>… </a:t>
            </a:r>
            <a:r>
              <a:rPr lang="en-US" sz="3200"/>
              <a:t>​</a:t>
            </a:r>
          </a:p>
          <a:p>
            <a:pPr algn="ctr" fontAlgn="base"/>
            <a:r>
              <a:rPr lang="fr-CA" sz="3200"/>
              <a:t>​</a:t>
            </a:r>
          </a:p>
          <a:p>
            <a:pPr algn="ctr" fontAlgn="base"/>
            <a:r>
              <a:rPr lang="fr-CA" sz="3200"/>
              <a:t>Ça </a:t>
            </a:r>
            <a:r>
              <a:rPr lang="fr-CA" sz="3200" b="1">
                <a:solidFill>
                  <a:srgbClr val="0038FF"/>
                </a:solidFill>
              </a:rPr>
              <a:t>affecte et fragilise </a:t>
            </a:r>
            <a:r>
              <a:rPr lang="fr-CA" sz="3200"/>
              <a:t>la relation entre les personnes</a:t>
            </a:r>
            <a:r>
              <a:rPr lang="en-US" sz="3200"/>
              <a:t>​.</a:t>
            </a:r>
          </a:p>
          <a:p>
            <a:pPr algn="ctr" fontAlgn="base"/>
            <a:r>
              <a:rPr lang="fr-CA" sz="3200"/>
              <a:t>​</a:t>
            </a:r>
          </a:p>
          <a:p>
            <a:pPr algn="ctr" fontAlgn="base"/>
            <a:r>
              <a:rPr lang="fr-CA" sz="3200"/>
              <a:t>Exemple d’attitudes et de comportements </a:t>
            </a:r>
            <a:r>
              <a:rPr lang="fr-CA" sz="3200" b="1">
                <a:solidFill>
                  <a:srgbClr val="0038FF"/>
                </a:solidFill>
              </a:rPr>
              <a:t>à éviter </a:t>
            </a:r>
            <a:r>
              <a:rPr lang="fr-CA" sz="3200"/>
              <a:t>:</a:t>
            </a:r>
            <a:r>
              <a:rPr lang="en-US" sz="3200"/>
              <a:t>​</a:t>
            </a:r>
          </a:p>
          <a:p>
            <a:pPr algn="ctr" fontAlgn="base"/>
            <a:r>
              <a:rPr lang="en-US" sz="3200"/>
              <a:t>​</a:t>
            </a:r>
          </a:p>
          <a:p>
            <a:pPr marL="457200" indent="-457200" algn="ctr" fontAlgn="base">
              <a:buFont typeface="Arial" panose="020B0604020202020204" pitchFamily="34" charset="0"/>
              <a:buChar char="•"/>
            </a:pPr>
            <a:r>
              <a:rPr lang="fr-CA" sz="3200"/>
              <a:t>Ignorer l’autre</a:t>
            </a:r>
            <a:r>
              <a:rPr lang="en-US" sz="3200"/>
              <a:t>​</a:t>
            </a:r>
          </a:p>
          <a:p>
            <a:pPr marL="457200" indent="-457200" algn="ctr" fontAlgn="base">
              <a:buFont typeface="Arial" panose="020B0604020202020204" pitchFamily="34" charset="0"/>
              <a:buChar char="•"/>
            </a:pPr>
            <a:r>
              <a:rPr lang="fr-CA" sz="3200"/>
              <a:t>Fuir le conflit</a:t>
            </a:r>
            <a:r>
              <a:rPr lang="en-US" sz="3200"/>
              <a:t>​</a:t>
            </a:r>
          </a:p>
          <a:p>
            <a:pPr marL="457200" indent="-457200" algn="ctr" fontAlgn="base">
              <a:buFont typeface="Arial" panose="020B0604020202020204" pitchFamily="34" charset="0"/>
              <a:buChar char="•"/>
            </a:pPr>
            <a:r>
              <a:rPr lang="fr-CA" sz="3200"/>
              <a:t>Tenter de contrôler l’autre</a:t>
            </a:r>
            <a:endParaRPr lang="en-US" sz="3200"/>
          </a:p>
          <a:p>
            <a:endParaRPr lang="fr-CA" sz="2800" b="1"/>
          </a:p>
        </p:txBody>
      </p:sp>
      <p:sp>
        <p:nvSpPr>
          <p:cNvPr id="26" name="Rectangle 25">
            <a:extLst>
              <a:ext uri="{FF2B5EF4-FFF2-40B4-BE49-F238E27FC236}">
                <a16:creationId xmlns:a16="http://schemas.microsoft.com/office/drawing/2014/main" id="{73EB28CB-1177-9970-E3A6-CD1A658E45DB}"/>
              </a:ext>
            </a:extLst>
          </p:cNvPr>
          <p:cNvSpPr/>
          <p:nvPr>
            <p:custDataLst>
              <p:tags r:id="rId9"/>
            </p:custDataLst>
          </p:nvPr>
        </p:nvSpPr>
        <p:spPr>
          <a:xfrm>
            <a:off x="9370677" y="2321072"/>
            <a:ext cx="7898113" cy="6360184"/>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8" name="Group 6">
            <a:extLst>
              <a:ext uri="{FF2B5EF4-FFF2-40B4-BE49-F238E27FC236}">
                <a16:creationId xmlns:a16="http://schemas.microsoft.com/office/drawing/2014/main" id="{0C46648E-EB31-70A7-E5E4-454AA4573F0C}"/>
              </a:ext>
            </a:extLst>
          </p:cNvPr>
          <p:cNvGrpSpPr/>
          <p:nvPr>
            <p:custDataLst>
              <p:tags r:id="rId10"/>
            </p:custDataLst>
          </p:nvPr>
        </p:nvGrpSpPr>
        <p:grpSpPr>
          <a:xfrm rot="16200000">
            <a:off x="15286598" y="5274738"/>
            <a:ext cx="3783986" cy="689872"/>
            <a:chOff x="0" y="0"/>
            <a:chExt cx="1656431" cy="408605"/>
          </a:xfrm>
        </p:grpSpPr>
        <p:sp>
          <p:nvSpPr>
            <p:cNvPr id="29" name="Freeform 7">
              <a:extLst>
                <a:ext uri="{FF2B5EF4-FFF2-40B4-BE49-F238E27FC236}">
                  <a16:creationId xmlns:a16="http://schemas.microsoft.com/office/drawing/2014/main" id="{8C00F948-F84B-A9EA-F712-99F854015D79}"/>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a:p>
          </p:txBody>
        </p:sp>
        <p:sp>
          <p:nvSpPr>
            <p:cNvPr id="30" name="TextBox 8">
              <a:extLst>
                <a:ext uri="{FF2B5EF4-FFF2-40B4-BE49-F238E27FC236}">
                  <a16:creationId xmlns:a16="http://schemas.microsoft.com/office/drawing/2014/main" id="{4F35C5FE-BFC1-1CDA-8E00-1F322D868613}"/>
                </a:ext>
              </a:extLst>
            </p:cNvPr>
            <p:cNvSpPr txBox="1"/>
            <p:nvPr/>
          </p:nvSpPr>
          <p:spPr>
            <a:xfrm>
              <a:off x="0" y="-76200"/>
              <a:ext cx="1656431" cy="484805"/>
            </a:xfrm>
            <a:prstGeom prst="rect">
              <a:avLst/>
            </a:prstGeom>
          </p:spPr>
          <p:txBody>
            <a:bodyPr lIns="50800" tIns="50800" rIns="50800" bIns="50800" rtlCol="0" anchor="ctr"/>
            <a:lstStyle/>
            <a:p>
              <a:pPr algn="ctr">
                <a:lnSpc>
                  <a:spcPts val="3502"/>
                </a:lnSpc>
              </a:pPr>
              <a:endParaRPr/>
            </a:p>
          </p:txBody>
        </p:sp>
      </p:grpSp>
      <p:sp>
        <p:nvSpPr>
          <p:cNvPr id="31" name="ZoneTexte 30">
            <a:extLst>
              <a:ext uri="{FF2B5EF4-FFF2-40B4-BE49-F238E27FC236}">
                <a16:creationId xmlns:a16="http://schemas.microsoft.com/office/drawing/2014/main" id="{95D71B7C-E018-3206-48F4-26B71C10217F}"/>
              </a:ext>
            </a:extLst>
          </p:cNvPr>
          <p:cNvSpPr txBox="1"/>
          <p:nvPr>
            <p:custDataLst>
              <p:tags r:id="rId11"/>
            </p:custDataLst>
          </p:nvPr>
        </p:nvSpPr>
        <p:spPr>
          <a:xfrm>
            <a:off x="10151431" y="2992785"/>
            <a:ext cx="6336604" cy="5016758"/>
          </a:xfrm>
          <a:prstGeom prst="rect">
            <a:avLst/>
          </a:prstGeom>
        </p:spPr>
        <p:txBody>
          <a:bodyPr wrap="square" rtlCol="0">
            <a:spAutoFit/>
          </a:bodyPr>
          <a:lstStyle/>
          <a:p>
            <a:pPr algn="ctr" fontAlgn="base"/>
            <a:r>
              <a:rPr lang="fr-CA" sz="3200"/>
              <a:t>Un conflit </a:t>
            </a:r>
            <a:r>
              <a:rPr lang="fr-CA" sz="3200" b="1">
                <a:solidFill>
                  <a:srgbClr val="0038FF"/>
                </a:solidFill>
              </a:rPr>
              <a:t>bien géré</a:t>
            </a:r>
            <a:r>
              <a:rPr lang="fr-CA" sz="3200" b="1"/>
              <a:t>… ​</a:t>
            </a:r>
          </a:p>
          <a:p>
            <a:pPr algn="ctr" fontAlgn="base"/>
            <a:endParaRPr lang="fr-CA" sz="3200" b="1"/>
          </a:p>
          <a:p>
            <a:pPr algn="ctr" fontAlgn="base"/>
            <a:r>
              <a:rPr lang="fr-CA" sz="3200" b="1">
                <a:solidFill>
                  <a:srgbClr val="0038FF"/>
                </a:solidFill>
              </a:rPr>
              <a:t>Ça renforcit la relation </a:t>
            </a:r>
            <a:r>
              <a:rPr lang="fr-CA" sz="3200"/>
              <a:t>entre les personnes.​</a:t>
            </a:r>
          </a:p>
          <a:p>
            <a:pPr algn="ctr" fontAlgn="base"/>
            <a:endParaRPr lang="fr-CA" sz="3200"/>
          </a:p>
          <a:p>
            <a:pPr algn="ctr" fontAlgn="base"/>
            <a:r>
              <a:rPr lang="fr-CA" sz="3200"/>
              <a:t>Ça aide à </a:t>
            </a:r>
            <a:r>
              <a:rPr lang="fr-CA" sz="3200" b="1">
                <a:solidFill>
                  <a:srgbClr val="0038FF"/>
                </a:solidFill>
              </a:rPr>
              <a:t>mieux se connaître </a:t>
            </a:r>
            <a:r>
              <a:rPr lang="fr-CA" sz="3200"/>
              <a:t>et se </a:t>
            </a:r>
            <a:r>
              <a:rPr lang="fr-CA" sz="3200" b="1">
                <a:solidFill>
                  <a:srgbClr val="0038FF"/>
                </a:solidFill>
              </a:rPr>
              <a:t>comprendre mutuellement</a:t>
            </a:r>
            <a:r>
              <a:rPr lang="fr-CA" sz="3200"/>
              <a:t>​.</a:t>
            </a:r>
          </a:p>
          <a:p>
            <a:pPr algn="ctr" fontAlgn="base"/>
            <a:endParaRPr lang="fr-CA" sz="3200"/>
          </a:p>
          <a:p>
            <a:pPr algn="ctr" fontAlgn="base"/>
            <a:r>
              <a:rPr lang="fr-CA" sz="3200"/>
              <a:t>Ça permet de trouver de </a:t>
            </a:r>
            <a:r>
              <a:rPr lang="fr-CA" sz="3200" b="1">
                <a:solidFill>
                  <a:srgbClr val="0038FF"/>
                </a:solidFill>
              </a:rPr>
              <a:t>nouvelles solutions</a:t>
            </a:r>
            <a:r>
              <a:rPr lang="fr-CA" sz="3200"/>
              <a:t>!</a:t>
            </a:r>
            <a:endParaRPr lang="fr-CA" sz="2800"/>
          </a:p>
        </p:txBody>
      </p:sp>
      <p:sp>
        <p:nvSpPr>
          <p:cNvPr id="32" name="Slide Number Placeholder 2">
            <a:extLst>
              <a:ext uri="{FF2B5EF4-FFF2-40B4-BE49-F238E27FC236}">
                <a16:creationId xmlns:a16="http://schemas.microsoft.com/office/drawing/2014/main" id="{C386E536-A9D2-EAB2-2008-FDCF6A548B3B}"/>
              </a:ext>
            </a:extLst>
          </p:cNvPr>
          <p:cNvSpPr txBox="1">
            <a:spLocks/>
          </p:cNvSpPr>
          <p:nvPr>
            <p:custDataLst>
              <p:tags r:id="rId12"/>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16</a:t>
            </a:fld>
            <a:endParaRPr lang="en-US" sz="2800" b="1"/>
          </a:p>
        </p:txBody>
      </p:sp>
    </p:spTree>
    <p:extLst>
      <p:ext uri="{BB962C8B-B14F-4D97-AF65-F5344CB8AC3E}">
        <p14:creationId xmlns:p14="http://schemas.microsoft.com/office/powerpoint/2010/main" val="38154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26"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00C95-F8F4-CF0C-0683-BE74112E8669}"/>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49C7727B-CD08-F4EB-663B-303559DB21B8}"/>
              </a:ext>
            </a:extLst>
          </p:cNvPr>
          <p:cNvSpPr/>
          <p:nvPr>
            <p:custDataLst>
              <p:tags r:id="rId1"/>
            </p:custDataLst>
          </p:nvPr>
        </p:nvSpPr>
        <p:spPr>
          <a:xfrm>
            <a:off x="-227268" y="12673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2">
              <a:alphaModFix amt="10999"/>
            </a:blip>
            <a:stretch>
              <a:fillRect t="-38185" b="-38185"/>
            </a:stretch>
          </a:blipFill>
        </p:spPr>
        <p:txBody>
          <a:bodyPr/>
          <a:lstStyle/>
          <a:p>
            <a:endParaRPr lang="fr-CA"/>
          </a:p>
        </p:txBody>
      </p:sp>
      <p:sp>
        <p:nvSpPr>
          <p:cNvPr id="4" name="Freeform 8">
            <a:extLst>
              <a:ext uri="{FF2B5EF4-FFF2-40B4-BE49-F238E27FC236}">
                <a16:creationId xmlns:a16="http://schemas.microsoft.com/office/drawing/2014/main" id="{4C5C73C0-483B-040C-A832-134B6BDBD2F5}"/>
              </a:ext>
            </a:extLst>
          </p:cNvPr>
          <p:cNvSpPr/>
          <p:nvPr>
            <p:custDataLst>
              <p:tags r:id="rId2"/>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a:p>
        </p:txBody>
      </p:sp>
      <p:sp>
        <p:nvSpPr>
          <p:cNvPr id="5" name="ZoneTexte 4">
            <a:extLst>
              <a:ext uri="{FF2B5EF4-FFF2-40B4-BE49-F238E27FC236}">
                <a16:creationId xmlns:a16="http://schemas.microsoft.com/office/drawing/2014/main" id="{2AEBA4E4-70EC-648E-EE1B-3612A84CC08B}"/>
              </a:ext>
            </a:extLst>
          </p:cNvPr>
          <p:cNvSpPr txBox="1"/>
          <p:nvPr>
            <p:custDataLst>
              <p:tags r:id="rId3"/>
            </p:custDataLst>
          </p:nvPr>
        </p:nvSpPr>
        <p:spPr>
          <a:xfrm>
            <a:off x="652383" y="745918"/>
            <a:ext cx="13868400" cy="1446550"/>
          </a:xfrm>
          <a:prstGeom prst="rect">
            <a:avLst/>
          </a:prstGeom>
          <a:noFill/>
        </p:spPr>
        <p:txBody>
          <a:bodyPr wrap="square" rtlCol="0">
            <a:spAutoFit/>
          </a:bodyPr>
          <a:lstStyle/>
          <a:p>
            <a:r>
              <a:rPr lang="fr-CA" sz="8800" b="1">
                <a:solidFill>
                  <a:srgbClr val="0038FF"/>
                </a:solidFill>
              </a:rPr>
              <a:t>Communiquer, c’est la clé!</a:t>
            </a:r>
          </a:p>
        </p:txBody>
      </p:sp>
      <p:sp>
        <p:nvSpPr>
          <p:cNvPr id="6" name="Freeform 4">
            <a:extLst>
              <a:ext uri="{FF2B5EF4-FFF2-40B4-BE49-F238E27FC236}">
                <a16:creationId xmlns:a16="http://schemas.microsoft.com/office/drawing/2014/main" id="{D3348A3B-4FA7-195A-B62A-A4EE98F903C2}"/>
              </a:ext>
            </a:extLst>
          </p:cNvPr>
          <p:cNvSpPr/>
          <p:nvPr>
            <p:custDataLst>
              <p:tags r:id="rId4"/>
            </p:custDataLst>
          </p:nvPr>
        </p:nvSpPr>
        <p:spPr>
          <a:xfrm>
            <a:off x="1783130" y="3028871"/>
            <a:ext cx="14485001" cy="5378149"/>
          </a:xfrm>
          <a:custGeom>
            <a:avLst/>
            <a:gdLst/>
            <a:ahLst/>
            <a:cxnLst/>
            <a:rect l="l" t="t" r="r" b="b"/>
            <a:pathLst>
              <a:path w="14004785" h="5206116">
                <a:moveTo>
                  <a:pt x="0" y="0"/>
                </a:moveTo>
                <a:lnTo>
                  <a:pt x="14004785" y="0"/>
                </a:lnTo>
                <a:lnTo>
                  <a:pt x="14004785" y="5206116"/>
                </a:lnTo>
                <a:lnTo>
                  <a:pt x="0" y="5206116"/>
                </a:lnTo>
                <a:lnTo>
                  <a:pt x="0" y="0"/>
                </a:lnTo>
                <a:close/>
              </a:path>
            </a:pathLst>
          </a:custGeom>
          <a:blipFill>
            <a:blip r:embed="rId15">
              <a:extLst>
                <a:ext uri="{96DAC541-7B7A-43D3-8B79-37D633B846F1}">
                  <asvg:svgBlip xmlns:asvg="http://schemas.microsoft.com/office/drawing/2016/SVG/main" r:embed="rId16"/>
                </a:ext>
              </a:extLst>
            </a:blip>
            <a:stretch>
              <a:fillRect r="-11724"/>
            </a:stretch>
          </a:blipFill>
        </p:spPr>
        <p:txBody>
          <a:bodyPr/>
          <a:lstStyle/>
          <a:p>
            <a:endParaRPr lang="fr-CA"/>
          </a:p>
        </p:txBody>
      </p:sp>
      <p:sp>
        <p:nvSpPr>
          <p:cNvPr id="14" name="ZoneTexte 13">
            <a:extLst>
              <a:ext uri="{FF2B5EF4-FFF2-40B4-BE49-F238E27FC236}">
                <a16:creationId xmlns:a16="http://schemas.microsoft.com/office/drawing/2014/main" id="{8BA3EB02-37B6-383B-EC9C-03A1A88E6736}"/>
              </a:ext>
            </a:extLst>
          </p:cNvPr>
          <p:cNvSpPr txBox="1"/>
          <p:nvPr>
            <p:custDataLst>
              <p:tags r:id="rId5"/>
            </p:custDataLst>
          </p:nvPr>
        </p:nvSpPr>
        <p:spPr>
          <a:xfrm>
            <a:off x="3534769" y="3298869"/>
            <a:ext cx="13868400" cy="769441"/>
          </a:xfrm>
          <a:prstGeom prst="rect">
            <a:avLst/>
          </a:prstGeom>
          <a:noFill/>
        </p:spPr>
        <p:txBody>
          <a:bodyPr wrap="square" rtlCol="0">
            <a:spAutoFit/>
          </a:bodyPr>
          <a:lstStyle/>
          <a:p>
            <a:r>
              <a:rPr lang="fr-CA" sz="4400" b="1">
                <a:solidFill>
                  <a:srgbClr val="0038FF"/>
                </a:solidFill>
              </a:rPr>
              <a:t>Conflits VS situations de violence et d’intimidation ​</a:t>
            </a:r>
          </a:p>
        </p:txBody>
      </p:sp>
      <p:sp>
        <p:nvSpPr>
          <p:cNvPr id="15" name="Rectangle 14">
            <a:extLst>
              <a:ext uri="{FF2B5EF4-FFF2-40B4-BE49-F238E27FC236}">
                <a16:creationId xmlns:a16="http://schemas.microsoft.com/office/drawing/2014/main" id="{316694B6-76B4-CB6E-FBF7-7A819AA59E46}"/>
              </a:ext>
            </a:extLst>
          </p:cNvPr>
          <p:cNvSpPr/>
          <p:nvPr>
            <p:custDataLst>
              <p:tags r:id="rId6"/>
            </p:custDataLst>
          </p:nvPr>
        </p:nvSpPr>
        <p:spPr>
          <a:xfrm>
            <a:off x="7861110" y="4135272"/>
            <a:ext cx="6209732" cy="43672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77987EC3-59BE-C9DC-D1F5-8837607B7A9B}"/>
              </a:ext>
            </a:extLst>
          </p:cNvPr>
          <p:cNvSpPr/>
          <p:nvPr>
            <p:custDataLst>
              <p:tags r:id="rId7"/>
            </p:custDataLst>
          </p:nvPr>
        </p:nvSpPr>
        <p:spPr>
          <a:xfrm>
            <a:off x="7521051" y="5902067"/>
            <a:ext cx="3984012" cy="43672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E1B38CD9-9698-8C99-7828-045ADC03E81D}"/>
              </a:ext>
            </a:extLst>
          </p:cNvPr>
          <p:cNvSpPr/>
          <p:nvPr>
            <p:custDataLst>
              <p:tags r:id="rId8"/>
            </p:custDataLst>
          </p:nvPr>
        </p:nvSpPr>
        <p:spPr>
          <a:xfrm>
            <a:off x="7230089" y="7552856"/>
            <a:ext cx="3984011" cy="43672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8961E9C3-BC11-4423-844B-CD0CE999E35E}"/>
              </a:ext>
            </a:extLst>
          </p:cNvPr>
          <p:cNvSpPr txBox="1"/>
          <p:nvPr>
            <p:custDataLst>
              <p:tags r:id="rId9"/>
            </p:custDataLst>
          </p:nvPr>
        </p:nvSpPr>
        <p:spPr>
          <a:xfrm>
            <a:off x="3534769" y="4102766"/>
            <a:ext cx="12487703" cy="3970318"/>
          </a:xfrm>
          <a:prstGeom prst="rect">
            <a:avLst/>
          </a:prstGeom>
        </p:spPr>
        <p:txBody>
          <a:bodyPr wrap="square" rtlCol="0">
            <a:spAutoFit/>
          </a:bodyPr>
          <a:lstStyle/>
          <a:p>
            <a:pPr fontAlgn="base"/>
            <a:r>
              <a:rPr lang="fr-CA" sz="2800"/>
              <a:t>Un conflit, ça se résout entre </a:t>
            </a:r>
            <a:r>
              <a:rPr lang="fr-CA" sz="2800" b="1"/>
              <a:t>deux personnes honnêtes et de bonne foi</a:t>
            </a:r>
            <a:r>
              <a:rPr lang="fr-CA" sz="2800"/>
              <a:t>, prête à faire un pas vers l’autre! </a:t>
            </a:r>
            <a:r>
              <a:rPr lang="en-US" sz="2800"/>
              <a:t>​</a:t>
            </a:r>
          </a:p>
          <a:p>
            <a:pPr fontAlgn="base"/>
            <a:r>
              <a:rPr lang="fr-CA" sz="2800"/>
              <a:t>​</a:t>
            </a:r>
          </a:p>
          <a:p>
            <a:pPr fontAlgn="base"/>
            <a:r>
              <a:rPr lang="fr-CA" sz="2800"/>
              <a:t>Quand il y a un rapport de force ou une forme de violence d’une personne envers l’autre (p. ex. intimidation), </a:t>
            </a:r>
            <a:r>
              <a:rPr lang="fr-CA" sz="2800" b="1"/>
              <a:t>il ne s’agit pas d’un conflit</a:t>
            </a:r>
            <a:r>
              <a:rPr lang="fr-CA" sz="2800"/>
              <a:t>. </a:t>
            </a:r>
            <a:r>
              <a:rPr lang="en-US" sz="2800"/>
              <a:t>​</a:t>
            </a:r>
          </a:p>
          <a:p>
            <a:pPr fontAlgn="base"/>
            <a:r>
              <a:rPr lang="fr-CA" sz="2800"/>
              <a:t>​</a:t>
            </a:r>
          </a:p>
          <a:p>
            <a:pPr fontAlgn="base"/>
            <a:r>
              <a:rPr lang="fr-CA" sz="2800"/>
              <a:t>Si tu es témoin ou victime d’une telle situation de violence ou d’intimidation… il est préférable de t’éloigner de cette situation ou de la personne qui agit ainsi pour préserver ton intégrité et </a:t>
            </a:r>
            <a:r>
              <a:rPr lang="fr-CA" sz="2800" b="1"/>
              <a:t>d’aller chercher de l’aide</a:t>
            </a:r>
            <a:r>
              <a:rPr lang="fr-CA" sz="2800"/>
              <a:t>.</a:t>
            </a:r>
            <a:endParaRPr lang="en-US" sz="2800"/>
          </a:p>
        </p:txBody>
      </p:sp>
      <p:sp>
        <p:nvSpPr>
          <p:cNvPr id="18" name="Slide Number Placeholder 2">
            <a:extLst>
              <a:ext uri="{FF2B5EF4-FFF2-40B4-BE49-F238E27FC236}">
                <a16:creationId xmlns:a16="http://schemas.microsoft.com/office/drawing/2014/main" id="{89500E77-303A-6B7B-430A-4508C2F14587}"/>
              </a:ext>
            </a:extLst>
          </p:cNvPr>
          <p:cNvSpPr txBox="1">
            <a:spLocks/>
          </p:cNvSpPr>
          <p:nvPr>
            <p:custDataLst>
              <p:tags r:id="rId10"/>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17</a:t>
            </a:fld>
            <a:endParaRPr lang="en-US" sz="2800" b="1"/>
          </a:p>
        </p:txBody>
      </p:sp>
    </p:spTree>
    <p:extLst>
      <p:ext uri="{BB962C8B-B14F-4D97-AF65-F5344CB8AC3E}">
        <p14:creationId xmlns:p14="http://schemas.microsoft.com/office/powerpoint/2010/main" val="95764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855F2-7EBD-9D2A-BF26-B85CE32458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0545C3-F300-6E5B-B75F-092AC3C719EE}"/>
              </a:ext>
            </a:extLst>
          </p:cNvPr>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alphaModFix amt="10999"/>
            </a:blip>
            <a:stretch>
              <a:fillRect t="-38185" b="-38185"/>
            </a:stretch>
          </a:blipFill>
        </p:spPr>
        <p:txBody>
          <a:bodyPr/>
          <a:lstStyle/>
          <a:p>
            <a:pPr algn="ctr"/>
            <a:r>
              <a:rPr lang="fr-CA">
                <a:solidFill>
                  <a:schemeClr val="bg1"/>
                </a:solidFill>
                <a:latin typeface="Raleway" panose="020B0003030101060003" pitchFamily="34" charset="0"/>
              </a:rPr>
              <a:t>Un examen est un bon exemple de situation qui devrait générer un </a:t>
            </a:r>
            <a:r>
              <a:rPr lang="fr-CA" b="1">
                <a:solidFill>
                  <a:schemeClr val="bg1"/>
                </a:solidFill>
                <a:latin typeface="Raleway" panose="020B0003030101060003" pitchFamily="34" charset="0"/>
              </a:rPr>
              <a:t>certain niveau de stress</a:t>
            </a:r>
            <a:r>
              <a:rPr lang="fr-CA">
                <a:solidFill>
                  <a:schemeClr val="bg1"/>
                </a:solidFill>
                <a:latin typeface="Raleway" panose="020B0003030101060003" pitchFamily="34" charset="0"/>
              </a:rPr>
              <a:t> pour te permettre de te </a:t>
            </a:r>
            <a:r>
              <a:rPr lang="fr-CA" b="1">
                <a:solidFill>
                  <a:schemeClr val="bg1"/>
                </a:solidFill>
                <a:latin typeface="Raleway" panose="020B0003030101060003" pitchFamily="34" charset="0"/>
              </a:rPr>
              <a:t>mettre en action</a:t>
            </a:r>
            <a:r>
              <a:rPr lang="fr-CA">
                <a:solidFill>
                  <a:schemeClr val="bg1"/>
                </a:solidFill>
                <a:latin typeface="Raleway" panose="020B0003030101060003" pitchFamily="34" charset="0"/>
              </a:rPr>
              <a:t>, sans te </a:t>
            </a:r>
            <a:r>
              <a:rPr lang="fr-CA" b="1">
                <a:solidFill>
                  <a:schemeClr val="bg1"/>
                </a:solidFill>
                <a:latin typeface="Raleway" panose="020B0003030101060003" pitchFamily="34" charset="0"/>
              </a:rPr>
              <a:t>submerger, </a:t>
            </a:r>
            <a:r>
              <a:rPr lang="fr-CA">
                <a:solidFill>
                  <a:schemeClr val="bg1"/>
                </a:solidFill>
                <a:latin typeface="Raleway" panose="020B0003030101060003" pitchFamily="34" charset="0"/>
              </a:rPr>
              <a:t>ni te </a:t>
            </a:r>
            <a:r>
              <a:rPr lang="fr-CA" b="1">
                <a:solidFill>
                  <a:schemeClr val="bg1"/>
                </a:solidFill>
                <a:latin typeface="Raleway" panose="020B0003030101060003" pitchFamily="34" charset="0"/>
              </a:rPr>
              <a:t>paralyser</a:t>
            </a:r>
            <a:r>
              <a:rPr lang="fr-CA">
                <a:solidFill>
                  <a:schemeClr val="bg1"/>
                </a:solidFill>
                <a:latin typeface="Raleway" panose="020B0003030101060003" pitchFamily="34" charset="0"/>
              </a:rPr>
              <a:t>!</a:t>
            </a:r>
          </a:p>
        </p:txBody>
      </p:sp>
      <p:grpSp>
        <p:nvGrpSpPr>
          <p:cNvPr id="4" name="Group 4">
            <a:extLst>
              <a:ext uri="{FF2B5EF4-FFF2-40B4-BE49-F238E27FC236}">
                <a16:creationId xmlns:a16="http://schemas.microsoft.com/office/drawing/2014/main" id="{7F90FC62-AF49-1394-16DC-95A787394904}"/>
              </a:ext>
            </a:extLst>
          </p:cNvPr>
          <p:cNvGrpSpPr/>
          <p:nvPr>
            <p:custDataLst>
              <p:tags r:id="rId2"/>
            </p:custDataLst>
          </p:nvPr>
        </p:nvGrpSpPr>
        <p:grpSpPr>
          <a:xfrm>
            <a:off x="4135446" y="2763694"/>
            <a:ext cx="12266139" cy="5261321"/>
            <a:chOff x="0" y="0"/>
            <a:chExt cx="2149108" cy="495463"/>
          </a:xfrm>
        </p:grpSpPr>
        <p:sp>
          <p:nvSpPr>
            <p:cNvPr id="5" name="Freeform 5">
              <a:extLst>
                <a:ext uri="{FF2B5EF4-FFF2-40B4-BE49-F238E27FC236}">
                  <a16:creationId xmlns:a16="http://schemas.microsoft.com/office/drawing/2014/main" id="{BEC8ACFD-7AF8-2ADE-F4D8-48A0D78CE793}"/>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6" name="TextBox 6">
              <a:extLst>
                <a:ext uri="{FF2B5EF4-FFF2-40B4-BE49-F238E27FC236}">
                  <a16:creationId xmlns:a16="http://schemas.microsoft.com/office/drawing/2014/main" id="{8AA2B239-13D5-34C7-A199-7737A997D0C0}"/>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9" name="Freeform 9">
            <a:extLst>
              <a:ext uri="{FF2B5EF4-FFF2-40B4-BE49-F238E27FC236}">
                <a16:creationId xmlns:a16="http://schemas.microsoft.com/office/drawing/2014/main" id="{F7C8812E-8769-A784-1425-682DD0563A71}"/>
              </a:ext>
            </a:extLst>
          </p:cNvPr>
          <p:cNvSpPr/>
          <p:nvPr>
            <p:custDataLst>
              <p:tags r:id="rId3"/>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5" name="Freeform 4">
            <a:extLst>
              <a:ext uri="{FF2B5EF4-FFF2-40B4-BE49-F238E27FC236}">
                <a16:creationId xmlns:a16="http://schemas.microsoft.com/office/drawing/2014/main" id="{D2872E55-8DA0-E25F-FDA7-A04C2A9B1750}"/>
              </a:ext>
            </a:extLst>
          </p:cNvPr>
          <p:cNvSpPr/>
          <p:nvPr>
            <p:custDataLst>
              <p:tags r:id="rId4"/>
            </p:custDataLst>
          </p:nvPr>
        </p:nvSpPr>
        <p:spPr>
          <a:xfrm flipH="1" flipV="1">
            <a:off x="2141608" y="2791854"/>
            <a:ext cx="14004785" cy="5206116"/>
          </a:xfrm>
          <a:custGeom>
            <a:avLst/>
            <a:gdLst/>
            <a:ahLst/>
            <a:cxnLst/>
            <a:rect l="l" t="t" r="r" b="b"/>
            <a:pathLst>
              <a:path w="14004785" h="5206116">
                <a:moveTo>
                  <a:pt x="14004784" y="5206116"/>
                </a:moveTo>
                <a:lnTo>
                  <a:pt x="0" y="5206116"/>
                </a:lnTo>
                <a:lnTo>
                  <a:pt x="0" y="0"/>
                </a:lnTo>
                <a:lnTo>
                  <a:pt x="14004784" y="0"/>
                </a:lnTo>
                <a:lnTo>
                  <a:pt x="14004784" y="5206116"/>
                </a:lnTo>
                <a:close/>
              </a:path>
            </a:pathLst>
          </a:custGeom>
          <a:blipFill>
            <a:blip r:embed="rId14">
              <a:extLst>
                <a:ext uri="{96DAC541-7B7A-43D3-8B79-37D633B846F1}">
                  <asvg:svgBlip xmlns:asvg="http://schemas.microsoft.com/office/drawing/2016/SVG/main" r:embed="rId15"/>
                </a:ext>
              </a:extLst>
            </a:blip>
            <a:stretch>
              <a:fillRect r="-11724"/>
            </a:stretch>
          </a:blipFill>
          <a:ln w="38100" cap="sq">
            <a:solidFill>
              <a:srgbClr val="0038FF"/>
            </a:solidFill>
            <a:prstDash val="solid"/>
            <a:miter/>
          </a:ln>
        </p:spPr>
        <p:txBody>
          <a:bodyPr/>
          <a:lstStyle/>
          <a:p>
            <a:endParaRPr lang="fr-CA"/>
          </a:p>
        </p:txBody>
      </p:sp>
      <p:sp>
        <p:nvSpPr>
          <p:cNvPr id="10" name="ZoneTexte 9">
            <a:extLst>
              <a:ext uri="{FF2B5EF4-FFF2-40B4-BE49-F238E27FC236}">
                <a16:creationId xmlns:a16="http://schemas.microsoft.com/office/drawing/2014/main" id="{493C06FB-A59A-4A6D-AF70-F76E5E561501}"/>
              </a:ext>
            </a:extLst>
          </p:cNvPr>
          <p:cNvSpPr txBox="1"/>
          <p:nvPr>
            <p:custDataLst>
              <p:tags r:id="rId5"/>
            </p:custDataLst>
          </p:nvPr>
        </p:nvSpPr>
        <p:spPr>
          <a:xfrm>
            <a:off x="524308" y="875182"/>
            <a:ext cx="9742299" cy="1446550"/>
          </a:xfrm>
          <a:prstGeom prst="rect">
            <a:avLst/>
          </a:prstGeom>
          <a:noFill/>
        </p:spPr>
        <p:txBody>
          <a:bodyPr wrap="square" rtlCol="0">
            <a:spAutoFit/>
          </a:bodyPr>
          <a:lstStyle/>
          <a:p>
            <a:r>
              <a:rPr lang="fr-CA" sz="8800" b="1">
                <a:solidFill>
                  <a:srgbClr val="0038FF"/>
                </a:solidFill>
              </a:rPr>
              <a:t>À toi de jouer!</a:t>
            </a:r>
            <a:endParaRPr lang="fr-CA" sz="8800">
              <a:solidFill>
                <a:srgbClr val="0038FF"/>
              </a:solidFill>
            </a:endParaRPr>
          </a:p>
        </p:txBody>
      </p:sp>
      <p:sp>
        <p:nvSpPr>
          <p:cNvPr id="11" name="ZoneTexte 10">
            <a:extLst>
              <a:ext uri="{FF2B5EF4-FFF2-40B4-BE49-F238E27FC236}">
                <a16:creationId xmlns:a16="http://schemas.microsoft.com/office/drawing/2014/main" id="{96C0CFDE-8C81-4934-049F-3663A8652650}"/>
              </a:ext>
            </a:extLst>
          </p:cNvPr>
          <p:cNvSpPr txBox="1"/>
          <p:nvPr>
            <p:custDataLst>
              <p:tags r:id="rId6"/>
            </p:custDataLst>
          </p:nvPr>
        </p:nvSpPr>
        <p:spPr>
          <a:xfrm>
            <a:off x="3050991" y="3378417"/>
            <a:ext cx="11750196" cy="4031873"/>
          </a:xfrm>
          <a:prstGeom prst="rect">
            <a:avLst/>
          </a:prstGeom>
          <a:noFill/>
        </p:spPr>
        <p:txBody>
          <a:bodyPr wrap="square" lIns="91440" tIns="45720" rIns="91440" bIns="45720" rtlCol="0" anchor="t">
            <a:spAutoFit/>
          </a:bodyPr>
          <a:lstStyle/>
          <a:p>
            <a:pPr algn="ctr"/>
            <a:r>
              <a:rPr lang="fr-CA" sz="3200"/>
              <a:t>« En revenant de l’école, tu observes que tes livres ont été déplacés sur le bureau de ta chambre. Immédiatement, tu te dis que ta sœur est encore entrée dans ta chambre sans te demander la permission. Tu cours jusqu’à sa chambre, tu entres sans frapper et tu l’accuses d’être entrée dans ta chambre en criant. Ta sœur te demande quel est ton problème et te dit que tu t’emportes toujours pour rien. Elle affirme ne pas être entrée dans ta chambre, mais tu ne la crois pas. Le conflit éclate entre ta sœur et toi… »​</a:t>
            </a:r>
            <a:endParaRPr lang="fr-CA" sz="3200">
              <a:solidFill>
                <a:schemeClr val="bg1"/>
              </a:solidFill>
            </a:endParaRPr>
          </a:p>
        </p:txBody>
      </p:sp>
      <p:sp>
        <p:nvSpPr>
          <p:cNvPr id="30" name="Freeform 4">
            <a:extLst>
              <a:ext uri="{FF2B5EF4-FFF2-40B4-BE49-F238E27FC236}">
                <a16:creationId xmlns:a16="http://schemas.microsoft.com/office/drawing/2014/main" id="{EC4D9574-7C8B-CD82-F32C-8232BA89037C}"/>
              </a:ext>
            </a:extLst>
          </p:cNvPr>
          <p:cNvSpPr/>
          <p:nvPr>
            <p:custDataLst>
              <p:tags r:id="rId7"/>
            </p:custDataLst>
          </p:nvPr>
        </p:nvSpPr>
        <p:spPr>
          <a:xfrm rot="5592061">
            <a:off x="2569172" y="5221642"/>
            <a:ext cx="2000254" cy="6173992"/>
          </a:xfrm>
          <a:custGeom>
            <a:avLst/>
            <a:gdLst/>
            <a:ahLst/>
            <a:cxnLst/>
            <a:rect l="l" t="t" r="r" b="b"/>
            <a:pathLst>
              <a:path w="3328680" h="8022683">
                <a:moveTo>
                  <a:pt x="0" y="0"/>
                </a:moveTo>
                <a:lnTo>
                  <a:pt x="3328680" y="0"/>
                </a:lnTo>
                <a:lnTo>
                  <a:pt x="3328680" y="8022682"/>
                </a:lnTo>
                <a:lnTo>
                  <a:pt x="0" y="8022682"/>
                </a:lnTo>
                <a:lnTo>
                  <a:pt x="0" y="0"/>
                </a:lnTo>
                <a:close/>
              </a:path>
            </a:pathLst>
          </a:custGeom>
          <a:blipFill>
            <a:blip r:embed="rId16">
              <a:extLst>
                <a:ext uri="{96DAC541-7B7A-43D3-8B79-37D633B846F1}">
                  <asvg:svgBlip xmlns:asvg="http://schemas.microsoft.com/office/drawing/2016/SVG/main" r:embed="rId17"/>
                </a:ext>
              </a:extLst>
            </a:blip>
            <a:stretch>
              <a:fillRect r="-124506"/>
            </a:stretch>
          </a:blipFill>
        </p:spPr>
        <p:txBody>
          <a:bodyPr/>
          <a:lstStyle/>
          <a:p>
            <a:endParaRPr lang="fr-CA"/>
          </a:p>
        </p:txBody>
      </p:sp>
      <p:sp>
        <p:nvSpPr>
          <p:cNvPr id="29" name="ZoneTexte 28">
            <a:extLst>
              <a:ext uri="{FF2B5EF4-FFF2-40B4-BE49-F238E27FC236}">
                <a16:creationId xmlns:a16="http://schemas.microsoft.com/office/drawing/2014/main" id="{0DAA9DE5-5946-A7A1-7502-BA98E6B68DE5}"/>
              </a:ext>
            </a:extLst>
          </p:cNvPr>
          <p:cNvSpPr txBox="1"/>
          <p:nvPr>
            <p:custDataLst>
              <p:tags r:id="rId8"/>
            </p:custDataLst>
          </p:nvPr>
        </p:nvSpPr>
        <p:spPr>
          <a:xfrm rot="191317">
            <a:off x="603402" y="7836943"/>
            <a:ext cx="5931792" cy="1200329"/>
          </a:xfrm>
          <a:prstGeom prst="rect">
            <a:avLst/>
          </a:prstGeom>
          <a:noFill/>
        </p:spPr>
        <p:txBody>
          <a:bodyPr wrap="square" lIns="91440" tIns="45720" rIns="91440" bIns="45720" rtlCol="0" anchor="t">
            <a:spAutoFit/>
          </a:bodyPr>
          <a:lstStyle/>
          <a:p>
            <a:pPr algn="ctr"/>
            <a:r>
              <a:rPr lang="fr-CA" sz="2400" b="1">
                <a:solidFill>
                  <a:srgbClr val="0038FF"/>
                </a:solidFill>
              </a:rPr>
              <a:t>Utilise les stratégies apprises pour résoudre le conflit étape par étape, avec une communication bienveillante!​</a:t>
            </a:r>
            <a:endParaRPr lang="fr-CA" b="1"/>
          </a:p>
        </p:txBody>
      </p:sp>
      <p:sp>
        <p:nvSpPr>
          <p:cNvPr id="32" name="Slide Number Placeholder 2">
            <a:extLst>
              <a:ext uri="{FF2B5EF4-FFF2-40B4-BE49-F238E27FC236}">
                <a16:creationId xmlns:a16="http://schemas.microsoft.com/office/drawing/2014/main" id="{6CDDFC0F-846E-756D-9237-C6AFFA422D7A}"/>
              </a:ext>
            </a:extLst>
          </p:cNvPr>
          <p:cNvSpPr txBox="1">
            <a:spLocks/>
          </p:cNvSpPr>
          <p:nvPr>
            <p:custDataLst>
              <p:tags r:id="rId9"/>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18</a:t>
            </a:fld>
            <a:endParaRPr lang="en-US" sz="2800" b="1"/>
          </a:p>
        </p:txBody>
      </p:sp>
    </p:spTree>
    <p:extLst>
      <p:ext uri="{BB962C8B-B14F-4D97-AF65-F5344CB8AC3E}">
        <p14:creationId xmlns:p14="http://schemas.microsoft.com/office/powerpoint/2010/main" val="13755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P spid="30"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04483-B6D5-9CA6-64FD-38E752DB65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C5A77-EFA6-9864-DD30-176B4831EACE}"/>
              </a:ext>
            </a:extLst>
          </p:cNvPr>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6">
              <a:alphaModFix amt="10999"/>
            </a:blip>
            <a:stretch>
              <a:fillRect t="-38185" b="-38185"/>
            </a:stretch>
          </a:blipFill>
        </p:spPr>
        <p:txBody>
          <a:bodyPr/>
          <a:lstStyle/>
          <a:p>
            <a:endParaRPr lang="fr-CA"/>
          </a:p>
        </p:txBody>
      </p:sp>
      <p:sp>
        <p:nvSpPr>
          <p:cNvPr id="9" name="Freeform 9">
            <a:extLst>
              <a:ext uri="{FF2B5EF4-FFF2-40B4-BE49-F238E27FC236}">
                <a16:creationId xmlns:a16="http://schemas.microsoft.com/office/drawing/2014/main" id="{CE6A81C1-671C-7036-B263-6854FA73101F}"/>
              </a:ext>
            </a:extLst>
          </p:cNvPr>
          <p:cNvSpPr/>
          <p:nvPr>
            <p:custDataLst>
              <p:tags r:id="rId2"/>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r-CA"/>
          </a:p>
        </p:txBody>
      </p:sp>
      <p:sp>
        <p:nvSpPr>
          <p:cNvPr id="7" name="ZoneTexte 6">
            <a:extLst>
              <a:ext uri="{FF2B5EF4-FFF2-40B4-BE49-F238E27FC236}">
                <a16:creationId xmlns:a16="http://schemas.microsoft.com/office/drawing/2014/main" id="{A6FEC46C-8398-FE99-D4C9-93B12AC102F2}"/>
              </a:ext>
            </a:extLst>
          </p:cNvPr>
          <p:cNvSpPr txBox="1"/>
          <p:nvPr>
            <p:custDataLst>
              <p:tags r:id="rId3"/>
            </p:custDataLst>
          </p:nvPr>
        </p:nvSpPr>
        <p:spPr>
          <a:xfrm>
            <a:off x="1835580" y="613353"/>
            <a:ext cx="10439400" cy="1446550"/>
          </a:xfrm>
          <a:prstGeom prst="rect">
            <a:avLst/>
          </a:prstGeom>
          <a:noFill/>
        </p:spPr>
        <p:txBody>
          <a:bodyPr wrap="square" rtlCol="0">
            <a:spAutoFit/>
          </a:bodyPr>
          <a:lstStyle/>
          <a:p>
            <a:r>
              <a:rPr lang="fr-CA" sz="8800" b="1">
                <a:solidFill>
                  <a:srgbClr val="0038FF"/>
                </a:solidFill>
              </a:rPr>
              <a:t>Coup de théâtre!</a:t>
            </a:r>
          </a:p>
        </p:txBody>
      </p:sp>
      <p:sp>
        <p:nvSpPr>
          <p:cNvPr id="24" name="Slide Number Placeholder 2">
            <a:extLst>
              <a:ext uri="{FF2B5EF4-FFF2-40B4-BE49-F238E27FC236}">
                <a16:creationId xmlns:a16="http://schemas.microsoft.com/office/drawing/2014/main" id="{B02D6ECA-67EA-1B7F-7B43-CE1F0F303EAD}"/>
              </a:ext>
            </a:extLst>
          </p:cNvPr>
          <p:cNvSpPr txBox="1">
            <a:spLocks/>
          </p:cNvSpPr>
          <p:nvPr>
            <p:custDataLst>
              <p:tags r:id="rId4"/>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19</a:t>
            </a:fld>
            <a:endParaRPr lang="en-US" sz="2800" b="1"/>
          </a:p>
        </p:txBody>
      </p:sp>
      <p:pic>
        <p:nvPicPr>
          <p:cNvPr id="4" name="Image 3" descr="Une image contenant cercle, symbole, lampe&#10;&#10;Le contenu généré par l’IA peut être incorrect.">
            <a:extLst>
              <a:ext uri="{FF2B5EF4-FFF2-40B4-BE49-F238E27FC236}">
                <a16:creationId xmlns:a16="http://schemas.microsoft.com/office/drawing/2014/main" id="{68F62766-A66B-8645-8CD9-4ED6F4D4CB2F}"/>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942975" y="922692"/>
            <a:ext cx="841164" cy="827873"/>
          </a:xfrm>
          <a:prstGeom prst="rect">
            <a:avLst/>
          </a:prstGeom>
        </p:spPr>
      </p:pic>
      <p:sp>
        <p:nvSpPr>
          <p:cNvPr id="5" name="Freeform 10">
            <a:extLst>
              <a:ext uri="{FF2B5EF4-FFF2-40B4-BE49-F238E27FC236}">
                <a16:creationId xmlns:a16="http://schemas.microsoft.com/office/drawing/2014/main" id="{F56F56FC-A089-70BE-0EF6-C102A64FCDE4}"/>
              </a:ext>
            </a:extLst>
          </p:cNvPr>
          <p:cNvSpPr/>
          <p:nvPr>
            <p:custDataLst>
              <p:tags r:id="rId6"/>
            </p:custDataLst>
          </p:nvPr>
        </p:nvSpPr>
        <p:spPr>
          <a:xfrm>
            <a:off x="2395126" y="5294820"/>
            <a:ext cx="3138625" cy="2954000"/>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6" name="ZoneTexte 5">
            <a:extLst>
              <a:ext uri="{FF2B5EF4-FFF2-40B4-BE49-F238E27FC236}">
                <a16:creationId xmlns:a16="http://schemas.microsoft.com/office/drawing/2014/main" id="{8730D06C-DED8-86F1-5747-C52974A270FB}"/>
              </a:ext>
            </a:extLst>
          </p:cNvPr>
          <p:cNvSpPr txBox="1"/>
          <p:nvPr>
            <p:custDataLst>
              <p:tags r:id="rId7"/>
            </p:custDataLst>
          </p:nvPr>
        </p:nvSpPr>
        <p:spPr>
          <a:xfrm>
            <a:off x="2630938" y="6233211"/>
            <a:ext cx="2667000" cy="1077218"/>
          </a:xfrm>
          <a:prstGeom prst="rect">
            <a:avLst/>
          </a:prstGeom>
          <a:noFill/>
        </p:spPr>
        <p:txBody>
          <a:bodyPr wrap="square" rtlCol="0">
            <a:spAutoFit/>
          </a:bodyPr>
          <a:lstStyle/>
          <a:p>
            <a:pPr algn="ctr"/>
            <a:r>
              <a:rPr lang="fr-CA" sz="3200" b="1">
                <a:solidFill>
                  <a:schemeClr val="bg1"/>
                </a:solidFill>
                <a:ea typeface="Trebuchet MS" panose="020B0603020202020204" pitchFamily="34" charset="0"/>
                <a:cs typeface="Trebuchet MS" panose="020B0603020202020204" pitchFamily="34" charset="0"/>
              </a:rPr>
              <a:t>Une mise en scène​</a:t>
            </a:r>
            <a:endParaRPr lang="fr-CA" sz="3600" b="1">
              <a:solidFill>
                <a:schemeClr val="bg1"/>
              </a:solidFill>
              <a:ea typeface="Trebuchet MS" panose="020B0603020202020204" pitchFamily="34" charset="0"/>
              <a:cs typeface="Trebuchet MS" panose="020B0603020202020204" pitchFamily="34" charset="0"/>
            </a:endParaRPr>
          </a:p>
        </p:txBody>
      </p:sp>
      <p:sp>
        <p:nvSpPr>
          <p:cNvPr id="8" name="Freeform 10">
            <a:extLst>
              <a:ext uri="{FF2B5EF4-FFF2-40B4-BE49-F238E27FC236}">
                <a16:creationId xmlns:a16="http://schemas.microsoft.com/office/drawing/2014/main" id="{FF51DBC8-B5CA-9F5D-F938-7711763E5518}"/>
              </a:ext>
            </a:extLst>
          </p:cNvPr>
          <p:cNvSpPr/>
          <p:nvPr>
            <p:custDataLst>
              <p:tags r:id="rId8"/>
            </p:custDataLst>
          </p:nvPr>
        </p:nvSpPr>
        <p:spPr>
          <a:xfrm>
            <a:off x="5769563" y="5294820"/>
            <a:ext cx="3138625" cy="2954000"/>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11" name="ZoneTexte 10">
            <a:extLst>
              <a:ext uri="{FF2B5EF4-FFF2-40B4-BE49-F238E27FC236}">
                <a16:creationId xmlns:a16="http://schemas.microsoft.com/office/drawing/2014/main" id="{F94C753D-0715-F5BA-5F39-0D5F537C7477}"/>
              </a:ext>
            </a:extLst>
          </p:cNvPr>
          <p:cNvSpPr txBox="1"/>
          <p:nvPr>
            <p:custDataLst>
              <p:tags r:id="rId9"/>
            </p:custDataLst>
          </p:nvPr>
        </p:nvSpPr>
        <p:spPr>
          <a:xfrm>
            <a:off x="6005375" y="6233211"/>
            <a:ext cx="2667000" cy="1077218"/>
          </a:xfrm>
          <a:prstGeom prst="rect">
            <a:avLst/>
          </a:prstGeom>
          <a:noFill/>
        </p:spPr>
        <p:txBody>
          <a:bodyPr wrap="square" rtlCol="0">
            <a:spAutoFit/>
          </a:bodyPr>
          <a:lstStyle/>
          <a:p>
            <a:pPr algn="ctr"/>
            <a:r>
              <a:rPr lang="fr-CA" sz="3200" b="1">
                <a:solidFill>
                  <a:schemeClr val="bg1"/>
                </a:solidFill>
                <a:ea typeface="Trebuchet MS" panose="020B0603020202020204" pitchFamily="34" charset="0"/>
                <a:cs typeface="Trebuchet MS" panose="020B0603020202020204" pitchFamily="34" charset="0"/>
              </a:rPr>
              <a:t>Deux personnages​</a:t>
            </a:r>
            <a:endParaRPr lang="fr-CA" sz="3600" b="1">
              <a:solidFill>
                <a:schemeClr val="bg1"/>
              </a:solidFill>
              <a:ea typeface="Trebuchet MS" panose="020B0603020202020204" pitchFamily="34" charset="0"/>
              <a:cs typeface="Trebuchet MS" panose="020B0603020202020204" pitchFamily="34" charset="0"/>
            </a:endParaRPr>
          </a:p>
        </p:txBody>
      </p:sp>
      <p:sp>
        <p:nvSpPr>
          <p:cNvPr id="16" name="Freeform 10">
            <a:extLst>
              <a:ext uri="{FF2B5EF4-FFF2-40B4-BE49-F238E27FC236}">
                <a16:creationId xmlns:a16="http://schemas.microsoft.com/office/drawing/2014/main" id="{6A402B67-4378-10BE-8031-725B74668B17}"/>
              </a:ext>
            </a:extLst>
          </p:cNvPr>
          <p:cNvSpPr/>
          <p:nvPr>
            <p:custDataLst>
              <p:tags r:id="rId10"/>
            </p:custDataLst>
          </p:nvPr>
        </p:nvSpPr>
        <p:spPr>
          <a:xfrm>
            <a:off x="9144000" y="5294820"/>
            <a:ext cx="3138625" cy="2954000"/>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19" name="ZoneTexte 18">
            <a:extLst>
              <a:ext uri="{FF2B5EF4-FFF2-40B4-BE49-F238E27FC236}">
                <a16:creationId xmlns:a16="http://schemas.microsoft.com/office/drawing/2014/main" id="{BB06B846-D9BA-840E-1B43-F8E194B86A01}"/>
              </a:ext>
            </a:extLst>
          </p:cNvPr>
          <p:cNvSpPr txBox="1"/>
          <p:nvPr>
            <p:custDataLst>
              <p:tags r:id="rId11"/>
            </p:custDataLst>
          </p:nvPr>
        </p:nvSpPr>
        <p:spPr>
          <a:xfrm>
            <a:off x="9379812" y="5740768"/>
            <a:ext cx="2667000" cy="2062103"/>
          </a:xfrm>
          <a:prstGeom prst="rect">
            <a:avLst/>
          </a:prstGeom>
          <a:noFill/>
        </p:spPr>
        <p:txBody>
          <a:bodyPr wrap="square" rtlCol="0">
            <a:spAutoFit/>
          </a:bodyPr>
          <a:lstStyle/>
          <a:p>
            <a:pPr algn="ctr"/>
            <a:r>
              <a:rPr lang="fr-CA" sz="3200" b="1">
                <a:solidFill>
                  <a:schemeClr val="bg1"/>
                </a:solidFill>
                <a:ea typeface="Trebuchet MS" panose="020B0603020202020204" pitchFamily="34" charset="0"/>
                <a:cs typeface="Trebuchet MS" panose="020B0603020202020204" pitchFamily="34" charset="0"/>
              </a:rPr>
              <a:t>Des metteuses ou metteurs en scène ​</a:t>
            </a:r>
          </a:p>
          <a:p>
            <a:pPr algn="ctr"/>
            <a:r>
              <a:rPr lang="fr-CA" sz="3200" b="1">
                <a:solidFill>
                  <a:schemeClr val="bg1"/>
                </a:solidFill>
                <a:ea typeface="Trebuchet MS" panose="020B0603020202020204" pitchFamily="34" charset="0"/>
                <a:cs typeface="Trebuchet MS" panose="020B0603020202020204" pitchFamily="34" charset="0"/>
              </a:rPr>
              <a:t>« COUPEZ »</a:t>
            </a:r>
            <a:endParaRPr lang="fr-CA" sz="3600" b="1">
              <a:solidFill>
                <a:schemeClr val="bg1"/>
              </a:solidFill>
              <a:ea typeface="Trebuchet MS" panose="020B0603020202020204" pitchFamily="34" charset="0"/>
              <a:cs typeface="Trebuchet MS" panose="020B0603020202020204" pitchFamily="34" charset="0"/>
            </a:endParaRPr>
          </a:p>
        </p:txBody>
      </p:sp>
      <p:sp>
        <p:nvSpPr>
          <p:cNvPr id="20" name="Freeform 10">
            <a:extLst>
              <a:ext uri="{FF2B5EF4-FFF2-40B4-BE49-F238E27FC236}">
                <a16:creationId xmlns:a16="http://schemas.microsoft.com/office/drawing/2014/main" id="{7B4E28DC-BC13-3552-1586-7C68012D1F91}"/>
              </a:ext>
            </a:extLst>
          </p:cNvPr>
          <p:cNvSpPr/>
          <p:nvPr>
            <p:custDataLst>
              <p:tags r:id="rId12"/>
            </p:custDataLst>
          </p:nvPr>
        </p:nvSpPr>
        <p:spPr>
          <a:xfrm>
            <a:off x="12491052" y="5273097"/>
            <a:ext cx="3138625" cy="2954000"/>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21" name="ZoneTexte 20">
            <a:extLst>
              <a:ext uri="{FF2B5EF4-FFF2-40B4-BE49-F238E27FC236}">
                <a16:creationId xmlns:a16="http://schemas.microsoft.com/office/drawing/2014/main" id="{9A88FBAB-E28C-622A-6534-68BC8E86DE43}"/>
              </a:ext>
            </a:extLst>
          </p:cNvPr>
          <p:cNvSpPr txBox="1"/>
          <p:nvPr>
            <p:custDataLst>
              <p:tags r:id="rId13"/>
            </p:custDataLst>
          </p:nvPr>
        </p:nvSpPr>
        <p:spPr>
          <a:xfrm>
            <a:off x="12726864" y="5719045"/>
            <a:ext cx="2667000" cy="2062103"/>
          </a:xfrm>
          <a:prstGeom prst="rect">
            <a:avLst/>
          </a:prstGeom>
          <a:noFill/>
        </p:spPr>
        <p:txBody>
          <a:bodyPr wrap="square" rtlCol="0">
            <a:spAutoFit/>
          </a:bodyPr>
          <a:lstStyle/>
          <a:p>
            <a:pPr algn="ctr"/>
            <a:r>
              <a:rPr lang="fr-CA" sz="3200" b="1">
                <a:solidFill>
                  <a:schemeClr val="bg1"/>
                </a:solidFill>
                <a:ea typeface="Trebuchet MS" panose="020B0603020202020204" pitchFamily="34" charset="0"/>
                <a:cs typeface="Trebuchet MS" panose="020B0603020202020204" pitchFamily="34" charset="0"/>
              </a:rPr>
              <a:t>Des interventions pour résoudre!​</a:t>
            </a:r>
            <a:endParaRPr lang="fr-CA" sz="3600" b="1">
              <a:solidFill>
                <a:schemeClr val="bg1"/>
              </a:solidFill>
              <a:ea typeface="Trebuchet MS" panose="020B0603020202020204" pitchFamily="34" charset="0"/>
              <a:cs typeface="Trebuchet MS" panose="020B0603020202020204" pitchFamily="34" charset="0"/>
            </a:endParaRPr>
          </a:p>
        </p:txBody>
      </p:sp>
      <p:sp>
        <p:nvSpPr>
          <p:cNvPr id="22" name="Rectangle 21">
            <a:extLst>
              <a:ext uri="{FF2B5EF4-FFF2-40B4-BE49-F238E27FC236}">
                <a16:creationId xmlns:a16="http://schemas.microsoft.com/office/drawing/2014/main" id="{B817B715-8334-164D-AE4F-063049E7A263}"/>
              </a:ext>
            </a:extLst>
          </p:cNvPr>
          <p:cNvSpPr/>
          <p:nvPr>
            <p:custDataLst>
              <p:tags r:id="rId14"/>
            </p:custDataLst>
          </p:nvPr>
        </p:nvSpPr>
        <p:spPr>
          <a:xfrm>
            <a:off x="4179692" y="3478820"/>
            <a:ext cx="9456992" cy="8558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2400" b="1">
              <a:solidFill>
                <a:schemeClr val="tx1"/>
              </a:solidFill>
              <a:latin typeface="Raleway" panose="020B0003030101060003" pitchFamily="34" charset="0"/>
            </a:endParaRPr>
          </a:p>
          <a:p>
            <a:pPr algn="ctr"/>
            <a:r>
              <a:rPr lang="fr-FR" sz="4000" b="1">
                <a:solidFill>
                  <a:schemeClr val="tx1"/>
                </a:solidFill>
                <a:latin typeface="+mj-lt"/>
              </a:rPr>
              <a:t>Théâtre interactif pour apprendre à utiliser les stratégies de résolution de conflits!</a:t>
            </a:r>
            <a:endParaRPr lang="fr-CA" sz="4000" b="1">
              <a:solidFill>
                <a:schemeClr val="tx1"/>
              </a:solidFill>
              <a:latin typeface="+mj-lt"/>
            </a:endParaRPr>
          </a:p>
          <a:p>
            <a:pPr algn="ctr"/>
            <a:endParaRPr lang="fr-CA" sz="2400" b="1">
              <a:solidFill>
                <a:schemeClr val="tx1"/>
              </a:solidFill>
              <a:latin typeface="Raleway" panose="020B0003030101060003" pitchFamily="34" charset="0"/>
            </a:endParaRPr>
          </a:p>
        </p:txBody>
      </p:sp>
      <p:pic>
        <p:nvPicPr>
          <p:cNvPr id="10" name="Graphique 9" descr="Drame avec un remplissage uni">
            <a:extLst>
              <a:ext uri="{FF2B5EF4-FFF2-40B4-BE49-F238E27FC236}">
                <a16:creationId xmlns:a16="http://schemas.microsoft.com/office/drawing/2014/main" id="{6918F58E-1974-A267-DF07-1F44E5062FC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443261" y="2413000"/>
            <a:ext cx="3441923" cy="3441923"/>
          </a:xfrm>
          <a:prstGeom prst="rect">
            <a:avLst/>
          </a:prstGeom>
        </p:spPr>
      </p:pic>
    </p:spTree>
    <p:extLst>
      <p:ext uri="{BB962C8B-B14F-4D97-AF65-F5344CB8AC3E}">
        <p14:creationId xmlns:p14="http://schemas.microsoft.com/office/powerpoint/2010/main" val="18264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1" grpId="0"/>
      <p:bldP spid="16" grpId="0" animBg="1"/>
      <p:bldP spid="19"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6996-0CE4-9C9B-305E-12F25523AE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508EBB-8CCB-8CD4-FAAA-63B920483285}"/>
              </a:ext>
            </a:extLst>
          </p:cNvPr>
          <p:cNvSpPr>
            <a:spLocks noGrp="1" noRot="1" noMove="1" noResize="1" noEditPoints="1" noAdjustHandles="1" noChangeArrowheads="1" noChangeShapeType="1"/>
          </p:cNvSpPr>
          <p:nvPr>
            <p:custDataLst>
              <p:tags r:id="rId1"/>
            </p:custDataLst>
          </p:nvPr>
        </p:nvSpPr>
        <p:spPr>
          <a:xfrm>
            <a:off x="2502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alphaModFix amt="10999"/>
            </a:blip>
            <a:stretch>
              <a:fillRect t="-38185" b="-38185"/>
            </a:stretch>
          </a:blipFill>
        </p:spPr>
        <p:txBody>
          <a:bodyPr/>
          <a:lstStyle/>
          <a:p>
            <a:endParaRPr lang="fr-CA"/>
          </a:p>
        </p:txBody>
      </p:sp>
      <p:sp>
        <p:nvSpPr>
          <p:cNvPr id="6" name="Freeform 6">
            <a:extLst>
              <a:ext uri="{FF2B5EF4-FFF2-40B4-BE49-F238E27FC236}">
                <a16:creationId xmlns:a16="http://schemas.microsoft.com/office/drawing/2014/main" id="{D913C278-8533-690F-E8BD-A8F133E6716F}"/>
              </a:ext>
            </a:extLst>
          </p:cNvPr>
          <p:cNvSpPr/>
          <p:nvPr>
            <p:custDataLst>
              <p:tags r:id="rId2"/>
            </p:custDataLst>
          </p:nvPr>
        </p:nvSpPr>
        <p:spPr>
          <a:xfrm>
            <a:off x="609600" y="3177735"/>
            <a:ext cx="1388992" cy="12954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CA">
              <a:solidFill>
                <a:srgbClr val="0038FF"/>
              </a:solidFill>
            </a:endParaRPr>
          </a:p>
        </p:txBody>
      </p:sp>
      <p:sp>
        <p:nvSpPr>
          <p:cNvPr id="8" name="Freeform 10">
            <a:extLst>
              <a:ext uri="{FF2B5EF4-FFF2-40B4-BE49-F238E27FC236}">
                <a16:creationId xmlns:a16="http://schemas.microsoft.com/office/drawing/2014/main" id="{B1E7A6FE-3353-A967-402D-1ACB2649934A}"/>
              </a:ext>
            </a:extLst>
          </p:cNvPr>
          <p:cNvSpPr/>
          <p:nvPr>
            <p:custDataLst>
              <p:tags r:id="rId3"/>
            </p:custDataLst>
          </p:nvPr>
        </p:nvSpPr>
        <p:spPr>
          <a:xfrm>
            <a:off x="15172756" y="8899415"/>
            <a:ext cx="3140265" cy="1424972"/>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r-CA"/>
          </a:p>
        </p:txBody>
      </p:sp>
      <p:sp>
        <p:nvSpPr>
          <p:cNvPr id="9" name="ZoneTexte 8">
            <a:extLst>
              <a:ext uri="{FF2B5EF4-FFF2-40B4-BE49-F238E27FC236}">
                <a16:creationId xmlns:a16="http://schemas.microsoft.com/office/drawing/2014/main" id="{7AF3A09A-2EB2-3053-C517-0DF76F9A6BCF}"/>
              </a:ext>
            </a:extLst>
          </p:cNvPr>
          <p:cNvSpPr txBox="1"/>
          <p:nvPr>
            <p:custDataLst>
              <p:tags r:id="rId4"/>
            </p:custDataLst>
          </p:nvPr>
        </p:nvSpPr>
        <p:spPr>
          <a:xfrm>
            <a:off x="609600" y="744687"/>
            <a:ext cx="9742299" cy="2123658"/>
          </a:xfrm>
          <a:prstGeom prst="rect">
            <a:avLst/>
          </a:prstGeom>
          <a:noFill/>
        </p:spPr>
        <p:txBody>
          <a:bodyPr wrap="square" rtlCol="0">
            <a:spAutoFit/>
          </a:bodyPr>
          <a:lstStyle/>
          <a:p>
            <a:r>
              <a:rPr lang="fr-CA" sz="6600" b="1">
                <a:solidFill>
                  <a:srgbClr val="0038FF"/>
                </a:solidFill>
                <a:latin typeface="+mj-lt"/>
              </a:rPr>
              <a:t>À la fin de l’atelier, </a:t>
            </a:r>
          </a:p>
          <a:p>
            <a:r>
              <a:rPr lang="fr-CA" sz="6600" b="1">
                <a:solidFill>
                  <a:srgbClr val="0038FF"/>
                </a:solidFill>
                <a:latin typeface="+mj-lt"/>
              </a:rPr>
              <a:t>tu seras en mesure…</a:t>
            </a:r>
            <a:endParaRPr lang="en-US" sz="6600" b="1">
              <a:solidFill>
                <a:srgbClr val="0038FF"/>
              </a:solidFill>
              <a:latin typeface="+mj-lt"/>
            </a:endParaRPr>
          </a:p>
        </p:txBody>
      </p:sp>
      <p:sp>
        <p:nvSpPr>
          <p:cNvPr id="10" name="Freeform 6">
            <a:extLst>
              <a:ext uri="{FF2B5EF4-FFF2-40B4-BE49-F238E27FC236}">
                <a16:creationId xmlns:a16="http://schemas.microsoft.com/office/drawing/2014/main" id="{9164C76F-C851-E884-5A2F-778D29D082C0}"/>
              </a:ext>
            </a:extLst>
          </p:cNvPr>
          <p:cNvSpPr/>
          <p:nvPr>
            <p:custDataLst>
              <p:tags r:id="rId5"/>
            </p:custDataLst>
          </p:nvPr>
        </p:nvSpPr>
        <p:spPr>
          <a:xfrm>
            <a:off x="627797" y="4760347"/>
            <a:ext cx="1388992" cy="12954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CA">
              <a:solidFill>
                <a:srgbClr val="0038FF"/>
              </a:solidFill>
            </a:endParaRPr>
          </a:p>
        </p:txBody>
      </p:sp>
      <p:sp>
        <p:nvSpPr>
          <p:cNvPr id="11" name="Freeform 6">
            <a:extLst>
              <a:ext uri="{FF2B5EF4-FFF2-40B4-BE49-F238E27FC236}">
                <a16:creationId xmlns:a16="http://schemas.microsoft.com/office/drawing/2014/main" id="{C3824C78-D969-DF27-170C-CA6F56181168}"/>
              </a:ext>
            </a:extLst>
          </p:cNvPr>
          <p:cNvSpPr/>
          <p:nvPr>
            <p:custDataLst>
              <p:tags r:id="rId6"/>
            </p:custDataLst>
          </p:nvPr>
        </p:nvSpPr>
        <p:spPr>
          <a:xfrm>
            <a:off x="609600" y="6307134"/>
            <a:ext cx="1388992" cy="12954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CA">
              <a:solidFill>
                <a:srgbClr val="0038FF"/>
              </a:solidFill>
            </a:endParaRPr>
          </a:p>
        </p:txBody>
      </p:sp>
      <p:sp>
        <p:nvSpPr>
          <p:cNvPr id="12" name="Freeform 6">
            <a:extLst>
              <a:ext uri="{FF2B5EF4-FFF2-40B4-BE49-F238E27FC236}">
                <a16:creationId xmlns:a16="http://schemas.microsoft.com/office/drawing/2014/main" id="{CEE8E752-17A1-2AB4-A952-671EDEB59013}"/>
              </a:ext>
            </a:extLst>
          </p:cNvPr>
          <p:cNvSpPr/>
          <p:nvPr>
            <p:custDataLst>
              <p:tags r:id="rId7"/>
            </p:custDataLst>
          </p:nvPr>
        </p:nvSpPr>
        <p:spPr>
          <a:xfrm>
            <a:off x="609600" y="7837430"/>
            <a:ext cx="1388992" cy="12954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CA">
              <a:solidFill>
                <a:srgbClr val="0038FF"/>
              </a:solidFill>
            </a:endParaRPr>
          </a:p>
        </p:txBody>
      </p:sp>
      <p:sp>
        <p:nvSpPr>
          <p:cNvPr id="13" name="ZoneTexte 12">
            <a:extLst>
              <a:ext uri="{FF2B5EF4-FFF2-40B4-BE49-F238E27FC236}">
                <a16:creationId xmlns:a16="http://schemas.microsoft.com/office/drawing/2014/main" id="{3B7F1576-74B6-3969-AF71-1CD597A2DDC7}"/>
              </a:ext>
            </a:extLst>
          </p:cNvPr>
          <p:cNvSpPr txBox="1"/>
          <p:nvPr>
            <p:custDataLst>
              <p:tags r:id="rId8"/>
            </p:custDataLst>
          </p:nvPr>
        </p:nvSpPr>
        <p:spPr>
          <a:xfrm>
            <a:off x="2133600" y="3379221"/>
            <a:ext cx="13342620" cy="769441"/>
          </a:xfrm>
          <a:prstGeom prst="rect">
            <a:avLst/>
          </a:prstGeom>
          <a:noFill/>
        </p:spPr>
        <p:txBody>
          <a:bodyPr wrap="square" lIns="91440" tIns="45720" rIns="91440" bIns="45720" rtlCol="0" anchor="t">
            <a:spAutoFit/>
          </a:bodyPr>
          <a:lstStyle/>
          <a:p>
            <a:r>
              <a:rPr lang="fr-CA" sz="4400">
                <a:cs typeface="Arial"/>
              </a:rPr>
              <a:t>de comprendre le rôle des perceptions dans les conflits;​</a:t>
            </a:r>
          </a:p>
        </p:txBody>
      </p:sp>
      <p:sp>
        <p:nvSpPr>
          <p:cNvPr id="14" name="ZoneTexte 13">
            <a:extLst>
              <a:ext uri="{FF2B5EF4-FFF2-40B4-BE49-F238E27FC236}">
                <a16:creationId xmlns:a16="http://schemas.microsoft.com/office/drawing/2014/main" id="{0724E310-00A0-A91B-6096-9B66B0A9CA7C}"/>
              </a:ext>
            </a:extLst>
          </p:cNvPr>
          <p:cNvSpPr txBox="1"/>
          <p:nvPr>
            <p:custDataLst>
              <p:tags r:id="rId9"/>
            </p:custDataLst>
          </p:nvPr>
        </p:nvSpPr>
        <p:spPr>
          <a:xfrm>
            <a:off x="2133600" y="4801016"/>
            <a:ext cx="14165581" cy="1446550"/>
          </a:xfrm>
          <a:prstGeom prst="rect">
            <a:avLst/>
          </a:prstGeom>
          <a:noFill/>
        </p:spPr>
        <p:txBody>
          <a:bodyPr wrap="square" lIns="91440" tIns="45720" rIns="91440" bIns="45720" rtlCol="0" anchor="t">
            <a:spAutoFit/>
          </a:bodyPr>
          <a:lstStyle/>
          <a:p>
            <a:r>
              <a:rPr lang="fr-CA" sz="4400">
                <a:cs typeface="Arial"/>
              </a:rPr>
              <a:t>de prendre conscience de tes attitudes et comportements qui enveniment les conflits​;</a:t>
            </a:r>
            <a:endParaRPr lang="fr-FR"/>
          </a:p>
        </p:txBody>
      </p:sp>
      <p:sp>
        <p:nvSpPr>
          <p:cNvPr id="15" name="ZoneTexte 14">
            <a:extLst>
              <a:ext uri="{FF2B5EF4-FFF2-40B4-BE49-F238E27FC236}">
                <a16:creationId xmlns:a16="http://schemas.microsoft.com/office/drawing/2014/main" id="{A5D389EC-C7AA-6284-022A-B635F99C2905}"/>
              </a:ext>
            </a:extLst>
          </p:cNvPr>
          <p:cNvSpPr txBox="1"/>
          <p:nvPr>
            <p:custDataLst>
              <p:tags r:id="rId10"/>
            </p:custDataLst>
          </p:nvPr>
        </p:nvSpPr>
        <p:spPr>
          <a:xfrm>
            <a:off x="2133600" y="6390880"/>
            <a:ext cx="15392400" cy="1446550"/>
          </a:xfrm>
          <a:prstGeom prst="rect">
            <a:avLst/>
          </a:prstGeom>
          <a:noFill/>
        </p:spPr>
        <p:txBody>
          <a:bodyPr wrap="square" lIns="91440" tIns="45720" rIns="91440" bIns="45720" rtlCol="0" anchor="t">
            <a:spAutoFit/>
          </a:bodyPr>
          <a:lstStyle/>
          <a:p>
            <a:r>
              <a:rPr lang="fr-CA" sz="4400">
                <a:cs typeface="Arial"/>
              </a:rPr>
              <a:t>d’utiliser une démarche de résolution de conflit basée sur la communication bienveillante;</a:t>
            </a:r>
            <a:endParaRPr lang="fr-FR"/>
          </a:p>
        </p:txBody>
      </p:sp>
      <p:sp>
        <p:nvSpPr>
          <p:cNvPr id="16" name="ZoneTexte 15">
            <a:extLst>
              <a:ext uri="{FF2B5EF4-FFF2-40B4-BE49-F238E27FC236}">
                <a16:creationId xmlns:a16="http://schemas.microsoft.com/office/drawing/2014/main" id="{F630F627-0B78-2386-1E2A-E9859481D9A4}"/>
              </a:ext>
            </a:extLst>
          </p:cNvPr>
          <p:cNvSpPr txBox="1"/>
          <p:nvPr>
            <p:custDataLst>
              <p:tags r:id="rId11"/>
            </p:custDataLst>
          </p:nvPr>
        </p:nvSpPr>
        <p:spPr>
          <a:xfrm>
            <a:off x="2133600" y="8208549"/>
            <a:ext cx="15392400" cy="769441"/>
          </a:xfrm>
          <a:prstGeom prst="rect">
            <a:avLst/>
          </a:prstGeom>
          <a:noFill/>
        </p:spPr>
        <p:txBody>
          <a:bodyPr wrap="square" lIns="91440" tIns="45720" rIns="91440" bIns="45720" rtlCol="0" anchor="t">
            <a:spAutoFit/>
          </a:bodyPr>
          <a:lstStyle/>
          <a:p>
            <a:r>
              <a:rPr lang="fr-CA" sz="4400">
                <a:cs typeface="Arial"/>
              </a:rPr>
              <a:t>d’utiliser des stratégies positives pour écouter et t’exprimer.</a:t>
            </a:r>
            <a:endParaRPr lang="fr-FR"/>
          </a:p>
        </p:txBody>
      </p:sp>
      <p:sp>
        <p:nvSpPr>
          <p:cNvPr id="22" name="Slide Number Placeholder 2">
            <a:extLst>
              <a:ext uri="{FF2B5EF4-FFF2-40B4-BE49-F238E27FC236}">
                <a16:creationId xmlns:a16="http://schemas.microsoft.com/office/drawing/2014/main" id="{E302C8F0-BC7F-C211-48F4-C1AF8615BC6E}"/>
              </a:ext>
            </a:extLst>
          </p:cNvPr>
          <p:cNvSpPr txBox="1">
            <a:spLocks/>
          </p:cNvSpPr>
          <p:nvPr>
            <p:custDataLst>
              <p:tags r:id="rId12"/>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2</a:t>
            </a:fld>
            <a:endParaRPr lang="en-US" sz="2800" b="1"/>
          </a:p>
        </p:txBody>
      </p:sp>
    </p:spTree>
    <p:extLst>
      <p:ext uri="{BB962C8B-B14F-4D97-AF65-F5344CB8AC3E}">
        <p14:creationId xmlns:p14="http://schemas.microsoft.com/office/powerpoint/2010/main" val="57086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B181-F875-05C1-EEF7-ECE455B1EDE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A1EB92-4CDC-E868-1E9D-71968E9CE561}"/>
              </a:ext>
            </a:extLst>
          </p:cNvPr>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alphaModFix amt="10999"/>
            </a:blip>
            <a:stretch>
              <a:fillRect t="-38185" b="-38185"/>
            </a:stretch>
          </a:blipFill>
        </p:spPr>
        <p:txBody>
          <a:bodyPr/>
          <a:lstStyle/>
          <a:p>
            <a:endParaRPr lang="fr-CA"/>
          </a:p>
        </p:txBody>
      </p:sp>
      <p:sp>
        <p:nvSpPr>
          <p:cNvPr id="9" name="Freeform 9">
            <a:extLst>
              <a:ext uri="{FF2B5EF4-FFF2-40B4-BE49-F238E27FC236}">
                <a16:creationId xmlns:a16="http://schemas.microsoft.com/office/drawing/2014/main" id="{7A8DAF00-3400-360C-2EE2-778E41E23421}"/>
              </a:ext>
            </a:extLst>
          </p:cNvPr>
          <p:cNvSpPr/>
          <p:nvPr>
            <p:custDataLst>
              <p:tags r:id="rId2"/>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7" name="ZoneTexte 6">
            <a:extLst>
              <a:ext uri="{FF2B5EF4-FFF2-40B4-BE49-F238E27FC236}">
                <a16:creationId xmlns:a16="http://schemas.microsoft.com/office/drawing/2014/main" id="{E827939C-01B3-406C-4E11-97C6C93F648E}"/>
              </a:ext>
            </a:extLst>
          </p:cNvPr>
          <p:cNvSpPr txBox="1"/>
          <p:nvPr>
            <p:custDataLst>
              <p:tags r:id="rId3"/>
            </p:custDataLst>
          </p:nvPr>
        </p:nvSpPr>
        <p:spPr>
          <a:xfrm>
            <a:off x="1653519" y="550859"/>
            <a:ext cx="8856260" cy="1446550"/>
          </a:xfrm>
          <a:prstGeom prst="rect">
            <a:avLst/>
          </a:prstGeom>
          <a:noFill/>
        </p:spPr>
        <p:txBody>
          <a:bodyPr wrap="square" rtlCol="0">
            <a:spAutoFit/>
          </a:bodyPr>
          <a:lstStyle/>
          <a:p>
            <a:r>
              <a:rPr lang="fr-CA" sz="8800" b="1">
                <a:solidFill>
                  <a:srgbClr val="0038FF"/>
                </a:solidFill>
              </a:rPr>
              <a:t>Coup de théâtre!</a:t>
            </a:r>
          </a:p>
        </p:txBody>
      </p:sp>
      <p:sp>
        <p:nvSpPr>
          <p:cNvPr id="21" name="Slide Number Placeholder 2">
            <a:extLst>
              <a:ext uri="{FF2B5EF4-FFF2-40B4-BE49-F238E27FC236}">
                <a16:creationId xmlns:a16="http://schemas.microsoft.com/office/drawing/2014/main" id="{19EDA273-AB3B-F11D-28DD-D699B1799696}"/>
              </a:ext>
            </a:extLst>
          </p:cNvPr>
          <p:cNvSpPr txBox="1">
            <a:spLocks/>
          </p:cNvSpPr>
          <p:nvPr>
            <p:custDataLst>
              <p:tags r:id="rId4"/>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20</a:t>
            </a:fld>
            <a:endParaRPr lang="en-US" sz="2800" b="1"/>
          </a:p>
        </p:txBody>
      </p:sp>
      <p:grpSp>
        <p:nvGrpSpPr>
          <p:cNvPr id="13" name="Group 4">
            <a:extLst>
              <a:ext uri="{FF2B5EF4-FFF2-40B4-BE49-F238E27FC236}">
                <a16:creationId xmlns:a16="http://schemas.microsoft.com/office/drawing/2014/main" id="{5B6D6A9C-F742-ADDA-8623-A3DDA8C8D566}"/>
              </a:ext>
            </a:extLst>
          </p:cNvPr>
          <p:cNvGrpSpPr/>
          <p:nvPr>
            <p:custDataLst>
              <p:tags r:id="rId5"/>
            </p:custDataLst>
          </p:nvPr>
        </p:nvGrpSpPr>
        <p:grpSpPr>
          <a:xfrm>
            <a:off x="4558525" y="2769471"/>
            <a:ext cx="12266139" cy="6022192"/>
            <a:chOff x="0" y="0"/>
            <a:chExt cx="2149108" cy="495463"/>
          </a:xfrm>
        </p:grpSpPr>
        <p:sp>
          <p:nvSpPr>
            <p:cNvPr id="14" name="Freeform 5">
              <a:extLst>
                <a:ext uri="{FF2B5EF4-FFF2-40B4-BE49-F238E27FC236}">
                  <a16:creationId xmlns:a16="http://schemas.microsoft.com/office/drawing/2014/main" id="{DCF7B31C-DD3D-7122-F2D0-F84D5DD186F1}"/>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17" name="TextBox 6">
              <a:extLst>
                <a:ext uri="{FF2B5EF4-FFF2-40B4-BE49-F238E27FC236}">
                  <a16:creationId xmlns:a16="http://schemas.microsoft.com/office/drawing/2014/main" id="{88A45ADA-83E7-545D-6930-B1015CF3AFE7}"/>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18" name="Freeform 4">
            <a:extLst>
              <a:ext uri="{FF2B5EF4-FFF2-40B4-BE49-F238E27FC236}">
                <a16:creationId xmlns:a16="http://schemas.microsoft.com/office/drawing/2014/main" id="{63404363-E6FC-99FF-A6AB-F9D3F88502B2}"/>
              </a:ext>
            </a:extLst>
          </p:cNvPr>
          <p:cNvSpPr/>
          <p:nvPr>
            <p:custDataLst>
              <p:tags r:id="rId6"/>
            </p:custDataLst>
          </p:nvPr>
        </p:nvSpPr>
        <p:spPr>
          <a:xfrm flipH="1" flipV="1">
            <a:off x="1434152" y="2797630"/>
            <a:ext cx="15135320" cy="5994033"/>
          </a:xfrm>
          <a:custGeom>
            <a:avLst/>
            <a:gdLst/>
            <a:ahLst/>
            <a:cxnLst/>
            <a:rect l="l" t="t" r="r" b="b"/>
            <a:pathLst>
              <a:path w="14004785" h="5206116">
                <a:moveTo>
                  <a:pt x="14004784" y="5206116"/>
                </a:moveTo>
                <a:lnTo>
                  <a:pt x="0" y="5206116"/>
                </a:lnTo>
                <a:lnTo>
                  <a:pt x="0" y="0"/>
                </a:lnTo>
                <a:lnTo>
                  <a:pt x="14004784" y="0"/>
                </a:lnTo>
                <a:lnTo>
                  <a:pt x="14004784" y="5206116"/>
                </a:lnTo>
                <a:close/>
              </a:path>
            </a:pathLst>
          </a:custGeom>
          <a:blipFill>
            <a:blip r:embed="rId16">
              <a:extLst>
                <a:ext uri="{96DAC541-7B7A-43D3-8B79-37D633B846F1}">
                  <asvg:svgBlip xmlns:asvg="http://schemas.microsoft.com/office/drawing/2016/SVG/main" r:embed="rId17"/>
                </a:ext>
              </a:extLst>
            </a:blip>
            <a:stretch>
              <a:fillRect r="-11724"/>
            </a:stretch>
          </a:blipFill>
          <a:ln w="38100" cap="sq">
            <a:solidFill>
              <a:srgbClr val="0038FF"/>
            </a:solidFill>
            <a:prstDash val="solid"/>
            <a:miter/>
          </a:ln>
        </p:spPr>
        <p:txBody>
          <a:bodyPr/>
          <a:lstStyle/>
          <a:p>
            <a:endParaRPr lang="fr-CA"/>
          </a:p>
        </p:txBody>
      </p:sp>
      <p:sp>
        <p:nvSpPr>
          <p:cNvPr id="20" name="ZoneTexte 19">
            <a:extLst>
              <a:ext uri="{FF2B5EF4-FFF2-40B4-BE49-F238E27FC236}">
                <a16:creationId xmlns:a16="http://schemas.microsoft.com/office/drawing/2014/main" id="{1FD27477-1532-2603-80B5-AB9904BF1121}"/>
              </a:ext>
            </a:extLst>
          </p:cNvPr>
          <p:cNvSpPr txBox="1"/>
          <p:nvPr>
            <p:custDataLst>
              <p:tags r:id="rId7"/>
            </p:custDataLst>
          </p:nvPr>
        </p:nvSpPr>
        <p:spPr>
          <a:xfrm>
            <a:off x="1653519" y="3289835"/>
            <a:ext cx="13799480" cy="4832092"/>
          </a:xfrm>
          <a:prstGeom prst="rect">
            <a:avLst/>
          </a:prstGeom>
        </p:spPr>
        <p:txBody>
          <a:bodyPr wrap="square" rtlCol="0">
            <a:spAutoFit/>
          </a:bodyPr>
          <a:lstStyle/>
          <a:p>
            <a:pPr algn="ctr"/>
            <a:r>
              <a:rPr lang="fr-CA" sz="2800"/>
              <a:t>Émile invite son amie Ophélie à aller au cinéma ce soir pour voir un film qui vient de sortir. Ophélie lui explique qu’elle ne peut pas, car elle doit aller chez ses grands-parents. Le soir avant de se coucher, Émile remarque sur les réseaux sociaux qu’Ophélie a publié des photos d’elle avec d’autres amies à une fête. Il sent rapidement la colère monter en lui. Il se sent honteux que son amie lui ait menti. Le lendemain matin, il l’ignore lorsqu’il la croise dans le corridor de l’école. Ophélie l’apostrophe en disant : « Ben voyons, tu pourrais me dire allô! » Émile lui répond qu’il ne sait pas pourquoi il lui dirait allô alors que, visiblement, elle a mieux à faire que de se tenir avec lui. Devant son air interrogateur, il lui dit qu’il a vu ses photos sur Facebook et qu’il sait qu’elle lui a menti pour ne pas venir avec lui au cinéma. Ophélie lui dit que ces photos datent d’il y a plus d’une semaine. Émile ne la croit pas… Pourquoi aurait-elle publié de vieilles photos? Il l’accuse de mentir encore. La tension monte...</a:t>
            </a:r>
          </a:p>
        </p:txBody>
      </p:sp>
      <p:sp>
        <p:nvSpPr>
          <p:cNvPr id="25" name="ZoneTexte 24">
            <a:extLst>
              <a:ext uri="{FF2B5EF4-FFF2-40B4-BE49-F238E27FC236}">
                <a16:creationId xmlns:a16="http://schemas.microsoft.com/office/drawing/2014/main" id="{5B9D2C77-1D15-F389-B7E9-91B7875E1429}"/>
              </a:ext>
            </a:extLst>
          </p:cNvPr>
          <p:cNvSpPr txBox="1"/>
          <p:nvPr>
            <p:custDataLst>
              <p:tags r:id="rId8"/>
            </p:custDataLst>
          </p:nvPr>
        </p:nvSpPr>
        <p:spPr>
          <a:xfrm>
            <a:off x="4784375" y="8513886"/>
            <a:ext cx="3514813" cy="523220"/>
          </a:xfrm>
          <a:prstGeom prst="rect">
            <a:avLst/>
          </a:prstGeom>
          <a:solidFill>
            <a:srgbClr val="9BADFF"/>
          </a:solidFill>
        </p:spPr>
        <p:txBody>
          <a:bodyPr wrap="square" rtlCol="0">
            <a:spAutoFit/>
          </a:bodyPr>
          <a:lstStyle/>
          <a:p>
            <a:pPr algn="ctr"/>
            <a:r>
              <a:rPr lang="fr-CA" sz="2800" b="1"/>
              <a:t>Personnage 1 : Émile</a:t>
            </a:r>
          </a:p>
        </p:txBody>
      </p:sp>
      <p:sp>
        <p:nvSpPr>
          <p:cNvPr id="26" name="ZoneTexte 25">
            <a:extLst>
              <a:ext uri="{FF2B5EF4-FFF2-40B4-BE49-F238E27FC236}">
                <a16:creationId xmlns:a16="http://schemas.microsoft.com/office/drawing/2014/main" id="{2C634A93-DA27-8C69-71B6-42C3C196C21C}"/>
              </a:ext>
            </a:extLst>
          </p:cNvPr>
          <p:cNvSpPr txBox="1"/>
          <p:nvPr>
            <p:custDataLst>
              <p:tags r:id="rId9"/>
            </p:custDataLst>
          </p:nvPr>
        </p:nvSpPr>
        <p:spPr>
          <a:xfrm>
            <a:off x="8860954" y="8513886"/>
            <a:ext cx="3994484" cy="523220"/>
          </a:xfrm>
          <a:prstGeom prst="rect">
            <a:avLst/>
          </a:prstGeom>
          <a:solidFill>
            <a:srgbClr val="9BADFF"/>
          </a:solidFill>
        </p:spPr>
        <p:txBody>
          <a:bodyPr wrap="square" rtlCol="0">
            <a:spAutoFit/>
          </a:bodyPr>
          <a:lstStyle/>
          <a:p>
            <a:pPr algn="ctr"/>
            <a:r>
              <a:rPr lang="fr-CA" sz="2800" b="1"/>
              <a:t>Personnage 2 : Ophélie</a:t>
            </a:r>
          </a:p>
        </p:txBody>
      </p:sp>
      <p:sp>
        <p:nvSpPr>
          <p:cNvPr id="27" name="Freeform 13">
            <a:extLst>
              <a:ext uri="{FF2B5EF4-FFF2-40B4-BE49-F238E27FC236}">
                <a16:creationId xmlns:a16="http://schemas.microsoft.com/office/drawing/2014/main" id="{B8B139FC-DFB3-8F76-8AE6-69C0EF91F368}"/>
              </a:ext>
            </a:extLst>
          </p:cNvPr>
          <p:cNvSpPr/>
          <p:nvPr>
            <p:custDataLst>
              <p:tags r:id="rId10"/>
            </p:custDataLst>
          </p:nvPr>
        </p:nvSpPr>
        <p:spPr>
          <a:xfrm rot="320256">
            <a:off x="15125196" y="2013426"/>
            <a:ext cx="2434663" cy="2248944"/>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sp>
        <p:nvSpPr>
          <p:cNvPr id="28" name="ZoneTexte 27">
            <a:extLst>
              <a:ext uri="{FF2B5EF4-FFF2-40B4-BE49-F238E27FC236}">
                <a16:creationId xmlns:a16="http://schemas.microsoft.com/office/drawing/2014/main" id="{DDD7C7E6-564C-FDEF-B8A8-111AC6B98979}"/>
              </a:ext>
            </a:extLst>
          </p:cNvPr>
          <p:cNvSpPr txBox="1"/>
          <p:nvPr>
            <p:custDataLst>
              <p:tags r:id="rId11"/>
            </p:custDataLst>
          </p:nvPr>
        </p:nvSpPr>
        <p:spPr>
          <a:xfrm rot="320256">
            <a:off x="15412176" y="2729544"/>
            <a:ext cx="1855923" cy="954107"/>
          </a:xfrm>
          <a:prstGeom prst="rect">
            <a:avLst/>
          </a:prstGeom>
        </p:spPr>
        <p:txBody>
          <a:bodyPr wrap="square" rtlCol="0">
            <a:spAutoFit/>
          </a:bodyPr>
          <a:lstStyle/>
          <a:p>
            <a:pPr algn="ctr"/>
            <a:r>
              <a:rPr lang="fr-CA" sz="2800" b="1"/>
              <a:t>À vous de jouer!</a:t>
            </a:r>
          </a:p>
        </p:txBody>
      </p:sp>
      <p:pic>
        <p:nvPicPr>
          <p:cNvPr id="3" name="Image 2">
            <a:extLst>
              <a:ext uri="{FF2B5EF4-FFF2-40B4-BE49-F238E27FC236}">
                <a16:creationId xmlns:a16="http://schemas.microsoft.com/office/drawing/2014/main" id="{B4F1240A-15B9-ED8A-2108-60D7D228FABE}"/>
              </a:ext>
            </a:extLst>
          </p:cNvPr>
          <p:cNvPicPr>
            <a:picLocks noChangeAspect="1"/>
          </p:cNvPicPr>
          <p:nvPr/>
        </p:nvPicPr>
        <p:blipFill>
          <a:blip r:embed="rId20"/>
          <a:stretch>
            <a:fillRect/>
          </a:stretch>
        </p:blipFill>
        <p:spPr>
          <a:xfrm>
            <a:off x="788134" y="869600"/>
            <a:ext cx="865385" cy="865385"/>
          </a:xfrm>
          <a:prstGeom prst="rect">
            <a:avLst/>
          </a:prstGeom>
        </p:spPr>
      </p:pic>
    </p:spTree>
    <p:extLst>
      <p:ext uri="{BB962C8B-B14F-4D97-AF65-F5344CB8AC3E}">
        <p14:creationId xmlns:p14="http://schemas.microsoft.com/office/powerpoint/2010/main" val="34130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5" grpId="0" animBg="1"/>
      <p:bldP spid="26" grpId="0" animBg="1"/>
      <p:bldP spid="27"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6F153-E4D7-BF0C-24F6-070D0B86722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F6516D-4839-E2D4-6D3B-5F5D7DEE3025}"/>
              </a:ext>
            </a:extLst>
          </p:cNvPr>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alphaModFix amt="10999"/>
            </a:blip>
            <a:stretch>
              <a:fillRect t="-38185" b="-38185"/>
            </a:stretch>
          </a:blipFill>
        </p:spPr>
        <p:txBody>
          <a:bodyPr/>
          <a:lstStyle/>
          <a:p>
            <a:endParaRPr lang="fr-CA"/>
          </a:p>
        </p:txBody>
      </p:sp>
      <p:sp>
        <p:nvSpPr>
          <p:cNvPr id="9" name="Freeform 9">
            <a:extLst>
              <a:ext uri="{FF2B5EF4-FFF2-40B4-BE49-F238E27FC236}">
                <a16:creationId xmlns:a16="http://schemas.microsoft.com/office/drawing/2014/main" id="{E22F0C92-47D9-61C8-C66A-CB7F41C8C8B8}"/>
              </a:ext>
            </a:extLst>
          </p:cNvPr>
          <p:cNvSpPr/>
          <p:nvPr>
            <p:custDataLst>
              <p:tags r:id="rId2"/>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7" name="ZoneTexte 6">
            <a:extLst>
              <a:ext uri="{FF2B5EF4-FFF2-40B4-BE49-F238E27FC236}">
                <a16:creationId xmlns:a16="http://schemas.microsoft.com/office/drawing/2014/main" id="{9D7A6EFF-FABE-FF07-4A05-9EEB4E6C987D}"/>
              </a:ext>
            </a:extLst>
          </p:cNvPr>
          <p:cNvSpPr txBox="1"/>
          <p:nvPr>
            <p:custDataLst>
              <p:tags r:id="rId3"/>
            </p:custDataLst>
          </p:nvPr>
        </p:nvSpPr>
        <p:spPr>
          <a:xfrm>
            <a:off x="1835334" y="582831"/>
            <a:ext cx="8856260" cy="1446550"/>
          </a:xfrm>
          <a:prstGeom prst="rect">
            <a:avLst/>
          </a:prstGeom>
          <a:noFill/>
        </p:spPr>
        <p:txBody>
          <a:bodyPr wrap="square" rtlCol="0">
            <a:spAutoFit/>
          </a:bodyPr>
          <a:lstStyle/>
          <a:p>
            <a:r>
              <a:rPr lang="fr-CA" sz="8800" b="1">
                <a:solidFill>
                  <a:srgbClr val="0038FF"/>
                </a:solidFill>
              </a:rPr>
              <a:t>Coup de théâtre!</a:t>
            </a:r>
          </a:p>
        </p:txBody>
      </p:sp>
      <p:sp>
        <p:nvSpPr>
          <p:cNvPr id="21" name="Slide Number Placeholder 2">
            <a:extLst>
              <a:ext uri="{FF2B5EF4-FFF2-40B4-BE49-F238E27FC236}">
                <a16:creationId xmlns:a16="http://schemas.microsoft.com/office/drawing/2014/main" id="{88EC351F-8FEE-7AB0-E801-8C5E551F28C9}"/>
              </a:ext>
            </a:extLst>
          </p:cNvPr>
          <p:cNvSpPr txBox="1">
            <a:spLocks/>
          </p:cNvSpPr>
          <p:nvPr>
            <p:custDataLst>
              <p:tags r:id="rId4"/>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21</a:t>
            </a:fld>
            <a:endParaRPr lang="en-US" sz="2800" b="1"/>
          </a:p>
        </p:txBody>
      </p:sp>
      <p:grpSp>
        <p:nvGrpSpPr>
          <p:cNvPr id="13" name="Group 4">
            <a:extLst>
              <a:ext uri="{FF2B5EF4-FFF2-40B4-BE49-F238E27FC236}">
                <a16:creationId xmlns:a16="http://schemas.microsoft.com/office/drawing/2014/main" id="{EA4A597F-6BD6-E37E-59E6-83C4A606135A}"/>
              </a:ext>
            </a:extLst>
          </p:cNvPr>
          <p:cNvGrpSpPr/>
          <p:nvPr>
            <p:custDataLst>
              <p:tags r:id="rId5"/>
            </p:custDataLst>
          </p:nvPr>
        </p:nvGrpSpPr>
        <p:grpSpPr>
          <a:xfrm>
            <a:off x="4558525" y="2769471"/>
            <a:ext cx="12266139" cy="5794964"/>
            <a:chOff x="0" y="0"/>
            <a:chExt cx="2149108" cy="495463"/>
          </a:xfrm>
        </p:grpSpPr>
        <p:sp>
          <p:nvSpPr>
            <p:cNvPr id="14" name="Freeform 5">
              <a:extLst>
                <a:ext uri="{FF2B5EF4-FFF2-40B4-BE49-F238E27FC236}">
                  <a16:creationId xmlns:a16="http://schemas.microsoft.com/office/drawing/2014/main" id="{9620C792-D156-2335-1133-A844374AA0C8}"/>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17" name="TextBox 6">
              <a:extLst>
                <a:ext uri="{FF2B5EF4-FFF2-40B4-BE49-F238E27FC236}">
                  <a16:creationId xmlns:a16="http://schemas.microsoft.com/office/drawing/2014/main" id="{46A40E1F-0BB0-F201-96EF-ED3344CB68EC}"/>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18" name="Freeform 4">
            <a:extLst>
              <a:ext uri="{FF2B5EF4-FFF2-40B4-BE49-F238E27FC236}">
                <a16:creationId xmlns:a16="http://schemas.microsoft.com/office/drawing/2014/main" id="{87BD60AC-9F6E-EC31-249D-ECA71CD6E55E}"/>
              </a:ext>
            </a:extLst>
          </p:cNvPr>
          <p:cNvSpPr/>
          <p:nvPr>
            <p:custDataLst>
              <p:tags r:id="rId6"/>
            </p:custDataLst>
          </p:nvPr>
        </p:nvSpPr>
        <p:spPr>
          <a:xfrm flipH="1" flipV="1">
            <a:off x="1434152" y="2797631"/>
            <a:ext cx="15135320" cy="5794964"/>
          </a:xfrm>
          <a:custGeom>
            <a:avLst/>
            <a:gdLst/>
            <a:ahLst/>
            <a:cxnLst/>
            <a:rect l="l" t="t" r="r" b="b"/>
            <a:pathLst>
              <a:path w="14004785" h="5206116">
                <a:moveTo>
                  <a:pt x="14004784" y="5206116"/>
                </a:moveTo>
                <a:lnTo>
                  <a:pt x="0" y="5206116"/>
                </a:lnTo>
                <a:lnTo>
                  <a:pt x="0" y="0"/>
                </a:lnTo>
                <a:lnTo>
                  <a:pt x="14004784" y="0"/>
                </a:lnTo>
                <a:lnTo>
                  <a:pt x="14004784" y="5206116"/>
                </a:lnTo>
                <a:close/>
              </a:path>
            </a:pathLst>
          </a:custGeom>
          <a:blipFill>
            <a:blip r:embed="rId16">
              <a:extLst>
                <a:ext uri="{96DAC541-7B7A-43D3-8B79-37D633B846F1}">
                  <asvg:svgBlip xmlns:asvg="http://schemas.microsoft.com/office/drawing/2016/SVG/main" r:embed="rId17"/>
                </a:ext>
              </a:extLst>
            </a:blip>
            <a:stretch>
              <a:fillRect r="-11724"/>
            </a:stretch>
          </a:blipFill>
          <a:ln w="38100" cap="sq">
            <a:solidFill>
              <a:srgbClr val="0038FF"/>
            </a:solidFill>
            <a:prstDash val="solid"/>
            <a:miter/>
          </a:ln>
        </p:spPr>
        <p:txBody>
          <a:bodyPr/>
          <a:lstStyle/>
          <a:p>
            <a:endParaRPr lang="fr-CA"/>
          </a:p>
        </p:txBody>
      </p:sp>
      <p:sp>
        <p:nvSpPr>
          <p:cNvPr id="20" name="ZoneTexte 19">
            <a:extLst>
              <a:ext uri="{FF2B5EF4-FFF2-40B4-BE49-F238E27FC236}">
                <a16:creationId xmlns:a16="http://schemas.microsoft.com/office/drawing/2014/main" id="{86773A8D-86F4-1C71-7364-06B13F4013CA}"/>
              </a:ext>
            </a:extLst>
          </p:cNvPr>
          <p:cNvSpPr txBox="1"/>
          <p:nvPr>
            <p:custDataLst>
              <p:tags r:id="rId7"/>
            </p:custDataLst>
          </p:nvPr>
        </p:nvSpPr>
        <p:spPr>
          <a:xfrm>
            <a:off x="1832406" y="3250907"/>
            <a:ext cx="13407594" cy="4401205"/>
          </a:xfrm>
          <a:prstGeom prst="rect">
            <a:avLst/>
          </a:prstGeom>
        </p:spPr>
        <p:txBody>
          <a:bodyPr wrap="square" rtlCol="0">
            <a:spAutoFit/>
          </a:bodyPr>
          <a:lstStyle/>
          <a:p>
            <a:pPr algn="ctr"/>
            <a:r>
              <a:rPr lang="fr-CA" sz="2800"/>
              <a:t>Léo a une sortie spéciale avec ses ami(e)s ce vendredi soir. Il souhaite pouvoir rentrer vers minuit au lieu de 22 h, son couvre-feu habituel. Tout le monde a l’autorisation de ses parents pour rentrer plus tard. Léo a parlé avec ses parents au déjeuner ce matin et leur réponse fut un gros « non » catégorique. À l’heure du souper, il ose relancer la discussion. La réponse demeure négative. Léo sent monter en lui un fort sentiment d’injustice. Il hausse le ton en disant que c’est totalement injuste et humiliant, car tout le monde a le droit sauf lui. Ses parents restent fermes : c’est non. Ils lui disent que c’est encore eux qui ont l’autorité et qu’il n’a pas à négocier ce genre de décisions à son âge. Ils continuent en disant qu’il doit apprendre à se faire dire non et qu’il pourra faire ce qu’il voudra quand il aura 18 ans. Léo rage de colère à l’intérieur de lui. La tension monte…</a:t>
            </a:r>
          </a:p>
        </p:txBody>
      </p:sp>
      <p:sp>
        <p:nvSpPr>
          <p:cNvPr id="25" name="ZoneTexte 24">
            <a:extLst>
              <a:ext uri="{FF2B5EF4-FFF2-40B4-BE49-F238E27FC236}">
                <a16:creationId xmlns:a16="http://schemas.microsoft.com/office/drawing/2014/main" id="{39321421-B364-CE1B-D6CC-DE0810FE6C99}"/>
              </a:ext>
            </a:extLst>
          </p:cNvPr>
          <p:cNvSpPr txBox="1"/>
          <p:nvPr>
            <p:custDataLst>
              <p:tags r:id="rId8"/>
            </p:custDataLst>
          </p:nvPr>
        </p:nvSpPr>
        <p:spPr>
          <a:xfrm>
            <a:off x="5533177" y="8272255"/>
            <a:ext cx="3404548" cy="523220"/>
          </a:xfrm>
          <a:prstGeom prst="rect">
            <a:avLst/>
          </a:prstGeom>
          <a:solidFill>
            <a:srgbClr val="9BADFF"/>
          </a:solidFill>
        </p:spPr>
        <p:txBody>
          <a:bodyPr wrap="square" rtlCol="0">
            <a:spAutoFit/>
          </a:bodyPr>
          <a:lstStyle/>
          <a:p>
            <a:pPr algn="ctr"/>
            <a:r>
              <a:rPr lang="fr-CA" sz="2800" b="1"/>
              <a:t>Personnage 1 : Léo</a:t>
            </a:r>
          </a:p>
        </p:txBody>
      </p:sp>
      <p:sp>
        <p:nvSpPr>
          <p:cNvPr id="26" name="ZoneTexte 25">
            <a:extLst>
              <a:ext uri="{FF2B5EF4-FFF2-40B4-BE49-F238E27FC236}">
                <a16:creationId xmlns:a16="http://schemas.microsoft.com/office/drawing/2014/main" id="{C5A3F3E2-587D-6D33-EB64-8EF6CC6D0E92}"/>
              </a:ext>
            </a:extLst>
          </p:cNvPr>
          <p:cNvSpPr txBox="1"/>
          <p:nvPr>
            <p:custDataLst>
              <p:tags r:id="rId9"/>
            </p:custDataLst>
          </p:nvPr>
        </p:nvSpPr>
        <p:spPr>
          <a:xfrm>
            <a:off x="9145752" y="8263926"/>
            <a:ext cx="3817098" cy="523220"/>
          </a:xfrm>
          <a:prstGeom prst="rect">
            <a:avLst/>
          </a:prstGeom>
          <a:solidFill>
            <a:srgbClr val="9BADFF"/>
          </a:solidFill>
        </p:spPr>
        <p:txBody>
          <a:bodyPr wrap="square" rtlCol="0">
            <a:spAutoFit/>
          </a:bodyPr>
          <a:lstStyle/>
          <a:p>
            <a:pPr algn="ctr"/>
            <a:r>
              <a:rPr lang="fr-CA" sz="2800" b="1"/>
              <a:t>Personnage 2 : Parents</a:t>
            </a:r>
          </a:p>
        </p:txBody>
      </p:sp>
      <p:sp>
        <p:nvSpPr>
          <p:cNvPr id="3" name="Freeform 13">
            <a:extLst>
              <a:ext uri="{FF2B5EF4-FFF2-40B4-BE49-F238E27FC236}">
                <a16:creationId xmlns:a16="http://schemas.microsoft.com/office/drawing/2014/main" id="{305016A2-FF96-B6D5-EE3A-F0F0E7C83891}"/>
              </a:ext>
            </a:extLst>
          </p:cNvPr>
          <p:cNvSpPr/>
          <p:nvPr>
            <p:custDataLst>
              <p:tags r:id="rId10"/>
            </p:custDataLst>
          </p:nvPr>
        </p:nvSpPr>
        <p:spPr>
          <a:xfrm rot="21186015">
            <a:off x="403059" y="7190854"/>
            <a:ext cx="2434663" cy="2248944"/>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sp>
        <p:nvSpPr>
          <p:cNvPr id="4" name="ZoneTexte 3">
            <a:extLst>
              <a:ext uri="{FF2B5EF4-FFF2-40B4-BE49-F238E27FC236}">
                <a16:creationId xmlns:a16="http://schemas.microsoft.com/office/drawing/2014/main" id="{086A3C1D-6057-06A5-E391-DECBFAC0B8B4}"/>
              </a:ext>
            </a:extLst>
          </p:cNvPr>
          <p:cNvSpPr txBox="1"/>
          <p:nvPr>
            <p:custDataLst>
              <p:tags r:id="rId11"/>
            </p:custDataLst>
          </p:nvPr>
        </p:nvSpPr>
        <p:spPr>
          <a:xfrm rot="21186015">
            <a:off x="690039" y="7906972"/>
            <a:ext cx="1855923" cy="954107"/>
          </a:xfrm>
          <a:prstGeom prst="rect">
            <a:avLst/>
          </a:prstGeom>
        </p:spPr>
        <p:txBody>
          <a:bodyPr wrap="square" rtlCol="0">
            <a:spAutoFit/>
          </a:bodyPr>
          <a:lstStyle/>
          <a:p>
            <a:pPr algn="ctr"/>
            <a:r>
              <a:rPr lang="fr-CA" sz="2800" b="1"/>
              <a:t>À vous de jouer!</a:t>
            </a:r>
          </a:p>
        </p:txBody>
      </p:sp>
      <p:pic>
        <p:nvPicPr>
          <p:cNvPr id="5" name="Image 4">
            <a:extLst>
              <a:ext uri="{FF2B5EF4-FFF2-40B4-BE49-F238E27FC236}">
                <a16:creationId xmlns:a16="http://schemas.microsoft.com/office/drawing/2014/main" id="{65DC3CBC-FA74-9F4F-4667-F09E7F568113}"/>
              </a:ext>
            </a:extLst>
          </p:cNvPr>
          <p:cNvPicPr>
            <a:picLocks noChangeAspect="1"/>
          </p:cNvPicPr>
          <p:nvPr/>
        </p:nvPicPr>
        <p:blipFill>
          <a:blip r:embed="rId20"/>
          <a:stretch>
            <a:fillRect/>
          </a:stretch>
        </p:blipFill>
        <p:spPr>
          <a:xfrm>
            <a:off x="910036" y="880005"/>
            <a:ext cx="904715" cy="864844"/>
          </a:xfrm>
          <a:prstGeom prst="rect">
            <a:avLst/>
          </a:prstGeom>
        </p:spPr>
      </p:pic>
    </p:spTree>
    <p:extLst>
      <p:ext uri="{BB962C8B-B14F-4D97-AF65-F5344CB8AC3E}">
        <p14:creationId xmlns:p14="http://schemas.microsoft.com/office/powerpoint/2010/main" val="49944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5" grpId="0" animBg="1"/>
      <p:bldP spid="26" grpId="0" animBg="1"/>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F4575-1EAB-9F0F-F0F2-19F9753474DC}"/>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F033A7B2-57F8-0424-6D5D-74AA1FBA521E}"/>
              </a:ext>
            </a:extLst>
          </p:cNvPr>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alphaModFix amt="10999"/>
            </a:blip>
            <a:stretch>
              <a:fillRect t="-38185" b="-38185"/>
            </a:stretch>
          </a:blipFill>
        </p:spPr>
        <p:txBody>
          <a:bodyPr/>
          <a:lstStyle/>
          <a:p>
            <a:endParaRPr lang="fr-CA"/>
          </a:p>
        </p:txBody>
      </p:sp>
      <p:sp>
        <p:nvSpPr>
          <p:cNvPr id="4" name="ZoneTexte 3">
            <a:extLst>
              <a:ext uri="{FF2B5EF4-FFF2-40B4-BE49-F238E27FC236}">
                <a16:creationId xmlns:a16="http://schemas.microsoft.com/office/drawing/2014/main" id="{A17CDD96-7DD7-6337-3A71-8A84BADA6CBB}"/>
              </a:ext>
            </a:extLst>
          </p:cNvPr>
          <p:cNvSpPr txBox="1"/>
          <p:nvPr>
            <p:custDataLst>
              <p:tags r:id="rId2"/>
            </p:custDataLst>
          </p:nvPr>
        </p:nvSpPr>
        <p:spPr>
          <a:xfrm>
            <a:off x="745671" y="939194"/>
            <a:ext cx="14249400" cy="1446550"/>
          </a:xfrm>
          <a:prstGeom prst="rect">
            <a:avLst/>
          </a:prstGeom>
          <a:noFill/>
        </p:spPr>
        <p:txBody>
          <a:bodyPr wrap="square" rtlCol="0">
            <a:spAutoFit/>
          </a:bodyPr>
          <a:lstStyle/>
          <a:p>
            <a:r>
              <a:rPr lang="fr-CA" sz="8800" b="1">
                <a:solidFill>
                  <a:srgbClr val="0038FF"/>
                </a:solidFill>
                <a:latin typeface="Calibri" panose="020F0502020204030204" pitchFamily="34" charset="0"/>
                <a:ea typeface="Calibri" panose="020F0502020204030204" pitchFamily="34" charset="0"/>
                <a:cs typeface="Calibri" panose="020F0502020204030204" pitchFamily="34" charset="0"/>
              </a:rPr>
              <a:t>Capsule éducative – Partie 2</a:t>
            </a:r>
          </a:p>
        </p:txBody>
      </p:sp>
      <p:sp>
        <p:nvSpPr>
          <p:cNvPr id="18" name="Freeform 9">
            <a:extLst>
              <a:ext uri="{FF2B5EF4-FFF2-40B4-BE49-F238E27FC236}">
                <a16:creationId xmlns:a16="http://schemas.microsoft.com/office/drawing/2014/main" id="{619E1477-BE10-61D0-2A6B-66DB4060A370}"/>
              </a:ext>
            </a:extLst>
          </p:cNvPr>
          <p:cNvSpPr/>
          <p:nvPr>
            <p:custDataLst>
              <p:tags r:id="rId3"/>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5" name="Slide Number Placeholder 2">
            <a:extLst>
              <a:ext uri="{FF2B5EF4-FFF2-40B4-BE49-F238E27FC236}">
                <a16:creationId xmlns:a16="http://schemas.microsoft.com/office/drawing/2014/main" id="{A41C86F4-4097-43BC-395C-9A860F694074}"/>
              </a:ext>
            </a:extLst>
          </p:cNvPr>
          <p:cNvSpPr txBox="1">
            <a:spLocks/>
          </p:cNvSpPr>
          <p:nvPr>
            <p:custDataLst>
              <p:tags r:id="rId4"/>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22</a:t>
            </a:fld>
            <a:endParaRPr lang="en-US" sz="2800" b="1"/>
          </a:p>
        </p:txBody>
      </p:sp>
      <p:sp>
        <p:nvSpPr>
          <p:cNvPr id="2" name="Rectangle 1">
            <a:extLst>
              <a:ext uri="{FF2B5EF4-FFF2-40B4-BE49-F238E27FC236}">
                <a16:creationId xmlns:a16="http://schemas.microsoft.com/office/drawing/2014/main" id="{3531A4E5-2E7F-FB7B-75DA-95431ACE47E2}"/>
              </a:ext>
            </a:extLst>
          </p:cNvPr>
          <p:cNvSpPr/>
          <p:nvPr>
            <p:custDataLst>
              <p:tags r:id="rId5"/>
            </p:custDataLst>
          </p:nvPr>
        </p:nvSpPr>
        <p:spPr>
          <a:xfrm>
            <a:off x="10823877" y="4914900"/>
            <a:ext cx="5406799" cy="1905000"/>
          </a:xfrm>
          <a:prstGeom prst="rect">
            <a:avLst/>
          </a:prstGeom>
          <a:solidFill>
            <a:srgbClr val="003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0DB0FBB0-406E-ADCE-65E1-99DAA5AC3189}"/>
              </a:ext>
            </a:extLst>
          </p:cNvPr>
          <p:cNvSpPr txBox="1"/>
          <p:nvPr>
            <p:custDataLst>
              <p:tags r:id="rId6"/>
            </p:custDataLst>
          </p:nvPr>
        </p:nvSpPr>
        <p:spPr>
          <a:xfrm>
            <a:off x="10669776" y="5580127"/>
            <a:ext cx="5715000" cy="523220"/>
          </a:xfrm>
          <a:prstGeom prst="rect">
            <a:avLst/>
          </a:prstGeom>
        </p:spPr>
        <p:txBody>
          <a:bodyPr wrap="square" rtlCol="0">
            <a:spAutoFit/>
          </a:bodyPr>
          <a:lstStyle/>
          <a:p>
            <a:pPr algn="ctr"/>
            <a:r>
              <a:rPr lang="fr-CA" sz="2800" b="1">
                <a:solidFill>
                  <a:schemeClr val="bg1"/>
                </a:solidFill>
                <a:hlinkClick r:id="rId16">
                  <a:extLst>
                    <a:ext uri="{A12FA001-AC4F-418D-AE19-62706E023703}">
                      <ahyp:hlinkClr xmlns:ahyp="http://schemas.microsoft.com/office/drawing/2018/hyperlinkcolor" val="tx"/>
                    </a:ext>
                  </a:extLst>
                </a:hlinkClick>
              </a:rPr>
              <a:t>Capsule audio</a:t>
            </a:r>
            <a:endParaRPr lang="fr-CA" sz="2800" b="1">
              <a:solidFill>
                <a:schemeClr val="bg1"/>
              </a:solidFill>
            </a:endParaRPr>
          </a:p>
        </p:txBody>
      </p:sp>
      <p:pic>
        <p:nvPicPr>
          <p:cNvPr id="7" name="Graphique 6" descr="Volume avec un remplissage uni">
            <a:extLst>
              <a:ext uri="{FF2B5EF4-FFF2-40B4-BE49-F238E27FC236}">
                <a16:creationId xmlns:a16="http://schemas.microsoft.com/office/drawing/2014/main" id="{758C0BB0-1A98-760D-B6D9-8119B7E1DF3A}"/>
              </a:ext>
            </a:extLst>
          </p:cNvPr>
          <p:cNvPicPr>
            <a:picLocks noChangeAspect="1"/>
          </p:cNvPicPr>
          <p:nvPr>
            <p:custDataLst>
              <p:tags r:id="rId7"/>
            </p:custDataLst>
          </p:nvPr>
        </p:nvPicPr>
        <p:blipFill>
          <a:blip r:embed="rId17">
            <a:extLst>
              <a:ext uri="{96DAC541-7B7A-43D3-8B79-37D633B846F1}">
                <asvg:svgBlip xmlns:asvg="http://schemas.microsoft.com/office/drawing/2016/SVG/main" r:embed="rId18"/>
              </a:ext>
            </a:extLst>
          </a:blip>
          <a:stretch>
            <a:fillRect/>
          </a:stretch>
        </p:blipFill>
        <p:spPr>
          <a:xfrm rot="20977103">
            <a:off x="15818258" y="4480511"/>
            <a:ext cx="914400" cy="914400"/>
          </a:xfrm>
          <a:prstGeom prst="rect">
            <a:avLst/>
          </a:prstGeom>
        </p:spPr>
      </p:pic>
      <p:pic>
        <p:nvPicPr>
          <p:cNvPr id="9" name="Média en ligne 8" title="Atelier 8 - Ni tort ni raison: c'est une question de perception! - Partie 2">
            <a:hlinkClick r:id="" action="ppaction://media"/>
            <a:extLst>
              <a:ext uri="{FF2B5EF4-FFF2-40B4-BE49-F238E27FC236}">
                <a16:creationId xmlns:a16="http://schemas.microsoft.com/office/drawing/2014/main" id="{C2E2606D-F15E-7D4C-4EE9-260E0B58FC27}"/>
              </a:ext>
            </a:extLst>
          </p:cNvPr>
          <p:cNvPicPr>
            <a:picLocks noRot="1" noChangeAspect="1"/>
          </p:cNvPicPr>
          <p:nvPr>
            <a:videoFile r:link="rId8"/>
            <p:custDataLst>
              <p:tags r:id="rId9"/>
            </p:custDataLst>
          </p:nvPr>
        </p:nvPicPr>
        <p:blipFill>
          <a:blip r:embed="rId19"/>
          <a:stretch>
            <a:fillRect/>
          </a:stretch>
        </p:blipFill>
        <p:spPr>
          <a:xfrm>
            <a:off x="916086" y="3351630"/>
            <a:ext cx="8839880" cy="4980214"/>
          </a:xfrm>
          <a:prstGeom prst="rect">
            <a:avLst/>
          </a:prstGeom>
        </p:spPr>
      </p:pic>
      <p:sp>
        <p:nvSpPr>
          <p:cNvPr id="17" name="Freeform 6">
            <a:extLst>
              <a:ext uri="{FF2B5EF4-FFF2-40B4-BE49-F238E27FC236}">
                <a16:creationId xmlns:a16="http://schemas.microsoft.com/office/drawing/2014/main" id="{F95EA502-18DE-6043-8484-2FF5DC236AAC}"/>
              </a:ext>
            </a:extLst>
          </p:cNvPr>
          <p:cNvSpPr/>
          <p:nvPr>
            <p:custDataLst>
              <p:tags r:id="rId10"/>
            </p:custDataLst>
          </p:nvPr>
        </p:nvSpPr>
        <p:spPr>
          <a:xfrm>
            <a:off x="8926078" y="2894350"/>
            <a:ext cx="1176106" cy="1173166"/>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8" name="ZoneTexte 7">
            <a:extLst>
              <a:ext uri="{FF2B5EF4-FFF2-40B4-BE49-F238E27FC236}">
                <a16:creationId xmlns:a16="http://schemas.microsoft.com/office/drawing/2014/main" id="{5DD9041D-8BCF-DD88-B7E4-56201A0B590D}"/>
              </a:ext>
            </a:extLst>
          </p:cNvPr>
          <p:cNvSpPr txBox="1"/>
          <p:nvPr/>
        </p:nvSpPr>
        <p:spPr>
          <a:xfrm>
            <a:off x="2302329" y="8496736"/>
            <a:ext cx="5763985" cy="584775"/>
          </a:xfrm>
          <a:prstGeom prst="rect">
            <a:avLst/>
          </a:prstGeom>
        </p:spPr>
        <p:txBody>
          <a:bodyPr wrap="square" rtlCol="0">
            <a:spAutoFit/>
          </a:bodyPr>
          <a:lstStyle/>
          <a:p>
            <a:r>
              <a:rPr lang="fr-CA" sz="3200" b="1">
                <a:hlinkClick r:id="rId22"/>
              </a:rPr>
              <a:t>https://vimeo.com/1097857607</a:t>
            </a:r>
            <a:r>
              <a:rPr lang="fr-CA" sz="3200" b="1"/>
              <a:t> </a:t>
            </a:r>
          </a:p>
        </p:txBody>
      </p:sp>
    </p:spTree>
    <p:extLst>
      <p:ext uri="{BB962C8B-B14F-4D97-AF65-F5344CB8AC3E}">
        <p14:creationId xmlns:p14="http://schemas.microsoft.com/office/powerpoint/2010/main" val="28085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4FB4A7D5-1A8D-FE0A-6E84-D687034ED65E}"/>
              </a:ext>
            </a:extLst>
          </p:cNvPr>
          <p:cNvSpPr/>
          <p:nvPr>
            <p:custDataLst>
              <p:tags r:id="rId1"/>
            </p:custDataLst>
          </p:nvPr>
        </p:nvSpPr>
        <p:spPr>
          <a:xfrm>
            <a:off x="2275" y="3519816"/>
            <a:ext cx="18288000" cy="6767183"/>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19"/>
            <a:srcRect/>
            <a:stretch>
              <a:fillRect t="-110059" b="-58046"/>
            </a:stretch>
          </a:blipFill>
        </p:spPr>
        <p:txBody>
          <a:bodyPr/>
          <a:lstStyle/>
          <a:p>
            <a:endParaRPr lang="fr-CA"/>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12915900" y="9534526"/>
            <a:ext cx="4114800" cy="547688"/>
          </a:xfrm>
          <a:prstGeom prst="rect">
            <a:avLst/>
          </a:prstGeom>
        </p:spPr>
        <p:txBody>
          <a:bodyPr/>
          <a:lstStyle/>
          <a:p>
            <a:fld id="{C145B74D-6A0D-CF46-9BFB-933D6D9953E9}" type="slidenum">
              <a:rPr lang="en-US" smtClean="0"/>
              <a:t>23</a:t>
            </a:fld>
            <a:endParaRPr lang="en-US"/>
          </a:p>
        </p:txBody>
      </p:sp>
      <p:sp>
        <p:nvSpPr>
          <p:cNvPr id="2" name="Freeform 9">
            <a:extLst>
              <a:ext uri="{FF2B5EF4-FFF2-40B4-BE49-F238E27FC236}">
                <a16:creationId xmlns:a16="http://schemas.microsoft.com/office/drawing/2014/main" id="{13CC2BA4-A746-2700-7EA0-1DCAC21F793A}"/>
              </a:ext>
            </a:extLst>
          </p:cNvPr>
          <p:cNvSpPr/>
          <p:nvPr>
            <p:custDataLst>
              <p:tags r:id="rId3"/>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5" name="ZoneTexte 4">
            <a:extLst>
              <a:ext uri="{FF2B5EF4-FFF2-40B4-BE49-F238E27FC236}">
                <a16:creationId xmlns:a16="http://schemas.microsoft.com/office/drawing/2014/main" id="{AEC8E91B-9136-E689-EF50-3928B6C8D5A0}"/>
              </a:ext>
            </a:extLst>
          </p:cNvPr>
          <p:cNvSpPr txBox="1"/>
          <p:nvPr>
            <p:custDataLst>
              <p:tags r:id="rId4"/>
            </p:custDataLst>
          </p:nvPr>
        </p:nvSpPr>
        <p:spPr>
          <a:xfrm>
            <a:off x="990600" y="723900"/>
            <a:ext cx="9742299" cy="1446550"/>
          </a:xfrm>
          <a:prstGeom prst="rect">
            <a:avLst/>
          </a:prstGeom>
          <a:noFill/>
        </p:spPr>
        <p:txBody>
          <a:bodyPr wrap="square" rtlCol="0">
            <a:spAutoFit/>
          </a:bodyPr>
          <a:lstStyle/>
          <a:p>
            <a:r>
              <a:rPr lang="fr-CA" sz="8800" b="1">
                <a:solidFill>
                  <a:srgbClr val="0038FF"/>
                </a:solidFill>
                <a:latin typeface="Calibri" panose="020F0502020204030204" pitchFamily="34" charset="0"/>
                <a:ea typeface="Calibri" panose="020F0502020204030204" pitchFamily="34" charset="0"/>
                <a:cs typeface="Calibri" panose="020F0502020204030204" pitchFamily="34" charset="0"/>
              </a:rPr>
              <a:t>Défi HORS-PISTE</a:t>
            </a:r>
          </a:p>
        </p:txBody>
      </p:sp>
      <p:sp>
        <p:nvSpPr>
          <p:cNvPr id="14" name="Freeform 3">
            <a:extLst>
              <a:ext uri="{FF2B5EF4-FFF2-40B4-BE49-F238E27FC236}">
                <a16:creationId xmlns:a16="http://schemas.microsoft.com/office/drawing/2014/main" id="{B551717D-BEA3-190F-9C55-E5A9C9F5B92B}"/>
              </a:ext>
            </a:extLst>
          </p:cNvPr>
          <p:cNvSpPr/>
          <p:nvPr>
            <p:custDataLst>
              <p:tags r:id="rId5"/>
            </p:custDataLst>
          </p:nvPr>
        </p:nvSpPr>
        <p:spPr>
          <a:xfrm rot="21194730">
            <a:off x="359973" y="3894652"/>
            <a:ext cx="5589850" cy="5115646"/>
          </a:xfrm>
          <a:custGeom>
            <a:avLst/>
            <a:gdLst/>
            <a:ahLst/>
            <a:cxnLst/>
            <a:rect l="l" t="t" r="r" b="b"/>
            <a:pathLst>
              <a:path w="7287396" h="7295974">
                <a:moveTo>
                  <a:pt x="0" y="0"/>
                </a:moveTo>
                <a:lnTo>
                  <a:pt x="7287396" y="0"/>
                </a:lnTo>
                <a:lnTo>
                  <a:pt x="7287396" y="7295974"/>
                </a:lnTo>
                <a:lnTo>
                  <a:pt x="0" y="72959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fr-CA"/>
          </a:p>
        </p:txBody>
      </p:sp>
      <p:sp>
        <p:nvSpPr>
          <p:cNvPr id="15" name="ZoneTexte 14">
            <a:extLst>
              <a:ext uri="{FF2B5EF4-FFF2-40B4-BE49-F238E27FC236}">
                <a16:creationId xmlns:a16="http://schemas.microsoft.com/office/drawing/2014/main" id="{D56B3EA7-5038-36E2-7A42-D7509222DD3F}"/>
              </a:ext>
            </a:extLst>
          </p:cNvPr>
          <p:cNvSpPr txBox="1"/>
          <p:nvPr>
            <p:custDataLst>
              <p:tags r:id="rId6"/>
            </p:custDataLst>
          </p:nvPr>
        </p:nvSpPr>
        <p:spPr>
          <a:xfrm>
            <a:off x="990600" y="1943504"/>
            <a:ext cx="10911438" cy="707886"/>
          </a:xfrm>
          <a:prstGeom prst="rect">
            <a:avLst/>
          </a:prstGeom>
          <a:noFill/>
        </p:spPr>
        <p:txBody>
          <a:bodyPr wrap="square" lIns="91440" tIns="45720" rIns="91440" bIns="45720" rtlCol="0" anchor="t">
            <a:spAutoFit/>
          </a:bodyPr>
          <a:lstStyle/>
          <a:p>
            <a:r>
              <a:rPr lang="fr-CA" sz="4000" b="1">
                <a:solidFill>
                  <a:srgbClr val="365A8E"/>
                </a:solidFill>
              </a:rPr>
              <a:t>Cette semaine…</a:t>
            </a:r>
            <a:endParaRPr lang="fr-CA" sz="4000">
              <a:solidFill>
                <a:srgbClr val="365A8E"/>
              </a:solidFill>
            </a:endParaRPr>
          </a:p>
        </p:txBody>
      </p:sp>
      <p:sp>
        <p:nvSpPr>
          <p:cNvPr id="16" name="ZoneTexte 15">
            <a:extLst>
              <a:ext uri="{FF2B5EF4-FFF2-40B4-BE49-F238E27FC236}">
                <a16:creationId xmlns:a16="http://schemas.microsoft.com/office/drawing/2014/main" id="{0ED7E7F4-FC14-21FC-6CC8-BBE6DDA8FEBF}"/>
              </a:ext>
            </a:extLst>
          </p:cNvPr>
          <p:cNvSpPr txBox="1"/>
          <p:nvPr>
            <p:custDataLst>
              <p:tags r:id="rId7"/>
            </p:custDataLst>
          </p:nvPr>
        </p:nvSpPr>
        <p:spPr>
          <a:xfrm rot="21290044">
            <a:off x="1129040" y="4726916"/>
            <a:ext cx="3276600" cy="1292662"/>
          </a:xfrm>
          <a:prstGeom prst="rect">
            <a:avLst/>
          </a:prstGeom>
          <a:noFill/>
        </p:spPr>
        <p:txBody>
          <a:bodyPr wrap="square" rtlCol="0">
            <a:spAutoFit/>
          </a:bodyPr>
          <a:lstStyle/>
          <a:p>
            <a:pPr algn="ctr"/>
            <a:r>
              <a:rPr lang="fr-CA" sz="6000" b="1">
                <a:solidFill>
                  <a:srgbClr val="0038FF"/>
                </a:solidFill>
              </a:rPr>
              <a:t>01</a:t>
            </a:r>
          </a:p>
          <a:p>
            <a:endParaRPr lang="fr-CA"/>
          </a:p>
        </p:txBody>
      </p:sp>
      <p:sp>
        <p:nvSpPr>
          <p:cNvPr id="19" name="TextBox 8">
            <a:extLst>
              <a:ext uri="{FF2B5EF4-FFF2-40B4-BE49-F238E27FC236}">
                <a16:creationId xmlns:a16="http://schemas.microsoft.com/office/drawing/2014/main" id="{F8171EDE-64A6-A5DD-D318-CF59F169A745}"/>
              </a:ext>
            </a:extLst>
          </p:cNvPr>
          <p:cNvSpPr txBox="1"/>
          <p:nvPr>
            <p:custDataLst>
              <p:tags r:id="rId8"/>
            </p:custDataLst>
          </p:nvPr>
        </p:nvSpPr>
        <p:spPr>
          <a:xfrm>
            <a:off x="2532159" y="4360900"/>
            <a:ext cx="1244223" cy="1296886"/>
          </a:xfrm>
          <a:prstGeom prst="ellipse">
            <a:avLst/>
          </a:prstGeom>
        </p:spPr>
        <p:txBody>
          <a:bodyPr lIns="50800" tIns="50800" rIns="50800" bIns="50800" rtlCol="0" anchor="ctr"/>
          <a:lstStyle/>
          <a:p>
            <a:pPr algn="ctr">
              <a:lnSpc>
                <a:spcPts val="3502"/>
              </a:lnSpc>
            </a:pPr>
            <a:endParaRPr/>
          </a:p>
        </p:txBody>
      </p:sp>
      <p:sp>
        <p:nvSpPr>
          <p:cNvPr id="20" name="ZoneTexte 19">
            <a:extLst>
              <a:ext uri="{FF2B5EF4-FFF2-40B4-BE49-F238E27FC236}">
                <a16:creationId xmlns:a16="http://schemas.microsoft.com/office/drawing/2014/main" id="{47E7E688-FCE1-C183-E47F-ED62DD538490}"/>
              </a:ext>
            </a:extLst>
          </p:cNvPr>
          <p:cNvSpPr txBox="1"/>
          <p:nvPr>
            <p:custDataLst>
              <p:tags r:id="rId9"/>
            </p:custDataLst>
          </p:nvPr>
        </p:nvSpPr>
        <p:spPr>
          <a:xfrm rot="21381639">
            <a:off x="1023641" y="5627637"/>
            <a:ext cx="3641842" cy="2246769"/>
          </a:xfrm>
          <a:prstGeom prst="rect">
            <a:avLst/>
          </a:prstGeom>
          <a:noFill/>
        </p:spPr>
        <p:txBody>
          <a:bodyPr wrap="square" rtlCol="0">
            <a:spAutoFit/>
          </a:bodyPr>
          <a:lstStyle/>
          <a:p>
            <a:pPr algn="ctr"/>
            <a:r>
              <a:rPr lang="fr-CA" sz="2800" b="1">
                <a:solidFill>
                  <a:srgbClr val="0038FF"/>
                </a:solidFill>
              </a:rPr>
              <a:t>Identifie une réaction spontanée que tu adoptes souvent sans réfléchir et qui envenime tes conflits. </a:t>
            </a:r>
            <a:endParaRPr lang="fr-CA" sz="2800"/>
          </a:p>
        </p:txBody>
      </p:sp>
      <p:sp>
        <p:nvSpPr>
          <p:cNvPr id="24" name="Freeform 3">
            <a:extLst>
              <a:ext uri="{FF2B5EF4-FFF2-40B4-BE49-F238E27FC236}">
                <a16:creationId xmlns:a16="http://schemas.microsoft.com/office/drawing/2014/main" id="{D17D1BC3-A878-DBD4-7634-D65301209EDA}"/>
              </a:ext>
            </a:extLst>
          </p:cNvPr>
          <p:cNvSpPr/>
          <p:nvPr>
            <p:custDataLst>
              <p:tags r:id="rId10"/>
            </p:custDataLst>
          </p:nvPr>
        </p:nvSpPr>
        <p:spPr>
          <a:xfrm>
            <a:off x="6312188" y="3789813"/>
            <a:ext cx="5589850" cy="5115646"/>
          </a:xfrm>
          <a:custGeom>
            <a:avLst/>
            <a:gdLst/>
            <a:ahLst/>
            <a:cxnLst/>
            <a:rect l="l" t="t" r="r" b="b"/>
            <a:pathLst>
              <a:path w="7287396" h="7295974">
                <a:moveTo>
                  <a:pt x="0" y="0"/>
                </a:moveTo>
                <a:lnTo>
                  <a:pt x="7287396" y="0"/>
                </a:lnTo>
                <a:lnTo>
                  <a:pt x="7287396" y="7295974"/>
                </a:lnTo>
                <a:lnTo>
                  <a:pt x="0" y="72959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fr-CA"/>
          </a:p>
        </p:txBody>
      </p:sp>
      <p:sp>
        <p:nvSpPr>
          <p:cNvPr id="25" name="ZoneTexte 24">
            <a:extLst>
              <a:ext uri="{FF2B5EF4-FFF2-40B4-BE49-F238E27FC236}">
                <a16:creationId xmlns:a16="http://schemas.microsoft.com/office/drawing/2014/main" id="{BAD23E82-3BCB-5850-7459-AA8A2B6EF3AE}"/>
              </a:ext>
            </a:extLst>
          </p:cNvPr>
          <p:cNvSpPr txBox="1"/>
          <p:nvPr>
            <p:custDataLst>
              <p:tags r:id="rId11"/>
            </p:custDataLst>
          </p:nvPr>
        </p:nvSpPr>
        <p:spPr>
          <a:xfrm rot="348882">
            <a:off x="7505699" y="4898115"/>
            <a:ext cx="3276600" cy="1292662"/>
          </a:xfrm>
          <a:prstGeom prst="rect">
            <a:avLst/>
          </a:prstGeom>
          <a:noFill/>
        </p:spPr>
        <p:txBody>
          <a:bodyPr wrap="square" rtlCol="0">
            <a:spAutoFit/>
          </a:bodyPr>
          <a:lstStyle/>
          <a:p>
            <a:pPr algn="ctr"/>
            <a:r>
              <a:rPr lang="fr-CA" sz="6000" b="1">
                <a:solidFill>
                  <a:srgbClr val="0038FF"/>
                </a:solidFill>
              </a:rPr>
              <a:t>02</a:t>
            </a:r>
          </a:p>
          <a:p>
            <a:endParaRPr lang="fr-CA"/>
          </a:p>
        </p:txBody>
      </p:sp>
      <p:sp>
        <p:nvSpPr>
          <p:cNvPr id="26" name="ZoneTexte 25">
            <a:extLst>
              <a:ext uri="{FF2B5EF4-FFF2-40B4-BE49-F238E27FC236}">
                <a16:creationId xmlns:a16="http://schemas.microsoft.com/office/drawing/2014/main" id="{FB08CD01-99F2-C1F8-D644-340F89AE1AEC}"/>
              </a:ext>
            </a:extLst>
          </p:cNvPr>
          <p:cNvSpPr txBox="1"/>
          <p:nvPr>
            <p:custDataLst>
              <p:tags r:id="rId12"/>
            </p:custDataLst>
          </p:nvPr>
        </p:nvSpPr>
        <p:spPr>
          <a:xfrm rot="348882">
            <a:off x="7047347" y="6082739"/>
            <a:ext cx="3641842" cy="2246769"/>
          </a:xfrm>
          <a:prstGeom prst="rect">
            <a:avLst/>
          </a:prstGeom>
          <a:noFill/>
        </p:spPr>
        <p:txBody>
          <a:bodyPr wrap="square" rtlCol="0">
            <a:spAutoFit/>
          </a:bodyPr>
          <a:lstStyle/>
          <a:p>
            <a:pPr algn="ctr"/>
            <a:r>
              <a:rPr lang="fr-CA" sz="2800" b="1">
                <a:solidFill>
                  <a:srgbClr val="0038FF"/>
                </a:solidFill>
              </a:rPr>
              <a:t>Identifie une stratégie positive de résolution de conflits que tu utilises déjà naturellement.</a:t>
            </a:r>
            <a:endParaRPr lang="fr-CA" sz="1200"/>
          </a:p>
        </p:txBody>
      </p:sp>
      <p:sp>
        <p:nvSpPr>
          <p:cNvPr id="27" name="Freeform 3">
            <a:extLst>
              <a:ext uri="{FF2B5EF4-FFF2-40B4-BE49-F238E27FC236}">
                <a16:creationId xmlns:a16="http://schemas.microsoft.com/office/drawing/2014/main" id="{8727A2F8-C7A9-68C1-1B2B-5741FF63AF63}"/>
              </a:ext>
            </a:extLst>
          </p:cNvPr>
          <p:cNvSpPr/>
          <p:nvPr>
            <p:custDataLst>
              <p:tags r:id="rId13"/>
            </p:custDataLst>
          </p:nvPr>
        </p:nvSpPr>
        <p:spPr>
          <a:xfrm rot="21093137">
            <a:off x="12217941" y="3740174"/>
            <a:ext cx="5589850" cy="5115646"/>
          </a:xfrm>
          <a:custGeom>
            <a:avLst/>
            <a:gdLst/>
            <a:ahLst/>
            <a:cxnLst/>
            <a:rect l="l" t="t" r="r" b="b"/>
            <a:pathLst>
              <a:path w="7287396" h="7295974">
                <a:moveTo>
                  <a:pt x="0" y="0"/>
                </a:moveTo>
                <a:lnTo>
                  <a:pt x="7287396" y="0"/>
                </a:lnTo>
                <a:lnTo>
                  <a:pt x="7287396" y="7295974"/>
                </a:lnTo>
                <a:lnTo>
                  <a:pt x="0" y="729597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fr-CA"/>
          </a:p>
        </p:txBody>
      </p:sp>
      <p:sp>
        <p:nvSpPr>
          <p:cNvPr id="29" name="ZoneTexte 28">
            <a:extLst>
              <a:ext uri="{FF2B5EF4-FFF2-40B4-BE49-F238E27FC236}">
                <a16:creationId xmlns:a16="http://schemas.microsoft.com/office/drawing/2014/main" id="{31963AB4-E231-F856-6A64-A23009F31A9C}"/>
              </a:ext>
            </a:extLst>
          </p:cNvPr>
          <p:cNvSpPr txBox="1"/>
          <p:nvPr>
            <p:custDataLst>
              <p:tags r:id="rId14"/>
            </p:custDataLst>
          </p:nvPr>
        </p:nvSpPr>
        <p:spPr>
          <a:xfrm rot="21294718">
            <a:off x="12796620" y="5944824"/>
            <a:ext cx="4056605" cy="2677656"/>
          </a:xfrm>
          <a:prstGeom prst="rect">
            <a:avLst/>
          </a:prstGeom>
          <a:noFill/>
        </p:spPr>
        <p:txBody>
          <a:bodyPr wrap="square" rtlCol="0">
            <a:spAutoFit/>
          </a:bodyPr>
          <a:lstStyle/>
          <a:p>
            <a:pPr algn="ctr"/>
            <a:r>
              <a:rPr lang="fr-CA" sz="2800" b="1">
                <a:solidFill>
                  <a:srgbClr val="0038FF"/>
                </a:solidFill>
              </a:rPr>
              <a:t>Identifie une nouvelle stratégie de communication bienveillante (pour mieux écouter et s’exprimer) à mettre en pratique.​</a:t>
            </a:r>
            <a:endParaRPr lang="fr-CA" sz="1200" b="1">
              <a:solidFill>
                <a:srgbClr val="0038FF"/>
              </a:solidFill>
            </a:endParaRPr>
          </a:p>
        </p:txBody>
      </p:sp>
      <p:sp>
        <p:nvSpPr>
          <p:cNvPr id="30" name="ZoneTexte 29">
            <a:extLst>
              <a:ext uri="{FF2B5EF4-FFF2-40B4-BE49-F238E27FC236}">
                <a16:creationId xmlns:a16="http://schemas.microsoft.com/office/drawing/2014/main" id="{61D70DA3-C8FC-7772-7138-EC027E057B40}"/>
              </a:ext>
            </a:extLst>
          </p:cNvPr>
          <p:cNvSpPr txBox="1"/>
          <p:nvPr>
            <p:custDataLst>
              <p:tags r:id="rId15"/>
            </p:custDataLst>
          </p:nvPr>
        </p:nvSpPr>
        <p:spPr>
          <a:xfrm rot="21239760">
            <a:off x="12826413" y="4749495"/>
            <a:ext cx="3276600" cy="1292662"/>
          </a:xfrm>
          <a:prstGeom prst="rect">
            <a:avLst/>
          </a:prstGeom>
          <a:noFill/>
        </p:spPr>
        <p:txBody>
          <a:bodyPr wrap="square" rtlCol="0">
            <a:spAutoFit/>
          </a:bodyPr>
          <a:lstStyle/>
          <a:p>
            <a:pPr algn="ctr"/>
            <a:r>
              <a:rPr lang="fr-CA" sz="6000" b="1">
                <a:solidFill>
                  <a:srgbClr val="0038FF"/>
                </a:solidFill>
              </a:rPr>
              <a:t>03</a:t>
            </a:r>
          </a:p>
          <a:p>
            <a:endParaRPr lang="fr-CA"/>
          </a:p>
        </p:txBody>
      </p:sp>
      <p:sp>
        <p:nvSpPr>
          <p:cNvPr id="3" name="Slide Number Placeholder 2">
            <a:extLst>
              <a:ext uri="{FF2B5EF4-FFF2-40B4-BE49-F238E27FC236}">
                <a16:creationId xmlns:a16="http://schemas.microsoft.com/office/drawing/2014/main" id="{27208FA4-1509-1B28-6C38-9C442190E2FC}"/>
              </a:ext>
            </a:extLst>
          </p:cNvPr>
          <p:cNvSpPr txBox="1">
            <a:spLocks/>
          </p:cNvSpPr>
          <p:nvPr>
            <p:custDataLst>
              <p:tags r:id="rId16"/>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23</a:t>
            </a:fld>
            <a:endParaRPr lang="en-US" sz="2800" b="1"/>
          </a:p>
        </p:txBody>
      </p:sp>
    </p:spTree>
    <p:extLst>
      <p:ext uri="{BB962C8B-B14F-4D97-AF65-F5344CB8AC3E}">
        <p14:creationId xmlns:p14="http://schemas.microsoft.com/office/powerpoint/2010/main" val="271326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9B9113D3-AD84-F738-1A4A-E6B8C2237DEF}"/>
              </a:ext>
            </a:extLst>
          </p:cNvPr>
          <p:cNvSpPr>
            <a:spLocks noGrp="1" noRot="1" noMove="1" noResize="1" noEditPoints="1" noAdjustHandles="1" noChangeArrowheads="1" noChangeShapeType="1"/>
          </p:cNvSpPr>
          <p:nvPr>
            <p:custDataLst>
              <p:tags r:id="rId1"/>
            </p:custDataLst>
          </p:nvPr>
        </p:nvSpPr>
        <p:spPr>
          <a:xfrm>
            <a:off x="0" y="3355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alphaModFix amt="10999"/>
            </a:blip>
            <a:stretch>
              <a:fillRect t="-38185" b="-38185"/>
            </a:stretch>
          </a:blipFill>
        </p:spPr>
        <p:txBody>
          <a:bodyPr/>
          <a:lstStyle/>
          <a:p>
            <a:endParaRPr lang="fr-CA"/>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12915900" y="9534526"/>
            <a:ext cx="4114800" cy="547688"/>
          </a:xfrm>
          <a:prstGeom prst="rect">
            <a:avLst/>
          </a:prstGeom>
        </p:spPr>
        <p:txBody>
          <a:bodyPr/>
          <a:lstStyle/>
          <a:p>
            <a:fld id="{C145B74D-6A0D-CF46-9BFB-933D6D9953E9}" type="slidenum">
              <a:rPr lang="en-US" smtClean="0"/>
              <a:t>24</a:t>
            </a:fld>
            <a:endParaRPr lang="en-US"/>
          </a:p>
        </p:txBody>
      </p:sp>
      <p:sp>
        <p:nvSpPr>
          <p:cNvPr id="6" name="ZoneTexte 5">
            <a:extLst>
              <a:ext uri="{FF2B5EF4-FFF2-40B4-BE49-F238E27FC236}">
                <a16:creationId xmlns:a16="http://schemas.microsoft.com/office/drawing/2014/main" id="{6E2C968D-4596-560F-9DA1-AF2AA16D3C58}"/>
              </a:ext>
            </a:extLst>
          </p:cNvPr>
          <p:cNvSpPr txBox="1"/>
          <p:nvPr>
            <p:custDataLst>
              <p:tags r:id="rId3"/>
            </p:custDataLst>
          </p:nvPr>
        </p:nvSpPr>
        <p:spPr>
          <a:xfrm>
            <a:off x="862776" y="931852"/>
            <a:ext cx="10515600" cy="1446550"/>
          </a:xfrm>
          <a:prstGeom prst="rect">
            <a:avLst/>
          </a:prstGeom>
          <a:noFill/>
        </p:spPr>
        <p:txBody>
          <a:bodyPr wrap="square" rtlCol="0">
            <a:spAutoFit/>
          </a:bodyPr>
          <a:lstStyle/>
          <a:p>
            <a:r>
              <a:rPr lang="fr-CA" sz="8800" b="1">
                <a:solidFill>
                  <a:srgbClr val="0038FF"/>
                </a:solidFill>
                <a:latin typeface="Calibri" panose="020F0502020204030204" pitchFamily="34" charset="0"/>
                <a:ea typeface="Calibri" panose="020F0502020204030204" pitchFamily="34" charset="0"/>
                <a:cs typeface="Calibri" panose="020F0502020204030204" pitchFamily="34" charset="0"/>
              </a:rPr>
              <a:t>Pour plus de contenu</a:t>
            </a:r>
          </a:p>
        </p:txBody>
      </p:sp>
      <p:sp>
        <p:nvSpPr>
          <p:cNvPr id="16" name="Freeform 20">
            <a:extLst>
              <a:ext uri="{FF2B5EF4-FFF2-40B4-BE49-F238E27FC236}">
                <a16:creationId xmlns:a16="http://schemas.microsoft.com/office/drawing/2014/main" id="{6D471F2B-7055-575D-1168-673B2311B591}"/>
              </a:ext>
            </a:extLst>
          </p:cNvPr>
          <p:cNvSpPr/>
          <p:nvPr>
            <p:custDataLst>
              <p:tags r:id="rId4"/>
            </p:custDataLst>
          </p:nvPr>
        </p:nvSpPr>
        <p:spPr>
          <a:xfrm>
            <a:off x="2438400" y="3086100"/>
            <a:ext cx="5690424" cy="5664595"/>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a:p>
        </p:txBody>
      </p:sp>
      <p:pic>
        <p:nvPicPr>
          <p:cNvPr id="2" name="Image 1">
            <a:extLst>
              <a:ext uri="{FF2B5EF4-FFF2-40B4-BE49-F238E27FC236}">
                <a16:creationId xmlns:a16="http://schemas.microsoft.com/office/drawing/2014/main" id="{0B36F144-D8EB-4F8C-9DD6-2C4CE2C85676}"/>
              </a:ext>
            </a:extLst>
          </p:cNvPr>
          <p:cNvPicPr>
            <a:picLocks noChangeAspect="1"/>
          </p:cNvPicPr>
          <p:nvPr>
            <p:custDataLst>
              <p:tags r:id="rId5"/>
            </p:custDataLst>
          </p:nvPr>
        </p:nvPicPr>
        <p:blipFill rotWithShape="1">
          <a:blip r:embed="rId18"/>
          <a:srcRect l="8597" t="9145" r="10254" b="9477"/>
          <a:stretch/>
        </p:blipFill>
        <p:spPr>
          <a:xfrm rot="21335743">
            <a:off x="3012422" y="4936291"/>
            <a:ext cx="4542380" cy="2221638"/>
          </a:xfrm>
          <a:prstGeom prst="rect">
            <a:avLst/>
          </a:prstGeom>
        </p:spPr>
      </p:pic>
      <p:sp>
        <p:nvSpPr>
          <p:cNvPr id="19" name="Freeform 20">
            <a:extLst>
              <a:ext uri="{FF2B5EF4-FFF2-40B4-BE49-F238E27FC236}">
                <a16:creationId xmlns:a16="http://schemas.microsoft.com/office/drawing/2014/main" id="{3254E2E8-F4EC-A414-9A3F-2F9625AD19EA}"/>
              </a:ext>
            </a:extLst>
          </p:cNvPr>
          <p:cNvSpPr/>
          <p:nvPr>
            <p:custDataLst>
              <p:tags r:id="rId6"/>
            </p:custDataLst>
          </p:nvPr>
        </p:nvSpPr>
        <p:spPr>
          <a:xfrm>
            <a:off x="8928594" y="3086100"/>
            <a:ext cx="5690424" cy="5664595"/>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a:p>
        </p:txBody>
      </p:sp>
      <p:pic>
        <p:nvPicPr>
          <p:cNvPr id="15" name="Image 14">
            <a:extLst>
              <a:ext uri="{FF2B5EF4-FFF2-40B4-BE49-F238E27FC236}">
                <a16:creationId xmlns:a16="http://schemas.microsoft.com/office/drawing/2014/main" id="{6873C40E-04D4-46A9-9CAC-8426AC82FAFF}"/>
              </a:ext>
            </a:extLst>
          </p:cNvPr>
          <p:cNvPicPr>
            <a:picLocks noChangeAspect="1"/>
          </p:cNvPicPr>
          <p:nvPr>
            <p:custDataLst>
              <p:tags r:id="rId7"/>
            </p:custDataLst>
          </p:nvPr>
        </p:nvPicPr>
        <p:blipFill>
          <a:blip r:embed="rId19"/>
          <a:stretch>
            <a:fillRect/>
          </a:stretch>
        </p:blipFill>
        <p:spPr>
          <a:xfrm>
            <a:off x="12426260" y="6614505"/>
            <a:ext cx="1845906" cy="1845906"/>
          </a:xfrm>
          <a:prstGeom prst="rect">
            <a:avLst/>
          </a:prstGeom>
        </p:spPr>
      </p:pic>
      <p:sp>
        <p:nvSpPr>
          <p:cNvPr id="20" name="ZoneTexte 19">
            <a:extLst>
              <a:ext uri="{FF2B5EF4-FFF2-40B4-BE49-F238E27FC236}">
                <a16:creationId xmlns:a16="http://schemas.microsoft.com/office/drawing/2014/main" id="{F6D75E6D-2CBF-8359-2B31-71F8D71CCE74}"/>
              </a:ext>
            </a:extLst>
          </p:cNvPr>
          <p:cNvSpPr txBox="1"/>
          <p:nvPr>
            <p:custDataLst>
              <p:tags r:id="rId8"/>
            </p:custDataLst>
          </p:nvPr>
        </p:nvSpPr>
        <p:spPr>
          <a:xfrm>
            <a:off x="9119489" y="4149449"/>
            <a:ext cx="4970106" cy="2462213"/>
          </a:xfrm>
          <a:prstGeom prst="rect">
            <a:avLst/>
          </a:prstGeom>
          <a:noFill/>
        </p:spPr>
        <p:txBody>
          <a:bodyPr wrap="square" rtlCol="0">
            <a:spAutoFit/>
          </a:bodyPr>
          <a:lstStyle/>
          <a:p>
            <a:r>
              <a:rPr lang="fr-CA" sz="4800" b="1">
                <a:solidFill>
                  <a:srgbClr val="2F5CEE"/>
                </a:solidFill>
              </a:rPr>
              <a:t>Suis-nous sur Instagram</a:t>
            </a:r>
          </a:p>
          <a:p>
            <a:r>
              <a:rPr lang="fr-CA" sz="4000" b="1">
                <a:solidFill>
                  <a:srgbClr val="2F5CEE"/>
                </a:solidFill>
              </a:rPr>
              <a:t>@horspiste_explo</a:t>
            </a:r>
          </a:p>
          <a:p>
            <a:endParaRPr lang="fr-CA"/>
          </a:p>
        </p:txBody>
      </p:sp>
      <p:sp>
        <p:nvSpPr>
          <p:cNvPr id="31" name="Freeform 9">
            <a:extLst>
              <a:ext uri="{FF2B5EF4-FFF2-40B4-BE49-F238E27FC236}">
                <a16:creationId xmlns:a16="http://schemas.microsoft.com/office/drawing/2014/main" id="{A067FB79-2D76-85EA-8186-C8B95DFC0B11}"/>
              </a:ext>
            </a:extLst>
          </p:cNvPr>
          <p:cNvSpPr/>
          <p:nvPr>
            <p:custDataLst>
              <p:tags r:id="rId9"/>
            </p:custDataLst>
          </p:nvPr>
        </p:nvSpPr>
        <p:spPr>
          <a:xfrm>
            <a:off x="14973300" y="8938740"/>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fr-CA"/>
          </a:p>
        </p:txBody>
      </p:sp>
      <p:sp>
        <p:nvSpPr>
          <p:cNvPr id="22" name="Freeform 2">
            <a:extLst>
              <a:ext uri="{FF2B5EF4-FFF2-40B4-BE49-F238E27FC236}">
                <a16:creationId xmlns:a16="http://schemas.microsoft.com/office/drawing/2014/main" id="{4A0916E3-7433-8238-95B5-636B355E6666}"/>
              </a:ext>
            </a:extLst>
          </p:cNvPr>
          <p:cNvSpPr/>
          <p:nvPr>
            <p:custDataLst>
              <p:tags r:id="rId10"/>
            </p:custDataLst>
          </p:nvPr>
        </p:nvSpPr>
        <p:spPr>
          <a:xfrm rot="-2097957">
            <a:off x="9197353" y="7165446"/>
            <a:ext cx="2162723" cy="1492117"/>
          </a:xfrm>
          <a:custGeom>
            <a:avLst/>
            <a:gdLst/>
            <a:ahLst/>
            <a:cxnLst/>
            <a:rect l="l" t="t" r="r" b="b"/>
            <a:pathLst>
              <a:path w="2861571" h="2485990">
                <a:moveTo>
                  <a:pt x="0" y="0"/>
                </a:moveTo>
                <a:lnTo>
                  <a:pt x="2861571" y="0"/>
                </a:lnTo>
                <a:lnTo>
                  <a:pt x="2861571" y="2485990"/>
                </a:lnTo>
                <a:lnTo>
                  <a:pt x="0" y="248599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fr-CA"/>
          </a:p>
        </p:txBody>
      </p:sp>
      <p:sp>
        <p:nvSpPr>
          <p:cNvPr id="23" name="Freeform 6">
            <a:extLst>
              <a:ext uri="{FF2B5EF4-FFF2-40B4-BE49-F238E27FC236}">
                <a16:creationId xmlns:a16="http://schemas.microsoft.com/office/drawing/2014/main" id="{1CF6757A-D45D-EAC1-4614-CDEA2E1F13B1}"/>
              </a:ext>
            </a:extLst>
          </p:cNvPr>
          <p:cNvSpPr/>
          <p:nvPr>
            <p:custDataLst>
              <p:tags r:id="rId11"/>
            </p:custDataLst>
          </p:nvPr>
        </p:nvSpPr>
        <p:spPr>
          <a:xfrm>
            <a:off x="1765841" y="7465425"/>
            <a:ext cx="1770919" cy="1766492"/>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fr-CA">
              <a:solidFill>
                <a:srgbClr val="9BADFF"/>
              </a:solidFill>
            </a:endParaRPr>
          </a:p>
        </p:txBody>
      </p:sp>
      <p:sp>
        <p:nvSpPr>
          <p:cNvPr id="5" name="Slide Number Placeholder 2">
            <a:extLst>
              <a:ext uri="{FF2B5EF4-FFF2-40B4-BE49-F238E27FC236}">
                <a16:creationId xmlns:a16="http://schemas.microsoft.com/office/drawing/2014/main" id="{F8495F06-E459-AB1B-9D07-1490437FB251}"/>
              </a:ext>
            </a:extLst>
          </p:cNvPr>
          <p:cNvSpPr txBox="1">
            <a:spLocks/>
          </p:cNvSpPr>
          <p:nvPr>
            <p:custDataLst>
              <p:tags r:id="rId12"/>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24</a:t>
            </a:fld>
            <a:endParaRPr lang="en-US" sz="2800" b="1"/>
          </a:p>
        </p:txBody>
      </p:sp>
      <p:sp>
        <p:nvSpPr>
          <p:cNvPr id="7" name="ZoneTexte 6">
            <a:extLst>
              <a:ext uri="{FF2B5EF4-FFF2-40B4-BE49-F238E27FC236}">
                <a16:creationId xmlns:a16="http://schemas.microsoft.com/office/drawing/2014/main" id="{54D9F946-89A3-CD5E-F3EA-5372402C768E}"/>
              </a:ext>
            </a:extLst>
          </p:cNvPr>
          <p:cNvSpPr txBox="1"/>
          <p:nvPr>
            <p:custDataLst>
              <p:tags r:id="rId13"/>
            </p:custDataLst>
          </p:nvPr>
        </p:nvSpPr>
        <p:spPr>
          <a:xfrm>
            <a:off x="2753655" y="3844602"/>
            <a:ext cx="4412154" cy="954107"/>
          </a:xfrm>
          <a:prstGeom prst="rect">
            <a:avLst/>
          </a:prstGeom>
        </p:spPr>
        <p:txBody>
          <a:bodyPr wrap="square" rtlCol="0">
            <a:spAutoFit/>
          </a:bodyPr>
          <a:lstStyle/>
          <a:p>
            <a:pPr algn="l"/>
            <a:r>
              <a:rPr lang="fr-CA" sz="2800" b="1"/>
              <a:t>Pour plus de contenu, rendez-vous sur</a:t>
            </a:r>
          </a:p>
        </p:txBody>
      </p:sp>
    </p:spTree>
    <p:extLst>
      <p:ext uri="{BB962C8B-B14F-4D97-AF65-F5344CB8AC3E}">
        <p14:creationId xmlns:p14="http://schemas.microsoft.com/office/powerpoint/2010/main" val="319417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2">
              <a:alphaModFix amt="10999"/>
            </a:blip>
            <a:stretch>
              <a:fillRect t="-38185" b="-38185"/>
            </a:stretch>
          </a:blipFill>
        </p:spPr>
        <p:txBody>
          <a:bodyPr/>
          <a:lstStyle/>
          <a:p>
            <a:endParaRPr lang="fr-CA"/>
          </a:p>
        </p:txBody>
      </p:sp>
      <p:sp>
        <p:nvSpPr>
          <p:cNvPr id="3" name="Freeform 3"/>
          <p:cNvSpPr/>
          <p:nvPr>
            <p:custDataLst>
              <p:tags r:id="rId2"/>
            </p:custDataLst>
          </p:nvPr>
        </p:nvSpPr>
        <p:spPr>
          <a:xfrm>
            <a:off x="0" y="6838228"/>
            <a:ext cx="3473665" cy="3448772"/>
          </a:xfrm>
          <a:custGeom>
            <a:avLst/>
            <a:gdLst/>
            <a:ahLst/>
            <a:cxnLst/>
            <a:rect l="l" t="t" r="r" b="b"/>
            <a:pathLst>
              <a:path w="3926135" h="3916320">
                <a:moveTo>
                  <a:pt x="0" y="0"/>
                </a:moveTo>
                <a:lnTo>
                  <a:pt x="3926135" y="0"/>
                </a:lnTo>
                <a:lnTo>
                  <a:pt x="3926135" y="3916320"/>
                </a:lnTo>
                <a:lnTo>
                  <a:pt x="0" y="3916320"/>
                </a:lnTo>
                <a:lnTo>
                  <a:pt x="0" y="0"/>
                </a:lnTo>
                <a:close/>
              </a:path>
            </a:pathLst>
          </a:custGeom>
          <a:blipFill>
            <a:blip r:embed="rId13">
              <a:extLst>
                <a:ext uri="{96DAC541-7B7A-43D3-8B79-37D633B846F1}">
                  <asvg:svgBlip xmlns:asvg="http://schemas.microsoft.com/office/drawing/2016/SVG/main" r:embed="rId14"/>
                </a:ext>
              </a:extLst>
            </a:blip>
            <a:stretch>
              <a:fillRect l="-13026" b="-13557"/>
            </a:stretch>
          </a:blipFill>
        </p:spPr>
        <p:txBody>
          <a:bodyPr/>
          <a:lstStyle/>
          <a:p>
            <a:endParaRPr lang="fr-CA"/>
          </a:p>
        </p:txBody>
      </p:sp>
      <p:grpSp>
        <p:nvGrpSpPr>
          <p:cNvPr id="4" name="Group 4"/>
          <p:cNvGrpSpPr/>
          <p:nvPr>
            <p:custDataLst>
              <p:tags r:id="rId3"/>
            </p:custDataLst>
          </p:nvPr>
        </p:nvGrpSpPr>
        <p:grpSpPr>
          <a:xfrm>
            <a:off x="10626982" y="4609466"/>
            <a:ext cx="5654550" cy="1628673"/>
            <a:chOff x="0" y="0"/>
            <a:chExt cx="2149108" cy="495463"/>
          </a:xfrm>
        </p:grpSpPr>
        <p:sp>
          <p:nvSpPr>
            <p:cNvPr id="5" name="Freeform 5"/>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6" name="TextBox 6"/>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7" name="Freeform 7"/>
          <p:cNvSpPr/>
          <p:nvPr>
            <p:custDataLst>
              <p:tags r:id="rId4"/>
            </p:custDataLst>
          </p:nvPr>
        </p:nvSpPr>
        <p:spPr>
          <a:xfrm rot="598403">
            <a:off x="15528956" y="5708071"/>
            <a:ext cx="901115" cy="1060135"/>
          </a:xfrm>
          <a:custGeom>
            <a:avLst/>
            <a:gdLst/>
            <a:ahLst/>
            <a:cxnLst/>
            <a:rect l="l" t="t" r="r" b="b"/>
            <a:pathLst>
              <a:path w="901115" h="1060135">
                <a:moveTo>
                  <a:pt x="0" y="0"/>
                </a:moveTo>
                <a:lnTo>
                  <a:pt x="901115" y="0"/>
                </a:lnTo>
                <a:lnTo>
                  <a:pt x="901115" y="1060136"/>
                </a:lnTo>
                <a:lnTo>
                  <a:pt x="0" y="106013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CA"/>
          </a:p>
        </p:txBody>
      </p:sp>
      <p:sp>
        <p:nvSpPr>
          <p:cNvPr id="8" name="Freeform 8"/>
          <p:cNvSpPr/>
          <p:nvPr>
            <p:custDataLst>
              <p:tags r:id="rId5"/>
            </p:custDataLst>
          </p:nvPr>
        </p:nvSpPr>
        <p:spPr>
          <a:xfrm>
            <a:off x="10318696" y="3987664"/>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r-CA"/>
          </a:p>
        </p:txBody>
      </p:sp>
      <p:sp>
        <p:nvSpPr>
          <p:cNvPr id="9" name="Freeform 9"/>
          <p:cNvSpPr/>
          <p:nvPr>
            <p:custDataLst>
              <p:tags r:id="rId6"/>
            </p:custDataLst>
          </p:nvPr>
        </p:nvSpPr>
        <p:spPr>
          <a:xfrm>
            <a:off x="15175042"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r-CA"/>
          </a:p>
        </p:txBody>
      </p:sp>
      <p:sp>
        <p:nvSpPr>
          <p:cNvPr id="10" name="ZoneTexte 9">
            <a:extLst>
              <a:ext uri="{FF2B5EF4-FFF2-40B4-BE49-F238E27FC236}">
                <a16:creationId xmlns:a16="http://schemas.microsoft.com/office/drawing/2014/main" id="{0F86E24C-04FB-8166-4B68-D34E9CE32C4D}"/>
              </a:ext>
            </a:extLst>
          </p:cNvPr>
          <p:cNvSpPr txBox="1"/>
          <p:nvPr>
            <p:custDataLst>
              <p:tags r:id="rId7"/>
            </p:custDataLst>
          </p:nvPr>
        </p:nvSpPr>
        <p:spPr>
          <a:xfrm>
            <a:off x="467509" y="597070"/>
            <a:ext cx="9742299" cy="1446550"/>
          </a:xfrm>
          <a:prstGeom prst="rect">
            <a:avLst/>
          </a:prstGeom>
          <a:noFill/>
        </p:spPr>
        <p:txBody>
          <a:bodyPr wrap="square" rtlCol="0">
            <a:spAutoFit/>
          </a:bodyPr>
          <a:lstStyle/>
          <a:p>
            <a:r>
              <a:rPr lang="fr-CA" sz="8800" b="1">
                <a:solidFill>
                  <a:srgbClr val="0038FF"/>
                </a:solidFill>
                <a:latin typeface="+mj-lt"/>
              </a:rPr>
              <a:t>Perceptions</a:t>
            </a:r>
            <a:endParaRPr lang="en-US" sz="8800" b="1">
              <a:solidFill>
                <a:srgbClr val="0038FF"/>
              </a:solidFill>
              <a:latin typeface="+mj-lt"/>
            </a:endParaRPr>
          </a:p>
        </p:txBody>
      </p:sp>
      <p:sp>
        <p:nvSpPr>
          <p:cNvPr id="11" name="ZoneTexte 10">
            <a:extLst>
              <a:ext uri="{FF2B5EF4-FFF2-40B4-BE49-F238E27FC236}">
                <a16:creationId xmlns:a16="http://schemas.microsoft.com/office/drawing/2014/main" id="{0C3F71A8-45B9-B7C6-3BA7-1D167C6F2023}"/>
              </a:ext>
            </a:extLst>
          </p:cNvPr>
          <p:cNvSpPr txBox="1"/>
          <p:nvPr>
            <p:custDataLst>
              <p:tags r:id="rId8"/>
            </p:custDataLst>
          </p:nvPr>
        </p:nvSpPr>
        <p:spPr>
          <a:xfrm>
            <a:off x="8557348" y="5024186"/>
            <a:ext cx="9829800" cy="707886"/>
          </a:xfrm>
          <a:prstGeom prst="rect">
            <a:avLst/>
          </a:prstGeom>
          <a:noFill/>
        </p:spPr>
        <p:txBody>
          <a:bodyPr wrap="square" rtlCol="0">
            <a:spAutoFit/>
          </a:bodyPr>
          <a:lstStyle/>
          <a:p>
            <a:pPr algn="ctr"/>
            <a:r>
              <a:rPr lang="fr-CA" sz="4000" b="1">
                <a:solidFill>
                  <a:schemeClr val="bg1"/>
                </a:solidFill>
                <a:latin typeface="+mj-lt"/>
                <a:cs typeface="Arial" panose="020B0604020202020204" pitchFamily="34" charset="0"/>
              </a:rPr>
              <a:t>Que vois-tu?</a:t>
            </a:r>
            <a:endParaRPr lang="fr-CA" sz="3600">
              <a:solidFill>
                <a:schemeClr val="bg1"/>
              </a:solidFill>
              <a:latin typeface="+mj-lt"/>
              <a:cs typeface="Arial" panose="020B0604020202020204" pitchFamily="34" charset="0"/>
            </a:endParaRPr>
          </a:p>
        </p:txBody>
      </p:sp>
      <p:sp>
        <p:nvSpPr>
          <p:cNvPr id="17" name="Slide Number Placeholder 2">
            <a:extLst>
              <a:ext uri="{FF2B5EF4-FFF2-40B4-BE49-F238E27FC236}">
                <a16:creationId xmlns:a16="http://schemas.microsoft.com/office/drawing/2014/main" id="{4FEBCD8B-BC03-B573-1C37-D814E09F4ABA}"/>
              </a:ext>
            </a:extLst>
          </p:cNvPr>
          <p:cNvSpPr txBox="1">
            <a:spLocks/>
          </p:cNvSpPr>
          <p:nvPr>
            <p:custDataLst>
              <p:tags r:id="rId9"/>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3</a:t>
            </a:fld>
            <a:endParaRPr lang="en-US" sz="2800" b="1"/>
          </a:p>
        </p:txBody>
      </p:sp>
      <p:pic>
        <p:nvPicPr>
          <p:cNvPr id="2050" name="Picture 2">
            <a:extLst>
              <a:ext uri="{FF2B5EF4-FFF2-40B4-BE49-F238E27FC236}">
                <a16:creationId xmlns:a16="http://schemas.microsoft.com/office/drawing/2014/main" id="{7EE0D149-A465-5E0A-D5B2-CC836B48A304}"/>
              </a:ext>
            </a:extLst>
          </p:cNvPr>
          <p:cNvPicPr>
            <a:picLocks noChangeAspect="1" noChangeArrowheads="1"/>
          </p:cNvPicPr>
          <p:nvPr>
            <p:custDataLst>
              <p:tags r:id="rId10"/>
            </p:custDataLst>
          </p:nvPr>
        </p:nvPicPr>
        <p:blipFill>
          <a:blip r:embed="rId21">
            <a:extLst>
              <a:ext uri="{28A0092B-C50C-407E-A947-70E740481C1C}">
                <a14:useLocalDpi xmlns:a14="http://schemas.microsoft.com/office/drawing/2010/main" val="0"/>
              </a:ext>
            </a:extLst>
          </a:blip>
          <a:srcRect/>
          <a:stretch>
            <a:fillRect/>
          </a:stretch>
        </p:blipFill>
        <p:spPr bwMode="auto">
          <a:xfrm>
            <a:off x="1471468" y="2580529"/>
            <a:ext cx="7182753" cy="6301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FD4B-9905-0625-BB59-4574DD282B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5D2653-3C39-ACF1-5053-9232964D3AF3}"/>
              </a:ext>
            </a:extLst>
          </p:cNvPr>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0">
              <a:alphaModFix amt="10999"/>
            </a:blip>
            <a:stretch>
              <a:fillRect t="-38185" b="-38185"/>
            </a:stretch>
          </a:blipFill>
        </p:spPr>
        <p:txBody>
          <a:bodyPr/>
          <a:lstStyle/>
          <a:p>
            <a:endParaRPr lang="fr-CA"/>
          </a:p>
        </p:txBody>
      </p:sp>
      <p:grpSp>
        <p:nvGrpSpPr>
          <p:cNvPr id="4" name="Group 4">
            <a:extLst>
              <a:ext uri="{FF2B5EF4-FFF2-40B4-BE49-F238E27FC236}">
                <a16:creationId xmlns:a16="http://schemas.microsoft.com/office/drawing/2014/main" id="{1C62F626-01E1-B294-DD54-5F8ED4773C90}"/>
              </a:ext>
            </a:extLst>
          </p:cNvPr>
          <p:cNvGrpSpPr/>
          <p:nvPr>
            <p:custDataLst>
              <p:tags r:id="rId2"/>
            </p:custDataLst>
          </p:nvPr>
        </p:nvGrpSpPr>
        <p:grpSpPr>
          <a:xfrm>
            <a:off x="1762928" y="4441153"/>
            <a:ext cx="5654550" cy="1628673"/>
            <a:chOff x="0" y="0"/>
            <a:chExt cx="2149108" cy="495463"/>
          </a:xfrm>
        </p:grpSpPr>
        <p:sp>
          <p:nvSpPr>
            <p:cNvPr id="5" name="Freeform 5">
              <a:extLst>
                <a:ext uri="{FF2B5EF4-FFF2-40B4-BE49-F238E27FC236}">
                  <a16:creationId xmlns:a16="http://schemas.microsoft.com/office/drawing/2014/main" id="{518B678C-9066-4FC6-C803-3C6A5CE914FE}"/>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6" name="TextBox 6">
              <a:extLst>
                <a:ext uri="{FF2B5EF4-FFF2-40B4-BE49-F238E27FC236}">
                  <a16:creationId xmlns:a16="http://schemas.microsoft.com/office/drawing/2014/main" id="{80BF82F4-683B-D443-4C29-4BB28D39E57A}"/>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7" name="Freeform 7">
            <a:extLst>
              <a:ext uri="{FF2B5EF4-FFF2-40B4-BE49-F238E27FC236}">
                <a16:creationId xmlns:a16="http://schemas.microsoft.com/office/drawing/2014/main" id="{BDBFA774-840C-473A-63F1-E0800E4E4CEE}"/>
              </a:ext>
            </a:extLst>
          </p:cNvPr>
          <p:cNvSpPr/>
          <p:nvPr>
            <p:custDataLst>
              <p:tags r:id="rId3"/>
            </p:custDataLst>
          </p:nvPr>
        </p:nvSpPr>
        <p:spPr>
          <a:xfrm rot="598403">
            <a:off x="6664902" y="5539758"/>
            <a:ext cx="901115" cy="1060135"/>
          </a:xfrm>
          <a:custGeom>
            <a:avLst/>
            <a:gdLst/>
            <a:ahLst/>
            <a:cxnLst/>
            <a:rect l="l" t="t" r="r" b="b"/>
            <a:pathLst>
              <a:path w="901115" h="1060135">
                <a:moveTo>
                  <a:pt x="0" y="0"/>
                </a:moveTo>
                <a:lnTo>
                  <a:pt x="901115" y="0"/>
                </a:lnTo>
                <a:lnTo>
                  <a:pt x="901115" y="1060136"/>
                </a:lnTo>
                <a:lnTo>
                  <a:pt x="0" y="10601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8" name="Freeform 8">
            <a:extLst>
              <a:ext uri="{FF2B5EF4-FFF2-40B4-BE49-F238E27FC236}">
                <a16:creationId xmlns:a16="http://schemas.microsoft.com/office/drawing/2014/main" id="{D46A3834-2AC6-D8EE-24DC-68DAAC65DEFD}"/>
              </a:ext>
            </a:extLst>
          </p:cNvPr>
          <p:cNvSpPr/>
          <p:nvPr>
            <p:custDataLst>
              <p:tags r:id="rId4"/>
            </p:custDataLst>
          </p:nvPr>
        </p:nvSpPr>
        <p:spPr>
          <a:xfrm>
            <a:off x="1454642" y="3819351"/>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a:p>
        </p:txBody>
      </p:sp>
      <p:sp>
        <p:nvSpPr>
          <p:cNvPr id="9" name="Freeform 9">
            <a:extLst>
              <a:ext uri="{FF2B5EF4-FFF2-40B4-BE49-F238E27FC236}">
                <a16:creationId xmlns:a16="http://schemas.microsoft.com/office/drawing/2014/main" id="{747F7E54-C711-3159-B6E5-4DA20EE3F8C0}"/>
              </a:ext>
            </a:extLst>
          </p:cNvPr>
          <p:cNvSpPr/>
          <p:nvPr>
            <p:custDataLst>
              <p:tags r:id="rId5"/>
            </p:custDataLst>
          </p:nvPr>
        </p:nvSpPr>
        <p:spPr>
          <a:xfrm>
            <a:off x="15175042"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CA"/>
          </a:p>
        </p:txBody>
      </p:sp>
      <p:sp>
        <p:nvSpPr>
          <p:cNvPr id="10" name="ZoneTexte 9">
            <a:extLst>
              <a:ext uri="{FF2B5EF4-FFF2-40B4-BE49-F238E27FC236}">
                <a16:creationId xmlns:a16="http://schemas.microsoft.com/office/drawing/2014/main" id="{60E5ED1F-9592-E058-34EF-F710C5A87B68}"/>
              </a:ext>
            </a:extLst>
          </p:cNvPr>
          <p:cNvSpPr txBox="1"/>
          <p:nvPr>
            <p:custDataLst>
              <p:tags r:id="rId6"/>
            </p:custDataLst>
          </p:nvPr>
        </p:nvSpPr>
        <p:spPr>
          <a:xfrm>
            <a:off x="467509" y="597070"/>
            <a:ext cx="9742299" cy="1446550"/>
          </a:xfrm>
          <a:prstGeom prst="rect">
            <a:avLst/>
          </a:prstGeom>
          <a:noFill/>
        </p:spPr>
        <p:txBody>
          <a:bodyPr wrap="square" rtlCol="0">
            <a:spAutoFit/>
          </a:bodyPr>
          <a:lstStyle/>
          <a:p>
            <a:r>
              <a:rPr lang="fr-CA" sz="8800" b="1">
                <a:solidFill>
                  <a:srgbClr val="0038FF"/>
                </a:solidFill>
                <a:latin typeface="+mj-lt"/>
              </a:rPr>
              <a:t>Perceptions</a:t>
            </a:r>
            <a:endParaRPr lang="en-US" sz="8800" b="1">
              <a:solidFill>
                <a:srgbClr val="0038FF"/>
              </a:solidFill>
              <a:latin typeface="+mj-lt"/>
            </a:endParaRPr>
          </a:p>
        </p:txBody>
      </p:sp>
      <p:sp>
        <p:nvSpPr>
          <p:cNvPr id="11" name="ZoneTexte 10">
            <a:extLst>
              <a:ext uri="{FF2B5EF4-FFF2-40B4-BE49-F238E27FC236}">
                <a16:creationId xmlns:a16="http://schemas.microsoft.com/office/drawing/2014/main" id="{4DB57DE7-9919-3BE7-DD14-8BD9FAFF5144}"/>
              </a:ext>
            </a:extLst>
          </p:cNvPr>
          <p:cNvSpPr txBox="1"/>
          <p:nvPr>
            <p:custDataLst>
              <p:tags r:id="rId7"/>
            </p:custDataLst>
          </p:nvPr>
        </p:nvSpPr>
        <p:spPr>
          <a:xfrm>
            <a:off x="-306706" y="4855873"/>
            <a:ext cx="9829800" cy="707886"/>
          </a:xfrm>
          <a:prstGeom prst="rect">
            <a:avLst/>
          </a:prstGeom>
          <a:noFill/>
        </p:spPr>
        <p:txBody>
          <a:bodyPr wrap="square" rtlCol="0">
            <a:spAutoFit/>
          </a:bodyPr>
          <a:lstStyle/>
          <a:p>
            <a:pPr algn="ctr"/>
            <a:r>
              <a:rPr lang="fr-CA" sz="4000" b="1">
                <a:solidFill>
                  <a:schemeClr val="bg1"/>
                </a:solidFill>
                <a:latin typeface="+mj-lt"/>
                <a:cs typeface="Arial" panose="020B0604020202020204" pitchFamily="34" charset="0"/>
              </a:rPr>
              <a:t>Que vois-tu?</a:t>
            </a:r>
            <a:endParaRPr lang="fr-CA" sz="3600">
              <a:solidFill>
                <a:schemeClr val="bg1"/>
              </a:solidFill>
              <a:latin typeface="+mj-lt"/>
              <a:cs typeface="Arial" panose="020B0604020202020204" pitchFamily="34" charset="0"/>
            </a:endParaRPr>
          </a:p>
        </p:txBody>
      </p:sp>
      <p:sp>
        <p:nvSpPr>
          <p:cNvPr id="17" name="Slide Number Placeholder 2">
            <a:extLst>
              <a:ext uri="{FF2B5EF4-FFF2-40B4-BE49-F238E27FC236}">
                <a16:creationId xmlns:a16="http://schemas.microsoft.com/office/drawing/2014/main" id="{D030EAA7-B7AF-6A45-FA82-4CE65FC2BA79}"/>
              </a:ext>
            </a:extLst>
          </p:cNvPr>
          <p:cNvSpPr txBox="1">
            <a:spLocks/>
          </p:cNvSpPr>
          <p:nvPr>
            <p:custDataLst>
              <p:tags r:id="rId8"/>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4</a:t>
            </a:fld>
            <a:endParaRPr lang="en-US" sz="2800" b="1"/>
          </a:p>
        </p:txBody>
      </p:sp>
      <p:pic>
        <p:nvPicPr>
          <p:cNvPr id="3" name="Image 2">
            <a:extLst>
              <a:ext uri="{FF2B5EF4-FFF2-40B4-BE49-F238E27FC236}">
                <a16:creationId xmlns:a16="http://schemas.microsoft.com/office/drawing/2014/main" id="{F44B1026-B4DF-1595-5B1B-F173AF65171F}"/>
              </a:ext>
            </a:extLst>
          </p:cNvPr>
          <p:cNvPicPr>
            <a:picLocks noChangeAspect="1"/>
          </p:cNvPicPr>
          <p:nvPr/>
        </p:nvPicPr>
        <p:blipFill>
          <a:blip r:embed="rId17"/>
          <a:stretch>
            <a:fillRect/>
          </a:stretch>
        </p:blipFill>
        <p:spPr>
          <a:xfrm>
            <a:off x="7974419" y="2724593"/>
            <a:ext cx="9874989" cy="5502350"/>
          </a:xfrm>
          <a:prstGeom prst="rect">
            <a:avLst/>
          </a:prstGeom>
        </p:spPr>
      </p:pic>
    </p:spTree>
    <p:extLst>
      <p:ext uri="{BB962C8B-B14F-4D97-AF65-F5344CB8AC3E}">
        <p14:creationId xmlns:p14="http://schemas.microsoft.com/office/powerpoint/2010/main" val="280957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8A330-41D8-21AB-6642-DD027AA3A7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53A358-3802-9DA6-ED83-9C7245D5C145}"/>
              </a:ext>
            </a:extLst>
          </p:cNvPr>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alphaModFix amt="10999"/>
            </a:blip>
            <a:stretch>
              <a:fillRect t="-38185" b="-38185"/>
            </a:stretch>
          </a:blipFill>
        </p:spPr>
        <p:txBody>
          <a:bodyPr/>
          <a:lstStyle/>
          <a:p>
            <a:endParaRPr lang="fr-CA"/>
          </a:p>
        </p:txBody>
      </p:sp>
      <p:grpSp>
        <p:nvGrpSpPr>
          <p:cNvPr id="4" name="Group 4">
            <a:extLst>
              <a:ext uri="{FF2B5EF4-FFF2-40B4-BE49-F238E27FC236}">
                <a16:creationId xmlns:a16="http://schemas.microsoft.com/office/drawing/2014/main" id="{90E264AE-FCD3-D09B-5FEC-969B773D37FC}"/>
              </a:ext>
            </a:extLst>
          </p:cNvPr>
          <p:cNvGrpSpPr/>
          <p:nvPr>
            <p:custDataLst>
              <p:tags r:id="rId2"/>
            </p:custDataLst>
          </p:nvPr>
        </p:nvGrpSpPr>
        <p:grpSpPr>
          <a:xfrm>
            <a:off x="6371390" y="2499470"/>
            <a:ext cx="5654550" cy="1628673"/>
            <a:chOff x="0" y="0"/>
            <a:chExt cx="2149108" cy="495463"/>
          </a:xfrm>
        </p:grpSpPr>
        <p:sp>
          <p:nvSpPr>
            <p:cNvPr id="5" name="Freeform 5">
              <a:extLst>
                <a:ext uri="{FF2B5EF4-FFF2-40B4-BE49-F238E27FC236}">
                  <a16:creationId xmlns:a16="http://schemas.microsoft.com/office/drawing/2014/main" id="{51C2E5D0-6224-52E5-CE5B-85BBBF2DF2F9}"/>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6" name="TextBox 6">
              <a:extLst>
                <a:ext uri="{FF2B5EF4-FFF2-40B4-BE49-F238E27FC236}">
                  <a16:creationId xmlns:a16="http://schemas.microsoft.com/office/drawing/2014/main" id="{7F02A58E-D9BE-78F1-6947-17D4CCE4E760}"/>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7" name="Freeform 7">
            <a:extLst>
              <a:ext uri="{FF2B5EF4-FFF2-40B4-BE49-F238E27FC236}">
                <a16:creationId xmlns:a16="http://schemas.microsoft.com/office/drawing/2014/main" id="{B4093A9E-7F1E-00C4-A8DA-12044AB1B11E}"/>
              </a:ext>
            </a:extLst>
          </p:cNvPr>
          <p:cNvSpPr/>
          <p:nvPr>
            <p:custDataLst>
              <p:tags r:id="rId3"/>
            </p:custDataLst>
          </p:nvPr>
        </p:nvSpPr>
        <p:spPr>
          <a:xfrm rot="598403">
            <a:off x="11348117" y="3551064"/>
            <a:ext cx="901115" cy="1060135"/>
          </a:xfrm>
          <a:custGeom>
            <a:avLst/>
            <a:gdLst/>
            <a:ahLst/>
            <a:cxnLst/>
            <a:rect l="l" t="t" r="r" b="b"/>
            <a:pathLst>
              <a:path w="901115" h="1060135">
                <a:moveTo>
                  <a:pt x="0" y="0"/>
                </a:moveTo>
                <a:lnTo>
                  <a:pt x="901115" y="0"/>
                </a:lnTo>
                <a:lnTo>
                  <a:pt x="901115" y="1060136"/>
                </a:lnTo>
                <a:lnTo>
                  <a:pt x="0" y="10601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8" name="Freeform 8">
            <a:extLst>
              <a:ext uri="{FF2B5EF4-FFF2-40B4-BE49-F238E27FC236}">
                <a16:creationId xmlns:a16="http://schemas.microsoft.com/office/drawing/2014/main" id="{A46D5800-E78F-516D-2D8D-81BE7B4CEEAB}"/>
              </a:ext>
            </a:extLst>
          </p:cNvPr>
          <p:cNvSpPr/>
          <p:nvPr>
            <p:custDataLst>
              <p:tags r:id="rId4"/>
            </p:custDataLst>
          </p:nvPr>
        </p:nvSpPr>
        <p:spPr>
          <a:xfrm>
            <a:off x="6063104" y="1877668"/>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9" name="Freeform 9">
            <a:extLst>
              <a:ext uri="{FF2B5EF4-FFF2-40B4-BE49-F238E27FC236}">
                <a16:creationId xmlns:a16="http://schemas.microsoft.com/office/drawing/2014/main" id="{4595D043-2CBB-A753-E1A7-DCFF1973F893}"/>
              </a:ext>
            </a:extLst>
          </p:cNvPr>
          <p:cNvSpPr/>
          <p:nvPr>
            <p:custDataLst>
              <p:tags r:id="rId5"/>
            </p:custDataLst>
          </p:nvPr>
        </p:nvSpPr>
        <p:spPr>
          <a:xfrm>
            <a:off x="15175042"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a:p>
        </p:txBody>
      </p:sp>
      <p:sp>
        <p:nvSpPr>
          <p:cNvPr id="10" name="ZoneTexte 9">
            <a:extLst>
              <a:ext uri="{FF2B5EF4-FFF2-40B4-BE49-F238E27FC236}">
                <a16:creationId xmlns:a16="http://schemas.microsoft.com/office/drawing/2014/main" id="{EDC5D131-F3E2-7B8B-8D14-1620EDB6607A}"/>
              </a:ext>
            </a:extLst>
          </p:cNvPr>
          <p:cNvSpPr txBox="1"/>
          <p:nvPr>
            <p:custDataLst>
              <p:tags r:id="rId6"/>
            </p:custDataLst>
          </p:nvPr>
        </p:nvSpPr>
        <p:spPr>
          <a:xfrm>
            <a:off x="467509" y="597070"/>
            <a:ext cx="9742299" cy="1446550"/>
          </a:xfrm>
          <a:prstGeom prst="rect">
            <a:avLst/>
          </a:prstGeom>
          <a:noFill/>
        </p:spPr>
        <p:txBody>
          <a:bodyPr wrap="square" rtlCol="0">
            <a:spAutoFit/>
          </a:bodyPr>
          <a:lstStyle/>
          <a:p>
            <a:r>
              <a:rPr lang="fr-CA" sz="8800" b="1">
                <a:solidFill>
                  <a:srgbClr val="0038FF"/>
                </a:solidFill>
                <a:latin typeface="+mj-lt"/>
              </a:rPr>
              <a:t>Perceptions</a:t>
            </a:r>
            <a:endParaRPr lang="en-US" sz="8800" b="1">
              <a:solidFill>
                <a:srgbClr val="0038FF"/>
              </a:solidFill>
              <a:latin typeface="+mj-lt"/>
            </a:endParaRPr>
          </a:p>
        </p:txBody>
      </p:sp>
      <p:sp>
        <p:nvSpPr>
          <p:cNvPr id="11" name="ZoneTexte 10">
            <a:extLst>
              <a:ext uri="{FF2B5EF4-FFF2-40B4-BE49-F238E27FC236}">
                <a16:creationId xmlns:a16="http://schemas.microsoft.com/office/drawing/2014/main" id="{D5C67F3B-E661-041E-3489-45C893C0D2B8}"/>
              </a:ext>
            </a:extLst>
          </p:cNvPr>
          <p:cNvSpPr txBox="1"/>
          <p:nvPr>
            <p:custDataLst>
              <p:tags r:id="rId7"/>
            </p:custDataLst>
          </p:nvPr>
        </p:nvSpPr>
        <p:spPr>
          <a:xfrm>
            <a:off x="4301756" y="2914190"/>
            <a:ext cx="9829800" cy="707886"/>
          </a:xfrm>
          <a:prstGeom prst="rect">
            <a:avLst/>
          </a:prstGeom>
          <a:noFill/>
        </p:spPr>
        <p:txBody>
          <a:bodyPr wrap="square" rtlCol="0">
            <a:spAutoFit/>
          </a:bodyPr>
          <a:lstStyle/>
          <a:p>
            <a:pPr algn="ctr"/>
            <a:r>
              <a:rPr lang="fr-CA" sz="4000" b="1">
                <a:solidFill>
                  <a:schemeClr val="bg1"/>
                </a:solidFill>
                <a:latin typeface="+mj-lt"/>
                <a:cs typeface="Arial" panose="020B0604020202020204" pitchFamily="34" charset="0"/>
              </a:rPr>
              <a:t>Que vois-tu?</a:t>
            </a:r>
            <a:endParaRPr lang="fr-CA" sz="3600">
              <a:solidFill>
                <a:schemeClr val="bg1"/>
              </a:solidFill>
              <a:latin typeface="+mj-lt"/>
              <a:cs typeface="Arial" panose="020B0604020202020204" pitchFamily="34" charset="0"/>
            </a:endParaRPr>
          </a:p>
        </p:txBody>
      </p:sp>
      <p:sp>
        <p:nvSpPr>
          <p:cNvPr id="17" name="Slide Number Placeholder 2">
            <a:extLst>
              <a:ext uri="{FF2B5EF4-FFF2-40B4-BE49-F238E27FC236}">
                <a16:creationId xmlns:a16="http://schemas.microsoft.com/office/drawing/2014/main" id="{8F3572E3-26DD-26A6-6DDA-65C1196D238B}"/>
              </a:ext>
            </a:extLst>
          </p:cNvPr>
          <p:cNvSpPr txBox="1">
            <a:spLocks/>
          </p:cNvSpPr>
          <p:nvPr>
            <p:custDataLst>
              <p:tags r:id="rId8"/>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5</a:t>
            </a:fld>
            <a:endParaRPr lang="en-US" sz="2800" b="1"/>
          </a:p>
        </p:txBody>
      </p:sp>
      <p:pic>
        <p:nvPicPr>
          <p:cNvPr id="4100" name="Picture 4">
            <a:extLst>
              <a:ext uri="{FF2B5EF4-FFF2-40B4-BE49-F238E27FC236}">
                <a16:creationId xmlns:a16="http://schemas.microsoft.com/office/drawing/2014/main" id="{3ACAC483-B6E8-62B6-E7BB-78051BB21741}"/>
              </a:ext>
            </a:extLst>
          </p:cNvPr>
          <p:cNvPicPr>
            <a:picLocks noChangeAspect="1" noChangeArrowheads="1"/>
          </p:cNvPicPr>
          <p:nvPr>
            <p:custDataLst>
              <p:tags r:id="rId9"/>
            </p:custDataLst>
          </p:nvPr>
        </p:nvPicPr>
        <p:blipFill>
          <a:blip r:embed="rId18">
            <a:extLst>
              <a:ext uri="{28A0092B-C50C-407E-A947-70E740481C1C}">
                <a14:useLocalDpi xmlns:a14="http://schemas.microsoft.com/office/drawing/2010/main" val="0"/>
              </a:ext>
            </a:extLst>
          </a:blip>
          <a:srcRect/>
          <a:stretch>
            <a:fillRect/>
          </a:stretch>
        </p:blipFill>
        <p:spPr bwMode="auto">
          <a:xfrm flipH="1">
            <a:off x="6915149" y="4245537"/>
            <a:ext cx="4389745" cy="568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5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AD8A2-227E-53FF-96D6-D8E8EEF0A8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935F0DD-CB34-1606-35AF-0D75D7424FB6}"/>
              </a:ext>
            </a:extLst>
          </p:cNvPr>
          <p:cNvSpPr>
            <a:spLocks noGrp="1" noRot="1" noMove="1" noResize="1" noEditPoints="1" noAdjustHandles="1" noChangeArrowheads="1" noChangeShapeType="1"/>
          </p:cNvSpPr>
          <p:nvPr>
            <p:custDataLst>
              <p:tags r:id="rId1"/>
            </p:custDataLst>
          </p:nvPr>
        </p:nvSpPr>
        <p:spPr>
          <a:xfrm>
            <a:off x="227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0">
              <a:alphaModFix amt="10999"/>
            </a:blip>
            <a:stretch>
              <a:fillRect t="-38185" b="-38185"/>
            </a:stretch>
          </a:blipFill>
        </p:spPr>
        <p:txBody>
          <a:bodyPr/>
          <a:lstStyle/>
          <a:p>
            <a:endParaRPr lang="fr-CA"/>
          </a:p>
        </p:txBody>
      </p:sp>
      <p:sp>
        <p:nvSpPr>
          <p:cNvPr id="3" name="Freeform 3">
            <a:extLst>
              <a:ext uri="{FF2B5EF4-FFF2-40B4-BE49-F238E27FC236}">
                <a16:creationId xmlns:a16="http://schemas.microsoft.com/office/drawing/2014/main" id="{F9189B7E-B286-21D2-E02E-05FA2D0825D7}"/>
              </a:ext>
            </a:extLst>
          </p:cNvPr>
          <p:cNvSpPr/>
          <p:nvPr>
            <p:custDataLst>
              <p:tags r:id="rId2"/>
            </p:custDataLst>
          </p:nvPr>
        </p:nvSpPr>
        <p:spPr>
          <a:xfrm rot="19977159">
            <a:off x="13698713" y="1039615"/>
            <a:ext cx="4102995" cy="3964054"/>
          </a:xfrm>
          <a:custGeom>
            <a:avLst/>
            <a:gdLst/>
            <a:ahLst/>
            <a:cxnLst/>
            <a:rect l="l" t="t" r="r" b="b"/>
            <a:pathLst>
              <a:path w="3926135" h="3916320">
                <a:moveTo>
                  <a:pt x="0" y="0"/>
                </a:moveTo>
                <a:lnTo>
                  <a:pt x="3926135" y="0"/>
                </a:lnTo>
                <a:lnTo>
                  <a:pt x="3926135" y="3916320"/>
                </a:lnTo>
                <a:lnTo>
                  <a:pt x="0" y="3916320"/>
                </a:lnTo>
                <a:lnTo>
                  <a:pt x="0" y="0"/>
                </a:lnTo>
                <a:close/>
              </a:path>
            </a:pathLst>
          </a:custGeom>
          <a:blipFill>
            <a:blip r:embed="rId21">
              <a:extLst>
                <a:ext uri="{96DAC541-7B7A-43D3-8B79-37D633B846F1}">
                  <asvg:svgBlip xmlns:asvg="http://schemas.microsoft.com/office/drawing/2016/SVG/main" r:embed="rId22"/>
                </a:ext>
              </a:extLst>
            </a:blip>
            <a:stretch>
              <a:fillRect l="4310" b="1204"/>
            </a:stretch>
          </a:blipFill>
        </p:spPr>
        <p:txBody>
          <a:bodyPr/>
          <a:lstStyle/>
          <a:p>
            <a:endParaRPr lang="fr-CA"/>
          </a:p>
        </p:txBody>
      </p:sp>
      <p:sp>
        <p:nvSpPr>
          <p:cNvPr id="9" name="Freeform 9">
            <a:extLst>
              <a:ext uri="{FF2B5EF4-FFF2-40B4-BE49-F238E27FC236}">
                <a16:creationId xmlns:a16="http://schemas.microsoft.com/office/drawing/2014/main" id="{42A3FAAD-DDB4-D492-6EE1-4CA61A8E3296}"/>
              </a:ext>
            </a:extLst>
          </p:cNvPr>
          <p:cNvSpPr/>
          <p:nvPr>
            <p:custDataLst>
              <p:tags r:id="rId3"/>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fr-CA"/>
          </a:p>
        </p:txBody>
      </p:sp>
      <p:sp>
        <p:nvSpPr>
          <p:cNvPr id="10" name="ZoneTexte 9">
            <a:extLst>
              <a:ext uri="{FF2B5EF4-FFF2-40B4-BE49-F238E27FC236}">
                <a16:creationId xmlns:a16="http://schemas.microsoft.com/office/drawing/2014/main" id="{415332EE-010F-3EB5-D206-1286A0A65A42}"/>
              </a:ext>
            </a:extLst>
          </p:cNvPr>
          <p:cNvSpPr txBox="1"/>
          <p:nvPr>
            <p:custDataLst>
              <p:tags r:id="rId4"/>
            </p:custDataLst>
          </p:nvPr>
        </p:nvSpPr>
        <p:spPr>
          <a:xfrm>
            <a:off x="467509" y="650600"/>
            <a:ext cx="9742299" cy="1446550"/>
          </a:xfrm>
          <a:prstGeom prst="rect">
            <a:avLst/>
          </a:prstGeom>
          <a:noFill/>
        </p:spPr>
        <p:txBody>
          <a:bodyPr wrap="square" rtlCol="0">
            <a:spAutoFit/>
          </a:bodyPr>
          <a:lstStyle/>
          <a:p>
            <a:r>
              <a:rPr lang="fr-CA" sz="8800" b="1">
                <a:solidFill>
                  <a:srgbClr val="0038FF"/>
                </a:solidFill>
                <a:latin typeface="+mj-lt"/>
              </a:rPr>
              <a:t>Perceptions</a:t>
            </a:r>
            <a:endParaRPr lang="en-US" sz="8800" b="1">
              <a:solidFill>
                <a:srgbClr val="0038FF"/>
              </a:solidFill>
              <a:latin typeface="+mj-lt"/>
            </a:endParaRPr>
          </a:p>
        </p:txBody>
      </p:sp>
      <p:sp>
        <p:nvSpPr>
          <p:cNvPr id="16" name="Freeform 5">
            <a:extLst>
              <a:ext uri="{FF2B5EF4-FFF2-40B4-BE49-F238E27FC236}">
                <a16:creationId xmlns:a16="http://schemas.microsoft.com/office/drawing/2014/main" id="{B5910CF0-1810-AC53-593B-C2061A0ACCD4}"/>
              </a:ext>
            </a:extLst>
          </p:cNvPr>
          <p:cNvSpPr/>
          <p:nvPr>
            <p:custDataLst>
              <p:tags r:id="rId5"/>
            </p:custDataLst>
          </p:nvPr>
        </p:nvSpPr>
        <p:spPr>
          <a:xfrm rot="16200000">
            <a:off x="-50412" y="6692485"/>
            <a:ext cx="3654278" cy="3583656"/>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25">
              <a:extLst>
                <a:ext uri="{96DAC541-7B7A-43D3-8B79-37D633B846F1}">
                  <asvg:svgBlip xmlns:asvg="http://schemas.microsoft.com/office/drawing/2016/SVG/main" r:embed="rId26"/>
                </a:ext>
              </a:extLst>
            </a:blip>
            <a:stretch>
              <a:fillRect l="-12884" t="-14823" b="2"/>
            </a:stretch>
          </a:blipFill>
        </p:spPr>
        <p:txBody>
          <a:bodyPr/>
          <a:lstStyle/>
          <a:p>
            <a:endParaRPr lang="fr-CA"/>
          </a:p>
        </p:txBody>
      </p:sp>
      <p:grpSp>
        <p:nvGrpSpPr>
          <p:cNvPr id="4" name="Group 4">
            <a:extLst>
              <a:ext uri="{FF2B5EF4-FFF2-40B4-BE49-F238E27FC236}">
                <a16:creationId xmlns:a16="http://schemas.microsoft.com/office/drawing/2014/main" id="{DE28D7CC-E1C5-EE63-0D53-0E30CB15DACA}"/>
              </a:ext>
            </a:extLst>
          </p:cNvPr>
          <p:cNvGrpSpPr/>
          <p:nvPr>
            <p:custDataLst>
              <p:tags r:id="rId6"/>
            </p:custDataLst>
          </p:nvPr>
        </p:nvGrpSpPr>
        <p:grpSpPr>
          <a:xfrm>
            <a:off x="1474418" y="2614333"/>
            <a:ext cx="7209404" cy="2529168"/>
            <a:chOff x="0" y="0"/>
            <a:chExt cx="2149108" cy="495463"/>
          </a:xfrm>
        </p:grpSpPr>
        <p:sp>
          <p:nvSpPr>
            <p:cNvPr id="5" name="Freeform 5">
              <a:extLst>
                <a:ext uri="{FF2B5EF4-FFF2-40B4-BE49-F238E27FC236}">
                  <a16:creationId xmlns:a16="http://schemas.microsoft.com/office/drawing/2014/main" id="{EF9D3701-BA98-5A03-5B00-9E9DD745A721}"/>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6" name="TextBox 6">
              <a:extLst>
                <a:ext uri="{FF2B5EF4-FFF2-40B4-BE49-F238E27FC236}">
                  <a16:creationId xmlns:a16="http://schemas.microsoft.com/office/drawing/2014/main" id="{E3FA5D76-BAAD-0F72-703B-0BABE0E3FDAE}"/>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11" name="ZoneTexte 10">
            <a:extLst>
              <a:ext uri="{FF2B5EF4-FFF2-40B4-BE49-F238E27FC236}">
                <a16:creationId xmlns:a16="http://schemas.microsoft.com/office/drawing/2014/main" id="{DEA99F0D-E1C6-D59D-5894-EBBCC6851A27}"/>
              </a:ext>
            </a:extLst>
          </p:cNvPr>
          <p:cNvSpPr txBox="1"/>
          <p:nvPr>
            <p:custDataLst>
              <p:tags r:id="rId7"/>
            </p:custDataLst>
          </p:nvPr>
        </p:nvSpPr>
        <p:spPr>
          <a:xfrm>
            <a:off x="1997957" y="2966391"/>
            <a:ext cx="6299882" cy="1754326"/>
          </a:xfrm>
          <a:prstGeom prst="rect">
            <a:avLst/>
          </a:prstGeom>
          <a:noFill/>
        </p:spPr>
        <p:txBody>
          <a:bodyPr wrap="square" rtlCol="0">
            <a:spAutoFit/>
          </a:bodyPr>
          <a:lstStyle/>
          <a:p>
            <a:pPr algn="ctr"/>
            <a:r>
              <a:rPr lang="fr-CA" sz="3600" b="1">
                <a:solidFill>
                  <a:schemeClr val="bg1"/>
                </a:solidFill>
                <a:latin typeface="+mj-lt"/>
              </a:rPr>
              <a:t>Est-ce que tout le monde a vu la même chose du premier coup dans ces images? Pourquoi?​</a:t>
            </a:r>
          </a:p>
        </p:txBody>
      </p:sp>
      <p:sp>
        <p:nvSpPr>
          <p:cNvPr id="8" name="Freeform 8">
            <a:extLst>
              <a:ext uri="{FF2B5EF4-FFF2-40B4-BE49-F238E27FC236}">
                <a16:creationId xmlns:a16="http://schemas.microsoft.com/office/drawing/2014/main" id="{8E462245-5AA9-4BDC-CC89-AA618312D891}"/>
              </a:ext>
            </a:extLst>
          </p:cNvPr>
          <p:cNvSpPr/>
          <p:nvPr>
            <p:custDataLst>
              <p:tags r:id="rId8"/>
            </p:custDataLst>
          </p:nvPr>
        </p:nvSpPr>
        <p:spPr>
          <a:xfrm>
            <a:off x="1060212" y="2039139"/>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fr-CA"/>
          </a:p>
        </p:txBody>
      </p:sp>
      <p:sp>
        <p:nvSpPr>
          <p:cNvPr id="12" name="Slide Number Placeholder 2">
            <a:extLst>
              <a:ext uri="{FF2B5EF4-FFF2-40B4-BE49-F238E27FC236}">
                <a16:creationId xmlns:a16="http://schemas.microsoft.com/office/drawing/2014/main" id="{430A9A4D-9C2D-E362-6F42-A3F33EBC49C9}"/>
              </a:ext>
            </a:extLst>
          </p:cNvPr>
          <p:cNvSpPr txBox="1">
            <a:spLocks/>
          </p:cNvSpPr>
          <p:nvPr>
            <p:custDataLst>
              <p:tags r:id="rId9"/>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6</a:t>
            </a:fld>
            <a:endParaRPr lang="en-US" sz="2800" b="1"/>
          </a:p>
        </p:txBody>
      </p:sp>
      <p:grpSp>
        <p:nvGrpSpPr>
          <p:cNvPr id="7" name="Group 4">
            <a:extLst>
              <a:ext uri="{FF2B5EF4-FFF2-40B4-BE49-F238E27FC236}">
                <a16:creationId xmlns:a16="http://schemas.microsoft.com/office/drawing/2014/main" id="{93D55E36-5F4A-6A5C-F542-84BE362FF1EC}"/>
              </a:ext>
            </a:extLst>
          </p:cNvPr>
          <p:cNvGrpSpPr/>
          <p:nvPr>
            <p:custDataLst>
              <p:tags r:id="rId10"/>
            </p:custDataLst>
          </p:nvPr>
        </p:nvGrpSpPr>
        <p:grpSpPr>
          <a:xfrm>
            <a:off x="9604179" y="2037491"/>
            <a:ext cx="5974073" cy="3444642"/>
            <a:chOff x="0" y="0"/>
            <a:chExt cx="2149108" cy="495463"/>
          </a:xfrm>
        </p:grpSpPr>
        <p:sp>
          <p:nvSpPr>
            <p:cNvPr id="14" name="Freeform 5">
              <a:extLst>
                <a:ext uri="{FF2B5EF4-FFF2-40B4-BE49-F238E27FC236}">
                  <a16:creationId xmlns:a16="http://schemas.microsoft.com/office/drawing/2014/main" id="{9DDEE678-A9BC-63F7-26F5-957B3C5772BD}"/>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17" name="TextBox 6">
              <a:extLst>
                <a:ext uri="{FF2B5EF4-FFF2-40B4-BE49-F238E27FC236}">
                  <a16:creationId xmlns:a16="http://schemas.microsoft.com/office/drawing/2014/main" id="{98AD6CAE-0A32-861B-9BE7-A902671258EE}"/>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18" name="ZoneTexte 17">
            <a:extLst>
              <a:ext uri="{FF2B5EF4-FFF2-40B4-BE49-F238E27FC236}">
                <a16:creationId xmlns:a16="http://schemas.microsoft.com/office/drawing/2014/main" id="{F27213A2-9DBD-3A61-C018-F9613EBC6CE3}"/>
              </a:ext>
            </a:extLst>
          </p:cNvPr>
          <p:cNvSpPr txBox="1"/>
          <p:nvPr>
            <p:custDataLst>
              <p:tags r:id="rId11"/>
            </p:custDataLst>
          </p:nvPr>
        </p:nvSpPr>
        <p:spPr>
          <a:xfrm>
            <a:off x="10050351" y="2705790"/>
            <a:ext cx="5081727" cy="2308324"/>
          </a:xfrm>
          <a:prstGeom prst="rect">
            <a:avLst/>
          </a:prstGeom>
          <a:noFill/>
        </p:spPr>
        <p:txBody>
          <a:bodyPr wrap="square" rtlCol="0">
            <a:spAutoFit/>
          </a:bodyPr>
          <a:lstStyle/>
          <a:p>
            <a:pPr algn="ctr"/>
            <a:r>
              <a:rPr lang="fr-CA" sz="3600" b="1">
                <a:solidFill>
                  <a:schemeClr val="bg1"/>
                </a:solidFill>
                <a:latin typeface="+mj-lt"/>
              </a:rPr>
              <a:t>Arrives-tu à changer ton regard pour voir ce que d’autres ont vu différemment de toi?​</a:t>
            </a:r>
          </a:p>
        </p:txBody>
      </p:sp>
      <p:sp>
        <p:nvSpPr>
          <p:cNvPr id="19" name="Freeform 8">
            <a:extLst>
              <a:ext uri="{FF2B5EF4-FFF2-40B4-BE49-F238E27FC236}">
                <a16:creationId xmlns:a16="http://schemas.microsoft.com/office/drawing/2014/main" id="{5ACE427E-9E64-D263-6DD5-7107EB409587}"/>
              </a:ext>
            </a:extLst>
          </p:cNvPr>
          <p:cNvSpPr/>
          <p:nvPr>
            <p:custDataLst>
              <p:tags r:id="rId12"/>
            </p:custDataLst>
          </p:nvPr>
        </p:nvSpPr>
        <p:spPr>
          <a:xfrm>
            <a:off x="9212769" y="1526853"/>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fr-CA"/>
          </a:p>
        </p:txBody>
      </p:sp>
      <p:grpSp>
        <p:nvGrpSpPr>
          <p:cNvPr id="20" name="Group 4">
            <a:extLst>
              <a:ext uri="{FF2B5EF4-FFF2-40B4-BE49-F238E27FC236}">
                <a16:creationId xmlns:a16="http://schemas.microsoft.com/office/drawing/2014/main" id="{9F288107-CBA7-DEB4-84FE-F7C219F144EC}"/>
              </a:ext>
            </a:extLst>
          </p:cNvPr>
          <p:cNvGrpSpPr/>
          <p:nvPr>
            <p:custDataLst>
              <p:tags r:id="rId13"/>
            </p:custDataLst>
          </p:nvPr>
        </p:nvGrpSpPr>
        <p:grpSpPr>
          <a:xfrm>
            <a:off x="560758" y="6141492"/>
            <a:ext cx="7491421" cy="2782463"/>
            <a:chOff x="0" y="0"/>
            <a:chExt cx="2149108" cy="495463"/>
          </a:xfrm>
        </p:grpSpPr>
        <p:sp>
          <p:nvSpPr>
            <p:cNvPr id="21" name="Freeform 5">
              <a:extLst>
                <a:ext uri="{FF2B5EF4-FFF2-40B4-BE49-F238E27FC236}">
                  <a16:creationId xmlns:a16="http://schemas.microsoft.com/office/drawing/2014/main" id="{20B0298E-9505-7E17-FAEC-5597AB444F4F}"/>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22" name="TextBox 6">
              <a:extLst>
                <a:ext uri="{FF2B5EF4-FFF2-40B4-BE49-F238E27FC236}">
                  <a16:creationId xmlns:a16="http://schemas.microsoft.com/office/drawing/2014/main" id="{7F6CF2AD-91F1-18DA-57CA-B20583AC7EB1}"/>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23" name="ZoneTexte 22">
            <a:extLst>
              <a:ext uri="{FF2B5EF4-FFF2-40B4-BE49-F238E27FC236}">
                <a16:creationId xmlns:a16="http://schemas.microsoft.com/office/drawing/2014/main" id="{BE5C1110-137C-9562-E7ED-C53906E425D5}"/>
              </a:ext>
            </a:extLst>
          </p:cNvPr>
          <p:cNvSpPr txBox="1"/>
          <p:nvPr>
            <p:custDataLst>
              <p:tags r:id="rId14"/>
            </p:custDataLst>
          </p:nvPr>
        </p:nvSpPr>
        <p:spPr>
          <a:xfrm>
            <a:off x="1062041" y="6446900"/>
            <a:ext cx="6583369" cy="2308324"/>
          </a:xfrm>
          <a:prstGeom prst="rect">
            <a:avLst/>
          </a:prstGeom>
          <a:noFill/>
        </p:spPr>
        <p:txBody>
          <a:bodyPr wrap="square" rtlCol="0">
            <a:spAutoFit/>
          </a:bodyPr>
          <a:lstStyle/>
          <a:p>
            <a:pPr algn="ctr"/>
            <a:r>
              <a:rPr lang="fr-CA" sz="3600" b="1">
                <a:solidFill>
                  <a:schemeClr val="bg1"/>
                </a:solidFill>
                <a:latin typeface="+mj-lt"/>
              </a:rPr>
              <a:t>T’arrive-t-il d’avoir une perception différente d’une autre personne par rapport à une même situation?​</a:t>
            </a:r>
          </a:p>
        </p:txBody>
      </p:sp>
      <p:sp>
        <p:nvSpPr>
          <p:cNvPr id="24" name="Freeform 8">
            <a:extLst>
              <a:ext uri="{FF2B5EF4-FFF2-40B4-BE49-F238E27FC236}">
                <a16:creationId xmlns:a16="http://schemas.microsoft.com/office/drawing/2014/main" id="{E29A5938-DF12-6526-DCCF-00C4A1C2F250}"/>
              </a:ext>
            </a:extLst>
          </p:cNvPr>
          <p:cNvSpPr/>
          <p:nvPr>
            <p:custDataLst>
              <p:tags r:id="rId15"/>
            </p:custDataLst>
          </p:nvPr>
        </p:nvSpPr>
        <p:spPr>
          <a:xfrm>
            <a:off x="7294574" y="5656367"/>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fr-CA"/>
          </a:p>
        </p:txBody>
      </p:sp>
      <p:grpSp>
        <p:nvGrpSpPr>
          <p:cNvPr id="25" name="Group 4">
            <a:extLst>
              <a:ext uri="{FF2B5EF4-FFF2-40B4-BE49-F238E27FC236}">
                <a16:creationId xmlns:a16="http://schemas.microsoft.com/office/drawing/2014/main" id="{48FFD3E6-28EB-6FE3-FF0B-7509B76B00FA}"/>
              </a:ext>
            </a:extLst>
          </p:cNvPr>
          <p:cNvGrpSpPr/>
          <p:nvPr>
            <p:custDataLst>
              <p:tags r:id="rId16"/>
            </p:custDataLst>
          </p:nvPr>
        </p:nvGrpSpPr>
        <p:grpSpPr>
          <a:xfrm>
            <a:off x="9388399" y="7159347"/>
            <a:ext cx="5974073" cy="2309834"/>
            <a:chOff x="0" y="0"/>
            <a:chExt cx="2149108" cy="495463"/>
          </a:xfrm>
        </p:grpSpPr>
        <p:sp>
          <p:nvSpPr>
            <p:cNvPr id="26" name="Freeform 5">
              <a:extLst>
                <a:ext uri="{FF2B5EF4-FFF2-40B4-BE49-F238E27FC236}">
                  <a16:creationId xmlns:a16="http://schemas.microsoft.com/office/drawing/2014/main" id="{000D2921-8560-43C6-6ABC-364E51EDEBB8}"/>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27" name="TextBox 6">
              <a:extLst>
                <a:ext uri="{FF2B5EF4-FFF2-40B4-BE49-F238E27FC236}">
                  <a16:creationId xmlns:a16="http://schemas.microsoft.com/office/drawing/2014/main" id="{D69A9DC9-4F59-0536-8DC6-7E190F0CA09F}"/>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28" name="ZoneTexte 27">
            <a:extLst>
              <a:ext uri="{FF2B5EF4-FFF2-40B4-BE49-F238E27FC236}">
                <a16:creationId xmlns:a16="http://schemas.microsoft.com/office/drawing/2014/main" id="{9E48CEFE-9EC8-DE7F-F12A-C38164DB8C76}"/>
              </a:ext>
            </a:extLst>
          </p:cNvPr>
          <p:cNvSpPr txBox="1"/>
          <p:nvPr>
            <p:custDataLst>
              <p:tags r:id="rId17"/>
            </p:custDataLst>
          </p:nvPr>
        </p:nvSpPr>
        <p:spPr>
          <a:xfrm>
            <a:off x="9834571" y="7447016"/>
            <a:ext cx="5081727" cy="1754326"/>
          </a:xfrm>
          <a:prstGeom prst="rect">
            <a:avLst/>
          </a:prstGeom>
          <a:noFill/>
        </p:spPr>
        <p:txBody>
          <a:bodyPr wrap="square" rtlCol="0">
            <a:spAutoFit/>
          </a:bodyPr>
          <a:lstStyle/>
          <a:p>
            <a:pPr algn="ctr"/>
            <a:r>
              <a:rPr lang="fr-CA" sz="3600" b="1">
                <a:solidFill>
                  <a:schemeClr val="bg1"/>
                </a:solidFill>
                <a:latin typeface="+mj-lt"/>
              </a:rPr>
              <a:t>Qu’est-ce que cette expérience révèle sur les perceptions?​</a:t>
            </a:r>
          </a:p>
        </p:txBody>
      </p:sp>
      <p:sp>
        <p:nvSpPr>
          <p:cNvPr id="29" name="Freeform 8">
            <a:extLst>
              <a:ext uri="{FF2B5EF4-FFF2-40B4-BE49-F238E27FC236}">
                <a16:creationId xmlns:a16="http://schemas.microsoft.com/office/drawing/2014/main" id="{CE4713A3-3585-D504-8313-268AF689EF0B}"/>
              </a:ext>
            </a:extLst>
          </p:cNvPr>
          <p:cNvSpPr/>
          <p:nvPr>
            <p:custDataLst>
              <p:tags r:id="rId18"/>
            </p:custDataLst>
          </p:nvPr>
        </p:nvSpPr>
        <p:spPr>
          <a:xfrm>
            <a:off x="14650192" y="6719390"/>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fr-CA"/>
          </a:p>
        </p:txBody>
      </p:sp>
    </p:spTree>
    <p:extLst>
      <p:ext uri="{BB962C8B-B14F-4D97-AF65-F5344CB8AC3E}">
        <p14:creationId xmlns:p14="http://schemas.microsoft.com/office/powerpoint/2010/main" val="319591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8" grpId="0"/>
      <p:bldP spid="19" grpId="0" animBg="1"/>
      <p:bldP spid="23" grpId="0"/>
      <p:bldP spid="24" grpId="0" animBg="1"/>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alphaModFix amt="10999"/>
            </a:blip>
            <a:stretch>
              <a:fillRect t="-38185" b="-38185"/>
            </a:stretch>
          </a:blipFill>
        </p:spPr>
        <p:txBody>
          <a:bodyPr/>
          <a:lstStyle/>
          <a:p>
            <a:endParaRPr lang="fr-CA"/>
          </a:p>
        </p:txBody>
      </p:sp>
      <p:sp>
        <p:nvSpPr>
          <p:cNvPr id="3" name="Freeform 3"/>
          <p:cNvSpPr/>
          <p:nvPr>
            <p:custDataLst>
              <p:tags r:id="rId2"/>
            </p:custDataLst>
          </p:nvPr>
        </p:nvSpPr>
        <p:spPr>
          <a:xfrm>
            <a:off x="6478448" y="5909510"/>
            <a:ext cx="3931516" cy="4377490"/>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5">
              <a:extLst>
                <a:ext uri="{96DAC541-7B7A-43D3-8B79-37D633B846F1}">
                  <asvg:svgBlip xmlns:asvg="http://schemas.microsoft.com/office/drawing/2016/SVG/main" r:embed="rId16"/>
                </a:ext>
              </a:extLst>
            </a:blip>
            <a:stretch>
              <a:fillRect l="-11622" r="-1"/>
            </a:stretch>
          </a:blipFill>
        </p:spPr>
        <p:txBody>
          <a:bodyPr/>
          <a:lstStyle/>
          <a:p>
            <a:endParaRPr lang="fr-CA"/>
          </a:p>
        </p:txBody>
      </p:sp>
      <p:sp>
        <p:nvSpPr>
          <p:cNvPr id="10" name="Rectangle 9">
            <a:extLst>
              <a:ext uri="{FF2B5EF4-FFF2-40B4-BE49-F238E27FC236}">
                <a16:creationId xmlns:a16="http://schemas.microsoft.com/office/drawing/2014/main" id="{84F9A3D5-4E7A-F8CB-058C-415E0A8D8C6C}"/>
              </a:ext>
            </a:extLst>
          </p:cNvPr>
          <p:cNvSpPr/>
          <p:nvPr>
            <p:custDataLst>
              <p:tags r:id="rId3"/>
            </p:custDataLst>
          </p:nvPr>
        </p:nvSpPr>
        <p:spPr>
          <a:xfrm>
            <a:off x="1169905" y="3193596"/>
            <a:ext cx="7974095" cy="5657311"/>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Freeform 11"/>
          <p:cNvSpPr/>
          <p:nvPr>
            <p:custDataLst>
              <p:tags r:id="rId4"/>
            </p:custDataLst>
          </p:nvPr>
        </p:nvSpPr>
        <p:spPr>
          <a:xfrm>
            <a:off x="0" y="5143500"/>
            <a:ext cx="2125429" cy="2087045"/>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r-CA"/>
          </a:p>
        </p:txBody>
      </p:sp>
      <p:sp>
        <p:nvSpPr>
          <p:cNvPr id="12" name="Freeform 12"/>
          <p:cNvSpPr/>
          <p:nvPr>
            <p:custDataLst>
              <p:tags r:id="rId5"/>
            </p:custDataLst>
          </p:nvPr>
        </p:nvSpPr>
        <p:spPr>
          <a:xfrm>
            <a:off x="15161395" y="8925921"/>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r-CA"/>
          </a:p>
        </p:txBody>
      </p:sp>
      <p:sp>
        <p:nvSpPr>
          <p:cNvPr id="16" name="ZoneTexte 15">
            <a:extLst>
              <a:ext uri="{FF2B5EF4-FFF2-40B4-BE49-F238E27FC236}">
                <a16:creationId xmlns:a16="http://schemas.microsoft.com/office/drawing/2014/main" id="{4C922EF6-5EB2-F124-BAF5-10C139625D5A}"/>
              </a:ext>
            </a:extLst>
          </p:cNvPr>
          <p:cNvSpPr txBox="1"/>
          <p:nvPr>
            <p:custDataLst>
              <p:tags r:id="rId6"/>
            </p:custDataLst>
          </p:nvPr>
        </p:nvSpPr>
        <p:spPr>
          <a:xfrm>
            <a:off x="1062714" y="874982"/>
            <a:ext cx="13868400" cy="1446550"/>
          </a:xfrm>
          <a:prstGeom prst="rect">
            <a:avLst/>
          </a:prstGeom>
          <a:noFill/>
        </p:spPr>
        <p:txBody>
          <a:bodyPr wrap="square" rtlCol="0">
            <a:spAutoFit/>
          </a:bodyPr>
          <a:lstStyle/>
          <a:p>
            <a:r>
              <a:rPr lang="fr-CA" sz="8800" b="1">
                <a:solidFill>
                  <a:srgbClr val="0038FF"/>
                </a:solidFill>
              </a:rPr>
              <a:t>Perceptions</a:t>
            </a:r>
          </a:p>
        </p:txBody>
      </p:sp>
      <p:sp>
        <p:nvSpPr>
          <p:cNvPr id="17" name="ZoneTexte 16">
            <a:extLst>
              <a:ext uri="{FF2B5EF4-FFF2-40B4-BE49-F238E27FC236}">
                <a16:creationId xmlns:a16="http://schemas.microsoft.com/office/drawing/2014/main" id="{E885C9A6-6F89-31A7-8CD1-753E8F371530}"/>
              </a:ext>
            </a:extLst>
          </p:cNvPr>
          <p:cNvSpPr txBox="1"/>
          <p:nvPr>
            <p:custDataLst>
              <p:tags r:id="rId7"/>
            </p:custDataLst>
          </p:nvPr>
        </p:nvSpPr>
        <p:spPr>
          <a:xfrm>
            <a:off x="1433933" y="3614349"/>
            <a:ext cx="7160568" cy="4832092"/>
          </a:xfrm>
          <a:prstGeom prst="rect">
            <a:avLst/>
          </a:prstGeom>
          <a:noFill/>
        </p:spPr>
        <p:txBody>
          <a:bodyPr wrap="square" rtlCol="0">
            <a:spAutoFit/>
          </a:bodyPr>
          <a:lstStyle/>
          <a:p>
            <a:pPr algn="ctr"/>
            <a:r>
              <a:rPr lang="fr-CA" sz="4400"/>
              <a:t>Il peut exister plusieurs </a:t>
            </a:r>
            <a:r>
              <a:rPr lang="fr-CA" sz="4400" b="1">
                <a:solidFill>
                  <a:srgbClr val="0038FF"/>
                </a:solidFill>
              </a:rPr>
              <a:t>perceptions</a:t>
            </a:r>
            <a:r>
              <a:rPr lang="fr-CA" sz="4400"/>
              <a:t>, </a:t>
            </a:r>
            <a:r>
              <a:rPr lang="fr-CA" sz="4400" b="1">
                <a:solidFill>
                  <a:srgbClr val="0038FF"/>
                </a:solidFill>
              </a:rPr>
              <a:t>visions</a:t>
            </a:r>
            <a:r>
              <a:rPr lang="fr-CA" sz="4400"/>
              <a:t> ou </a:t>
            </a:r>
            <a:r>
              <a:rPr lang="fr-CA" sz="4400" b="1">
                <a:solidFill>
                  <a:srgbClr val="0038FF"/>
                </a:solidFill>
              </a:rPr>
              <a:t>points de vue</a:t>
            </a:r>
            <a:r>
              <a:rPr lang="fr-CA" sz="4400"/>
              <a:t> pour une seule et même situation.​</a:t>
            </a:r>
          </a:p>
          <a:p>
            <a:pPr algn="ctr"/>
            <a:endParaRPr lang="fr-CA" sz="4400"/>
          </a:p>
          <a:p>
            <a:pPr algn="ctr"/>
            <a:r>
              <a:rPr lang="fr-CA" sz="4400"/>
              <a:t>Alors, </a:t>
            </a:r>
            <a:r>
              <a:rPr lang="fr-CA" sz="4400" b="1">
                <a:solidFill>
                  <a:srgbClr val="0038FF"/>
                </a:solidFill>
              </a:rPr>
              <a:t>inutile</a:t>
            </a:r>
            <a:r>
              <a:rPr lang="fr-CA" sz="4400"/>
              <a:t> de chercher qui a tort et qui a raison!</a:t>
            </a:r>
            <a:endParaRPr lang="fr-CA"/>
          </a:p>
        </p:txBody>
      </p:sp>
      <p:grpSp>
        <p:nvGrpSpPr>
          <p:cNvPr id="6" name="Group 6"/>
          <p:cNvGrpSpPr/>
          <p:nvPr>
            <p:custDataLst>
              <p:tags r:id="rId8"/>
            </p:custDataLst>
          </p:nvPr>
        </p:nvGrpSpPr>
        <p:grpSpPr>
          <a:xfrm rot="-96328">
            <a:off x="5065621" y="8485948"/>
            <a:ext cx="3783986" cy="689872"/>
            <a:chOff x="0" y="0"/>
            <a:chExt cx="1656431" cy="408605"/>
          </a:xfrm>
        </p:grpSpPr>
        <p:sp>
          <p:nvSpPr>
            <p:cNvPr id="7" name="Freeform 7"/>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a:p>
          </p:txBody>
        </p:sp>
        <p:sp>
          <p:nvSpPr>
            <p:cNvPr id="8" name="TextBox 8"/>
            <p:cNvSpPr txBox="1"/>
            <p:nvPr/>
          </p:nvSpPr>
          <p:spPr>
            <a:xfrm>
              <a:off x="0" y="-76200"/>
              <a:ext cx="1656431" cy="484805"/>
            </a:xfrm>
            <a:prstGeom prst="rect">
              <a:avLst/>
            </a:prstGeom>
          </p:spPr>
          <p:txBody>
            <a:bodyPr lIns="50800" tIns="50800" rIns="50800" bIns="50800" rtlCol="0" anchor="ctr"/>
            <a:lstStyle/>
            <a:p>
              <a:pPr algn="ctr">
                <a:lnSpc>
                  <a:spcPts val="3502"/>
                </a:lnSpc>
              </a:pPr>
              <a:endParaRPr/>
            </a:p>
          </p:txBody>
        </p:sp>
      </p:grpSp>
      <p:sp>
        <p:nvSpPr>
          <p:cNvPr id="13" name="Slide Number Placeholder 2">
            <a:extLst>
              <a:ext uri="{FF2B5EF4-FFF2-40B4-BE49-F238E27FC236}">
                <a16:creationId xmlns:a16="http://schemas.microsoft.com/office/drawing/2014/main" id="{08C3FAD0-13C7-F559-47C3-2544F315C939}"/>
              </a:ext>
            </a:extLst>
          </p:cNvPr>
          <p:cNvSpPr txBox="1">
            <a:spLocks/>
          </p:cNvSpPr>
          <p:nvPr>
            <p:custDataLst>
              <p:tags r:id="rId9"/>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7</a:t>
            </a:fld>
            <a:endParaRPr lang="en-US" sz="2800" b="1"/>
          </a:p>
        </p:txBody>
      </p:sp>
      <p:sp>
        <p:nvSpPr>
          <p:cNvPr id="4" name="Rectangle 3">
            <a:extLst>
              <a:ext uri="{FF2B5EF4-FFF2-40B4-BE49-F238E27FC236}">
                <a16:creationId xmlns:a16="http://schemas.microsoft.com/office/drawing/2014/main" id="{050CA291-B970-488C-8894-0144D40C12D8}"/>
              </a:ext>
            </a:extLst>
          </p:cNvPr>
          <p:cNvSpPr/>
          <p:nvPr>
            <p:custDataLst>
              <p:tags r:id="rId10"/>
            </p:custDataLst>
          </p:nvPr>
        </p:nvSpPr>
        <p:spPr>
          <a:xfrm>
            <a:off x="9408028" y="3211751"/>
            <a:ext cx="7974095" cy="5657311"/>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B5FDB00E-3F76-9E2C-7A65-4EFF8095C23B}"/>
              </a:ext>
            </a:extLst>
          </p:cNvPr>
          <p:cNvSpPr txBox="1"/>
          <p:nvPr>
            <p:custDataLst>
              <p:tags r:id="rId11"/>
            </p:custDataLst>
          </p:nvPr>
        </p:nvSpPr>
        <p:spPr>
          <a:xfrm>
            <a:off x="9814791" y="4616693"/>
            <a:ext cx="7160568" cy="2800767"/>
          </a:xfrm>
          <a:prstGeom prst="rect">
            <a:avLst/>
          </a:prstGeom>
          <a:noFill/>
        </p:spPr>
        <p:txBody>
          <a:bodyPr wrap="square" rtlCol="0">
            <a:spAutoFit/>
          </a:bodyPr>
          <a:lstStyle/>
          <a:p>
            <a:pPr algn="ctr"/>
            <a:r>
              <a:rPr lang="fr-CA" sz="4400"/>
              <a:t>Pourtant, les différences de perceptions sont souvent à l’origine des </a:t>
            </a:r>
            <a:r>
              <a:rPr lang="fr-CA" sz="4400" b="1">
                <a:solidFill>
                  <a:srgbClr val="0038FF"/>
                </a:solidFill>
              </a:rPr>
              <a:t>conflits interpersonnels…​</a:t>
            </a:r>
          </a:p>
        </p:txBody>
      </p:sp>
      <p:grpSp>
        <p:nvGrpSpPr>
          <p:cNvPr id="9" name="Group 6">
            <a:extLst>
              <a:ext uri="{FF2B5EF4-FFF2-40B4-BE49-F238E27FC236}">
                <a16:creationId xmlns:a16="http://schemas.microsoft.com/office/drawing/2014/main" id="{558FD2AF-21FB-2202-298B-E68E527D7F26}"/>
              </a:ext>
            </a:extLst>
          </p:cNvPr>
          <p:cNvGrpSpPr/>
          <p:nvPr>
            <p:custDataLst>
              <p:tags r:id="rId12"/>
            </p:custDataLst>
          </p:nvPr>
        </p:nvGrpSpPr>
        <p:grpSpPr>
          <a:xfrm rot="-96328">
            <a:off x="9995762" y="2773313"/>
            <a:ext cx="3783986" cy="689872"/>
            <a:chOff x="0" y="0"/>
            <a:chExt cx="1656431" cy="408605"/>
          </a:xfrm>
        </p:grpSpPr>
        <p:sp>
          <p:nvSpPr>
            <p:cNvPr id="14" name="Freeform 7">
              <a:extLst>
                <a:ext uri="{FF2B5EF4-FFF2-40B4-BE49-F238E27FC236}">
                  <a16:creationId xmlns:a16="http://schemas.microsoft.com/office/drawing/2014/main" id="{9DCDDCDB-D843-A7D9-DEEC-BA8149690911}"/>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a:p>
          </p:txBody>
        </p:sp>
        <p:sp>
          <p:nvSpPr>
            <p:cNvPr id="15" name="TextBox 8">
              <a:extLst>
                <a:ext uri="{FF2B5EF4-FFF2-40B4-BE49-F238E27FC236}">
                  <a16:creationId xmlns:a16="http://schemas.microsoft.com/office/drawing/2014/main" id="{E87D7948-A193-E9D9-A235-2F459CA81AB5}"/>
                </a:ext>
              </a:extLst>
            </p:cNvPr>
            <p:cNvSpPr txBox="1"/>
            <p:nvPr/>
          </p:nvSpPr>
          <p:spPr>
            <a:xfrm>
              <a:off x="0" y="-76200"/>
              <a:ext cx="1656431" cy="484805"/>
            </a:xfrm>
            <a:prstGeom prst="rect">
              <a:avLst/>
            </a:prstGeom>
          </p:spPr>
          <p:txBody>
            <a:bodyPr lIns="50800" tIns="50800" rIns="50800" bIns="50800" rtlCol="0" anchor="ctr"/>
            <a:lstStyle/>
            <a:p>
              <a:pPr algn="ctr">
                <a:lnSpc>
                  <a:spcPts val="3502"/>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E65E-5448-DB65-C1D2-46BA74C677B9}"/>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AAEA42CA-C319-5000-8439-017DC54C2BAF}"/>
              </a:ext>
            </a:extLst>
          </p:cNvPr>
          <p:cNvSpPr>
            <a:spLocks noGrp="1" noRot="1" noMove="1" noResize="1" noEditPoints="1" noAdjustHandles="1" noChangeArrowheads="1" noChangeShapeType="1"/>
          </p:cNvSpPr>
          <p:nvPr>
            <p:custDataLst>
              <p:tags r:id="rId1"/>
            </p:custDataLst>
          </p:nvPr>
        </p:nvSpPr>
        <p:spPr>
          <a:xfrm>
            <a:off x="2502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alphaModFix amt="10999"/>
            </a:blip>
            <a:stretch>
              <a:fillRect t="-38185" b="-38185"/>
            </a:stretch>
          </a:blipFill>
        </p:spPr>
        <p:txBody>
          <a:bodyPr/>
          <a:lstStyle/>
          <a:p>
            <a:endParaRPr lang="fr-CA"/>
          </a:p>
        </p:txBody>
      </p:sp>
      <p:sp>
        <p:nvSpPr>
          <p:cNvPr id="9" name="Freeform 9">
            <a:extLst>
              <a:ext uri="{FF2B5EF4-FFF2-40B4-BE49-F238E27FC236}">
                <a16:creationId xmlns:a16="http://schemas.microsoft.com/office/drawing/2014/main" id="{B01DA82F-F50E-131B-7EAE-B7E1888366AA}"/>
              </a:ext>
            </a:extLst>
          </p:cNvPr>
          <p:cNvSpPr/>
          <p:nvPr>
            <p:custDataLst>
              <p:tags r:id="rId2"/>
            </p:custDataLst>
          </p:nvPr>
        </p:nvSpPr>
        <p:spPr>
          <a:xfrm>
            <a:off x="15177317" y="8923955"/>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a:p>
        </p:txBody>
      </p:sp>
      <p:sp>
        <p:nvSpPr>
          <p:cNvPr id="10" name="ZoneTexte 9">
            <a:extLst>
              <a:ext uri="{FF2B5EF4-FFF2-40B4-BE49-F238E27FC236}">
                <a16:creationId xmlns:a16="http://schemas.microsoft.com/office/drawing/2014/main" id="{0E58510B-35DA-0B22-48A8-6C1193ED68F7}"/>
              </a:ext>
            </a:extLst>
          </p:cNvPr>
          <p:cNvSpPr txBox="1"/>
          <p:nvPr>
            <p:custDataLst>
              <p:tags r:id="rId3"/>
            </p:custDataLst>
          </p:nvPr>
        </p:nvSpPr>
        <p:spPr>
          <a:xfrm>
            <a:off x="533400" y="799644"/>
            <a:ext cx="14401800" cy="1446550"/>
          </a:xfrm>
          <a:prstGeom prst="rect">
            <a:avLst/>
          </a:prstGeom>
          <a:noFill/>
        </p:spPr>
        <p:txBody>
          <a:bodyPr wrap="square" rtlCol="0">
            <a:spAutoFit/>
          </a:bodyPr>
          <a:lstStyle/>
          <a:p>
            <a:r>
              <a:rPr lang="fr-CA" sz="8800" b="1">
                <a:solidFill>
                  <a:srgbClr val="0038FF"/>
                </a:solidFill>
                <a:latin typeface="+mj-lt"/>
              </a:rPr>
              <a:t>Capsule éducative – Partie 1</a:t>
            </a:r>
          </a:p>
        </p:txBody>
      </p:sp>
      <p:sp>
        <p:nvSpPr>
          <p:cNvPr id="13" name="Freeform 13">
            <a:extLst>
              <a:ext uri="{FF2B5EF4-FFF2-40B4-BE49-F238E27FC236}">
                <a16:creationId xmlns:a16="http://schemas.microsoft.com/office/drawing/2014/main" id="{631932E1-CC4F-E665-7D9A-EAC13C22BC7E}"/>
              </a:ext>
            </a:extLst>
          </p:cNvPr>
          <p:cNvSpPr/>
          <p:nvPr>
            <p:custDataLst>
              <p:tags r:id="rId4"/>
            </p:custDataLst>
          </p:nvPr>
        </p:nvSpPr>
        <p:spPr>
          <a:xfrm>
            <a:off x="-25021" y="6531143"/>
            <a:ext cx="4572438" cy="3755857"/>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18">
              <a:extLst>
                <a:ext uri="{96DAC541-7B7A-43D3-8B79-37D633B846F1}">
                  <asvg:svgBlip xmlns:asvg="http://schemas.microsoft.com/office/drawing/2016/SVG/main" r:embed="rId19"/>
                </a:ext>
              </a:extLst>
            </a:blip>
            <a:stretch>
              <a:fillRect l="-28320" r="-1" b="-38308"/>
            </a:stretch>
          </a:blipFill>
        </p:spPr>
        <p:txBody>
          <a:bodyPr/>
          <a:lstStyle/>
          <a:p>
            <a:endParaRPr lang="fr-CA"/>
          </a:p>
        </p:txBody>
      </p:sp>
      <p:sp>
        <p:nvSpPr>
          <p:cNvPr id="2" name="Espace réservé du numéro de diapositive 1">
            <a:extLst>
              <a:ext uri="{FF2B5EF4-FFF2-40B4-BE49-F238E27FC236}">
                <a16:creationId xmlns:a16="http://schemas.microsoft.com/office/drawing/2014/main" id="{B434490C-F0D6-C963-B291-85066DDE427B}"/>
              </a:ext>
            </a:extLst>
          </p:cNvPr>
          <p:cNvSpPr>
            <a:spLocks noGrp="1"/>
          </p:cNvSpPr>
          <p:nvPr>
            <p:ph type="sldNum" sz="quarter" idx="12"/>
            <p:custDataLst>
              <p:tags r:id="rId5"/>
            </p:custDataLst>
          </p:nvPr>
        </p:nvSpPr>
        <p:spPr/>
        <p:txBody>
          <a:bodyPr/>
          <a:lstStyle/>
          <a:p>
            <a:fld id="{B6F15528-21DE-4FAA-801E-634DDDAF4B2B}" type="slidenum">
              <a:rPr lang="en-US" smtClean="0"/>
              <a:pPr/>
              <a:t>8</a:t>
            </a:fld>
            <a:endParaRPr lang="en-US"/>
          </a:p>
        </p:txBody>
      </p:sp>
      <p:sp>
        <p:nvSpPr>
          <p:cNvPr id="3" name="Slide Number Placeholder 2">
            <a:extLst>
              <a:ext uri="{FF2B5EF4-FFF2-40B4-BE49-F238E27FC236}">
                <a16:creationId xmlns:a16="http://schemas.microsoft.com/office/drawing/2014/main" id="{FE0452D2-D7A7-1D0A-EAC0-1F8D16FDA965}"/>
              </a:ext>
            </a:extLst>
          </p:cNvPr>
          <p:cNvSpPr txBox="1">
            <a:spLocks/>
          </p:cNvSpPr>
          <p:nvPr>
            <p:custDataLst>
              <p:tags r:id="rId6"/>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8</a:t>
            </a:fld>
            <a:endParaRPr lang="en-US" sz="2800" b="1"/>
          </a:p>
        </p:txBody>
      </p:sp>
      <p:sp>
        <p:nvSpPr>
          <p:cNvPr id="6" name="Rectangle 5">
            <a:extLst>
              <a:ext uri="{FF2B5EF4-FFF2-40B4-BE49-F238E27FC236}">
                <a16:creationId xmlns:a16="http://schemas.microsoft.com/office/drawing/2014/main" id="{926E189D-EFA7-61F6-5FF6-8273068A6495}"/>
              </a:ext>
            </a:extLst>
          </p:cNvPr>
          <p:cNvSpPr/>
          <p:nvPr>
            <p:custDataLst>
              <p:tags r:id="rId7"/>
            </p:custDataLst>
          </p:nvPr>
        </p:nvSpPr>
        <p:spPr>
          <a:xfrm>
            <a:off x="10823877" y="4914900"/>
            <a:ext cx="5406799" cy="1905000"/>
          </a:xfrm>
          <a:prstGeom prst="rect">
            <a:avLst/>
          </a:prstGeom>
          <a:solidFill>
            <a:srgbClr val="003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91B08388-F221-A668-395C-56EEA7ABDCEC}"/>
              </a:ext>
            </a:extLst>
          </p:cNvPr>
          <p:cNvSpPr txBox="1"/>
          <p:nvPr>
            <p:custDataLst>
              <p:tags r:id="rId8"/>
            </p:custDataLst>
          </p:nvPr>
        </p:nvSpPr>
        <p:spPr>
          <a:xfrm>
            <a:off x="10669776" y="5580127"/>
            <a:ext cx="5715000" cy="523220"/>
          </a:xfrm>
          <a:prstGeom prst="rect">
            <a:avLst/>
          </a:prstGeom>
        </p:spPr>
        <p:txBody>
          <a:bodyPr wrap="square" rtlCol="0">
            <a:spAutoFit/>
          </a:bodyPr>
          <a:lstStyle/>
          <a:p>
            <a:pPr algn="ctr"/>
            <a:r>
              <a:rPr lang="fr-CA" sz="2800" b="1">
                <a:solidFill>
                  <a:schemeClr val="bg1"/>
                </a:solidFill>
                <a:hlinkClick r:id="rId20">
                  <a:extLst>
                    <a:ext uri="{A12FA001-AC4F-418D-AE19-62706E023703}">
                      <ahyp:hlinkClr xmlns:ahyp="http://schemas.microsoft.com/office/drawing/2018/hyperlinkcolor" val="tx"/>
                    </a:ext>
                  </a:extLst>
                </a:hlinkClick>
              </a:rPr>
              <a:t>Capsule audio</a:t>
            </a:r>
            <a:endParaRPr lang="fr-CA" sz="2800" b="1">
              <a:solidFill>
                <a:schemeClr val="bg1"/>
              </a:solidFill>
            </a:endParaRPr>
          </a:p>
        </p:txBody>
      </p:sp>
      <p:pic>
        <p:nvPicPr>
          <p:cNvPr id="8" name="Graphique 7" descr="Volume avec un remplissage uni">
            <a:extLst>
              <a:ext uri="{FF2B5EF4-FFF2-40B4-BE49-F238E27FC236}">
                <a16:creationId xmlns:a16="http://schemas.microsoft.com/office/drawing/2014/main" id="{73060571-9FA9-F3F9-BFDB-C87FC77563CE}"/>
              </a:ext>
            </a:extLst>
          </p:cNvPr>
          <p:cNvPicPr>
            <a:picLocks noChangeAspect="1"/>
          </p:cNvPicPr>
          <p:nvPr>
            <p:custDataLst>
              <p:tags r:id="rId9"/>
            </p:custDataLst>
          </p:nvPr>
        </p:nvPicPr>
        <p:blipFill>
          <a:blip r:embed="rId21">
            <a:extLst>
              <a:ext uri="{96DAC541-7B7A-43D3-8B79-37D633B846F1}">
                <asvg:svgBlip xmlns:asvg="http://schemas.microsoft.com/office/drawing/2016/SVG/main" r:embed="rId22"/>
              </a:ext>
            </a:extLst>
          </a:blip>
          <a:stretch>
            <a:fillRect/>
          </a:stretch>
        </p:blipFill>
        <p:spPr>
          <a:xfrm rot="20977103">
            <a:off x="15818258" y="4480511"/>
            <a:ext cx="914400" cy="914400"/>
          </a:xfrm>
          <a:prstGeom prst="rect">
            <a:avLst/>
          </a:prstGeom>
        </p:spPr>
      </p:pic>
      <p:pic>
        <p:nvPicPr>
          <p:cNvPr id="5" name="Média en ligne 4" title="Atelier 8 - Ni tort ni raison: c'est une question de perception! - Partie 1">
            <a:hlinkClick r:id="" action="ppaction://media"/>
            <a:extLst>
              <a:ext uri="{FF2B5EF4-FFF2-40B4-BE49-F238E27FC236}">
                <a16:creationId xmlns:a16="http://schemas.microsoft.com/office/drawing/2014/main" id="{F5D2592D-04D7-59FA-14CD-1220A52BD2B3}"/>
              </a:ext>
            </a:extLst>
          </p:cNvPr>
          <p:cNvPicPr>
            <a:picLocks noRot="1" noChangeAspect="1"/>
          </p:cNvPicPr>
          <p:nvPr>
            <a:videoFile r:link="rId10"/>
            <p:custDataLst>
              <p:tags r:id="rId11"/>
            </p:custDataLst>
          </p:nvPr>
        </p:nvPicPr>
        <p:blipFill>
          <a:blip r:embed="rId23"/>
          <a:stretch>
            <a:fillRect/>
          </a:stretch>
        </p:blipFill>
        <p:spPr>
          <a:xfrm>
            <a:off x="756270" y="3122677"/>
            <a:ext cx="8723948" cy="4914900"/>
          </a:xfrm>
          <a:prstGeom prst="rect">
            <a:avLst/>
          </a:prstGeom>
        </p:spPr>
      </p:pic>
      <p:sp>
        <p:nvSpPr>
          <p:cNvPr id="14" name="Freeform 9">
            <a:extLst>
              <a:ext uri="{FF2B5EF4-FFF2-40B4-BE49-F238E27FC236}">
                <a16:creationId xmlns:a16="http://schemas.microsoft.com/office/drawing/2014/main" id="{C4E939F2-5FA5-9329-FFB3-00493234A7C3}"/>
              </a:ext>
            </a:extLst>
          </p:cNvPr>
          <p:cNvSpPr/>
          <p:nvPr>
            <p:custDataLst>
              <p:tags r:id="rId12"/>
            </p:custDataLst>
          </p:nvPr>
        </p:nvSpPr>
        <p:spPr>
          <a:xfrm>
            <a:off x="9029660" y="2592609"/>
            <a:ext cx="901115" cy="1060135"/>
          </a:xfrm>
          <a:custGeom>
            <a:avLst/>
            <a:gdLst/>
            <a:ahLst/>
            <a:cxnLst/>
            <a:rect l="l" t="t" r="r" b="b"/>
            <a:pathLst>
              <a:path w="901115" h="1060135">
                <a:moveTo>
                  <a:pt x="0" y="0"/>
                </a:moveTo>
                <a:lnTo>
                  <a:pt x="901115" y="0"/>
                </a:lnTo>
                <a:lnTo>
                  <a:pt x="901115" y="1060136"/>
                </a:lnTo>
                <a:lnTo>
                  <a:pt x="0" y="106013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fr-CA"/>
          </a:p>
        </p:txBody>
      </p:sp>
      <p:sp>
        <p:nvSpPr>
          <p:cNvPr id="11" name="ZoneTexte 10">
            <a:extLst>
              <a:ext uri="{FF2B5EF4-FFF2-40B4-BE49-F238E27FC236}">
                <a16:creationId xmlns:a16="http://schemas.microsoft.com/office/drawing/2014/main" id="{5ED3ABEE-E9A7-A93A-252F-E0E610F5D5EC}"/>
              </a:ext>
            </a:extLst>
          </p:cNvPr>
          <p:cNvSpPr txBox="1"/>
          <p:nvPr/>
        </p:nvSpPr>
        <p:spPr>
          <a:xfrm>
            <a:off x="2334986" y="8229600"/>
            <a:ext cx="5763985" cy="584775"/>
          </a:xfrm>
          <a:prstGeom prst="rect">
            <a:avLst/>
          </a:prstGeom>
        </p:spPr>
        <p:txBody>
          <a:bodyPr wrap="square" rtlCol="0">
            <a:spAutoFit/>
          </a:bodyPr>
          <a:lstStyle/>
          <a:p>
            <a:r>
              <a:rPr lang="fr-CA" sz="3200" b="1">
                <a:hlinkClick r:id="rId26"/>
              </a:rPr>
              <a:t>https://vimeo.com/1097854904</a:t>
            </a:r>
            <a:r>
              <a:rPr lang="fr-CA" sz="3200" b="1"/>
              <a:t> </a:t>
            </a:r>
          </a:p>
        </p:txBody>
      </p:sp>
    </p:spTree>
    <p:extLst>
      <p:ext uri="{BB962C8B-B14F-4D97-AF65-F5344CB8AC3E}">
        <p14:creationId xmlns:p14="http://schemas.microsoft.com/office/powerpoint/2010/main" val="37171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A15CA-0D0B-7883-6924-497C129770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7CC8C3-5E9B-B91B-3833-9EE4452EA4F0}"/>
              </a:ext>
            </a:extLst>
          </p:cNvPr>
          <p:cNvSpPr>
            <a:spLocks noGrp="1" noRot="1" noMove="1" noResize="1" noEditPoints="1" noAdjustHandles="1" noChangeArrowheads="1" noChangeShapeType="1"/>
          </p:cNvSpPr>
          <p:nvPr>
            <p:custDataLst>
              <p:tags r:id="rId1"/>
            </p:custDataLst>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alphaModFix amt="10999"/>
            </a:blip>
            <a:stretch>
              <a:fillRect t="-38185" b="-38185"/>
            </a:stretch>
          </a:blipFill>
        </p:spPr>
        <p:txBody>
          <a:bodyPr/>
          <a:lstStyle/>
          <a:p>
            <a:endParaRPr lang="fr-CA"/>
          </a:p>
        </p:txBody>
      </p:sp>
      <p:sp>
        <p:nvSpPr>
          <p:cNvPr id="12" name="Freeform 12">
            <a:extLst>
              <a:ext uri="{FF2B5EF4-FFF2-40B4-BE49-F238E27FC236}">
                <a16:creationId xmlns:a16="http://schemas.microsoft.com/office/drawing/2014/main" id="{14608D24-611F-B3D6-8B66-D1BCB472B6A9}"/>
              </a:ext>
            </a:extLst>
          </p:cNvPr>
          <p:cNvSpPr/>
          <p:nvPr>
            <p:custDataLst>
              <p:tags r:id="rId2"/>
            </p:custDataLst>
          </p:nvPr>
        </p:nvSpPr>
        <p:spPr>
          <a:xfrm>
            <a:off x="46694" y="9050693"/>
            <a:ext cx="3110683" cy="1363045"/>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a:p>
        </p:txBody>
      </p:sp>
      <p:sp>
        <p:nvSpPr>
          <p:cNvPr id="16" name="ZoneTexte 15">
            <a:extLst>
              <a:ext uri="{FF2B5EF4-FFF2-40B4-BE49-F238E27FC236}">
                <a16:creationId xmlns:a16="http://schemas.microsoft.com/office/drawing/2014/main" id="{1E31FFB9-BCB2-B236-5039-E70018E6175C}"/>
              </a:ext>
            </a:extLst>
          </p:cNvPr>
          <p:cNvSpPr txBox="1"/>
          <p:nvPr>
            <p:custDataLst>
              <p:tags r:id="rId3"/>
            </p:custDataLst>
          </p:nvPr>
        </p:nvSpPr>
        <p:spPr>
          <a:xfrm>
            <a:off x="663331" y="893287"/>
            <a:ext cx="13052668" cy="1446550"/>
          </a:xfrm>
          <a:prstGeom prst="rect">
            <a:avLst/>
          </a:prstGeom>
          <a:noFill/>
        </p:spPr>
        <p:txBody>
          <a:bodyPr wrap="square" rtlCol="0">
            <a:spAutoFit/>
          </a:bodyPr>
          <a:lstStyle/>
          <a:p>
            <a:r>
              <a:rPr lang="fr-CA" sz="8800" b="1">
                <a:solidFill>
                  <a:srgbClr val="0038FF"/>
                </a:solidFill>
              </a:rPr>
              <a:t>Communiquer, c’est la clé!</a:t>
            </a:r>
          </a:p>
        </p:txBody>
      </p:sp>
      <p:sp>
        <p:nvSpPr>
          <p:cNvPr id="10" name="Slide Number Placeholder 2">
            <a:extLst>
              <a:ext uri="{FF2B5EF4-FFF2-40B4-BE49-F238E27FC236}">
                <a16:creationId xmlns:a16="http://schemas.microsoft.com/office/drawing/2014/main" id="{040F62A3-FF7E-242D-6D2F-85665B389161}"/>
              </a:ext>
            </a:extLst>
          </p:cNvPr>
          <p:cNvSpPr txBox="1">
            <a:spLocks/>
          </p:cNvSpPr>
          <p:nvPr>
            <p:custDataLst>
              <p:tags r:id="rId4"/>
            </p:custDataLst>
          </p:nvPr>
        </p:nvSpPr>
        <p:spPr>
          <a:xfrm>
            <a:off x="15240000" y="19050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2800" b="1" smtClean="0"/>
              <a:pPr/>
              <a:t>9</a:t>
            </a:fld>
            <a:endParaRPr lang="en-US" sz="2800" b="1"/>
          </a:p>
        </p:txBody>
      </p:sp>
      <p:grpSp>
        <p:nvGrpSpPr>
          <p:cNvPr id="3" name="Group 4">
            <a:extLst>
              <a:ext uri="{FF2B5EF4-FFF2-40B4-BE49-F238E27FC236}">
                <a16:creationId xmlns:a16="http://schemas.microsoft.com/office/drawing/2014/main" id="{FB1A70AB-7114-589D-BD34-A27DE1727FB5}"/>
              </a:ext>
            </a:extLst>
          </p:cNvPr>
          <p:cNvGrpSpPr/>
          <p:nvPr>
            <p:custDataLst>
              <p:tags r:id="rId5"/>
            </p:custDataLst>
          </p:nvPr>
        </p:nvGrpSpPr>
        <p:grpSpPr>
          <a:xfrm>
            <a:off x="1180241" y="3500420"/>
            <a:ext cx="7433544" cy="2434278"/>
            <a:chOff x="0" y="0"/>
            <a:chExt cx="2149108" cy="495463"/>
          </a:xfrm>
        </p:grpSpPr>
        <p:sp>
          <p:nvSpPr>
            <p:cNvPr id="4" name="Freeform 5">
              <a:extLst>
                <a:ext uri="{FF2B5EF4-FFF2-40B4-BE49-F238E27FC236}">
                  <a16:creationId xmlns:a16="http://schemas.microsoft.com/office/drawing/2014/main" id="{7B01E34B-931F-0C00-2802-9A3E5C120A12}"/>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13" name="TextBox 6">
              <a:extLst>
                <a:ext uri="{FF2B5EF4-FFF2-40B4-BE49-F238E27FC236}">
                  <a16:creationId xmlns:a16="http://schemas.microsoft.com/office/drawing/2014/main" id="{3CAEAFEF-C971-E88D-0C1C-3440BB7E5F09}"/>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14" name="ZoneTexte 13">
            <a:extLst>
              <a:ext uri="{FF2B5EF4-FFF2-40B4-BE49-F238E27FC236}">
                <a16:creationId xmlns:a16="http://schemas.microsoft.com/office/drawing/2014/main" id="{CF0EB440-8F3C-0C95-1477-CB49DB32A9C1}"/>
              </a:ext>
            </a:extLst>
          </p:cNvPr>
          <p:cNvSpPr txBox="1"/>
          <p:nvPr>
            <p:custDataLst>
              <p:tags r:id="rId6"/>
            </p:custDataLst>
          </p:nvPr>
        </p:nvSpPr>
        <p:spPr>
          <a:xfrm>
            <a:off x="1342796" y="3762873"/>
            <a:ext cx="6861559" cy="1938992"/>
          </a:xfrm>
          <a:prstGeom prst="rect">
            <a:avLst/>
          </a:prstGeom>
          <a:noFill/>
        </p:spPr>
        <p:txBody>
          <a:bodyPr wrap="square" rtlCol="0">
            <a:spAutoFit/>
          </a:bodyPr>
          <a:lstStyle/>
          <a:p>
            <a:pPr algn="ctr"/>
            <a:r>
              <a:rPr lang="fr-CA" sz="4000" b="1">
                <a:solidFill>
                  <a:schemeClr val="bg1"/>
                </a:solidFill>
                <a:latin typeface="+mj-lt"/>
              </a:rPr>
              <a:t>Exemples de conflits qui ont dégénéré ou qui ont été nuisibles?​</a:t>
            </a:r>
          </a:p>
        </p:txBody>
      </p:sp>
      <p:sp>
        <p:nvSpPr>
          <p:cNvPr id="15" name="Freeform 8">
            <a:extLst>
              <a:ext uri="{FF2B5EF4-FFF2-40B4-BE49-F238E27FC236}">
                <a16:creationId xmlns:a16="http://schemas.microsoft.com/office/drawing/2014/main" id="{B6D2D21B-254A-BCF0-93AA-989F7E8DA7A3}"/>
              </a:ext>
            </a:extLst>
          </p:cNvPr>
          <p:cNvSpPr/>
          <p:nvPr>
            <p:custDataLst>
              <p:tags r:id="rId7"/>
            </p:custDataLst>
          </p:nvPr>
        </p:nvSpPr>
        <p:spPr>
          <a:xfrm>
            <a:off x="7787268" y="3112699"/>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grpSp>
        <p:nvGrpSpPr>
          <p:cNvPr id="23" name="Group 4">
            <a:extLst>
              <a:ext uri="{FF2B5EF4-FFF2-40B4-BE49-F238E27FC236}">
                <a16:creationId xmlns:a16="http://schemas.microsoft.com/office/drawing/2014/main" id="{49FFECF4-FB5F-2DE8-1F03-B45F4FAF7E61}"/>
              </a:ext>
            </a:extLst>
          </p:cNvPr>
          <p:cNvGrpSpPr/>
          <p:nvPr>
            <p:custDataLst>
              <p:tags r:id="rId8"/>
            </p:custDataLst>
          </p:nvPr>
        </p:nvGrpSpPr>
        <p:grpSpPr>
          <a:xfrm>
            <a:off x="9249821" y="3464000"/>
            <a:ext cx="7433544" cy="2434278"/>
            <a:chOff x="0" y="0"/>
            <a:chExt cx="2149108" cy="495463"/>
          </a:xfrm>
        </p:grpSpPr>
        <p:sp>
          <p:nvSpPr>
            <p:cNvPr id="24" name="Freeform 5">
              <a:extLst>
                <a:ext uri="{FF2B5EF4-FFF2-40B4-BE49-F238E27FC236}">
                  <a16:creationId xmlns:a16="http://schemas.microsoft.com/office/drawing/2014/main" id="{B0B050BC-D98E-67A0-8A29-A9FE0CDA9A7B}"/>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25" name="TextBox 6">
              <a:extLst>
                <a:ext uri="{FF2B5EF4-FFF2-40B4-BE49-F238E27FC236}">
                  <a16:creationId xmlns:a16="http://schemas.microsoft.com/office/drawing/2014/main" id="{0679D02B-DC9B-9492-81FA-EC6A70C536D1}"/>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26" name="ZoneTexte 25">
            <a:extLst>
              <a:ext uri="{FF2B5EF4-FFF2-40B4-BE49-F238E27FC236}">
                <a16:creationId xmlns:a16="http://schemas.microsoft.com/office/drawing/2014/main" id="{7A3D3575-F3FE-636C-D53C-957119DEACE5}"/>
              </a:ext>
            </a:extLst>
          </p:cNvPr>
          <p:cNvSpPr txBox="1"/>
          <p:nvPr>
            <p:custDataLst>
              <p:tags r:id="rId9"/>
            </p:custDataLst>
          </p:nvPr>
        </p:nvSpPr>
        <p:spPr>
          <a:xfrm>
            <a:off x="9744357" y="3724768"/>
            <a:ext cx="6444472" cy="1938992"/>
          </a:xfrm>
          <a:prstGeom prst="rect">
            <a:avLst/>
          </a:prstGeom>
          <a:noFill/>
        </p:spPr>
        <p:txBody>
          <a:bodyPr wrap="square" rtlCol="0">
            <a:spAutoFit/>
          </a:bodyPr>
          <a:lstStyle/>
          <a:p>
            <a:pPr algn="ctr"/>
            <a:r>
              <a:rPr lang="fr-CA" sz="4000" b="1">
                <a:solidFill>
                  <a:schemeClr val="bg1"/>
                </a:solidFill>
                <a:latin typeface="+mj-lt"/>
              </a:rPr>
              <a:t>Exemples de conflits qui se sont résolus positivement ou qui ont été bénéfiques?​</a:t>
            </a:r>
          </a:p>
        </p:txBody>
      </p:sp>
      <p:sp>
        <p:nvSpPr>
          <p:cNvPr id="27" name="Freeform 8">
            <a:extLst>
              <a:ext uri="{FF2B5EF4-FFF2-40B4-BE49-F238E27FC236}">
                <a16:creationId xmlns:a16="http://schemas.microsoft.com/office/drawing/2014/main" id="{A701293D-00F9-0AC4-C557-586376D9D84A}"/>
              </a:ext>
            </a:extLst>
          </p:cNvPr>
          <p:cNvSpPr/>
          <p:nvPr>
            <p:custDataLst>
              <p:tags r:id="rId10"/>
            </p:custDataLst>
          </p:nvPr>
        </p:nvSpPr>
        <p:spPr>
          <a:xfrm>
            <a:off x="15856848" y="3076279"/>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grpSp>
        <p:nvGrpSpPr>
          <p:cNvPr id="28" name="Group 4">
            <a:extLst>
              <a:ext uri="{FF2B5EF4-FFF2-40B4-BE49-F238E27FC236}">
                <a16:creationId xmlns:a16="http://schemas.microsoft.com/office/drawing/2014/main" id="{A161D1D7-7409-4738-8A91-8CAEC680315E}"/>
              </a:ext>
            </a:extLst>
          </p:cNvPr>
          <p:cNvGrpSpPr/>
          <p:nvPr>
            <p:custDataLst>
              <p:tags r:id="rId11"/>
            </p:custDataLst>
          </p:nvPr>
        </p:nvGrpSpPr>
        <p:grpSpPr>
          <a:xfrm>
            <a:off x="2829428" y="6489677"/>
            <a:ext cx="12177992" cy="2434278"/>
            <a:chOff x="0" y="0"/>
            <a:chExt cx="2149108" cy="495463"/>
          </a:xfrm>
        </p:grpSpPr>
        <p:sp>
          <p:nvSpPr>
            <p:cNvPr id="29" name="Freeform 5">
              <a:extLst>
                <a:ext uri="{FF2B5EF4-FFF2-40B4-BE49-F238E27FC236}">
                  <a16:creationId xmlns:a16="http://schemas.microsoft.com/office/drawing/2014/main" id="{7C806C8E-476C-1F84-CE51-328F469FEEA3}"/>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30" name="TextBox 6">
              <a:extLst>
                <a:ext uri="{FF2B5EF4-FFF2-40B4-BE49-F238E27FC236}">
                  <a16:creationId xmlns:a16="http://schemas.microsoft.com/office/drawing/2014/main" id="{64C100E6-AA50-0E96-2BCB-377DAC95F7B9}"/>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31" name="ZoneTexte 30">
            <a:extLst>
              <a:ext uri="{FF2B5EF4-FFF2-40B4-BE49-F238E27FC236}">
                <a16:creationId xmlns:a16="http://schemas.microsoft.com/office/drawing/2014/main" id="{328F0208-2761-6D0F-4CD5-30B9FBB5FA93}"/>
              </a:ext>
            </a:extLst>
          </p:cNvPr>
          <p:cNvSpPr txBox="1"/>
          <p:nvPr>
            <p:custDataLst>
              <p:tags r:id="rId12"/>
            </p:custDataLst>
          </p:nvPr>
        </p:nvSpPr>
        <p:spPr>
          <a:xfrm>
            <a:off x="3216001" y="7025928"/>
            <a:ext cx="11169617" cy="1323439"/>
          </a:xfrm>
          <a:prstGeom prst="rect">
            <a:avLst/>
          </a:prstGeom>
          <a:noFill/>
        </p:spPr>
        <p:txBody>
          <a:bodyPr wrap="square" rtlCol="0">
            <a:spAutoFit/>
          </a:bodyPr>
          <a:lstStyle/>
          <a:p>
            <a:pPr algn="ctr"/>
            <a:r>
              <a:rPr lang="fr-CA" sz="4000" b="1">
                <a:solidFill>
                  <a:schemeClr val="bg1"/>
                </a:solidFill>
                <a:latin typeface="+mj-lt"/>
              </a:rPr>
              <a:t>Qu’est-ce qui explique la différence dans l’issue de ces conflits? ​</a:t>
            </a:r>
          </a:p>
        </p:txBody>
      </p:sp>
      <p:sp>
        <p:nvSpPr>
          <p:cNvPr id="32" name="Freeform 8">
            <a:extLst>
              <a:ext uri="{FF2B5EF4-FFF2-40B4-BE49-F238E27FC236}">
                <a16:creationId xmlns:a16="http://schemas.microsoft.com/office/drawing/2014/main" id="{631714E6-4939-E9F8-1259-5B53BEF15295}"/>
              </a:ext>
            </a:extLst>
          </p:cNvPr>
          <p:cNvSpPr/>
          <p:nvPr>
            <p:custDataLst>
              <p:tags r:id="rId13"/>
            </p:custDataLst>
          </p:nvPr>
        </p:nvSpPr>
        <p:spPr>
          <a:xfrm>
            <a:off x="14385618" y="6055491"/>
            <a:ext cx="1243604" cy="124360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spTree>
    <p:extLst>
      <p:ext uri="{BB962C8B-B14F-4D97-AF65-F5344CB8AC3E}">
        <p14:creationId xmlns:p14="http://schemas.microsoft.com/office/powerpoint/2010/main" val="38176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26" grpId="0"/>
      <p:bldP spid="27" grpId="0" animBg="1"/>
      <p:bldP spid="31" grpId="0"/>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9"/>
</p:tagLst>
</file>

<file path=ppt/tags/tag128.xml><?xml version="1.0" encoding="utf-8"?>
<p:tagLst xmlns:a="http://schemas.openxmlformats.org/drawingml/2006/main" xmlns:r="http://schemas.openxmlformats.org/officeDocument/2006/relationships" xmlns:p="http://schemas.openxmlformats.org/presentationml/2006/main">
  <p:tag name="NUM" val="10"/>
</p:tagLst>
</file>

<file path=ppt/tags/tag129.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30.xml><?xml version="1.0" encoding="utf-8"?>
<p:tagLst xmlns:a="http://schemas.openxmlformats.org/drawingml/2006/main" xmlns:r="http://schemas.openxmlformats.org/officeDocument/2006/relationships" xmlns:p="http://schemas.openxmlformats.org/presentationml/2006/main">
  <p:tag name="NUM" val="12"/>
</p:tagLst>
</file>

<file path=ppt/tags/tag131.xml><?xml version="1.0" encoding="utf-8"?>
<p:tagLst xmlns:a="http://schemas.openxmlformats.org/drawingml/2006/main" xmlns:r="http://schemas.openxmlformats.org/officeDocument/2006/relationships" xmlns:p="http://schemas.openxmlformats.org/presentationml/2006/main">
  <p:tag name="NUM" val="13"/>
</p:tagLst>
</file>

<file path=ppt/tags/tag132.xml><?xml version="1.0" encoding="utf-8"?>
<p:tagLst xmlns:a="http://schemas.openxmlformats.org/drawingml/2006/main" xmlns:r="http://schemas.openxmlformats.org/officeDocument/2006/relationships" xmlns:p="http://schemas.openxmlformats.org/presentationml/2006/main">
  <p:tag name="NUM" val="14"/>
</p:tagLst>
</file>

<file path=ppt/tags/tag133.xml><?xml version="1.0" encoding="utf-8"?>
<p:tagLst xmlns:a="http://schemas.openxmlformats.org/drawingml/2006/main" xmlns:r="http://schemas.openxmlformats.org/officeDocument/2006/relationships" xmlns:p="http://schemas.openxmlformats.org/presentationml/2006/main">
  <p:tag name="NUM" val="15"/>
</p:tagLst>
</file>

<file path=ppt/tags/tag134.xml><?xml version="1.0" encoding="utf-8"?>
<p:tagLst xmlns:a="http://schemas.openxmlformats.org/drawingml/2006/main" xmlns:r="http://schemas.openxmlformats.org/officeDocument/2006/relationships" xmlns:p="http://schemas.openxmlformats.org/presentationml/2006/main">
  <p:tag name="NUM" val="16"/>
</p:tagLst>
</file>

<file path=ppt/tags/tag135.xml><?xml version="1.0" encoding="utf-8"?>
<p:tagLst xmlns:a="http://schemas.openxmlformats.org/drawingml/2006/main" xmlns:r="http://schemas.openxmlformats.org/officeDocument/2006/relationships" xmlns:p="http://schemas.openxmlformats.org/presentationml/2006/main">
  <p:tag name="NUM" val="17"/>
</p:tagLst>
</file>

<file path=ppt/tags/tag136.xml><?xml version="1.0" encoding="utf-8"?>
<p:tagLst xmlns:a="http://schemas.openxmlformats.org/drawingml/2006/main" xmlns:r="http://schemas.openxmlformats.org/officeDocument/2006/relationships" xmlns:p="http://schemas.openxmlformats.org/presentationml/2006/main">
  <p:tag name="NUM" val="18"/>
</p:tagLst>
</file>

<file path=ppt/tags/tag137.xml><?xml version="1.0" encoding="utf-8"?>
<p:tagLst xmlns:a="http://schemas.openxmlformats.org/drawingml/2006/main" xmlns:r="http://schemas.openxmlformats.org/officeDocument/2006/relationships" xmlns:p="http://schemas.openxmlformats.org/presentationml/2006/main">
  <p:tag name="NUM" val="19"/>
</p:tagLst>
</file>

<file path=ppt/tags/tag138.xml><?xml version="1.0" encoding="utf-8"?>
<p:tagLst xmlns:a="http://schemas.openxmlformats.org/drawingml/2006/main" xmlns:r="http://schemas.openxmlformats.org/officeDocument/2006/relationships" xmlns:p="http://schemas.openxmlformats.org/presentationml/2006/main">
  <p:tag name="NUM" val="20"/>
</p:tagLst>
</file>

<file path=ppt/tags/tag139.xml><?xml version="1.0" encoding="utf-8"?>
<p:tagLst xmlns:a="http://schemas.openxmlformats.org/drawingml/2006/main" xmlns:r="http://schemas.openxmlformats.org/officeDocument/2006/relationships" xmlns:p="http://schemas.openxmlformats.org/presentationml/2006/main">
  <p:tag name="NUM" val="21"/>
</p:tagLst>
</file>

<file path=ppt/tags/tag14.xml><?xml version="1.0" encoding="utf-8"?>
<p:tagLst xmlns:a="http://schemas.openxmlformats.org/drawingml/2006/main" xmlns:r="http://schemas.openxmlformats.org/officeDocument/2006/relationships" xmlns:p="http://schemas.openxmlformats.org/presentationml/2006/main">
  <p:tag name="NUM" val="15"/>
</p:tagLst>
</file>

<file path=ppt/tags/tag140.xml><?xml version="1.0" encoding="utf-8"?>
<p:tagLst xmlns:a="http://schemas.openxmlformats.org/drawingml/2006/main" xmlns:r="http://schemas.openxmlformats.org/officeDocument/2006/relationships" xmlns:p="http://schemas.openxmlformats.org/presentationml/2006/main">
  <p:tag name="NUM" val="22"/>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7"/>
</p:tagLst>
</file>

<file path=ppt/tags/tag148.xml><?xml version="1.0" encoding="utf-8"?>
<p:tagLst xmlns:a="http://schemas.openxmlformats.org/drawingml/2006/main" xmlns:r="http://schemas.openxmlformats.org/officeDocument/2006/relationships" xmlns:p="http://schemas.openxmlformats.org/presentationml/2006/main">
  <p:tag name="NUM" val="8"/>
</p:tagLst>
</file>

<file path=ppt/tags/tag149.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6"/>
</p:tagLst>
</file>

<file path=ppt/tags/tag150.xml><?xml version="1.0" encoding="utf-8"?>
<p:tagLst xmlns:a="http://schemas.openxmlformats.org/drawingml/2006/main" xmlns:r="http://schemas.openxmlformats.org/officeDocument/2006/relationships" xmlns:p="http://schemas.openxmlformats.org/presentationml/2006/main">
  <p:tag name="NUM" val="10"/>
</p:tagLst>
</file>

<file path=ppt/tags/tag151.xml><?xml version="1.0" encoding="utf-8"?>
<p:tagLst xmlns:a="http://schemas.openxmlformats.org/drawingml/2006/main" xmlns:r="http://schemas.openxmlformats.org/officeDocument/2006/relationships" xmlns:p="http://schemas.openxmlformats.org/presentationml/2006/main">
  <p:tag name="NUM" val="11"/>
</p:tagLst>
</file>

<file path=ppt/tags/tag152.xml><?xml version="1.0" encoding="utf-8"?>
<p:tagLst xmlns:a="http://schemas.openxmlformats.org/drawingml/2006/main" xmlns:r="http://schemas.openxmlformats.org/officeDocument/2006/relationships" xmlns:p="http://schemas.openxmlformats.org/presentationml/2006/main">
  <p:tag name="NUM" val="12"/>
</p:tagLst>
</file>

<file path=ppt/tags/tag153.xml><?xml version="1.0" encoding="utf-8"?>
<p:tagLst xmlns:a="http://schemas.openxmlformats.org/drawingml/2006/main" xmlns:r="http://schemas.openxmlformats.org/officeDocument/2006/relationships" xmlns:p="http://schemas.openxmlformats.org/presentationml/2006/main">
  <p:tag name="NUM" val="13"/>
</p:tagLst>
</file>

<file path=ppt/tags/tag154.xml><?xml version="1.0" encoding="utf-8"?>
<p:tagLst xmlns:a="http://schemas.openxmlformats.org/drawingml/2006/main" xmlns:r="http://schemas.openxmlformats.org/officeDocument/2006/relationships" xmlns:p="http://schemas.openxmlformats.org/presentationml/2006/main">
  <p:tag name="NUM" val="14"/>
</p:tagLst>
</file>

<file path=ppt/tags/tag155.xml><?xml version="1.0" encoding="utf-8"?>
<p:tagLst xmlns:a="http://schemas.openxmlformats.org/drawingml/2006/main" xmlns:r="http://schemas.openxmlformats.org/officeDocument/2006/relationships" xmlns:p="http://schemas.openxmlformats.org/presentationml/2006/main">
  <p:tag name="NUM" val="15"/>
</p:tagLst>
</file>

<file path=ppt/tags/tag156.xml><?xml version="1.0" encoding="utf-8"?>
<p:tagLst xmlns:a="http://schemas.openxmlformats.org/drawingml/2006/main" xmlns:r="http://schemas.openxmlformats.org/officeDocument/2006/relationships" xmlns:p="http://schemas.openxmlformats.org/presentationml/2006/main">
  <p:tag name="NUM" val="16"/>
</p:tagLst>
</file>

<file path=ppt/tags/tag157.xml><?xml version="1.0" encoding="utf-8"?>
<p:tagLst xmlns:a="http://schemas.openxmlformats.org/drawingml/2006/main" xmlns:r="http://schemas.openxmlformats.org/officeDocument/2006/relationships" xmlns:p="http://schemas.openxmlformats.org/presentationml/2006/main">
  <p:tag name="NUM" val="17"/>
</p:tagLst>
</file>

<file path=ppt/tags/tag158.xml><?xml version="1.0" encoding="utf-8"?>
<p:tagLst xmlns:a="http://schemas.openxmlformats.org/drawingml/2006/main" xmlns:r="http://schemas.openxmlformats.org/officeDocument/2006/relationships" xmlns:p="http://schemas.openxmlformats.org/presentationml/2006/main">
  <p:tag name="NUM" val="18"/>
</p:tagLst>
</file>

<file path=ppt/tags/tag159.xml><?xml version="1.0" encoding="utf-8"?>
<p:tagLst xmlns:a="http://schemas.openxmlformats.org/drawingml/2006/main" xmlns:r="http://schemas.openxmlformats.org/officeDocument/2006/relationships" xmlns:p="http://schemas.openxmlformats.org/presentationml/2006/main">
  <p:tag name="NUM" val="19"/>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60.xml><?xml version="1.0" encoding="utf-8"?>
<p:tagLst xmlns:a="http://schemas.openxmlformats.org/drawingml/2006/main" xmlns:r="http://schemas.openxmlformats.org/officeDocument/2006/relationships" xmlns:p="http://schemas.openxmlformats.org/presentationml/2006/main">
  <p:tag name="NUM" val="20"/>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7"/>
</p:tagLst>
</file>

<file path=ppt/tags/tag168.xml><?xml version="1.0" encoding="utf-8"?>
<p:tagLst xmlns:a="http://schemas.openxmlformats.org/drawingml/2006/main" xmlns:r="http://schemas.openxmlformats.org/officeDocument/2006/relationships" xmlns:p="http://schemas.openxmlformats.org/presentationml/2006/main">
  <p:tag name="NUM" val="8"/>
</p:tagLst>
</file>

<file path=ppt/tags/tag169.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8"/>
</p:tagLst>
</file>

<file path=ppt/tags/tag170.xml><?xml version="1.0" encoding="utf-8"?>
<p:tagLst xmlns:a="http://schemas.openxmlformats.org/drawingml/2006/main" xmlns:r="http://schemas.openxmlformats.org/officeDocument/2006/relationships" xmlns:p="http://schemas.openxmlformats.org/presentationml/2006/main">
  <p:tag name="NUM" val="10"/>
</p:tagLst>
</file>

<file path=ppt/tags/tag171.xml><?xml version="1.0" encoding="utf-8"?>
<p:tagLst xmlns:a="http://schemas.openxmlformats.org/drawingml/2006/main" xmlns:r="http://schemas.openxmlformats.org/officeDocument/2006/relationships" xmlns:p="http://schemas.openxmlformats.org/presentationml/2006/main">
  <p:tag name="NUM" val="11"/>
</p:tagLst>
</file>

<file path=ppt/tags/tag172.xml><?xml version="1.0" encoding="utf-8"?>
<p:tagLst xmlns:a="http://schemas.openxmlformats.org/drawingml/2006/main" xmlns:r="http://schemas.openxmlformats.org/officeDocument/2006/relationships" xmlns:p="http://schemas.openxmlformats.org/presentationml/2006/main">
  <p:tag name="NUM" val="12"/>
</p:tagLst>
</file>

<file path=ppt/tags/tag173.xml><?xml version="1.0" encoding="utf-8"?>
<p:tagLst xmlns:a="http://schemas.openxmlformats.org/drawingml/2006/main" xmlns:r="http://schemas.openxmlformats.org/officeDocument/2006/relationships" xmlns:p="http://schemas.openxmlformats.org/presentationml/2006/main">
  <p:tag name="NUM" val="13"/>
</p:tagLst>
</file>

<file path=ppt/tags/tag174.xml><?xml version="1.0" encoding="utf-8"?>
<p:tagLst xmlns:a="http://schemas.openxmlformats.org/drawingml/2006/main" xmlns:r="http://schemas.openxmlformats.org/officeDocument/2006/relationships" xmlns:p="http://schemas.openxmlformats.org/presentationml/2006/main">
  <p:tag name="NUM" val="14"/>
</p:tagLst>
</file>

<file path=ppt/tags/tag175.xml><?xml version="1.0" encoding="utf-8"?>
<p:tagLst xmlns:a="http://schemas.openxmlformats.org/drawingml/2006/main" xmlns:r="http://schemas.openxmlformats.org/officeDocument/2006/relationships" xmlns:p="http://schemas.openxmlformats.org/presentationml/2006/main">
  <p:tag name="NUM" val="15"/>
</p:tagLst>
</file>

<file path=ppt/tags/tag176.xml><?xml version="1.0" encoding="utf-8"?>
<p:tagLst xmlns:a="http://schemas.openxmlformats.org/drawingml/2006/main" xmlns:r="http://schemas.openxmlformats.org/officeDocument/2006/relationships" xmlns:p="http://schemas.openxmlformats.org/presentationml/2006/main">
  <p:tag name="NUM" val="16"/>
</p:tagLst>
</file>

<file path=ppt/tags/tag177.xml><?xml version="1.0" encoding="utf-8"?>
<p:tagLst xmlns:a="http://schemas.openxmlformats.org/drawingml/2006/main" xmlns:r="http://schemas.openxmlformats.org/officeDocument/2006/relationships" xmlns:p="http://schemas.openxmlformats.org/presentationml/2006/main">
  <p:tag name="NUM" val="17"/>
</p:tagLst>
</file>

<file path=ppt/tags/tag178.xml><?xml version="1.0" encoding="utf-8"?>
<p:tagLst xmlns:a="http://schemas.openxmlformats.org/drawingml/2006/main" xmlns:r="http://schemas.openxmlformats.org/officeDocument/2006/relationships" xmlns:p="http://schemas.openxmlformats.org/presentationml/2006/main">
  <p:tag name="NUM" val="18"/>
</p:tagLst>
</file>

<file path=ppt/tags/tag179.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20"/>
</p:tagLst>
</file>

<file path=ppt/tags/tag181.xml><?xml version="1.0" encoding="utf-8"?>
<p:tagLst xmlns:a="http://schemas.openxmlformats.org/drawingml/2006/main" xmlns:r="http://schemas.openxmlformats.org/officeDocument/2006/relationships" xmlns:p="http://schemas.openxmlformats.org/presentationml/2006/main">
  <p:tag name="NUM" val="21"/>
</p:tagLst>
</file>

<file path=ppt/tags/tag182.xml><?xml version="1.0" encoding="utf-8"?>
<p:tagLst xmlns:a="http://schemas.openxmlformats.org/drawingml/2006/main" xmlns:r="http://schemas.openxmlformats.org/officeDocument/2006/relationships" xmlns:p="http://schemas.openxmlformats.org/presentationml/2006/main">
  <p:tag name="NUM" val="22"/>
</p:tagLst>
</file>

<file path=ppt/tags/tag183.xml><?xml version="1.0" encoding="utf-8"?>
<p:tagLst xmlns:a="http://schemas.openxmlformats.org/drawingml/2006/main" xmlns:r="http://schemas.openxmlformats.org/officeDocument/2006/relationships" xmlns:p="http://schemas.openxmlformats.org/presentationml/2006/main">
  <p:tag name="NUM" val="23"/>
</p:tagLst>
</file>

<file path=ppt/tags/tag184.xml><?xml version="1.0" encoding="utf-8"?>
<p:tagLst xmlns:a="http://schemas.openxmlformats.org/drawingml/2006/main" xmlns:r="http://schemas.openxmlformats.org/officeDocument/2006/relationships" xmlns:p="http://schemas.openxmlformats.org/presentationml/2006/main">
  <p:tag name="NUM" val="24"/>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0"/>
</p:tagLst>
</file>

<file path=ppt/tags/tag195.xml><?xml version="1.0" encoding="utf-8"?>
<p:tagLst xmlns:a="http://schemas.openxmlformats.org/drawingml/2006/main" xmlns:r="http://schemas.openxmlformats.org/officeDocument/2006/relationships" xmlns:p="http://schemas.openxmlformats.org/presentationml/2006/main">
  <p:tag name="NUM" val="11"/>
</p:tagLst>
</file>

<file path=ppt/tags/tag196.xml><?xml version="1.0" encoding="utf-8"?>
<p:tagLst xmlns:a="http://schemas.openxmlformats.org/drawingml/2006/main" xmlns:r="http://schemas.openxmlformats.org/officeDocument/2006/relationships" xmlns:p="http://schemas.openxmlformats.org/presentationml/2006/main">
  <p:tag name="NUM" val="12"/>
</p:tagLst>
</file>

<file path=ppt/tags/tag197.xml><?xml version="1.0" encoding="utf-8"?>
<p:tagLst xmlns:a="http://schemas.openxmlformats.org/drawingml/2006/main" xmlns:r="http://schemas.openxmlformats.org/officeDocument/2006/relationships" xmlns:p="http://schemas.openxmlformats.org/presentationml/2006/main">
  <p:tag name="NUM" val="13"/>
</p:tagLst>
</file>

<file path=ppt/tags/tag198.xml><?xml version="1.0" encoding="utf-8"?>
<p:tagLst xmlns:a="http://schemas.openxmlformats.org/drawingml/2006/main" xmlns:r="http://schemas.openxmlformats.org/officeDocument/2006/relationships" xmlns:p="http://schemas.openxmlformats.org/presentationml/2006/main">
  <p:tag name="NUM" val="14"/>
</p:tagLst>
</file>

<file path=ppt/tags/tag199.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6"/>
</p:tagLst>
</file>

<file path=ppt/tags/tag201.xml><?xml version="1.0" encoding="utf-8"?>
<p:tagLst xmlns:a="http://schemas.openxmlformats.org/drawingml/2006/main" xmlns:r="http://schemas.openxmlformats.org/officeDocument/2006/relationships" xmlns:p="http://schemas.openxmlformats.org/presentationml/2006/main">
  <p:tag name="NUM" val="17"/>
</p:tagLst>
</file>

<file path=ppt/tags/tag202.xml><?xml version="1.0" encoding="utf-8"?>
<p:tagLst xmlns:a="http://schemas.openxmlformats.org/drawingml/2006/main" xmlns:r="http://schemas.openxmlformats.org/officeDocument/2006/relationships" xmlns:p="http://schemas.openxmlformats.org/presentationml/2006/main">
  <p:tag name="NUM" val="18"/>
</p:tagLst>
</file>

<file path=ppt/tags/tag203.xml><?xml version="1.0" encoding="utf-8"?>
<p:tagLst xmlns:a="http://schemas.openxmlformats.org/drawingml/2006/main" xmlns:r="http://schemas.openxmlformats.org/officeDocument/2006/relationships" xmlns:p="http://schemas.openxmlformats.org/presentationml/2006/main">
  <p:tag name="NUM" val="19"/>
</p:tagLst>
</file>

<file path=ppt/tags/tag204.xml><?xml version="1.0" encoding="utf-8"?>
<p:tagLst xmlns:a="http://schemas.openxmlformats.org/drawingml/2006/main" xmlns:r="http://schemas.openxmlformats.org/officeDocument/2006/relationships" xmlns:p="http://schemas.openxmlformats.org/presentationml/2006/main">
  <p:tag name="NUM" val="20"/>
</p:tagLst>
</file>

<file path=ppt/tags/tag205.xml><?xml version="1.0" encoding="utf-8"?>
<p:tagLst xmlns:a="http://schemas.openxmlformats.org/drawingml/2006/main" xmlns:r="http://schemas.openxmlformats.org/officeDocument/2006/relationships" xmlns:p="http://schemas.openxmlformats.org/presentationml/2006/main">
  <p:tag name="NUM" val="21"/>
</p:tagLst>
</file>

<file path=ppt/tags/tag206.xml><?xml version="1.0" encoding="utf-8"?>
<p:tagLst xmlns:a="http://schemas.openxmlformats.org/drawingml/2006/main" xmlns:r="http://schemas.openxmlformats.org/officeDocument/2006/relationships" xmlns:p="http://schemas.openxmlformats.org/presentationml/2006/main">
  <p:tag name="NUM" val="22"/>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8"/>
</p:tagLst>
</file>

<file path=ppt/tags/tag215.xml><?xml version="1.0" encoding="utf-8"?>
<p:tagLst xmlns:a="http://schemas.openxmlformats.org/drawingml/2006/main" xmlns:r="http://schemas.openxmlformats.org/officeDocument/2006/relationships" xmlns:p="http://schemas.openxmlformats.org/presentationml/2006/main">
  <p:tag name="NUM" val="9"/>
</p:tagLst>
</file>

<file path=ppt/tags/tag216.xml><?xml version="1.0" encoding="utf-8"?>
<p:tagLst xmlns:a="http://schemas.openxmlformats.org/drawingml/2006/main" xmlns:r="http://schemas.openxmlformats.org/officeDocument/2006/relationships" xmlns:p="http://schemas.openxmlformats.org/presentationml/2006/main">
  <p:tag name="NUM" val="10"/>
</p:tagLst>
</file>

<file path=ppt/tags/tag217.xml><?xml version="1.0" encoding="utf-8"?>
<p:tagLst xmlns:a="http://schemas.openxmlformats.org/drawingml/2006/main" xmlns:r="http://schemas.openxmlformats.org/officeDocument/2006/relationships" xmlns:p="http://schemas.openxmlformats.org/presentationml/2006/main">
  <p:tag name="NUM" val="11"/>
</p:tagLst>
</file>

<file path=ppt/tags/tag218.xml><?xml version="1.0" encoding="utf-8"?>
<p:tagLst xmlns:a="http://schemas.openxmlformats.org/drawingml/2006/main" xmlns:r="http://schemas.openxmlformats.org/officeDocument/2006/relationships" xmlns:p="http://schemas.openxmlformats.org/presentationml/2006/main">
  <p:tag name="NUM" val="12"/>
</p:tagLst>
</file>

<file path=ppt/tags/tag219.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8"/>
</p:tagLst>
</file>

<file path=ppt/tags/tag228.xml><?xml version="1.0" encoding="utf-8"?>
<p:tagLst xmlns:a="http://schemas.openxmlformats.org/drawingml/2006/main" xmlns:r="http://schemas.openxmlformats.org/officeDocument/2006/relationships" xmlns:p="http://schemas.openxmlformats.org/presentationml/2006/main">
  <p:tag name="NUM" val="9"/>
</p:tagLst>
</file>

<file path=ppt/tags/tag229.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30.xml><?xml version="1.0" encoding="utf-8"?>
<p:tagLst xmlns:a="http://schemas.openxmlformats.org/drawingml/2006/main" xmlns:r="http://schemas.openxmlformats.org/officeDocument/2006/relationships" xmlns:p="http://schemas.openxmlformats.org/presentationml/2006/main">
  <p:tag name="NUM" val="11"/>
</p:tagLst>
</file>

<file path=ppt/tags/tag231.xml><?xml version="1.0" encoding="utf-8"?>
<p:tagLst xmlns:a="http://schemas.openxmlformats.org/drawingml/2006/main" xmlns:r="http://schemas.openxmlformats.org/officeDocument/2006/relationships" xmlns:p="http://schemas.openxmlformats.org/presentationml/2006/main">
  <p:tag name="NUM" val="1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7"/>
</p:tagLst>
</file>

<file path=ppt/tags/tag239.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40.xml><?xml version="1.0" encoding="utf-8"?>
<p:tagLst xmlns:a="http://schemas.openxmlformats.org/drawingml/2006/main" xmlns:r="http://schemas.openxmlformats.org/officeDocument/2006/relationships" xmlns:p="http://schemas.openxmlformats.org/presentationml/2006/main">
  <p:tag name="NUM" val="9"/>
</p:tagLst>
</file>

<file path=ppt/tags/tag241.xml><?xml version="1.0" encoding="utf-8"?>
<p:tagLst xmlns:a="http://schemas.openxmlformats.org/drawingml/2006/main" xmlns:r="http://schemas.openxmlformats.org/officeDocument/2006/relationships" xmlns:p="http://schemas.openxmlformats.org/presentationml/2006/main">
  <p:tag name="NUM" val="10"/>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7"/>
</p:tagLst>
</file>

<file path=ppt/tags/tag249.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50.xml><?xml version="1.0" encoding="utf-8"?>
<p:tagLst xmlns:a="http://schemas.openxmlformats.org/drawingml/2006/main" xmlns:r="http://schemas.openxmlformats.org/officeDocument/2006/relationships" xmlns:p="http://schemas.openxmlformats.org/presentationml/2006/main">
  <p:tag name="NUM" val="9"/>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7"/>
</p:tagLst>
</file>

<file path=ppt/tags/tag258.xml><?xml version="1.0" encoding="utf-8"?>
<p:tagLst xmlns:a="http://schemas.openxmlformats.org/drawingml/2006/main" xmlns:r="http://schemas.openxmlformats.org/officeDocument/2006/relationships" xmlns:p="http://schemas.openxmlformats.org/presentationml/2006/main">
  <p:tag name="NUM" val="8"/>
</p:tagLst>
</file>

<file path=ppt/tags/tag259.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60.xml><?xml version="1.0" encoding="utf-8"?>
<p:tagLst xmlns:a="http://schemas.openxmlformats.org/drawingml/2006/main" xmlns:r="http://schemas.openxmlformats.org/officeDocument/2006/relationships" xmlns:p="http://schemas.openxmlformats.org/presentationml/2006/main">
  <p:tag name="NUM" val="10"/>
</p:tagLst>
</file>

<file path=ppt/tags/tag261.xml><?xml version="1.0" encoding="utf-8"?>
<p:tagLst xmlns:a="http://schemas.openxmlformats.org/drawingml/2006/main" xmlns:r="http://schemas.openxmlformats.org/officeDocument/2006/relationships" xmlns:p="http://schemas.openxmlformats.org/presentationml/2006/main">
  <p:tag name="NUM" val="11"/>
</p:tagLst>
</file>

<file path=ppt/tags/tag262.xml><?xml version="1.0" encoding="utf-8"?>
<p:tagLst xmlns:a="http://schemas.openxmlformats.org/drawingml/2006/main" xmlns:r="http://schemas.openxmlformats.org/officeDocument/2006/relationships" xmlns:p="http://schemas.openxmlformats.org/presentationml/2006/main">
  <p:tag name="NUM" val="12"/>
</p:tagLst>
</file>

<file path=ppt/tags/tag263.xml><?xml version="1.0" encoding="utf-8"?>
<p:tagLst xmlns:a="http://schemas.openxmlformats.org/drawingml/2006/main" xmlns:r="http://schemas.openxmlformats.org/officeDocument/2006/relationships" xmlns:p="http://schemas.openxmlformats.org/presentationml/2006/main">
  <p:tag name="NUM" val="13"/>
</p:tagLst>
</file>

<file path=ppt/tags/tag264.xml><?xml version="1.0" encoding="utf-8"?>
<p:tagLst xmlns:a="http://schemas.openxmlformats.org/drawingml/2006/main" xmlns:r="http://schemas.openxmlformats.org/officeDocument/2006/relationships" xmlns:p="http://schemas.openxmlformats.org/presentationml/2006/main">
  <p:tag name="NUM" val="14"/>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70.xml><?xml version="1.0" encoding="utf-8"?>
<p:tagLst xmlns:a="http://schemas.openxmlformats.org/drawingml/2006/main" xmlns:r="http://schemas.openxmlformats.org/officeDocument/2006/relationships" xmlns:p="http://schemas.openxmlformats.org/presentationml/2006/main">
  <p:tag name="NUM" val="7"/>
</p:tagLst>
</file>

<file path=ppt/tags/tag271.xml><?xml version="1.0" encoding="utf-8"?>
<p:tagLst xmlns:a="http://schemas.openxmlformats.org/drawingml/2006/main" xmlns:r="http://schemas.openxmlformats.org/officeDocument/2006/relationships" xmlns:p="http://schemas.openxmlformats.org/presentationml/2006/main">
  <p:tag name="NUM" val="8"/>
</p:tagLst>
</file>

<file path=ppt/tags/tag272.xml><?xml version="1.0" encoding="utf-8"?>
<p:tagLst xmlns:a="http://schemas.openxmlformats.org/drawingml/2006/main" xmlns:r="http://schemas.openxmlformats.org/officeDocument/2006/relationships" xmlns:p="http://schemas.openxmlformats.org/presentationml/2006/main">
  <p:tag name="NUM" val="9"/>
</p:tagLst>
</file>

<file path=ppt/tags/tag273.xml><?xml version="1.0" encoding="utf-8"?>
<p:tagLst xmlns:a="http://schemas.openxmlformats.org/drawingml/2006/main" xmlns:r="http://schemas.openxmlformats.org/officeDocument/2006/relationships" xmlns:p="http://schemas.openxmlformats.org/presentationml/2006/main">
  <p:tag name="NUM" val="10"/>
</p:tagLst>
</file>

<file path=ppt/tags/tag274.xml><?xml version="1.0" encoding="utf-8"?>
<p:tagLst xmlns:a="http://schemas.openxmlformats.org/drawingml/2006/main" xmlns:r="http://schemas.openxmlformats.org/officeDocument/2006/relationships" xmlns:p="http://schemas.openxmlformats.org/presentationml/2006/main">
  <p:tag name="NUM" val="11"/>
</p:tagLst>
</file>

<file path=ppt/tags/tag275.xml><?xml version="1.0" encoding="utf-8"?>
<p:tagLst xmlns:a="http://schemas.openxmlformats.org/drawingml/2006/main" xmlns:r="http://schemas.openxmlformats.org/officeDocument/2006/relationships" xmlns:p="http://schemas.openxmlformats.org/presentationml/2006/main">
  <p:tag name="NUM" val="12"/>
</p:tagLst>
</file>

<file path=ppt/tags/tag276.xml><?xml version="1.0" encoding="utf-8"?>
<p:tagLst xmlns:a="http://schemas.openxmlformats.org/drawingml/2006/main" xmlns:r="http://schemas.openxmlformats.org/officeDocument/2006/relationships" xmlns:p="http://schemas.openxmlformats.org/presentationml/2006/main">
  <p:tag name="NUM" val="1"/>
</p:tagLst>
</file>

<file path=ppt/tags/tag277.xml><?xml version="1.0" encoding="utf-8"?>
<p:tagLst xmlns:a="http://schemas.openxmlformats.org/drawingml/2006/main" xmlns:r="http://schemas.openxmlformats.org/officeDocument/2006/relationships" xmlns:p="http://schemas.openxmlformats.org/presentationml/2006/main">
  <p:tag name="NUM" val="2"/>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80.xml><?xml version="1.0" encoding="utf-8"?>
<p:tagLst xmlns:a="http://schemas.openxmlformats.org/drawingml/2006/main" xmlns:r="http://schemas.openxmlformats.org/officeDocument/2006/relationships" xmlns:p="http://schemas.openxmlformats.org/presentationml/2006/main">
  <p:tag name="NUM" val="6"/>
</p:tagLst>
</file>

<file path=ppt/tags/tag281.xml><?xml version="1.0" encoding="utf-8"?>
<p:tagLst xmlns:a="http://schemas.openxmlformats.org/drawingml/2006/main" xmlns:r="http://schemas.openxmlformats.org/officeDocument/2006/relationships" xmlns:p="http://schemas.openxmlformats.org/presentationml/2006/main">
  <p:tag name="NUM" val="7"/>
</p:tagLst>
</file>

<file path=ppt/tags/tag282.xml><?xml version="1.0" encoding="utf-8"?>
<p:tagLst xmlns:a="http://schemas.openxmlformats.org/drawingml/2006/main" xmlns:r="http://schemas.openxmlformats.org/officeDocument/2006/relationships" xmlns:p="http://schemas.openxmlformats.org/presentationml/2006/main">
  <p:tag name="NUM" val="8"/>
</p:tagLst>
</file>

<file path=ppt/tags/tag283.xml><?xml version="1.0" encoding="utf-8"?>
<p:tagLst xmlns:a="http://schemas.openxmlformats.org/drawingml/2006/main" xmlns:r="http://schemas.openxmlformats.org/officeDocument/2006/relationships" xmlns:p="http://schemas.openxmlformats.org/presentationml/2006/main">
  <p:tag name="NUM" val="9"/>
</p:tagLst>
</file>

<file path=ppt/tags/tag284.xml><?xml version="1.0" encoding="utf-8"?>
<p:tagLst xmlns:a="http://schemas.openxmlformats.org/drawingml/2006/main" xmlns:r="http://schemas.openxmlformats.org/officeDocument/2006/relationships" xmlns:p="http://schemas.openxmlformats.org/presentationml/2006/main">
  <p:tag name="NUM" val="10"/>
</p:tagLst>
</file>

<file path=ppt/tags/tag285.xml><?xml version="1.0" encoding="utf-8"?>
<p:tagLst xmlns:a="http://schemas.openxmlformats.org/drawingml/2006/main" xmlns:r="http://schemas.openxmlformats.org/officeDocument/2006/relationships" xmlns:p="http://schemas.openxmlformats.org/presentationml/2006/main">
  <p:tag name="NUM" val="11"/>
</p:tagLst>
</file>

<file path=ppt/tags/tag286.xml><?xml version="1.0" encoding="utf-8"?>
<p:tagLst xmlns:a="http://schemas.openxmlformats.org/drawingml/2006/main" xmlns:r="http://schemas.openxmlformats.org/officeDocument/2006/relationships" xmlns:p="http://schemas.openxmlformats.org/presentationml/2006/main">
  <p:tag name="NUM" val="12"/>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6"/>
</p:tagLst>
</file>

<file path=ppt/tags/tag293.xml><?xml version="1.0" encoding="utf-8"?>
<p:tagLst xmlns:a="http://schemas.openxmlformats.org/drawingml/2006/main" xmlns:r="http://schemas.openxmlformats.org/officeDocument/2006/relationships" xmlns:p="http://schemas.openxmlformats.org/presentationml/2006/main">
  <p:tag name="NUM" val="7"/>
</p:tagLst>
</file>

<file path=ppt/tags/tag294.xml><?xml version="1.0" encoding="utf-8"?>
<p:tagLst xmlns:a="http://schemas.openxmlformats.org/drawingml/2006/main" xmlns:r="http://schemas.openxmlformats.org/officeDocument/2006/relationships" xmlns:p="http://schemas.openxmlformats.org/presentationml/2006/main">
  <p:tag name="NUM" val="8"/>
</p:tagLst>
</file>

<file path=ppt/tags/tag295.xml><?xml version="1.0" encoding="utf-8"?>
<p:tagLst xmlns:a="http://schemas.openxmlformats.org/drawingml/2006/main" xmlns:r="http://schemas.openxmlformats.org/officeDocument/2006/relationships" xmlns:p="http://schemas.openxmlformats.org/presentationml/2006/main">
  <p:tag name="NUM" val="9"/>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5"/>
</p:tagLst>
</file>

<file path=ppt/tags/tag301.xml><?xml version="1.0" encoding="utf-8"?>
<p:tagLst xmlns:a="http://schemas.openxmlformats.org/drawingml/2006/main" xmlns:r="http://schemas.openxmlformats.org/officeDocument/2006/relationships" xmlns:p="http://schemas.openxmlformats.org/presentationml/2006/main">
  <p:tag name="NUM" val="6"/>
</p:tagLst>
</file>

<file path=ppt/tags/tag302.xml><?xml version="1.0" encoding="utf-8"?>
<p:tagLst xmlns:a="http://schemas.openxmlformats.org/drawingml/2006/main" xmlns:r="http://schemas.openxmlformats.org/officeDocument/2006/relationships" xmlns:p="http://schemas.openxmlformats.org/presentationml/2006/main">
  <p:tag name="NUM" val="7"/>
</p:tagLst>
</file>

<file path=ppt/tags/tag303.xml><?xml version="1.0" encoding="utf-8"?>
<p:tagLst xmlns:a="http://schemas.openxmlformats.org/drawingml/2006/main" xmlns:r="http://schemas.openxmlformats.org/officeDocument/2006/relationships" xmlns:p="http://schemas.openxmlformats.org/presentationml/2006/main">
  <p:tag name="NUM" val="8"/>
</p:tagLst>
</file>

<file path=ppt/tags/tag304.xml><?xml version="1.0" encoding="utf-8"?>
<p:tagLst xmlns:a="http://schemas.openxmlformats.org/drawingml/2006/main" xmlns:r="http://schemas.openxmlformats.org/officeDocument/2006/relationships" xmlns:p="http://schemas.openxmlformats.org/presentationml/2006/main">
  <p:tag name="NUM" val="9"/>
</p:tagLst>
</file>

<file path=ppt/tags/tag305.xml><?xml version="1.0" encoding="utf-8"?>
<p:tagLst xmlns:a="http://schemas.openxmlformats.org/drawingml/2006/main" xmlns:r="http://schemas.openxmlformats.org/officeDocument/2006/relationships" xmlns:p="http://schemas.openxmlformats.org/presentationml/2006/main">
  <p:tag name="NUM" val="10"/>
</p:tagLst>
</file>

<file path=ppt/tags/tag306.xml><?xml version="1.0" encoding="utf-8"?>
<p:tagLst xmlns:a="http://schemas.openxmlformats.org/drawingml/2006/main" xmlns:r="http://schemas.openxmlformats.org/officeDocument/2006/relationships" xmlns:p="http://schemas.openxmlformats.org/presentationml/2006/main">
  <p:tag name="NUM" val="11"/>
</p:tagLst>
</file>

<file path=ppt/tags/tag307.xml><?xml version="1.0" encoding="utf-8"?>
<p:tagLst xmlns:a="http://schemas.openxmlformats.org/drawingml/2006/main" xmlns:r="http://schemas.openxmlformats.org/officeDocument/2006/relationships" xmlns:p="http://schemas.openxmlformats.org/presentationml/2006/main">
  <p:tag name="NUM" val="12"/>
</p:tagLst>
</file>

<file path=ppt/tags/tag308.xml><?xml version="1.0" encoding="utf-8"?>
<p:tagLst xmlns:a="http://schemas.openxmlformats.org/drawingml/2006/main" xmlns:r="http://schemas.openxmlformats.org/officeDocument/2006/relationships" xmlns:p="http://schemas.openxmlformats.org/presentationml/2006/main">
  <p:tag name="NUM" val="13"/>
</p:tagLst>
</file>

<file path=ppt/tags/tag309.xml><?xml version="1.0" encoding="utf-8"?>
<p:tagLst xmlns:a="http://schemas.openxmlformats.org/drawingml/2006/main" xmlns:r="http://schemas.openxmlformats.org/officeDocument/2006/relationships" xmlns:p="http://schemas.openxmlformats.org/presentationml/2006/main">
  <p:tag name="NUM" val="14"/>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15"/>
</p:tagLst>
</file>

<file path=ppt/tags/tag311.xml><?xml version="1.0" encoding="utf-8"?>
<p:tagLst xmlns:a="http://schemas.openxmlformats.org/drawingml/2006/main" xmlns:r="http://schemas.openxmlformats.org/officeDocument/2006/relationships" xmlns:p="http://schemas.openxmlformats.org/presentationml/2006/main">
  <p:tag name="NUM" val="16"/>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3"/>
</p:tagLst>
</file>

<file path=ppt/tags/tag315.xml><?xml version="1.0" encoding="utf-8"?>
<p:tagLst xmlns:a="http://schemas.openxmlformats.org/drawingml/2006/main" xmlns:r="http://schemas.openxmlformats.org/officeDocument/2006/relationships" xmlns:p="http://schemas.openxmlformats.org/presentationml/2006/main">
  <p:tag name="NUM" val="4"/>
</p:tagLst>
</file>

<file path=ppt/tags/tag316.xml><?xml version="1.0" encoding="utf-8"?>
<p:tagLst xmlns:a="http://schemas.openxmlformats.org/drawingml/2006/main" xmlns:r="http://schemas.openxmlformats.org/officeDocument/2006/relationships" xmlns:p="http://schemas.openxmlformats.org/presentationml/2006/main">
  <p:tag name="NUM" val="5"/>
</p:tagLst>
</file>

<file path=ppt/tags/tag317.xml><?xml version="1.0" encoding="utf-8"?>
<p:tagLst xmlns:a="http://schemas.openxmlformats.org/drawingml/2006/main" xmlns:r="http://schemas.openxmlformats.org/officeDocument/2006/relationships" xmlns:p="http://schemas.openxmlformats.org/presentationml/2006/main">
  <p:tag name="NUM" val="6"/>
</p:tagLst>
</file>

<file path=ppt/tags/tag318.xml><?xml version="1.0" encoding="utf-8"?>
<p:tagLst xmlns:a="http://schemas.openxmlformats.org/drawingml/2006/main" xmlns:r="http://schemas.openxmlformats.org/officeDocument/2006/relationships" xmlns:p="http://schemas.openxmlformats.org/presentationml/2006/main">
  <p:tag name="NUM" val="7"/>
</p:tagLst>
</file>

<file path=ppt/tags/tag319.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20.xml><?xml version="1.0" encoding="utf-8"?>
<p:tagLst xmlns:a="http://schemas.openxmlformats.org/drawingml/2006/main" xmlns:r="http://schemas.openxmlformats.org/officeDocument/2006/relationships" xmlns:p="http://schemas.openxmlformats.org/presentationml/2006/main">
  <p:tag name="NUM" val="9"/>
</p:tagLst>
</file>

<file path=ppt/tags/tag321.xml><?xml version="1.0" encoding="utf-8"?>
<p:tagLst xmlns:a="http://schemas.openxmlformats.org/drawingml/2006/main" xmlns:r="http://schemas.openxmlformats.org/officeDocument/2006/relationships" xmlns:p="http://schemas.openxmlformats.org/presentationml/2006/main">
  <p:tag name="NUM" val="10"/>
</p:tagLst>
</file>

<file path=ppt/tags/tag322.xml><?xml version="1.0" encoding="utf-8"?>
<p:tagLst xmlns:a="http://schemas.openxmlformats.org/drawingml/2006/main" xmlns:r="http://schemas.openxmlformats.org/officeDocument/2006/relationships" xmlns:p="http://schemas.openxmlformats.org/presentationml/2006/main">
  <p:tag name="NUM" val="11"/>
</p:tagLst>
</file>

<file path=ppt/tags/tag323.xml><?xml version="1.0" encoding="utf-8"?>
<p:tagLst xmlns:a="http://schemas.openxmlformats.org/drawingml/2006/main" xmlns:r="http://schemas.openxmlformats.org/officeDocument/2006/relationships" xmlns:p="http://schemas.openxmlformats.org/presentationml/2006/main">
  <p:tag name="NUM" val="12"/>
</p:tagLst>
</file>

<file path=ppt/tags/tag324.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2"/>
</p:tagLst>
</file>

<file path=ppt/tags/tag69.xml><?xml version="1.0" encoding="utf-8"?>
<p:tagLst xmlns:a="http://schemas.openxmlformats.org/drawingml/2006/main" xmlns:r="http://schemas.openxmlformats.org/officeDocument/2006/relationships" xmlns:p="http://schemas.openxmlformats.org/presentationml/2006/main">
  <p:tag name="NUM" val="1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4"/>
</p:tagLst>
</file>

<file path=ppt/tags/tag71.xml><?xml version="1.0" encoding="utf-8"?>
<p:tagLst xmlns:a="http://schemas.openxmlformats.org/drawingml/2006/main" xmlns:r="http://schemas.openxmlformats.org/officeDocument/2006/relationships" xmlns:p="http://schemas.openxmlformats.org/presentationml/2006/main">
  <p:tag name="NUM" val="15"/>
</p:tagLst>
</file>

<file path=ppt/tags/tag72.xml><?xml version="1.0" encoding="utf-8"?>
<p:tagLst xmlns:a="http://schemas.openxmlformats.org/drawingml/2006/main" xmlns:r="http://schemas.openxmlformats.org/officeDocument/2006/relationships" xmlns:p="http://schemas.openxmlformats.org/presentationml/2006/main">
  <p:tag name="NUM" val="16"/>
</p:tagLst>
</file>

<file path=ppt/tags/tag73.xml><?xml version="1.0" encoding="utf-8"?>
<p:tagLst xmlns:a="http://schemas.openxmlformats.org/drawingml/2006/main" xmlns:r="http://schemas.openxmlformats.org/officeDocument/2006/relationships" xmlns:p="http://schemas.openxmlformats.org/presentationml/2006/main">
  <p:tag name="NUM" val="17"/>
</p:tagLst>
</file>

<file path=ppt/tags/tag74.xml><?xml version="1.0" encoding="utf-8"?>
<p:tagLst xmlns:a="http://schemas.openxmlformats.org/drawingml/2006/main" xmlns:r="http://schemas.openxmlformats.org/officeDocument/2006/relationships" xmlns:p="http://schemas.openxmlformats.org/presentationml/2006/main">
  <p:tag name="NUM" val="18"/>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z="2800" b="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6bbcd1-905b-4b72-9787-879f2b1cbf08" xsi:nil="true"/>
    <lcf76f155ced4ddcb4097134ff3c332f xmlns="46590783-275d-4e7e-820c-073db9b06c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7094C0290761458A235FC9382DE19C" ma:contentTypeVersion="13" ma:contentTypeDescription="Crée un document." ma:contentTypeScope="" ma:versionID="c5481c0797b2de6d9f16ebab17dfcf27">
  <xsd:schema xmlns:xsd="http://www.w3.org/2001/XMLSchema" xmlns:xs="http://www.w3.org/2001/XMLSchema" xmlns:p="http://schemas.microsoft.com/office/2006/metadata/properties" xmlns:ns2="46590783-275d-4e7e-820c-073db9b06cee" xmlns:ns3="706bbcd1-905b-4b72-9787-879f2b1cbf08" targetNamespace="http://schemas.microsoft.com/office/2006/metadata/properties" ma:root="true" ma:fieldsID="cc43b8a1ac7f0794bbf9654e58fae4d5" ns2:_="" ns3:_="">
    <xsd:import namespace="46590783-275d-4e7e-820c-073db9b06cee"/>
    <xsd:import namespace="706bbcd1-905b-4b72-9787-879f2b1cbf0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90783-275d-4e7e-820c-073db9b06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6bbcd1-905b-4b72-9787-879f2b1cbf0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4eb1641-7fe4-4da6-8962-9041e9f97a79}" ma:internalName="TaxCatchAll" ma:showField="CatchAllData" ma:web="706bbcd1-905b-4b72-9787-879f2b1cb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0A2209-8C3C-4851-A041-1018B90B32E5}">
  <ds:schemaRefs>
    <ds:schemaRef ds:uri="46590783-275d-4e7e-820c-073db9b06cee"/>
    <ds:schemaRef ds:uri="706bbcd1-905b-4b72-9787-879f2b1cbf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5F0DF4-6B04-4771-8A73-BC50B8791851}">
  <ds:schemaRefs>
    <ds:schemaRef ds:uri="http://schemas.microsoft.com/sharepoint/v3/contenttype/forms"/>
  </ds:schemaRefs>
</ds:datastoreItem>
</file>

<file path=customXml/itemProps3.xml><?xml version="1.0" encoding="utf-8"?>
<ds:datastoreItem xmlns:ds="http://schemas.openxmlformats.org/officeDocument/2006/customXml" ds:itemID="{59246533-A681-4FB0-AF03-E762376088D6}">
  <ds:schemaRefs>
    <ds:schemaRef ds:uri="46590783-275d-4e7e-820c-073db9b06cee"/>
    <ds:schemaRef ds:uri="706bbcd1-905b-4b72-9787-879f2b1cbf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a5a8744-5935-45f9-9423-b32c3a5de082}" enabled="0" method="" siteId="{3a5a8744-5935-45f9-9423-b32c3a5de082}"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24</Slides>
  <Notes>5</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Thynk Unlimited</dc:title>
  <dc:creator>Audrey-Anne Marcotte</dc:creator>
  <cp:revision>1</cp:revision>
  <dcterms:created xsi:type="dcterms:W3CDTF">2006-08-16T00:00:00Z</dcterms:created>
  <dcterms:modified xsi:type="dcterms:W3CDTF">2025-08-21T13:54:53Z</dcterms:modified>
  <dc:identifier>DAGpZ8hB-fI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0x010100327094C0290761458A235FC9382DE19C</vt:lpwstr>
  </property>
  <property fmtid="{D5CDD505-2E9C-101B-9397-08002B2CF9AE}" pid="3" name="MediaServiceImageTags">
    <vt:lpwstr/>
  </property>
  <property fmtid="{D5CDD505-2E9C-101B-9397-08002B2CF9AE}" pid="4" name="MSIP_Label_6a7d8d5d-78e2-4a62-9fcd-016eb5e4c57c_Enabled">
    <vt:lpwstr>true</vt:lpwstr>
  </property>
  <property fmtid="{D5CDD505-2E9C-101B-9397-08002B2CF9AE}" pid="5" name="MSIP_Label_6a7d8d5d-78e2-4a62-9fcd-016eb5e4c57c_SetDate">
    <vt:lpwstr>2025-07-24T18:56:05Z</vt:lpwstr>
  </property>
  <property fmtid="{D5CDD505-2E9C-101B-9397-08002B2CF9AE}" pid="6" name="MSIP_Label_6a7d8d5d-78e2-4a62-9fcd-016eb5e4c57c_Method">
    <vt:lpwstr>Standard</vt:lpwstr>
  </property>
  <property fmtid="{D5CDD505-2E9C-101B-9397-08002B2CF9AE}" pid="7" name="MSIP_Label_6a7d8d5d-78e2-4a62-9fcd-016eb5e4c57c_Name">
    <vt:lpwstr>Général</vt:lpwstr>
  </property>
  <property fmtid="{D5CDD505-2E9C-101B-9397-08002B2CF9AE}" pid="8" name="MSIP_Label_6a7d8d5d-78e2-4a62-9fcd-016eb5e4c57c_SiteId">
    <vt:lpwstr>06e1fe28-5f8b-4075-bf6c-ae24be1a7992</vt:lpwstr>
  </property>
  <property fmtid="{D5CDD505-2E9C-101B-9397-08002B2CF9AE}" pid="9" name="MSIP_Label_6a7d8d5d-78e2-4a62-9fcd-016eb5e4c57c_ActionId">
    <vt:lpwstr>7503d2c9-2765-43fa-9266-d46cfbf834ee</vt:lpwstr>
  </property>
  <property fmtid="{D5CDD505-2E9C-101B-9397-08002B2CF9AE}" pid="10" name="MSIP_Label_6a7d8d5d-78e2-4a62-9fcd-016eb5e4c57c_ContentBits">
    <vt:lpwstr>0</vt:lpwstr>
  </property>
</Properties>
</file>