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2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3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4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5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4"/>
  </p:notesMasterIdLst>
  <p:sldIdLst>
    <p:sldId id="256" r:id="rId5"/>
    <p:sldId id="263" r:id="rId6"/>
    <p:sldId id="333" r:id="rId7"/>
    <p:sldId id="336" r:id="rId8"/>
    <p:sldId id="335" r:id="rId9"/>
    <p:sldId id="337" r:id="rId10"/>
    <p:sldId id="265" r:id="rId11"/>
    <p:sldId id="264" r:id="rId12"/>
    <p:sldId id="326" r:id="rId13"/>
    <p:sldId id="327" r:id="rId14"/>
    <p:sldId id="330" r:id="rId15"/>
    <p:sldId id="328" r:id="rId16"/>
    <p:sldId id="329" r:id="rId17"/>
    <p:sldId id="268" r:id="rId18"/>
    <p:sldId id="331" r:id="rId19"/>
    <p:sldId id="259" r:id="rId20"/>
    <p:sldId id="273" r:id="rId21"/>
    <p:sldId id="313" r:id="rId22"/>
    <p:sldId id="320" r:id="rId23"/>
  </p:sldIdLst>
  <p:sldSz cx="18288000" cy="10287000"/>
  <p:notesSz cx="6858000" cy="9144000"/>
  <p:embeddedFontLst>
    <p:embeddedFont>
      <p:font typeface="Trebuchet MS" panose="020B0603020202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0CDA81-00C8-8709-4E85-6A97516AC1ED}" name="Joelle Lepage" initials="JL" userId="S::lepj1802@usherbrooke.ca::0171402b-baed-4880-b438-773c90760392" providerId="AD"/>
  <p188:author id="{79BB73C9-C934-6D23-7689-C8670C0D5824}" name="Audrey Guy" initials="AG" userId="S::guya3801@usherbrooke.ca::eb08d5a7-8716-419d-a85f-d8b3373389b8" providerId="AD"/>
  <p188:author id="{79361FCF-C50C-4607-4A68-A6FAAAEE5232}" name="Audrey-Anne Marcotte" initials="AM" userId="S::mara3605@usherbrooke.ca::a8b27795-60fb-45e7-85ae-030ae331a8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A8E"/>
    <a:srgbClr val="1A427C"/>
    <a:srgbClr val="0038FF"/>
    <a:srgbClr val="9BADFF"/>
    <a:srgbClr val="FFCFCA"/>
    <a:srgbClr val="C6E9B9"/>
    <a:srgbClr val="7CE0AC"/>
    <a:srgbClr val="E9EDF4"/>
    <a:srgbClr val="CDD7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10C0F1-5599-4DB0-9BA9-087EC60F8C45}" v="9" dt="2025-10-21T12:00:21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-eve Roy Leblanc (CISSSMC16)" userId="S::marie-eve.roy-leblanc.cisssmc16_ssss.gouv.qc.ca#ext#@usherbrooke.onmicrosoft.com::16f291be-76d8-4a79-8544-ce7485c9e55e" providerId="AD" clId="Web-{8F529D84-88FA-8FA0-8093-3AF94BF11309}"/>
    <pc:docChg chg="modSld">
      <pc:chgData name="Marie-eve Roy Leblanc (CISSSMC16)" userId="S::marie-eve.roy-leblanc.cisssmc16_ssss.gouv.qc.ca#ext#@usherbrooke.onmicrosoft.com::16f291be-76d8-4a79-8544-ce7485c9e55e" providerId="AD" clId="Web-{8F529D84-88FA-8FA0-8093-3AF94BF11309}" dt="2025-08-06T18:55:30.882" v="4" actId="20577"/>
      <pc:docMkLst>
        <pc:docMk/>
      </pc:docMkLst>
      <pc:sldChg chg="modSp">
        <pc:chgData name="Marie-eve Roy Leblanc (CISSSMC16)" userId="S::marie-eve.roy-leblanc.cisssmc16_ssss.gouv.qc.ca#ext#@usherbrooke.onmicrosoft.com::16f291be-76d8-4a79-8544-ce7485c9e55e" providerId="AD" clId="Web-{8F529D84-88FA-8FA0-8093-3AF94BF11309}" dt="2025-08-06T18:55:30.882" v="4" actId="20577"/>
        <pc:sldMkLst>
          <pc:docMk/>
          <pc:sldMk cId="2555197474" sldId="268"/>
        </pc:sldMkLst>
      </pc:sldChg>
    </pc:docChg>
  </pc:docChgLst>
  <pc:docChgLst>
    <pc:chgData name="Audrey-Anne Marcotte" userId="S::mara3605@usherbrooke.ca::a8b27795-60fb-45e7-85ae-030ae331a8f0" providerId="AD" clId="Web-{6A818AF8-7681-4C24-811D-47AD10371497}"/>
    <pc:docChg chg="modSld">
      <pc:chgData name="Audrey-Anne Marcotte" userId="S::mara3605@usherbrooke.ca::a8b27795-60fb-45e7-85ae-030ae331a8f0" providerId="AD" clId="Web-{6A818AF8-7681-4C24-811D-47AD10371497}" dt="2025-07-30T12:06:56.092" v="33" actId="1076"/>
      <pc:docMkLst>
        <pc:docMk/>
      </pc:docMkLst>
      <pc:sldChg chg="addSp delSp modSp">
        <pc:chgData name="Audrey-Anne Marcotte" userId="S::mara3605@usherbrooke.ca::a8b27795-60fb-45e7-85ae-030ae331a8f0" providerId="AD" clId="Web-{6A818AF8-7681-4C24-811D-47AD10371497}" dt="2025-07-30T12:06:56.092" v="33" actId="1076"/>
        <pc:sldMkLst>
          <pc:docMk/>
          <pc:sldMk cId="0" sldId="259"/>
        </pc:sldMkLst>
      </pc:sldChg>
      <pc:sldChg chg="modSp">
        <pc:chgData name="Audrey-Anne Marcotte" userId="S::mara3605@usherbrooke.ca::a8b27795-60fb-45e7-85ae-030ae331a8f0" providerId="AD" clId="Web-{6A818AF8-7681-4C24-811D-47AD10371497}" dt="2025-07-30T12:05:02.918" v="3" actId="20577"/>
        <pc:sldMkLst>
          <pc:docMk/>
          <pc:sldMk cId="532702231" sldId="331"/>
        </pc:sldMkLst>
      </pc:sldChg>
      <pc:sldChg chg="addSp delSp modSp">
        <pc:chgData name="Audrey-Anne Marcotte" userId="S::mara3605@usherbrooke.ca::a8b27795-60fb-45e7-85ae-030ae331a8f0" providerId="AD" clId="Web-{6A818AF8-7681-4C24-811D-47AD10371497}" dt="2025-07-30T12:06:22.404" v="21"/>
        <pc:sldMkLst>
          <pc:docMk/>
          <pc:sldMk cId="1010001842" sldId="333"/>
        </pc:sldMkLst>
      </pc:sldChg>
      <pc:sldChg chg="addSp delSp modSp">
        <pc:chgData name="Audrey-Anne Marcotte" userId="S::mara3605@usherbrooke.ca::a8b27795-60fb-45e7-85ae-030ae331a8f0" providerId="AD" clId="Web-{6A818AF8-7681-4C24-811D-47AD10371497}" dt="2025-07-30T12:06:38.357" v="27"/>
        <pc:sldMkLst>
          <pc:docMk/>
          <pc:sldMk cId="3195878012" sldId="335"/>
        </pc:sldMkLst>
      </pc:sldChg>
      <pc:sldChg chg="modSp">
        <pc:chgData name="Audrey-Anne Marcotte" userId="S::mara3605@usherbrooke.ca::a8b27795-60fb-45e7-85ae-030ae331a8f0" providerId="AD" clId="Web-{6A818AF8-7681-4C24-811D-47AD10371497}" dt="2025-07-30T12:06:15.216" v="19" actId="1076"/>
        <pc:sldMkLst>
          <pc:docMk/>
          <pc:sldMk cId="80704082" sldId="336"/>
        </pc:sldMkLst>
      </pc:sldChg>
      <pc:sldChg chg="addSp delSp modSp">
        <pc:chgData name="Audrey-Anne Marcotte" userId="S::mara3605@usherbrooke.ca::a8b27795-60fb-45e7-85ae-030ae331a8f0" providerId="AD" clId="Web-{6A818AF8-7681-4C24-811D-47AD10371497}" dt="2025-07-30T12:06:48.295" v="30" actId="1076"/>
        <pc:sldMkLst>
          <pc:docMk/>
          <pc:sldMk cId="3890336554" sldId="337"/>
        </pc:sldMkLst>
      </pc:sldChg>
    </pc:docChg>
  </pc:docChgLst>
  <pc:docChgLst>
    <pc:chgData name="Audrey Guy" userId="eb08d5a7-8716-419d-a85f-d8b3373389b8" providerId="ADAL" clId="{04563510-852C-43B2-9053-C9F134B82939}"/>
    <pc:docChg chg="custSel addSld modSld sldOrd">
      <pc:chgData name="Audrey Guy" userId="eb08d5a7-8716-419d-a85f-d8b3373389b8" providerId="ADAL" clId="{04563510-852C-43B2-9053-C9F134B82939}" dt="2025-07-25T21:36:12.459" v="284" actId="113"/>
      <pc:docMkLst>
        <pc:docMk/>
      </pc:docMkLst>
      <pc:sldChg chg="modSp mod">
        <pc:chgData name="Audrey Guy" userId="eb08d5a7-8716-419d-a85f-d8b3373389b8" providerId="ADAL" clId="{04563510-852C-43B2-9053-C9F134B82939}" dt="2025-07-25T18:08:13.921" v="281" actId="14100"/>
        <pc:sldMkLst>
          <pc:docMk/>
          <pc:sldMk cId="0" sldId="259"/>
        </pc:sldMkLst>
      </pc:sldChg>
      <pc:sldChg chg="ord">
        <pc:chgData name="Audrey Guy" userId="eb08d5a7-8716-419d-a85f-d8b3373389b8" providerId="ADAL" clId="{04563510-852C-43B2-9053-C9F134B82939}" dt="2025-07-25T17:53:59.055" v="195"/>
        <pc:sldMkLst>
          <pc:docMk/>
          <pc:sldMk cId="3717149564" sldId="265"/>
        </pc:sldMkLst>
      </pc:sldChg>
      <pc:sldChg chg="delSp modSp mod delAnim">
        <pc:chgData name="Audrey Guy" userId="eb08d5a7-8716-419d-a85f-d8b3373389b8" providerId="ADAL" clId="{04563510-852C-43B2-9053-C9F134B82939}" dt="2025-07-25T18:04:04.078" v="272" actId="1076"/>
        <pc:sldMkLst>
          <pc:docMk/>
          <pc:sldMk cId="2555197474" sldId="268"/>
        </pc:sldMkLst>
      </pc:sldChg>
      <pc:sldChg chg="addSp modSp mod">
        <pc:chgData name="Audrey Guy" userId="eb08d5a7-8716-419d-a85f-d8b3373389b8" providerId="ADAL" clId="{04563510-852C-43B2-9053-C9F134B82939}" dt="2025-07-25T17:42:32.736" v="12" actId="20577"/>
        <pc:sldMkLst>
          <pc:docMk/>
          <pc:sldMk cId="1010001842" sldId="333"/>
        </pc:sldMkLst>
      </pc:sldChg>
      <pc:sldChg chg="addSp modSp mod">
        <pc:chgData name="Audrey Guy" userId="eb08d5a7-8716-419d-a85f-d8b3373389b8" providerId="ADAL" clId="{04563510-852C-43B2-9053-C9F134B82939}" dt="2025-07-25T17:50:45.086" v="180" actId="20577"/>
        <pc:sldMkLst>
          <pc:docMk/>
          <pc:sldMk cId="3195878012" sldId="335"/>
        </pc:sldMkLst>
      </pc:sldChg>
      <pc:sldChg chg="addSp modSp new mod">
        <pc:chgData name="Audrey Guy" userId="eb08d5a7-8716-419d-a85f-d8b3373389b8" providerId="ADAL" clId="{04563510-852C-43B2-9053-C9F134B82939}" dt="2025-07-25T17:44:50.714" v="27" actId="9"/>
        <pc:sldMkLst>
          <pc:docMk/>
          <pc:sldMk cId="80704082" sldId="336"/>
        </pc:sldMkLst>
      </pc:sldChg>
      <pc:sldChg chg="addSp delSp modSp new mod">
        <pc:chgData name="Audrey Guy" userId="eb08d5a7-8716-419d-a85f-d8b3373389b8" providerId="ADAL" clId="{04563510-852C-43B2-9053-C9F134B82939}" dt="2025-07-25T21:36:12.459" v="284" actId="113"/>
        <pc:sldMkLst>
          <pc:docMk/>
          <pc:sldMk cId="3890336554" sldId="337"/>
        </pc:sldMkLst>
      </pc:sldChg>
    </pc:docChg>
  </pc:docChgLst>
  <pc:docChgLst>
    <pc:chgData name="Audrey-Anne Marcotte" userId="a8b27795-60fb-45e7-85ae-030ae331a8f0" providerId="ADAL" clId="{A231A2E3-BBE0-4700-B349-22D39F0342E1}"/>
    <pc:docChg chg="modSld">
      <pc:chgData name="Audrey-Anne Marcotte" userId="a8b27795-60fb-45e7-85ae-030ae331a8f0" providerId="ADAL" clId="{A231A2E3-BBE0-4700-B349-22D39F0342E1}" dt="2025-10-21T12:00:21.301" v="8" actId="20577"/>
      <pc:docMkLst>
        <pc:docMk/>
      </pc:docMkLst>
      <pc:sldChg chg="modSp">
        <pc:chgData name="Audrey-Anne Marcotte" userId="a8b27795-60fb-45e7-85ae-030ae331a8f0" providerId="ADAL" clId="{A231A2E3-BBE0-4700-B349-22D39F0342E1}" dt="2025-10-21T12:00:21.301" v="8" actId="20577"/>
        <pc:sldMkLst>
          <pc:docMk/>
          <pc:sldMk cId="3195878012" sldId="335"/>
        </pc:sldMkLst>
        <pc:spChg chg="mod">
          <ac:chgData name="Audrey-Anne Marcotte" userId="a8b27795-60fb-45e7-85ae-030ae331a8f0" providerId="ADAL" clId="{A231A2E3-BBE0-4700-B349-22D39F0342E1}" dt="2025-10-21T12:00:21.301" v="8" actId="20577"/>
          <ac:spMkLst>
            <pc:docMk/>
            <pc:sldMk cId="3195878012" sldId="335"/>
            <ac:spMk id="8" creationId="{280F40A4-E216-A28B-09B5-F5F2C97271A3}"/>
          </ac:spMkLst>
        </pc:spChg>
      </pc:sldChg>
    </pc:docChg>
  </pc:docChgLst>
  <pc:docChgLst>
    <pc:chgData name="Joelle Lepage" userId="0171402b-baed-4880-b438-773c90760392" providerId="ADAL" clId="{16EDEA55-833E-4BDB-91A7-8DEFA7127EDF}"/>
    <pc:docChg chg="modSld sldOrd">
      <pc:chgData name="Joelle Lepage" userId="0171402b-baed-4880-b438-773c90760392" providerId="ADAL" clId="{16EDEA55-833E-4BDB-91A7-8DEFA7127EDF}" dt="2025-08-21T13:51:22.888" v="16" actId="1076"/>
      <pc:docMkLst>
        <pc:docMk/>
      </pc:docMkLst>
      <pc:sldChg chg="addSp delSp modSp mod">
        <pc:chgData name="Joelle Lepage" userId="0171402b-baed-4880-b438-773c90760392" providerId="ADAL" clId="{16EDEA55-833E-4BDB-91A7-8DEFA7127EDF}" dt="2025-08-21T13:51:02.934" v="11"/>
        <pc:sldMkLst>
          <pc:docMk/>
          <pc:sldMk cId="3717149564" sldId="265"/>
        </pc:sldMkLst>
      </pc:sldChg>
      <pc:sldChg chg="addSp modSp mod">
        <pc:chgData name="Joelle Lepage" userId="0171402b-baed-4880-b438-773c90760392" providerId="ADAL" clId="{16EDEA55-833E-4BDB-91A7-8DEFA7127EDF}" dt="2025-08-21T13:51:22.888" v="16" actId="1076"/>
        <pc:sldMkLst>
          <pc:docMk/>
          <pc:sldMk cId="2808569601" sldId="273"/>
        </pc:sldMkLst>
      </pc:sldChg>
      <pc:sldChg chg="modSp mod">
        <pc:chgData name="Joelle Lepage" userId="0171402b-baed-4880-b438-773c90760392" providerId="ADAL" clId="{16EDEA55-833E-4BDB-91A7-8DEFA7127EDF}" dt="2025-08-11T14:13:30.580" v="4" actId="20577"/>
        <pc:sldMkLst>
          <pc:docMk/>
          <pc:sldMk cId="2713264649" sldId="313"/>
        </pc:sldMkLst>
      </pc:sldChg>
      <pc:sldChg chg="ord">
        <pc:chgData name="Joelle Lepage" userId="0171402b-baed-4880-b438-773c90760392" providerId="ADAL" clId="{16EDEA55-833E-4BDB-91A7-8DEFA7127EDF}" dt="2025-08-07T17:55:43.143" v="1"/>
        <pc:sldMkLst>
          <pc:docMk/>
          <pc:sldMk cId="2479727559" sldId="330"/>
        </pc:sldMkLst>
      </pc:sldChg>
    </pc:docChg>
  </pc:docChgLst>
  <pc:docChgLst>
    <pc:chgData name="Audrey Guy" userId="eb08d5a7-8716-419d-a85f-d8b3373389b8" providerId="ADAL" clId="{B4662AF3-569F-4C1A-B3DE-DEFBCD69A964}"/>
    <pc:docChg chg="undo custSel modSld">
      <pc:chgData name="Audrey Guy" userId="eb08d5a7-8716-419d-a85f-d8b3373389b8" providerId="ADAL" clId="{B4662AF3-569F-4C1A-B3DE-DEFBCD69A964}" dt="2025-08-20T21:31:24.949" v="291" actId="20577"/>
      <pc:docMkLst>
        <pc:docMk/>
      </pc:docMkLst>
      <pc:sldChg chg="modSp mod">
        <pc:chgData name="Audrey Guy" userId="eb08d5a7-8716-419d-a85f-d8b3373389b8" providerId="ADAL" clId="{B4662AF3-569F-4C1A-B3DE-DEFBCD69A964}" dt="2025-08-18T17:30:33.047" v="51" actId="14100"/>
        <pc:sldMkLst>
          <pc:docMk/>
          <pc:sldMk cId="3195917270" sldId="264"/>
        </pc:sldMkLst>
      </pc:sldChg>
      <pc:sldChg chg="modSp mod modNotesTx">
        <pc:chgData name="Audrey Guy" userId="eb08d5a7-8716-419d-a85f-d8b3373389b8" providerId="ADAL" clId="{B4662AF3-569F-4C1A-B3DE-DEFBCD69A964}" dt="2025-08-19T19:33:44.178" v="253" actId="20577"/>
        <pc:sldMkLst>
          <pc:docMk/>
          <pc:sldMk cId="3717149564" sldId="265"/>
        </pc:sldMkLst>
      </pc:sldChg>
      <pc:sldChg chg="modSp mod">
        <pc:chgData name="Audrey Guy" userId="eb08d5a7-8716-419d-a85f-d8b3373389b8" providerId="ADAL" clId="{B4662AF3-569F-4C1A-B3DE-DEFBCD69A964}" dt="2025-08-18T17:47:24.657" v="228" actId="20577"/>
        <pc:sldMkLst>
          <pc:docMk/>
          <pc:sldMk cId="2555197474" sldId="268"/>
        </pc:sldMkLst>
      </pc:sldChg>
      <pc:sldChg chg="modSp mod modNotesTx">
        <pc:chgData name="Audrey Guy" userId="eb08d5a7-8716-419d-a85f-d8b3373389b8" providerId="ADAL" clId="{B4662AF3-569F-4C1A-B3DE-DEFBCD69A964}" dt="2025-08-19T19:35:58.965" v="287" actId="20577"/>
        <pc:sldMkLst>
          <pc:docMk/>
          <pc:sldMk cId="2808569601" sldId="273"/>
        </pc:sldMkLst>
      </pc:sldChg>
      <pc:sldChg chg="modSp mod">
        <pc:chgData name="Audrey Guy" userId="eb08d5a7-8716-419d-a85f-d8b3373389b8" providerId="ADAL" clId="{B4662AF3-569F-4C1A-B3DE-DEFBCD69A964}" dt="2025-08-20T21:31:24.949" v="291" actId="20577"/>
        <pc:sldMkLst>
          <pc:docMk/>
          <pc:sldMk cId="420925159" sldId="328"/>
        </pc:sldMkLst>
      </pc:sldChg>
      <pc:sldChg chg="modSp mod">
        <pc:chgData name="Audrey Guy" userId="eb08d5a7-8716-419d-a85f-d8b3373389b8" providerId="ADAL" clId="{B4662AF3-569F-4C1A-B3DE-DEFBCD69A964}" dt="2025-08-14T13:53:06.498" v="38" actId="20577"/>
        <pc:sldMkLst>
          <pc:docMk/>
          <pc:sldMk cId="861040229" sldId="329"/>
        </pc:sldMkLst>
      </pc:sldChg>
      <pc:sldChg chg="modSp mod">
        <pc:chgData name="Audrey Guy" userId="eb08d5a7-8716-419d-a85f-d8b3373389b8" providerId="ADAL" clId="{B4662AF3-569F-4C1A-B3DE-DEFBCD69A964}" dt="2025-08-20T21:31:14.649" v="289" actId="20577"/>
        <pc:sldMkLst>
          <pc:docMk/>
          <pc:sldMk cId="2479727559" sldId="330"/>
        </pc:sldMkLst>
      </pc:sldChg>
    </pc:docChg>
  </pc:docChgLst>
  <pc:docChgLst>
    <pc:chgData name="Audrey-Anne Marcotte" userId="a8b27795-60fb-45e7-85ae-030ae331a8f0" providerId="ADAL" clId="{816F826F-BEFC-45EC-9BFB-BC9380FAC055}"/>
    <pc:docChg chg="undo custSel modSld">
      <pc:chgData name="Audrey-Anne Marcotte" userId="a8b27795-60fb-45e7-85ae-030ae331a8f0" providerId="ADAL" clId="{816F826F-BEFC-45EC-9BFB-BC9380FAC055}" dt="2025-07-31T17:35:26.680" v="335" actId="1076"/>
      <pc:docMkLst>
        <pc:docMk/>
      </pc:docMkLst>
      <pc:sldChg chg="modSp mod">
        <pc:chgData name="Audrey-Anne Marcotte" userId="a8b27795-60fb-45e7-85ae-030ae331a8f0" providerId="ADAL" clId="{816F826F-BEFC-45EC-9BFB-BC9380FAC055}" dt="2025-07-31T17:35:26.680" v="335" actId="1076"/>
        <pc:sldMkLst>
          <pc:docMk/>
          <pc:sldMk cId="0" sldId="259"/>
        </pc:sldMkLst>
      </pc:sldChg>
      <pc:sldChg chg="modSp">
        <pc:chgData name="Audrey-Anne Marcotte" userId="a8b27795-60fb-45e7-85ae-030ae331a8f0" providerId="ADAL" clId="{816F826F-BEFC-45EC-9BFB-BC9380FAC055}" dt="2025-07-31T17:33:59.633" v="327" actId="207"/>
        <pc:sldMkLst>
          <pc:docMk/>
          <pc:sldMk cId="3195917270" sldId="264"/>
        </pc:sldMkLst>
      </pc:sldChg>
      <pc:sldChg chg="addSp modSp mod">
        <pc:chgData name="Audrey-Anne Marcotte" userId="a8b27795-60fb-45e7-85ae-030ae331a8f0" providerId="ADAL" clId="{816F826F-BEFC-45EC-9BFB-BC9380FAC055}" dt="2025-07-31T14:48:59.010" v="325" actId="207"/>
        <pc:sldMkLst>
          <pc:docMk/>
          <pc:sldMk cId="2555197474" sldId="268"/>
        </pc:sldMkLst>
      </pc:sldChg>
      <pc:sldChg chg="modAnim">
        <pc:chgData name="Audrey-Anne Marcotte" userId="a8b27795-60fb-45e7-85ae-030ae331a8f0" providerId="ADAL" clId="{816F826F-BEFC-45EC-9BFB-BC9380FAC055}" dt="2025-07-28T12:00:30.829" v="218"/>
        <pc:sldMkLst>
          <pc:docMk/>
          <pc:sldMk cId="253032388" sldId="326"/>
        </pc:sldMkLst>
      </pc:sldChg>
      <pc:sldChg chg="addSp modSp modAnim">
        <pc:chgData name="Audrey-Anne Marcotte" userId="a8b27795-60fb-45e7-85ae-030ae331a8f0" providerId="ADAL" clId="{816F826F-BEFC-45EC-9BFB-BC9380FAC055}" dt="2025-07-31T17:34:24.718" v="331"/>
        <pc:sldMkLst>
          <pc:docMk/>
          <pc:sldMk cId="3033481952" sldId="327"/>
        </pc:sldMkLst>
      </pc:sldChg>
      <pc:sldChg chg="modSp">
        <pc:chgData name="Audrey-Anne Marcotte" userId="a8b27795-60fb-45e7-85ae-030ae331a8f0" providerId="ADAL" clId="{816F826F-BEFC-45EC-9BFB-BC9380FAC055}" dt="2025-07-28T12:03:28.677" v="238" actId="113"/>
        <pc:sldMkLst>
          <pc:docMk/>
          <pc:sldMk cId="420925159" sldId="328"/>
        </pc:sldMkLst>
      </pc:sldChg>
      <pc:sldChg chg="addSp delSp modSp mod">
        <pc:chgData name="Audrey-Anne Marcotte" userId="a8b27795-60fb-45e7-85ae-030ae331a8f0" providerId="ADAL" clId="{816F826F-BEFC-45EC-9BFB-BC9380FAC055}" dt="2025-07-31T14:49:04.699" v="326" actId="207"/>
        <pc:sldMkLst>
          <pc:docMk/>
          <pc:sldMk cId="861040229" sldId="329"/>
        </pc:sldMkLst>
      </pc:sldChg>
      <pc:sldChg chg="addSp delSp modSp mod">
        <pc:chgData name="Audrey-Anne Marcotte" userId="a8b27795-60fb-45e7-85ae-030ae331a8f0" providerId="ADAL" clId="{816F826F-BEFC-45EC-9BFB-BC9380FAC055}" dt="2025-07-28T12:03:43.446" v="241" actId="1076"/>
        <pc:sldMkLst>
          <pc:docMk/>
          <pc:sldMk cId="2479727559" sldId="330"/>
        </pc:sldMkLst>
      </pc:sldChg>
      <pc:sldChg chg="modSp mod modAnim">
        <pc:chgData name="Audrey-Anne Marcotte" userId="a8b27795-60fb-45e7-85ae-030ae331a8f0" providerId="ADAL" clId="{816F826F-BEFC-45EC-9BFB-BC9380FAC055}" dt="2025-07-31T17:35:04.348" v="333" actId="1076"/>
        <pc:sldMkLst>
          <pc:docMk/>
          <pc:sldMk cId="532702231" sldId="331"/>
        </pc:sldMkLst>
      </pc:sldChg>
      <pc:sldChg chg="modSp mod">
        <pc:chgData name="Audrey-Anne Marcotte" userId="a8b27795-60fb-45e7-85ae-030ae331a8f0" providerId="ADAL" clId="{816F826F-BEFC-45EC-9BFB-BC9380FAC055}" dt="2025-07-28T11:44:57.477" v="3" actId="1076"/>
        <pc:sldMkLst>
          <pc:docMk/>
          <pc:sldMk cId="1010001842" sldId="333"/>
        </pc:sldMkLst>
      </pc:sldChg>
      <pc:sldChg chg="addSp delSp modSp mod modAnim">
        <pc:chgData name="Audrey-Anne Marcotte" userId="a8b27795-60fb-45e7-85ae-030ae331a8f0" providerId="ADAL" clId="{816F826F-BEFC-45EC-9BFB-BC9380FAC055}" dt="2025-07-28T11:58:15.769" v="193" actId="1076"/>
        <pc:sldMkLst>
          <pc:docMk/>
          <pc:sldMk cId="3195878012" sldId="335"/>
        </pc:sldMkLst>
      </pc:sldChg>
      <pc:sldChg chg="addSp delSp modSp mod delAnim modAnim modCm">
        <pc:chgData name="Audrey-Anne Marcotte" userId="a8b27795-60fb-45e7-85ae-030ae331a8f0" providerId="ADAL" clId="{816F826F-BEFC-45EC-9BFB-BC9380FAC055}" dt="2025-07-28T11:58:26.443" v="194"/>
        <pc:sldMkLst>
          <pc:docMk/>
          <pc:sldMk cId="80704082" sldId="33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udrey-Anne Marcotte" userId="a8b27795-60fb-45e7-85ae-030ae331a8f0" providerId="ADAL" clId="{816F826F-BEFC-45EC-9BFB-BC9380FAC055}" dt="2025-07-28T11:47:11.188" v="52" actId="20577"/>
              <pc2:cmMkLst xmlns:pc2="http://schemas.microsoft.com/office/powerpoint/2019/9/main/command">
                <pc:docMk/>
                <pc:sldMk cId="80704082" sldId="336"/>
                <pc2:cmMk id="{83783637-4B71-4CC0-BB78-2AB677DD7EB6}"/>
              </pc2:cmMkLst>
            </pc226:cmChg>
          </p:ext>
        </pc:extLst>
      </pc:sldChg>
      <pc:sldChg chg="addSp delSp modSp mod delAnim modAnim">
        <pc:chgData name="Audrey-Anne Marcotte" userId="a8b27795-60fb-45e7-85ae-030ae331a8f0" providerId="ADAL" clId="{816F826F-BEFC-45EC-9BFB-BC9380FAC055}" dt="2025-07-28T11:59:56.521" v="215" actId="207"/>
        <pc:sldMkLst>
          <pc:docMk/>
          <pc:sldMk cId="3890336554" sldId="3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EE5E798-22B1-48DA-8B47-1671FC0DF240}" type="datetimeFigureOut">
              <a:rPr lang="fr-CA" smtClean="0"/>
              <a:pPr/>
              <a:t>2025-10-21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05CF359-2D4C-43BD-8EC5-439DED17BC95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734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CF359-2D4C-43BD-8EC5-439DED17BC95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0764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ATTENTION!</a:t>
            </a:r>
          </a:p>
          <a:p>
            <a:r>
              <a:rPr lang="fr-CA" dirty="0"/>
              <a:t>Vous faites écouter la capsule éducative </a:t>
            </a:r>
            <a:r>
              <a:rPr lang="fr-CA" i="1" dirty="0"/>
              <a:t>Être imparfait(e)…c’est parfait! – Partie 1</a:t>
            </a:r>
            <a:r>
              <a:rPr lang="fr-CA" dirty="0"/>
              <a:t> à vos élèves. </a:t>
            </a:r>
          </a:p>
          <a:p>
            <a:r>
              <a:rPr lang="fr-CA" b="1" dirty="0"/>
              <a:t>Pour ce faire, vous choisissez parmi les deux formats suivants celui que vous jugez le plus approprié en fonction des besoins et caractéristiques de vos élèves. </a:t>
            </a:r>
          </a:p>
          <a:p>
            <a:r>
              <a:rPr lang="fr-CA" dirty="0"/>
              <a:t>Notez que les deux formats contiennent essentiellement les mêmes informations.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CF359-2D4C-43BD-8EC5-439DED17BC95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633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CCA29-1D6C-8E13-2A62-E43DBB6D4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752BEB6-8D7C-4218-56AC-EDE744CC2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DAEE362-AE76-DF9E-0F53-153A6A11F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F8E00B-708A-090C-90D7-E61D70FFF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CF359-2D4C-43BD-8EC5-439DED17BC95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0535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ATTENTION ! </a:t>
            </a:r>
          </a:p>
          <a:p>
            <a:r>
              <a:rPr lang="fr-CA"/>
              <a:t>Vous </a:t>
            </a:r>
            <a:r>
              <a:rPr lang="fr-CA" dirty="0"/>
              <a:t>faites écouter la capsule éducative </a:t>
            </a:r>
            <a:r>
              <a:rPr lang="fr-CA" i="1" dirty="0"/>
              <a:t>Être imparfait(e)…c’est parfait! – Partie 2</a:t>
            </a:r>
            <a:r>
              <a:rPr lang="fr-CA" dirty="0"/>
              <a:t> aux élèves. </a:t>
            </a:r>
          </a:p>
          <a:p>
            <a:r>
              <a:rPr lang="fr-CA" b="1" dirty="0"/>
              <a:t>Assurez-vous ici de prendre le même format que celui utilisé précédemment.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CF359-2D4C-43BD-8EC5-439DED17BC95}" type="slidenum">
              <a:rPr lang="fr-CA" smtClean="0"/>
              <a:pPr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6845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CF359-2D4C-43BD-8EC5-439DED17BC95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716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4AF7-9545-454A-8E5B-23F071E09604}" type="datetime1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4444-7C27-43A6-B42C-6AAC7D3FEE0E}" type="datetime1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7E456-C132-480C-ABBD-8EF68804A517}" type="datetime1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C57D-0F17-4436-8DAE-287B7A5A6721}" type="datetime1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B3A0-2259-465D-8DED-5AFD961A3579}" type="datetime1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3541-4130-411D-B2EF-92E011ABDBB2}" type="datetime1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3F11-DCDC-4E19-BAB4-72A452BAAD7C}" type="datetime1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5852-7667-4058-8185-86CA90F22F89}" type="datetime1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30E8-E7E1-4447-AE0F-B295096A7609}" type="datetime1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5DE8-B579-4780-B678-0EC0830236A7}" type="datetime1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2225-5A6C-4CA3-A07D-751C89050312}" type="datetime1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64EE6-B1E2-4BCD-B383-4C451C80F10F}" type="datetime1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6.png"/><Relationship Id="rId39" Type="http://schemas.openxmlformats.org/officeDocument/2006/relationships/image" Target="../media/image19.png"/><Relationship Id="rId21" Type="http://schemas.openxmlformats.org/officeDocument/2006/relationships/image" Target="../media/image1.jpeg"/><Relationship Id="rId34" Type="http://schemas.openxmlformats.org/officeDocument/2006/relationships/image" Target="../media/image14.png"/><Relationship Id="rId42" Type="http://schemas.openxmlformats.org/officeDocument/2006/relationships/hyperlink" Target="https://www.microsoft.com/en-us/legal/intellectualproperty" TargetMode="Externa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image" Target="../media/image9.sv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40" Type="http://schemas.openxmlformats.org/officeDocument/2006/relationships/hyperlink" Target="https://can01.safelinks.protection.outlook.com/?url=https%3A%2F%2Fcreativecommons.org%2Flicenses%2Fby-nc%2F4.0%2F&amp;data=05%7C02%7CAudrey.April%40USherbrooke.ca%7Cf027ec9f66f24606a53a08dd46078032%7C3a5a8744593545f99423b32c3a5de082%7C0%7C0%7C638743720226908609%7CUnknown%7CTWFpbGZsb3d8eyJFbXB0eU1hcGkiOnRydWUsIlYiOiIwLjAuMDAwMCIsIlAiOiJXaW4zMiIsIkFOIjoiTWFpbCIsIldUIjoyfQ%3D%3D%7C0%7C%7C%7C&amp;sdata=4vkCEFcrbp4jJpUJyxFn0voJkuW75yXycne0dZLNh3A%3D&amp;reserved=0" TargetMode="External"/><Relationship Id="rId45" Type="http://schemas.openxmlformats.org/officeDocument/2006/relationships/image" Target="../media/image21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3.sv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11.svg"/><Relationship Id="rId44" Type="http://schemas.openxmlformats.org/officeDocument/2006/relationships/image" Target="../media/image20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2.png"/><Relationship Id="rId27" Type="http://schemas.openxmlformats.org/officeDocument/2006/relationships/image" Target="../media/image7.svg"/><Relationship Id="rId30" Type="http://schemas.openxmlformats.org/officeDocument/2006/relationships/image" Target="../media/image10.png"/><Relationship Id="rId35" Type="http://schemas.openxmlformats.org/officeDocument/2006/relationships/image" Target="../media/image15.svg"/><Relationship Id="rId43" Type="http://schemas.openxmlformats.org/officeDocument/2006/relationships/hyperlink" Target="https://sante-mentale-jeunesse.usherbrooke.ca/hors-piste/" TargetMode="External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5.svg"/><Relationship Id="rId33" Type="http://schemas.openxmlformats.org/officeDocument/2006/relationships/image" Target="../media/image13.svg"/><Relationship Id="rId38" Type="http://schemas.openxmlformats.org/officeDocument/2006/relationships/image" Target="../media/image18.png"/><Relationship Id="rId20" Type="http://schemas.openxmlformats.org/officeDocument/2006/relationships/notesSlide" Target="../notesSlides/notesSlide1.xml"/><Relationship Id="rId41" Type="http://schemas.openxmlformats.org/officeDocument/2006/relationships/hyperlink" Target="https://can01.safelinks.protection.outlook.com/?url=https%3A%2F%2Fwww.canva.com%2Fpolicies%2Fcontent-license-agreement%2F&amp;data=05%7C02%7CAudrey.April%40USherbrooke.ca%7Cf027ec9f66f24606a53a08dd46078032%7C3a5a8744593545f99423b32c3a5de082%7C0%7C0%7C638743720226922278%7CUnknown%7CTWFpbGZsb3d8eyJFbXB0eU1hcGkiOnRydWUsIlYiOiIwLjAuMDAwMCIsIlAiOiJXaW4zMiIsIkFOIjoiTWFpbCIsIldUIjoyfQ%3D%3D%7C0%7C%7C%7C&amp;sdata=%2BvuywfErq5bHne5o1j8woJh71RKq6aXi541KcXQkUrQ%3D&amp;reserved=0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image" Target="../media/image48.svg"/><Relationship Id="rId3" Type="http://schemas.openxmlformats.org/officeDocument/2006/relationships/tags" Target="../tags/tag122.xml"/><Relationship Id="rId21" Type="http://schemas.openxmlformats.org/officeDocument/2006/relationships/image" Target="../media/image12.png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image" Target="../media/image47.png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image" Target="../media/image1.jpe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image" Target="../media/image46.svg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image" Target="../media/image45.png"/><Relationship Id="rId28" Type="http://schemas.openxmlformats.org/officeDocument/2006/relationships/image" Target="../media/image50.svg"/><Relationship Id="rId10" Type="http://schemas.openxmlformats.org/officeDocument/2006/relationships/tags" Target="../tags/tag129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image" Target="../media/image24.svg"/><Relationship Id="rId27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tags" Target="../tags/tag140.xml"/><Relationship Id="rId7" Type="http://schemas.openxmlformats.org/officeDocument/2006/relationships/image" Target="../media/image12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2.png"/><Relationship Id="rId4" Type="http://schemas.openxmlformats.org/officeDocument/2006/relationships/tags" Target="../tags/tag141.xml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53.png"/><Relationship Id="rId3" Type="http://schemas.openxmlformats.org/officeDocument/2006/relationships/tags" Target="../tags/tag144.xml"/><Relationship Id="rId21" Type="http://schemas.openxmlformats.org/officeDocument/2006/relationships/image" Target="../media/image13.svg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image" Target="../media/image44.svg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image" Target="../media/image12.png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image" Target="../media/image32.png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image" Target="../media/image27.svg"/><Relationship Id="rId10" Type="http://schemas.openxmlformats.org/officeDocument/2006/relationships/tags" Target="../tags/tag151.xml"/><Relationship Id="rId19" Type="http://schemas.openxmlformats.org/officeDocument/2006/relationships/image" Target="../media/image1.jpeg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image" Target="../media/image26.png"/><Relationship Id="rId27" Type="http://schemas.openxmlformats.org/officeDocument/2006/relationships/image" Target="../media/image5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tags" Target="../tags/tag171.xml"/><Relationship Id="rId18" Type="http://schemas.openxmlformats.org/officeDocument/2006/relationships/image" Target="../media/image1.jpeg"/><Relationship Id="rId26" Type="http://schemas.openxmlformats.org/officeDocument/2006/relationships/image" Target="../media/image60.png"/><Relationship Id="rId3" Type="http://schemas.openxmlformats.org/officeDocument/2006/relationships/tags" Target="../tags/tag161.xml"/><Relationship Id="rId21" Type="http://schemas.openxmlformats.org/officeDocument/2006/relationships/image" Target="../media/image55.png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59.svg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20" Type="http://schemas.openxmlformats.org/officeDocument/2006/relationships/image" Target="../media/image13.svg"/><Relationship Id="rId29" Type="http://schemas.openxmlformats.org/officeDocument/2006/relationships/image" Target="../media/image63.svg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24" Type="http://schemas.openxmlformats.org/officeDocument/2006/relationships/image" Target="../media/image58.png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23" Type="http://schemas.openxmlformats.org/officeDocument/2006/relationships/image" Target="../media/image57.svg"/><Relationship Id="rId28" Type="http://schemas.openxmlformats.org/officeDocument/2006/relationships/image" Target="../media/image62.png"/><Relationship Id="rId10" Type="http://schemas.openxmlformats.org/officeDocument/2006/relationships/tags" Target="../tags/tag168.xml"/><Relationship Id="rId19" Type="http://schemas.openxmlformats.org/officeDocument/2006/relationships/image" Target="../media/image12.png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Relationship Id="rId22" Type="http://schemas.openxmlformats.org/officeDocument/2006/relationships/image" Target="../media/image56.png"/><Relationship Id="rId27" Type="http://schemas.openxmlformats.org/officeDocument/2006/relationships/image" Target="../media/image61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26" Type="http://schemas.openxmlformats.org/officeDocument/2006/relationships/tags" Target="../tags/tag200.xml"/><Relationship Id="rId39" Type="http://schemas.openxmlformats.org/officeDocument/2006/relationships/image" Target="../media/image1.jpeg"/><Relationship Id="rId21" Type="http://schemas.openxmlformats.org/officeDocument/2006/relationships/tags" Target="../tags/tag195.xml"/><Relationship Id="rId34" Type="http://schemas.openxmlformats.org/officeDocument/2006/relationships/tags" Target="../tags/tag208.xml"/><Relationship Id="rId42" Type="http://schemas.openxmlformats.org/officeDocument/2006/relationships/image" Target="../media/image66.png"/><Relationship Id="rId47" Type="http://schemas.openxmlformats.org/officeDocument/2006/relationships/image" Target="../media/image71.svg"/><Relationship Id="rId7" Type="http://schemas.openxmlformats.org/officeDocument/2006/relationships/tags" Target="../tags/tag181.xml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9" Type="http://schemas.openxmlformats.org/officeDocument/2006/relationships/tags" Target="../tags/tag203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tags" Target="../tags/tag198.xml"/><Relationship Id="rId32" Type="http://schemas.openxmlformats.org/officeDocument/2006/relationships/tags" Target="../tags/tag206.xml"/><Relationship Id="rId37" Type="http://schemas.openxmlformats.org/officeDocument/2006/relationships/tags" Target="../tags/tag211.xml"/><Relationship Id="rId40" Type="http://schemas.openxmlformats.org/officeDocument/2006/relationships/image" Target="../media/image64.png"/><Relationship Id="rId45" Type="http://schemas.openxmlformats.org/officeDocument/2006/relationships/image" Target="../media/image69.svg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tags" Target="../tags/tag197.xml"/><Relationship Id="rId28" Type="http://schemas.openxmlformats.org/officeDocument/2006/relationships/tags" Target="../tags/tag202.xml"/><Relationship Id="rId36" Type="http://schemas.openxmlformats.org/officeDocument/2006/relationships/tags" Target="../tags/tag210.xml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31" Type="http://schemas.openxmlformats.org/officeDocument/2006/relationships/tags" Target="../tags/tag205.xml"/><Relationship Id="rId44" Type="http://schemas.openxmlformats.org/officeDocument/2006/relationships/image" Target="../media/image68.png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tags" Target="../tags/tag196.xml"/><Relationship Id="rId27" Type="http://schemas.openxmlformats.org/officeDocument/2006/relationships/tags" Target="../tags/tag201.xml"/><Relationship Id="rId30" Type="http://schemas.openxmlformats.org/officeDocument/2006/relationships/tags" Target="../tags/tag204.xml"/><Relationship Id="rId35" Type="http://schemas.openxmlformats.org/officeDocument/2006/relationships/tags" Target="../tags/tag209.xml"/><Relationship Id="rId43" Type="http://schemas.openxmlformats.org/officeDocument/2006/relationships/image" Target="../media/image67.svg"/><Relationship Id="rId8" Type="http://schemas.openxmlformats.org/officeDocument/2006/relationships/tags" Target="../tags/tag182.xml"/><Relationship Id="rId3" Type="http://schemas.openxmlformats.org/officeDocument/2006/relationships/tags" Target="../tags/tag177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tags" Target="../tags/tag199.xml"/><Relationship Id="rId33" Type="http://schemas.openxmlformats.org/officeDocument/2006/relationships/tags" Target="../tags/tag207.xml"/><Relationship Id="rId38" Type="http://schemas.openxmlformats.org/officeDocument/2006/relationships/slideLayout" Target="../slideLayouts/slideLayout7.xml"/><Relationship Id="rId46" Type="http://schemas.openxmlformats.org/officeDocument/2006/relationships/image" Target="../media/image70.png"/><Relationship Id="rId20" Type="http://schemas.openxmlformats.org/officeDocument/2006/relationships/tags" Target="../tags/tag194.xml"/><Relationship Id="rId41" Type="http://schemas.openxmlformats.org/officeDocument/2006/relationships/image" Target="../media/image6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image" Target="../media/image1.jpeg"/><Relationship Id="rId18" Type="http://schemas.openxmlformats.org/officeDocument/2006/relationships/image" Target="../media/image12.png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46.svg"/><Relationship Id="rId2" Type="http://schemas.openxmlformats.org/officeDocument/2006/relationships/tags" Target="../tags/tag213.xml"/><Relationship Id="rId16" Type="http://schemas.openxmlformats.org/officeDocument/2006/relationships/image" Target="../media/image45.png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5" Type="http://schemas.openxmlformats.org/officeDocument/2006/relationships/tags" Target="../tags/tag216.xml"/><Relationship Id="rId15" Type="http://schemas.openxmlformats.org/officeDocument/2006/relationships/image" Target="../media/image73.svg"/><Relationship Id="rId10" Type="http://schemas.openxmlformats.org/officeDocument/2006/relationships/tags" Target="../tags/tag221.xml"/><Relationship Id="rId19" Type="http://schemas.openxmlformats.org/officeDocument/2006/relationships/image" Target="../media/image13.svg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image" Target="../media/image75.svg"/><Relationship Id="rId18" Type="http://schemas.openxmlformats.org/officeDocument/2006/relationships/image" Target="../media/image76.png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image" Target="../media/image74.png"/><Relationship Id="rId17" Type="http://schemas.openxmlformats.org/officeDocument/2006/relationships/image" Target="../media/image27.svg"/><Relationship Id="rId2" Type="http://schemas.openxmlformats.org/officeDocument/2006/relationships/tags" Target="../tags/tag224.xml"/><Relationship Id="rId16" Type="http://schemas.openxmlformats.org/officeDocument/2006/relationships/image" Target="../media/image26.png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image" Target="../media/image1.jpeg"/><Relationship Id="rId5" Type="http://schemas.openxmlformats.org/officeDocument/2006/relationships/tags" Target="../tags/tag227.xml"/><Relationship Id="rId15" Type="http://schemas.openxmlformats.org/officeDocument/2006/relationships/image" Target="../media/image13.sv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77.png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video" Target="https://player.vimeo.com/video/1097847372?app_id=122963" TargetMode="External"/><Relationship Id="rId13" Type="http://schemas.openxmlformats.org/officeDocument/2006/relationships/image" Target="../media/image1.jpeg"/><Relationship Id="rId18" Type="http://schemas.openxmlformats.org/officeDocument/2006/relationships/image" Target="../media/image40.svg"/><Relationship Id="rId3" Type="http://schemas.openxmlformats.org/officeDocument/2006/relationships/tags" Target="../tags/tag234.xml"/><Relationship Id="rId21" Type="http://schemas.openxmlformats.org/officeDocument/2006/relationships/image" Target="../media/image31.svg"/><Relationship Id="rId7" Type="http://schemas.openxmlformats.org/officeDocument/2006/relationships/tags" Target="../tags/tag238.xml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39.png"/><Relationship Id="rId2" Type="http://schemas.openxmlformats.org/officeDocument/2006/relationships/tags" Target="../tags/tag233.xml"/><Relationship Id="rId16" Type="http://schemas.openxmlformats.org/officeDocument/2006/relationships/hyperlink" Target="https://sante-mentale-jeunesse.usherbrooke.ca/wp-content/uploads/2025/08/Hps11_capsule_6.2-NarrM_Musique.mp3" TargetMode="External"/><Relationship Id="rId20" Type="http://schemas.openxmlformats.org/officeDocument/2006/relationships/image" Target="../media/image30.png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36.xml"/><Relationship Id="rId15" Type="http://schemas.openxmlformats.org/officeDocument/2006/relationships/image" Target="../media/image13.svg"/><Relationship Id="rId10" Type="http://schemas.openxmlformats.org/officeDocument/2006/relationships/tags" Target="../tags/tag240.xml"/><Relationship Id="rId19" Type="http://schemas.openxmlformats.org/officeDocument/2006/relationships/image" Target="../media/image78.jpeg"/><Relationship Id="rId4" Type="http://schemas.openxmlformats.org/officeDocument/2006/relationships/tags" Target="../tags/tag235.xml"/><Relationship Id="rId9" Type="http://schemas.openxmlformats.org/officeDocument/2006/relationships/tags" Target="../tags/tag239.xml"/><Relationship Id="rId14" Type="http://schemas.openxmlformats.org/officeDocument/2006/relationships/image" Target="../media/image12.png"/><Relationship Id="rId22" Type="http://schemas.openxmlformats.org/officeDocument/2006/relationships/hyperlink" Target="https://vimeo.com/1097847372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tags" Target="../tags/tag253.xml"/><Relationship Id="rId18" Type="http://schemas.openxmlformats.org/officeDocument/2006/relationships/notesSlide" Target="../notesSlides/notesSlide5.xml"/><Relationship Id="rId3" Type="http://schemas.openxmlformats.org/officeDocument/2006/relationships/tags" Target="../tags/tag243.xml"/><Relationship Id="rId21" Type="http://schemas.openxmlformats.org/officeDocument/2006/relationships/image" Target="../media/image13.svg"/><Relationship Id="rId7" Type="http://schemas.openxmlformats.org/officeDocument/2006/relationships/tags" Target="../tags/tag247.xml"/><Relationship Id="rId12" Type="http://schemas.openxmlformats.org/officeDocument/2006/relationships/tags" Target="../tags/tag252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242.xml"/><Relationship Id="rId16" Type="http://schemas.openxmlformats.org/officeDocument/2006/relationships/tags" Target="../tags/tag256.xml"/><Relationship Id="rId20" Type="http://schemas.openxmlformats.org/officeDocument/2006/relationships/image" Target="../media/image12.png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tags" Target="../tags/tag251.xml"/><Relationship Id="rId5" Type="http://schemas.openxmlformats.org/officeDocument/2006/relationships/tags" Target="../tags/tag245.xml"/><Relationship Id="rId15" Type="http://schemas.openxmlformats.org/officeDocument/2006/relationships/tags" Target="../tags/tag255.xml"/><Relationship Id="rId23" Type="http://schemas.openxmlformats.org/officeDocument/2006/relationships/image" Target="../media/image80.svg"/><Relationship Id="rId10" Type="http://schemas.openxmlformats.org/officeDocument/2006/relationships/tags" Target="../tags/tag250.xml"/><Relationship Id="rId19" Type="http://schemas.openxmlformats.org/officeDocument/2006/relationships/image" Target="../media/image1.jpeg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tags" Target="../tags/tag254.xml"/><Relationship Id="rId22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tags" Target="../tags/tag269.xml"/><Relationship Id="rId18" Type="http://schemas.openxmlformats.org/officeDocument/2006/relationships/image" Target="../media/image83.png"/><Relationship Id="rId3" Type="http://schemas.openxmlformats.org/officeDocument/2006/relationships/tags" Target="../tags/tag259.xml"/><Relationship Id="rId21" Type="http://schemas.openxmlformats.org/officeDocument/2006/relationships/image" Target="../media/image13.svg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image" Target="../media/image82.svg"/><Relationship Id="rId25" Type="http://schemas.openxmlformats.org/officeDocument/2006/relationships/image" Target="../media/image48.svg"/><Relationship Id="rId2" Type="http://schemas.openxmlformats.org/officeDocument/2006/relationships/tags" Target="../tags/tag258.xml"/><Relationship Id="rId16" Type="http://schemas.openxmlformats.org/officeDocument/2006/relationships/image" Target="../media/image81.png"/><Relationship Id="rId20" Type="http://schemas.openxmlformats.org/officeDocument/2006/relationships/image" Target="../media/image12.png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24" Type="http://schemas.openxmlformats.org/officeDocument/2006/relationships/image" Target="../media/image47.png"/><Relationship Id="rId5" Type="http://schemas.openxmlformats.org/officeDocument/2006/relationships/tags" Target="../tags/tag261.xml"/><Relationship Id="rId15" Type="http://schemas.openxmlformats.org/officeDocument/2006/relationships/image" Target="../media/image1.jpeg"/><Relationship Id="rId23" Type="http://schemas.openxmlformats.org/officeDocument/2006/relationships/image" Target="../media/image86.svg"/><Relationship Id="rId10" Type="http://schemas.openxmlformats.org/officeDocument/2006/relationships/tags" Target="../tags/tag266.xml"/><Relationship Id="rId19" Type="http://schemas.openxmlformats.org/officeDocument/2006/relationships/image" Target="../media/image84.png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slideLayout" Target="../slideLayouts/slideLayout4.xml"/><Relationship Id="rId22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2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1.jpeg"/><Relationship Id="rId2" Type="http://schemas.openxmlformats.org/officeDocument/2006/relationships/tags" Target="../tags/tag20.xml"/><Relationship Id="rId16" Type="http://schemas.openxmlformats.org/officeDocument/2006/relationships/image" Target="../media/image13.sv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3.xml"/><Relationship Id="rId15" Type="http://schemas.openxmlformats.org/officeDocument/2006/relationships/image" Target="../media/image12.pn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24.svg"/><Relationship Id="rId18" Type="http://schemas.openxmlformats.org/officeDocument/2006/relationships/image" Target="../media/image28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12.png"/><Relationship Id="rId17" Type="http://schemas.openxmlformats.org/officeDocument/2006/relationships/image" Target="../media/image27.svg"/><Relationship Id="rId2" Type="http://schemas.openxmlformats.org/officeDocument/2006/relationships/tags" Target="../tags/tag30.xml"/><Relationship Id="rId16" Type="http://schemas.openxmlformats.org/officeDocument/2006/relationships/image" Target="../media/image26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1.jpeg"/><Relationship Id="rId5" Type="http://schemas.openxmlformats.org/officeDocument/2006/relationships/tags" Target="../tags/tag33.xml"/><Relationship Id="rId15" Type="http://schemas.openxmlformats.org/officeDocument/2006/relationships/image" Target="../media/image25.sv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29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slideLayout" Target="../slideLayouts/slideLayout7.xml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tags" Target="../tags/tag62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29" Type="http://schemas.openxmlformats.org/officeDocument/2006/relationships/image" Target="../media/image12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tags" Target="../tags/tag61.xml"/><Relationship Id="rId32" Type="http://schemas.openxmlformats.org/officeDocument/2006/relationships/image" Target="../media/image31.sv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28" Type="http://schemas.openxmlformats.org/officeDocument/2006/relationships/image" Target="../media/image29.png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image" Target="../media/image30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image" Target="../media/image1.jpeg"/><Relationship Id="rId30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24.sv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../media/image12.png"/><Relationship Id="rId2" Type="http://schemas.openxmlformats.org/officeDocument/2006/relationships/tags" Target="../tags/tag64.xml"/><Relationship Id="rId16" Type="http://schemas.openxmlformats.org/officeDocument/2006/relationships/image" Target="../media/image29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1.jpeg"/><Relationship Id="rId5" Type="http://schemas.openxmlformats.org/officeDocument/2006/relationships/tags" Target="../tags/tag67.xml"/><Relationship Id="rId15" Type="http://schemas.openxmlformats.org/officeDocument/2006/relationships/image" Target="../media/image33.sv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tags" Target="../tags/tag74.xml"/><Relationship Id="rId7" Type="http://schemas.openxmlformats.org/officeDocument/2006/relationships/image" Target="../media/image12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.jpeg"/><Relationship Id="rId11" Type="http://schemas.openxmlformats.org/officeDocument/2006/relationships/image" Target="../media/image3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5.svg"/><Relationship Id="rId4" Type="http://schemas.openxmlformats.org/officeDocument/2006/relationships/tags" Target="../tags/tag75.xml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37.png"/><Relationship Id="rId26" Type="http://schemas.openxmlformats.org/officeDocument/2006/relationships/hyperlink" Target="https://vimeo.com/1097844286" TargetMode="External"/><Relationship Id="rId3" Type="http://schemas.openxmlformats.org/officeDocument/2006/relationships/tags" Target="../tags/tag78.xml"/><Relationship Id="rId21" Type="http://schemas.openxmlformats.org/officeDocument/2006/relationships/image" Target="../media/image39.png"/><Relationship Id="rId7" Type="http://schemas.openxmlformats.org/officeDocument/2006/relationships/tags" Target="../tags/tag82.xml"/><Relationship Id="rId12" Type="http://schemas.openxmlformats.org/officeDocument/2006/relationships/tags" Target="../tags/tag86.xml"/><Relationship Id="rId17" Type="http://schemas.openxmlformats.org/officeDocument/2006/relationships/image" Target="../media/image13.svg"/><Relationship Id="rId25" Type="http://schemas.openxmlformats.org/officeDocument/2006/relationships/image" Target="../media/image43.svg"/><Relationship Id="rId2" Type="http://schemas.openxmlformats.org/officeDocument/2006/relationships/tags" Target="../tags/tag77.xml"/><Relationship Id="rId16" Type="http://schemas.openxmlformats.org/officeDocument/2006/relationships/image" Target="../media/image12.png"/><Relationship Id="rId20" Type="http://schemas.openxmlformats.org/officeDocument/2006/relationships/hyperlink" Target="https://sante-mentale-jeunesse.usherbrooke.ca/wp-content/uploads/2025/08/Hps11_capsule_6.1-NarrM_Musique.mp3" TargetMode="Externa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5.xml"/><Relationship Id="rId24" Type="http://schemas.openxmlformats.org/officeDocument/2006/relationships/image" Target="../media/image42.png"/><Relationship Id="rId5" Type="http://schemas.openxmlformats.org/officeDocument/2006/relationships/tags" Target="../tags/tag80.xml"/><Relationship Id="rId15" Type="http://schemas.openxmlformats.org/officeDocument/2006/relationships/image" Target="../media/image1.jpeg"/><Relationship Id="rId23" Type="http://schemas.openxmlformats.org/officeDocument/2006/relationships/image" Target="../media/image41.jpeg"/><Relationship Id="rId10" Type="http://schemas.openxmlformats.org/officeDocument/2006/relationships/video" Target="https://player.vimeo.com/video/1097844286?app_id=122963" TargetMode="External"/><Relationship Id="rId19" Type="http://schemas.openxmlformats.org/officeDocument/2006/relationships/image" Target="../media/image38.sv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notesSlide" Target="../notesSlides/notesSlide2.xml"/><Relationship Id="rId22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image" Target="../media/image1.jpeg"/><Relationship Id="rId26" Type="http://schemas.openxmlformats.org/officeDocument/2006/relationships/image" Target="../media/image31.svg"/><Relationship Id="rId3" Type="http://schemas.openxmlformats.org/officeDocument/2006/relationships/tags" Target="../tags/tag89.xml"/><Relationship Id="rId21" Type="http://schemas.openxmlformats.org/officeDocument/2006/relationships/image" Target="../media/image6.png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0.png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image" Target="../media/image13.sv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image" Target="../media/image44.svg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image" Target="../media/image32.png"/><Relationship Id="rId10" Type="http://schemas.openxmlformats.org/officeDocument/2006/relationships/tags" Target="../tags/tag96.xml"/><Relationship Id="rId19" Type="http://schemas.openxmlformats.org/officeDocument/2006/relationships/image" Target="../media/image12.pn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05.xml"/><Relationship Id="rId21" Type="http://schemas.openxmlformats.org/officeDocument/2006/relationships/image" Target="../media/image6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image" Target="../media/image1.jpe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10" Type="http://schemas.openxmlformats.org/officeDocument/2006/relationships/tags" Target="../tags/tag112.xml"/><Relationship Id="rId19" Type="http://schemas.openxmlformats.org/officeDocument/2006/relationships/notesSlide" Target="../notesSlides/notesSlide3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2502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>
            <p:custDataLst>
              <p:tags r:id="rId2"/>
            </p:custDataLst>
          </p:nvPr>
        </p:nvSpPr>
        <p:spPr>
          <a:xfrm>
            <a:off x="12554195" y="4391536"/>
            <a:ext cx="5031231" cy="5018653"/>
          </a:xfrm>
          <a:custGeom>
            <a:avLst/>
            <a:gdLst/>
            <a:ahLst/>
            <a:cxnLst/>
            <a:rect l="l" t="t" r="r" b="b"/>
            <a:pathLst>
              <a:path w="5031231" h="5018653">
                <a:moveTo>
                  <a:pt x="0" y="0"/>
                </a:moveTo>
                <a:lnTo>
                  <a:pt x="5031231" y="0"/>
                </a:lnTo>
                <a:lnTo>
                  <a:pt x="5031231" y="5018653"/>
                </a:lnTo>
                <a:lnTo>
                  <a:pt x="0" y="501865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Freeform 4"/>
          <p:cNvSpPr/>
          <p:nvPr>
            <p:custDataLst>
              <p:tags r:id="rId3"/>
            </p:custDataLst>
          </p:nvPr>
        </p:nvSpPr>
        <p:spPr>
          <a:xfrm rot="21447362">
            <a:off x="1857471" y="2912952"/>
            <a:ext cx="14383266" cy="4785705"/>
          </a:xfrm>
          <a:custGeom>
            <a:avLst/>
            <a:gdLst/>
            <a:ahLst/>
            <a:cxnLst/>
            <a:rect l="l" t="t" r="r" b="b"/>
            <a:pathLst>
              <a:path w="14383266" h="4785705">
                <a:moveTo>
                  <a:pt x="0" y="0"/>
                </a:moveTo>
                <a:lnTo>
                  <a:pt x="14383266" y="0"/>
                </a:lnTo>
                <a:lnTo>
                  <a:pt x="14383266" y="4785705"/>
                </a:lnTo>
                <a:lnTo>
                  <a:pt x="0" y="478570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Freeform 5"/>
          <p:cNvSpPr/>
          <p:nvPr>
            <p:custDataLst>
              <p:tags r:id="rId4"/>
            </p:custDataLst>
          </p:nvPr>
        </p:nvSpPr>
        <p:spPr>
          <a:xfrm>
            <a:off x="0" y="0"/>
            <a:ext cx="3058313" cy="3343044"/>
          </a:xfrm>
          <a:custGeom>
            <a:avLst/>
            <a:gdLst/>
            <a:ahLst/>
            <a:cxnLst/>
            <a:rect l="l" t="t" r="r" b="b"/>
            <a:pathLst>
              <a:path w="4125113" h="4114800">
                <a:moveTo>
                  <a:pt x="0" y="0"/>
                </a:moveTo>
                <a:lnTo>
                  <a:pt x="4125113" y="0"/>
                </a:lnTo>
                <a:lnTo>
                  <a:pt x="41251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-37374" t="-23086" b="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6" name="Freeform 6"/>
          <p:cNvSpPr/>
          <p:nvPr>
            <p:custDataLst>
              <p:tags r:id="rId5"/>
            </p:custDataLst>
          </p:nvPr>
        </p:nvSpPr>
        <p:spPr>
          <a:xfrm>
            <a:off x="14975888" y="1838059"/>
            <a:ext cx="1388992" cy="1634108"/>
          </a:xfrm>
          <a:custGeom>
            <a:avLst/>
            <a:gdLst/>
            <a:ahLst/>
            <a:cxnLst/>
            <a:rect l="l" t="t" r="r" b="b"/>
            <a:pathLst>
              <a:path w="1388992" h="1634108">
                <a:moveTo>
                  <a:pt x="0" y="0"/>
                </a:moveTo>
                <a:lnTo>
                  <a:pt x="1388992" y="0"/>
                </a:lnTo>
                <a:lnTo>
                  <a:pt x="1388992" y="1634108"/>
                </a:lnTo>
                <a:lnTo>
                  <a:pt x="0" y="163410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7" name="Freeform 7"/>
          <p:cNvSpPr/>
          <p:nvPr>
            <p:custDataLst>
              <p:tags r:id="rId6"/>
            </p:custDataLst>
          </p:nvPr>
        </p:nvSpPr>
        <p:spPr>
          <a:xfrm>
            <a:off x="1540592" y="7429728"/>
            <a:ext cx="914515" cy="962162"/>
          </a:xfrm>
          <a:custGeom>
            <a:avLst/>
            <a:gdLst/>
            <a:ahLst/>
            <a:cxnLst/>
            <a:rect l="l" t="t" r="r" b="b"/>
            <a:pathLst>
              <a:path w="657869" h="773964">
                <a:moveTo>
                  <a:pt x="0" y="0"/>
                </a:moveTo>
                <a:lnTo>
                  <a:pt x="657870" y="0"/>
                </a:lnTo>
                <a:lnTo>
                  <a:pt x="657870" y="773963"/>
                </a:lnTo>
                <a:lnTo>
                  <a:pt x="0" y="773963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0A426442-423C-C998-69CF-906C3BEB920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21447409">
            <a:off x="13349284" y="6188377"/>
            <a:ext cx="3140265" cy="1424972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B7E9A1D8-EE4E-8CEC-9217-1F0063C5608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38526" y="2698353"/>
            <a:ext cx="885984" cy="862309"/>
          </a:xfrm>
          <a:custGeom>
            <a:avLst/>
            <a:gdLst/>
            <a:ahLst/>
            <a:cxnLst/>
            <a:rect l="l" t="t" r="r" b="b"/>
            <a:pathLst>
              <a:path w="657869" h="773964">
                <a:moveTo>
                  <a:pt x="0" y="0"/>
                </a:moveTo>
                <a:lnTo>
                  <a:pt x="657870" y="0"/>
                </a:lnTo>
                <a:lnTo>
                  <a:pt x="657870" y="773963"/>
                </a:lnTo>
                <a:lnTo>
                  <a:pt x="0" y="773963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>
              <a:solidFill>
                <a:srgbClr val="0038FF"/>
              </a:solidFill>
            </a:endParaRPr>
          </a:p>
        </p:txBody>
      </p:sp>
      <p:pic>
        <p:nvPicPr>
          <p:cNvPr id="12" name="Image 11" descr="Une image contenant habits, Visage humain, illustratio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6D5D4AD0-CEB9-BEDC-2D82-7EAF0E1B4BD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7"/>
          <a:stretch>
            <a:fillRect/>
          </a:stretch>
        </p:blipFill>
        <p:spPr>
          <a:xfrm>
            <a:off x="3380779" y="6135938"/>
            <a:ext cx="4625454" cy="4151062"/>
          </a:xfrm>
          <a:prstGeom prst="rect">
            <a:avLst/>
          </a:prstGeom>
        </p:spPr>
      </p:pic>
      <p:pic>
        <p:nvPicPr>
          <p:cNvPr id="14" name="Image 13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E482F32E-4C99-37A8-96AA-43DF1B3EFB5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22" y="-179478"/>
            <a:ext cx="3196169" cy="1797845"/>
          </a:xfrm>
          <a:prstGeom prst="rect">
            <a:avLst/>
          </a:prstGeom>
        </p:spPr>
      </p:pic>
      <p:pic>
        <p:nvPicPr>
          <p:cNvPr id="16" name="Image 15" descr="Une image contenant Police, Graphiqu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C625E962-DAB1-3765-A250-B2E91E28A2F8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981" y="182439"/>
            <a:ext cx="3068189" cy="1074012"/>
          </a:xfrm>
          <a:prstGeom prst="rect">
            <a:avLst/>
          </a:prstGeom>
        </p:spPr>
      </p:pic>
      <p:pic>
        <p:nvPicPr>
          <p:cNvPr id="20" name="Image 19" descr="Une image contenant carte de visite,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E3BB1B70-272A-E084-460A-6C8D354D37B9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72" y="-1273691"/>
            <a:ext cx="3957828" cy="395782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31B2233-33B6-0656-DCDD-4D881C8FBC5A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0591800" y="9725915"/>
            <a:ext cx="7770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/>
              <a:t>Contenu écrit sous licence </a:t>
            </a:r>
            <a:r>
              <a:rPr lang="fr-CA" sz="1200" u="sng">
                <a:hlinkClick r:id="rId40"/>
              </a:rPr>
              <a:t>CC BY-NC 4.0</a:t>
            </a:r>
            <a:r>
              <a:rPr lang="fr-CA" sz="1200"/>
              <a:t>. Contenu graphique via </a:t>
            </a:r>
            <a:r>
              <a:rPr lang="fr-CA" sz="1200" u="sng" err="1">
                <a:hlinkClick r:id="rId41"/>
              </a:rPr>
              <a:t>Canva</a:t>
            </a:r>
            <a:r>
              <a:rPr lang="fr-CA" sz="1200"/>
              <a:t> et </a:t>
            </a:r>
            <a:r>
              <a:rPr lang="fr-CA" sz="1200" u="sng">
                <a:hlinkClick r:id="rId42"/>
              </a:rPr>
              <a:t>PowerPoint</a:t>
            </a:r>
            <a:r>
              <a:rPr lang="fr-CA" sz="1200"/>
              <a:t> selon la licence en vigueur </a:t>
            </a:r>
          </a:p>
          <a:p>
            <a:r>
              <a:rPr lang="fr-CA" sz="1200"/>
              <a:t>© </a:t>
            </a:r>
            <a:r>
              <a:rPr lang="fr-CA" sz="1200" i="1" u="sng">
                <a:hlinkClick r:id="rId43"/>
              </a:rPr>
              <a:t>Programme HORS-PISTE</a:t>
            </a:r>
            <a:r>
              <a:rPr lang="fr-CA" sz="1200" i="1"/>
              <a:t> </a:t>
            </a:r>
            <a:r>
              <a:rPr lang="fr-CA" sz="1200"/>
              <a:t>par le Centre RBC d'expertise universitaire en santé mentale (2025), Université de Sherbrooke. </a:t>
            </a:r>
          </a:p>
        </p:txBody>
      </p:sp>
      <p:pic>
        <p:nvPicPr>
          <p:cNvPr id="1026" name="Picture 2" descr="Une image contenant symbole, Police, Graphique, capture d’écran&#10;&#10;Description générée automatiquement, Image">
            <a:extLst>
              <a:ext uri="{FF2B5EF4-FFF2-40B4-BE49-F238E27FC236}">
                <a16:creationId xmlns:a16="http://schemas.microsoft.com/office/drawing/2014/main" id="{868BDC72-8E0C-ABBD-B39E-88BB84E6E368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5" y="9760412"/>
            <a:ext cx="1095375" cy="3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C21819E6-8F6E-448F-BB49-653716BB16E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A197D94-81E3-A63E-88E6-A1962EB412E2}"/>
              </a:ext>
            </a:extLst>
          </p:cNvPr>
          <p:cNvPicPr/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31" y="383336"/>
            <a:ext cx="4625454" cy="76321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4AA55C1-32BC-7FB4-553E-CF2BD6C45DFE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 rot="21424921">
            <a:off x="8451570" y="5281851"/>
            <a:ext cx="3666899" cy="836848"/>
          </a:xfrm>
          <a:prstGeom prst="rect">
            <a:avLst/>
          </a:prstGeom>
          <a:solidFill>
            <a:srgbClr val="9BA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1515F9-A44A-1ABF-669E-63C0530B966B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 rot="21442907">
            <a:off x="3930348" y="3997965"/>
            <a:ext cx="10237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CA" sz="7200" b="1">
                <a:latin typeface="+mj-lt"/>
              </a:rPr>
              <a:t>ÊTRE IMPARFAIT(E)… C’EST PARFAIT!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A3C44-55EC-0B78-1BA1-91B09D87A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7661C2B-2C7E-AF98-678D-D357892FB0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88C61109-A7E7-608C-1329-AFBF13FA3D5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161395" y="8925921"/>
            <a:ext cx="3110683" cy="1363045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90A8F82-B04C-3AF7-53E2-4F0732F469D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6067" y="555625"/>
            <a:ext cx="135758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800" b="1">
                <a:solidFill>
                  <a:srgbClr val="0038FF"/>
                </a:solidFill>
              </a:rPr>
              <a:t>L’estime de soi, c’est quoi?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58111E93-3A76-3D92-674B-4B415D1AB94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5240000" y="1905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2800" b="1" smtClean="0"/>
              <a:pPr/>
              <a:t>10</a:t>
            </a:fld>
            <a:endParaRPr lang="en-US" sz="2800" b="1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340FBC3-F41E-C709-88C8-62B143DF797D}"/>
              </a:ext>
            </a:extLst>
          </p:cNvPr>
          <p:cNvGrpSpPr/>
          <p:nvPr/>
        </p:nvGrpSpPr>
        <p:grpSpPr>
          <a:xfrm>
            <a:off x="560339" y="2182036"/>
            <a:ext cx="9151431" cy="7163360"/>
            <a:chOff x="560339" y="2182036"/>
            <a:chExt cx="9151431" cy="7163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E66871-A7B8-A671-5FF8-B1923E72EA1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60339" y="2182036"/>
              <a:ext cx="8088736" cy="683186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38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A70DBCC-DD3B-3F40-9F05-D6B7D4465AF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586341" y="2386547"/>
              <a:ext cx="2125429" cy="2087045"/>
            </a:xfrm>
            <a:custGeom>
              <a:avLst/>
              <a:gdLst/>
              <a:ahLst/>
              <a:cxnLst/>
              <a:rect l="l" t="t" r="r" b="b"/>
              <a:pathLst>
                <a:path w="2964353" h="2808725">
                  <a:moveTo>
                    <a:pt x="0" y="0"/>
                  </a:moveTo>
                  <a:lnTo>
                    <a:pt x="2964353" y="0"/>
                  </a:lnTo>
                  <a:lnTo>
                    <a:pt x="2964353" y="2808724"/>
                  </a:lnTo>
                  <a:lnTo>
                    <a:pt x="0" y="2808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CA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59E483B-EBD7-4A6C-8AEF-552E4B40F494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1410330" y="2506739"/>
              <a:ext cx="63887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5400" b="1"/>
                <a:t>Rappelle-toi!</a:t>
              </a: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BE20F8B8-B65C-0D07-6BB8-F61EF02400C5}"/>
                </a:ext>
              </a:extLst>
            </p:cNvPr>
            <p:cNvGrpSpPr/>
            <p:nvPr>
              <p:custDataLst>
                <p:tags r:id="rId17"/>
              </p:custDataLst>
            </p:nvPr>
          </p:nvGrpSpPr>
          <p:grpSpPr>
            <a:xfrm rot="-96328">
              <a:off x="4613629" y="8655524"/>
              <a:ext cx="3783986" cy="689872"/>
              <a:chOff x="0" y="0"/>
              <a:chExt cx="1656431" cy="408605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8107D28C-8F93-50C4-8B71-2EA54CC8CC58}"/>
                  </a:ext>
                </a:extLst>
              </p:cNvPr>
              <p:cNvSpPr/>
              <p:nvPr/>
            </p:nvSpPr>
            <p:spPr>
              <a:xfrm>
                <a:off x="0" y="0"/>
                <a:ext cx="1656431" cy="408605"/>
              </a:xfrm>
              <a:custGeom>
                <a:avLst/>
                <a:gdLst/>
                <a:ahLst/>
                <a:cxnLst/>
                <a:rect l="l" t="t" r="r" b="b"/>
                <a:pathLst>
                  <a:path w="1656431" h="408605">
                    <a:moveTo>
                      <a:pt x="0" y="0"/>
                    </a:moveTo>
                    <a:lnTo>
                      <a:pt x="1656431" y="0"/>
                    </a:lnTo>
                    <a:lnTo>
                      <a:pt x="1656431" y="408605"/>
                    </a:lnTo>
                    <a:lnTo>
                      <a:pt x="0" y="408605"/>
                    </a:lnTo>
                    <a:close/>
                  </a:path>
                </a:pathLst>
              </a:custGeom>
              <a:solidFill>
                <a:srgbClr val="9BADFF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EDC86223-6853-C7A3-BA04-5692129530B6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656431" cy="4848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2"/>
                  </a:lnSpc>
                </a:pPr>
                <a:endParaRPr/>
              </a:p>
            </p:txBody>
          </p: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174564BB-8FED-6D32-DC02-D4C387ACE06E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865726" y="3677934"/>
              <a:ext cx="6823881" cy="6463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l"/>
              <a:r>
                <a:rPr lang="fr-CA" sz="3600" b="1"/>
                <a:t>L’estime de soi est…​</a:t>
              </a:r>
            </a:p>
          </p:txBody>
        </p:sp>
      </p:grpSp>
      <p:sp>
        <p:nvSpPr>
          <p:cNvPr id="5" name="Freeform 6">
            <a:extLst>
              <a:ext uri="{FF2B5EF4-FFF2-40B4-BE49-F238E27FC236}">
                <a16:creationId xmlns:a16="http://schemas.microsoft.com/office/drawing/2014/main" id="{41D8CF7C-A5FE-1077-7F44-85596E4DE13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65726" y="4615157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50A838-AE7A-08DA-978D-D80007D2B44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586261" y="4652907"/>
            <a:ext cx="6823881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CA" sz="3200" dirty="0"/>
              <a:t>En pleine construction à l’</a:t>
            </a:r>
            <a:r>
              <a:rPr lang="fr-CA" sz="3200" b="1" dirty="0">
                <a:solidFill>
                  <a:srgbClr val="0038FF"/>
                </a:solidFill>
              </a:rPr>
              <a:t>adolescence</a:t>
            </a:r>
            <a:r>
              <a:rPr lang="fr-CA" sz="3200" dirty="0"/>
              <a:t>;​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0980F1B1-564D-BBBE-C0C5-43F9D1AF80D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65726" y="5546048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5E2336FA-CF67-66B2-500B-6F29DB87965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65726" y="7298286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60C8799-27F6-8D89-C992-24CC9C93388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586260" y="5427542"/>
            <a:ext cx="6823881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CA" sz="3200" dirty="0"/>
              <a:t>Influencée par les </a:t>
            </a:r>
            <a:r>
              <a:rPr lang="fr-CA" sz="3200" b="1" dirty="0">
                <a:solidFill>
                  <a:srgbClr val="0038FF"/>
                </a:solidFill>
              </a:rPr>
              <a:t>changements identitaires</a:t>
            </a:r>
            <a:r>
              <a:rPr lang="fr-CA" sz="3200" dirty="0"/>
              <a:t>, les événements et les expériences interpersonnelles vécues;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29F556A-ABF1-982A-A685-5A1C165379B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586260" y="7340399"/>
            <a:ext cx="6823881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CA" sz="3200" dirty="0"/>
              <a:t>Appelée à </a:t>
            </a:r>
            <a:r>
              <a:rPr lang="fr-CA" sz="3200" b="1" dirty="0">
                <a:solidFill>
                  <a:srgbClr val="0038FF"/>
                </a:solidFill>
              </a:rPr>
              <a:t>évoluer dans le temps</a:t>
            </a:r>
            <a:r>
              <a:rPr lang="fr-CA" sz="3200" dirty="0"/>
              <a:t>.</a:t>
            </a:r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A733F800-D043-16D6-BADB-861A65C2890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5592061">
            <a:off x="11555386" y="2620047"/>
            <a:ext cx="3514466" cy="8022683"/>
          </a:xfrm>
          <a:custGeom>
            <a:avLst/>
            <a:gdLst/>
            <a:ahLst/>
            <a:cxnLst/>
            <a:rect l="l" t="t" r="r" b="b"/>
            <a:pathLst>
              <a:path w="3328680" h="8022683">
                <a:moveTo>
                  <a:pt x="0" y="0"/>
                </a:moveTo>
                <a:lnTo>
                  <a:pt x="3328680" y="0"/>
                </a:lnTo>
                <a:lnTo>
                  <a:pt x="3328680" y="8022682"/>
                </a:lnTo>
                <a:lnTo>
                  <a:pt x="0" y="8022682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r="-124506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2CABFD-C561-8AB8-5C5E-F14C4AE0790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rot="202310">
            <a:off x="13951101" y="6433330"/>
            <a:ext cx="3030631" cy="504327"/>
          </a:xfrm>
          <a:prstGeom prst="rect">
            <a:avLst/>
          </a:prstGeom>
          <a:solidFill>
            <a:srgbClr val="9BA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4823DC7-0B15-4046-5237-A9628AE66040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 rot="206434">
            <a:off x="9446805" y="5756812"/>
            <a:ext cx="7731626" cy="206210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3200" b="1"/>
              <a:t>L’important, c’est d’avoir conscience d’où se situe notre estime de soi ici et maintenant, afin de pouvoir la développer et la renforcir avec bienveillance, un pas à la fois! ​</a:t>
            </a:r>
          </a:p>
        </p:txBody>
      </p:sp>
    </p:spTree>
    <p:extLst>
      <p:ext uri="{BB962C8B-B14F-4D97-AF65-F5344CB8AC3E}">
        <p14:creationId xmlns:p14="http://schemas.microsoft.com/office/powerpoint/2010/main" val="303348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4" grpId="0" animBg="1"/>
      <p:bldP spid="15" grpId="0" animBg="1"/>
      <p:bldP spid="18" grpId="0"/>
      <p:bldP spid="19" grpId="0"/>
      <p:bldP spid="21" grpId="0" animBg="1"/>
      <p:bldP spid="22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21ADDC9-2EBC-A712-0038-5054FBDBAEE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F347153B-54EB-742B-BD3E-8E6947C40A3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161395" y="8925921"/>
            <a:ext cx="3110683" cy="1363045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F15EC81-CFAF-C339-36CE-F0986002D24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6067" y="555625"/>
            <a:ext cx="135758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800" b="1">
                <a:solidFill>
                  <a:srgbClr val="0038FF"/>
                </a:solidFill>
              </a:rPr>
              <a:t>Moi réel ou </a:t>
            </a:r>
            <a:r>
              <a:rPr lang="fr-CA" sz="8800" b="1" dirty="0">
                <a:solidFill>
                  <a:srgbClr val="0038FF"/>
                </a:solidFill>
              </a:rPr>
              <a:t>Moi</a:t>
            </a:r>
            <a:r>
              <a:rPr lang="fr-CA" sz="8800" b="1">
                <a:solidFill>
                  <a:srgbClr val="0038FF"/>
                </a:solidFill>
              </a:rPr>
              <a:t> idéal?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6416BF2-1342-7D3B-1166-811E0105B289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5240000" y="1905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2800" b="1" smtClean="0"/>
              <a:pPr/>
              <a:t>11</a:t>
            </a:fld>
            <a:endParaRPr lang="en-US" sz="2800" b="1"/>
          </a:p>
        </p:txBody>
      </p:sp>
      <p:pic>
        <p:nvPicPr>
          <p:cNvPr id="8" name="Image 7" descr="Une image contenant clipart, émoticône, smiley, Graphique&#10;&#10;Le contenu généré par l’IA peut être incorrect.">
            <a:extLst>
              <a:ext uri="{FF2B5EF4-FFF2-40B4-BE49-F238E27FC236}">
                <a16:creationId xmlns:a16="http://schemas.microsoft.com/office/drawing/2014/main" id="{89684C93-DED2-4DAB-F980-5CB525CF97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7125"/>
            <a:ext cx="9511204" cy="4752749"/>
          </a:xfrm>
          <a:prstGeom prst="rect">
            <a:avLst/>
          </a:prstGeom>
        </p:spPr>
      </p:pic>
      <p:pic>
        <p:nvPicPr>
          <p:cNvPr id="10" name="Image 9" descr="Une image contenant émoticône, clipart, smiley, Graphique&#10;&#10;Le contenu généré par l’IA peut être incorrect.">
            <a:extLst>
              <a:ext uri="{FF2B5EF4-FFF2-40B4-BE49-F238E27FC236}">
                <a16:creationId xmlns:a16="http://schemas.microsoft.com/office/drawing/2014/main" id="{8B0A3CA9-E026-11AC-5603-5B670F1911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204" y="2616027"/>
            <a:ext cx="7585451" cy="505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27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7CFD9-6CE8-DFC1-8A04-01BC9F248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B89BF45-B35A-5BB6-1C08-A722631A3E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D74F53B2-01BD-566D-A56C-BB2B7E18E68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161395" y="8925921"/>
            <a:ext cx="3110683" cy="1363045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EE57E5F-B8B3-79C0-16C6-14D9CB3A791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6067" y="555625"/>
            <a:ext cx="135758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800" b="1">
                <a:solidFill>
                  <a:srgbClr val="0038FF"/>
                </a:solidFill>
              </a:rPr>
              <a:t>Moi réel ou </a:t>
            </a:r>
            <a:r>
              <a:rPr lang="fr-CA" sz="8800" b="1" dirty="0">
                <a:solidFill>
                  <a:srgbClr val="0038FF"/>
                </a:solidFill>
              </a:rPr>
              <a:t>Moi</a:t>
            </a:r>
            <a:r>
              <a:rPr lang="fr-CA" sz="8800" b="1">
                <a:solidFill>
                  <a:srgbClr val="0038FF"/>
                </a:solidFill>
              </a:rPr>
              <a:t> idéal?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CFC9C076-3F16-708E-0F4B-8766EB6380E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5240000" y="1905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2800" b="1" smtClean="0"/>
              <a:pPr/>
              <a:t>12</a:t>
            </a:fld>
            <a:endParaRPr lang="en-US" sz="2800" b="1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A79FCD06-A6B7-0B44-7C10-16934407A49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21404279">
            <a:off x="502594" y="2500440"/>
            <a:ext cx="8776150" cy="2933200"/>
          </a:xfrm>
          <a:custGeom>
            <a:avLst/>
            <a:gdLst>
              <a:gd name="connsiteX0" fmla="*/ 0 w 8776150"/>
              <a:gd name="connsiteY0" fmla="*/ 0 h 2933200"/>
              <a:gd name="connsiteX1" fmla="*/ 672838 w 8776150"/>
              <a:gd name="connsiteY1" fmla="*/ 0 h 2933200"/>
              <a:gd name="connsiteX2" fmla="*/ 1082392 w 8776150"/>
              <a:gd name="connsiteY2" fmla="*/ 0 h 2933200"/>
              <a:gd name="connsiteX3" fmla="*/ 1755230 w 8776150"/>
              <a:gd name="connsiteY3" fmla="*/ 0 h 2933200"/>
              <a:gd name="connsiteX4" fmla="*/ 2077022 w 8776150"/>
              <a:gd name="connsiteY4" fmla="*/ 0 h 2933200"/>
              <a:gd name="connsiteX5" fmla="*/ 2486576 w 8776150"/>
              <a:gd name="connsiteY5" fmla="*/ 0 h 2933200"/>
              <a:gd name="connsiteX6" fmla="*/ 3159414 w 8776150"/>
              <a:gd name="connsiteY6" fmla="*/ 0 h 2933200"/>
              <a:gd name="connsiteX7" fmla="*/ 3656729 w 8776150"/>
              <a:gd name="connsiteY7" fmla="*/ 0 h 2933200"/>
              <a:gd name="connsiteX8" fmla="*/ 4154044 w 8776150"/>
              <a:gd name="connsiteY8" fmla="*/ 0 h 2933200"/>
              <a:gd name="connsiteX9" fmla="*/ 4475836 w 8776150"/>
              <a:gd name="connsiteY9" fmla="*/ 0 h 2933200"/>
              <a:gd name="connsiteX10" fmla="*/ 5236436 w 8776150"/>
              <a:gd name="connsiteY10" fmla="*/ 0 h 2933200"/>
              <a:gd name="connsiteX11" fmla="*/ 5645990 w 8776150"/>
              <a:gd name="connsiteY11" fmla="*/ 0 h 2933200"/>
              <a:gd name="connsiteX12" fmla="*/ 6055543 w 8776150"/>
              <a:gd name="connsiteY12" fmla="*/ 0 h 2933200"/>
              <a:gd name="connsiteX13" fmla="*/ 6816143 w 8776150"/>
              <a:gd name="connsiteY13" fmla="*/ 0 h 2933200"/>
              <a:gd name="connsiteX14" fmla="*/ 7225697 w 8776150"/>
              <a:gd name="connsiteY14" fmla="*/ 0 h 2933200"/>
              <a:gd name="connsiteX15" fmla="*/ 7810773 w 8776150"/>
              <a:gd name="connsiteY15" fmla="*/ 0 h 2933200"/>
              <a:gd name="connsiteX16" fmla="*/ 8776150 w 8776150"/>
              <a:gd name="connsiteY16" fmla="*/ 0 h 2933200"/>
              <a:gd name="connsiteX17" fmla="*/ 8776150 w 8776150"/>
              <a:gd name="connsiteY17" fmla="*/ 615972 h 2933200"/>
              <a:gd name="connsiteX18" fmla="*/ 8776150 w 8776150"/>
              <a:gd name="connsiteY18" fmla="*/ 1143948 h 2933200"/>
              <a:gd name="connsiteX19" fmla="*/ 8776150 w 8776150"/>
              <a:gd name="connsiteY19" fmla="*/ 1701256 h 2933200"/>
              <a:gd name="connsiteX20" fmla="*/ 8776150 w 8776150"/>
              <a:gd name="connsiteY20" fmla="*/ 2229232 h 2933200"/>
              <a:gd name="connsiteX21" fmla="*/ 8776150 w 8776150"/>
              <a:gd name="connsiteY21" fmla="*/ 2933200 h 2933200"/>
              <a:gd name="connsiteX22" fmla="*/ 8103312 w 8776150"/>
              <a:gd name="connsiteY22" fmla="*/ 2933200 h 2933200"/>
              <a:gd name="connsiteX23" fmla="*/ 7693758 w 8776150"/>
              <a:gd name="connsiteY23" fmla="*/ 2933200 h 2933200"/>
              <a:gd name="connsiteX24" fmla="*/ 7284205 w 8776150"/>
              <a:gd name="connsiteY24" fmla="*/ 2933200 h 2933200"/>
              <a:gd name="connsiteX25" fmla="*/ 6611366 w 8776150"/>
              <a:gd name="connsiteY25" fmla="*/ 2933200 h 2933200"/>
              <a:gd name="connsiteX26" fmla="*/ 6201813 w 8776150"/>
              <a:gd name="connsiteY26" fmla="*/ 2933200 h 2933200"/>
              <a:gd name="connsiteX27" fmla="*/ 5528975 w 8776150"/>
              <a:gd name="connsiteY27" fmla="*/ 2933200 h 2933200"/>
              <a:gd name="connsiteX28" fmla="*/ 5031659 w 8776150"/>
              <a:gd name="connsiteY28" fmla="*/ 2933200 h 2933200"/>
              <a:gd name="connsiteX29" fmla="*/ 4446583 w 8776150"/>
              <a:gd name="connsiteY29" fmla="*/ 2933200 h 2933200"/>
              <a:gd name="connsiteX30" fmla="*/ 3949268 w 8776150"/>
              <a:gd name="connsiteY30" fmla="*/ 2933200 h 2933200"/>
              <a:gd name="connsiteX31" fmla="*/ 3451952 w 8776150"/>
              <a:gd name="connsiteY31" fmla="*/ 2933200 h 2933200"/>
              <a:gd name="connsiteX32" fmla="*/ 2691353 w 8776150"/>
              <a:gd name="connsiteY32" fmla="*/ 2933200 h 2933200"/>
              <a:gd name="connsiteX33" fmla="*/ 1930753 w 8776150"/>
              <a:gd name="connsiteY33" fmla="*/ 2933200 h 2933200"/>
              <a:gd name="connsiteX34" fmla="*/ 1257915 w 8776150"/>
              <a:gd name="connsiteY34" fmla="*/ 2933200 h 2933200"/>
              <a:gd name="connsiteX35" fmla="*/ 760600 w 8776150"/>
              <a:gd name="connsiteY35" fmla="*/ 2933200 h 2933200"/>
              <a:gd name="connsiteX36" fmla="*/ 0 w 8776150"/>
              <a:gd name="connsiteY36" fmla="*/ 2933200 h 2933200"/>
              <a:gd name="connsiteX37" fmla="*/ 0 w 8776150"/>
              <a:gd name="connsiteY37" fmla="*/ 2317228 h 2933200"/>
              <a:gd name="connsiteX38" fmla="*/ 0 w 8776150"/>
              <a:gd name="connsiteY38" fmla="*/ 1759920 h 2933200"/>
              <a:gd name="connsiteX39" fmla="*/ 0 w 8776150"/>
              <a:gd name="connsiteY39" fmla="*/ 1143948 h 2933200"/>
              <a:gd name="connsiteX40" fmla="*/ 0 w 8776150"/>
              <a:gd name="connsiteY40" fmla="*/ 645304 h 2933200"/>
              <a:gd name="connsiteX41" fmla="*/ 0 w 8776150"/>
              <a:gd name="connsiteY41" fmla="*/ 0 h 29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776150" h="2933200" fill="none" extrusionOk="0">
                <a:moveTo>
                  <a:pt x="0" y="0"/>
                </a:moveTo>
                <a:cubicBezTo>
                  <a:pt x="152191" y="-13116"/>
                  <a:pt x="439955" y="51677"/>
                  <a:pt x="672838" y="0"/>
                </a:cubicBezTo>
                <a:cubicBezTo>
                  <a:pt x="905721" y="-51677"/>
                  <a:pt x="913586" y="16417"/>
                  <a:pt x="1082392" y="0"/>
                </a:cubicBezTo>
                <a:cubicBezTo>
                  <a:pt x="1251198" y="-16417"/>
                  <a:pt x="1527707" y="26563"/>
                  <a:pt x="1755230" y="0"/>
                </a:cubicBezTo>
                <a:cubicBezTo>
                  <a:pt x="1982753" y="-26563"/>
                  <a:pt x="1970974" y="16768"/>
                  <a:pt x="2077022" y="0"/>
                </a:cubicBezTo>
                <a:cubicBezTo>
                  <a:pt x="2183070" y="-16768"/>
                  <a:pt x="2343789" y="10108"/>
                  <a:pt x="2486576" y="0"/>
                </a:cubicBezTo>
                <a:cubicBezTo>
                  <a:pt x="2629363" y="-10108"/>
                  <a:pt x="2882540" y="29273"/>
                  <a:pt x="3159414" y="0"/>
                </a:cubicBezTo>
                <a:cubicBezTo>
                  <a:pt x="3436288" y="-29273"/>
                  <a:pt x="3534347" y="24302"/>
                  <a:pt x="3656729" y="0"/>
                </a:cubicBezTo>
                <a:cubicBezTo>
                  <a:pt x="3779111" y="-24302"/>
                  <a:pt x="4040428" y="6789"/>
                  <a:pt x="4154044" y="0"/>
                </a:cubicBezTo>
                <a:cubicBezTo>
                  <a:pt x="4267661" y="-6789"/>
                  <a:pt x="4373527" y="29259"/>
                  <a:pt x="4475836" y="0"/>
                </a:cubicBezTo>
                <a:cubicBezTo>
                  <a:pt x="4578145" y="-29259"/>
                  <a:pt x="5076502" y="47880"/>
                  <a:pt x="5236436" y="0"/>
                </a:cubicBezTo>
                <a:cubicBezTo>
                  <a:pt x="5396370" y="-47880"/>
                  <a:pt x="5472727" y="46171"/>
                  <a:pt x="5645990" y="0"/>
                </a:cubicBezTo>
                <a:cubicBezTo>
                  <a:pt x="5819253" y="-46171"/>
                  <a:pt x="5898524" y="36793"/>
                  <a:pt x="6055543" y="0"/>
                </a:cubicBezTo>
                <a:cubicBezTo>
                  <a:pt x="6212562" y="-36793"/>
                  <a:pt x="6545538" y="61160"/>
                  <a:pt x="6816143" y="0"/>
                </a:cubicBezTo>
                <a:cubicBezTo>
                  <a:pt x="7086748" y="-61160"/>
                  <a:pt x="7062487" y="35412"/>
                  <a:pt x="7225697" y="0"/>
                </a:cubicBezTo>
                <a:cubicBezTo>
                  <a:pt x="7388907" y="-35412"/>
                  <a:pt x="7541002" y="9601"/>
                  <a:pt x="7810773" y="0"/>
                </a:cubicBezTo>
                <a:cubicBezTo>
                  <a:pt x="8080544" y="-9601"/>
                  <a:pt x="8335483" y="81116"/>
                  <a:pt x="8776150" y="0"/>
                </a:cubicBezTo>
                <a:cubicBezTo>
                  <a:pt x="8831959" y="129948"/>
                  <a:pt x="8717460" y="384211"/>
                  <a:pt x="8776150" y="615972"/>
                </a:cubicBezTo>
                <a:cubicBezTo>
                  <a:pt x="8834840" y="847733"/>
                  <a:pt x="8747196" y="1001715"/>
                  <a:pt x="8776150" y="1143948"/>
                </a:cubicBezTo>
                <a:cubicBezTo>
                  <a:pt x="8805104" y="1286181"/>
                  <a:pt x="8752156" y="1449425"/>
                  <a:pt x="8776150" y="1701256"/>
                </a:cubicBezTo>
                <a:cubicBezTo>
                  <a:pt x="8800144" y="1953087"/>
                  <a:pt x="8761064" y="2096627"/>
                  <a:pt x="8776150" y="2229232"/>
                </a:cubicBezTo>
                <a:cubicBezTo>
                  <a:pt x="8791236" y="2361837"/>
                  <a:pt x="8749160" y="2666770"/>
                  <a:pt x="8776150" y="2933200"/>
                </a:cubicBezTo>
                <a:cubicBezTo>
                  <a:pt x="8484877" y="3013689"/>
                  <a:pt x="8408424" y="2931483"/>
                  <a:pt x="8103312" y="2933200"/>
                </a:cubicBezTo>
                <a:cubicBezTo>
                  <a:pt x="7798200" y="2934917"/>
                  <a:pt x="7847960" y="2922418"/>
                  <a:pt x="7693758" y="2933200"/>
                </a:cubicBezTo>
                <a:cubicBezTo>
                  <a:pt x="7539556" y="2943982"/>
                  <a:pt x="7392268" y="2890335"/>
                  <a:pt x="7284205" y="2933200"/>
                </a:cubicBezTo>
                <a:cubicBezTo>
                  <a:pt x="7176142" y="2976065"/>
                  <a:pt x="6750523" y="2882122"/>
                  <a:pt x="6611366" y="2933200"/>
                </a:cubicBezTo>
                <a:cubicBezTo>
                  <a:pt x="6472209" y="2984278"/>
                  <a:pt x="6334341" y="2906851"/>
                  <a:pt x="6201813" y="2933200"/>
                </a:cubicBezTo>
                <a:cubicBezTo>
                  <a:pt x="6069285" y="2959549"/>
                  <a:pt x="5857266" y="2898573"/>
                  <a:pt x="5528975" y="2933200"/>
                </a:cubicBezTo>
                <a:cubicBezTo>
                  <a:pt x="5200684" y="2967827"/>
                  <a:pt x="5251503" y="2926496"/>
                  <a:pt x="5031659" y="2933200"/>
                </a:cubicBezTo>
                <a:cubicBezTo>
                  <a:pt x="4811815" y="2939904"/>
                  <a:pt x="4658151" y="2915906"/>
                  <a:pt x="4446583" y="2933200"/>
                </a:cubicBezTo>
                <a:cubicBezTo>
                  <a:pt x="4235015" y="2950494"/>
                  <a:pt x="4130298" y="2884587"/>
                  <a:pt x="3949268" y="2933200"/>
                </a:cubicBezTo>
                <a:cubicBezTo>
                  <a:pt x="3768239" y="2981813"/>
                  <a:pt x="3607886" y="2898797"/>
                  <a:pt x="3451952" y="2933200"/>
                </a:cubicBezTo>
                <a:cubicBezTo>
                  <a:pt x="3296018" y="2967603"/>
                  <a:pt x="2967339" y="2853492"/>
                  <a:pt x="2691353" y="2933200"/>
                </a:cubicBezTo>
                <a:cubicBezTo>
                  <a:pt x="2415367" y="3012908"/>
                  <a:pt x="2298622" y="2892290"/>
                  <a:pt x="1930753" y="2933200"/>
                </a:cubicBezTo>
                <a:cubicBezTo>
                  <a:pt x="1562884" y="2974110"/>
                  <a:pt x="1456392" y="2911127"/>
                  <a:pt x="1257915" y="2933200"/>
                </a:cubicBezTo>
                <a:cubicBezTo>
                  <a:pt x="1059438" y="2955273"/>
                  <a:pt x="1007486" y="2910777"/>
                  <a:pt x="760600" y="2933200"/>
                </a:cubicBezTo>
                <a:cubicBezTo>
                  <a:pt x="513715" y="2955623"/>
                  <a:pt x="211387" y="2906906"/>
                  <a:pt x="0" y="2933200"/>
                </a:cubicBezTo>
                <a:cubicBezTo>
                  <a:pt x="-35008" y="2670706"/>
                  <a:pt x="38504" y="2561007"/>
                  <a:pt x="0" y="2317228"/>
                </a:cubicBezTo>
                <a:cubicBezTo>
                  <a:pt x="-38504" y="2073449"/>
                  <a:pt x="50888" y="1983618"/>
                  <a:pt x="0" y="1759920"/>
                </a:cubicBezTo>
                <a:cubicBezTo>
                  <a:pt x="-50888" y="1536222"/>
                  <a:pt x="65035" y="1350808"/>
                  <a:pt x="0" y="1143948"/>
                </a:cubicBezTo>
                <a:cubicBezTo>
                  <a:pt x="-65035" y="937088"/>
                  <a:pt x="55100" y="790805"/>
                  <a:pt x="0" y="645304"/>
                </a:cubicBezTo>
                <a:cubicBezTo>
                  <a:pt x="-55100" y="499803"/>
                  <a:pt x="1023" y="156353"/>
                  <a:pt x="0" y="0"/>
                </a:cubicBezTo>
                <a:close/>
              </a:path>
              <a:path w="8776150" h="2933200" stroke="0" extrusionOk="0">
                <a:moveTo>
                  <a:pt x="0" y="0"/>
                </a:moveTo>
                <a:cubicBezTo>
                  <a:pt x="121558" y="-38254"/>
                  <a:pt x="270547" y="5969"/>
                  <a:pt x="409554" y="0"/>
                </a:cubicBezTo>
                <a:cubicBezTo>
                  <a:pt x="548561" y="-5969"/>
                  <a:pt x="863025" y="55204"/>
                  <a:pt x="1170153" y="0"/>
                </a:cubicBezTo>
                <a:cubicBezTo>
                  <a:pt x="1477281" y="-55204"/>
                  <a:pt x="1749110" y="44145"/>
                  <a:pt x="1930753" y="0"/>
                </a:cubicBezTo>
                <a:cubicBezTo>
                  <a:pt x="2112396" y="-44145"/>
                  <a:pt x="2251945" y="18886"/>
                  <a:pt x="2340307" y="0"/>
                </a:cubicBezTo>
                <a:cubicBezTo>
                  <a:pt x="2428669" y="-18886"/>
                  <a:pt x="2814960" y="26816"/>
                  <a:pt x="3013145" y="0"/>
                </a:cubicBezTo>
                <a:cubicBezTo>
                  <a:pt x="3211330" y="-26816"/>
                  <a:pt x="3255088" y="110"/>
                  <a:pt x="3334937" y="0"/>
                </a:cubicBezTo>
                <a:cubicBezTo>
                  <a:pt x="3414786" y="-110"/>
                  <a:pt x="3855239" y="48512"/>
                  <a:pt x="4095537" y="0"/>
                </a:cubicBezTo>
                <a:cubicBezTo>
                  <a:pt x="4335835" y="-48512"/>
                  <a:pt x="4401769" y="22387"/>
                  <a:pt x="4680613" y="0"/>
                </a:cubicBezTo>
                <a:cubicBezTo>
                  <a:pt x="4959457" y="-22387"/>
                  <a:pt x="4946339" y="3377"/>
                  <a:pt x="5090167" y="0"/>
                </a:cubicBezTo>
                <a:cubicBezTo>
                  <a:pt x="5233995" y="-3377"/>
                  <a:pt x="5482067" y="14512"/>
                  <a:pt x="5587482" y="0"/>
                </a:cubicBezTo>
                <a:cubicBezTo>
                  <a:pt x="5692897" y="-14512"/>
                  <a:pt x="5993653" y="17216"/>
                  <a:pt x="6172559" y="0"/>
                </a:cubicBezTo>
                <a:cubicBezTo>
                  <a:pt x="6351465" y="-17216"/>
                  <a:pt x="6538168" y="4282"/>
                  <a:pt x="6669874" y="0"/>
                </a:cubicBezTo>
                <a:cubicBezTo>
                  <a:pt x="6801581" y="-4282"/>
                  <a:pt x="7068077" y="32324"/>
                  <a:pt x="7430474" y="0"/>
                </a:cubicBezTo>
                <a:cubicBezTo>
                  <a:pt x="7792871" y="-32324"/>
                  <a:pt x="7824323" y="5854"/>
                  <a:pt x="8103312" y="0"/>
                </a:cubicBezTo>
                <a:cubicBezTo>
                  <a:pt x="8382301" y="-5854"/>
                  <a:pt x="8489403" y="48203"/>
                  <a:pt x="8776150" y="0"/>
                </a:cubicBezTo>
                <a:cubicBezTo>
                  <a:pt x="8784528" y="262468"/>
                  <a:pt x="8762157" y="331784"/>
                  <a:pt x="8776150" y="557308"/>
                </a:cubicBezTo>
                <a:cubicBezTo>
                  <a:pt x="8790143" y="782832"/>
                  <a:pt x="8765638" y="883660"/>
                  <a:pt x="8776150" y="1085284"/>
                </a:cubicBezTo>
                <a:cubicBezTo>
                  <a:pt x="8786662" y="1286908"/>
                  <a:pt x="8705221" y="1450044"/>
                  <a:pt x="8776150" y="1701256"/>
                </a:cubicBezTo>
                <a:cubicBezTo>
                  <a:pt x="8847079" y="1952468"/>
                  <a:pt x="8749997" y="2010453"/>
                  <a:pt x="8776150" y="2229232"/>
                </a:cubicBezTo>
                <a:cubicBezTo>
                  <a:pt x="8802303" y="2448011"/>
                  <a:pt x="8766337" y="2778833"/>
                  <a:pt x="8776150" y="2933200"/>
                </a:cubicBezTo>
                <a:cubicBezTo>
                  <a:pt x="8552628" y="2969654"/>
                  <a:pt x="8386921" y="2876814"/>
                  <a:pt x="8191073" y="2933200"/>
                </a:cubicBezTo>
                <a:cubicBezTo>
                  <a:pt x="7995225" y="2989586"/>
                  <a:pt x="8021614" y="2904333"/>
                  <a:pt x="7869281" y="2933200"/>
                </a:cubicBezTo>
                <a:cubicBezTo>
                  <a:pt x="7716948" y="2962067"/>
                  <a:pt x="7510718" y="2888394"/>
                  <a:pt x="7196443" y="2933200"/>
                </a:cubicBezTo>
                <a:cubicBezTo>
                  <a:pt x="6882168" y="2978006"/>
                  <a:pt x="6853181" y="2907458"/>
                  <a:pt x="6699128" y="2933200"/>
                </a:cubicBezTo>
                <a:cubicBezTo>
                  <a:pt x="6545075" y="2958942"/>
                  <a:pt x="6386157" y="2912177"/>
                  <a:pt x="6201813" y="2933200"/>
                </a:cubicBezTo>
                <a:cubicBezTo>
                  <a:pt x="6017470" y="2954223"/>
                  <a:pt x="5864211" y="2882434"/>
                  <a:pt x="5704498" y="2933200"/>
                </a:cubicBezTo>
                <a:cubicBezTo>
                  <a:pt x="5544785" y="2983966"/>
                  <a:pt x="5273155" y="2928664"/>
                  <a:pt x="5031659" y="2933200"/>
                </a:cubicBezTo>
                <a:cubicBezTo>
                  <a:pt x="4790163" y="2937736"/>
                  <a:pt x="4826428" y="2921477"/>
                  <a:pt x="4622106" y="2933200"/>
                </a:cubicBezTo>
                <a:cubicBezTo>
                  <a:pt x="4417784" y="2944923"/>
                  <a:pt x="4148738" y="2887331"/>
                  <a:pt x="3861506" y="2933200"/>
                </a:cubicBezTo>
                <a:cubicBezTo>
                  <a:pt x="3574274" y="2979069"/>
                  <a:pt x="3414553" y="2919839"/>
                  <a:pt x="3276429" y="2933200"/>
                </a:cubicBezTo>
                <a:cubicBezTo>
                  <a:pt x="3138305" y="2946561"/>
                  <a:pt x="3008037" y="2921317"/>
                  <a:pt x="2866876" y="2933200"/>
                </a:cubicBezTo>
                <a:cubicBezTo>
                  <a:pt x="2725715" y="2945083"/>
                  <a:pt x="2587554" y="2913027"/>
                  <a:pt x="2369561" y="2933200"/>
                </a:cubicBezTo>
                <a:cubicBezTo>
                  <a:pt x="2151568" y="2953373"/>
                  <a:pt x="2118572" y="2924527"/>
                  <a:pt x="2047768" y="2933200"/>
                </a:cubicBezTo>
                <a:cubicBezTo>
                  <a:pt x="1976964" y="2941873"/>
                  <a:pt x="1662055" y="2903113"/>
                  <a:pt x="1462692" y="2933200"/>
                </a:cubicBezTo>
                <a:cubicBezTo>
                  <a:pt x="1263329" y="2963287"/>
                  <a:pt x="970899" y="2924209"/>
                  <a:pt x="789854" y="2933200"/>
                </a:cubicBezTo>
                <a:cubicBezTo>
                  <a:pt x="608809" y="2942191"/>
                  <a:pt x="271478" y="2903663"/>
                  <a:pt x="0" y="2933200"/>
                </a:cubicBezTo>
                <a:cubicBezTo>
                  <a:pt x="-1679" y="2791420"/>
                  <a:pt x="30438" y="2510172"/>
                  <a:pt x="0" y="2375892"/>
                </a:cubicBezTo>
                <a:cubicBezTo>
                  <a:pt x="-30438" y="2241612"/>
                  <a:pt x="17311" y="2066386"/>
                  <a:pt x="0" y="1818584"/>
                </a:cubicBezTo>
                <a:cubicBezTo>
                  <a:pt x="-17311" y="1570782"/>
                  <a:pt x="56221" y="1366323"/>
                  <a:pt x="0" y="1231944"/>
                </a:cubicBezTo>
                <a:cubicBezTo>
                  <a:pt x="-56221" y="1097565"/>
                  <a:pt x="13106" y="769288"/>
                  <a:pt x="0" y="615972"/>
                </a:cubicBezTo>
                <a:cubicBezTo>
                  <a:pt x="-13106" y="462656"/>
                  <a:pt x="22769" y="13986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64008292"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108" h="495463">
                        <a:moveTo>
                          <a:pt x="0" y="0"/>
                        </a:moveTo>
                        <a:lnTo>
                          <a:pt x="2149108" y="0"/>
                        </a:lnTo>
                        <a:lnTo>
                          <a:pt x="2149108" y="495463"/>
                        </a:lnTo>
                        <a:lnTo>
                          <a:pt x="0" y="495463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endParaRPr lang="fr-CA"/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7046AF9C-69C1-3415-6DD0-9035553DB2F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21441141">
            <a:off x="8887639" y="4551533"/>
            <a:ext cx="875688" cy="800042"/>
          </a:xfrm>
          <a:custGeom>
            <a:avLst/>
            <a:gdLst/>
            <a:ahLst/>
            <a:cxnLst/>
            <a:rect l="l" t="t" r="r" b="b"/>
            <a:pathLst>
              <a:path w="1168376" h="1168376">
                <a:moveTo>
                  <a:pt x="0" y="0"/>
                </a:moveTo>
                <a:lnTo>
                  <a:pt x="1168375" y="0"/>
                </a:lnTo>
                <a:lnTo>
                  <a:pt x="1168375" y="1168376"/>
                </a:lnTo>
                <a:lnTo>
                  <a:pt x="0" y="116837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0D73059-4F49-48DC-F15A-13E54436A4E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 rot="21406535">
            <a:off x="823609" y="2998539"/>
            <a:ext cx="80987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>
                <a:solidFill>
                  <a:srgbClr val="2F5CEE"/>
                </a:solidFill>
              </a:rPr>
              <a:t>Décris ton </a:t>
            </a:r>
            <a:r>
              <a:rPr lang="fr-CA" sz="4000" b="1" dirty="0">
                <a:solidFill>
                  <a:srgbClr val="2F5CEE"/>
                </a:solidFill>
              </a:rPr>
              <a:t>Moi </a:t>
            </a:r>
            <a:r>
              <a:rPr lang="fr-CA" sz="4000" b="1">
                <a:solidFill>
                  <a:srgbClr val="2F5CEE"/>
                </a:solidFill>
              </a:rPr>
              <a:t>réel et ton </a:t>
            </a:r>
            <a:r>
              <a:rPr lang="fr-CA" sz="4000" b="1" dirty="0">
                <a:solidFill>
                  <a:srgbClr val="2F5CEE"/>
                </a:solidFill>
              </a:rPr>
              <a:t>Moi</a:t>
            </a:r>
            <a:r>
              <a:rPr lang="fr-CA" sz="4000" b="1">
                <a:solidFill>
                  <a:srgbClr val="2F5CEE"/>
                </a:solidFill>
              </a:rPr>
              <a:t> idéal sur la fiche </a:t>
            </a:r>
          </a:p>
          <a:p>
            <a:pPr algn="ctr"/>
            <a:r>
              <a:rPr lang="fr-CA" sz="4000" b="1" i="1">
                <a:solidFill>
                  <a:srgbClr val="2F5CEE"/>
                </a:solidFill>
              </a:rPr>
              <a:t>Pour explorer mon estime</a:t>
            </a:r>
            <a:r>
              <a:rPr lang="fr-CA" sz="4000" b="1">
                <a:solidFill>
                  <a:srgbClr val="2F5CEE"/>
                </a:solidFill>
              </a:rPr>
              <a:t>​</a:t>
            </a:r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A4ED521F-0EC1-CA8A-7E0B-0F6C95A46B92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564708" y="5358255"/>
            <a:ext cx="12363501" cy="7207353"/>
            <a:chOff x="0" y="-76200"/>
            <a:chExt cx="2149108" cy="571663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7F893F5B-9CD9-0FA2-C69A-B0D620F9F2CF}"/>
                </a:ext>
              </a:extLst>
            </p:cNvPr>
            <p:cNvSpPr/>
            <p:nvPr/>
          </p:nvSpPr>
          <p:spPr>
            <a:xfrm>
              <a:off x="0" y="0"/>
              <a:ext cx="1393497" cy="28111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27" name="TextBox 6">
              <a:extLst>
                <a:ext uri="{FF2B5EF4-FFF2-40B4-BE49-F238E27FC236}">
                  <a16:creationId xmlns:a16="http://schemas.microsoft.com/office/drawing/2014/main" id="{DCB019E4-1612-1500-CFBA-3C929D510B58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00740161-A9A1-52F7-3950-B7A9CD1AB2D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48786" y="7023194"/>
            <a:ext cx="80165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>
                <a:solidFill>
                  <a:schemeClr val="bg1"/>
                </a:solidFill>
                <a:latin typeface="+mj-lt"/>
              </a:rPr>
              <a:t>Comment perçois-tu </a:t>
            </a:r>
            <a:r>
              <a:rPr lang="fr-CA" sz="4800" b="1" dirty="0">
                <a:solidFill>
                  <a:schemeClr val="bg1"/>
                </a:solidFill>
                <a:latin typeface="+mj-lt"/>
              </a:rPr>
              <a:t>l’écart, </a:t>
            </a:r>
            <a:r>
              <a:rPr lang="fr-CA" sz="4800" b="1">
                <a:solidFill>
                  <a:schemeClr val="bg1"/>
                </a:solidFill>
                <a:latin typeface="+mj-lt"/>
              </a:rPr>
              <a:t>la différence</a:t>
            </a:r>
            <a:r>
              <a:rPr lang="fr-CA" sz="4800" b="1" dirty="0">
                <a:solidFill>
                  <a:schemeClr val="bg1"/>
                </a:solidFill>
                <a:latin typeface="+mj-lt"/>
              </a:rPr>
              <a:t> ou </a:t>
            </a:r>
            <a:r>
              <a:rPr lang="fr-CA" sz="4800" b="1">
                <a:solidFill>
                  <a:schemeClr val="bg1"/>
                </a:solidFill>
                <a:latin typeface="+mj-lt"/>
              </a:rPr>
              <a:t>la distance entre tes deux « moi »? </a:t>
            </a: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BC3ACD27-B8DC-B090-1C7D-9712A5C608F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042390" y="6011471"/>
            <a:ext cx="868483" cy="840841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30" name="Group 4">
            <a:extLst>
              <a:ext uri="{FF2B5EF4-FFF2-40B4-BE49-F238E27FC236}">
                <a16:creationId xmlns:a16="http://schemas.microsoft.com/office/drawing/2014/main" id="{380080D4-18BB-4C34-D94B-50C5D3756079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10323627" y="2557800"/>
            <a:ext cx="11357515" cy="4590605"/>
            <a:chOff x="0" y="-76200"/>
            <a:chExt cx="2149108" cy="571663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6765E457-EFCB-CFC4-9524-D98610A2CF56}"/>
                </a:ext>
              </a:extLst>
            </p:cNvPr>
            <p:cNvSpPr/>
            <p:nvPr/>
          </p:nvSpPr>
          <p:spPr>
            <a:xfrm>
              <a:off x="0" y="0"/>
              <a:ext cx="1393497" cy="28111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32" name="TextBox 6">
              <a:extLst>
                <a:ext uri="{FF2B5EF4-FFF2-40B4-BE49-F238E27FC236}">
                  <a16:creationId xmlns:a16="http://schemas.microsoft.com/office/drawing/2014/main" id="{F9A6832C-BABA-D5BD-E056-6AD62CF2C7ED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/>
            </a:p>
          </p:txBody>
        </p: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42591C15-F353-DB19-F3D6-7DCACF76F5F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382836" y="3479151"/>
            <a:ext cx="7526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chemeClr val="bg1"/>
                </a:solidFill>
                <a:latin typeface="+mj-lt"/>
              </a:rPr>
              <a:t>Est-elle </a:t>
            </a:r>
            <a:r>
              <a:rPr lang="fr-CA" sz="4800" b="1">
                <a:solidFill>
                  <a:schemeClr val="bg1"/>
                </a:solidFill>
                <a:latin typeface="+mj-lt"/>
              </a:rPr>
              <a:t>plutôt </a:t>
            </a:r>
            <a:r>
              <a:rPr lang="fr-CA" sz="4800" b="1" dirty="0">
                <a:solidFill>
                  <a:schemeClr val="bg1"/>
                </a:solidFill>
                <a:latin typeface="+mj-lt"/>
              </a:rPr>
              <a:t>éloignée </a:t>
            </a:r>
            <a:r>
              <a:rPr lang="fr-CA" sz="4800" b="1">
                <a:solidFill>
                  <a:schemeClr val="bg1"/>
                </a:solidFill>
                <a:latin typeface="+mj-lt"/>
              </a:rPr>
              <a:t>ou </a:t>
            </a:r>
            <a:r>
              <a:rPr lang="fr-CA" sz="4800" b="1" dirty="0">
                <a:solidFill>
                  <a:schemeClr val="bg1"/>
                </a:solidFill>
                <a:latin typeface="+mj-lt"/>
              </a:rPr>
              <a:t>rapprochée</a:t>
            </a:r>
            <a:r>
              <a:rPr lang="fr-CA" sz="4800" b="1">
                <a:solidFill>
                  <a:schemeClr val="bg1"/>
                </a:solidFill>
                <a:latin typeface="+mj-lt"/>
              </a:rPr>
              <a:t>? ​</a:t>
            </a:r>
          </a:p>
        </p:txBody>
      </p:sp>
      <p:sp>
        <p:nvSpPr>
          <p:cNvPr id="34" name="Freeform 8">
            <a:extLst>
              <a:ext uri="{FF2B5EF4-FFF2-40B4-BE49-F238E27FC236}">
                <a16:creationId xmlns:a16="http://schemas.microsoft.com/office/drawing/2014/main" id="{FB376B40-9DD2-3607-3821-EBCBF153CDF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7040581" y="2808542"/>
            <a:ext cx="868483" cy="840841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35" name="Group 4">
            <a:extLst>
              <a:ext uri="{FF2B5EF4-FFF2-40B4-BE49-F238E27FC236}">
                <a16:creationId xmlns:a16="http://schemas.microsoft.com/office/drawing/2014/main" id="{A325A786-5748-8597-2D8D-43DE89DCE5FD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9355087" y="5507686"/>
            <a:ext cx="11357515" cy="5605835"/>
            <a:chOff x="0" y="-76200"/>
            <a:chExt cx="2149108" cy="571663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142FCB18-A775-C6A7-50B3-4054E464DD23}"/>
                </a:ext>
              </a:extLst>
            </p:cNvPr>
            <p:cNvSpPr/>
            <p:nvPr/>
          </p:nvSpPr>
          <p:spPr>
            <a:xfrm>
              <a:off x="0" y="0"/>
              <a:ext cx="1393497" cy="28111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37" name="TextBox 6">
              <a:extLst>
                <a:ext uri="{FF2B5EF4-FFF2-40B4-BE49-F238E27FC236}">
                  <a16:creationId xmlns:a16="http://schemas.microsoft.com/office/drawing/2014/main" id="{F5EC444E-644B-721A-EC15-7D4892D2A9F0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/>
            </a:p>
          </p:txBody>
        </p:sp>
      </p:grpSp>
      <p:sp>
        <p:nvSpPr>
          <p:cNvPr id="38" name="Freeform 8">
            <a:extLst>
              <a:ext uri="{FF2B5EF4-FFF2-40B4-BE49-F238E27FC236}">
                <a16:creationId xmlns:a16="http://schemas.microsoft.com/office/drawing/2014/main" id="{A7F36F70-3794-3F14-46F3-EE6EC8227B16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6077871" y="5824971"/>
            <a:ext cx="868483" cy="840841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82646FD-CEBF-CACB-9A28-B1F5E4682E7B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879413" y="6453118"/>
            <a:ext cx="62284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>
                <a:solidFill>
                  <a:schemeClr val="bg1"/>
                </a:solidFill>
                <a:latin typeface="+mj-lt"/>
              </a:rPr>
              <a:t>Qu’est-ce que cela te dit sur toi-même et sur ton estime?​</a:t>
            </a:r>
          </a:p>
        </p:txBody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66774AB0-E658-B259-127F-888A72897044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 rot="6107913">
            <a:off x="5871402" y="5087755"/>
            <a:ext cx="2358877" cy="1474021"/>
          </a:xfrm>
          <a:custGeom>
            <a:avLst/>
            <a:gdLst/>
            <a:ahLst/>
            <a:cxnLst/>
            <a:rect l="l" t="t" r="r" b="b"/>
            <a:pathLst>
              <a:path w="2543981" h="1392550">
                <a:moveTo>
                  <a:pt x="0" y="0"/>
                </a:moveTo>
                <a:lnTo>
                  <a:pt x="2543981" y="0"/>
                </a:lnTo>
                <a:lnTo>
                  <a:pt x="2543981" y="1392550"/>
                </a:lnTo>
                <a:lnTo>
                  <a:pt x="0" y="139255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3" grpId="0"/>
      <p:bldP spid="34" grpId="0" animBg="1"/>
      <p:bldP spid="38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FB0A4-7E3C-1989-EA69-736C207D6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2B8109C-2E3C-C88E-C2EB-70C77AAE1B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6631E451-EBA2-0FA5-215E-863C19A0D04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161395" y="8925921"/>
            <a:ext cx="3110683" cy="1363045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2C2B13E-E834-BDCC-B059-AF52A40FF03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6067" y="555625"/>
            <a:ext cx="135758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800" b="1">
                <a:solidFill>
                  <a:srgbClr val="0038FF"/>
                </a:solidFill>
              </a:rPr>
              <a:t>Moi réel ou </a:t>
            </a:r>
            <a:r>
              <a:rPr lang="fr-CA" sz="8800" b="1" dirty="0">
                <a:solidFill>
                  <a:srgbClr val="0038FF"/>
                </a:solidFill>
              </a:rPr>
              <a:t>Moi</a:t>
            </a:r>
            <a:r>
              <a:rPr lang="fr-CA" sz="8800" b="1">
                <a:solidFill>
                  <a:srgbClr val="0038FF"/>
                </a:solidFill>
              </a:rPr>
              <a:t> idéal?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CC009AC-2CC8-4EA5-D8DF-936A4985261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5240000" y="1905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2800" b="1" smtClean="0"/>
              <a:pPr/>
              <a:t>13</a:t>
            </a:fld>
            <a:endParaRPr lang="en-US" sz="2800" b="1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F070789-696E-60C4-FEE2-913072F2C33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025223" y="6019173"/>
            <a:ext cx="4237554" cy="4011693"/>
          </a:xfrm>
          <a:custGeom>
            <a:avLst/>
            <a:gdLst/>
            <a:ahLst/>
            <a:cxnLst/>
            <a:rect l="l" t="t" r="r" b="b"/>
            <a:pathLst>
              <a:path w="4679501" h="4381183">
                <a:moveTo>
                  <a:pt x="0" y="0"/>
                </a:moveTo>
                <a:lnTo>
                  <a:pt x="4679501" y="0"/>
                </a:lnTo>
                <a:lnTo>
                  <a:pt x="4679501" y="4381182"/>
                </a:lnTo>
                <a:lnTo>
                  <a:pt x="0" y="438118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E7EF293-A817-19F7-759B-38CE3D998C8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74935" y="6314107"/>
            <a:ext cx="4662066" cy="3648067"/>
          </a:xfrm>
          <a:custGeom>
            <a:avLst/>
            <a:gdLst/>
            <a:ahLst/>
            <a:cxnLst/>
            <a:rect l="l" t="t" r="r" b="b"/>
            <a:pathLst>
              <a:path w="4662066" h="3648067">
                <a:moveTo>
                  <a:pt x="0" y="0"/>
                </a:moveTo>
                <a:lnTo>
                  <a:pt x="4662066" y="0"/>
                </a:lnTo>
                <a:lnTo>
                  <a:pt x="4662066" y="3648067"/>
                </a:lnTo>
                <a:lnTo>
                  <a:pt x="0" y="364806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27B844-9480-17FB-7D71-60CDE607B6A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71489" y="3066573"/>
            <a:ext cx="5357626" cy="2793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257F22D-8CD5-74CC-C15E-BECE61776A4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456565" y="2779698"/>
            <a:ext cx="883895" cy="828609"/>
          </a:xfrm>
          <a:custGeom>
            <a:avLst/>
            <a:gdLst/>
            <a:ahLst/>
            <a:cxnLst/>
            <a:rect l="l" t="t" r="r" b="b"/>
            <a:pathLst>
              <a:path w="1366736" h="1366736">
                <a:moveTo>
                  <a:pt x="0" y="0"/>
                </a:moveTo>
                <a:lnTo>
                  <a:pt x="1366736" y="0"/>
                </a:lnTo>
                <a:lnTo>
                  <a:pt x="1366736" y="1366736"/>
                </a:lnTo>
                <a:lnTo>
                  <a:pt x="0" y="136673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FAE4621-B82A-C1E7-26A5-FE5A7D21444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36671" y="3639428"/>
            <a:ext cx="4961841" cy="18158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2800"/>
              <a:t>Ce n’est pas la </a:t>
            </a:r>
            <a:r>
              <a:rPr lang="fr-CA" sz="2800" b="1">
                <a:solidFill>
                  <a:srgbClr val="0038FF"/>
                </a:solidFill>
              </a:rPr>
              <a:t>glorification de soi </a:t>
            </a:r>
            <a:r>
              <a:rPr lang="fr-CA" sz="2800"/>
              <a:t>: se survaloriser, se montrer imperturbable, ne jamais douter de soi, être au-devant de tout;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C2EC1F-353B-1D37-B653-B7947B5FA92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465187" y="3107585"/>
            <a:ext cx="5357626" cy="2752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9A94B8B-D54F-F8F7-A5F0-A5036D4503D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1150263" y="2820709"/>
            <a:ext cx="883895" cy="828609"/>
          </a:xfrm>
          <a:custGeom>
            <a:avLst/>
            <a:gdLst/>
            <a:ahLst/>
            <a:cxnLst/>
            <a:rect l="l" t="t" r="r" b="b"/>
            <a:pathLst>
              <a:path w="1366736" h="1366736">
                <a:moveTo>
                  <a:pt x="0" y="0"/>
                </a:moveTo>
                <a:lnTo>
                  <a:pt x="1366736" y="0"/>
                </a:lnTo>
                <a:lnTo>
                  <a:pt x="1366736" y="1366736"/>
                </a:lnTo>
                <a:lnTo>
                  <a:pt x="0" y="136673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BACA2E-6D93-078C-E593-F34EF4B0ADC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2156845" y="3107585"/>
            <a:ext cx="5357626" cy="2752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F4E1698-92C3-3B13-8780-2DF6E9D7B37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630369" y="3649318"/>
            <a:ext cx="4961841" cy="18158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2800"/>
              <a:t>Ce n’est pas la </a:t>
            </a:r>
            <a:r>
              <a:rPr lang="fr-CA" sz="2800" b="1">
                <a:solidFill>
                  <a:srgbClr val="0038FF"/>
                </a:solidFill>
              </a:rPr>
              <a:t>banalisation de soi </a:t>
            </a:r>
            <a:r>
              <a:rPr lang="fr-CA" sz="2800"/>
              <a:t>: se juger sévèrement, se dévaloriser, minimiser ses réussites, s’effacer. 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501D42B-19A3-7424-2C37-FE1CA49A8E6B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2363699" y="5148788"/>
            <a:ext cx="5093099" cy="4818674"/>
          </a:xfrm>
          <a:custGeom>
            <a:avLst/>
            <a:gdLst/>
            <a:ahLst/>
            <a:cxnLst/>
            <a:rect l="l" t="t" r="r" b="b"/>
            <a:pathLst>
              <a:path w="5154856" h="4922887">
                <a:moveTo>
                  <a:pt x="0" y="0"/>
                </a:moveTo>
                <a:lnTo>
                  <a:pt x="5154856" y="0"/>
                </a:lnTo>
                <a:lnTo>
                  <a:pt x="5154856" y="4922887"/>
                </a:lnTo>
                <a:lnTo>
                  <a:pt x="0" y="492288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285F650-74EC-CDF9-7B00-FA9D5BE262EF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6734777" y="2820709"/>
            <a:ext cx="957529" cy="881913"/>
          </a:xfrm>
          <a:custGeom>
            <a:avLst/>
            <a:gdLst/>
            <a:ahLst/>
            <a:cxnLst/>
            <a:rect l="l" t="t" r="r" b="b"/>
            <a:pathLst>
              <a:path w="1366736" h="1366736">
                <a:moveTo>
                  <a:pt x="0" y="0"/>
                </a:moveTo>
                <a:lnTo>
                  <a:pt x="1366736" y="0"/>
                </a:lnTo>
                <a:lnTo>
                  <a:pt x="1366736" y="1366736"/>
                </a:lnTo>
                <a:lnTo>
                  <a:pt x="0" y="1366736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97EFB82-169B-1606-DFF1-6094F4DF3597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2258230" y="3823348"/>
            <a:ext cx="4961841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2800"/>
              <a:t>C’est être en mesure de faire une </a:t>
            </a:r>
            <a:r>
              <a:rPr lang="fr-CA" sz="2800" b="1">
                <a:solidFill>
                  <a:srgbClr val="0038FF"/>
                </a:solidFill>
              </a:rPr>
              <a:t>évaluation bienveillante et réaliste</a:t>
            </a:r>
            <a:r>
              <a:rPr lang="fr-CA" sz="2800">
                <a:solidFill>
                  <a:srgbClr val="0038FF"/>
                </a:solidFill>
              </a:rPr>
              <a:t> </a:t>
            </a:r>
            <a:r>
              <a:rPr lang="fr-CA" sz="2800"/>
              <a:t>de soi-même!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347B03C-61D5-14DD-5C37-5B8BBC40BD64}"/>
              </a:ext>
            </a:extLst>
          </p:cNvPr>
          <p:cNvSpPr txBox="1"/>
          <p:nvPr/>
        </p:nvSpPr>
        <p:spPr>
          <a:xfrm>
            <a:off x="4423954" y="1972094"/>
            <a:ext cx="9962269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rgbClr val="365A8E"/>
                </a:solidFill>
              </a:rPr>
              <a:t>Une estime de soi positive, équilibrée, saine et solide...</a:t>
            </a:r>
          </a:p>
        </p:txBody>
      </p:sp>
    </p:spTree>
    <p:extLst>
      <p:ext uri="{BB962C8B-B14F-4D97-AF65-F5344CB8AC3E}">
        <p14:creationId xmlns:p14="http://schemas.microsoft.com/office/powerpoint/2010/main" val="86104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6" grpId="0" animBg="1"/>
      <p:bldP spid="10" grpId="0"/>
      <p:bldP spid="11" grpId="0" animBg="1"/>
      <p:bldP spid="14" grpId="0" animBg="1"/>
      <p:bldP spid="17" grpId="0" animBg="1"/>
      <p:bldP spid="15" grpId="0"/>
      <p:bldP spid="5" grpId="0" animBg="1"/>
      <p:bldP spid="8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87BB8-07CF-EBB7-35E4-66A82E311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074882A-9FB0-3946-1A25-A989BF04EC0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105DE8-0F11-96BC-5104-895E9BDEDE0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67260" y="398688"/>
            <a:ext cx="1112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800" b="1">
                <a:solidFill>
                  <a:srgbClr val="0038FF"/>
                </a:solidFill>
              </a:rPr>
              <a:t>À toi de jouer!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8E31B654-016B-BEE2-873C-3FB1B3065A43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5240000" y="1905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2800" b="1" smtClean="0"/>
              <a:pPr/>
              <a:t>14</a:t>
            </a:fld>
            <a:endParaRPr lang="en-US" sz="2800" b="1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B4EA7C8B-8E7C-54D1-6021-6260AE4F69A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67260" y="2691425"/>
            <a:ext cx="2717635" cy="2101979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b="-47347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E10589E-8B78-5AD2-5F68-8A89514F187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 rot="21591050">
            <a:off x="1203071" y="3319142"/>
            <a:ext cx="2336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chemeClr val="bg1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Prends conscience de ton discours intérieur</a:t>
            </a:r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FDB87E30-A53F-0DD9-B116-2AD8B6359AC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871343" y="2691423"/>
            <a:ext cx="2543106" cy="2090680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 b="-47347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BC9A68F-37DA-23E1-68B4-417960517D7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 rot="21591050">
            <a:off x="3809396" y="3253619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chemeClr val="bg1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Évite les pensées dénigrantes ou trop exigeantes envers toi</a:t>
            </a:r>
          </a:p>
        </p:txBody>
      </p:sp>
      <p:sp>
        <p:nvSpPr>
          <p:cNvPr id="26" name="Freeform 10">
            <a:extLst>
              <a:ext uri="{FF2B5EF4-FFF2-40B4-BE49-F238E27FC236}">
                <a16:creationId xmlns:a16="http://schemas.microsoft.com/office/drawing/2014/main" id="{ECE747FC-0A03-4BA8-F4B2-C534DD97724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600896" y="2697913"/>
            <a:ext cx="2572499" cy="2083002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 b="-47347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5C3DD6C-9EDE-563C-B7D9-A621132CE9B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 rot="21591050">
            <a:off x="6830093" y="3165253"/>
            <a:ext cx="2102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chemeClr val="bg1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Fais attention au vocabulaire que tu utilises pour parler de toi</a:t>
            </a:r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FE230B66-A1A1-537B-3949-25F4F78E77D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359843" y="2691422"/>
            <a:ext cx="2402608" cy="2089493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 b="-47347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A227AF-1186-EB3F-E04D-DE8663B077B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 rot="21591050">
            <a:off x="9359543" y="3099731"/>
            <a:ext cx="2401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0038FF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Diminue l’autocritique, ne te juge pas trop sévèrement</a:t>
            </a:r>
          </a:p>
        </p:txBody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id="{9D6F0498-D453-38BC-2CE7-78B69A1E9376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347092" y="4975055"/>
            <a:ext cx="2536928" cy="2004791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b="-47347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0C742F49-8C71-9913-682E-F4B5D86B909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 rot="21591050">
            <a:off x="2346969" y="5411097"/>
            <a:ext cx="2452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chemeClr val="bg1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Ne te définis pas uniquement par les expériences difficiles ou passées</a:t>
            </a:r>
          </a:p>
        </p:txBody>
      </p:sp>
      <p:sp>
        <p:nvSpPr>
          <p:cNvPr id="40" name="Freeform 10">
            <a:extLst>
              <a:ext uri="{FF2B5EF4-FFF2-40B4-BE49-F238E27FC236}">
                <a16:creationId xmlns:a16="http://schemas.microsoft.com/office/drawing/2014/main" id="{D9ED4AC6-A1D4-ADB1-FAD2-5A68B8AF012C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191464" y="4987564"/>
            <a:ext cx="2572499" cy="195922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 b="-47347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E225F32-BA0D-6F84-C96D-CF7872795D29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 rot="21591050">
            <a:off x="5240023" y="5322980"/>
            <a:ext cx="2336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chemeClr val="bg1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Porte un regard neuf sur toi, vois ce que tu as de beau en toi</a:t>
            </a:r>
          </a:p>
        </p:txBody>
      </p:sp>
      <p:sp>
        <p:nvSpPr>
          <p:cNvPr id="43" name="Freeform 10">
            <a:extLst>
              <a:ext uri="{FF2B5EF4-FFF2-40B4-BE49-F238E27FC236}">
                <a16:creationId xmlns:a16="http://schemas.microsoft.com/office/drawing/2014/main" id="{48E9E219-9C3C-188B-D057-8E9395AB9417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8071407" y="4989553"/>
            <a:ext cx="2402609" cy="1990293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 b="-47347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C3D0D71-17FD-B3F9-E5E0-DA1C7C74A3E7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 rot="21591050">
            <a:off x="8221509" y="5257173"/>
            <a:ext cx="21024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chemeClr val="bg1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Développe un discours plus indulgent et bienveillant envers toi-même </a:t>
            </a:r>
          </a:p>
        </p:txBody>
      </p:sp>
      <p:sp>
        <p:nvSpPr>
          <p:cNvPr id="48" name="Freeform 10">
            <a:extLst>
              <a:ext uri="{FF2B5EF4-FFF2-40B4-BE49-F238E27FC236}">
                <a16:creationId xmlns:a16="http://schemas.microsoft.com/office/drawing/2014/main" id="{122EF3E7-8018-AF3A-B4A0-3FF19C26811A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967260" y="7172800"/>
            <a:ext cx="2717636" cy="2004424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 b="-47347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41D62D7-FDB4-DD11-7017-EA33DB53B7C1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 rot="21591050">
            <a:off x="1032134" y="7710542"/>
            <a:ext cx="250867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2000" b="1" dirty="0">
                <a:solidFill>
                  <a:schemeClr val="bg1"/>
                </a:solidFill>
                <a:ea typeface="+mn-lt"/>
                <a:cs typeface="+mn-lt"/>
              </a:rPr>
              <a:t>Apprends à mieux </a:t>
            </a:r>
            <a:r>
              <a:rPr lang="fr-CA" sz="2000" b="1">
                <a:solidFill>
                  <a:schemeClr val="bg1"/>
                </a:solidFill>
                <a:ea typeface="+mn-lt"/>
                <a:cs typeface="+mn-lt"/>
              </a:rPr>
              <a:t>te connaître </a:t>
            </a:r>
            <a:r>
              <a:rPr lang="fr-CA" sz="2000" b="1" dirty="0">
                <a:solidFill>
                  <a:schemeClr val="bg1"/>
                </a:solidFill>
                <a:ea typeface="+mn-lt"/>
                <a:cs typeface="+mn-lt"/>
              </a:rPr>
              <a:t>dans tes limites et tes forces</a:t>
            </a:r>
            <a:endParaRPr lang="fr-FR" dirty="0"/>
          </a:p>
        </p:txBody>
      </p:sp>
      <p:sp>
        <p:nvSpPr>
          <p:cNvPr id="54" name="Freeform 10">
            <a:extLst>
              <a:ext uri="{FF2B5EF4-FFF2-40B4-BE49-F238E27FC236}">
                <a16:creationId xmlns:a16="http://schemas.microsoft.com/office/drawing/2014/main" id="{F745F893-69D6-6C17-2E4E-5875588AA6F5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3871343" y="7172434"/>
            <a:ext cx="2536929" cy="2004791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 b="-47347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072C0D47-6D23-8E07-FB6B-B1CF8BB4F802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 rot="21591050">
            <a:off x="4090624" y="7864715"/>
            <a:ext cx="2066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0038FF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Accepte-toi comme tu es</a:t>
            </a:r>
          </a:p>
        </p:txBody>
      </p:sp>
      <p:sp>
        <p:nvSpPr>
          <p:cNvPr id="56" name="Freeform 10">
            <a:extLst>
              <a:ext uri="{FF2B5EF4-FFF2-40B4-BE49-F238E27FC236}">
                <a16:creationId xmlns:a16="http://schemas.microsoft.com/office/drawing/2014/main" id="{1E61BA30-5319-A422-B503-5BBFD55639B6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6600661" y="7172434"/>
            <a:ext cx="2572500" cy="2004424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b="-47347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D3F3E592-D3A5-4509-6864-7AE7BE81637A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 rot="21591050">
            <a:off x="6644083" y="7710512"/>
            <a:ext cx="2531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chemeClr val="bg1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Accueille la critique, vois-la comme une occasion d’apprendre </a:t>
            </a:r>
          </a:p>
        </p:txBody>
      </p:sp>
      <p:sp>
        <p:nvSpPr>
          <p:cNvPr id="58" name="Freeform 10">
            <a:extLst>
              <a:ext uri="{FF2B5EF4-FFF2-40B4-BE49-F238E27FC236}">
                <a16:creationId xmlns:a16="http://schemas.microsoft.com/office/drawing/2014/main" id="{DB7B15E2-D52A-7017-96E3-7A29B96C7F40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9352881" y="7172433"/>
            <a:ext cx="2409569" cy="2004424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 b="-47347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C3C9504D-B56A-7ABB-B247-1D24B95B2DCE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 rot="21591050">
            <a:off x="9505590" y="7711124"/>
            <a:ext cx="2103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chemeClr val="bg1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Ouvre-toi aux compliments des autres</a:t>
            </a:r>
          </a:p>
        </p:txBody>
      </p:sp>
      <p:sp>
        <p:nvSpPr>
          <p:cNvPr id="60" name="Freeform 10">
            <a:extLst>
              <a:ext uri="{FF2B5EF4-FFF2-40B4-BE49-F238E27FC236}">
                <a16:creationId xmlns:a16="http://schemas.microsoft.com/office/drawing/2014/main" id="{BEC7A04F-21BF-50DC-DC37-E6FA05C71EE6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10781460" y="4987564"/>
            <a:ext cx="2402608" cy="195922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 b="-47347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189AC6A5-654E-BAB6-9150-3020EEF50E90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 rot="21591050">
            <a:off x="11079880" y="5459345"/>
            <a:ext cx="1710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0038FF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Affirme-toi avec calme et respect</a:t>
            </a:r>
          </a:p>
        </p:txBody>
      </p:sp>
      <p:sp>
        <p:nvSpPr>
          <p:cNvPr id="62" name="Freeform 10">
            <a:extLst>
              <a:ext uri="{FF2B5EF4-FFF2-40B4-BE49-F238E27FC236}">
                <a16:creationId xmlns:a16="http://schemas.microsoft.com/office/drawing/2014/main" id="{4AA47D55-75D8-11E2-65F4-6F8FE852A1E9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11945492" y="7181152"/>
            <a:ext cx="2397766" cy="1995706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 b="-47347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D832CA5E-8071-A256-7EAA-1811FB98025E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 rot="21591050">
            <a:off x="11939662" y="7749218"/>
            <a:ext cx="2396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chemeClr val="bg1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Permets-toi de dire non, accepte de décevoir</a:t>
            </a:r>
          </a:p>
        </p:txBody>
      </p:sp>
      <p:sp>
        <p:nvSpPr>
          <p:cNvPr id="64" name="Freeform 10">
            <a:extLst>
              <a:ext uri="{FF2B5EF4-FFF2-40B4-BE49-F238E27FC236}">
                <a16:creationId xmlns:a16="http://schemas.microsoft.com/office/drawing/2014/main" id="{9DB895CB-7D9B-56F9-8B05-9712E9925543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11935199" y="2697913"/>
            <a:ext cx="2402608" cy="2083002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b="-47347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D92C88D6-9B00-AEC8-AAF0-9C522F9CFB7A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 rot="21591050">
            <a:off x="12120509" y="3130068"/>
            <a:ext cx="2147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chemeClr val="bg1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Note tes qualités, bons coups et réussites dans un journal</a:t>
            </a:r>
          </a:p>
        </p:txBody>
      </p:sp>
      <p:sp>
        <p:nvSpPr>
          <p:cNvPr id="66" name="Freeform 10">
            <a:extLst>
              <a:ext uri="{FF2B5EF4-FFF2-40B4-BE49-F238E27FC236}">
                <a16:creationId xmlns:a16="http://schemas.microsoft.com/office/drawing/2014/main" id="{99205E08-87A8-02D3-A619-A7FC53267D34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13491512" y="4972666"/>
            <a:ext cx="2425155" cy="1903542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b="-47347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77CCB1E7-44D4-E98C-CF50-194DB30F2A2D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 rot="21591050">
            <a:off x="13667277" y="5595504"/>
            <a:ext cx="2147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chemeClr val="bg1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Accepte de vivre des échecs</a:t>
            </a:r>
          </a:p>
        </p:txBody>
      </p:sp>
      <p:sp>
        <p:nvSpPr>
          <p:cNvPr id="68" name="Freeform 10">
            <a:extLst>
              <a:ext uri="{FF2B5EF4-FFF2-40B4-BE49-F238E27FC236}">
                <a16:creationId xmlns:a16="http://schemas.microsoft.com/office/drawing/2014/main" id="{08A47350-7A50-C1FD-EDE6-990475563D5E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14622982" y="7181150"/>
            <a:ext cx="2397766" cy="2004791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 b="-47347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94CD4299-82BE-930D-D4B7-C3284CEECD24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 rot="21591050">
            <a:off x="14707116" y="7477271"/>
            <a:ext cx="2245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0038FF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Évite de te comparer aux autres… </a:t>
            </a:r>
          </a:p>
          <a:p>
            <a:pPr algn="ctr"/>
            <a:r>
              <a:rPr lang="fr-CA" sz="2000" b="1" dirty="0">
                <a:solidFill>
                  <a:srgbClr val="0038FF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Plutôt compare-toi à toi-même!</a:t>
            </a:r>
          </a:p>
        </p:txBody>
      </p:sp>
      <p:sp>
        <p:nvSpPr>
          <p:cNvPr id="70" name="Freeform 10">
            <a:extLst>
              <a:ext uri="{FF2B5EF4-FFF2-40B4-BE49-F238E27FC236}">
                <a16:creationId xmlns:a16="http://schemas.microsoft.com/office/drawing/2014/main" id="{33ECF191-89D2-639B-A1A5-6C4FFEA1623A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14611179" y="2691421"/>
            <a:ext cx="2409569" cy="2101979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 b="-47347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B56F5EF8-4C4C-1287-B13E-B3243F6CE0F4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 rot="21591050">
            <a:off x="14705808" y="3130068"/>
            <a:ext cx="2147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chemeClr val="bg1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Sors de ta zone de confort, ose prendre des risques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B4AF79-8DD9-DB54-540A-04CC545DF691}"/>
              </a:ext>
            </a:extLst>
          </p:cNvPr>
          <p:cNvSpPr txBox="1"/>
          <p:nvPr/>
        </p:nvSpPr>
        <p:spPr>
          <a:xfrm>
            <a:off x="967260" y="1603787"/>
            <a:ext cx="9962269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rgbClr val="1A427C"/>
                </a:solidFill>
              </a:rPr>
              <a:t>Stratégies pour développer et renforcir ton estime</a:t>
            </a:r>
          </a:p>
        </p:txBody>
      </p:sp>
    </p:spTree>
    <p:extLst>
      <p:ext uri="{BB962C8B-B14F-4D97-AF65-F5344CB8AC3E}">
        <p14:creationId xmlns:p14="http://schemas.microsoft.com/office/powerpoint/2010/main" val="255519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8" grpId="0" animBg="1"/>
      <p:bldP spid="39" grpId="0"/>
      <p:bldP spid="40" grpId="0" animBg="1"/>
      <p:bldP spid="41" grpId="0"/>
      <p:bldP spid="43" grpId="0" animBg="1"/>
      <p:bldP spid="44" grpId="0"/>
      <p:bldP spid="48" grpId="0" animBg="1"/>
      <p:bldP spid="50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315E9-6332-F1DD-876B-2F45B5A96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6285290-5B4B-61E8-9697-9F057DCF0C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3" name="Freeform 3">
            <a:extLst>
              <a:ext uri="{FF2B5EF4-FFF2-40B4-BE49-F238E27FC236}">
                <a16:creationId xmlns:a16="http://schemas.microsoft.com/office/drawing/2014/main" id="{20292F55-3386-E26C-A38F-D9BC2E95890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6200000">
            <a:off x="14071986" y="6471998"/>
            <a:ext cx="3182183" cy="4640244"/>
          </a:xfrm>
          <a:custGeom>
            <a:avLst/>
            <a:gdLst/>
            <a:ahLst/>
            <a:cxnLst/>
            <a:rect l="l" t="t" r="r" b="b"/>
            <a:pathLst>
              <a:path w="4388462" h="4377490">
                <a:moveTo>
                  <a:pt x="0" y="0"/>
                </a:moveTo>
                <a:lnTo>
                  <a:pt x="4388462" y="0"/>
                </a:lnTo>
                <a:lnTo>
                  <a:pt x="4388462" y="4377490"/>
                </a:lnTo>
                <a:lnTo>
                  <a:pt x="0" y="43774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37906" t="1" r="-2" b="5662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9CF7B0-F7DC-5597-B2FC-02E5F667B2A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06023" y="3142695"/>
            <a:ext cx="7055907" cy="5960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38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1115FC5-D1E9-6400-C8F0-7B768E12D7C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399215" y="3386777"/>
            <a:ext cx="2125429" cy="2087045"/>
          </a:xfrm>
          <a:custGeom>
            <a:avLst/>
            <a:gdLst/>
            <a:ahLst/>
            <a:cxnLst/>
            <a:rect l="l" t="t" r="r" b="b"/>
            <a:pathLst>
              <a:path w="2964353" h="2808725">
                <a:moveTo>
                  <a:pt x="0" y="0"/>
                </a:moveTo>
                <a:lnTo>
                  <a:pt x="2964353" y="0"/>
                </a:lnTo>
                <a:lnTo>
                  <a:pt x="2964353" y="2808724"/>
                </a:lnTo>
                <a:lnTo>
                  <a:pt x="0" y="28087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E5F5B37C-3E24-FFD5-34CB-8986EFC804A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-96802" y="8923955"/>
            <a:ext cx="3110683" cy="1363045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BC3B4C0-17A5-DFCC-32E5-BAAB3688FF2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605430" y="3627065"/>
            <a:ext cx="6388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b="1"/>
              <a:t>Rappelle-toi!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AE714171-038E-61BD-1D0D-A689F2F26116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 rot="-96328">
            <a:off x="8884033" y="8722301"/>
            <a:ext cx="3783986" cy="689872"/>
            <a:chOff x="0" y="0"/>
            <a:chExt cx="1656431" cy="40860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3A79A6F-0B0C-CB17-876C-15C4AA29F068}"/>
                </a:ext>
              </a:extLst>
            </p:cNvPr>
            <p:cNvSpPr/>
            <p:nvPr/>
          </p:nvSpPr>
          <p:spPr>
            <a:xfrm>
              <a:off x="0" y="0"/>
              <a:ext cx="1656431" cy="408605"/>
            </a:xfrm>
            <a:custGeom>
              <a:avLst/>
              <a:gdLst/>
              <a:ahLst/>
              <a:cxnLst/>
              <a:rect l="l" t="t" r="r" b="b"/>
              <a:pathLst>
                <a:path w="1656431" h="408605">
                  <a:moveTo>
                    <a:pt x="0" y="0"/>
                  </a:moveTo>
                  <a:lnTo>
                    <a:pt x="1656431" y="0"/>
                  </a:lnTo>
                  <a:lnTo>
                    <a:pt x="1656431" y="408605"/>
                  </a:lnTo>
                  <a:lnTo>
                    <a:pt x="0" y="408605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60FD616-A458-9988-DBD2-DB2E2A49173B}"/>
                </a:ext>
              </a:extLst>
            </p:cNvPr>
            <p:cNvSpPr txBox="1"/>
            <p:nvPr/>
          </p:nvSpPr>
          <p:spPr>
            <a:xfrm>
              <a:off x="0" y="-76200"/>
              <a:ext cx="1656431" cy="484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/>
            </a:p>
          </p:txBody>
        </p:sp>
      </p:grp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26892156-B809-31AC-1037-219F6C620743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5240000" y="1905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2800" b="1" smtClean="0"/>
              <a:pPr/>
              <a:t>15</a:t>
            </a:fld>
            <a:endParaRPr lang="en-US" sz="2800" b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F94764-164B-2858-0318-0E707D5CF3C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678362" y="5705549"/>
            <a:ext cx="4189862" cy="447812"/>
          </a:xfrm>
          <a:prstGeom prst="rect">
            <a:avLst/>
          </a:prstGeom>
          <a:solidFill>
            <a:srgbClr val="9BA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D7B6A96-E31A-9A10-362A-8CE3EB1BEB4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950259" y="5028293"/>
            <a:ext cx="5535074" cy="341632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3600"/>
              <a:t>« L’estime de soi infaillible est impossible à atteindre! »</a:t>
            </a:r>
          </a:p>
          <a:p>
            <a:pPr algn="ctr"/>
            <a:endParaRPr lang="fr-CA" sz="3600"/>
          </a:p>
          <a:p>
            <a:pPr algn="ctr"/>
            <a:r>
              <a:rPr lang="fr-CA" sz="3600"/>
              <a:t> </a:t>
            </a:r>
            <a:r>
              <a:rPr lang="fr-CA" sz="3600" b="1"/>
              <a:t>S’aimer et s’estimer tel que l’on est… Pas plus, pas moins! </a:t>
            </a:r>
            <a:endParaRPr lang="fr-CA" sz="36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2F58189-E4F3-831B-3C47-B9F12E1BE05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08776" y="906647"/>
            <a:ext cx="1112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800" b="1">
                <a:solidFill>
                  <a:srgbClr val="0038FF"/>
                </a:solidFill>
              </a:rPr>
              <a:t>À toi de jouer!</a:t>
            </a:r>
          </a:p>
        </p:txBody>
      </p:sp>
    </p:spTree>
    <p:extLst>
      <p:ext uri="{BB962C8B-B14F-4D97-AF65-F5344CB8AC3E}">
        <p14:creationId xmlns:p14="http://schemas.microsoft.com/office/powerpoint/2010/main" val="532702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-23813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9" name="Freeform 9"/>
          <p:cNvSpPr/>
          <p:nvPr>
            <p:custDataLst>
              <p:tags r:id="rId2"/>
            </p:custDataLst>
          </p:nvPr>
        </p:nvSpPr>
        <p:spPr>
          <a:xfrm rot="895534">
            <a:off x="14508483" y="7197704"/>
            <a:ext cx="4206235" cy="2397554"/>
          </a:xfrm>
          <a:custGeom>
            <a:avLst/>
            <a:gdLst/>
            <a:ahLst/>
            <a:cxnLst/>
            <a:rect l="l" t="t" r="r" b="b"/>
            <a:pathLst>
              <a:path w="4206235" h="2397554">
                <a:moveTo>
                  <a:pt x="0" y="0"/>
                </a:moveTo>
                <a:lnTo>
                  <a:pt x="4206235" y="0"/>
                </a:lnTo>
                <a:lnTo>
                  <a:pt x="4206235" y="2397554"/>
                </a:lnTo>
                <a:lnTo>
                  <a:pt x="0" y="23975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0" name="Freeform 10"/>
          <p:cNvSpPr/>
          <p:nvPr>
            <p:custDataLst>
              <p:tags r:id="rId3"/>
            </p:custDataLst>
          </p:nvPr>
        </p:nvSpPr>
        <p:spPr>
          <a:xfrm>
            <a:off x="46694" y="9050693"/>
            <a:ext cx="3110683" cy="1363045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7E0822A-86E8-8334-3206-2150EEDCC89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44599" y="748834"/>
            <a:ext cx="137818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800" b="1">
                <a:solidFill>
                  <a:srgbClr val="0038FF"/>
                </a:solidFill>
              </a:rPr>
              <a:t>Méditation sur les forces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F25C3CBE-D63B-CAAB-9D3F-A8BB77942F7F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5240000" y="1905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2800" b="1" smtClean="0"/>
              <a:pPr/>
              <a:t>16</a:t>
            </a:fld>
            <a:endParaRPr lang="en-US" sz="2800" b="1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530C04B-5F68-A4E9-8F65-1519D96A8D8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21404279">
            <a:off x="2816002" y="4375934"/>
            <a:ext cx="6052360" cy="2150073"/>
          </a:xfrm>
          <a:custGeom>
            <a:avLst/>
            <a:gdLst>
              <a:gd name="connsiteX0" fmla="*/ 0 w 6052360"/>
              <a:gd name="connsiteY0" fmla="*/ 0 h 2150073"/>
              <a:gd name="connsiteX1" fmla="*/ 671262 w 6052360"/>
              <a:gd name="connsiteY1" fmla="*/ 0 h 2150073"/>
              <a:gd name="connsiteX2" fmla="*/ 1100429 w 6052360"/>
              <a:gd name="connsiteY2" fmla="*/ 0 h 2150073"/>
              <a:gd name="connsiteX3" fmla="*/ 1771691 w 6052360"/>
              <a:gd name="connsiteY3" fmla="*/ 0 h 2150073"/>
              <a:gd name="connsiteX4" fmla="*/ 2200858 w 6052360"/>
              <a:gd name="connsiteY4" fmla="*/ 0 h 2150073"/>
              <a:gd name="connsiteX5" fmla="*/ 2751073 w 6052360"/>
              <a:gd name="connsiteY5" fmla="*/ 0 h 2150073"/>
              <a:gd name="connsiteX6" fmla="*/ 3240764 w 6052360"/>
              <a:gd name="connsiteY6" fmla="*/ 0 h 2150073"/>
              <a:gd name="connsiteX7" fmla="*/ 3851502 w 6052360"/>
              <a:gd name="connsiteY7" fmla="*/ 0 h 2150073"/>
              <a:gd name="connsiteX8" fmla="*/ 4401716 w 6052360"/>
              <a:gd name="connsiteY8" fmla="*/ 0 h 2150073"/>
              <a:gd name="connsiteX9" fmla="*/ 5012455 w 6052360"/>
              <a:gd name="connsiteY9" fmla="*/ 0 h 2150073"/>
              <a:gd name="connsiteX10" fmla="*/ 5381098 w 6052360"/>
              <a:gd name="connsiteY10" fmla="*/ 0 h 2150073"/>
              <a:gd name="connsiteX11" fmla="*/ 6052360 w 6052360"/>
              <a:gd name="connsiteY11" fmla="*/ 0 h 2150073"/>
              <a:gd name="connsiteX12" fmla="*/ 6052360 w 6052360"/>
              <a:gd name="connsiteY12" fmla="*/ 494517 h 2150073"/>
              <a:gd name="connsiteX13" fmla="*/ 6052360 w 6052360"/>
              <a:gd name="connsiteY13" fmla="*/ 1075037 h 2150073"/>
              <a:gd name="connsiteX14" fmla="*/ 6052360 w 6052360"/>
              <a:gd name="connsiteY14" fmla="*/ 1591054 h 2150073"/>
              <a:gd name="connsiteX15" fmla="*/ 6052360 w 6052360"/>
              <a:gd name="connsiteY15" fmla="*/ 2150073 h 2150073"/>
              <a:gd name="connsiteX16" fmla="*/ 5381098 w 6052360"/>
              <a:gd name="connsiteY16" fmla="*/ 2150073 h 2150073"/>
              <a:gd name="connsiteX17" fmla="*/ 4770360 w 6052360"/>
              <a:gd name="connsiteY17" fmla="*/ 2150073 h 2150073"/>
              <a:gd name="connsiteX18" fmla="*/ 4220146 w 6052360"/>
              <a:gd name="connsiteY18" fmla="*/ 2150073 h 2150073"/>
              <a:gd name="connsiteX19" fmla="*/ 3790978 w 6052360"/>
              <a:gd name="connsiteY19" fmla="*/ 2150073 h 2150073"/>
              <a:gd name="connsiteX20" fmla="*/ 3422334 w 6052360"/>
              <a:gd name="connsiteY20" fmla="*/ 2150073 h 2150073"/>
              <a:gd name="connsiteX21" fmla="*/ 2872120 w 6052360"/>
              <a:gd name="connsiteY21" fmla="*/ 2150073 h 2150073"/>
              <a:gd name="connsiteX22" fmla="*/ 2503476 w 6052360"/>
              <a:gd name="connsiteY22" fmla="*/ 2150073 h 2150073"/>
              <a:gd name="connsiteX23" fmla="*/ 1953262 w 6052360"/>
              <a:gd name="connsiteY23" fmla="*/ 2150073 h 2150073"/>
              <a:gd name="connsiteX24" fmla="*/ 1463571 w 6052360"/>
              <a:gd name="connsiteY24" fmla="*/ 2150073 h 2150073"/>
              <a:gd name="connsiteX25" fmla="*/ 913356 w 6052360"/>
              <a:gd name="connsiteY25" fmla="*/ 2150073 h 2150073"/>
              <a:gd name="connsiteX26" fmla="*/ 0 w 6052360"/>
              <a:gd name="connsiteY26" fmla="*/ 2150073 h 2150073"/>
              <a:gd name="connsiteX27" fmla="*/ 0 w 6052360"/>
              <a:gd name="connsiteY27" fmla="*/ 1677057 h 2150073"/>
              <a:gd name="connsiteX28" fmla="*/ 0 w 6052360"/>
              <a:gd name="connsiteY28" fmla="*/ 1182540 h 2150073"/>
              <a:gd name="connsiteX29" fmla="*/ 0 w 6052360"/>
              <a:gd name="connsiteY29" fmla="*/ 645022 h 2150073"/>
              <a:gd name="connsiteX30" fmla="*/ 0 w 6052360"/>
              <a:gd name="connsiteY30" fmla="*/ 0 h 215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52360" h="2150073" fill="none" extrusionOk="0">
                <a:moveTo>
                  <a:pt x="0" y="0"/>
                </a:moveTo>
                <a:cubicBezTo>
                  <a:pt x="230436" y="-61481"/>
                  <a:pt x="361929" y="39656"/>
                  <a:pt x="671262" y="0"/>
                </a:cubicBezTo>
                <a:cubicBezTo>
                  <a:pt x="980595" y="-39656"/>
                  <a:pt x="994804" y="7337"/>
                  <a:pt x="1100429" y="0"/>
                </a:cubicBezTo>
                <a:cubicBezTo>
                  <a:pt x="1206054" y="-7337"/>
                  <a:pt x="1593662" y="70318"/>
                  <a:pt x="1771691" y="0"/>
                </a:cubicBezTo>
                <a:cubicBezTo>
                  <a:pt x="1949720" y="-70318"/>
                  <a:pt x="2089243" y="37313"/>
                  <a:pt x="2200858" y="0"/>
                </a:cubicBezTo>
                <a:cubicBezTo>
                  <a:pt x="2312473" y="-37313"/>
                  <a:pt x="2501886" y="3155"/>
                  <a:pt x="2751073" y="0"/>
                </a:cubicBezTo>
                <a:cubicBezTo>
                  <a:pt x="3000260" y="-3155"/>
                  <a:pt x="3019816" y="7798"/>
                  <a:pt x="3240764" y="0"/>
                </a:cubicBezTo>
                <a:cubicBezTo>
                  <a:pt x="3461712" y="-7798"/>
                  <a:pt x="3551752" y="60063"/>
                  <a:pt x="3851502" y="0"/>
                </a:cubicBezTo>
                <a:cubicBezTo>
                  <a:pt x="4151252" y="-60063"/>
                  <a:pt x="4211733" y="64777"/>
                  <a:pt x="4401716" y="0"/>
                </a:cubicBezTo>
                <a:cubicBezTo>
                  <a:pt x="4591699" y="-64777"/>
                  <a:pt x="4883964" y="22099"/>
                  <a:pt x="5012455" y="0"/>
                </a:cubicBezTo>
                <a:cubicBezTo>
                  <a:pt x="5140946" y="-22099"/>
                  <a:pt x="5274106" y="30012"/>
                  <a:pt x="5381098" y="0"/>
                </a:cubicBezTo>
                <a:cubicBezTo>
                  <a:pt x="5488090" y="-30012"/>
                  <a:pt x="5854299" y="52921"/>
                  <a:pt x="6052360" y="0"/>
                </a:cubicBezTo>
                <a:cubicBezTo>
                  <a:pt x="6099875" y="120380"/>
                  <a:pt x="6035365" y="274107"/>
                  <a:pt x="6052360" y="494517"/>
                </a:cubicBezTo>
                <a:cubicBezTo>
                  <a:pt x="6069355" y="714927"/>
                  <a:pt x="6045022" y="912232"/>
                  <a:pt x="6052360" y="1075037"/>
                </a:cubicBezTo>
                <a:cubicBezTo>
                  <a:pt x="6059698" y="1237842"/>
                  <a:pt x="6045809" y="1382951"/>
                  <a:pt x="6052360" y="1591054"/>
                </a:cubicBezTo>
                <a:cubicBezTo>
                  <a:pt x="6058911" y="1799157"/>
                  <a:pt x="6050959" y="1918425"/>
                  <a:pt x="6052360" y="2150073"/>
                </a:cubicBezTo>
                <a:cubicBezTo>
                  <a:pt x="5912764" y="2195540"/>
                  <a:pt x="5552337" y="2085005"/>
                  <a:pt x="5381098" y="2150073"/>
                </a:cubicBezTo>
                <a:cubicBezTo>
                  <a:pt x="5209859" y="2215141"/>
                  <a:pt x="4908165" y="2140571"/>
                  <a:pt x="4770360" y="2150073"/>
                </a:cubicBezTo>
                <a:cubicBezTo>
                  <a:pt x="4632555" y="2159575"/>
                  <a:pt x="4469215" y="2095567"/>
                  <a:pt x="4220146" y="2150073"/>
                </a:cubicBezTo>
                <a:cubicBezTo>
                  <a:pt x="3971077" y="2204579"/>
                  <a:pt x="3935638" y="2144674"/>
                  <a:pt x="3790978" y="2150073"/>
                </a:cubicBezTo>
                <a:cubicBezTo>
                  <a:pt x="3646318" y="2155472"/>
                  <a:pt x="3530950" y="2119560"/>
                  <a:pt x="3422334" y="2150073"/>
                </a:cubicBezTo>
                <a:cubicBezTo>
                  <a:pt x="3313718" y="2180586"/>
                  <a:pt x="3094681" y="2122447"/>
                  <a:pt x="2872120" y="2150073"/>
                </a:cubicBezTo>
                <a:cubicBezTo>
                  <a:pt x="2649559" y="2177699"/>
                  <a:pt x="2624369" y="2134197"/>
                  <a:pt x="2503476" y="2150073"/>
                </a:cubicBezTo>
                <a:cubicBezTo>
                  <a:pt x="2382583" y="2165949"/>
                  <a:pt x="2195393" y="2141130"/>
                  <a:pt x="1953262" y="2150073"/>
                </a:cubicBezTo>
                <a:cubicBezTo>
                  <a:pt x="1711131" y="2159016"/>
                  <a:pt x="1566199" y="2122756"/>
                  <a:pt x="1463571" y="2150073"/>
                </a:cubicBezTo>
                <a:cubicBezTo>
                  <a:pt x="1360943" y="2177390"/>
                  <a:pt x="1170305" y="2127078"/>
                  <a:pt x="913356" y="2150073"/>
                </a:cubicBezTo>
                <a:cubicBezTo>
                  <a:pt x="656407" y="2173068"/>
                  <a:pt x="263326" y="2044895"/>
                  <a:pt x="0" y="2150073"/>
                </a:cubicBezTo>
                <a:cubicBezTo>
                  <a:pt x="-18367" y="1986948"/>
                  <a:pt x="8669" y="1846772"/>
                  <a:pt x="0" y="1677057"/>
                </a:cubicBezTo>
                <a:cubicBezTo>
                  <a:pt x="-8669" y="1507342"/>
                  <a:pt x="8339" y="1284971"/>
                  <a:pt x="0" y="1182540"/>
                </a:cubicBezTo>
                <a:cubicBezTo>
                  <a:pt x="-8339" y="1080109"/>
                  <a:pt x="54025" y="841457"/>
                  <a:pt x="0" y="645022"/>
                </a:cubicBezTo>
                <a:cubicBezTo>
                  <a:pt x="-54025" y="448587"/>
                  <a:pt x="48132" y="312768"/>
                  <a:pt x="0" y="0"/>
                </a:cubicBezTo>
                <a:close/>
              </a:path>
              <a:path w="6052360" h="2150073" stroke="0" extrusionOk="0">
                <a:moveTo>
                  <a:pt x="0" y="0"/>
                </a:moveTo>
                <a:cubicBezTo>
                  <a:pt x="145279" y="-23361"/>
                  <a:pt x="296784" y="37528"/>
                  <a:pt x="429167" y="0"/>
                </a:cubicBezTo>
                <a:cubicBezTo>
                  <a:pt x="561550" y="-37528"/>
                  <a:pt x="796023" y="66080"/>
                  <a:pt x="1100429" y="0"/>
                </a:cubicBezTo>
                <a:cubicBezTo>
                  <a:pt x="1404835" y="-66080"/>
                  <a:pt x="1489988" y="71440"/>
                  <a:pt x="1771691" y="0"/>
                </a:cubicBezTo>
                <a:cubicBezTo>
                  <a:pt x="2053394" y="-71440"/>
                  <a:pt x="2096574" y="10793"/>
                  <a:pt x="2200858" y="0"/>
                </a:cubicBezTo>
                <a:cubicBezTo>
                  <a:pt x="2305142" y="-10793"/>
                  <a:pt x="2625173" y="64213"/>
                  <a:pt x="2811596" y="0"/>
                </a:cubicBezTo>
                <a:cubicBezTo>
                  <a:pt x="2998019" y="-64213"/>
                  <a:pt x="3018338" y="14567"/>
                  <a:pt x="3180240" y="0"/>
                </a:cubicBezTo>
                <a:cubicBezTo>
                  <a:pt x="3342142" y="-14567"/>
                  <a:pt x="3622570" y="75228"/>
                  <a:pt x="3851502" y="0"/>
                </a:cubicBezTo>
                <a:cubicBezTo>
                  <a:pt x="4080434" y="-75228"/>
                  <a:pt x="4283826" y="29823"/>
                  <a:pt x="4401716" y="0"/>
                </a:cubicBezTo>
                <a:cubicBezTo>
                  <a:pt x="4519606" y="-29823"/>
                  <a:pt x="4669093" y="44337"/>
                  <a:pt x="4830884" y="0"/>
                </a:cubicBezTo>
                <a:cubicBezTo>
                  <a:pt x="4992675" y="-44337"/>
                  <a:pt x="5134609" y="54214"/>
                  <a:pt x="5320575" y="0"/>
                </a:cubicBezTo>
                <a:cubicBezTo>
                  <a:pt x="5506541" y="-54214"/>
                  <a:pt x="5814510" y="52099"/>
                  <a:pt x="6052360" y="0"/>
                </a:cubicBezTo>
                <a:cubicBezTo>
                  <a:pt x="6052888" y="190183"/>
                  <a:pt x="6039608" y="380622"/>
                  <a:pt x="6052360" y="516018"/>
                </a:cubicBezTo>
                <a:cubicBezTo>
                  <a:pt x="6065112" y="651414"/>
                  <a:pt x="6045775" y="803786"/>
                  <a:pt x="6052360" y="1032035"/>
                </a:cubicBezTo>
                <a:cubicBezTo>
                  <a:pt x="6058945" y="1260284"/>
                  <a:pt x="6025367" y="1371898"/>
                  <a:pt x="6052360" y="1505051"/>
                </a:cubicBezTo>
                <a:cubicBezTo>
                  <a:pt x="6079353" y="1638204"/>
                  <a:pt x="5990894" y="1858085"/>
                  <a:pt x="6052360" y="2150073"/>
                </a:cubicBezTo>
                <a:cubicBezTo>
                  <a:pt x="5849204" y="2185283"/>
                  <a:pt x="5743780" y="2141424"/>
                  <a:pt x="5623193" y="2150073"/>
                </a:cubicBezTo>
                <a:cubicBezTo>
                  <a:pt x="5502606" y="2158722"/>
                  <a:pt x="5102993" y="2078049"/>
                  <a:pt x="4951931" y="2150073"/>
                </a:cubicBezTo>
                <a:cubicBezTo>
                  <a:pt x="4800869" y="2222097"/>
                  <a:pt x="4533463" y="2149938"/>
                  <a:pt x="4401716" y="2150073"/>
                </a:cubicBezTo>
                <a:cubicBezTo>
                  <a:pt x="4269970" y="2150208"/>
                  <a:pt x="4175073" y="2125553"/>
                  <a:pt x="4033073" y="2150073"/>
                </a:cubicBezTo>
                <a:cubicBezTo>
                  <a:pt x="3891073" y="2174593"/>
                  <a:pt x="3569937" y="2103755"/>
                  <a:pt x="3422334" y="2150073"/>
                </a:cubicBezTo>
                <a:cubicBezTo>
                  <a:pt x="3274731" y="2196391"/>
                  <a:pt x="3087068" y="2139266"/>
                  <a:pt x="2932644" y="2150073"/>
                </a:cubicBezTo>
                <a:cubicBezTo>
                  <a:pt x="2778220" y="2160880"/>
                  <a:pt x="2689708" y="2147840"/>
                  <a:pt x="2564000" y="2150073"/>
                </a:cubicBezTo>
                <a:cubicBezTo>
                  <a:pt x="2438292" y="2152306"/>
                  <a:pt x="2084107" y="2090063"/>
                  <a:pt x="1953262" y="2150073"/>
                </a:cubicBezTo>
                <a:cubicBezTo>
                  <a:pt x="1822417" y="2210083"/>
                  <a:pt x="1616594" y="2107050"/>
                  <a:pt x="1463571" y="2150073"/>
                </a:cubicBezTo>
                <a:cubicBezTo>
                  <a:pt x="1310548" y="2193096"/>
                  <a:pt x="1072889" y="2092920"/>
                  <a:pt x="973880" y="2150073"/>
                </a:cubicBezTo>
                <a:cubicBezTo>
                  <a:pt x="874871" y="2207226"/>
                  <a:pt x="656727" y="2145101"/>
                  <a:pt x="484189" y="2150073"/>
                </a:cubicBezTo>
                <a:cubicBezTo>
                  <a:pt x="311651" y="2155045"/>
                  <a:pt x="215293" y="2093062"/>
                  <a:pt x="0" y="2150073"/>
                </a:cubicBezTo>
                <a:cubicBezTo>
                  <a:pt x="-42098" y="1960982"/>
                  <a:pt x="52815" y="1895334"/>
                  <a:pt x="0" y="1655556"/>
                </a:cubicBezTo>
                <a:cubicBezTo>
                  <a:pt x="-52815" y="1415778"/>
                  <a:pt x="47254" y="1236683"/>
                  <a:pt x="0" y="1075037"/>
                </a:cubicBezTo>
                <a:cubicBezTo>
                  <a:pt x="-47254" y="913391"/>
                  <a:pt x="55991" y="770097"/>
                  <a:pt x="0" y="559019"/>
                </a:cubicBezTo>
                <a:cubicBezTo>
                  <a:pt x="-55991" y="347941"/>
                  <a:pt x="2938" y="13549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64008292"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108" h="495463">
                        <a:moveTo>
                          <a:pt x="0" y="0"/>
                        </a:moveTo>
                        <a:lnTo>
                          <a:pt x="2149108" y="0"/>
                        </a:lnTo>
                        <a:lnTo>
                          <a:pt x="2149108" y="495463"/>
                        </a:lnTo>
                        <a:lnTo>
                          <a:pt x="0" y="495463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endParaRPr lang="fr-CA"/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7777044D-357F-C09D-B891-B22E3CAB057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21441141">
            <a:off x="8397669" y="5821117"/>
            <a:ext cx="875688" cy="800042"/>
          </a:xfrm>
          <a:custGeom>
            <a:avLst/>
            <a:gdLst/>
            <a:ahLst/>
            <a:cxnLst/>
            <a:rect l="l" t="t" r="r" b="b"/>
            <a:pathLst>
              <a:path w="1168376" h="1168376">
                <a:moveTo>
                  <a:pt x="0" y="0"/>
                </a:moveTo>
                <a:lnTo>
                  <a:pt x="1168375" y="0"/>
                </a:lnTo>
                <a:lnTo>
                  <a:pt x="1168375" y="1168376"/>
                </a:lnTo>
                <a:lnTo>
                  <a:pt x="0" y="11683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4B49702-CD85-27D7-1365-95FC3BEE3F1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 rot="21406535">
            <a:off x="3209351" y="4789249"/>
            <a:ext cx="5265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solidFill>
                  <a:srgbClr val="2F5CEE"/>
                </a:solidFill>
                <a:latin typeface="Calibri" panose="020F0502020204030204" pitchFamily="34" charset="0"/>
              </a:rPr>
              <a:t>Ferme tes yeux et recentre-toi.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FC0660C-D641-5EF2-7E41-E23229DA568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rcRect b="6907"/>
          <a:stretch>
            <a:fillRect/>
          </a:stretch>
        </p:blipFill>
        <p:spPr>
          <a:xfrm>
            <a:off x="7884155" y="4772887"/>
            <a:ext cx="6386522" cy="55774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F692141-80E0-8B17-4BF7-01399434DE2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1060" y="982763"/>
            <a:ext cx="971550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F4575-1EAB-9F0F-F0F2-19F975347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F033A7B2-57F8-0424-6D5D-74AA1FBA521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17CDD96-7DD7-6337-3A71-8A84BADA6CB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90600" y="723900"/>
            <a:ext cx="141867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8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éducative – Partie 2</a:t>
            </a: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619E1477-BE10-61D0-2A6B-66DB4060A37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177317" y="8923955"/>
            <a:ext cx="3110683" cy="1363045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41C86F4-4097-43BC-395C-9A860F69407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5240000" y="1905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2800" b="1" smtClean="0"/>
              <a:pPr/>
              <a:t>17</a:t>
            </a:fld>
            <a:endParaRPr lang="en-US" sz="2800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31A4E5-2E7F-FB7B-75DA-95431ACE47E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823877" y="4914900"/>
            <a:ext cx="5406799" cy="1905000"/>
          </a:xfrm>
          <a:prstGeom prst="rect">
            <a:avLst/>
          </a:prstGeom>
          <a:solidFill>
            <a:srgbClr val="003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B0FBB0-406E-ADCE-65E1-99DAA5AC318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669776" y="5580127"/>
            <a:ext cx="57150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Capsule audio</a:t>
            </a:r>
            <a:endParaRPr lang="fr-CA" sz="2800" b="1" dirty="0">
              <a:solidFill>
                <a:schemeClr val="bg1"/>
              </a:solidFill>
            </a:endParaRPr>
          </a:p>
        </p:txBody>
      </p:sp>
      <p:pic>
        <p:nvPicPr>
          <p:cNvPr id="7" name="Graphique 6" descr="Volume avec un remplissage uni">
            <a:extLst>
              <a:ext uri="{FF2B5EF4-FFF2-40B4-BE49-F238E27FC236}">
                <a16:creationId xmlns:a16="http://schemas.microsoft.com/office/drawing/2014/main" id="{758C0BB0-1A98-760D-B6D9-8119B7E1DF3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20977103">
            <a:off x="15818258" y="4480511"/>
            <a:ext cx="914400" cy="914400"/>
          </a:xfrm>
          <a:prstGeom prst="rect">
            <a:avLst/>
          </a:prstGeom>
        </p:spPr>
      </p:pic>
      <p:pic>
        <p:nvPicPr>
          <p:cNvPr id="9" name="Média en ligne 8" title="Atelier 6 - Être imparfait(e)… C'est parfait! - Partie 2">
            <a:hlinkClick r:id="" action="ppaction://media"/>
            <a:extLst>
              <a:ext uri="{FF2B5EF4-FFF2-40B4-BE49-F238E27FC236}">
                <a16:creationId xmlns:a16="http://schemas.microsoft.com/office/drawing/2014/main" id="{424110F0-1D10-0DFA-9AC6-16461469B6FD}"/>
              </a:ext>
            </a:extLst>
          </p:cNvPr>
          <p:cNvPicPr>
            <a:picLocks noRot="1" noChangeAspect="1"/>
          </p:cNvPicPr>
          <p:nvPr>
            <a:videoFile r:link="rId8"/>
            <p:custDataLst>
              <p:tags r:id="rId9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90600" y="2894350"/>
            <a:ext cx="9298261" cy="5238457"/>
          </a:xfrm>
          <a:prstGeom prst="rect">
            <a:avLst/>
          </a:prstGeom>
        </p:spPr>
      </p:pic>
      <p:sp>
        <p:nvSpPr>
          <p:cNvPr id="17" name="Freeform 6">
            <a:extLst>
              <a:ext uri="{FF2B5EF4-FFF2-40B4-BE49-F238E27FC236}">
                <a16:creationId xmlns:a16="http://schemas.microsoft.com/office/drawing/2014/main" id="{F95EA502-18DE-6043-8484-2FF5DC236AA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556793" y="2407588"/>
            <a:ext cx="1176106" cy="1173166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A9C8D80-7EF1-4673-34C8-B94612ED6F41}"/>
              </a:ext>
            </a:extLst>
          </p:cNvPr>
          <p:cNvSpPr txBox="1"/>
          <p:nvPr/>
        </p:nvSpPr>
        <p:spPr>
          <a:xfrm>
            <a:off x="2205673" y="8339180"/>
            <a:ext cx="587828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CA" sz="3200" b="1" dirty="0">
                <a:hlinkClick r:id="rId22"/>
              </a:rPr>
              <a:t>https://vimeo.com/1097847372</a:t>
            </a:r>
            <a:r>
              <a:rPr lang="fr-CA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856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">
            <a:extLst>
              <a:ext uri="{FF2B5EF4-FFF2-40B4-BE49-F238E27FC236}">
                <a16:creationId xmlns:a16="http://schemas.microsoft.com/office/drawing/2014/main" id="{4FB4A7D5-1A8D-FE0A-6E84-D687034ED65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5" y="3519816"/>
            <a:ext cx="18288000" cy="6767183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9"/>
            <a:srcRect/>
            <a:stretch>
              <a:fillRect t="-110059" b="-58046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9AB8-9C27-AA4D-8C06-AA273771F1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145B74D-6A0D-CF46-9BFB-933D6D9953E9}" type="slidenum">
              <a:rPr lang="en-US" smtClean="0"/>
              <a:t>18</a:t>
            </a:fld>
            <a:endParaRPr lang="en-US"/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13CC2BA4-A746-2700-7EA0-1DCAC21F793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177317" y="8923955"/>
            <a:ext cx="3110683" cy="1363045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C8E91B-9136-E689-EF50-3928B6C8D5A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90600" y="723900"/>
            <a:ext cx="97422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8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Défi HORS-PISTE</a:t>
            </a: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B551717D-BEA3-190F-9C55-E5A9C9F5B92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21194730">
            <a:off x="359973" y="3894652"/>
            <a:ext cx="5589850" cy="5115646"/>
          </a:xfrm>
          <a:custGeom>
            <a:avLst/>
            <a:gdLst/>
            <a:ahLst/>
            <a:cxnLst/>
            <a:rect l="l" t="t" r="r" b="b"/>
            <a:pathLst>
              <a:path w="7287396" h="7295974">
                <a:moveTo>
                  <a:pt x="0" y="0"/>
                </a:moveTo>
                <a:lnTo>
                  <a:pt x="7287396" y="0"/>
                </a:lnTo>
                <a:lnTo>
                  <a:pt x="7287396" y="7295974"/>
                </a:lnTo>
                <a:lnTo>
                  <a:pt x="0" y="729597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56B3EA7-5038-36E2-7A42-D7509222DD3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90600" y="1943504"/>
            <a:ext cx="10911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rgbClr val="365A8E"/>
                </a:solidFill>
              </a:rPr>
              <a:t>Cette semaine…</a:t>
            </a:r>
            <a:endParaRPr lang="fr-CA" sz="4000" dirty="0">
              <a:solidFill>
                <a:srgbClr val="365A8E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ED7E7F4-FC14-21FC-6CC8-BBE6DDA8FEB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 rot="21290044">
            <a:off x="1200015" y="5109258"/>
            <a:ext cx="3276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b="1">
                <a:solidFill>
                  <a:srgbClr val="0038FF"/>
                </a:solidFill>
              </a:rPr>
              <a:t>01</a:t>
            </a:r>
          </a:p>
          <a:p>
            <a:endParaRPr lang="fr-CA"/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F8171EDE-64A6-A5DD-D318-CF59F169A74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532159" y="4360900"/>
            <a:ext cx="1244223" cy="1296886"/>
          </a:xfrm>
          <a:prstGeom prst="ellipse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502"/>
              </a:lnSpc>
            </a:pPr>
            <a:endParaRPr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7E7E688-FCE1-C183-E47F-ED62DD53849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 rot="21381639">
            <a:off x="835090" y="6137076"/>
            <a:ext cx="41572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>
                <a:solidFill>
                  <a:srgbClr val="0038FF"/>
                </a:solidFill>
              </a:rPr>
              <a:t>Cette semaine, porte attention à ton discours intérieur et à son effet sur ton estime.​</a:t>
            </a:r>
            <a:endParaRPr lang="fr-CA" sz="1200"/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D17D1BC3-A878-DBD4-7634-D65301209ED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312188" y="3789813"/>
            <a:ext cx="5589850" cy="5115646"/>
          </a:xfrm>
          <a:custGeom>
            <a:avLst/>
            <a:gdLst/>
            <a:ahLst/>
            <a:cxnLst/>
            <a:rect l="l" t="t" r="r" b="b"/>
            <a:pathLst>
              <a:path w="7287396" h="7295974">
                <a:moveTo>
                  <a:pt x="0" y="0"/>
                </a:moveTo>
                <a:lnTo>
                  <a:pt x="7287396" y="0"/>
                </a:lnTo>
                <a:lnTo>
                  <a:pt x="7287396" y="7295974"/>
                </a:lnTo>
                <a:lnTo>
                  <a:pt x="0" y="729597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AD23E82-3BCB-5850-7459-AA8A2B6EF3A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 rot="348882">
            <a:off x="7505699" y="4898115"/>
            <a:ext cx="3276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b="1">
                <a:solidFill>
                  <a:srgbClr val="0038FF"/>
                </a:solidFill>
              </a:rPr>
              <a:t>02</a:t>
            </a:r>
          </a:p>
          <a:p>
            <a:endParaRPr lang="fr-CA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B08CD01-99F2-C1F8-D644-340F89AE1AE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 rot="245971">
            <a:off x="6847134" y="5949146"/>
            <a:ext cx="40314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>
                <a:solidFill>
                  <a:srgbClr val="0038FF"/>
                </a:solidFill>
              </a:rPr>
              <a:t>Transforme les critiques que tu t’envoies en phrases plus positives, bienveillantes et réalistes.​</a:t>
            </a:r>
            <a:endParaRPr lang="fr-CA" sz="1200"/>
          </a:p>
        </p:txBody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id="{8727A2F8-C7A9-68C1-1B2B-5741FF63AF63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rot="21093137">
            <a:off x="12217941" y="3740174"/>
            <a:ext cx="5589850" cy="5115646"/>
          </a:xfrm>
          <a:custGeom>
            <a:avLst/>
            <a:gdLst/>
            <a:ahLst/>
            <a:cxnLst/>
            <a:rect l="l" t="t" r="r" b="b"/>
            <a:pathLst>
              <a:path w="7287396" h="7295974">
                <a:moveTo>
                  <a:pt x="0" y="0"/>
                </a:moveTo>
                <a:lnTo>
                  <a:pt x="7287396" y="0"/>
                </a:lnTo>
                <a:lnTo>
                  <a:pt x="7287396" y="7295974"/>
                </a:lnTo>
                <a:lnTo>
                  <a:pt x="0" y="729597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1963AB4-E231-F856-6A64-A23009F31A9C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 rot="21294718">
            <a:off x="12893376" y="5831762"/>
            <a:ext cx="40566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>
                <a:solidFill>
                  <a:srgbClr val="2F5CEE"/>
                </a:solidFill>
              </a:rPr>
              <a:t>Tente d’utiliser d’autres stratégies vues dans l’atelier pour améliorer ton estime de toi. </a:t>
            </a:r>
            <a:r>
              <a:rPr lang="fr-CA" sz="4000" b="1">
                <a:solidFill>
                  <a:srgbClr val="2F5CEE"/>
                </a:solidFill>
              </a:rPr>
              <a:t>​</a:t>
            </a:r>
            <a:endParaRPr lang="fr-CA" b="1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1D70DA3-C8FC-7772-7138-EC027E057B40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 rot="21239760">
            <a:off x="13083588" y="4609489"/>
            <a:ext cx="3276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b="1">
                <a:solidFill>
                  <a:srgbClr val="0038FF"/>
                </a:solidFill>
              </a:rPr>
              <a:t>03</a:t>
            </a:r>
          </a:p>
          <a:p>
            <a:endParaRPr lang="fr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208FA4-1509-1B28-6C38-9C442190E2FC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15240000" y="1905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2800" b="1" smtClean="0"/>
              <a:pPr/>
              <a:t>18</a:t>
            </a:fld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713264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2">
            <a:extLst>
              <a:ext uri="{FF2B5EF4-FFF2-40B4-BE49-F238E27FC236}">
                <a16:creationId xmlns:a16="http://schemas.microsoft.com/office/drawing/2014/main" id="{9B9113D3-AD84-F738-1A4A-E6B8C2237D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0" y="3355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9AB8-9C27-AA4D-8C06-AA273771F1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C145B74D-6A0D-CF46-9BFB-933D6D9953E9}" type="slidenum">
              <a:rPr lang="en-US" smtClean="0"/>
              <a:t>19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E2C968D-4596-560F-9DA1-AF2AA16D3C5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62776" y="931852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800" b="1">
                <a:solidFill>
                  <a:srgbClr val="0038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plus de contenu</a:t>
            </a:r>
          </a:p>
        </p:txBody>
      </p:sp>
      <p:sp>
        <p:nvSpPr>
          <p:cNvPr id="16" name="Freeform 20">
            <a:extLst>
              <a:ext uri="{FF2B5EF4-FFF2-40B4-BE49-F238E27FC236}">
                <a16:creationId xmlns:a16="http://schemas.microsoft.com/office/drawing/2014/main" id="{6D471F2B-7055-575D-1168-673B2311B59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438400" y="3086100"/>
            <a:ext cx="5690424" cy="566459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B36F144-D8EB-4F8C-9DD6-2C4CE2C8567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8"/>
          <a:srcRect l="8597" t="9145" r="10254" b="9477"/>
          <a:stretch/>
        </p:blipFill>
        <p:spPr>
          <a:xfrm rot="21335743">
            <a:off x="3012422" y="4936291"/>
            <a:ext cx="4542380" cy="2221638"/>
          </a:xfrm>
          <a:prstGeom prst="rect">
            <a:avLst/>
          </a:prstGeom>
        </p:spPr>
      </p:pic>
      <p:sp>
        <p:nvSpPr>
          <p:cNvPr id="19" name="Freeform 20">
            <a:extLst>
              <a:ext uri="{FF2B5EF4-FFF2-40B4-BE49-F238E27FC236}">
                <a16:creationId xmlns:a16="http://schemas.microsoft.com/office/drawing/2014/main" id="{3254E2E8-F4EC-A414-9A3F-2F9625AD19E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928594" y="3086100"/>
            <a:ext cx="5690424" cy="566459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873C40E-04D4-46A9-9CAC-8426AC82FAF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2426260" y="6614505"/>
            <a:ext cx="1845906" cy="184590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6D75E6D-2CBF-8359-2B31-71F8D71CCE7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119489" y="4149449"/>
            <a:ext cx="497010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>
                <a:solidFill>
                  <a:srgbClr val="2F5CEE"/>
                </a:solidFill>
              </a:rPr>
              <a:t>Suis-nous sur Instagram</a:t>
            </a:r>
          </a:p>
          <a:p>
            <a:r>
              <a:rPr lang="fr-CA" sz="4000" b="1">
                <a:solidFill>
                  <a:srgbClr val="2F5CEE"/>
                </a:solidFill>
              </a:rPr>
              <a:t>@horspiste_explo</a:t>
            </a:r>
          </a:p>
          <a:p>
            <a:endParaRPr lang="fr-CA"/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A067FB79-2D76-85EA-8186-C8B95DFC0B1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4973300" y="8938740"/>
            <a:ext cx="3110683" cy="1363045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id="{4A0916E3-7433-8238-95B5-636B355E666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-2097957">
            <a:off x="9197353" y="7165446"/>
            <a:ext cx="2162723" cy="1492117"/>
          </a:xfrm>
          <a:custGeom>
            <a:avLst/>
            <a:gdLst/>
            <a:ahLst/>
            <a:cxnLst/>
            <a:rect l="l" t="t" r="r" b="b"/>
            <a:pathLst>
              <a:path w="2861571" h="2485990">
                <a:moveTo>
                  <a:pt x="0" y="0"/>
                </a:moveTo>
                <a:lnTo>
                  <a:pt x="2861571" y="0"/>
                </a:lnTo>
                <a:lnTo>
                  <a:pt x="2861571" y="2485990"/>
                </a:lnTo>
                <a:lnTo>
                  <a:pt x="0" y="248599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1CF6757A-D45D-EAC1-4614-CDEA2E1F13B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765841" y="7465425"/>
            <a:ext cx="1770919" cy="1766492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>
              <a:solidFill>
                <a:srgbClr val="9BADFF"/>
              </a:solidFill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8495F06-E459-AB1B-9D07-1490437FB251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5240000" y="1905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2800" b="1" smtClean="0"/>
              <a:pPr/>
              <a:t>19</a:t>
            </a:fld>
            <a:endParaRPr lang="en-US" sz="2800" b="1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D9F946-89A3-CD5E-F3EA-5372402C768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2753655" y="3844602"/>
            <a:ext cx="4412154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CA" sz="2800" b="1"/>
              <a:t>Pour plus de contenu, rendez-vous sur</a:t>
            </a:r>
          </a:p>
        </p:txBody>
      </p:sp>
    </p:spTree>
    <p:extLst>
      <p:ext uri="{BB962C8B-B14F-4D97-AF65-F5344CB8AC3E}">
        <p14:creationId xmlns:p14="http://schemas.microsoft.com/office/powerpoint/2010/main" val="319417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F6996-0CE4-9C9B-305E-12F25523A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B508EBB-8CCB-8CD4-FAAA-63B9204832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2502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913C278-8533-690F-E8BD-A8F133E6716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9600" y="3177735"/>
            <a:ext cx="1388992" cy="1295400"/>
          </a:xfrm>
          <a:custGeom>
            <a:avLst/>
            <a:gdLst/>
            <a:ahLst/>
            <a:cxnLst/>
            <a:rect l="l" t="t" r="r" b="b"/>
            <a:pathLst>
              <a:path w="1388992" h="1634108">
                <a:moveTo>
                  <a:pt x="0" y="0"/>
                </a:moveTo>
                <a:lnTo>
                  <a:pt x="1388992" y="0"/>
                </a:lnTo>
                <a:lnTo>
                  <a:pt x="1388992" y="1634108"/>
                </a:lnTo>
                <a:lnTo>
                  <a:pt x="0" y="163410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>
              <a:solidFill>
                <a:srgbClr val="0038FF"/>
              </a:solidFill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B1E7A6FE-3353-A967-402D-1ACB2649934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172756" y="8899415"/>
            <a:ext cx="3140265" cy="1424972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AF3A09A-2EB2-3053-C517-0DF76F9A6BC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09600" y="744687"/>
            <a:ext cx="97422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600" b="1">
                <a:solidFill>
                  <a:srgbClr val="0038FF"/>
                </a:solidFill>
                <a:latin typeface="+mj-lt"/>
              </a:rPr>
              <a:t>À la fin de l’atelier, </a:t>
            </a:r>
          </a:p>
          <a:p>
            <a:r>
              <a:rPr lang="fr-CA" sz="6600" b="1">
                <a:solidFill>
                  <a:srgbClr val="0038FF"/>
                </a:solidFill>
                <a:latin typeface="+mj-lt"/>
              </a:rPr>
              <a:t>tu seras en mesure…</a:t>
            </a:r>
            <a:endParaRPr lang="en-US" sz="6600" b="1">
              <a:solidFill>
                <a:srgbClr val="0038FF"/>
              </a:solidFill>
              <a:latin typeface="+mj-lt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9164C76F-C851-E884-5A2F-778D29D082C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09600" y="5107997"/>
            <a:ext cx="1388992" cy="1295400"/>
          </a:xfrm>
          <a:custGeom>
            <a:avLst/>
            <a:gdLst/>
            <a:ahLst/>
            <a:cxnLst/>
            <a:rect l="l" t="t" r="r" b="b"/>
            <a:pathLst>
              <a:path w="1388992" h="1634108">
                <a:moveTo>
                  <a:pt x="0" y="0"/>
                </a:moveTo>
                <a:lnTo>
                  <a:pt x="1388992" y="0"/>
                </a:lnTo>
                <a:lnTo>
                  <a:pt x="1388992" y="1634108"/>
                </a:lnTo>
                <a:lnTo>
                  <a:pt x="0" y="163410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>
              <a:solidFill>
                <a:srgbClr val="0038FF"/>
              </a:solidFill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3824C78-D969-DF27-170C-CA6F5618116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27797" y="7112379"/>
            <a:ext cx="1388992" cy="1295400"/>
          </a:xfrm>
          <a:custGeom>
            <a:avLst/>
            <a:gdLst/>
            <a:ahLst/>
            <a:cxnLst/>
            <a:rect l="l" t="t" r="r" b="b"/>
            <a:pathLst>
              <a:path w="1388992" h="1634108">
                <a:moveTo>
                  <a:pt x="0" y="0"/>
                </a:moveTo>
                <a:lnTo>
                  <a:pt x="1388992" y="0"/>
                </a:lnTo>
                <a:lnTo>
                  <a:pt x="1388992" y="1634108"/>
                </a:lnTo>
                <a:lnTo>
                  <a:pt x="0" y="163410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>
              <a:solidFill>
                <a:srgbClr val="0038FF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B7F1576-74B6-3969-AF71-1CD597A2DDC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133599" y="3102160"/>
            <a:ext cx="11596049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4400">
                <a:cs typeface="Arial"/>
              </a:rPr>
              <a:t>de comprendre ce qu’est l’estime de soi et ce qui contribue à la fragiliser et à la solidifier;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724E310-00A0-A91B-6096-9B66B0A9CA7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133599" y="5107997"/>
            <a:ext cx="11787117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4400"/>
              <a:t>de définir ton moi réel, ton moi idéal et la distance entre les deux;</a:t>
            </a:r>
            <a:endParaRPr lang="fr-CA" sz="4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5D389EC-C7AA-6284-022A-B635F99C290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133599" y="7112379"/>
            <a:ext cx="11577851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4400">
                <a:solidFill>
                  <a:srgbClr val="231F20"/>
                </a:solidFill>
                <a:latin typeface="Calibri" panose="020F0502020204030204" pitchFamily="34" charset="0"/>
                <a:ea typeface="Trebuchet MS" panose="020B0603020202020204" pitchFamily="34" charset="0"/>
              </a:rPr>
              <a:t>d’utiliser des stratégies pour développer et renforcir ton estime de soi.</a:t>
            </a:r>
            <a:endParaRPr lang="fr-CA" sz="4400"/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E302C8F0-BC7F-C211-48F4-C1AF8615BC6E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5240000" y="1905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2800" b="1" smtClean="0"/>
              <a:pPr/>
              <a:t>2</a:t>
            </a:fld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57086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2F1DB-F589-C22C-0C93-86C392318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44BB932-7380-7DC8-6105-0708CCF0FB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227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DC69F7D-E310-617A-04DD-56F9174F67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177317" y="8923955"/>
            <a:ext cx="3110683" cy="1363045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2B5A066-2A79-742B-6133-FE1A53D51C8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93606" y="653835"/>
            <a:ext cx="13376828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8800" b="1">
                <a:solidFill>
                  <a:srgbClr val="0038FF"/>
                </a:solidFill>
                <a:latin typeface="+mj-lt"/>
                <a:ea typeface="Calibri"/>
                <a:cs typeface="Calibri"/>
              </a:rPr>
              <a:t>À vos défis!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20C6CC2-0FC5-B56B-CE93-4E1705113BC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6200000">
            <a:off x="-44490" y="7299401"/>
            <a:ext cx="3041440" cy="2982662"/>
          </a:xfrm>
          <a:custGeom>
            <a:avLst/>
            <a:gdLst/>
            <a:ahLst/>
            <a:cxnLst/>
            <a:rect l="l" t="t" r="r" b="b"/>
            <a:pathLst>
              <a:path w="4125113" h="4114800">
                <a:moveTo>
                  <a:pt x="0" y="0"/>
                </a:moveTo>
                <a:lnTo>
                  <a:pt x="4125113" y="0"/>
                </a:lnTo>
                <a:lnTo>
                  <a:pt x="41251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12884" t="-14823" b="2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F9262FC6-F1DC-F7E0-28F9-083ECCBF91DE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5240000" y="1905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2800" b="1" smtClean="0"/>
              <a:pPr/>
              <a:t>3</a:t>
            </a:fld>
            <a:endParaRPr lang="en-US" sz="2800" b="1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4EC3BE5-DB80-A66B-E240-D69E874F99C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21404279">
            <a:off x="4643273" y="4096327"/>
            <a:ext cx="8776150" cy="2933200"/>
          </a:xfrm>
          <a:custGeom>
            <a:avLst/>
            <a:gdLst>
              <a:gd name="connsiteX0" fmla="*/ 0 w 8776150"/>
              <a:gd name="connsiteY0" fmla="*/ 0 h 2933200"/>
              <a:gd name="connsiteX1" fmla="*/ 672838 w 8776150"/>
              <a:gd name="connsiteY1" fmla="*/ 0 h 2933200"/>
              <a:gd name="connsiteX2" fmla="*/ 1082392 w 8776150"/>
              <a:gd name="connsiteY2" fmla="*/ 0 h 2933200"/>
              <a:gd name="connsiteX3" fmla="*/ 1755230 w 8776150"/>
              <a:gd name="connsiteY3" fmla="*/ 0 h 2933200"/>
              <a:gd name="connsiteX4" fmla="*/ 2077022 w 8776150"/>
              <a:gd name="connsiteY4" fmla="*/ 0 h 2933200"/>
              <a:gd name="connsiteX5" fmla="*/ 2486576 w 8776150"/>
              <a:gd name="connsiteY5" fmla="*/ 0 h 2933200"/>
              <a:gd name="connsiteX6" fmla="*/ 3159414 w 8776150"/>
              <a:gd name="connsiteY6" fmla="*/ 0 h 2933200"/>
              <a:gd name="connsiteX7" fmla="*/ 3656729 w 8776150"/>
              <a:gd name="connsiteY7" fmla="*/ 0 h 2933200"/>
              <a:gd name="connsiteX8" fmla="*/ 4154044 w 8776150"/>
              <a:gd name="connsiteY8" fmla="*/ 0 h 2933200"/>
              <a:gd name="connsiteX9" fmla="*/ 4475836 w 8776150"/>
              <a:gd name="connsiteY9" fmla="*/ 0 h 2933200"/>
              <a:gd name="connsiteX10" fmla="*/ 5236436 w 8776150"/>
              <a:gd name="connsiteY10" fmla="*/ 0 h 2933200"/>
              <a:gd name="connsiteX11" fmla="*/ 5645990 w 8776150"/>
              <a:gd name="connsiteY11" fmla="*/ 0 h 2933200"/>
              <a:gd name="connsiteX12" fmla="*/ 6055543 w 8776150"/>
              <a:gd name="connsiteY12" fmla="*/ 0 h 2933200"/>
              <a:gd name="connsiteX13" fmla="*/ 6816143 w 8776150"/>
              <a:gd name="connsiteY13" fmla="*/ 0 h 2933200"/>
              <a:gd name="connsiteX14" fmla="*/ 7225697 w 8776150"/>
              <a:gd name="connsiteY14" fmla="*/ 0 h 2933200"/>
              <a:gd name="connsiteX15" fmla="*/ 7810773 w 8776150"/>
              <a:gd name="connsiteY15" fmla="*/ 0 h 2933200"/>
              <a:gd name="connsiteX16" fmla="*/ 8776150 w 8776150"/>
              <a:gd name="connsiteY16" fmla="*/ 0 h 2933200"/>
              <a:gd name="connsiteX17" fmla="*/ 8776150 w 8776150"/>
              <a:gd name="connsiteY17" fmla="*/ 615972 h 2933200"/>
              <a:gd name="connsiteX18" fmla="*/ 8776150 w 8776150"/>
              <a:gd name="connsiteY18" fmla="*/ 1143948 h 2933200"/>
              <a:gd name="connsiteX19" fmla="*/ 8776150 w 8776150"/>
              <a:gd name="connsiteY19" fmla="*/ 1701256 h 2933200"/>
              <a:gd name="connsiteX20" fmla="*/ 8776150 w 8776150"/>
              <a:gd name="connsiteY20" fmla="*/ 2229232 h 2933200"/>
              <a:gd name="connsiteX21" fmla="*/ 8776150 w 8776150"/>
              <a:gd name="connsiteY21" fmla="*/ 2933200 h 2933200"/>
              <a:gd name="connsiteX22" fmla="*/ 8103312 w 8776150"/>
              <a:gd name="connsiteY22" fmla="*/ 2933200 h 2933200"/>
              <a:gd name="connsiteX23" fmla="*/ 7693758 w 8776150"/>
              <a:gd name="connsiteY23" fmla="*/ 2933200 h 2933200"/>
              <a:gd name="connsiteX24" fmla="*/ 7284205 w 8776150"/>
              <a:gd name="connsiteY24" fmla="*/ 2933200 h 2933200"/>
              <a:gd name="connsiteX25" fmla="*/ 6611366 w 8776150"/>
              <a:gd name="connsiteY25" fmla="*/ 2933200 h 2933200"/>
              <a:gd name="connsiteX26" fmla="*/ 6201813 w 8776150"/>
              <a:gd name="connsiteY26" fmla="*/ 2933200 h 2933200"/>
              <a:gd name="connsiteX27" fmla="*/ 5528975 w 8776150"/>
              <a:gd name="connsiteY27" fmla="*/ 2933200 h 2933200"/>
              <a:gd name="connsiteX28" fmla="*/ 5031659 w 8776150"/>
              <a:gd name="connsiteY28" fmla="*/ 2933200 h 2933200"/>
              <a:gd name="connsiteX29" fmla="*/ 4446583 w 8776150"/>
              <a:gd name="connsiteY29" fmla="*/ 2933200 h 2933200"/>
              <a:gd name="connsiteX30" fmla="*/ 3949268 w 8776150"/>
              <a:gd name="connsiteY30" fmla="*/ 2933200 h 2933200"/>
              <a:gd name="connsiteX31" fmla="*/ 3451952 w 8776150"/>
              <a:gd name="connsiteY31" fmla="*/ 2933200 h 2933200"/>
              <a:gd name="connsiteX32" fmla="*/ 2691353 w 8776150"/>
              <a:gd name="connsiteY32" fmla="*/ 2933200 h 2933200"/>
              <a:gd name="connsiteX33" fmla="*/ 1930753 w 8776150"/>
              <a:gd name="connsiteY33" fmla="*/ 2933200 h 2933200"/>
              <a:gd name="connsiteX34" fmla="*/ 1257915 w 8776150"/>
              <a:gd name="connsiteY34" fmla="*/ 2933200 h 2933200"/>
              <a:gd name="connsiteX35" fmla="*/ 760600 w 8776150"/>
              <a:gd name="connsiteY35" fmla="*/ 2933200 h 2933200"/>
              <a:gd name="connsiteX36" fmla="*/ 0 w 8776150"/>
              <a:gd name="connsiteY36" fmla="*/ 2933200 h 2933200"/>
              <a:gd name="connsiteX37" fmla="*/ 0 w 8776150"/>
              <a:gd name="connsiteY37" fmla="*/ 2317228 h 2933200"/>
              <a:gd name="connsiteX38" fmla="*/ 0 w 8776150"/>
              <a:gd name="connsiteY38" fmla="*/ 1759920 h 2933200"/>
              <a:gd name="connsiteX39" fmla="*/ 0 w 8776150"/>
              <a:gd name="connsiteY39" fmla="*/ 1143948 h 2933200"/>
              <a:gd name="connsiteX40" fmla="*/ 0 w 8776150"/>
              <a:gd name="connsiteY40" fmla="*/ 645304 h 2933200"/>
              <a:gd name="connsiteX41" fmla="*/ 0 w 8776150"/>
              <a:gd name="connsiteY41" fmla="*/ 0 h 29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776150" h="2933200" fill="none" extrusionOk="0">
                <a:moveTo>
                  <a:pt x="0" y="0"/>
                </a:moveTo>
                <a:cubicBezTo>
                  <a:pt x="152191" y="-13116"/>
                  <a:pt x="439955" y="51677"/>
                  <a:pt x="672838" y="0"/>
                </a:cubicBezTo>
                <a:cubicBezTo>
                  <a:pt x="905721" y="-51677"/>
                  <a:pt x="913586" y="16417"/>
                  <a:pt x="1082392" y="0"/>
                </a:cubicBezTo>
                <a:cubicBezTo>
                  <a:pt x="1251198" y="-16417"/>
                  <a:pt x="1527707" y="26563"/>
                  <a:pt x="1755230" y="0"/>
                </a:cubicBezTo>
                <a:cubicBezTo>
                  <a:pt x="1982753" y="-26563"/>
                  <a:pt x="1970974" y="16768"/>
                  <a:pt x="2077022" y="0"/>
                </a:cubicBezTo>
                <a:cubicBezTo>
                  <a:pt x="2183070" y="-16768"/>
                  <a:pt x="2343789" y="10108"/>
                  <a:pt x="2486576" y="0"/>
                </a:cubicBezTo>
                <a:cubicBezTo>
                  <a:pt x="2629363" y="-10108"/>
                  <a:pt x="2882540" y="29273"/>
                  <a:pt x="3159414" y="0"/>
                </a:cubicBezTo>
                <a:cubicBezTo>
                  <a:pt x="3436288" y="-29273"/>
                  <a:pt x="3534347" y="24302"/>
                  <a:pt x="3656729" y="0"/>
                </a:cubicBezTo>
                <a:cubicBezTo>
                  <a:pt x="3779111" y="-24302"/>
                  <a:pt x="4040428" y="6789"/>
                  <a:pt x="4154044" y="0"/>
                </a:cubicBezTo>
                <a:cubicBezTo>
                  <a:pt x="4267661" y="-6789"/>
                  <a:pt x="4373527" y="29259"/>
                  <a:pt x="4475836" y="0"/>
                </a:cubicBezTo>
                <a:cubicBezTo>
                  <a:pt x="4578145" y="-29259"/>
                  <a:pt x="5076502" y="47880"/>
                  <a:pt x="5236436" y="0"/>
                </a:cubicBezTo>
                <a:cubicBezTo>
                  <a:pt x="5396370" y="-47880"/>
                  <a:pt x="5472727" y="46171"/>
                  <a:pt x="5645990" y="0"/>
                </a:cubicBezTo>
                <a:cubicBezTo>
                  <a:pt x="5819253" y="-46171"/>
                  <a:pt x="5898524" y="36793"/>
                  <a:pt x="6055543" y="0"/>
                </a:cubicBezTo>
                <a:cubicBezTo>
                  <a:pt x="6212562" y="-36793"/>
                  <a:pt x="6545538" y="61160"/>
                  <a:pt x="6816143" y="0"/>
                </a:cubicBezTo>
                <a:cubicBezTo>
                  <a:pt x="7086748" y="-61160"/>
                  <a:pt x="7062487" y="35412"/>
                  <a:pt x="7225697" y="0"/>
                </a:cubicBezTo>
                <a:cubicBezTo>
                  <a:pt x="7388907" y="-35412"/>
                  <a:pt x="7541002" y="9601"/>
                  <a:pt x="7810773" y="0"/>
                </a:cubicBezTo>
                <a:cubicBezTo>
                  <a:pt x="8080544" y="-9601"/>
                  <a:pt x="8335483" y="81116"/>
                  <a:pt x="8776150" y="0"/>
                </a:cubicBezTo>
                <a:cubicBezTo>
                  <a:pt x="8831959" y="129948"/>
                  <a:pt x="8717460" y="384211"/>
                  <a:pt x="8776150" y="615972"/>
                </a:cubicBezTo>
                <a:cubicBezTo>
                  <a:pt x="8834840" y="847733"/>
                  <a:pt x="8747196" y="1001715"/>
                  <a:pt x="8776150" y="1143948"/>
                </a:cubicBezTo>
                <a:cubicBezTo>
                  <a:pt x="8805104" y="1286181"/>
                  <a:pt x="8752156" y="1449425"/>
                  <a:pt x="8776150" y="1701256"/>
                </a:cubicBezTo>
                <a:cubicBezTo>
                  <a:pt x="8800144" y="1953087"/>
                  <a:pt x="8761064" y="2096627"/>
                  <a:pt x="8776150" y="2229232"/>
                </a:cubicBezTo>
                <a:cubicBezTo>
                  <a:pt x="8791236" y="2361837"/>
                  <a:pt x="8749160" y="2666770"/>
                  <a:pt x="8776150" y="2933200"/>
                </a:cubicBezTo>
                <a:cubicBezTo>
                  <a:pt x="8484877" y="3013689"/>
                  <a:pt x="8408424" y="2931483"/>
                  <a:pt x="8103312" y="2933200"/>
                </a:cubicBezTo>
                <a:cubicBezTo>
                  <a:pt x="7798200" y="2934917"/>
                  <a:pt x="7847960" y="2922418"/>
                  <a:pt x="7693758" y="2933200"/>
                </a:cubicBezTo>
                <a:cubicBezTo>
                  <a:pt x="7539556" y="2943982"/>
                  <a:pt x="7392268" y="2890335"/>
                  <a:pt x="7284205" y="2933200"/>
                </a:cubicBezTo>
                <a:cubicBezTo>
                  <a:pt x="7176142" y="2976065"/>
                  <a:pt x="6750523" y="2882122"/>
                  <a:pt x="6611366" y="2933200"/>
                </a:cubicBezTo>
                <a:cubicBezTo>
                  <a:pt x="6472209" y="2984278"/>
                  <a:pt x="6334341" y="2906851"/>
                  <a:pt x="6201813" y="2933200"/>
                </a:cubicBezTo>
                <a:cubicBezTo>
                  <a:pt x="6069285" y="2959549"/>
                  <a:pt x="5857266" y="2898573"/>
                  <a:pt x="5528975" y="2933200"/>
                </a:cubicBezTo>
                <a:cubicBezTo>
                  <a:pt x="5200684" y="2967827"/>
                  <a:pt x="5251503" y="2926496"/>
                  <a:pt x="5031659" y="2933200"/>
                </a:cubicBezTo>
                <a:cubicBezTo>
                  <a:pt x="4811815" y="2939904"/>
                  <a:pt x="4658151" y="2915906"/>
                  <a:pt x="4446583" y="2933200"/>
                </a:cubicBezTo>
                <a:cubicBezTo>
                  <a:pt x="4235015" y="2950494"/>
                  <a:pt x="4130298" y="2884587"/>
                  <a:pt x="3949268" y="2933200"/>
                </a:cubicBezTo>
                <a:cubicBezTo>
                  <a:pt x="3768239" y="2981813"/>
                  <a:pt x="3607886" y="2898797"/>
                  <a:pt x="3451952" y="2933200"/>
                </a:cubicBezTo>
                <a:cubicBezTo>
                  <a:pt x="3296018" y="2967603"/>
                  <a:pt x="2967339" y="2853492"/>
                  <a:pt x="2691353" y="2933200"/>
                </a:cubicBezTo>
                <a:cubicBezTo>
                  <a:pt x="2415367" y="3012908"/>
                  <a:pt x="2298622" y="2892290"/>
                  <a:pt x="1930753" y="2933200"/>
                </a:cubicBezTo>
                <a:cubicBezTo>
                  <a:pt x="1562884" y="2974110"/>
                  <a:pt x="1456392" y="2911127"/>
                  <a:pt x="1257915" y="2933200"/>
                </a:cubicBezTo>
                <a:cubicBezTo>
                  <a:pt x="1059438" y="2955273"/>
                  <a:pt x="1007486" y="2910777"/>
                  <a:pt x="760600" y="2933200"/>
                </a:cubicBezTo>
                <a:cubicBezTo>
                  <a:pt x="513715" y="2955623"/>
                  <a:pt x="211387" y="2906906"/>
                  <a:pt x="0" y="2933200"/>
                </a:cubicBezTo>
                <a:cubicBezTo>
                  <a:pt x="-35008" y="2670706"/>
                  <a:pt x="38504" y="2561007"/>
                  <a:pt x="0" y="2317228"/>
                </a:cubicBezTo>
                <a:cubicBezTo>
                  <a:pt x="-38504" y="2073449"/>
                  <a:pt x="50888" y="1983618"/>
                  <a:pt x="0" y="1759920"/>
                </a:cubicBezTo>
                <a:cubicBezTo>
                  <a:pt x="-50888" y="1536222"/>
                  <a:pt x="65035" y="1350808"/>
                  <a:pt x="0" y="1143948"/>
                </a:cubicBezTo>
                <a:cubicBezTo>
                  <a:pt x="-65035" y="937088"/>
                  <a:pt x="55100" y="790805"/>
                  <a:pt x="0" y="645304"/>
                </a:cubicBezTo>
                <a:cubicBezTo>
                  <a:pt x="-55100" y="499803"/>
                  <a:pt x="1023" y="156353"/>
                  <a:pt x="0" y="0"/>
                </a:cubicBezTo>
                <a:close/>
              </a:path>
              <a:path w="8776150" h="2933200" stroke="0" extrusionOk="0">
                <a:moveTo>
                  <a:pt x="0" y="0"/>
                </a:moveTo>
                <a:cubicBezTo>
                  <a:pt x="121558" y="-38254"/>
                  <a:pt x="270547" y="5969"/>
                  <a:pt x="409554" y="0"/>
                </a:cubicBezTo>
                <a:cubicBezTo>
                  <a:pt x="548561" y="-5969"/>
                  <a:pt x="863025" y="55204"/>
                  <a:pt x="1170153" y="0"/>
                </a:cubicBezTo>
                <a:cubicBezTo>
                  <a:pt x="1477281" y="-55204"/>
                  <a:pt x="1749110" y="44145"/>
                  <a:pt x="1930753" y="0"/>
                </a:cubicBezTo>
                <a:cubicBezTo>
                  <a:pt x="2112396" y="-44145"/>
                  <a:pt x="2251945" y="18886"/>
                  <a:pt x="2340307" y="0"/>
                </a:cubicBezTo>
                <a:cubicBezTo>
                  <a:pt x="2428669" y="-18886"/>
                  <a:pt x="2814960" y="26816"/>
                  <a:pt x="3013145" y="0"/>
                </a:cubicBezTo>
                <a:cubicBezTo>
                  <a:pt x="3211330" y="-26816"/>
                  <a:pt x="3255088" y="110"/>
                  <a:pt x="3334937" y="0"/>
                </a:cubicBezTo>
                <a:cubicBezTo>
                  <a:pt x="3414786" y="-110"/>
                  <a:pt x="3855239" y="48512"/>
                  <a:pt x="4095537" y="0"/>
                </a:cubicBezTo>
                <a:cubicBezTo>
                  <a:pt x="4335835" y="-48512"/>
                  <a:pt x="4401769" y="22387"/>
                  <a:pt x="4680613" y="0"/>
                </a:cubicBezTo>
                <a:cubicBezTo>
                  <a:pt x="4959457" y="-22387"/>
                  <a:pt x="4946339" y="3377"/>
                  <a:pt x="5090167" y="0"/>
                </a:cubicBezTo>
                <a:cubicBezTo>
                  <a:pt x="5233995" y="-3377"/>
                  <a:pt x="5482067" y="14512"/>
                  <a:pt x="5587482" y="0"/>
                </a:cubicBezTo>
                <a:cubicBezTo>
                  <a:pt x="5692897" y="-14512"/>
                  <a:pt x="5993653" y="17216"/>
                  <a:pt x="6172559" y="0"/>
                </a:cubicBezTo>
                <a:cubicBezTo>
                  <a:pt x="6351465" y="-17216"/>
                  <a:pt x="6538168" y="4282"/>
                  <a:pt x="6669874" y="0"/>
                </a:cubicBezTo>
                <a:cubicBezTo>
                  <a:pt x="6801581" y="-4282"/>
                  <a:pt x="7068077" y="32324"/>
                  <a:pt x="7430474" y="0"/>
                </a:cubicBezTo>
                <a:cubicBezTo>
                  <a:pt x="7792871" y="-32324"/>
                  <a:pt x="7824323" y="5854"/>
                  <a:pt x="8103312" y="0"/>
                </a:cubicBezTo>
                <a:cubicBezTo>
                  <a:pt x="8382301" y="-5854"/>
                  <a:pt x="8489403" y="48203"/>
                  <a:pt x="8776150" y="0"/>
                </a:cubicBezTo>
                <a:cubicBezTo>
                  <a:pt x="8784528" y="262468"/>
                  <a:pt x="8762157" y="331784"/>
                  <a:pt x="8776150" y="557308"/>
                </a:cubicBezTo>
                <a:cubicBezTo>
                  <a:pt x="8790143" y="782832"/>
                  <a:pt x="8765638" y="883660"/>
                  <a:pt x="8776150" y="1085284"/>
                </a:cubicBezTo>
                <a:cubicBezTo>
                  <a:pt x="8786662" y="1286908"/>
                  <a:pt x="8705221" y="1450044"/>
                  <a:pt x="8776150" y="1701256"/>
                </a:cubicBezTo>
                <a:cubicBezTo>
                  <a:pt x="8847079" y="1952468"/>
                  <a:pt x="8749997" y="2010453"/>
                  <a:pt x="8776150" y="2229232"/>
                </a:cubicBezTo>
                <a:cubicBezTo>
                  <a:pt x="8802303" y="2448011"/>
                  <a:pt x="8766337" y="2778833"/>
                  <a:pt x="8776150" y="2933200"/>
                </a:cubicBezTo>
                <a:cubicBezTo>
                  <a:pt x="8552628" y="2969654"/>
                  <a:pt x="8386921" y="2876814"/>
                  <a:pt x="8191073" y="2933200"/>
                </a:cubicBezTo>
                <a:cubicBezTo>
                  <a:pt x="7995225" y="2989586"/>
                  <a:pt x="8021614" y="2904333"/>
                  <a:pt x="7869281" y="2933200"/>
                </a:cubicBezTo>
                <a:cubicBezTo>
                  <a:pt x="7716948" y="2962067"/>
                  <a:pt x="7510718" y="2888394"/>
                  <a:pt x="7196443" y="2933200"/>
                </a:cubicBezTo>
                <a:cubicBezTo>
                  <a:pt x="6882168" y="2978006"/>
                  <a:pt x="6853181" y="2907458"/>
                  <a:pt x="6699128" y="2933200"/>
                </a:cubicBezTo>
                <a:cubicBezTo>
                  <a:pt x="6545075" y="2958942"/>
                  <a:pt x="6386157" y="2912177"/>
                  <a:pt x="6201813" y="2933200"/>
                </a:cubicBezTo>
                <a:cubicBezTo>
                  <a:pt x="6017470" y="2954223"/>
                  <a:pt x="5864211" y="2882434"/>
                  <a:pt x="5704498" y="2933200"/>
                </a:cubicBezTo>
                <a:cubicBezTo>
                  <a:pt x="5544785" y="2983966"/>
                  <a:pt x="5273155" y="2928664"/>
                  <a:pt x="5031659" y="2933200"/>
                </a:cubicBezTo>
                <a:cubicBezTo>
                  <a:pt x="4790163" y="2937736"/>
                  <a:pt x="4826428" y="2921477"/>
                  <a:pt x="4622106" y="2933200"/>
                </a:cubicBezTo>
                <a:cubicBezTo>
                  <a:pt x="4417784" y="2944923"/>
                  <a:pt x="4148738" y="2887331"/>
                  <a:pt x="3861506" y="2933200"/>
                </a:cubicBezTo>
                <a:cubicBezTo>
                  <a:pt x="3574274" y="2979069"/>
                  <a:pt x="3414553" y="2919839"/>
                  <a:pt x="3276429" y="2933200"/>
                </a:cubicBezTo>
                <a:cubicBezTo>
                  <a:pt x="3138305" y="2946561"/>
                  <a:pt x="3008037" y="2921317"/>
                  <a:pt x="2866876" y="2933200"/>
                </a:cubicBezTo>
                <a:cubicBezTo>
                  <a:pt x="2725715" y="2945083"/>
                  <a:pt x="2587554" y="2913027"/>
                  <a:pt x="2369561" y="2933200"/>
                </a:cubicBezTo>
                <a:cubicBezTo>
                  <a:pt x="2151568" y="2953373"/>
                  <a:pt x="2118572" y="2924527"/>
                  <a:pt x="2047768" y="2933200"/>
                </a:cubicBezTo>
                <a:cubicBezTo>
                  <a:pt x="1976964" y="2941873"/>
                  <a:pt x="1662055" y="2903113"/>
                  <a:pt x="1462692" y="2933200"/>
                </a:cubicBezTo>
                <a:cubicBezTo>
                  <a:pt x="1263329" y="2963287"/>
                  <a:pt x="970899" y="2924209"/>
                  <a:pt x="789854" y="2933200"/>
                </a:cubicBezTo>
                <a:cubicBezTo>
                  <a:pt x="608809" y="2942191"/>
                  <a:pt x="271478" y="2903663"/>
                  <a:pt x="0" y="2933200"/>
                </a:cubicBezTo>
                <a:cubicBezTo>
                  <a:pt x="-1679" y="2791420"/>
                  <a:pt x="30438" y="2510172"/>
                  <a:pt x="0" y="2375892"/>
                </a:cubicBezTo>
                <a:cubicBezTo>
                  <a:pt x="-30438" y="2241612"/>
                  <a:pt x="17311" y="2066386"/>
                  <a:pt x="0" y="1818584"/>
                </a:cubicBezTo>
                <a:cubicBezTo>
                  <a:pt x="-17311" y="1570782"/>
                  <a:pt x="56221" y="1366323"/>
                  <a:pt x="0" y="1231944"/>
                </a:cubicBezTo>
                <a:cubicBezTo>
                  <a:pt x="-56221" y="1097565"/>
                  <a:pt x="13106" y="769288"/>
                  <a:pt x="0" y="615972"/>
                </a:cubicBezTo>
                <a:cubicBezTo>
                  <a:pt x="-13106" y="462656"/>
                  <a:pt x="22769" y="13986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64008292"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108" h="495463">
                        <a:moveTo>
                          <a:pt x="0" y="0"/>
                        </a:moveTo>
                        <a:lnTo>
                          <a:pt x="2149108" y="0"/>
                        </a:lnTo>
                        <a:lnTo>
                          <a:pt x="2149108" y="495463"/>
                        </a:lnTo>
                        <a:lnTo>
                          <a:pt x="0" y="495463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CA" sz="4800" baseline="0">
                <a:solidFill>
                  <a:srgbClr val="FFFFFF"/>
                </a:solidFill>
                <a:latin typeface="Calibri"/>
              </a:rPr>
              <a:t>Tu as 2 minutes top chrono pour réaliser le défi!</a:t>
            </a:r>
            <a:r>
              <a:rPr lang="fr-CA" sz="4800">
                <a:latin typeface="Calibri"/>
                <a:ea typeface="Calibri"/>
                <a:cs typeface="Calibri"/>
              </a:rPr>
              <a:t>​</a:t>
            </a:r>
            <a:endParaRPr lang="fr-CA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802AC1E2-AF8F-3DD3-32C1-6A74AA4F4EC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21441141">
            <a:off x="4235621" y="3894440"/>
            <a:ext cx="1307008" cy="1209796"/>
          </a:xfrm>
          <a:custGeom>
            <a:avLst/>
            <a:gdLst/>
            <a:ahLst/>
            <a:cxnLst/>
            <a:rect l="l" t="t" r="r" b="b"/>
            <a:pathLst>
              <a:path w="1168376" h="1168376">
                <a:moveTo>
                  <a:pt x="0" y="0"/>
                </a:moveTo>
                <a:lnTo>
                  <a:pt x="1168375" y="0"/>
                </a:lnTo>
                <a:lnTo>
                  <a:pt x="1168375" y="1168376"/>
                </a:lnTo>
                <a:lnTo>
                  <a:pt x="0" y="11683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C88041C-B567-F623-E0AE-E54FBCE5CB3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 rot="21420000">
            <a:off x="5141228" y="4775941"/>
            <a:ext cx="7794264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4800" b="1">
                <a:solidFill>
                  <a:srgbClr val="0038FF"/>
                </a:solidFill>
                <a:latin typeface="+mj-lt"/>
                <a:ea typeface="Calibri"/>
                <a:cs typeface="Calibri"/>
              </a:rPr>
              <a:t>5 minutes top chrono pour réaliser les défis!</a:t>
            </a:r>
          </a:p>
        </p:txBody>
      </p:sp>
      <p:pic>
        <p:nvPicPr>
          <p:cNvPr id="3" name="Image 2" descr="Une image contenant sablier, conception&#10;&#10;Le contenu généré par l’IA peut être incorrect.">
            <a:extLst>
              <a:ext uri="{FF2B5EF4-FFF2-40B4-BE49-F238E27FC236}">
                <a16:creationId xmlns:a16="http://schemas.microsoft.com/office/drawing/2014/main" id="{B7F0AF83-E74D-0066-13AC-7D30A3E1FCE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364611" y="653835"/>
            <a:ext cx="5708340" cy="740800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92F4236-D9AB-A75C-4276-582D2498D31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8951" y="929117"/>
            <a:ext cx="790231" cy="83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0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3DA71D00-CEC1-3204-746F-DD0F4A206C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72234F5-1FF1-EB39-C72D-1A814E33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2CF788-D775-F038-1E7B-109D1CC47FB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25239" y="687767"/>
            <a:ext cx="13376828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8800" b="1">
                <a:solidFill>
                  <a:srgbClr val="0038FF"/>
                </a:solidFill>
                <a:latin typeface="+mj-lt"/>
                <a:ea typeface="Calibri"/>
                <a:cs typeface="Calibri"/>
              </a:rPr>
              <a:t>À vos défis!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6733AED-144C-0D2F-349E-BC3A0CB7EF0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8951" y="929117"/>
            <a:ext cx="790231" cy="833636"/>
          </a:xfrm>
          <a:prstGeom prst="rect">
            <a:avLst/>
          </a:prstGeom>
        </p:spPr>
      </p:pic>
      <p:sp>
        <p:nvSpPr>
          <p:cNvPr id="7" name="Freeform 9">
            <a:extLst>
              <a:ext uri="{FF2B5EF4-FFF2-40B4-BE49-F238E27FC236}">
                <a16:creationId xmlns:a16="http://schemas.microsoft.com/office/drawing/2014/main" id="{45016039-0B38-CDCC-50A5-81A503E9425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177317" y="8923955"/>
            <a:ext cx="3110683" cy="1363045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FF1839C-B075-6C39-DA2A-58B4CB55FDD7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5240000" y="1905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2800" b="1" smtClean="0"/>
              <a:pPr/>
              <a:t>4</a:t>
            </a:fld>
            <a:endParaRPr lang="en-US" sz="2800" b="1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4B5B0D5-FF35-42CF-4FA5-BFAE7B8CB22D}"/>
              </a:ext>
            </a:extLst>
          </p:cNvPr>
          <p:cNvSpPr txBox="1"/>
          <p:nvPr/>
        </p:nvSpPr>
        <p:spPr>
          <a:xfrm>
            <a:off x="3765756" y="2134317"/>
            <a:ext cx="7072106" cy="740266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3200"/>
              <a:t>Drôle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3200"/>
              <a:t>Persévérant/ persévérante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3200"/>
              <a:t>Créatif/ créative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3200"/>
              <a:t>Respectueux/ respectueuse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3200"/>
              <a:t>Généreux/ généreuse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3200"/>
              <a:t>Patient/ patiente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3200"/>
              <a:t>Courageux/ courageuse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3200"/>
              <a:t>Organisé/ organisée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3200"/>
              <a:t>Positif/positive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3200"/>
              <a:t>Observateur/observatrice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2E6648F-FA3A-D6D5-513E-CDD8442C6B21}"/>
              </a:ext>
            </a:extLst>
          </p:cNvPr>
          <p:cNvSpPr txBox="1"/>
          <p:nvPr/>
        </p:nvSpPr>
        <p:spPr>
          <a:xfrm>
            <a:off x="10049494" y="1764985"/>
            <a:ext cx="5493096" cy="8141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3200"/>
              <a:t>Honnête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3200"/>
              <a:t>Calme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3200"/>
              <a:t>Enthousiaste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3200"/>
              <a:t>Motivé/motivée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3200"/>
              <a:t>À l’écoute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3200"/>
              <a:t>Souriant/souriante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3200"/>
              <a:t>Responsable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3200"/>
              <a:t>Authentique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3200"/>
              <a:t>Bienveillant/bienveillante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3200"/>
              <a:t>Réfléchi/réfléchie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3200"/>
              <a:t>Tolérant/tolérante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0E55FD83-880A-2B35-4C87-CCBC7986424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602972" y="2190866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F26579CA-939E-BD25-E5B8-9F6746B8FB9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602972" y="3049118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A13F9AA-4AD6-0BF3-422C-0E85B3439A2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602972" y="3758625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E7626E55-0DD4-758C-29AE-113B7F9D89F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602972" y="4495668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36E68DDE-A5CB-1BD3-08AF-70D853EEBA6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602972" y="5235276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A22E0144-D09A-2A57-E359-DDE163E7A6F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595608" y="5977522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D5E12375-2CAC-81A9-756C-1FEBDC948FCC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602972" y="6721475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C180D85E-3A51-22E6-945F-C7C4DE246D3F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595608" y="7483683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9F7EE532-3177-1F01-BFA5-87AC63002933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602972" y="8227636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19B88778-2958-CF05-324D-C1300F54ECF8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3595608" y="8942938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95569869-7E89-FCC2-8AFE-0958693DF01C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9886710" y="1922717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C44FC969-F1EC-9084-9973-C0B56BAD9E1E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9886710" y="2670026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7D1A43F1-0327-CDAB-CB1A-7A2D593768EC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9886710" y="3417335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EE1C06EA-77D4-E222-BEE3-BC6100208837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9886710" y="4126842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FC2A2C6E-341C-B3B9-F234-FC5E8A1CE776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9886710" y="4856334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E9146EAE-7CF5-13D8-0A74-63B52F31186B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9879346" y="5585826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3CEBB86D-5631-6D2F-D00D-FB40029A8F70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9886710" y="6363887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6D8EF922-CCC2-469C-321B-F05C44E179ED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9886710" y="7093379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C1CF0FD4-58D8-9690-8BFE-E384EFB1E201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9879346" y="7858242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1CFBAC30-9820-41AC-4E24-1F04410BBFE8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9886710" y="8623105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7466050B-C83D-3254-19C3-721E134C4AF2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9886710" y="9320977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704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20D3A-59C0-2210-7233-BB1337CD7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D1BEBF-7EF0-AED3-ACC1-6126D7EBEC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227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EAF6AF1-77A4-11CE-4022-DED418982DE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177317" y="8923955"/>
            <a:ext cx="3110683" cy="1363045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241CF79-098D-EDA1-6E69-170DFB1A44C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003279" y="550020"/>
            <a:ext cx="13376828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8800" b="1">
                <a:solidFill>
                  <a:srgbClr val="0038FF"/>
                </a:solidFill>
                <a:latin typeface="+mj-lt"/>
                <a:ea typeface="Calibri"/>
                <a:cs typeface="Calibri"/>
              </a:rPr>
              <a:t>À vos défis!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D6BC522-DC56-7790-48BA-58A500A4CD96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140374" y="2498949"/>
            <a:ext cx="14092708" cy="3238239"/>
            <a:chOff x="0" y="0"/>
            <a:chExt cx="2149108" cy="49546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D4AB96A-207A-D637-90C7-F54F216D3599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34D768D4-17A9-05DB-CAF7-9AD52EC206E3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/>
            </a:p>
          </p:txBody>
        </p:sp>
      </p:grp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EC906118-3C70-D374-DBBB-9B4F27CD5A3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5240000" y="1905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2800" b="1" smtClean="0"/>
              <a:pPr/>
              <a:t>5</a:t>
            </a:fld>
            <a:endParaRPr lang="en-US" sz="2800" b="1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01D3766F-3A88-2091-EB3C-EBFB559F02F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5411954" y="1976470"/>
            <a:ext cx="1243604" cy="1243604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80F40A4-E216-A28B-09B5-F5F2C97271A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92227" y="2885673"/>
            <a:ext cx="13056921" cy="26314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 algn="just">
              <a:buFont typeface="Arial"/>
              <a:buChar char="•"/>
            </a:pPr>
            <a:r>
              <a:rPr lang="fr-CA" sz="33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Comment as-tu trouvé les défis que tu devais réaliser? Faciles? Difficiles?</a:t>
            </a:r>
          </a:p>
          <a:p>
            <a:pPr marL="571500" indent="-571500" algn="just">
              <a:buFont typeface="Arial"/>
              <a:buChar char="•"/>
            </a:pPr>
            <a:r>
              <a:rPr lang="fr-CA" sz="33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Qu’as-tu ressenti intérieurement pendant la réalisation des défis?</a:t>
            </a:r>
          </a:p>
          <a:p>
            <a:pPr marL="571500" indent="-571500" algn="just">
              <a:buFont typeface="Arial"/>
              <a:buChar char="•"/>
            </a:pPr>
            <a:r>
              <a:rPr lang="fr-CA" sz="33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Qu’as-tu ressenti intérieurement au moment de recevoir des compliments?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BEDB4617-B448-3EFC-4A01-259700CEE5D5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2140374" y="5864859"/>
            <a:ext cx="14092708" cy="3238239"/>
            <a:chOff x="0" y="0"/>
            <a:chExt cx="2149108" cy="49546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61EA0E6-A7A7-C3A1-8884-8217C738709F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46AD8F2E-21D0-D856-14E6-D5B53BFE4831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205F5F01-E7D2-F169-B823-59C1D3DF618D}"/>
              </a:ext>
            </a:extLst>
          </p:cNvPr>
          <p:cNvSpPr txBox="1"/>
          <p:nvPr/>
        </p:nvSpPr>
        <p:spPr>
          <a:xfrm>
            <a:off x="2492227" y="6206705"/>
            <a:ext cx="12919727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CA" sz="3300" b="1">
                <a:solidFill>
                  <a:schemeClr val="bg1"/>
                </a:solidFill>
              </a:rPr>
              <a:t>As-tu remarqué un changement dans le non verbal de tes camarades lorsqu’elles et ils ont reçu des compliments?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CA" sz="3300" b="1">
                <a:solidFill>
                  <a:schemeClr val="bg1"/>
                </a:solidFill>
              </a:rPr>
              <a:t>Comment te sens-tu, toi, lorsque tu reçois un compliment 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CA" sz="3300" b="1">
                <a:solidFill>
                  <a:schemeClr val="bg1"/>
                </a:solidFill>
              </a:rPr>
              <a:t>Est-ce facile de donner des compliments? Est-il plus facile d’en donner ou d’en recevoir?</a:t>
            </a: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868EBF1F-6A8F-8087-69DF-29D3B8F149B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512719" y="8369103"/>
            <a:ext cx="1243604" cy="1243604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F1A9384-1FB5-449B-E13F-7A805BA40B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9597" y="856775"/>
            <a:ext cx="790231" cy="83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9C33D2B-29BC-C194-81AC-C5D21683B4B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3E04BA82-AA0E-AFC6-1BF2-053FE876EFA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177317" y="8923955"/>
            <a:ext cx="3110683" cy="1363045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A2453D9D-BCE4-6FC7-554B-8160D4EDB8D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5240000" y="1905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2800" b="1" smtClean="0"/>
              <a:pPr/>
              <a:t>6</a:t>
            </a:fld>
            <a:endParaRPr lang="en-US" sz="2800" b="1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5F6477E-EE29-631A-A568-875A9BF1F47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817935" y="760056"/>
            <a:ext cx="13376828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8800" b="1">
                <a:solidFill>
                  <a:srgbClr val="0038FF"/>
                </a:solidFill>
                <a:latin typeface="+mj-lt"/>
                <a:ea typeface="Calibri"/>
                <a:cs typeface="Calibri"/>
              </a:rPr>
              <a:t>À vos défis!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718EA8E2-372B-E8D9-69F9-69D6A53F52F9}"/>
              </a:ext>
            </a:extLst>
          </p:cNvPr>
          <p:cNvGrpSpPr/>
          <p:nvPr/>
        </p:nvGrpSpPr>
        <p:grpSpPr>
          <a:xfrm>
            <a:off x="4135445" y="2966662"/>
            <a:ext cx="12266139" cy="5261321"/>
            <a:chOff x="0" y="0"/>
            <a:chExt cx="2149108" cy="49546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212C460-BD52-AE5F-60DD-3810CFDACC76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08FE4754-77F4-3E10-7EBF-79B28787658E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/>
            </a:p>
          </p:txBody>
        </p:sp>
      </p:grpSp>
      <p:sp>
        <p:nvSpPr>
          <p:cNvPr id="12" name="Freeform 4">
            <a:extLst>
              <a:ext uri="{FF2B5EF4-FFF2-40B4-BE49-F238E27FC236}">
                <a16:creationId xmlns:a16="http://schemas.microsoft.com/office/drawing/2014/main" id="{3515547D-2032-893A-E85A-8102EED6640F}"/>
              </a:ext>
            </a:extLst>
          </p:cNvPr>
          <p:cNvSpPr/>
          <p:nvPr/>
        </p:nvSpPr>
        <p:spPr>
          <a:xfrm flipH="1" flipV="1">
            <a:off x="2141607" y="2994822"/>
            <a:ext cx="14004785" cy="5206116"/>
          </a:xfrm>
          <a:custGeom>
            <a:avLst/>
            <a:gdLst/>
            <a:ahLst/>
            <a:cxnLst/>
            <a:rect l="l" t="t" r="r" b="b"/>
            <a:pathLst>
              <a:path w="14004785" h="5206116">
                <a:moveTo>
                  <a:pt x="14004784" y="5206116"/>
                </a:moveTo>
                <a:lnTo>
                  <a:pt x="0" y="5206116"/>
                </a:lnTo>
                <a:lnTo>
                  <a:pt x="0" y="0"/>
                </a:lnTo>
                <a:lnTo>
                  <a:pt x="14004784" y="0"/>
                </a:lnTo>
                <a:lnTo>
                  <a:pt x="14004784" y="5206116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11724"/>
            </a:stretch>
          </a:blipFill>
          <a:ln w="38100" cap="sq">
            <a:solidFill>
              <a:srgbClr val="0038FF"/>
            </a:solidFill>
            <a:prstDash val="solid"/>
            <a:miter/>
          </a:ln>
        </p:spPr>
        <p:txBody>
          <a:bodyPr/>
          <a:lstStyle/>
          <a:p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C1BDA87-2CA5-10EE-5793-6DBA5C9DDB3B}"/>
              </a:ext>
            </a:extLst>
          </p:cNvPr>
          <p:cNvSpPr txBox="1"/>
          <p:nvPr/>
        </p:nvSpPr>
        <p:spPr>
          <a:xfrm>
            <a:off x="2598117" y="3297414"/>
            <a:ext cx="1216719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CA" sz="4400"/>
              <a:t>Chaque personne porte en elle des </a:t>
            </a:r>
            <a:r>
              <a:rPr lang="fr-CA" sz="4400" b="1">
                <a:solidFill>
                  <a:srgbClr val="0038FF"/>
                </a:solidFill>
              </a:rPr>
              <a:t>forces et des qualités uniques</a:t>
            </a:r>
            <a:r>
              <a:rPr lang="fr-CA" sz="4400"/>
              <a:t>, qui contribuent à sa </a:t>
            </a:r>
            <a:r>
              <a:rPr lang="fr-CA" sz="4400" b="1">
                <a:solidFill>
                  <a:srgbClr val="0038FF"/>
                </a:solidFill>
              </a:rPr>
              <a:t>beauté, tant intérieure qu’extérieure</a:t>
            </a:r>
            <a:r>
              <a:rPr lang="fr-CA" sz="4400"/>
              <a:t>. </a:t>
            </a:r>
          </a:p>
          <a:p>
            <a:pPr algn="just"/>
            <a:endParaRPr lang="fr-CA" sz="4400"/>
          </a:p>
          <a:p>
            <a:pPr algn="just"/>
            <a:r>
              <a:rPr lang="fr-CA" sz="4400"/>
              <a:t>Reconnaître notre propre beauté, ce n’est pas prétentieux… </a:t>
            </a:r>
            <a:r>
              <a:rPr lang="fr-CA" sz="4400" b="1">
                <a:solidFill>
                  <a:srgbClr val="0038FF"/>
                </a:solidFill>
              </a:rPr>
              <a:t>C’est important pour apprendre à s’aimer et s’estimer!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04F57CE-03D9-0847-A054-FA52FE84C6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7045" y="1082956"/>
            <a:ext cx="8191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3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5E65E-5448-DB65-C1D2-46BA74C67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AAEA42CA-C319-5000-8439-017DC54C2B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2502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01DA82F-F50E-131B-7EAE-B7E1888366A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177317" y="8923955"/>
            <a:ext cx="3110683" cy="1363045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E58510B-35DA-0B22-48A8-6C1193ED68F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33400" y="799644"/>
            <a:ext cx="142413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800" b="1">
                <a:solidFill>
                  <a:srgbClr val="0038FF"/>
                </a:solidFill>
                <a:latin typeface="+mj-lt"/>
              </a:rPr>
              <a:t>Capsule éducative – Partie 1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631932E1-CC4F-E665-7D9A-EAC13C22BC7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-25021" y="6531143"/>
            <a:ext cx="4572438" cy="3755857"/>
          </a:xfrm>
          <a:custGeom>
            <a:avLst/>
            <a:gdLst/>
            <a:ahLst/>
            <a:cxnLst/>
            <a:rect l="l" t="t" r="r" b="b"/>
            <a:pathLst>
              <a:path w="3214523" h="3076567">
                <a:moveTo>
                  <a:pt x="0" y="0"/>
                </a:moveTo>
                <a:lnTo>
                  <a:pt x="3214524" y="0"/>
                </a:lnTo>
                <a:lnTo>
                  <a:pt x="3214524" y="3076567"/>
                </a:lnTo>
                <a:lnTo>
                  <a:pt x="0" y="307656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28320" r="-1" b="-38308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434490C-F0D6-C963-B291-85066DDE427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0452D2-D7A7-1D0A-EAC0-1F8D16FDA965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5240000" y="1905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2800" b="1" smtClean="0"/>
              <a:pPr/>
              <a:t>7</a:t>
            </a:fld>
            <a:endParaRPr lang="en-US" sz="2800" b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E189D-EFA7-61F6-5FF6-8273068A649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0823877" y="4914900"/>
            <a:ext cx="5406799" cy="1905000"/>
          </a:xfrm>
          <a:prstGeom prst="rect">
            <a:avLst/>
          </a:prstGeom>
          <a:solidFill>
            <a:srgbClr val="003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B08388-F221-A668-395C-56EEA7ABDCE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669776" y="5580127"/>
            <a:ext cx="57150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bg1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Capsule audio</a:t>
            </a:r>
            <a:endParaRPr lang="fr-CA" sz="2800" b="1" dirty="0">
              <a:solidFill>
                <a:schemeClr val="bg1"/>
              </a:solidFill>
            </a:endParaRPr>
          </a:p>
        </p:txBody>
      </p:sp>
      <p:pic>
        <p:nvPicPr>
          <p:cNvPr id="8" name="Graphique 7" descr="Volume avec un remplissage uni">
            <a:extLst>
              <a:ext uri="{FF2B5EF4-FFF2-40B4-BE49-F238E27FC236}">
                <a16:creationId xmlns:a16="http://schemas.microsoft.com/office/drawing/2014/main" id="{73060571-9FA9-F3F9-BFDB-C87FC77563C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20977103">
            <a:off x="15818258" y="4480511"/>
            <a:ext cx="914400" cy="914400"/>
          </a:xfrm>
          <a:prstGeom prst="rect">
            <a:avLst/>
          </a:prstGeom>
        </p:spPr>
      </p:pic>
      <p:pic>
        <p:nvPicPr>
          <p:cNvPr id="15" name="Média en ligne 14" title="Atelier 6 - Être imparfait(e)… C'est parfait! - Partie 1">
            <a:hlinkClick r:id="" action="ppaction://media"/>
            <a:extLst>
              <a:ext uri="{FF2B5EF4-FFF2-40B4-BE49-F238E27FC236}">
                <a16:creationId xmlns:a16="http://schemas.microsoft.com/office/drawing/2014/main" id="{A7064A3E-58CA-418E-2A3B-92521E8419E9}"/>
              </a:ext>
            </a:extLst>
          </p:cNvPr>
          <p:cNvPicPr>
            <a:picLocks noRot="1" noChangeAspect="1"/>
          </p:cNvPicPr>
          <p:nvPr>
            <a:videoFile r:link="rId10"/>
            <p:custDataLst>
              <p:tags r:id="rId1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705492" y="3045837"/>
            <a:ext cx="9129713" cy="5143500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C4E939F2-5FA5-9329-FFB3-00493234A7C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9374584" y="2515769"/>
            <a:ext cx="901115" cy="1060135"/>
          </a:xfrm>
          <a:custGeom>
            <a:avLst/>
            <a:gdLst/>
            <a:ahLst/>
            <a:cxnLst/>
            <a:rect l="l" t="t" r="r" b="b"/>
            <a:pathLst>
              <a:path w="901115" h="1060135">
                <a:moveTo>
                  <a:pt x="0" y="0"/>
                </a:moveTo>
                <a:lnTo>
                  <a:pt x="901115" y="0"/>
                </a:lnTo>
                <a:lnTo>
                  <a:pt x="901115" y="1060136"/>
                </a:lnTo>
                <a:lnTo>
                  <a:pt x="0" y="106013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60156FA-9E8B-EFDA-9706-BD80389398F2}"/>
              </a:ext>
            </a:extLst>
          </p:cNvPr>
          <p:cNvSpPr txBox="1"/>
          <p:nvPr/>
        </p:nvSpPr>
        <p:spPr>
          <a:xfrm>
            <a:off x="2106386" y="8441871"/>
            <a:ext cx="587828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CA" sz="3200" b="1" dirty="0">
                <a:hlinkClick r:id="rId26"/>
              </a:rPr>
              <a:t>https://vimeo.com/1097844286</a:t>
            </a:r>
            <a:r>
              <a:rPr lang="fr-CA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714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AD8A2-227E-53FF-96D6-D8E8EEF0A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935F0DD-CB34-1606-35AF-0D75D7424F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227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2A3FAAD-DDB4-D492-6EE1-4CA61A8E329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177317" y="8923955"/>
            <a:ext cx="3110683" cy="1363045"/>
          </a:xfrm>
          <a:custGeom>
            <a:avLst/>
            <a:gdLst/>
            <a:ahLst/>
            <a:cxnLst/>
            <a:rect l="l" t="t" r="r" b="b"/>
            <a:pathLst>
              <a:path w="3110683" h="1363045">
                <a:moveTo>
                  <a:pt x="0" y="0"/>
                </a:moveTo>
                <a:lnTo>
                  <a:pt x="3110683" y="0"/>
                </a:lnTo>
                <a:lnTo>
                  <a:pt x="3110683" y="1363045"/>
                </a:lnTo>
                <a:lnTo>
                  <a:pt x="0" y="136304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15332EE-010F-3EB5-D206-1286A0A65A4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67509" y="650600"/>
            <a:ext cx="133768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800" b="1">
                <a:solidFill>
                  <a:srgbClr val="0038FF"/>
                </a:solidFill>
                <a:latin typeface="+mj-lt"/>
              </a:rPr>
              <a:t>L’estime de soi, c’est quoi?</a:t>
            </a:r>
            <a:endParaRPr lang="en-US" sz="8800" b="1">
              <a:solidFill>
                <a:srgbClr val="0038FF"/>
              </a:solidFill>
              <a:latin typeface="+mj-lt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5910CF0-1810-AC53-593B-C2061A0ACCD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6200000">
            <a:off x="-44490" y="7299401"/>
            <a:ext cx="3041440" cy="2982662"/>
          </a:xfrm>
          <a:custGeom>
            <a:avLst/>
            <a:gdLst/>
            <a:ahLst/>
            <a:cxnLst/>
            <a:rect l="l" t="t" r="r" b="b"/>
            <a:pathLst>
              <a:path w="4125113" h="4114800">
                <a:moveTo>
                  <a:pt x="0" y="0"/>
                </a:moveTo>
                <a:lnTo>
                  <a:pt x="4125113" y="0"/>
                </a:lnTo>
                <a:lnTo>
                  <a:pt x="41251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-12884" t="-14823" b="2"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DE28D7CC-E1C5-EE63-0D53-0E30CB15DACA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7908043" y="2902690"/>
            <a:ext cx="9051887" cy="2733836"/>
            <a:chOff x="0" y="0"/>
            <a:chExt cx="2149108" cy="49546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F9D3701-BA98-5A03-5B00-9E9DD745A721}"/>
                </a:ext>
              </a:extLst>
            </p:cNvPr>
            <p:cNvSpPr/>
            <p:nvPr/>
          </p:nvSpPr>
          <p:spPr>
            <a:xfrm>
              <a:off x="0" y="0"/>
              <a:ext cx="2149108" cy="495463"/>
            </a:xfrm>
            <a:custGeom>
              <a:avLst/>
              <a:gdLst/>
              <a:ahLst/>
              <a:cxnLst/>
              <a:rect l="l" t="t" r="r" b="b"/>
              <a:pathLst>
                <a:path w="2149108" h="495463">
                  <a:moveTo>
                    <a:pt x="0" y="0"/>
                  </a:moveTo>
                  <a:lnTo>
                    <a:pt x="2149108" y="0"/>
                  </a:lnTo>
                  <a:lnTo>
                    <a:pt x="2149108" y="495463"/>
                  </a:lnTo>
                  <a:lnTo>
                    <a:pt x="0" y="495463"/>
                  </a:lnTo>
                  <a:close/>
                </a:path>
              </a:pathLst>
            </a:custGeom>
            <a:solidFill>
              <a:srgbClr val="9BADFF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3FA5D76-BAAD-0F72-703B-0BABE0E3FDAE}"/>
                </a:ext>
              </a:extLst>
            </p:cNvPr>
            <p:cNvSpPr txBox="1"/>
            <p:nvPr/>
          </p:nvSpPr>
          <p:spPr>
            <a:xfrm>
              <a:off x="0" y="-76200"/>
              <a:ext cx="2149108" cy="571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2"/>
                </a:lnSpc>
              </a:pPr>
              <a:endParaRPr/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DEA99F0D-E1C6-D59D-5894-EBBCC6851A2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536854" y="3454903"/>
            <a:ext cx="7794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chemeClr val="bg1"/>
                </a:solidFill>
                <a:latin typeface="+mj-lt"/>
              </a:rPr>
              <a:t>Dis-moi dans tes mots </a:t>
            </a:r>
          </a:p>
          <a:p>
            <a:pPr algn="ctr"/>
            <a:r>
              <a:rPr lang="fr-CA" sz="4800" b="1" dirty="0">
                <a:solidFill>
                  <a:schemeClr val="bg1"/>
                </a:solidFill>
                <a:latin typeface="+mj-lt"/>
              </a:rPr>
              <a:t>qu’est-ce que l’estime de soi?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E462245-5AA9-4BDC-CC89-AA618312D89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6181560" y="2457786"/>
            <a:ext cx="1243604" cy="1243604"/>
          </a:xfrm>
          <a:custGeom>
            <a:avLst/>
            <a:gdLst/>
            <a:ahLst/>
            <a:cxnLst/>
            <a:rect l="l" t="t" r="r" b="b"/>
            <a:pathLst>
              <a:path w="1243604" h="1243604">
                <a:moveTo>
                  <a:pt x="0" y="0"/>
                </a:moveTo>
                <a:lnTo>
                  <a:pt x="1243605" y="0"/>
                </a:lnTo>
                <a:lnTo>
                  <a:pt x="1243605" y="1243604"/>
                </a:lnTo>
                <a:lnTo>
                  <a:pt x="0" y="124360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30A9A4D-9C2D-E362-6F42-A3F33EBC49C9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5240000" y="1905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2F5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45B74D-6A0D-CF46-9BFB-933D6D9953E9}" type="slidenum">
              <a:rPr lang="en-US" sz="2800" b="1" smtClean="0"/>
              <a:pPr/>
              <a:t>8</a:t>
            </a:fld>
            <a:endParaRPr lang="en-US" sz="2800" b="1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91B62E9-70AA-C6C2-8FF4-37DF33ABB0B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057540" y="5891810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AAFD7C-85BD-BF39-24C7-F0D7E11E7D8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815817" y="5964700"/>
            <a:ext cx="1325774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CA" sz="2800" b="1"/>
              <a:t>Avoir le sentiment d’être une personne </a:t>
            </a:r>
            <a:r>
              <a:rPr lang="fr-CA" sz="2800" b="1" dirty="0"/>
              <a:t>importante, </a:t>
            </a:r>
            <a:r>
              <a:rPr lang="fr-CA" sz="2800" b="1"/>
              <a:t>VALABLE et digne d’amour;</a:t>
            </a: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3C72B2FA-AB82-CA77-5266-5C09D2FD73A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057540" y="6775327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C9E8809-2BB3-04ED-ED9A-A6EFD116E48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815817" y="6848217"/>
            <a:ext cx="1416738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CA" sz="2800" b="1"/>
              <a:t>Appréciation globale, positive ou négative, qu’on a de sa propre valeur comme personne; </a:t>
            </a: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B82BEDD-8C48-DE3D-2C13-3BEC5A13DB8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057540" y="7664965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1B96A7B-B488-2597-6A07-41D3768D65DD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815817" y="7737855"/>
            <a:ext cx="1416738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CA" sz="2800" b="1"/>
              <a:t>Peut-être plutôt solide ou plutôt fragile;</a:t>
            </a:r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1B987A84-7AE8-B14E-7E52-1DC3DCF54424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057540" y="8554603"/>
            <a:ext cx="668298" cy="669000"/>
          </a:xfrm>
          <a:custGeom>
            <a:avLst/>
            <a:gdLst/>
            <a:ahLst/>
            <a:cxnLst/>
            <a:rect l="l" t="t" r="r" b="b"/>
            <a:pathLst>
              <a:path w="1770919" h="1766492">
                <a:moveTo>
                  <a:pt x="0" y="0"/>
                </a:moveTo>
                <a:lnTo>
                  <a:pt x="1770919" y="0"/>
                </a:lnTo>
                <a:lnTo>
                  <a:pt x="1770919" y="1766492"/>
                </a:lnTo>
                <a:lnTo>
                  <a:pt x="0" y="176649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06A7A9B-18F0-9BEE-3655-3F192106040F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3815817" y="8631886"/>
            <a:ext cx="1416738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fr-CA" sz="2800" b="1"/>
              <a:t>Les émotions et pensées qui nous habitent quand on pense à soi sont de bons indicateurs. </a:t>
            </a:r>
          </a:p>
        </p:txBody>
      </p:sp>
    </p:spTree>
    <p:extLst>
      <p:ext uri="{BB962C8B-B14F-4D97-AF65-F5344CB8AC3E}">
        <p14:creationId xmlns:p14="http://schemas.microsoft.com/office/powerpoint/2010/main" val="319591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7" grpId="0" animBg="1"/>
      <p:bldP spid="13" grpId="0"/>
      <p:bldP spid="19" grpId="0" animBg="1"/>
      <p:bldP spid="20" grpId="0"/>
      <p:bldP spid="24" grpId="0" animBg="1"/>
      <p:bldP spid="25" grpId="0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2C377-C143-B170-8E61-FAD0BFD3B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EBF43A7-126B-6097-0932-CE001B98B3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custDataLst>
              <p:tags r:id="rId1"/>
            </p:custDataLst>
          </p:nvPr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10999"/>
            </a:blip>
            <a:stretch>
              <a:fillRect t="-38185" b="-38185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83850326-C124-AFE0-D511-14C3ACC0AF7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6200000">
            <a:off x="-44490" y="7299401"/>
            <a:ext cx="3041440" cy="2982662"/>
          </a:xfrm>
          <a:custGeom>
            <a:avLst/>
            <a:gdLst/>
            <a:ahLst/>
            <a:cxnLst/>
            <a:rect l="l" t="t" r="r" b="b"/>
            <a:pathLst>
              <a:path w="4125113" h="4114800">
                <a:moveTo>
                  <a:pt x="0" y="0"/>
                </a:moveTo>
                <a:lnTo>
                  <a:pt x="4125113" y="0"/>
                </a:lnTo>
                <a:lnTo>
                  <a:pt x="41251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-12884" t="-14823" b="2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E308358-C99B-0D05-8EC9-0D44E9ECA04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36287" y="467592"/>
            <a:ext cx="1377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800" b="1">
                <a:solidFill>
                  <a:srgbClr val="0038FF"/>
                </a:solidFill>
              </a:rPr>
              <a:t>L’estime de soi, c’est quoi?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0B95F0F-31E4-1A31-24E3-B5A96C261C05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46465090"/>
              </p:ext>
            </p:extLst>
          </p:nvPr>
        </p:nvGraphicFramePr>
        <p:xfrm>
          <a:off x="9144000" y="2212264"/>
          <a:ext cx="7856561" cy="7630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6561">
                  <a:extLst>
                    <a:ext uri="{9D8B030D-6E8A-4147-A177-3AD203B41FA5}">
                      <a16:colId xmlns:a16="http://schemas.microsoft.com/office/drawing/2014/main" val="999388341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solidFill>
                            <a:schemeClr val="tx1"/>
                          </a:solidFill>
                        </a:rPr>
                        <a:t>Estime de soi fragile</a:t>
                      </a:r>
                    </a:p>
                  </a:txBody>
                  <a:tcPr>
                    <a:solidFill>
                      <a:srgbClr val="9BA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699922"/>
                  </a:ext>
                </a:extLst>
              </a:tr>
              <a:tr h="1146826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401604"/>
                  </a:ext>
                </a:extLst>
              </a:tr>
              <a:tr h="1146826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617955"/>
                  </a:ext>
                </a:extLst>
              </a:tr>
              <a:tr h="1146826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79657"/>
                  </a:ext>
                </a:extLst>
              </a:tr>
              <a:tr h="1146826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230920"/>
                  </a:ext>
                </a:extLst>
              </a:tr>
              <a:tr h="1146826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85350"/>
                  </a:ext>
                </a:extLst>
              </a:tr>
              <a:tr h="1146826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05581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B71FA306-A733-BBCC-E33E-889517182A43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20859702"/>
              </p:ext>
            </p:extLst>
          </p:nvPr>
        </p:nvGraphicFramePr>
        <p:xfrm>
          <a:off x="1064526" y="2212264"/>
          <a:ext cx="7856561" cy="7630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6561">
                  <a:extLst>
                    <a:ext uri="{9D8B030D-6E8A-4147-A177-3AD203B41FA5}">
                      <a16:colId xmlns:a16="http://schemas.microsoft.com/office/drawing/2014/main" val="999388341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solidFill>
                            <a:schemeClr val="tx1"/>
                          </a:solidFill>
                        </a:rPr>
                        <a:t>Estime de soi solide</a:t>
                      </a:r>
                    </a:p>
                  </a:txBody>
                  <a:tcPr>
                    <a:solidFill>
                      <a:srgbClr val="7CE0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699922"/>
                  </a:ext>
                </a:extLst>
              </a:tr>
              <a:tr h="1146826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rgbClr val="C6E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401604"/>
                  </a:ext>
                </a:extLst>
              </a:tr>
              <a:tr h="1146826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rgbClr val="C6E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617955"/>
                  </a:ext>
                </a:extLst>
              </a:tr>
              <a:tr h="1146826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rgbClr val="C6E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79657"/>
                  </a:ext>
                </a:extLst>
              </a:tr>
              <a:tr h="1146826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rgbClr val="C6E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230920"/>
                  </a:ext>
                </a:extLst>
              </a:tr>
              <a:tr h="1146826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rgbClr val="C6E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85350"/>
                  </a:ext>
                </a:extLst>
              </a:tr>
              <a:tr h="1146826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rgbClr val="C6E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05581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A550501C-4F7C-1864-AA26-C715B8DCA14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555845" y="3111690"/>
            <a:ext cx="6919415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2400"/>
              <a:t>« Je me considère comme une personne qui a de la valeur, malgré mes imperfections et mes échecs. »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63D80F9-4738-1FFD-0E0A-987A73EAD95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555845" y="4234598"/>
            <a:ext cx="6919415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2400"/>
              <a:t>« J’ai une bonne connaissance de moi (forces et difficultés) et j’agis en fonction avec celle-ci. 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66324E0-EEF6-064D-3161-D9CFE6DAC1D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533098" y="5500152"/>
            <a:ext cx="6919415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2400"/>
              <a:t>« J’accepte et accueille les compliments que l’on me fait. »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C321CFB-FEF0-79B7-1ADC-4E98D4963BF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555845" y="6768910"/>
            <a:ext cx="691941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2400"/>
              <a:t>« Je m’affirme et je sais me faire respecter. »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75EE698-3F05-B97B-F183-C33B726A056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555845" y="7705550"/>
            <a:ext cx="6919415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2400"/>
              <a:t>« J’accepte de ne pas avoir tous les talents ou de ne pas tout réussir, sans me sentir dévasté(e). »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880A96A-7A4E-B5AD-94EB-1E90E8C66C0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555845" y="8788040"/>
            <a:ext cx="6919415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2400"/>
              <a:t>« Je reconnais mes forces, qualités, capacités et réussites. »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EA32DB7-1BDC-3A66-66AA-DDF3FA10E9D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612572" y="3111690"/>
            <a:ext cx="6919415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2400"/>
              <a:t>« Je suis constamment préoccupé(e), voire obsédé(e) par mon image. »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21E9231-4432-5D72-5779-E1460C9A7BDA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451072" y="4281361"/>
            <a:ext cx="7242414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2400"/>
              <a:t>« Je vis de l’insécurité en situation sociale. J’ai tendance à surveiller le regard que les autres portent sur moi. »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1EF7EEF-FD2A-87DB-79EA-388357FE11B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451072" y="5433592"/>
            <a:ext cx="7242414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2400"/>
              <a:t>« J’ai tendance à faire des choix qui sont contraires à mes besoins et envies, pour ne pas déplaire aux autres. »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47682B2-5F29-5CBD-8B32-D739184F8C4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489741" y="6584243"/>
            <a:ext cx="7242414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2400"/>
              <a:t>« J’ai tendance à me sentir exclu(e) ou différent(e) des autres : plus fragile, vulnérable, moins compétent(e). »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A530B95-90DB-93EC-1BF1-2DD8EBA1874E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489741" y="7854713"/>
            <a:ext cx="724241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2400"/>
              <a:t>« J’ai du mal à recevoir la critique ou à vivre des échecs »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B8D0105-7AB6-D5A4-0E72-6EED1E69237D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721753" y="8755852"/>
            <a:ext cx="6778389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CA" sz="2400"/>
              <a:t>« J’ai de la difficulté à reconnaître mes forces, qualités et capacités et à m’attribuer mes réussites. »</a:t>
            </a:r>
          </a:p>
        </p:txBody>
      </p:sp>
    </p:spTree>
    <p:extLst>
      <p:ext uri="{BB962C8B-B14F-4D97-AF65-F5344CB8AC3E}">
        <p14:creationId xmlns:p14="http://schemas.microsoft.com/office/powerpoint/2010/main" val="25303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algn="l">
          <a:defRPr sz="2800" b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6bbcd1-905b-4b72-9787-879f2b1cbf08" xsi:nil="true"/>
    <lcf76f155ced4ddcb4097134ff3c332f xmlns="46590783-275d-4e7e-820c-073db9b06ce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094C0290761458A235FC9382DE19C" ma:contentTypeVersion="13" ma:contentTypeDescription="Crée un document." ma:contentTypeScope="" ma:versionID="c5481c0797b2de6d9f16ebab17dfcf27">
  <xsd:schema xmlns:xsd="http://www.w3.org/2001/XMLSchema" xmlns:xs="http://www.w3.org/2001/XMLSchema" xmlns:p="http://schemas.microsoft.com/office/2006/metadata/properties" xmlns:ns2="46590783-275d-4e7e-820c-073db9b06cee" xmlns:ns3="706bbcd1-905b-4b72-9787-879f2b1cbf08" targetNamespace="http://schemas.microsoft.com/office/2006/metadata/properties" ma:root="true" ma:fieldsID="cc43b8a1ac7f0794bbf9654e58fae4d5" ns2:_="" ns3:_="">
    <xsd:import namespace="46590783-275d-4e7e-820c-073db9b06cee"/>
    <xsd:import namespace="706bbcd1-905b-4b72-9787-879f2b1cbf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90783-275d-4e7e-820c-073db9b06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bbcd1-905b-4b72-9787-879f2b1cbf0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4eb1641-7fe4-4da6-8962-9041e9f97a79}" ma:internalName="TaxCatchAll" ma:showField="CatchAllData" ma:web="706bbcd1-905b-4b72-9787-879f2b1cbf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0A2209-8C3C-4851-A041-1018B90B32E5}">
  <ds:schemaRefs>
    <ds:schemaRef ds:uri="706bbcd1-905b-4b72-9787-879f2b1cbf08"/>
    <ds:schemaRef ds:uri="http://schemas.microsoft.com/office/2006/metadata/properties"/>
    <ds:schemaRef ds:uri="http://purl.org/dc/terms/"/>
    <ds:schemaRef ds:uri="46590783-275d-4e7e-820c-073db9b06cee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9246533-A681-4FB0-AF03-E762376088D6}">
  <ds:schemaRefs>
    <ds:schemaRef ds:uri="46590783-275d-4e7e-820c-073db9b06cee"/>
    <ds:schemaRef ds:uri="706bbcd1-905b-4b72-9787-879f2b1cbf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25F0DF4-6B04-4771-8A73-BC50B879185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a5a8744-5935-45f9-9423-b32c3a5de082}" enabled="0" method="" siteId="{3a5a8744-5935-45f9-9423-b32c3a5de08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1278</Words>
  <Application>Microsoft Office PowerPoint</Application>
  <PresentationFormat>Personnalisé</PresentationFormat>
  <Paragraphs>164</Paragraphs>
  <Slides>19</Slides>
  <Notes>5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Calibri</vt:lpstr>
      <vt:lpstr>Arial</vt:lpstr>
      <vt:lpstr>Trebuchet MS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Thynk Unlimited</dc:title>
  <dc:creator>Audrey-Anne Marcotte</dc:creator>
  <cp:lastModifiedBy>Audrey-Anne Marcotte</cp:lastModifiedBy>
  <cp:revision>5</cp:revision>
  <dcterms:created xsi:type="dcterms:W3CDTF">2006-08-16T00:00:00Z</dcterms:created>
  <dcterms:modified xsi:type="dcterms:W3CDTF">2025-10-21T12:00:26Z</dcterms:modified>
  <dc:identifier>DAGpZ8hB-fI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0x010100327094C0290761458A235FC9382DE19C</vt:lpwstr>
  </property>
  <property fmtid="{D5CDD505-2E9C-101B-9397-08002B2CF9AE}" pid="3" name="MediaServiceImageTags">
    <vt:lpwstr/>
  </property>
  <property fmtid="{D5CDD505-2E9C-101B-9397-08002B2CF9AE}" pid="4" name="MSIP_Label_6a7d8d5d-78e2-4a62-9fcd-016eb5e4c57c_Enabled">
    <vt:lpwstr>true</vt:lpwstr>
  </property>
  <property fmtid="{D5CDD505-2E9C-101B-9397-08002B2CF9AE}" pid="5" name="MSIP_Label_6a7d8d5d-78e2-4a62-9fcd-016eb5e4c57c_SetDate">
    <vt:lpwstr>2025-07-23T19:17:17Z</vt:lpwstr>
  </property>
  <property fmtid="{D5CDD505-2E9C-101B-9397-08002B2CF9AE}" pid="6" name="MSIP_Label_6a7d8d5d-78e2-4a62-9fcd-016eb5e4c57c_Method">
    <vt:lpwstr>Standard</vt:lpwstr>
  </property>
  <property fmtid="{D5CDD505-2E9C-101B-9397-08002B2CF9AE}" pid="7" name="MSIP_Label_6a7d8d5d-78e2-4a62-9fcd-016eb5e4c57c_Name">
    <vt:lpwstr>Général</vt:lpwstr>
  </property>
  <property fmtid="{D5CDD505-2E9C-101B-9397-08002B2CF9AE}" pid="8" name="MSIP_Label_6a7d8d5d-78e2-4a62-9fcd-016eb5e4c57c_SiteId">
    <vt:lpwstr>06e1fe28-5f8b-4075-bf6c-ae24be1a7992</vt:lpwstr>
  </property>
  <property fmtid="{D5CDD505-2E9C-101B-9397-08002B2CF9AE}" pid="9" name="MSIP_Label_6a7d8d5d-78e2-4a62-9fcd-016eb5e4c57c_ActionId">
    <vt:lpwstr>3e41ad93-ffb0-452e-8022-15f9ba2f3980</vt:lpwstr>
  </property>
  <property fmtid="{D5CDD505-2E9C-101B-9397-08002B2CF9AE}" pid="10" name="MSIP_Label_6a7d8d5d-78e2-4a62-9fcd-016eb5e4c57c_ContentBits">
    <vt:lpwstr>0</vt:lpwstr>
  </property>
</Properties>
</file>