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3.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4.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notesSlides/notesSlide5.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27"/>
  </p:notesMasterIdLst>
  <p:sldIdLst>
    <p:sldId id="257" r:id="rId5"/>
    <p:sldId id="263" r:id="rId6"/>
    <p:sldId id="267" r:id="rId7"/>
    <p:sldId id="268" r:id="rId8"/>
    <p:sldId id="269" r:id="rId9"/>
    <p:sldId id="270" r:id="rId10"/>
    <p:sldId id="271" r:id="rId11"/>
    <p:sldId id="272" r:id="rId12"/>
    <p:sldId id="273" r:id="rId13"/>
    <p:sldId id="265" r:id="rId14"/>
    <p:sldId id="275" r:id="rId15"/>
    <p:sldId id="274" r:id="rId16"/>
    <p:sldId id="259" r:id="rId17"/>
    <p:sldId id="276" r:id="rId18"/>
    <p:sldId id="277" r:id="rId19"/>
    <p:sldId id="279" r:id="rId20"/>
    <p:sldId id="280" r:id="rId21"/>
    <p:sldId id="281" r:id="rId22"/>
    <p:sldId id="282" r:id="rId23"/>
    <p:sldId id="283" r:id="rId24"/>
    <p:sldId id="313" r:id="rId25"/>
    <p:sldId id="320" r:id="rId26"/>
  </p:sldIdLst>
  <p:sldSz cx="12192000" cy="6858000"/>
  <p:notesSz cx="6858000" cy="9144000"/>
  <p:embeddedFontLst>
    <p:embeddedFont>
      <p:font typeface="Raleway" pitchFamily="2" charset="0"/>
      <p:regular r:id="rId28"/>
      <p:bold r:id="rId29"/>
      <p:italic r:id="rId30"/>
      <p:boldItalic r:id="rId31"/>
    </p:embeddedFont>
    <p:embeddedFont>
      <p:font typeface="Trebuchet MS" panose="020B0603020202020204" pitchFamily="34" charset="0"/>
      <p:regular r:id="rId32"/>
      <p:bold r:id="rId33"/>
      <p:italic r:id="rId34"/>
      <p:boldItalic r:id="rId35"/>
    </p:embeddedFont>
  </p:embeddedFont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10CDA81-00C8-8709-4E85-6A97516AC1ED}" name="Joelle Lepage" initials="JL" userId="S::lepj1802@usherbrooke.ca::0171402b-baed-4880-b438-773c90760392" providerId="AD"/>
  <p188:author id="{79361FCF-C50C-4607-4A68-A6FAAAEE5232}" name="Audrey-Anne Marcotte" initials="AM" userId="S::mara3605@usherbrooke.ca::a8b27795-60fb-45e7-85ae-030ae331a8f0" providerId="AD"/>
  <p188:author id="{C911A5F4-DF80-EA42-9B31-B5909F008E13}" name="Lyne Turcotte (CIUSSSE-CHUS)" initials="L(" userId="S::lyne.turcotte.ciussse-chus_ssss.gouv.qc.ca#ext#@usherbrooke.onmicrosoft.com::8d51e2eb-69eb-49da-a22c-dabeeca90384"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38FF"/>
    <a:srgbClr val="336699"/>
    <a:srgbClr val="9BAD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FE126EA-B1B2-421E-8140-C6E46C2455FC}" v="6" dt="2025-08-21T13:48:31.5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940" y="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font" Target="fonts/font7.fntdata"/><Relationship Id="rId42"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2.fntdata"/><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5.fntdata"/><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1.fntdata"/><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6.fntdata"/><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elle Lepage" userId="0171402b-baed-4880-b438-773c90760392" providerId="ADAL" clId="{FFE126EA-B1B2-421E-8140-C6E46C2455FC}"/>
    <pc:docChg chg="undo custSel modSld">
      <pc:chgData name="Joelle Lepage" userId="0171402b-baed-4880-b438-773c90760392" providerId="ADAL" clId="{FFE126EA-B1B2-421E-8140-C6E46C2455FC}" dt="2025-08-21T13:49:46.086" v="37" actId="403"/>
      <pc:docMkLst>
        <pc:docMk/>
      </pc:docMkLst>
      <pc:sldChg chg="modSp mod">
        <pc:chgData name="Joelle Lepage" userId="0171402b-baed-4880-b438-773c90760392" providerId="ADAL" clId="{FFE126EA-B1B2-421E-8140-C6E46C2455FC}" dt="2025-07-11T14:10:03.112" v="14" actId="20577"/>
        <pc:sldMkLst>
          <pc:docMk/>
          <pc:sldMk cId="570861846" sldId="263"/>
        </pc:sldMkLst>
      </pc:sldChg>
      <pc:sldChg chg="addSp modSp mod">
        <pc:chgData name="Joelle Lepage" userId="0171402b-baed-4880-b438-773c90760392" providerId="ADAL" clId="{FFE126EA-B1B2-421E-8140-C6E46C2455FC}" dt="2025-08-21T13:48:06.377" v="24" actId="1076"/>
        <pc:sldMkLst>
          <pc:docMk/>
          <pc:sldMk cId="3717149564" sldId="265"/>
        </pc:sldMkLst>
        <pc:spChg chg="add mod">
          <ac:chgData name="Joelle Lepage" userId="0171402b-baed-4880-b438-773c90760392" providerId="ADAL" clId="{FFE126EA-B1B2-421E-8140-C6E46C2455FC}" dt="2025-08-21T13:48:06.377" v="24" actId="1076"/>
          <ac:spMkLst>
            <pc:docMk/>
            <pc:sldMk cId="3717149564" sldId="265"/>
            <ac:spMk id="11" creationId="{638A36ED-4448-B264-F150-57D5F5113852}"/>
          </ac:spMkLst>
        </pc:spChg>
      </pc:sldChg>
      <pc:sldChg chg="addSp modSp mod">
        <pc:chgData name="Joelle Lepage" userId="0171402b-baed-4880-b438-773c90760392" providerId="ADAL" clId="{FFE126EA-B1B2-421E-8140-C6E46C2455FC}" dt="2025-08-21T13:49:46.086" v="37" actId="403"/>
        <pc:sldMkLst>
          <pc:docMk/>
          <pc:sldMk cId="1024867323" sldId="283"/>
        </pc:sldMkLst>
        <pc:spChg chg="add mod">
          <ac:chgData name="Joelle Lepage" userId="0171402b-baed-4880-b438-773c90760392" providerId="ADAL" clId="{FFE126EA-B1B2-421E-8140-C6E46C2455FC}" dt="2025-08-21T13:49:46.086" v="37" actId="403"/>
          <ac:spMkLst>
            <pc:docMk/>
            <pc:sldMk cId="1024867323" sldId="283"/>
            <ac:spMk id="5" creationId="{6C765B96-EAC8-17AF-4311-0D48ED3782B7}"/>
          </ac:spMkLst>
        </pc:spChg>
        <pc:spChg chg="mod">
          <ac:chgData name="Joelle Lepage" userId="0171402b-baed-4880-b438-773c90760392" providerId="ADAL" clId="{FFE126EA-B1B2-421E-8140-C6E46C2455FC}" dt="2025-08-21T13:49:35.299" v="35" actId="1076"/>
          <ac:spMkLst>
            <pc:docMk/>
            <pc:sldMk cId="1024867323" sldId="283"/>
            <ac:spMk id="12" creationId="{6A5170AE-9C80-1BC1-79D3-F9F48449A132}"/>
          </ac:spMkLst>
        </pc:spChg>
      </pc:sldChg>
      <pc:sldChg chg="addSp delSp modSp mod">
        <pc:chgData name="Joelle Lepage" userId="0171402b-baed-4880-b438-773c90760392" providerId="ADAL" clId="{FFE126EA-B1B2-421E-8140-C6E46C2455FC}" dt="2025-08-11T14:13:00.682" v="17" actId="1076"/>
        <pc:sldMkLst>
          <pc:docMk/>
          <pc:sldMk cId="2713264649" sldId="313"/>
        </pc:sldMkLst>
        <pc:spChg chg="add mod">
          <ac:chgData name="Joelle Lepage" userId="0171402b-baed-4880-b438-773c90760392" providerId="ADAL" clId="{FFE126EA-B1B2-421E-8140-C6E46C2455FC}" dt="2025-08-11T14:13:00.682" v="17" actId="1076"/>
          <ac:spMkLst>
            <pc:docMk/>
            <pc:sldMk cId="2713264649" sldId="313"/>
            <ac:spMk id="15" creationId="{B2677486-2657-F3F4-5BBC-5BBD60667685}"/>
          </ac:spMkLst>
        </pc:spChg>
      </pc:sldChg>
    </pc:docChg>
  </pc:docChgLst>
  <pc:docChgLst>
    <pc:chgData name="Lyne Turcotte (CIUSSSE-CHUS)" userId="S::lyne.turcotte.ciussse-chus_ssss.gouv.qc.ca#ext#@usherbrooke.onmicrosoft.com::8d51e2eb-69eb-49da-a22c-dabeeca90384" providerId="AD" clId="Web-{35F8DA5C-2087-C4A1-B732-38E70EC732A2}"/>
    <pc:docChg chg="mod modSld">
      <pc:chgData name="Lyne Turcotte (CIUSSSE-CHUS)" userId="S::lyne.turcotte.ciussse-chus_ssss.gouv.qc.ca#ext#@usherbrooke.onmicrosoft.com::8d51e2eb-69eb-49da-a22c-dabeeca90384" providerId="AD" clId="Web-{35F8DA5C-2087-C4A1-B732-38E70EC732A2}" dt="2025-07-10T21:45:53.107" v="65" actId="20577"/>
      <pc:docMkLst>
        <pc:docMk/>
      </pc:docMkLst>
      <pc:sldChg chg="addSp modSp">
        <pc:chgData name="Lyne Turcotte (CIUSSSE-CHUS)" userId="S::lyne.turcotte.ciussse-chus_ssss.gouv.qc.ca#ext#@usherbrooke.onmicrosoft.com::8d51e2eb-69eb-49da-a22c-dabeeca90384" providerId="AD" clId="Web-{35F8DA5C-2087-C4A1-B732-38E70EC732A2}" dt="2025-07-10T21:12:49.980" v="4" actId="20577"/>
        <pc:sldMkLst>
          <pc:docMk/>
          <pc:sldMk cId="3921629107" sldId="269"/>
        </pc:sldMkLst>
      </pc:sldChg>
      <pc:sldChg chg="addSp modSp">
        <pc:chgData name="Lyne Turcotte (CIUSSSE-CHUS)" userId="S::lyne.turcotte.ciussse-chus_ssss.gouv.qc.ca#ext#@usherbrooke.onmicrosoft.com::8d51e2eb-69eb-49da-a22c-dabeeca90384" providerId="AD" clId="Web-{35F8DA5C-2087-C4A1-B732-38E70EC732A2}" dt="2025-07-10T21:13:29.715" v="6"/>
        <pc:sldMkLst>
          <pc:docMk/>
          <pc:sldMk cId="851799400" sldId="270"/>
        </pc:sldMkLst>
      </pc:sldChg>
      <pc:sldChg chg="addSp modSp">
        <pc:chgData name="Lyne Turcotte (CIUSSSE-CHUS)" userId="S::lyne.turcotte.ciussse-chus_ssss.gouv.qc.ca#ext#@usherbrooke.onmicrosoft.com::8d51e2eb-69eb-49da-a22c-dabeeca90384" providerId="AD" clId="Web-{35F8DA5C-2087-C4A1-B732-38E70EC732A2}" dt="2025-07-10T21:14:44.294" v="8"/>
        <pc:sldMkLst>
          <pc:docMk/>
          <pc:sldMk cId="1500789048" sldId="271"/>
        </pc:sldMkLst>
      </pc:sldChg>
      <pc:sldChg chg="modSp">
        <pc:chgData name="Lyne Turcotte (CIUSSSE-CHUS)" userId="S::lyne.turcotte.ciussse-chus_ssss.gouv.qc.ca#ext#@usherbrooke.onmicrosoft.com::8d51e2eb-69eb-49da-a22c-dabeeca90384" providerId="AD" clId="Web-{35F8DA5C-2087-C4A1-B732-38E70EC732A2}" dt="2025-07-10T21:19:24.143" v="11" actId="20577"/>
        <pc:sldMkLst>
          <pc:docMk/>
          <pc:sldMk cId="4103112215" sldId="273"/>
        </pc:sldMkLst>
      </pc:sldChg>
      <pc:sldChg chg="addSp delSp modSp">
        <pc:chgData name="Lyne Turcotte (CIUSSSE-CHUS)" userId="S::lyne.turcotte.ciussse-chus_ssss.gouv.qc.ca#ext#@usherbrooke.onmicrosoft.com::8d51e2eb-69eb-49da-a22c-dabeeca90384" providerId="AD" clId="Web-{35F8DA5C-2087-C4A1-B732-38E70EC732A2}" dt="2025-07-10T21:30:46.717" v="51"/>
        <pc:sldMkLst>
          <pc:docMk/>
          <pc:sldMk cId="3747235681" sldId="274"/>
        </pc:sldMkLst>
      </pc:sldChg>
      <pc:sldChg chg="addSp delSp modSp">
        <pc:chgData name="Lyne Turcotte (CIUSSSE-CHUS)" userId="S::lyne.turcotte.ciussse-chus_ssss.gouv.qc.ca#ext#@usherbrooke.onmicrosoft.com::8d51e2eb-69eb-49da-a22c-dabeeca90384" providerId="AD" clId="Web-{35F8DA5C-2087-C4A1-B732-38E70EC732A2}" dt="2025-07-10T21:30:22.138" v="50"/>
        <pc:sldMkLst>
          <pc:docMk/>
          <pc:sldMk cId="2003780286" sldId="275"/>
        </pc:sldMkLst>
      </pc:sldChg>
      <pc:sldChg chg="addSp delSp modSp">
        <pc:chgData name="Lyne Turcotte (CIUSSSE-CHUS)" userId="S::lyne.turcotte.ciussse-chus_ssss.gouv.qc.ca#ext#@usherbrooke.onmicrosoft.com::8d51e2eb-69eb-49da-a22c-dabeeca90384" providerId="AD" clId="Web-{35F8DA5C-2087-C4A1-B732-38E70EC732A2}" dt="2025-07-10T21:32:09.624" v="52" actId="20577"/>
        <pc:sldMkLst>
          <pc:docMk/>
          <pc:sldMk cId="2844184383" sldId="276"/>
        </pc:sldMkLst>
      </pc:sldChg>
      <pc:sldChg chg="modSp">
        <pc:chgData name="Lyne Turcotte (CIUSSSE-CHUS)" userId="S::lyne.turcotte.ciussse-chus_ssss.gouv.qc.ca#ext#@usherbrooke.onmicrosoft.com::8d51e2eb-69eb-49da-a22c-dabeeca90384" providerId="AD" clId="Web-{35F8DA5C-2087-C4A1-B732-38E70EC732A2}" dt="2025-07-10T21:38:26.834" v="63" actId="20577"/>
        <pc:sldMkLst>
          <pc:docMk/>
          <pc:sldMk cId="3464972560" sldId="281"/>
        </pc:sldMkLst>
      </pc:sldChg>
      <pc:sldChg chg="modSp">
        <pc:chgData name="Lyne Turcotte (CIUSSSE-CHUS)" userId="S::lyne.turcotte.ciussse-chus_ssss.gouv.qc.ca#ext#@usherbrooke.onmicrosoft.com::8d51e2eb-69eb-49da-a22c-dabeeca90384" providerId="AD" clId="Web-{35F8DA5C-2087-C4A1-B732-38E70EC732A2}" dt="2025-07-10T21:45:53.107" v="65" actId="20577"/>
        <pc:sldMkLst>
          <pc:docMk/>
          <pc:sldMk cId="2713264649" sldId="313"/>
        </pc:sldMkLst>
      </pc:sldChg>
    </pc:docChg>
  </pc:docChgLst>
  <pc:docChgLst>
    <pc:chgData name="Audrey-Anne Marcotte" userId="S::mara3605@usherbrooke.ca::a8b27795-60fb-45e7-85ae-030ae331a8f0" providerId="AD" clId="Web-{BF97748E-1A45-45E6-B32C-DE46BAFFE116}"/>
    <pc:docChg chg="modSld">
      <pc:chgData name="Audrey-Anne Marcotte" userId="S::mara3605@usherbrooke.ca::a8b27795-60fb-45e7-85ae-030ae331a8f0" providerId="AD" clId="Web-{BF97748E-1A45-45E6-B32C-DE46BAFFE116}" dt="2025-07-24T15:53:50.551" v="0" actId="1076"/>
      <pc:docMkLst>
        <pc:docMk/>
      </pc:docMkLst>
      <pc:sldChg chg="modSp">
        <pc:chgData name="Audrey-Anne Marcotte" userId="S::mara3605@usherbrooke.ca::a8b27795-60fb-45e7-85ae-030ae331a8f0" providerId="AD" clId="Web-{BF97748E-1A45-45E6-B32C-DE46BAFFE116}" dt="2025-07-24T15:53:50.551" v="0" actId="1076"/>
        <pc:sldMkLst>
          <pc:docMk/>
          <pc:sldMk cId="3464972560" sldId="281"/>
        </pc:sldMkLst>
        <pc:spChg chg="mod">
          <ac:chgData name="Audrey-Anne Marcotte" userId="S::mara3605@usherbrooke.ca::a8b27795-60fb-45e7-85ae-030ae331a8f0" providerId="AD" clId="Web-{BF97748E-1A45-45E6-B32C-DE46BAFFE116}" dt="2025-07-24T15:53:50.551" v="0" actId="1076"/>
          <ac:spMkLst>
            <pc:docMk/>
            <pc:sldMk cId="3464972560" sldId="281"/>
            <ac:spMk id="4" creationId="{C117A9B4-158F-1222-623B-109070DF7736}"/>
          </ac:spMkLst>
        </pc:spChg>
      </pc:sldChg>
    </pc:docChg>
  </pc:docChgLst>
  <pc:docChgLst>
    <pc:chgData name="Audrey-Anne Marcotte" userId="S::mara3605@usherbrooke.ca::a8b27795-60fb-45e7-85ae-030ae331a8f0" providerId="AD" clId="Web-{017F60E8-BDD4-4656-86E1-5CABCDA97FA7}"/>
    <pc:docChg chg="modSld">
      <pc:chgData name="Audrey-Anne Marcotte" userId="S::mara3605@usherbrooke.ca::a8b27795-60fb-45e7-85ae-030ae331a8f0" providerId="AD" clId="Web-{017F60E8-BDD4-4656-86E1-5CABCDA97FA7}" dt="2025-07-28T18:38:28.721" v="23" actId="1076"/>
      <pc:docMkLst>
        <pc:docMk/>
      </pc:docMkLst>
      <pc:sldChg chg="modSp">
        <pc:chgData name="Audrey-Anne Marcotte" userId="S::mara3605@usherbrooke.ca::a8b27795-60fb-45e7-85ae-030ae331a8f0" providerId="AD" clId="Web-{017F60E8-BDD4-4656-86E1-5CABCDA97FA7}" dt="2025-07-28T18:38:28.721" v="23" actId="1076"/>
        <pc:sldMkLst>
          <pc:docMk/>
          <pc:sldMk cId="0" sldId="257"/>
        </pc:sldMkLst>
        <pc:spChg chg="mod">
          <ac:chgData name="Audrey-Anne Marcotte" userId="S::mara3605@usherbrooke.ca::a8b27795-60fb-45e7-85ae-030ae331a8f0" providerId="AD" clId="Web-{017F60E8-BDD4-4656-86E1-5CABCDA97FA7}" dt="2025-07-28T18:38:28.721" v="23" actId="1076"/>
          <ac:spMkLst>
            <pc:docMk/>
            <pc:sldMk cId="0" sldId="257"/>
            <ac:spMk id="9" creationId="{DB1515F9-A44A-1ABF-669E-63C0530B966B}"/>
          </ac:spMkLst>
        </pc:spChg>
      </pc:sldChg>
    </pc:docChg>
  </pc:docChgLst>
  <pc:docChgLst>
    <pc:chgData name="Audrey-Anne Marcotte" userId="a8b27795-60fb-45e7-85ae-030ae331a8f0" providerId="ADAL" clId="{075CC9E5-CE9D-4373-B85F-9FF8754C1E21}"/>
    <pc:docChg chg="undo custSel modSld">
      <pc:chgData name="Audrey-Anne Marcotte" userId="a8b27795-60fb-45e7-85ae-030ae331a8f0" providerId="ADAL" clId="{075CC9E5-CE9D-4373-B85F-9FF8754C1E21}" dt="2025-07-31T17:33:12.308" v="258" actId="1076"/>
      <pc:docMkLst>
        <pc:docMk/>
      </pc:docMkLst>
      <pc:sldChg chg="modSp mod">
        <pc:chgData name="Audrey-Anne Marcotte" userId="a8b27795-60fb-45e7-85ae-030ae331a8f0" providerId="ADAL" clId="{075CC9E5-CE9D-4373-B85F-9FF8754C1E21}" dt="2025-07-28T18:39:00.645" v="150" actId="113"/>
        <pc:sldMkLst>
          <pc:docMk/>
          <pc:sldMk cId="0" sldId="257"/>
        </pc:sldMkLst>
        <pc:spChg chg="mod">
          <ac:chgData name="Audrey-Anne Marcotte" userId="a8b27795-60fb-45e7-85ae-030ae331a8f0" providerId="ADAL" clId="{075CC9E5-CE9D-4373-B85F-9FF8754C1E21}" dt="2025-07-28T18:39:00.645" v="150" actId="113"/>
          <ac:spMkLst>
            <pc:docMk/>
            <pc:sldMk cId="0" sldId="257"/>
            <ac:spMk id="9" creationId="{DB1515F9-A44A-1ABF-669E-63C0530B966B}"/>
          </ac:spMkLst>
        </pc:spChg>
      </pc:sldChg>
      <pc:sldChg chg="modSp mod">
        <pc:chgData name="Audrey-Anne Marcotte" userId="a8b27795-60fb-45e7-85ae-030ae331a8f0" providerId="ADAL" clId="{075CC9E5-CE9D-4373-B85F-9FF8754C1E21}" dt="2025-07-01T12:17:48.604" v="18" actId="1076"/>
        <pc:sldMkLst>
          <pc:docMk/>
          <pc:sldMk cId="570861846" sldId="263"/>
        </pc:sldMkLst>
      </pc:sldChg>
      <pc:sldChg chg="addSp delSp modSp mod delAnim modAnim">
        <pc:chgData name="Audrey-Anne Marcotte" userId="a8b27795-60fb-45e7-85ae-030ae331a8f0" providerId="ADAL" clId="{075CC9E5-CE9D-4373-B85F-9FF8754C1E21}" dt="2025-07-01T14:00:36.486" v="113" actId="1076"/>
        <pc:sldMkLst>
          <pc:docMk/>
          <pc:sldMk cId="3717149564" sldId="265"/>
        </pc:sldMkLst>
      </pc:sldChg>
      <pc:sldChg chg="modSp mod">
        <pc:chgData name="Audrey-Anne Marcotte" userId="a8b27795-60fb-45e7-85ae-030ae331a8f0" providerId="ADAL" clId="{075CC9E5-CE9D-4373-B85F-9FF8754C1E21}" dt="2025-07-31T14:24:33.162" v="215" actId="1076"/>
        <pc:sldMkLst>
          <pc:docMk/>
          <pc:sldMk cId="3817695467" sldId="267"/>
        </pc:sldMkLst>
        <pc:spChg chg="mod">
          <ac:chgData name="Audrey-Anne Marcotte" userId="a8b27795-60fb-45e7-85ae-030ae331a8f0" providerId="ADAL" clId="{075CC9E5-CE9D-4373-B85F-9FF8754C1E21}" dt="2025-07-28T19:26:42.778" v="181" actId="114"/>
          <ac:spMkLst>
            <pc:docMk/>
            <pc:sldMk cId="3817695467" sldId="267"/>
            <ac:spMk id="17" creationId="{A24E12AD-585D-CA85-8A8F-E73DAE10EAE2}"/>
          </ac:spMkLst>
        </pc:spChg>
        <pc:picChg chg="mod">
          <ac:chgData name="Audrey-Anne Marcotte" userId="a8b27795-60fb-45e7-85ae-030ae331a8f0" providerId="ADAL" clId="{075CC9E5-CE9D-4373-B85F-9FF8754C1E21}" dt="2025-07-31T14:24:33.162" v="215" actId="1076"/>
          <ac:picMkLst>
            <pc:docMk/>
            <pc:sldMk cId="3817695467" sldId="267"/>
            <ac:picMk id="3" creationId="{86FFC8F6-EF1E-C363-78AE-764E540584CD}"/>
          </ac:picMkLst>
        </pc:picChg>
      </pc:sldChg>
      <pc:sldChg chg="addSp delSp modSp mod">
        <pc:chgData name="Audrey-Anne Marcotte" userId="a8b27795-60fb-45e7-85ae-030ae331a8f0" providerId="ADAL" clId="{075CC9E5-CE9D-4373-B85F-9FF8754C1E21}" dt="2025-07-31T14:24:30.904" v="214" actId="1076"/>
        <pc:sldMkLst>
          <pc:docMk/>
          <pc:sldMk cId="0" sldId="268"/>
        </pc:sldMkLst>
        <pc:spChg chg="mod">
          <ac:chgData name="Audrey-Anne Marcotte" userId="a8b27795-60fb-45e7-85ae-030ae331a8f0" providerId="ADAL" clId="{075CC9E5-CE9D-4373-B85F-9FF8754C1E21}" dt="2025-07-28T19:26:58.374" v="187" actId="1076"/>
          <ac:spMkLst>
            <pc:docMk/>
            <pc:sldMk cId="0" sldId="268"/>
            <ac:spMk id="15" creationId="{14D3D1A3-0F98-002E-694E-785A14B911EC}"/>
          </ac:spMkLst>
        </pc:spChg>
        <pc:spChg chg="mod">
          <ac:chgData name="Audrey-Anne Marcotte" userId="a8b27795-60fb-45e7-85ae-030ae331a8f0" providerId="ADAL" clId="{075CC9E5-CE9D-4373-B85F-9FF8754C1E21}" dt="2025-07-28T19:26:48.328" v="182" actId="1076"/>
          <ac:spMkLst>
            <pc:docMk/>
            <pc:sldMk cId="0" sldId="268"/>
            <ac:spMk id="21" creationId="{23907737-B4DB-E9CB-E0EA-8AA1D4CEC945}"/>
          </ac:spMkLst>
        </pc:spChg>
        <pc:spChg chg="mod">
          <ac:chgData name="Audrey-Anne Marcotte" userId="a8b27795-60fb-45e7-85ae-030ae331a8f0" providerId="ADAL" clId="{075CC9E5-CE9D-4373-B85F-9FF8754C1E21}" dt="2025-07-28T19:26:51.174" v="183" actId="1076"/>
          <ac:spMkLst>
            <pc:docMk/>
            <pc:sldMk cId="0" sldId="268"/>
            <ac:spMk id="24" creationId="{BAF1FD0A-2E6D-9038-ABBD-6D379DB2FF35}"/>
          </ac:spMkLst>
        </pc:spChg>
        <pc:picChg chg="add mod">
          <ac:chgData name="Audrey-Anne Marcotte" userId="a8b27795-60fb-45e7-85ae-030ae331a8f0" providerId="ADAL" clId="{075CC9E5-CE9D-4373-B85F-9FF8754C1E21}" dt="2025-07-31T14:24:30.904" v="214" actId="1076"/>
          <ac:picMkLst>
            <pc:docMk/>
            <pc:sldMk cId="0" sldId="268"/>
            <ac:picMk id="5" creationId="{5589ED7B-46A1-16AB-AEC3-85C6FD41899E}"/>
          </ac:picMkLst>
        </pc:picChg>
      </pc:sldChg>
      <pc:sldChg chg="addSp delSp modSp mod">
        <pc:chgData name="Audrey-Anne Marcotte" userId="a8b27795-60fb-45e7-85ae-030ae331a8f0" providerId="ADAL" clId="{075CC9E5-CE9D-4373-B85F-9FF8754C1E21}" dt="2025-07-31T17:33:01.038" v="253" actId="1035"/>
        <pc:sldMkLst>
          <pc:docMk/>
          <pc:sldMk cId="3921629107" sldId="269"/>
        </pc:sldMkLst>
        <pc:spChg chg="mod">
          <ac:chgData name="Audrey-Anne Marcotte" userId="a8b27795-60fb-45e7-85ae-030ae331a8f0" providerId="ADAL" clId="{075CC9E5-CE9D-4373-B85F-9FF8754C1E21}" dt="2025-07-31T17:33:01.038" v="253" actId="1035"/>
          <ac:spMkLst>
            <pc:docMk/>
            <pc:sldMk cId="3921629107" sldId="269"/>
            <ac:spMk id="4" creationId="{A08E6126-08F8-EB42-0593-0E99200BA259}"/>
          </ac:spMkLst>
        </pc:spChg>
        <pc:spChg chg="mod">
          <ac:chgData name="Audrey-Anne Marcotte" userId="a8b27795-60fb-45e7-85ae-030ae331a8f0" providerId="ADAL" clId="{075CC9E5-CE9D-4373-B85F-9FF8754C1E21}" dt="2025-07-31T17:33:01.038" v="253" actId="1035"/>
          <ac:spMkLst>
            <pc:docMk/>
            <pc:sldMk cId="3921629107" sldId="269"/>
            <ac:spMk id="15" creationId="{127D3CE2-5D7A-C5B1-11E8-350AE8FA585B}"/>
          </ac:spMkLst>
        </pc:spChg>
        <pc:picChg chg="add mod">
          <ac:chgData name="Audrey-Anne Marcotte" userId="a8b27795-60fb-45e7-85ae-030ae331a8f0" providerId="ADAL" clId="{075CC9E5-CE9D-4373-B85F-9FF8754C1E21}" dt="2025-07-31T17:33:01.038" v="253" actId="1035"/>
          <ac:picMkLst>
            <pc:docMk/>
            <pc:sldMk cId="3921629107" sldId="269"/>
            <ac:picMk id="3" creationId="{9497686D-F27C-DD45-EAD5-87A8399B6F05}"/>
          </ac:picMkLst>
        </pc:picChg>
      </pc:sldChg>
      <pc:sldChg chg="addSp delSp modSp mod">
        <pc:chgData name="Audrey-Anne Marcotte" userId="a8b27795-60fb-45e7-85ae-030ae331a8f0" providerId="ADAL" clId="{075CC9E5-CE9D-4373-B85F-9FF8754C1E21}" dt="2025-07-31T17:33:05.502" v="257" actId="1036"/>
        <pc:sldMkLst>
          <pc:docMk/>
          <pc:sldMk cId="851799400" sldId="270"/>
        </pc:sldMkLst>
        <pc:spChg chg="mod">
          <ac:chgData name="Audrey-Anne Marcotte" userId="a8b27795-60fb-45e7-85ae-030ae331a8f0" providerId="ADAL" clId="{075CC9E5-CE9D-4373-B85F-9FF8754C1E21}" dt="2025-07-31T17:33:05.502" v="257" actId="1036"/>
          <ac:spMkLst>
            <pc:docMk/>
            <pc:sldMk cId="851799400" sldId="270"/>
            <ac:spMk id="15" creationId="{C1F26D21-6FCD-4302-8E14-574096FBE3A9}"/>
          </ac:spMkLst>
        </pc:spChg>
        <pc:picChg chg="add mod">
          <ac:chgData name="Audrey-Anne Marcotte" userId="a8b27795-60fb-45e7-85ae-030ae331a8f0" providerId="ADAL" clId="{075CC9E5-CE9D-4373-B85F-9FF8754C1E21}" dt="2025-07-31T17:23:43.642" v="228" actId="1076"/>
          <ac:picMkLst>
            <pc:docMk/>
            <pc:sldMk cId="851799400" sldId="270"/>
            <ac:picMk id="3" creationId="{A71714E5-9E8A-55BA-2781-C20ECEC0C8B9}"/>
          </ac:picMkLst>
        </pc:picChg>
      </pc:sldChg>
      <pc:sldChg chg="addSp delSp modSp mod">
        <pc:chgData name="Audrey-Anne Marcotte" userId="a8b27795-60fb-45e7-85ae-030ae331a8f0" providerId="ADAL" clId="{075CC9E5-CE9D-4373-B85F-9FF8754C1E21}" dt="2025-07-31T17:33:12.308" v="258" actId="1076"/>
        <pc:sldMkLst>
          <pc:docMk/>
          <pc:sldMk cId="1500789048" sldId="271"/>
        </pc:sldMkLst>
        <pc:spChg chg="mod">
          <ac:chgData name="Audrey-Anne Marcotte" userId="a8b27795-60fb-45e7-85ae-030ae331a8f0" providerId="ADAL" clId="{075CC9E5-CE9D-4373-B85F-9FF8754C1E21}" dt="2025-07-31T17:33:12.308" v="258" actId="1076"/>
          <ac:spMkLst>
            <pc:docMk/>
            <pc:sldMk cId="1500789048" sldId="271"/>
            <ac:spMk id="4" creationId="{42B0C789-191C-63AE-AD9A-44EC041220BE}"/>
          </ac:spMkLst>
        </pc:spChg>
        <pc:spChg chg="mod">
          <ac:chgData name="Audrey-Anne Marcotte" userId="a8b27795-60fb-45e7-85ae-030ae331a8f0" providerId="ADAL" clId="{075CC9E5-CE9D-4373-B85F-9FF8754C1E21}" dt="2025-07-31T17:33:12.308" v="258" actId="1076"/>
          <ac:spMkLst>
            <pc:docMk/>
            <pc:sldMk cId="1500789048" sldId="271"/>
            <ac:spMk id="15" creationId="{0ECEA055-AF6E-72AE-6286-489CC1EB3383}"/>
          </ac:spMkLst>
        </pc:spChg>
        <pc:picChg chg="add mod">
          <ac:chgData name="Audrey-Anne Marcotte" userId="a8b27795-60fb-45e7-85ae-030ae331a8f0" providerId="ADAL" clId="{075CC9E5-CE9D-4373-B85F-9FF8754C1E21}" dt="2025-07-31T17:33:12.308" v="258" actId="1076"/>
          <ac:picMkLst>
            <pc:docMk/>
            <pc:sldMk cId="1500789048" sldId="271"/>
            <ac:picMk id="3" creationId="{FDB9731B-43D8-5EA5-6C99-EF576723EA8B}"/>
          </ac:picMkLst>
        </pc:picChg>
      </pc:sldChg>
      <pc:sldChg chg="addSp delSp modSp mod">
        <pc:chgData name="Audrey-Anne Marcotte" userId="a8b27795-60fb-45e7-85ae-030ae331a8f0" providerId="ADAL" clId="{075CC9E5-CE9D-4373-B85F-9FF8754C1E21}" dt="2025-07-31T14:25:46.312" v="218" actId="1076"/>
        <pc:sldMkLst>
          <pc:docMk/>
          <pc:sldMk cId="2555197474" sldId="272"/>
        </pc:sldMkLst>
        <pc:picChg chg="mod">
          <ac:chgData name="Audrey-Anne Marcotte" userId="a8b27795-60fb-45e7-85ae-030ae331a8f0" providerId="ADAL" clId="{075CC9E5-CE9D-4373-B85F-9FF8754C1E21}" dt="2025-07-28T18:39:52.610" v="159" actId="1076"/>
          <ac:picMkLst>
            <pc:docMk/>
            <pc:sldMk cId="2555197474" sldId="272"/>
            <ac:picMk id="3" creationId="{82452BC3-17D4-6004-B1D1-50BEC74022BF}"/>
          </ac:picMkLst>
        </pc:picChg>
        <pc:picChg chg="add mod">
          <ac:chgData name="Audrey-Anne Marcotte" userId="a8b27795-60fb-45e7-85ae-030ae331a8f0" providerId="ADAL" clId="{075CC9E5-CE9D-4373-B85F-9FF8754C1E21}" dt="2025-07-31T14:25:46.312" v="218" actId="1076"/>
          <ac:picMkLst>
            <pc:docMk/>
            <pc:sldMk cId="2555197474" sldId="272"/>
            <ac:picMk id="7" creationId="{45628ADD-50FC-E6FF-5003-A593F29AA2EF}"/>
          </ac:picMkLst>
        </pc:picChg>
      </pc:sldChg>
      <pc:sldChg chg="modSp mod modAnim">
        <pc:chgData name="Audrey-Anne Marcotte" userId="a8b27795-60fb-45e7-85ae-030ae331a8f0" providerId="ADAL" clId="{075CC9E5-CE9D-4373-B85F-9FF8754C1E21}" dt="2025-07-31T17:25:03.360" v="238"/>
        <pc:sldMkLst>
          <pc:docMk/>
          <pc:sldMk cId="4103112215" sldId="273"/>
        </pc:sldMkLst>
        <pc:spChg chg="mod">
          <ac:chgData name="Audrey-Anne Marcotte" userId="a8b27795-60fb-45e7-85ae-030ae331a8f0" providerId="ADAL" clId="{075CC9E5-CE9D-4373-B85F-9FF8754C1E21}" dt="2025-07-28T18:40:11.590" v="162" actId="207"/>
          <ac:spMkLst>
            <pc:docMk/>
            <pc:sldMk cId="4103112215" sldId="273"/>
            <ac:spMk id="11" creationId="{F4DD0E4B-739B-5196-20AD-D35AEB4283CE}"/>
          </ac:spMkLst>
        </pc:spChg>
        <pc:spChg chg="mod">
          <ac:chgData name="Audrey-Anne Marcotte" userId="a8b27795-60fb-45e7-85ae-030ae331a8f0" providerId="ADAL" clId="{075CC9E5-CE9D-4373-B85F-9FF8754C1E21}" dt="2025-07-28T18:40:15.199" v="163" actId="207"/>
          <ac:spMkLst>
            <pc:docMk/>
            <pc:sldMk cId="4103112215" sldId="273"/>
            <ac:spMk id="13" creationId="{DF425C55-EB21-E786-B792-4A4A16773A98}"/>
          </ac:spMkLst>
        </pc:spChg>
        <pc:spChg chg="mod">
          <ac:chgData name="Audrey-Anne Marcotte" userId="a8b27795-60fb-45e7-85ae-030ae331a8f0" providerId="ADAL" clId="{075CC9E5-CE9D-4373-B85F-9FF8754C1E21}" dt="2025-07-28T18:39:41.006" v="155" actId="1076"/>
          <ac:spMkLst>
            <pc:docMk/>
            <pc:sldMk cId="4103112215" sldId="273"/>
            <ac:spMk id="22" creationId="{D42860E0-DF1B-888F-3426-0C54658F6A1D}"/>
          </ac:spMkLst>
        </pc:spChg>
        <pc:picChg chg="mod">
          <ac:chgData name="Audrey-Anne Marcotte" userId="a8b27795-60fb-45e7-85ae-030ae331a8f0" providerId="ADAL" clId="{075CC9E5-CE9D-4373-B85F-9FF8754C1E21}" dt="2025-07-31T17:23:57.544" v="232" actId="1076"/>
          <ac:picMkLst>
            <pc:docMk/>
            <pc:sldMk cId="4103112215" sldId="273"/>
            <ac:picMk id="23" creationId="{8B3CFB77-31EE-03B5-A547-1212A269663E}"/>
          </ac:picMkLst>
        </pc:picChg>
      </pc:sldChg>
      <pc:sldChg chg="addSp modSp mod modAnim">
        <pc:chgData name="Audrey-Anne Marcotte" userId="a8b27795-60fb-45e7-85ae-030ae331a8f0" providerId="ADAL" clId="{075CC9E5-CE9D-4373-B85F-9FF8754C1E21}" dt="2025-07-28T18:40:41.983" v="165" actId="113"/>
        <pc:sldMkLst>
          <pc:docMk/>
          <pc:sldMk cId="3747235681" sldId="274"/>
        </pc:sldMkLst>
        <pc:spChg chg="mod ord">
          <ac:chgData name="Audrey-Anne Marcotte" userId="a8b27795-60fb-45e7-85ae-030ae331a8f0" providerId="ADAL" clId="{075CC9E5-CE9D-4373-B85F-9FF8754C1E21}" dt="2025-07-28T18:40:41.983" v="165" actId="113"/>
          <ac:spMkLst>
            <pc:docMk/>
            <pc:sldMk cId="3747235681" sldId="274"/>
            <ac:spMk id="15" creationId="{C7E26F2D-DE2F-AEDB-07B4-0E6ACBB80E70}"/>
          </ac:spMkLst>
        </pc:spChg>
      </pc:sldChg>
      <pc:sldChg chg="addSp delSp modSp mod delAnim modAnim">
        <pc:chgData name="Audrey-Anne Marcotte" userId="a8b27795-60fb-45e7-85ae-030ae331a8f0" providerId="ADAL" clId="{075CC9E5-CE9D-4373-B85F-9FF8754C1E21}" dt="2025-07-31T17:32:47.065" v="247"/>
        <pc:sldMkLst>
          <pc:docMk/>
          <pc:sldMk cId="2003780286" sldId="275"/>
        </pc:sldMkLst>
        <pc:spChg chg="mod ord">
          <ac:chgData name="Audrey-Anne Marcotte" userId="a8b27795-60fb-45e7-85ae-030ae331a8f0" providerId="ADAL" clId="{075CC9E5-CE9D-4373-B85F-9FF8754C1E21}" dt="2025-07-28T19:27:34.547" v="198" actId="207"/>
          <ac:spMkLst>
            <pc:docMk/>
            <pc:sldMk cId="2003780286" sldId="275"/>
            <ac:spMk id="11" creationId="{36EAEDDC-9217-3CA3-CB84-5B5C4B03DF89}"/>
          </ac:spMkLst>
        </pc:spChg>
        <pc:spChg chg="mod">
          <ac:chgData name="Audrey-Anne Marcotte" userId="a8b27795-60fb-45e7-85ae-030ae331a8f0" providerId="ADAL" clId="{075CC9E5-CE9D-4373-B85F-9FF8754C1E21}" dt="2025-07-31T17:24:09.285" v="235" actId="1038"/>
          <ac:spMkLst>
            <pc:docMk/>
            <pc:sldMk cId="2003780286" sldId="275"/>
            <ac:spMk id="22" creationId="{B875FC1A-D06F-C45B-E304-9A0F3C2E15B4}"/>
          </ac:spMkLst>
        </pc:spChg>
        <pc:spChg chg="mod">
          <ac:chgData name="Audrey-Anne Marcotte" userId="a8b27795-60fb-45e7-85ae-030ae331a8f0" providerId="ADAL" clId="{075CC9E5-CE9D-4373-B85F-9FF8754C1E21}" dt="2025-07-31T17:25:26.924" v="243" actId="207"/>
          <ac:spMkLst>
            <pc:docMk/>
            <pc:sldMk cId="2003780286" sldId="275"/>
            <ac:spMk id="25" creationId="{9A000012-87B4-DF04-C6DF-73B85C9584CF}"/>
          </ac:spMkLst>
        </pc:spChg>
      </pc:sldChg>
      <pc:sldChg chg="modSp mod">
        <pc:chgData name="Audrey-Anne Marcotte" userId="a8b27795-60fb-45e7-85ae-030ae331a8f0" providerId="ADAL" clId="{075CC9E5-CE9D-4373-B85F-9FF8754C1E21}" dt="2025-07-28T19:26:05.919" v="179" actId="20577"/>
        <pc:sldMkLst>
          <pc:docMk/>
          <pc:sldMk cId="2844184383" sldId="276"/>
        </pc:sldMkLst>
        <pc:spChg chg="mod">
          <ac:chgData name="Audrey-Anne Marcotte" userId="a8b27795-60fb-45e7-85ae-030ae331a8f0" providerId="ADAL" clId="{075CC9E5-CE9D-4373-B85F-9FF8754C1E21}" dt="2025-07-28T19:26:05.919" v="179" actId="20577"/>
          <ac:spMkLst>
            <pc:docMk/>
            <pc:sldMk cId="2844184383" sldId="276"/>
            <ac:spMk id="8" creationId="{2D249F5D-8E5C-3434-C66D-A4A79D095E61}"/>
          </ac:spMkLst>
        </pc:spChg>
      </pc:sldChg>
      <pc:sldChg chg="modSp">
        <pc:chgData name="Audrey-Anne Marcotte" userId="a8b27795-60fb-45e7-85ae-030ae331a8f0" providerId="ADAL" clId="{075CC9E5-CE9D-4373-B85F-9FF8754C1E21}" dt="2025-07-28T19:16:45.136" v="176" actId="115"/>
        <pc:sldMkLst>
          <pc:docMk/>
          <pc:sldMk cId="756087368" sldId="277"/>
        </pc:sldMkLst>
        <pc:spChg chg="mod">
          <ac:chgData name="Audrey-Anne Marcotte" userId="a8b27795-60fb-45e7-85ae-030ae331a8f0" providerId="ADAL" clId="{075CC9E5-CE9D-4373-B85F-9FF8754C1E21}" dt="2025-07-28T19:16:39.878" v="175" actId="113"/>
          <ac:spMkLst>
            <pc:docMk/>
            <pc:sldMk cId="756087368" sldId="277"/>
            <ac:spMk id="11" creationId="{DA170E50-A3A6-AE4F-20ED-9340F73E84AB}"/>
          </ac:spMkLst>
        </pc:spChg>
        <pc:spChg chg="mod">
          <ac:chgData name="Audrey-Anne Marcotte" userId="a8b27795-60fb-45e7-85ae-030ae331a8f0" providerId="ADAL" clId="{075CC9E5-CE9D-4373-B85F-9FF8754C1E21}" dt="2025-07-28T19:16:45.136" v="176" actId="115"/>
          <ac:spMkLst>
            <pc:docMk/>
            <pc:sldMk cId="756087368" sldId="277"/>
            <ac:spMk id="18" creationId="{306C577C-141C-EF50-CF77-CC85E32784CC}"/>
          </ac:spMkLst>
        </pc:spChg>
      </pc:sldChg>
      <pc:sldChg chg="modSp">
        <pc:chgData name="Audrey-Anne Marcotte" userId="a8b27795-60fb-45e7-85ae-030ae331a8f0" providerId="ADAL" clId="{075CC9E5-CE9D-4373-B85F-9FF8754C1E21}" dt="2025-07-28T19:17:00.547" v="178" actId="114"/>
        <pc:sldMkLst>
          <pc:docMk/>
          <pc:sldMk cId="380077971" sldId="279"/>
        </pc:sldMkLst>
        <pc:spChg chg="mod">
          <ac:chgData name="Audrey-Anne Marcotte" userId="a8b27795-60fb-45e7-85ae-030ae331a8f0" providerId="ADAL" clId="{075CC9E5-CE9D-4373-B85F-9FF8754C1E21}" dt="2025-07-28T19:17:00.547" v="178" actId="114"/>
          <ac:spMkLst>
            <pc:docMk/>
            <pc:sldMk cId="380077971" sldId="279"/>
            <ac:spMk id="6" creationId="{766B4700-88C2-2ABC-68E5-D6137D5D5487}"/>
          </ac:spMkLst>
        </pc:spChg>
      </pc:sldChg>
      <pc:sldChg chg="modSp mod">
        <pc:chgData name="Audrey-Anne Marcotte" userId="a8b27795-60fb-45e7-85ae-030ae331a8f0" providerId="ADAL" clId="{075CC9E5-CE9D-4373-B85F-9FF8754C1E21}" dt="2025-07-31T17:26:03.419" v="244" actId="1076"/>
        <pc:sldMkLst>
          <pc:docMk/>
          <pc:sldMk cId="1460513459" sldId="280"/>
        </pc:sldMkLst>
        <pc:spChg chg="mod">
          <ac:chgData name="Audrey-Anne Marcotte" userId="a8b27795-60fb-45e7-85ae-030ae331a8f0" providerId="ADAL" clId="{075CC9E5-CE9D-4373-B85F-9FF8754C1E21}" dt="2025-07-31T17:26:03.419" v="244" actId="1076"/>
          <ac:spMkLst>
            <pc:docMk/>
            <pc:sldMk cId="1460513459" sldId="280"/>
            <ac:spMk id="7" creationId="{468A2399-B525-B1DD-6596-4DEB17E2EE92}"/>
          </ac:spMkLst>
        </pc:spChg>
      </pc:sldChg>
      <pc:sldChg chg="modSp mod">
        <pc:chgData name="Audrey-Anne Marcotte" userId="a8b27795-60fb-45e7-85ae-030ae331a8f0" providerId="ADAL" clId="{075CC9E5-CE9D-4373-B85F-9FF8754C1E21}" dt="2025-07-28T19:26:27.029" v="180" actId="207"/>
        <pc:sldMkLst>
          <pc:docMk/>
          <pc:sldMk cId="3464972560" sldId="281"/>
        </pc:sldMkLst>
        <pc:spChg chg="mod">
          <ac:chgData name="Audrey-Anne Marcotte" userId="a8b27795-60fb-45e7-85ae-030ae331a8f0" providerId="ADAL" clId="{075CC9E5-CE9D-4373-B85F-9FF8754C1E21}" dt="2025-07-28T18:41:13.011" v="171" actId="1038"/>
          <ac:spMkLst>
            <pc:docMk/>
            <pc:sldMk cId="3464972560" sldId="281"/>
            <ac:spMk id="8" creationId="{0B43D7F3-7F91-254F-4BD3-B66C7E178588}"/>
          </ac:spMkLst>
        </pc:spChg>
        <pc:spChg chg="mod">
          <ac:chgData name="Audrey-Anne Marcotte" userId="a8b27795-60fb-45e7-85ae-030ae331a8f0" providerId="ADAL" clId="{075CC9E5-CE9D-4373-B85F-9FF8754C1E21}" dt="2025-07-28T19:26:27.029" v="180" actId="207"/>
          <ac:spMkLst>
            <pc:docMk/>
            <pc:sldMk cId="3464972560" sldId="281"/>
            <ac:spMk id="18" creationId="{280A4D5B-BF07-F8C2-BBBB-02C229E230FB}"/>
          </ac:spMkLst>
        </pc:spChg>
      </pc:sldChg>
      <pc:sldChg chg="addSp modSp mod modAnim">
        <pc:chgData name="Audrey-Anne Marcotte" userId="a8b27795-60fb-45e7-85ae-030ae331a8f0" providerId="ADAL" clId="{075CC9E5-CE9D-4373-B85F-9FF8754C1E21}" dt="2025-07-31T14:38:34.998" v="224" actId="207"/>
        <pc:sldMkLst>
          <pc:docMk/>
          <pc:sldMk cId="4040952400" sldId="282"/>
        </pc:sldMkLst>
        <pc:spChg chg="mod">
          <ac:chgData name="Audrey-Anne Marcotte" userId="a8b27795-60fb-45e7-85ae-030ae331a8f0" providerId="ADAL" clId="{075CC9E5-CE9D-4373-B85F-9FF8754C1E21}" dt="2025-07-31T14:38:34.998" v="224" actId="207"/>
          <ac:spMkLst>
            <pc:docMk/>
            <pc:sldMk cId="4040952400" sldId="282"/>
            <ac:spMk id="5" creationId="{33E13EDA-087E-5A34-D113-B4EB5EE75E65}"/>
          </ac:spMkLst>
        </pc:spChg>
        <pc:spChg chg="mod">
          <ac:chgData name="Audrey-Anne Marcotte" userId="a8b27795-60fb-45e7-85ae-030ae331a8f0" providerId="ADAL" clId="{075CC9E5-CE9D-4373-B85F-9FF8754C1E21}" dt="2025-07-28T18:41:20.514" v="172" actId="1076"/>
          <ac:spMkLst>
            <pc:docMk/>
            <pc:sldMk cId="4040952400" sldId="282"/>
            <ac:spMk id="20" creationId="{BF85CD29-BF03-DF48-E4EE-AA6870B512B4}"/>
          </ac:spMkLst>
        </pc:spChg>
      </pc:sldChg>
      <pc:sldChg chg="addSp delSp modSp mod delAnim modAnim">
        <pc:chgData name="Audrey-Anne Marcotte" userId="a8b27795-60fb-45e7-85ae-030ae331a8f0" providerId="ADAL" clId="{075CC9E5-CE9D-4373-B85F-9FF8754C1E21}" dt="2025-07-01T13:59:52.822" v="112" actId="1076"/>
        <pc:sldMkLst>
          <pc:docMk/>
          <pc:sldMk cId="1024867323" sldId="283"/>
        </pc:sldMkLst>
      </pc:sldChg>
      <pc:sldChg chg="modSp mod">
        <pc:chgData name="Audrey-Anne Marcotte" userId="a8b27795-60fb-45e7-85ae-030ae331a8f0" providerId="ADAL" clId="{075CC9E5-CE9D-4373-B85F-9FF8754C1E21}" dt="2025-07-31T14:39:02.662" v="227" actId="207"/>
        <pc:sldMkLst>
          <pc:docMk/>
          <pc:sldMk cId="2713264649" sldId="313"/>
        </pc:sldMkLst>
        <pc:spChg chg="mod">
          <ac:chgData name="Audrey-Anne Marcotte" userId="a8b27795-60fb-45e7-85ae-030ae331a8f0" providerId="ADAL" clId="{075CC9E5-CE9D-4373-B85F-9FF8754C1E21}" dt="2025-07-31T14:39:02.662" v="227" actId="207"/>
          <ac:spMkLst>
            <pc:docMk/>
            <pc:sldMk cId="2713264649" sldId="313"/>
            <ac:spMk id="20" creationId="{47E7E688-FCE1-C183-E47F-ED62DD538490}"/>
          </ac:spMkLst>
        </pc:spChg>
      </pc:sldChg>
    </pc:docChg>
  </pc:docChgLst>
  <pc:docChgLst>
    <pc:chgData name="Audrey Guy" userId="eb08d5a7-8716-419d-a85f-d8b3373389b8" providerId="ADAL" clId="{5FC23F39-0846-4BA3-A06B-71775177BF3F}"/>
    <pc:docChg chg="modSld">
      <pc:chgData name="Audrey Guy" userId="eb08d5a7-8716-419d-a85f-d8b3373389b8" providerId="ADAL" clId="{5FC23F39-0846-4BA3-A06B-71775177BF3F}" dt="2025-08-19T19:14:47.241" v="53" actId="113"/>
      <pc:docMkLst>
        <pc:docMk/>
      </pc:docMkLst>
      <pc:sldChg chg="modSp mod modNotesTx">
        <pc:chgData name="Audrey Guy" userId="eb08d5a7-8716-419d-a85f-d8b3373389b8" providerId="ADAL" clId="{5FC23F39-0846-4BA3-A06B-71775177BF3F}" dt="2025-08-19T19:14:47.241" v="53" actId="113"/>
        <pc:sldMkLst>
          <pc:docMk/>
          <pc:sldMk cId="3717149564" sldId="265"/>
        </pc:sldMkLst>
        <pc:spChg chg="mod">
          <ac:chgData name="Audrey Guy" userId="eb08d5a7-8716-419d-a85f-d8b3373389b8" providerId="ADAL" clId="{5FC23F39-0846-4BA3-A06B-71775177BF3F}" dt="2025-08-19T19:10:08.162" v="7" actId="207"/>
          <ac:spMkLst>
            <pc:docMk/>
            <pc:sldMk cId="3717149564" sldId="265"/>
            <ac:spMk id="4" creationId="{91B08388-F221-A668-395C-56EEA7ABDCEC}"/>
          </ac:spMkLst>
        </pc:spChg>
      </pc:sldChg>
      <pc:sldChg chg="modSp mod">
        <pc:chgData name="Audrey Guy" userId="eb08d5a7-8716-419d-a85f-d8b3373389b8" providerId="ADAL" clId="{5FC23F39-0846-4BA3-A06B-71775177BF3F}" dt="2025-08-13T18:17:58.316" v="0" actId="1076"/>
        <pc:sldMkLst>
          <pc:docMk/>
          <pc:sldMk cId="3747235681" sldId="274"/>
        </pc:sldMkLst>
        <pc:spChg chg="mod">
          <ac:chgData name="Audrey Guy" userId="eb08d5a7-8716-419d-a85f-d8b3373389b8" providerId="ADAL" clId="{5FC23F39-0846-4BA3-A06B-71775177BF3F}" dt="2025-08-13T18:17:58.316" v="0" actId="1076"/>
          <ac:spMkLst>
            <pc:docMk/>
            <pc:sldMk cId="3747235681" sldId="274"/>
            <ac:spMk id="2" creationId="{ACD15BD9-C68C-8C3E-DC8A-F477CBB00E4C}"/>
          </ac:spMkLst>
        </pc:spChg>
      </pc:sldChg>
      <pc:sldChg chg="modSp">
        <pc:chgData name="Audrey Guy" userId="eb08d5a7-8716-419d-a85f-d8b3373389b8" providerId="ADAL" clId="{5FC23F39-0846-4BA3-A06B-71775177BF3F}" dt="2025-08-13T18:25:00.954" v="4"/>
        <pc:sldMkLst>
          <pc:docMk/>
          <pc:sldMk cId="756087368" sldId="277"/>
        </pc:sldMkLst>
        <pc:spChg chg="mod">
          <ac:chgData name="Audrey Guy" userId="eb08d5a7-8716-419d-a85f-d8b3373389b8" providerId="ADAL" clId="{5FC23F39-0846-4BA3-A06B-71775177BF3F}" dt="2025-08-13T18:25:00.954" v="4"/>
          <ac:spMkLst>
            <pc:docMk/>
            <pc:sldMk cId="756087368" sldId="277"/>
            <ac:spMk id="11" creationId="{DA170E50-A3A6-AE4F-20ED-9340F73E84AB}"/>
          </ac:spMkLst>
        </pc:spChg>
        <pc:spChg chg="mod">
          <ac:chgData name="Audrey Guy" userId="eb08d5a7-8716-419d-a85f-d8b3373389b8" providerId="ADAL" clId="{5FC23F39-0846-4BA3-A06B-71775177BF3F}" dt="2025-08-13T18:24:56.950" v="3" actId="115"/>
          <ac:spMkLst>
            <pc:docMk/>
            <pc:sldMk cId="756087368" sldId="277"/>
            <ac:spMk id="18" creationId="{306C577C-141C-EF50-CF77-CC85E32784CC}"/>
          </ac:spMkLst>
        </pc:spChg>
      </pc:sldChg>
      <pc:sldChg chg="modSp mod modNotesTx">
        <pc:chgData name="Audrey Guy" userId="eb08d5a7-8716-419d-a85f-d8b3373389b8" providerId="ADAL" clId="{5FC23F39-0846-4BA3-A06B-71775177BF3F}" dt="2025-08-19T19:13:43.076" v="35" actId="113"/>
        <pc:sldMkLst>
          <pc:docMk/>
          <pc:sldMk cId="1024867323" sldId="283"/>
        </pc:sldMkLst>
        <pc:spChg chg="mod">
          <ac:chgData name="Audrey Guy" userId="eb08d5a7-8716-419d-a85f-d8b3373389b8" providerId="ADAL" clId="{5FC23F39-0846-4BA3-A06B-71775177BF3F}" dt="2025-08-19T19:11:40.447" v="10" actId="207"/>
          <ac:spMkLst>
            <pc:docMk/>
            <pc:sldMk cId="1024867323" sldId="283"/>
            <ac:spMk id="4" creationId="{39010E32-19DE-74C8-432A-91115C7022CA}"/>
          </ac:spMkLst>
        </pc:spChg>
      </pc:sldChg>
    </pc:docChg>
  </pc:docChgLst>
  <pc:docChgLst>
    <pc:chgData name="Audrey-Anne Marcotte" userId="S::mara3605@usherbrooke.ca::a8b27795-60fb-45e7-85ae-030ae331a8f0" providerId="AD" clId="Web-{9888A395-5A77-4585-BB38-C121E29F6788}"/>
    <pc:docChg chg="addSld delSld">
      <pc:chgData name="Audrey-Anne Marcotte" userId="S::mara3605@usherbrooke.ca::a8b27795-60fb-45e7-85ae-030ae331a8f0" providerId="AD" clId="Web-{9888A395-5A77-4585-BB38-C121E29F6788}" dt="2025-07-08T20:37:26.878" v="1"/>
      <pc:docMkLst>
        <pc:docMk/>
      </pc:docMkLst>
      <pc:sldChg chg="add del">
        <pc:chgData name="Audrey-Anne Marcotte" userId="S::mara3605@usherbrooke.ca::a8b27795-60fb-45e7-85ae-030ae331a8f0" providerId="AD" clId="Web-{9888A395-5A77-4585-BB38-C121E29F6788}" dt="2025-07-08T20:37:26.878" v="1"/>
        <pc:sldMkLst>
          <pc:docMk/>
          <pc:sldMk cId="1674780710" sldId="321"/>
        </pc:sldMkLst>
      </pc:sldChg>
    </pc:docChg>
  </pc:docChgLst>
  <pc:docChgLst>
    <pc:chgData name="Audrey-Anne Marcotte" userId="S::mara3605@usherbrooke.ca::a8b27795-60fb-45e7-85ae-030ae331a8f0" providerId="AD" clId="Web-{AE425B53-0F48-3298-F534-30CB51D8F2B3}"/>
    <pc:docChg chg="modSld">
      <pc:chgData name="Audrey-Anne Marcotte" userId="S::mara3605@usherbrooke.ca::a8b27795-60fb-45e7-85ae-030ae331a8f0" providerId="AD" clId="Web-{AE425B53-0F48-3298-F534-30CB51D8F2B3}" dt="2025-07-14T13:34:20.825" v="4" actId="20577"/>
      <pc:docMkLst>
        <pc:docMk/>
      </pc:docMkLst>
      <pc:sldChg chg="modSp">
        <pc:chgData name="Audrey-Anne Marcotte" userId="S::mara3605@usherbrooke.ca::a8b27795-60fb-45e7-85ae-030ae331a8f0" providerId="AD" clId="Web-{AE425B53-0F48-3298-F534-30CB51D8F2B3}" dt="2025-07-14T13:34:20.825" v="4" actId="20577"/>
        <pc:sldMkLst>
          <pc:docMk/>
          <pc:sldMk cId="2713264649" sldId="313"/>
        </pc:sldMkLst>
      </pc:sldChg>
    </pc:docChg>
  </pc:docChgLst>
  <pc:docChgLst>
    <pc:chgData name="Audrey-Anne Marcotte" userId="S::mara3605@usherbrooke.ca::a8b27795-60fb-45e7-85ae-030ae331a8f0" providerId="AD" clId="Web-{20086FB5-9F9E-4339-A5DE-A34580E9AD28}"/>
    <pc:docChg chg="modSld">
      <pc:chgData name="Audrey-Anne Marcotte" userId="S::mara3605@usherbrooke.ca::a8b27795-60fb-45e7-85ae-030ae331a8f0" providerId="AD" clId="Web-{20086FB5-9F9E-4339-A5DE-A34580E9AD28}" dt="2025-07-23T17:51:58.576" v="48" actId="20577"/>
      <pc:docMkLst>
        <pc:docMk/>
      </pc:docMkLst>
      <pc:sldChg chg="addSp modSp">
        <pc:chgData name="Audrey-Anne Marcotte" userId="S::mara3605@usherbrooke.ca::a8b27795-60fb-45e7-85ae-030ae331a8f0" providerId="AD" clId="Web-{20086FB5-9F9E-4339-A5DE-A34580E9AD28}" dt="2025-07-23T17:50:43.951" v="25" actId="1076"/>
        <pc:sldMkLst>
          <pc:docMk/>
          <pc:sldMk cId="0" sldId="259"/>
        </pc:sldMkLst>
      </pc:sldChg>
      <pc:sldChg chg="modSp">
        <pc:chgData name="Audrey-Anne Marcotte" userId="S::mara3605@usherbrooke.ca::a8b27795-60fb-45e7-85ae-030ae331a8f0" providerId="AD" clId="Web-{20086FB5-9F9E-4339-A5DE-A34580E9AD28}" dt="2025-07-23T17:50:02.466" v="11" actId="20577"/>
        <pc:sldMkLst>
          <pc:docMk/>
          <pc:sldMk cId="3717149564" sldId="265"/>
        </pc:sldMkLst>
        <pc:spChg chg="mod">
          <ac:chgData name="Audrey-Anne Marcotte" userId="S::mara3605@usherbrooke.ca::a8b27795-60fb-45e7-85ae-030ae331a8f0" providerId="AD" clId="Web-{20086FB5-9F9E-4339-A5DE-A34580E9AD28}" dt="2025-07-23T17:50:02.466" v="11" actId="20577"/>
          <ac:spMkLst>
            <pc:docMk/>
            <pc:sldMk cId="3717149564" sldId="265"/>
            <ac:spMk id="10" creationId="{0E58510B-35DA-0B22-48A8-6C1193ED68F7}"/>
          </ac:spMkLst>
        </pc:spChg>
      </pc:sldChg>
      <pc:sldChg chg="addSp modSp">
        <pc:chgData name="Audrey-Anne Marcotte" userId="S::mara3605@usherbrooke.ca::a8b27795-60fb-45e7-85ae-030ae331a8f0" providerId="AD" clId="Web-{20086FB5-9F9E-4339-A5DE-A34580E9AD28}" dt="2025-07-23T17:50:36.169" v="22" actId="1076"/>
        <pc:sldMkLst>
          <pc:docMk/>
          <pc:sldMk cId="3747235681" sldId="274"/>
        </pc:sldMkLst>
      </pc:sldChg>
      <pc:sldChg chg="addSp delSp modSp">
        <pc:chgData name="Audrey-Anne Marcotte" userId="S::mara3605@usherbrooke.ca::a8b27795-60fb-45e7-85ae-030ae331a8f0" providerId="AD" clId="Web-{20086FB5-9F9E-4339-A5DE-A34580E9AD28}" dt="2025-07-23T17:50:21.763" v="20" actId="1076"/>
        <pc:sldMkLst>
          <pc:docMk/>
          <pc:sldMk cId="2003780286" sldId="275"/>
        </pc:sldMkLst>
        <pc:spChg chg="mod">
          <ac:chgData name="Audrey-Anne Marcotte" userId="S::mara3605@usherbrooke.ca::a8b27795-60fb-45e7-85ae-030ae331a8f0" providerId="AD" clId="Web-{20086FB5-9F9E-4339-A5DE-A34580E9AD28}" dt="2025-07-23T17:50:21.763" v="20" actId="1076"/>
          <ac:spMkLst>
            <pc:docMk/>
            <pc:sldMk cId="2003780286" sldId="275"/>
            <ac:spMk id="16" creationId="{D551069E-7215-7BD9-43CB-7A3AB8BF740A}"/>
          </ac:spMkLst>
        </pc:spChg>
      </pc:sldChg>
      <pc:sldChg chg="addSp modSp">
        <pc:chgData name="Audrey-Anne Marcotte" userId="S::mara3605@usherbrooke.ca::a8b27795-60fb-45e7-85ae-030ae331a8f0" providerId="AD" clId="Web-{20086FB5-9F9E-4339-A5DE-A34580E9AD28}" dt="2025-07-23T17:50:50.685" v="27" actId="1076"/>
        <pc:sldMkLst>
          <pc:docMk/>
          <pc:sldMk cId="2844184383" sldId="276"/>
        </pc:sldMkLst>
      </pc:sldChg>
      <pc:sldChg chg="addSp modSp">
        <pc:chgData name="Audrey-Anne Marcotte" userId="S::mara3605@usherbrooke.ca::a8b27795-60fb-45e7-85ae-030ae331a8f0" providerId="AD" clId="Web-{20086FB5-9F9E-4339-A5DE-A34580E9AD28}" dt="2025-07-23T17:51:04.467" v="31" actId="1076"/>
        <pc:sldMkLst>
          <pc:docMk/>
          <pc:sldMk cId="756087368" sldId="277"/>
        </pc:sldMkLst>
        <pc:spChg chg="mod">
          <ac:chgData name="Audrey-Anne Marcotte" userId="S::mara3605@usherbrooke.ca::a8b27795-60fb-45e7-85ae-030ae331a8f0" providerId="AD" clId="Web-{20086FB5-9F9E-4339-A5DE-A34580E9AD28}" dt="2025-07-23T17:51:00.107" v="30" actId="20577"/>
          <ac:spMkLst>
            <pc:docMk/>
            <pc:sldMk cId="756087368" sldId="277"/>
            <ac:spMk id="7" creationId="{371FC906-1236-8D65-FF77-481FB77F7650}"/>
          </ac:spMkLst>
        </pc:spChg>
      </pc:sldChg>
      <pc:sldChg chg="addSp modSp">
        <pc:chgData name="Audrey-Anne Marcotte" userId="S::mara3605@usherbrooke.ca::a8b27795-60fb-45e7-85ae-030ae331a8f0" providerId="AD" clId="Web-{20086FB5-9F9E-4339-A5DE-A34580E9AD28}" dt="2025-07-23T17:51:13.217" v="35" actId="20577"/>
        <pc:sldMkLst>
          <pc:docMk/>
          <pc:sldMk cId="380077971" sldId="279"/>
        </pc:sldMkLst>
        <pc:spChg chg="mod">
          <ac:chgData name="Audrey-Anne Marcotte" userId="S::mara3605@usherbrooke.ca::a8b27795-60fb-45e7-85ae-030ae331a8f0" providerId="AD" clId="Web-{20086FB5-9F9E-4339-A5DE-A34580E9AD28}" dt="2025-07-23T17:51:13.217" v="35" actId="20577"/>
          <ac:spMkLst>
            <pc:docMk/>
            <pc:sldMk cId="380077971" sldId="279"/>
            <ac:spMk id="4" creationId="{71B3C309-3AC1-31A3-64E3-FE5EEEBE51FA}"/>
          </ac:spMkLst>
        </pc:spChg>
      </pc:sldChg>
      <pc:sldChg chg="addSp modSp">
        <pc:chgData name="Audrey-Anne Marcotte" userId="S::mara3605@usherbrooke.ca::a8b27795-60fb-45e7-85ae-030ae331a8f0" providerId="AD" clId="Web-{20086FB5-9F9E-4339-A5DE-A34580E9AD28}" dt="2025-07-23T17:51:24.498" v="39" actId="1076"/>
        <pc:sldMkLst>
          <pc:docMk/>
          <pc:sldMk cId="1460513459" sldId="280"/>
        </pc:sldMkLst>
        <pc:spChg chg="mod">
          <ac:chgData name="Audrey-Anne Marcotte" userId="S::mara3605@usherbrooke.ca::a8b27795-60fb-45e7-85ae-030ae331a8f0" providerId="AD" clId="Web-{20086FB5-9F9E-4339-A5DE-A34580E9AD28}" dt="2025-07-23T17:51:19.982" v="37" actId="20577"/>
          <ac:spMkLst>
            <pc:docMk/>
            <pc:sldMk cId="1460513459" sldId="280"/>
            <ac:spMk id="4" creationId="{C1DDD920-8557-CEBA-8ABD-E91FDE4F77B2}"/>
          </ac:spMkLst>
        </pc:spChg>
      </pc:sldChg>
      <pc:sldChg chg="modSp">
        <pc:chgData name="Audrey-Anne Marcotte" userId="S::mara3605@usherbrooke.ca::a8b27795-60fb-45e7-85ae-030ae331a8f0" providerId="AD" clId="Web-{20086FB5-9F9E-4339-A5DE-A34580E9AD28}" dt="2025-07-23T17:51:58.576" v="48" actId="20577"/>
        <pc:sldMkLst>
          <pc:docMk/>
          <pc:sldMk cId="1024867323" sldId="283"/>
        </pc:sldMkLst>
        <pc:spChg chg="mod">
          <ac:chgData name="Audrey-Anne Marcotte" userId="S::mara3605@usherbrooke.ca::a8b27795-60fb-45e7-85ae-030ae331a8f0" providerId="AD" clId="Web-{20086FB5-9F9E-4339-A5DE-A34580E9AD28}" dt="2025-07-23T17:51:58.576" v="48" actId="20577"/>
          <ac:spMkLst>
            <pc:docMk/>
            <pc:sldMk cId="1024867323" sldId="283"/>
            <ac:spMk id="10" creationId="{50586817-5ADF-A95F-034B-F7437F674035}"/>
          </ac:spMkLst>
        </pc:spChg>
      </pc:sldChg>
    </pc:docChg>
  </pc:docChgLst>
  <pc:docChgLst>
    <pc:chgData name="Audrey Guy" userId="eb08d5a7-8716-419d-a85f-d8b3373389b8" providerId="ADAL" clId="{0BCE3F4A-06B6-48CB-B854-5B816A42D499}"/>
    <pc:docChg chg="undo custSel modSld">
      <pc:chgData name="Audrey Guy" userId="eb08d5a7-8716-419d-a85f-d8b3373389b8" providerId="ADAL" clId="{0BCE3F4A-06B6-48CB-B854-5B816A42D499}" dt="2025-07-25T21:34:39.378" v="296" actId="207"/>
      <pc:docMkLst>
        <pc:docMk/>
      </pc:docMkLst>
      <pc:sldChg chg="addSp delSp modSp mod">
        <pc:chgData name="Audrey Guy" userId="eb08d5a7-8716-419d-a85f-d8b3373389b8" providerId="ADAL" clId="{0BCE3F4A-06B6-48CB-B854-5B816A42D499}" dt="2025-07-25T21:27:16.093" v="200" actId="1076"/>
        <pc:sldMkLst>
          <pc:docMk/>
          <pc:sldMk cId="0" sldId="259"/>
        </pc:sldMkLst>
        <pc:picChg chg="add mod">
          <ac:chgData name="Audrey Guy" userId="eb08d5a7-8716-419d-a85f-d8b3373389b8" providerId="ADAL" clId="{0BCE3F4A-06B6-48CB-B854-5B816A42D499}" dt="2025-07-25T21:27:16.093" v="200" actId="1076"/>
          <ac:picMkLst>
            <pc:docMk/>
            <pc:sldMk cId="0" sldId="259"/>
            <ac:picMk id="12" creationId="{1C6412E0-2BB9-2D24-4B0D-072E535B7BE1}"/>
          </ac:picMkLst>
        </pc:picChg>
      </pc:sldChg>
      <pc:sldChg chg="addSp modSp mod">
        <pc:chgData name="Audrey Guy" userId="eb08d5a7-8716-419d-a85f-d8b3373389b8" providerId="ADAL" clId="{0BCE3F4A-06B6-48CB-B854-5B816A42D499}" dt="2025-07-25T21:20:05.300" v="146" actId="1076"/>
        <pc:sldMkLst>
          <pc:docMk/>
          <pc:sldMk cId="3817695467" sldId="267"/>
        </pc:sldMkLst>
        <pc:spChg chg="mod">
          <ac:chgData name="Audrey Guy" userId="eb08d5a7-8716-419d-a85f-d8b3373389b8" providerId="ADAL" clId="{0BCE3F4A-06B6-48CB-B854-5B816A42D499}" dt="2025-07-25T21:20:05.300" v="146" actId="1076"/>
          <ac:spMkLst>
            <pc:docMk/>
            <pc:sldMk cId="3817695467" sldId="267"/>
            <ac:spMk id="16" creationId="{1E31FFB9-BCB2-B236-5039-E70018E6175C}"/>
          </ac:spMkLst>
        </pc:spChg>
        <pc:grpChg chg="mod">
          <ac:chgData name="Audrey Guy" userId="eb08d5a7-8716-419d-a85f-d8b3373389b8" providerId="ADAL" clId="{0BCE3F4A-06B6-48CB-B854-5B816A42D499}" dt="2025-07-25T21:19:50.937" v="143" actId="1076"/>
          <ac:grpSpMkLst>
            <pc:docMk/>
            <pc:sldMk cId="3817695467" sldId="267"/>
            <ac:grpSpMk id="13" creationId="{66179883-41D8-CDB0-B666-72F89CD192FB}"/>
          </ac:grpSpMkLst>
        </pc:grpChg>
        <pc:picChg chg="add mod">
          <ac:chgData name="Audrey Guy" userId="eb08d5a7-8716-419d-a85f-d8b3373389b8" providerId="ADAL" clId="{0BCE3F4A-06B6-48CB-B854-5B816A42D499}" dt="2025-07-25T21:19:58.201" v="145" actId="14100"/>
          <ac:picMkLst>
            <pc:docMk/>
            <pc:sldMk cId="3817695467" sldId="267"/>
            <ac:picMk id="3" creationId="{86FFC8F6-EF1E-C363-78AE-764E540584CD}"/>
          </ac:picMkLst>
        </pc:picChg>
        <pc:picChg chg="mod">
          <ac:chgData name="Audrey Guy" userId="eb08d5a7-8716-419d-a85f-d8b3373389b8" providerId="ADAL" clId="{0BCE3F4A-06B6-48CB-B854-5B816A42D499}" dt="2025-07-25T21:19:48.777" v="142" actId="1076"/>
          <ac:picMkLst>
            <pc:docMk/>
            <pc:sldMk cId="3817695467" sldId="267"/>
            <ac:picMk id="20" creationId="{A9884618-F46D-2B40-5593-E4236B1E08C2}"/>
          </ac:picMkLst>
        </pc:picChg>
      </pc:sldChg>
      <pc:sldChg chg="addSp modSp mod">
        <pc:chgData name="Audrey Guy" userId="eb08d5a7-8716-419d-a85f-d8b3373389b8" providerId="ADAL" clId="{0BCE3F4A-06B6-48CB-B854-5B816A42D499}" dt="2025-07-25T21:20:26.909" v="151" actId="1076"/>
        <pc:sldMkLst>
          <pc:docMk/>
          <pc:sldMk cId="0" sldId="268"/>
        </pc:sldMkLst>
        <pc:spChg chg="mod">
          <ac:chgData name="Audrey Guy" userId="eb08d5a7-8716-419d-a85f-d8b3373389b8" providerId="ADAL" clId="{0BCE3F4A-06B6-48CB-B854-5B816A42D499}" dt="2025-07-25T21:20:15.913" v="148" actId="1076"/>
          <ac:spMkLst>
            <pc:docMk/>
            <pc:sldMk cId="0" sldId="268"/>
            <ac:spMk id="4" creationId="{1E928051-DB93-4505-FBF2-0FDC4C6838A8}"/>
          </ac:spMkLst>
        </pc:spChg>
        <pc:spChg chg="mod">
          <ac:chgData name="Audrey Guy" userId="eb08d5a7-8716-419d-a85f-d8b3373389b8" providerId="ADAL" clId="{0BCE3F4A-06B6-48CB-B854-5B816A42D499}" dt="2025-07-25T21:20:26.909" v="151" actId="1076"/>
          <ac:spMkLst>
            <pc:docMk/>
            <pc:sldMk cId="0" sldId="268"/>
            <ac:spMk id="15" creationId="{14D3D1A3-0F98-002E-694E-785A14B911EC}"/>
          </ac:spMkLst>
        </pc:spChg>
      </pc:sldChg>
      <pc:sldChg chg="addSp delSp modSp mod">
        <pc:chgData name="Audrey Guy" userId="eb08d5a7-8716-419d-a85f-d8b3373389b8" providerId="ADAL" clId="{0BCE3F4A-06B6-48CB-B854-5B816A42D499}" dt="2025-07-25T21:20:46.827" v="155" actId="1076"/>
        <pc:sldMkLst>
          <pc:docMk/>
          <pc:sldMk cId="3921629107" sldId="269"/>
        </pc:sldMkLst>
        <pc:spChg chg="mod">
          <ac:chgData name="Audrey Guy" userId="eb08d5a7-8716-419d-a85f-d8b3373389b8" providerId="ADAL" clId="{0BCE3F4A-06B6-48CB-B854-5B816A42D499}" dt="2025-07-25T21:20:39.230" v="152" actId="1076"/>
          <ac:spMkLst>
            <pc:docMk/>
            <pc:sldMk cId="3921629107" sldId="269"/>
            <ac:spMk id="4" creationId="{A08E6126-08F8-EB42-0593-0E99200BA259}"/>
          </ac:spMkLst>
        </pc:spChg>
        <pc:spChg chg="mod">
          <ac:chgData name="Audrey Guy" userId="eb08d5a7-8716-419d-a85f-d8b3373389b8" providerId="ADAL" clId="{0BCE3F4A-06B6-48CB-B854-5B816A42D499}" dt="2025-07-25T21:20:46.827" v="155" actId="1076"/>
          <ac:spMkLst>
            <pc:docMk/>
            <pc:sldMk cId="3921629107" sldId="269"/>
            <ac:spMk id="15" creationId="{127D3CE2-5D7A-C5B1-11E8-350AE8FA585B}"/>
          </ac:spMkLst>
        </pc:spChg>
        <pc:spChg chg="mod">
          <ac:chgData name="Audrey Guy" userId="eb08d5a7-8716-419d-a85f-d8b3373389b8" providerId="ADAL" clId="{0BCE3F4A-06B6-48CB-B854-5B816A42D499}" dt="2025-07-25T21:12:43.389" v="104" actId="20577"/>
          <ac:spMkLst>
            <pc:docMk/>
            <pc:sldMk cId="3921629107" sldId="269"/>
            <ac:spMk id="23" creationId="{99C7F1C0-9187-618F-C159-50D230FC421C}"/>
          </ac:spMkLst>
        </pc:spChg>
      </pc:sldChg>
      <pc:sldChg chg="addSp delSp modSp mod">
        <pc:chgData name="Audrey Guy" userId="eb08d5a7-8716-419d-a85f-d8b3373389b8" providerId="ADAL" clId="{0BCE3F4A-06B6-48CB-B854-5B816A42D499}" dt="2025-07-25T21:20:59.210" v="159" actId="1076"/>
        <pc:sldMkLst>
          <pc:docMk/>
          <pc:sldMk cId="851799400" sldId="270"/>
        </pc:sldMkLst>
        <pc:spChg chg="mod">
          <ac:chgData name="Audrey Guy" userId="eb08d5a7-8716-419d-a85f-d8b3373389b8" providerId="ADAL" clId="{0BCE3F4A-06B6-48CB-B854-5B816A42D499}" dt="2025-07-25T21:20:52.830" v="156" actId="1076"/>
          <ac:spMkLst>
            <pc:docMk/>
            <pc:sldMk cId="851799400" sldId="270"/>
            <ac:spMk id="4" creationId="{F25CA042-B5EE-D3D6-6201-5C2CD0C879A7}"/>
          </ac:spMkLst>
        </pc:spChg>
        <pc:spChg chg="mod">
          <ac:chgData name="Audrey Guy" userId="eb08d5a7-8716-419d-a85f-d8b3373389b8" providerId="ADAL" clId="{0BCE3F4A-06B6-48CB-B854-5B816A42D499}" dt="2025-07-25T21:20:59.210" v="159" actId="1076"/>
          <ac:spMkLst>
            <pc:docMk/>
            <pc:sldMk cId="851799400" sldId="270"/>
            <ac:spMk id="15" creationId="{C1F26D21-6FCD-4302-8E14-574096FBE3A9}"/>
          </ac:spMkLst>
        </pc:spChg>
      </pc:sldChg>
      <pc:sldChg chg="addSp delSp modSp mod">
        <pc:chgData name="Audrey Guy" userId="eb08d5a7-8716-419d-a85f-d8b3373389b8" providerId="ADAL" clId="{0BCE3F4A-06B6-48CB-B854-5B816A42D499}" dt="2025-07-25T21:21:13.845" v="164" actId="1076"/>
        <pc:sldMkLst>
          <pc:docMk/>
          <pc:sldMk cId="1500789048" sldId="271"/>
        </pc:sldMkLst>
        <pc:spChg chg="mod">
          <ac:chgData name="Audrey Guy" userId="eb08d5a7-8716-419d-a85f-d8b3373389b8" providerId="ADAL" clId="{0BCE3F4A-06B6-48CB-B854-5B816A42D499}" dt="2025-07-25T21:21:10.496" v="163" actId="1076"/>
          <ac:spMkLst>
            <pc:docMk/>
            <pc:sldMk cId="1500789048" sldId="271"/>
            <ac:spMk id="4" creationId="{42B0C789-191C-63AE-AD9A-44EC041220BE}"/>
          </ac:spMkLst>
        </pc:spChg>
        <pc:spChg chg="mod">
          <ac:chgData name="Audrey Guy" userId="eb08d5a7-8716-419d-a85f-d8b3373389b8" providerId="ADAL" clId="{0BCE3F4A-06B6-48CB-B854-5B816A42D499}" dt="2025-07-25T21:21:13.845" v="164" actId="1076"/>
          <ac:spMkLst>
            <pc:docMk/>
            <pc:sldMk cId="1500789048" sldId="271"/>
            <ac:spMk id="15" creationId="{0ECEA055-AF6E-72AE-6286-489CC1EB3383}"/>
          </ac:spMkLst>
        </pc:spChg>
      </pc:sldChg>
      <pc:sldChg chg="addSp delSp modSp mod">
        <pc:chgData name="Audrey Guy" userId="eb08d5a7-8716-419d-a85f-d8b3373389b8" providerId="ADAL" clId="{0BCE3F4A-06B6-48CB-B854-5B816A42D499}" dt="2025-07-25T21:21:25.801" v="169" actId="1076"/>
        <pc:sldMkLst>
          <pc:docMk/>
          <pc:sldMk cId="2555197474" sldId="272"/>
        </pc:sldMkLst>
        <pc:spChg chg="mod">
          <ac:chgData name="Audrey Guy" userId="eb08d5a7-8716-419d-a85f-d8b3373389b8" providerId="ADAL" clId="{0BCE3F4A-06B6-48CB-B854-5B816A42D499}" dt="2025-07-25T21:15:15.057" v="126" actId="1076"/>
          <ac:spMkLst>
            <pc:docMk/>
            <pc:sldMk cId="2555197474" sldId="272"/>
            <ac:spMk id="17" creationId="{61756C02-012D-8017-19BA-0E75F5A81730}"/>
          </ac:spMkLst>
        </pc:spChg>
        <pc:picChg chg="add mod">
          <ac:chgData name="Audrey Guy" userId="eb08d5a7-8716-419d-a85f-d8b3373389b8" providerId="ADAL" clId="{0BCE3F4A-06B6-48CB-B854-5B816A42D499}" dt="2025-07-25T21:21:25.801" v="169" actId="1076"/>
          <ac:picMkLst>
            <pc:docMk/>
            <pc:sldMk cId="2555197474" sldId="272"/>
            <ac:picMk id="3" creationId="{82452BC3-17D4-6004-B1D1-50BEC74022BF}"/>
          </ac:picMkLst>
        </pc:picChg>
      </pc:sldChg>
      <pc:sldChg chg="addSp modSp mod">
        <pc:chgData name="Audrey Guy" userId="eb08d5a7-8716-419d-a85f-d8b3373389b8" providerId="ADAL" clId="{0BCE3F4A-06B6-48CB-B854-5B816A42D499}" dt="2025-07-25T21:21:42.654" v="175" actId="1076"/>
        <pc:sldMkLst>
          <pc:docMk/>
          <pc:sldMk cId="4103112215" sldId="273"/>
        </pc:sldMkLst>
        <pc:spChg chg="mod">
          <ac:chgData name="Audrey Guy" userId="eb08d5a7-8716-419d-a85f-d8b3373389b8" providerId="ADAL" clId="{0BCE3F4A-06B6-48CB-B854-5B816A42D499}" dt="2025-07-25T21:21:35.480" v="173" actId="1076"/>
          <ac:spMkLst>
            <pc:docMk/>
            <pc:sldMk cId="4103112215" sldId="273"/>
            <ac:spMk id="3" creationId="{8F098FC2-5FB7-683E-2359-B35EFC9E0BEC}"/>
          </ac:spMkLst>
        </pc:spChg>
        <pc:spChg chg="mod">
          <ac:chgData name="Audrey Guy" userId="eb08d5a7-8716-419d-a85f-d8b3373389b8" providerId="ADAL" clId="{0BCE3F4A-06B6-48CB-B854-5B816A42D499}" dt="2025-07-25T21:15:56.726" v="137" actId="20577"/>
          <ac:spMkLst>
            <pc:docMk/>
            <pc:sldMk cId="4103112215" sldId="273"/>
            <ac:spMk id="5" creationId="{D225A3D4-8C73-65E9-AE27-BBBC671078F8}"/>
          </ac:spMkLst>
        </pc:spChg>
        <pc:spChg chg="mod">
          <ac:chgData name="Audrey Guy" userId="eb08d5a7-8716-419d-a85f-d8b3373389b8" providerId="ADAL" clId="{0BCE3F4A-06B6-48CB-B854-5B816A42D499}" dt="2025-07-25T21:21:42.654" v="175" actId="1076"/>
          <ac:spMkLst>
            <pc:docMk/>
            <pc:sldMk cId="4103112215" sldId="273"/>
            <ac:spMk id="22" creationId="{D42860E0-DF1B-888F-3426-0C54658F6A1D}"/>
          </ac:spMkLst>
        </pc:spChg>
        <pc:picChg chg="add mod">
          <ac:chgData name="Audrey Guy" userId="eb08d5a7-8716-419d-a85f-d8b3373389b8" providerId="ADAL" clId="{0BCE3F4A-06B6-48CB-B854-5B816A42D499}" dt="2025-07-25T21:21:33.456" v="172" actId="1076"/>
          <ac:picMkLst>
            <pc:docMk/>
            <pc:sldMk cId="4103112215" sldId="273"/>
            <ac:picMk id="23" creationId="{8B3CFB77-31EE-03B5-A547-1212A269663E}"/>
          </ac:picMkLst>
        </pc:picChg>
      </pc:sldChg>
      <pc:sldChg chg="addSp delSp modSp mod">
        <pc:chgData name="Audrey Guy" userId="eb08d5a7-8716-419d-a85f-d8b3373389b8" providerId="ADAL" clId="{0BCE3F4A-06B6-48CB-B854-5B816A42D499}" dt="2025-07-25T21:26:45.397" v="195" actId="1076"/>
        <pc:sldMkLst>
          <pc:docMk/>
          <pc:sldMk cId="3747235681" sldId="274"/>
        </pc:sldMkLst>
        <pc:spChg chg="mod">
          <ac:chgData name="Audrey Guy" userId="eb08d5a7-8716-419d-a85f-d8b3373389b8" providerId="ADAL" clId="{0BCE3F4A-06B6-48CB-B854-5B816A42D499}" dt="2025-07-25T21:26:25.538" v="191" actId="1076"/>
          <ac:spMkLst>
            <pc:docMk/>
            <pc:sldMk cId="3747235681" sldId="274"/>
            <ac:spMk id="2" creationId="{ACD15BD9-C68C-8C3E-DC8A-F477CBB00E4C}"/>
          </ac:spMkLst>
        </pc:spChg>
        <pc:spChg chg="mod">
          <ac:chgData name="Audrey Guy" userId="eb08d5a7-8716-419d-a85f-d8b3373389b8" providerId="ADAL" clId="{0BCE3F4A-06B6-48CB-B854-5B816A42D499}" dt="2025-07-25T21:26:07.265" v="188" actId="1076"/>
          <ac:spMkLst>
            <pc:docMk/>
            <pc:sldMk cId="3747235681" sldId="274"/>
            <ac:spMk id="4" creationId="{B718DCF9-29DD-B80B-2EA8-82FD2A1EDBBC}"/>
          </ac:spMkLst>
        </pc:spChg>
        <pc:spChg chg="mod">
          <ac:chgData name="Audrey Guy" userId="eb08d5a7-8716-419d-a85f-d8b3373389b8" providerId="ADAL" clId="{0BCE3F4A-06B6-48CB-B854-5B816A42D499}" dt="2025-07-25T21:25:39.791" v="184" actId="207"/>
          <ac:spMkLst>
            <pc:docMk/>
            <pc:sldMk cId="3747235681" sldId="274"/>
            <ac:spMk id="14" creationId="{1829F806-D44D-8167-6E48-AD014098E14C}"/>
          </ac:spMkLst>
        </pc:spChg>
        <pc:spChg chg="mod">
          <ac:chgData name="Audrey Guy" userId="eb08d5a7-8716-419d-a85f-d8b3373389b8" providerId="ADAL" clId="{0BCE3F4A-06B6-48CB-B854-5B816A42D499}" dt="2025-07-25T21:26:32.354" v="193" actId="1076"/>
          <ac:spMkLst>
            <pc:docMk/>
            <pc:sldMk cId="3747235681" sldId="274"/>
            <ac:spMk id="16" creationId="{015EBBCB-471D-2AEE-906A-755FDB6BF173}"/>
          </ac:spMkLst>
        </pc:spChg>
        <pc:grpChg chg="mod">
          <ac:chgData name="Audrey Guy" userId="eb08d5a7-8716-419d-a85f-d8b3373389b8" providerId="ADAL" clId="{0BCE3F4A-06B6-48CB-B854-5B816A42D499}" dt="2025-07-25T21:26:21.709" v="190" actId="1076"/>
          <ac:grpSpMkLst>
            <pc:docMk/>
            <pc:sldMk cId="3747235681" sldId="274"/>
            <ac:grpSpMk id="5" creationId="{23AEEC4F-1D78-C4E7-50AE-E83EDF9B56BB}"/>
          </ac:grpSpMkLst>
        </pc:grpChg>
        <pc:picChg chg="add mod">
          <ac:chgData name="Audrey Guy" userId="eb08d5a7-8716-419d-a85f-d8b3373389b8" providerId="ADAL" clId="{0BCE3F4A-06B6-48CB-B854-5B816A42D499}" dt="2025-07-25T21:26:45.397" v="195" actId="1076"/>
          <ac:picMkLst>
            <pc:docMk/>
            <pc:sldMk cId="3747235681" sldId="274"/>
            <ac:picMk id="23" creationId="{679997D7-C1D4-78B8-99B1-66A7EADAEC31}"/>
          </ac:picMkLst>
        </pc:picChg>
      </pc:sldChg>
      <pc:sldChg chg="delSp modSp mod">
        <pc:chgData name="Audrey Guy" userId="eb08d5a7-8716-419d-a85f-d8b3373389b8" providerId="ADAL" clId="{0BCE3F4A-06B6-48CB-B854-5B816A42D499}" dt="2025-07-25T21:22:28.271" v="179" actId="207"/>
        <pc:sldMkLst>
          <pc:docMk/>
          <pc:sldMk cId="2003780286" sldId="275"/>
        </pc:sldMkLst>
        <pc:spChg chg="mod">
          <ac:chgData name="Audrey Guy" userId="eb08d5a7-8716-419d-a85f-d8b3373389b8" providerId="ADAL" clId="{0BCE3F4A-06B6-48CB-B854-5B816A42D499}" dt="2025-07-25T21:22:28.271" v="179" actId="207"/>
          <ac:spMkLst>
            <pc:docMk/>
            <pc:sldMk cId="2003780286" sldId="275"/>
            <ac:spMk id="11" creationId="{36EAEDDC-9217-3CA3-CB84-5B5C4B03DF89}"/>
          </ac:spMkLst>
        </pc:spChg>
        <pc:spChg chg="mod">
          <ac:chgData name="Audrey Guy" userId="eb08d5a7-8716-419d-a85f-d8b3373389b8" providerId="ADAL" clId="{0BCE3F4A-06B6-48CB-B854-5B816A42D499}" dt="2025-07-25T21:21:56.641" v="176" actId="1076"/>
          <ac:spMkLst>
            <pc:docMk/>
            <pc:sldMk cId="2003780286" sldId="275"/>
            <ac:spMk id="16" creationId="{D551069E-7215-7BD9-43CB-7A3AB8BF740A}"/>
          </ac:spMkLst>
        </pc:spChg>
      </pc:sldChg>
      <pc:sldChg chg="addSp delSp modSp mod modCm">
        <pc:chgData name="Audrey Guy" userId="eb08d5a7-8716-419d-a85f-d8b3373389b8" providerId="ADAL" clId="{0BCE3F4A-06B6-48CB-B854-5B816A42D499}" dt="2025-07-25T21:27:57.659" v="216" actId="207"/>
        <pc:sldMkLst>
          <pc:docMk/>
          <pc:sldMk cId="2844184383" sldId="276"/>
        </pc:sldMkLst>
        <pc:spChg chg="mod">
          <ac:chgData name="Audrey Guy" userId="eb08d5a7-8716-419d-a85f-d8b3373389b8" providerId="ADAL" clId="{0BCE3F4A-06B6-48CB-B854-5B816A42D499}" dt="2025-07-25T21:27:57.659" v="216" actId="207"/>
          <ac:spMkLst>
            <pc:docMk/>
            <pc:sldMk cId="2844184383" sldId="276"/>
            <ac:spMk id="8" creationId="{2D249F5D-8E5C-3434-C66D-A4A79D095E61}"/>
          </ac:spMkLst>
        </pc:spChg>
        <pc:picChg chg="add mod">
          <ac:chgData name="Audrey Guy" userId="eb08d5a7-8716-419d-a85f-d8b3373389b8" providerId="ADAL" clId="{0BCE3F4A-06B6-48CB-B854-5B816A42D499}" dt="2025-07-25T21:27:36.472" v="203" actId="1076"/>
          <ac:picMkLst>
            <pc:docMk/>
            <pc:sldMk cId="2844184383" sldId="276"/>
            <ac:picMk id="9" creationId="{40FB0E7D-EF4B-F029-3B2D-C9264B4FCF42}"/>
          </ac:picMkLst>
        </pc:picChg>
        <pc:extLst>
          <p:ext xmlns:p="http://schemas.openxmlformats.org/presentationml/2006/main" uri="{D6D511B9-2390-475A-947B-AFAB55BFBCF1}">
            <pc226:cmChg xmlns:pc226="http://schemas.microsoft.com/office/powerpoint/2022/06/main/command" chg="mod">
              <pc226:chgData name="Audrey Guy" userId="eb08d5a7-8716-419d-a85f-d8b3373389b8" providerId="ADAL" clId="{0BCE3F4A-06B6-48CB-B854-5B816A42D499}" dt="2025-07-25T21:27:54.811" v="215" actId="313"/>
              <pc2:cmMkLst xmlns:pc2="http://schemas.microsoft.com/office/powerpoint/2019/9/main/command">
                <pc:docMk/>
                <pc:sldMk cId="2844184383" sldId="276"/>
                <pc2:cmMk id="{A2149667-9669-440A-A23C-28A33A061885}"/>
              </pc2:cmMkLst>
            </pc226:cmChg>
            <pc226:cmChg xmlns:pc226="http://schemas.microsoft.com/office/powerpoint/2022/06/main/command" chg="mod">
              <pc226:chgData name="Audrey Guy" userId="eb08d5a7-8716-419d-a85f-d8b3373389b8" providerId="ADAL" clId="{0BCE3F4A-06B6-48CB-B854-5B816A42D499}" dt="2025-07-25T21:27:54.811" v="215" actId="313"/>
              <pc2:cmMkLst xmlns:pc2="http://schemas.microsoft.com/office/powerpoint/2019/9/main/command">
                <pc:docMk/>
                <pc:sldMk cId="2844184383" sldId="276"/>
                <pc2:cmMk id="{69476695-8173-4729-B344-F944B39A2B74}"/>
              </pc2:cmMkLst>
            </pc226:cmChg>
          </p:ext>
        </pc:extLst>
      </pc:sldChg>
      <pc:sldChg chg="addSp delSp modSp mod">
        <pc:chgData name="Audrey Guy" userId="eb08d5a7-8716-419d-a85f-d8b3373389b8" providerId="ADAL" clId="{0BCE3F4A-06B6-48CB-B854-5B816A42D499}" dt="2025-07-25T21:28:51.996" v="256" actId="115"/>
        <pc:sldMkLst>
          <pc:docMk/>
          <pc:sldMk cId="756087368" sldId="277"/>
        </pc:sldMkLst>
        <pc:spChg chg="mod">
          <ac:chgData name="Audrey Guy" userId="eb08d5a7-8716-419d-a85f-d8b3373389b8" providerId="ADAL" clId="{0BCE3F4A-06B6-48CB-B854-5B816A42D499}" dt="2025-07-25T21:28:14.132" v="220" actId="1076"/>
          <ac:spMkLst>
            <pc:docMk/>
            <pc:sldMk cId="756087368" sldId="277"/>
            <ac:spMk id="7" creationId="{371FC906-1236-8D65-FF77-481FB77F7650}"/>
          </ac:spMkLst>
        </pc:spChg>
        <pc:spChg chg="mod">
          <ac:chgData name="Audrey Guy" userId="eb08d5a7-8716-419d-a85f-d8b3373389b8" providerId="ADAL" clId="{0BCE3F4A-06B6-48CB-B854-5B816A42D499}" dt="2025-07-25T21:28:51.996" v="256" actId="115"/>
          <ac:spMkLst>
            <pc:docMk/>
            <pc:sldMk cId="756087368" sldId="277"/>
            <ac:spMk id="11" creationId="{DA170E50-A3A6-AE4F-20ED-9340F73E84AB}"/>
          </ac:spMkLst>
        </pc:spChg>
        <pc:spChg chg="mod">
          <ac:chgData name="Audrey Guy" userId="eb08d5a7-8716-419d-a85f-d8b3373389b8" providerId="ADAL" clId="{0BCE3F4A-06B6-48CB-B854-5B816A42D499}" dt="2025-07-25T21:28:39.930" v="237" actId="115"/>
          <ac:spMkLst>
            <pc:docMk/>
            <pc:sldMk cId="756087368" sldId="277"/>
            <ac:spMk id="18" creationId="{306C577C-141C-EF50-CF77-CC85E32784CC}"/>
          </ac:spMkLst>
        </pc:spChg>
        <pc:picChg chg="add mod">
          <ac:chgData name="Audrey Guy" userId="eb08d5a7-8716-419d-a85f-d8b3373389b8" providerId="ADAL" clId="{0BCE3F4A-06B6-48CB-B854-5B816A42D499}" dt="2025-07-25T21:28:11.490" v="219" actId="1076"/>
          <ac:picMkLst>
            <pc:docMk/>
            <pc:sldMk cId="756087368" sldId="277"/>
            <ac:picMk id="15" creationId="{A9F213D9-F5C4-8D57-B9F1-CD71B79470CD}"/>
          </ac:picMkLst>
        </pc:picChg>
      </pc:sldChg>
      <pc:sldChg chg="addSp delSp modSp mod">
        <pc:chgData name="Audrey Guy" userId="eb08d5a7-8716-419d-a85f-d8b3373389b8" providerId="ADAL" clId="{0BCE3F4A-06B6-48CB-B854-5B816A42D499}" dt="2025-07-25T21:29:13.327" v="259" actId="1076"/>
        <pc:sldMkLst>
          <pc:docMk/>
          <pc:sldMk cId="380077971" sldId="279"/>
        </pc:sldMkLst>
        <pc:picChg chg="add mod">
          <ac:chgData name="Audrey Guy" userId="eb08d5a7-8716-419d-a85f-d8b3373389b8" providerId="ADAL" clId="{0BCE3F4A-06B6-48CB-B854-5B816A42D499}" dt="2025-07-25T21:29:13.327" v="259" actId="1076"/>
          <ac:picMkLst>
            <pc:docMk/>
            <pc:sldMk cId="380077971" sldId="279"/>
            <ac:picMk id="8" creationId="{C63EAA42-C862-036F-C7C4-93DE58F4100B}"/>
          </ac:picMkLst>
        </pc:picChg>
      </pc:sldChg>
      <pc:sldChg chg="addSp delSp modSp mod">
        <pc:chgData name="Audrey Guy" userId="eb08d5a7-8716-419d-a85f-d8b3373389b8" providerId="ADAL" clId="{0BCE3F4A-06B6-48CB-B854-5B816A42D499}" dt="2025-07-25T21:31:30.032" v="283" actId="113"/>
        <pc:sldMkLst>
          <pc:docMk/>
          <pc:sldMk cId="1460513459" sldId="280"/>
        </pc:sldMkLst>
        <pc:spChg chg="mod">
          <ac:chgData name="Audrey Guy" userId="eb08d5a7-8716-419d-a85f-d8b3373389b8" providerId="ADAL" clId="{0BCE3F4A-06B6-48CB-B854-5B816A42D499}" dt="2025-07-25T21:30:59.609" v="278" actId="1076"/>
          <ac:spMkLst>
            <pc:docMk/>
            <pc:sldMk cId="1460513459" sldId="280"/>
            <ac:spMk id="2" creationId="{57137374-124C-3EDD-8E6D-29494372B752}"/>
          </ac:spMkLst>
        </pc:spChg>
        <pc:spChg chg="mod">
          <ac:chgData name="Audrey Guy" userId="eb08d5a7-8716-419d-a85f-d8b3373389b8" providerId="ADAL" clId="{0BCE3F4A-06B6-48CB-B854-5B816A42D499}" dt="2025-07-25T21:31:03.223" v="279" actId="1076"/>
          <ac:spMkLst>
            <pc:docMk/>
            <pc:sldMk cId="1460513459" sldId="280"/>
            <ac:spMk id="4" creationId="{C1DDD920-8557-CEBA-8ABD-E91FDE4F77B2}"/>
          </ac:spMkLst>
        </pc:spChg>
        <pc:spChg chg="mod">
          <ac:chgData name="Audrey Guy" userId="eb08d5a7-8716-419d-a85f-d8b3373389b8" providerId="ADAL" clId="{0BCE3F4A-06B6-48CB-B854-5B816A42D499}" dt="2025-07-25T21:31:05.011" v="280" actId="1076"/>
          <ac:spMkLst>
            <pc:docMk/>
            <pc:sldMk cId="1460513459" sldId="280"/>
            <ac:spMk id="7" creationId="{468A2399-B525-B1DD-6596-4DEB17E2EE92}"/>
          </ac:spMkLst>
        </pc:spChg>
        <pc:spChg chg="mod">
          <ac:chgData name="Audrey Guy" userId="eb08d5a7-8716-419d-a85f-d8b3373389b8" providerId="ADAL" clId="{0BCE3F4A-06B6-48CB-B854-5B816A42D499}" dt="2025-07-25T21:30:45.499" v="274" actId="1076"/>
          <ac:spMkLst>
            <pc:docMk/>
            <pc:sldMk cId="1460513459" sldId="280"/>
            <ac:spMk id="8" creationId="{FD0284BD-1C2D-E609-616A-B4F836FB01CC}"/>
          </ac:spMkLst>
        </pc:spChg>
        <pc:spChg chg="mod">
          <ac:chgData name="Audrey Guy" userId="eb08d5a7-8716-419d-a85f-d8b3373389b8" providerId="ADAL" clId="{0BCE3F4A-06B6-48CB-B854-5B816A42D499}" dt="2025-07-25T21:30:43.329" v="271" actId="1076"/>
          <ac:spMkLst>
            <pc:docMk/>
            <pc:sldMk cId="1460513459" sldId="280"/>
            <ac:spMk id="9" creationId="{5D26F0E8-ACDC-028F-0C7F-A91F8B71BCC9}"/>
          </ac:spMkLst>
        </pc:spChg>
        <pc:spChg chg="mod">
          <ac:chgData name="Audrey Guy" userId="eb08d5a7-8716-419d-a85f-d8b3373389b8" providerId="ADAL" clId="{0BCE3F4A-06B6-48CB-B854-5B816A42D499}" dt="2025-07-25T21:31:14.374" v="281" actId="113"/>
          <ac:spMkLst>
            <pc:docMk/>
            <pc:sldMk cId="1460513459" sldId="280"/>
            <ac:spMk id="10" creationId="{2477474F-26C5-47A2-4160-96FDA636FF90}"/>
          </ac:spMkLst>
        </pc:spChg>
        <pc:spChg chg="mod">
          <ac:chgData name="Audrey Guy" userId="eb08d5a7-8716-419d-a85f-d8b3373389b8" providerId="ADAL" clId="{0BCE3F4A-06B6-48CB-B854-5B816A42D499}" dt="2025-07-25T21:30:42.716" v="270" actId="1076"/>
          <ac:spMkLst>
            <pc:docMk/>
            <pc:sldMk cId="1460513459" sldId="280"/>
            <ac:spMk id="14" creationId="{427D16E0-51A2-1D0D-0B0B-E95240CD2198}"/>
          </ac:spMkLst>
        </pc:spChg>
        <pc:spChg chg="mod">
          <ac:chgData name="Audrey Guy" userId="eb08d5a7-8716-419d-a85f-d8b3373389b8" providerId="ADAL" clId="{0BCE3F4A-06B6-48CB-B854-5B816A42D499}" dt="2025-07-25T21:31:27.236" v="282" actId="113"/>
          <ac:spMkLst>
            <pc:docMk/>
            <pc:sldMk cId="1460513459" sldId="280"/>
            <ac:spMk id="17" creationId="{69A5C116-E248-744F-25E5-7F6A27A686FC}"/>
          </ac:spMkLst>
        </pc:spChg>
        <pc:spChg chg="mod">
          <ac:chgData name="Audrey Guy" userId="eb08d5a7-8716-419d-a85f-d8b3373389b8" providerId="ADAL" clId="{0BCE3F4A-06B6-48CB-B854-5B816A42D499}" dt="2025-07-25T21:31:30.032" v="283" actId="113"/>
          <ac:spMkLst>
            <pc:docMk/>
            <pc:sldMk cId="1460513459" sldId="280"/>
            <ac:spMk id="19" creationId="{FE039203-6784-D8A8-9BC9-7C9727F045DD}"/>
          </ac:spMkLst>
        </pc:spChg>
      </pc:sldChg>
      <pc:sldChg chg="modSp mod">
        <pc:chgData name="Audrey Guy" userId="eb08d5a7-8716-419d-a85f-d8b3373389b8" providerId="ADAL" clId="{0BCE3F4A-06B6-48CB-B854-5B816A42D499}" dt="2025-07-25T21:32:40.536" v="294" actId="207"/>
        <pc:sldMkLst>
          <pc:docMk/>
          <pc:sldMk cId="3464972560" sldId="281"/>
        </pc:sldMkLst>
        <pc:spChg chg="mod">
          <ac:chgData name="Audrey Guy" userId="eb08d5a7-8716-419d-a85f-d8b3373389b8" providerId="ADAL" clId="{0BCE3F4A-06B6-48CB-B854-5B816A42D499}" dt="2025-07-25T21:32:23.318" v="292" actId="14100"/>
          <ac:spMkLst>
            <pc:docMk/>
            <pc:sldMk cId="3464972560" sldId="281"/>
            <ac:spMk id="7" creationId="{6F172F30-80E0-1B12-06AC-097E9C840B77}"/>
          </ac:spMkLst>
        </pc:spChg>
        <pc:spChg chg="mod">
          <ac:chgData name="Audrey Guy" userId="eb08d5a7-8716-419d-a85f-d8b3373389b8" providerId="ADAL" clId="{0BCE3F4A-06B6-48CB-B854-5B816A42D499}" dt="2025-07-25T21:32:28.442" v="293" actId="1076"/>
          <ac:spMkLst>
            <pc:docMk/>
            <pc:sldMk cId="3464972560" sldId="281"/>
            <ac:spMk id="8" creationId="{0B43D7F3-7F91-254F-4BD3-B66C7E178588}"/>
          </ac:spMkLst>
        </pc:spChg>
        <pc:spChg chg="mod">
          <ac:chgData name="Audrey Guy" userId="eb08d5a7-8716-419d-a85f-d8b3373389b8" providerId="ADAL" clId="{0BCE3F4A-06B6-48CB-B854-5B816A42D499}" dt="2025-07-25T21:32:10.915" v="288" actId="1076"/>
          <ac:spMkLst>
            <pc:docMk/>
            <pc:sldMk cId="3464972560" sldId="281"/>
            <ac:spMk id="14" creationId="{D82B62B9-413D-5447-9BB5-EE80A829BDE4}"/>
          </ac:spMkLst>
        </pc:spChg>
        <pc:spChg chg="mod">
          <ac:chgData name="Audrey Guy" userId="eb08d5a7-8716-419d-a85f-d8b3373389b8" providerId="ADAL" clId="{0BCE3F4A-06B6-48CB-B854-5B816A42D499}" dt="2025-07-25T21:32:40.536" v="294" actId="207"/>
          <ac:spMkLst>
            <pc:docMk/>
            <pc:sldMk cId="3464972560" sldId="281"/>
            <ac:spMk id="20" creationId="{89B30705-B409-EB05-C2F6-45374576AD69}"/>
          </ac:spMkLst>
        </pc:spChg>
        <pc:grpChg chg="mod">
          <ac:chgData name="Audrey Guy" userId="eb08d5a7-8716-419d-a85f-d8b3373389b8" providerId="ADAL" clId="{0BCE3F4A-06B6-48CB-B854-5B816A42D499}" dt="2025-07-25T21:32:15.710" v="290" actId="1076"/>
          <ac:grpSpMkLst>
            <pc:docMk/>
            <pc:sldMk cId="3464972560" sldId="281"/>
            <ac:grpSpMk id="9" creationId="{2BF2AC46-FE68-9F10-ED00-AA2DAC8C51FD}"/>
          </ac:grpSpMkLst>
        </pc:grpChg>
      </pc:sldChg>
      <pc:sldChg chg="modSp mod">
        <pc:chgData name="Audrey Guy" userId="eb08d5a7-8716-419d-a85f-d8b3373389b8" providerId="ADAL" clId="{0BCE3F4A-06B6-48CB-B854-5B816A42D499}" dt="2025-07-25T21:33:59.952" v="295" actId="20577"/>
        <pc:sldMkLst>
          <pc:docMk/>
          <pc:sldMk cId="4040952400" sldId="282"/>
        </pc:sldMkLst>
        <pc:spChg chg="mod">
          <ac:chgData name="Audrey Guy" userId="eb08d5a7-8716-419d-a85f-d8b3373389b8" providerId="ADAL" clId="{0BCE3F4A-06B6-48CB-B854-5B816A42D499}" dt="2025-07-25T21:33:59.952" v="295" actId="20577"/>
          <ac:spMkLst>
            <pc:docMk/>
            <pc:sldMk cId="4040952400" sldId="282"/>
            <ac:spMk id="6" creationId="{292B2EF6-B427-1659-8470-A633F65235D9}"/>
          </ac:spMkLst>
        </pc:spChg>
      </pc:sldChg>
      <pc:sldChg chg="modSp mod">
        <pc:chgData name="Audrey Guy" userId="eb08d5a7-8716-419d-a85f-d8b3373389b8" providerId="ADAL" clId="{0BCE3F4A-06B6-48CB-B854-5B816A42D499}" dt="2025-07-25T21:34:39.378" v="296" actId="207"/>
        <pc:sldMkLst>
          <pc:docMk/>
          <pc:sldMk cId="2713264649" sldId="313"/>
        </pc:sldMkLst>
        <pc:spChg chg="mod">
          <ac:chgData name="Audrey Guy" userId="eb08d5a7-8716-419d-a85f-d8b3373389b8" providerId="ADAL" clId="{0BCE3F4A-06B6-48CB-B854-5B816A42D499}" dt="2025-07-25T21:34:39.378" v="296" actId="207"/>
          <ac:spMkLst>
            <pc:docMk/>
            <pc:sldMk cId="2713264649" sldId="313"/>
            <ac:spMk id="11" creationId="{9EC3E3A1-7024-F292-9297-FF88254A648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libri" panose="020F0502020204030204" pitchFamily="34" charset="0"/>
              </a:defRPr>
            </a:lvl1pPr>
          </a:lstStyle>
          <a:p>
            <a:endParaRPr lang="fr-CA"/>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alibri" panose="020F0502020204030204" pitchFamily="34" charset="0"/>
              </a:defRPr>
            </a:lvl1pPr>
          </a:lstStyle>
          <a:p>
            <a:fld id="{50BFF716-3FF1-4F05-9096-37BF83FA703F}" type="datetimeFigureOut">
              <a:rPr lang="fr-CA" smtClean="0"/>
              <a:pPr/>
              <a:t>2025-08-21</a:t>
            </a:fld>
            <a:endParaRPr lang="fr-CA"/>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Calibri" panose="020F0502020204030204" pitchFamily="34" charset="0"/>
              </a:defRPr>
            </a:lvl1pPr>
          </a:lstStyle>
          <a:p>
            <a:endParaRPr lang="fr-CA"/>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Calibri" panose="020F0502020204030204" pitchFamily="34" charset="0"/>
              </a:defRPr>
            </a:lvl1pPr>
          </a:lstStyle>
          <a:p>
            <a:fld id="{9CE119AC-00BB-43F3-AA74-6C9FB7C8FFC3}" type="slidenum">
              <a:rPr lang="fr-CA" smtClean="0"/>
              <a:pPr/>
              <a:t>‹N°›</a:t>
            </a:fld>
            <a:endParaRPr lang="fr-CA"/>
          </a:p>
        </p:txBody>
      </p:sp>
    </p:spTree>
    <p:extLst>
      <p:ext uri="{BB962C8B-B14F-4D97-AF65-F5344CB8AC3E}">
        <p14:creationId xmlns:p14="http://schemas.microsoft.com/office/powerpoint/2010/main" val="26913916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alibri" panose="020F0502020204030204" pitchFamily="34" charset="0"/>
        <a:ea typeface="+mn-ea"/>
        <a:cs typeface="+mn-cs"/>
      </a:defRPr>
    </a:lvl1pPr>
    <a:lvl2pPr marL="457200" algn="l" defTabSz="914400" rtl="0" eaLnBrk="1" latinLnBrk="0" hangingPunct="1">
      <a:defRPr sz="1200" kern="1200">
        <a:solidFill>
          <a:schemeClr val="tx1"/>
        </a:solidFill>
        <a:latin typeface="Calibri" panose="020F0502020204030204" pitchFamily="34" charset="0"/>
        <a:ea typeface="+mn-ea"/>
        <a:cs typeface="+mn-cs"/>
      </a:defRPr>
    </a:lvl2pPr>
    <a:lvl3pPr marL="914400" algn="l" defTabSz="914400" rtl="0" eaLnBrk="1" latinLnBrk="0" hangingPunct="1">
      <a:defRPr sz="1200" kern="1200">
        <a:solidFill>
          <a:schemeClr val="tx1"/>
        </a:solidFill>
        <a:latin typeface="Calibri" panose="020F0502020204030204" pitchFamily="34" charset="0"/>
        <a:ea typeface="+mn-ea"/>
        <a:cs typeface="+mn-cs"/>
      </a:defRPr>
    </a:lvl3pPr>
    <a:lvl4pPr marL="1371600" algn="l" defTabSz="914400" rtl="0" eaLnBrk="1" latinLnBrk="0" hangingPunct="1">
      <a:defRPr sz="1200" kern="1200">
        <a:solidFill>
          <a:schemeClr val="tx1"/>
        </a:solidFill>
        <a:latin typeface="Calibri" panose="020F0502020204030204" pitchFamily="34" charset="0"/>
        <a:ea typeface="+mn-ea"/>
        <a:cs typeface="+mn-cs"/>
      </a:defRPr>
    </a:lvl4pPr>
    <a:lvl5pPr marL="1828800" algn="l" defTabSz="914400" rtl="0" eaLnBrk="1" latinLnBrk="0" hangingPunct="1">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fld id="{D05CF359-2D4C-43BD-8EC5-439DED17BC95}" type="slidenum">
              <a:rPr lang="fr-CA" smtClean="0"/>
              <a:t>1</a:t>
            </a:fld>
            <a:endParaRPr lang="fr-CA"/>
          </a:p>
        </p:txBody>
      </p:sp>
    </p:spTree>
    <p:extLst>
      <p:ext uri="{BB962C8B-B14F-4D97-AF65-F5344CB8AC3E}">
        <p14:creationId xmlns:p14="http://schemas.microsoft.com/office/powerpoint/2010/main" val="40207642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ATTENTION!</a:t>
            </a:r>
          </a:p>
          <a:p>
            <a:r>
              <a:rPr lang="fr-CA" dirty="0"/>
              <a:t>Vous faites écouter la capsule éducative </a:t>
            </a:r>
            <a:r>
              <a:rPr lang="fr-CA" i="1" dirty="0"/>
              <a:t>Ne presse pas! Je ne suis pas un citron… – Partie 1 </a:t>
            </a:r>
            <a:r>
              <a:rPr lang="fr-CA" dirty="0"/>
              <a:t>à vos élèves. </a:t>
            </a:r>
          </a:p>
          <a:p>
            <a:r>
              <a:rPr lang="fr-CA" b="1" dirty="0"/>
              <a:t>Pour ce faire, vous choisissez parmi les deux formats suivants celui que vous jugez le plus approprié en fonction des besoins et caractéristiques de vos élèves.</a:t>
            </a:r>
            <a:r>
              <a:rPr lang="fr-CA" dirty="0"/>
              <a:t> </a:t>
            </a:r>
          </a:p>
          <a:p>
            <a:r>
              <a:rPr lang="fr-CA" dirty="0"/>
              <a:t>Notez que les deux formats contiennent essentiellement les mêmes informations.</a:t>
            </a:r>
          </a:p>
        </p:txBody>
      </p:sp>
      <p:sp>
        <p:nvSpPr>
          <p:cNvPr id="4" name="Espace réservé du numéro de diapositive 3"/>
          <p:cNvSpPr>
            <a:spLocks noGrp="1"/>
          </p:cNvSpPr>
          <p:nvPr>
            <p:ph type="sldNum" sz="quarter" idx="5"/>
          </p:nvPr>
        </p:nvSpPr>
        <p:spPr/>
        <p:txBody>
          <a:bodyPr/>
          <a:lstStyle/>
          <a:p>
            <a:fld id="{9CE119AC-00BB-43F3-AA74-6C9FB7C8FFC3}" type="slidenum">
              <a:rPr lang="fr-CA" smtClean="0"/>
              <a:pPr/>
              <a:t>10</a:t>
            </a:fld>
            <a:endParaRPr lang="fr-CA"/>
          </a:p>
        </p:txBody>
      </p:sp>
    </p:spTree>
    <p:extLst>
      <p:ext uri="{BB962C8B-B14F-4D97-AF65-F5344CB8AC3E}">
        <p14:creationId xmlns:p14="http://schemas.microsoft.com/office/powerpoint/2010/main" val="1541593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fld id="{9CE119AC-00BB-43F3-AA74-6C9FB7C8FFC3}" type="slidenum">
              <a:rPr lang="fr-CA" smtClean="0"/>
              <a:t>18</a:t>
            </a:fld>
            <a:endParaRPr lang="fr-CA"/>
          </a:p>
        </p:txBody>
      </p:sp>
    </p:spTree>
    <p:extLst>
      <p:ext uri="{BB962C8B-B14F-4D97-AF65-F5344CB8AC3E}">
        <p14:creationId xmlns:p14="http://schemas.microsoft.com/office/powerpoint/2010/main" val="5203187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ATTENTION! </a:t>
            </a:r>
          </a:p>
          <a:p>
            <a:r>
              <a:rPr lang="fr-CA" dirty="0"/>
              <a:t>Vous faites écouter la capsule éducative </a:t>
            </a:r>
            <a:r>
              <a:rPr lang="fr-CA" b="0" i="1" dirty="0"/>
              <a:t>Ne presse pas! Je ne suis pas un citron… – Partie 2 </a:t>
            </a:r>
            <a:r>
              <a:rPr lang="fr-CA" dirty="0"/>
              <a:t>aux élèves. </a:t>
            </a:r>
          </a:p>
          <a:p>
            <a:r>
              <a:rPr lang="fr-CA" b="1" dirty="0"/>
              <a:t>Assurez-vous ici de prendre le même format que celui utilisé précédemment</a:t>
            </a:r>
            <a:r>
              <a:rPr lang="fr-CA" dirty="0"/>
              <a:t>.</a:t>
            </a:r>
          </a:p>
        </p:txBody>
      </p:sp>
      <p:sp>
        <p:nvSpPr>
          <p:cNvPr id="4" name="Espace réservé du numéro de diapositive 3"/>
          <p:cNvSpPr>
            <a:spLocks noGrp="1"/>
          </p:cNvSpPr>
          <p:nvPr>
            <p:ph type="sldNum" sz="quarter" idx="5"/>
          </p:nvPr>
        </p:nvSpPr>
        <p:spPr/>
        <p:txBody>
          <a:bodyPr/>
          <a:lstStyle/>
          <a:p>
            <a:fld id="{9CE119AC-00BB-43F3-AA74-6C9FB7C8FFC3}" type="slidenum">
              <a:rPr lang="fr-CA" smtClean="0"/>
              <a:pPr/>
              <a:t>20</a:t>
            </a:fld>
            <a:endParaRPr lang="fr-CA"/>
          </a:p>
        </p:txBody>
      </p:sp>
    </p:spTree>
    <p:extLst>
      <p:ext uri="{BB962C8B-B14F-4D97-AF65-F5344CB8AC3E}">
        <p14:creationId xmlns:p14="http://schemas.microsoft.com/office/powerpoint/2010/main" val="32290853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fld id="{D05CF359-2D4C-43BD-8EC5-439DED17BC95}" type="slidenum">
              <a:rPr lang="fr-CA" smtClean="0"/>
              <a:t>21</a:t>
            </a:fld>
            <a:endParaRPr lang="fr-CA"/>
          </a:p>
        </p:txBody>
      </p:sp>
    </p:spTree>
    <p:extLst>
      <p:ext uri="{BB962C8B-B14F-4D97-AF65-F5344CB8AC3E}">
        <p14:creationId xmlns:p14="http://schemas.microsoft.com/office/powerpoint/2010/main" val="4371638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4DB137-E3B7-F2F9-43E5-D90DB09E191D}"/>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CA"/>
          </a:p>
        </p:txBody>
      </p:sp>
      <p:sp>
        <p:nvSpPr>
          <p:cNvPr id="3" name="Sous-titre 2">
            <a:extLst>
              <a:ext uri="{FF2B5EF4-FFF2-40B4-BE49-F238E27FC236}">
                <a16:creationId xmlns:a16="http://schemas.microsoft.com/office/drawing/2014/main" id="{0C655AC9-41D2-4F42-000F-042FCEE6ACA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CA"/>
          </a:p>
        </p:txBody>
      </p:sp>
      <p:sp>
        <p:nvSpPr>
          <p:cNvPr id="4" name="Espace réservé de la date 3">
            <a:extLst>
              <a:ext uri="{FF2B5EF4-FFF2-40B4-BE49-F238E27FC236}">
                <a16:creationId xmlns:a16="http://schemas.microsoft.com/office/drawing/2014/main" id="{5AA0F720-EA6F-EDE3-8B2C-4D1B88ECF46E}"/>
              </a:ext>
            </a:extLst>
          </p:cNvPr>
          <p:cNvSpPr>
            <a:spLocks noGrp="1"/>
          </p:cNvSpPr>
          <p:nvPr>
            <p:ph type="dt" sz="half" idx="10"/>
          </p:nvPr>
        </p:nvSpPr>
        <p:spPr/>
        <p:txBody>
          <a:bodyPr/>
          <a:lstStyle/>
          <a:p>
            <a:fld id="{B704DD63-0F96-4CF1-BB21-47E109F47A33}" type="datetimeFigureOut">
              <a:rPr lang="fr-CA" smtClean="0"/>
              <a:t>2025-08-21</a:t>
            </a:fld>
            <a:endParaRPr lang="fr-CA"/>
          </a:p>
        </p:txBody>
      </p:sp>
      <p:sp>
        <p:nvSpPr>
          <p:cNvPr id="5" name="Espace réservé du pied de page 4">
            <a:extLst>
              <a:ext uri="{FF2B5EF4-FFF2-40B4-BE49-F238E27FC236}">
                <a16:creationId xmlns:a16="http://schemas.microsoft.com/office/drawing/2014/main" id="{F1DC3E4A-F9DF-D102-E3CF-C882B573ACBF}"/>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B9A762CC-AE81-96A2-7CA4-C323533D9101}"/>
              </a:ext>
            </a:extLst>
          </p:cNvPr>
          <p:cNvSpPr>
            <a:spLocks noGrp="1"/>
          </p:cNvSpPr>
          <p:nvPr>
            <p:ph type="sldNum" sz="quarter" idx="12"/>
          </p:nvPr>
        </p:nvSpPr>
        <p:spPr/>
        <p:txBody>
          <a:bodyPr/>
          <a:lstStyle/>
          <a:p>
            <a:fld id="{84157F9E-8D31-42DF-9258-B7C5A17700CA}" type="slidenum">
              <a:rPr lang="fr-CA" smtClean="0"/>
              <a:t>‹N°›</a:t>
            </a:fld>
            <a:endParaRPr lang="fr-CA"/>
          </a:p>
        </p:txBody>
      </p:sp>
    </p:spTree>
    <p:extLst>
      <p:ext uri="{BB962C8B-B14F-4D97-AF65-F5344CB8AC3E}">
        <p14:creationId xmlns:p14="http://schemas.microsoft.com/office/powerpoint/2010/main" val="3110871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84067CE-DDAD-743D-0F91-22CF6923FFDB}"/>
              </a:ext>
            </a:extLst>
          </p:cNvPr>
          <p:cNvSpPr>
            <a:spLocks noGrp="1"/>
          </p:cNvSpPr>
          <p:nvPr>
            <p:ph type="title"/>
          </p:nvPr>
        </p:nvSpPr>
        <p:spPr/>
        <p:txBody>
          <a:bodyPr/>
          <a:lstStyle/>
          <a:p>
            <a:r>
              <a:rPr lang="fr-FR"/>
              <a:t>Modifiez le style du titre</a:t>
            </a:r>
            <a:endParaRPr lang="fr-CA"/>
          </a:p>
        </p:txBody>
      </p:sp>
      <p:sp>
        <p:nvSpPr>
          <p:cNvPr id="3" name="Espace réservé du texte vertical 2">
            <a:extLst>
              <a:ext uri="{FF2B5EF4-FFF2-40B4-BE49-F238E27FC236}">
                <a16:creationId xmlns:a16="http://schemas.microsoft.com/office/drawing/2014/main" id="{D038380B-C917-DE7C-A1E8-DFC3D67C33D0}"/>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3D1AABBD-64F3-0EC8-EB6A-4EC90C105A79}"/>
              </a:ext>
            </a:extLst>
          </p:cNvPr>
          <p:cNvSpPr>
            <a:spLocks noGrp="1"/>
          </p:cNvSpPr>
          <p:nvPr>
            <p:ph type="dt" sz="half" idx="10"/>
          </p:nvPr>
        </p:nvSpPr>
        <p:spPr/>
        <p:txBody>
          <a:bodyPr/>
          <a:lstStyle/>
          <a:p>
            <a:fld id="{B704DD63-0F96-4CF1-BB21-47E109F47A33}" type="datetimeFigureOut">
              <a:rPr lang="fr-CA" smtClean="0"/>
              <a:t>2025-08-21</a:t>
            </a:fld>
            <a:endParaRPr lang="fr-CA"/>
          </a:p>
        </p:txBody>
      </p:sp>
      <p:sp>
        <p:nvSpPr>
          <p:cNvPr id="5" name="Espace réservé du pied de page 4">
            <a:extLst>
              <a:ext uri="{FF2B5EF4-FFF2-40B4-BE49-F238E27FC236}">
                <a16:creationId xmlns:a16="http://schemas.microsoft.com/office/drawing/2014/main" id="{EB2A87A2-29D2-C8CE-1D28-7F0832291E3C}"/>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E1011C41-549E-A1A5-D30B-23AB69C9D35C}"/>
              </a:ext>
            </a:extLst>
          </p:cNvPr>
          <p:cNvSpPr>
            <a:spLocks noGrp="1"/>
          </p:cNvSpPr>
          <p:nvPr>
            <p:ph type="sldNum" sz="quarter" idx="12"/>
          </p:nvPr>
        </p:nvSpPr>
        <p:spPr/>
        <p:txBody>
          <a:bodyPr/>
          <a:lstStyle/>
          <a:p>
            <a:fld id="{84157F9E-8D31-42DF-9258-B7C5A17700CA}" type="slidenum">
              <a:rPr lang="fr-CA" smtClean="0"/>
              <a:t>‹N°›</a:t>
            </a:fld>
            <a:endParaRPr lang="fr-CA"/>
          </a:p>
        </p:txBody>
      </p:sp>
    </p:spTree>
    <p:extLst>
      <p:ext uri="{BB962C8B-B14F-4D97-AF65-F5344CB8AC3E}">
        <p14:creationId xmlns:p14="http://schemas.microsoft.com/office/powerpoint/2010/main" val="32071641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C9580DF8-9996-7CE1-B508-97BC6F223646}"/>
              </a:ext>
            </a:extLst>
          </p:cNvPr>
          <p:cNvSpPr>
            <a:spLocks noGrp="1"/>
          </p:cNvSpPr>
          <p:nvPr>
            <p:ph type="title" orient="vert"/>
          </p:nvPr>
        </p:nvSpPr>
        <p:spPr>
          <a:xfrm>
            <a:off x="8724900" y="365125"/>
            <a:ext cx="2628900" cy="5811838"/>
          </a:xfrm>
        </p:spPr>
        <p:txBody>
          <a:bodyPr vert="eaVert"/>
          <a:lstStyle/>
          <a:p>
            <a:r>
              <a:rPr lang="fr-FR"/>
              <a:t>Modifiez le style du titre</a:t>
            </a:r>
            <a:endParaRPr lang="fr-CA"/>
          </a:p>
        </p:txBody>
      </p:sp>
      <p:sp>
        <p:nvSpPr>
          <p:cNvPr id="3" name="Espace réservé du texte vertical 2">
            <a:extLst>
              <a:ext uri="{FF2B5EF4-FFF2-40B4-BE49-F238E27FC236}">
                <a16:creationId xmlns:a16="http://schemas.microsoft.com/office/drawing/2014/main" id="{05810BC8-A29C-5388-887E-BD7154C04B8E}"/>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9F66D17C-0B6C-5626-FC89-CF4DF6D10587}"/>
              </a:ext>
            </a:extLst>
          </p:cNvPr>
          <p:cNvSpPr>
            <a:spLocks noGrp="1"/>
          </p:cNvSpPr>
          <p:nvPr>
            <p:ph type="dt" sz="half" idx="10"/>
          </p:nvPr>
        </p:nvSpPr>
        <p:spPr/>
        <p:txBody>
          <a:bodyPr/>
          <a:lstStyle/>
          <a:p>
            <a:fld id="{B704DD63-0F96-4CF1-BB21-47E109F47A33}" type="datetimeFigureOut">
              <a:rPr lang="fr-CA" smtClean="0"/>
              <a:t>2025-08-21</a:t>
            </a:fld>
            <a:endParaRPr lang="fr-CA"/>
          </a:p>
        </p:txBody>
      </p:sp>
      <p:sp>
        <p:nvSpPr>
          <p:cNvPr id="5" name="Espace réservé du pied de page 4">
            <a:extLst>
              <a:ext uri="{FF2B5EF4-FFF2-40B4-BE49-F238E27FC236}">
                <a16:creationId xmlns:a16="http://schemas.microsoft.com/office/drawing/2014/main" id="{738D5639-D83E-1D6C-5325-CD573B19F774}"/>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4E880A42-F890-C1B0-E88E-6211407A025F}"/>
              </a:ext>
            </a:extLst>
          </p:cNvPr>
          <p:cNvSpPr>
            <a:spLocks noGrp="1"/>
          </p:cNvSpPr>
          <p:nvPr>
            <p:ph type="sldNum" sz="quarter" idx="12"/>
          </p:nvPr>
        </p:nvSpPr>
        <p:spPr/>
        <p:txBody>
          <a:bodyPr/>
          <a:lstStyle/>
          <a:p>
            <a:fld id="{84157F9E-8D31-42DF-9258-B7C5A17700CA}" type="slidenum">
              <a:rPr lang="fr-CA" smtClean="0"/>
              <a:t>‹N°›</a:t>
            </a:fld>
            <a:endParaRPr lang="fr-CA"/>
          </a:p>
        </p:txBody>
      </p:sp>
    </p:spTree>
    <p:extLst>
      <p:ext uri="{BB962C8B-B14F-4D97-AF65-F5344CB8AC3E}">
        <p14:creationId xmlns:p14="http://schemas.microsoft.com/office/powerpoint/2010/main" val="3668721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BAC2ADB-E82A-63BB-702D-6480E02E714E}"/>
              </a:ext>
            </a:extLst>
          </p:cNvPr>
          <p:cNvSpPr>
            <a:spLocks noGrp="1"/>
          </p:cNvSpPr>
          <p:nvPr>
            <p:ph type="title"/>
          </p:nvPr>
        </p:nvSpPr>
        <p:spPr/>
        <p:txBody>
          <a:bodyPr/>
          <a:lstStyle/>
          <a:p>
            <a:r>
              <a:rPr lang="fr-FR"/>
              <a:t>Modifiez le style du titre</a:t>
            </a:r>
            <a:endParaRPr lang="fr-CA"/>
          </a:p>
        </p:txBody>
      </p:sp>
      <p:sp>
        <p:nvSpPr>
          <p:cNvPr id="3" name="Espace réservé du contenu 2">
            <a:extLst>
              <a:ext uri="{FF2B5EF4-FFF2-40B4-BE49-F238E27FC236}">
                <a16:creationId xmlns:a16="http://schemas.microsoft.com/office/drawing/2014/main" id="{0E7385C8-D64B-78C6-11BB-E86902FB2F82}"/>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8354520A-D573-4A1F-3CA6-20DEB7AF3A1B}"/>
              </a:ext>
            </a:extLst>
          </p:cNvPr>
          <p:cNvSpPr>
            <a:spLocks noGrp="1"/>
          </p:cNvSpPr>
          <p:nvPr>
            <p:ph type="dt" sz="half" idx="10"/>
          </p:nvPr>
        </p:nvSpPr>
        <p:spPr/>
        <p:txBody>
          <a:bodyPr/>
          <a:lstStyle/>
          <a:p>
            <a:fld id="{B704DD63-0F96-4CF1-BB21-47E109F47A33}" type="datetimeFigureOut">
              <a:rPr lang="fr-CA" smtClean="0"/>
              <a:t>2025-08-21</a:t>
            </a:fld>
            <a:endParaRPr lang="fr-CA"/>
          </a:p>
        </p:txBody>
      </p:sp>
      <p:sp>
        <p:nvSpPr>
          <p:cNvPr id="5" name="Espace réservé du pied de page 4">
            <a:extLst>
              <a:ext uri="{FF2B5EF4-FFF2-40B4-BE49-F238E27FC236}">
                <a16:creationId xmlns:a16="http://schemas.microsoft.com/office/drawing/2014/main" id="{4EA87246-011A-C1BC-7A36-AB1B5605D2B9}"/>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FCC8D98A-EE82-94EE-1936-C933D1F37D85}"/>
              </a:ext>
            </a:extLst>
          </p:cNvPr>
          <p:cNvSpPr>
            <a:spLocks noGrp="1"/>
          </p:cNvSpPr>
          <p:nvPr>
            <p:ph type="sldNum" sz="quarter" idx="12"/>
          </p:nvPr>
        </p:nvSpPr>
        <p:spPr/>
        <p:txBody>
          <a:bodyPr/>
          <a:lstStyle/>
          <a:p>
            <a:fld id="{84157F9E-8D31-42DF-9258-B7C5A17700CA}" type="slidenum">
              <a:rPr lang="fr-CA" smtClean="0"/>
              <a:t>‹N°›</a:t>
            </a:fld>
            <a:endParaRPr lang="fr-CA"/>
          </a:p>
        </p:txBody>
      </p:sp>
    </p:spTree>
    <p:extLst>
      <p:ext uri="{BB962C8B-B14F-4D97-AF65-F5344CB8AC3E}">
        <p14:creationId xmlns:p14="http://schemas.microsoft.com/office/powerpoint/2010/main" val="2896834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B848EFE-DA9F-DD39-AA61-6FE22C7EB3AE}"/>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CA"/>
          </a:p>
        </p:txBody>
      </p:sp>
      <p:sp>
        <p:nvSpPr>
          <p:cNvPr id="3" name="Espace réservé du texte 2">
            <a:extLst>
              <a:ext uri="{FF2B5EF4-FFF2-40B4-BE49-F238E27FC236}">
                <a16:creationId xmlns:a16="http://schemas.microsoft.com/office/drawing/2014/main" id="{882DF2E6-EAEC-3939-FC5C-F7769C4B709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4686BEB2-4992-1422-49C6-85219ABA8700}"/>
              </a:ext>
            </a:extLst>
          </p:cNvPr>
          <p:cNvSpPr>
            <a:spLocks noGrp="1"/>
          </p:cNvSpPr>
          <p:nvPr>
            <p:ph type="dt" sz="half" idx="10"/>
          </p:nvPr>
        </p:nvSpPr>
        <p:spPr/>
        <p:txBody>
          <a:bodyPr/>
          <a:lstStyle/>
          <a:p>
            <a:fld id="{B704DD63-0F96-4CF1-BB21-47E109F47A33}" type="datetimeFigureOut">
              <a:rPr lang="fr-CA" smtClean="0"/>
              <a:t>2025-08-21</a:t>
            </a:fld>
            <a:endParaRPr lang="fr-CA"/>
          </a:p>
        </p:txBody>
      </p:sp>
      <p:sp>
        <p:nvSpPr>
          <p:cNvPr id="5" name="Espace réservé du pied de page 4">
            <a:extLst>
              <a:ext uri="{FF2B5EF4-FFF2-40B4-BE49-F238E27FC236}">
                <a16:creationId xmlns:a16="http://schemas.microsoft.com/office/drawing/2014/main" id="{2717DA62-DC23-7542-903F-130D9855D19F}"/>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B0117638-F1F8-E99B-3FA3-75C83DA510D2}"/>
              </a:ext>
            </a:extLst>
          </p:cNvPr>
          <p:cNvSpPr>
            <a:spLocks noGrp="1"/>
          </p:cNvSpPr>
          <p:nvPr>
            <p:ph type="sldNum" sz="quarter" idx="12"/>
          </p:nvPr>
        </p:nvSpPr>
        <p:spPr/>
        <p:txBody>
          <a:bodyPr/>
          <a:lstStyle/>
          <a:p>
            <a:fld id="{84157F9E-8D31-42DF-9258-B7C5A17700CA}" type="slidenum">
              <a:rPr lang="fr-CA" smtClean="0"/>
              <a:t>‹N°›</a:t>
            </a:fld>
            <a:endParaRPr lang="fr-CA"/>
          </a:p>
        </p:txBody>
      </p:sp>
    </p:spTree>
    <p:extLst>
      <p:ext uri="{BB962C8B-B14F-4D97-AF65-F5344CB8AC3E}">
        <p14:creationId xmlns:p14="http://schemas.microsoft.com/office/powerpoint/2010/main" val="3671125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EBD112-01FA-25E7-FBAF-56FC2658EB8C}"/>
              </a:ext>
            </a:extLst>
          </p:cNvPr>
          <p:cNvSpPr>
            <a:spLocks noGrp="1"/>
          </p:cNvSpPr>
          <p:nvPr>
            <p:ph type="title"/>
          </p:nvPr>
        </p:nvSpPr>
        <p:spPr/>
        <p:txBody>
          <a:bodyPr/>
          <a:lstStyle/>
          <a:p>
            <a:r>
              <a:rPr lang="fr-FR"/>
              <a:t>Modifiez le style du titre</a:t>
            </a:r>
            <a:endParaRPr lang="fr-CA"/>
          </a:p>
        </p:txBody>
      </p:sp>
      <p:sp>
        <p:nvSpPr>
          <p:cNvPr id="3" name="Espace réservé du contenu 2">
            <a:extLst>
              <a:ext uri="{FF2B5EF4-FFF2-40B4-BE49-F238E27FC236}">
                <a16:creationId xmlns:a16="http://schemas.microsoft.com/office/drawing/2014/main" id="{C025D86E-CF90-B599-124E-8A0838E007B9}"/>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contenu 3">
            <a:extLst>
              <a:ext uri="{FF2B5EF4-FFF2-40B4-BE49-F238E27FC236}">
                <a16:creationId xmlns:a16="http://schemas.microsoft.com/office/drawing/2014/main" id="{FFA48D81-5251-7C73-39C1-5AB703BA3B32}"/>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e la date 4">
            <a:extLst>
              <a:ext uri="{FF2B5EF4-FFF2-40B4-BE49-F238E27FC236}">
                <a16:creationId xmlns:a16="http://schemas.microsoft.com/office/drawing/2014/main" id="{EA095900-9898-29FB-F08E-234EAF2F441D}"/>
              </a:ext>
            </a:extLst>
          </p:cNvPr>
          <p:cNvSpPr>
            <a:spLocks noGrp="1"/>
          </p:cNvSpPr>
          <p:nvPr>
            <p:ph type="dt" sz="half" idx="10"/>
          </p:nvPr>
        </p:nvSpPr>
        <p:spPr/>
        <p:txBody>
          <a:bodyPr/>
          <a:lstStyle/>
          <a:p>
            <a:fld id="{B704DD63-0F96-4CF1-BB21-47E109F47A33}" type="datetimeFigureOut">
              <a:rPr lang="fr-CA" smtClean="0"/>
              <a:t>2025-08-21</a:t>
            </a:fld>
            <a:endParaRPr lang="fr-CA"/>
          </a:p>
        </p:txBody>
      </p:sp>
      <p:sp>
        <p:nvSpPr>
          <p:cNvPr id="6" name="Espace réservé du pied de page 5">
            <a:extLst>
              <a:ext uri="{FF2B5EF4-FFF2-40B4-BE49-F238E27FC236}">
                <a16:creationId xmlns:a16="http://schemas.microsoft.com/office/drawing/2014/main" id="{4DF909E6-A242-50C2-6638-6181DCA7A060}"/>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8A0A7343-8AA0-AF32-7826-095EBF2E0269}"/>
              </a:ext>
            </a:extLst>
          </p:cNvPr>
          <p:cNvSpPr>
            <a:spLocks noGrp="1"/>
          </p:cNvSpPr>
          <p:nvPr>
            <p:ph type="sldNum" sz="quarter" idx="12"/>
          </p:nvPr>
        </p:nvSpPr>
        <p:spPr/>
        <p:txBody>
          <a:bodyPr/>
          <a:lstStyle/>
          <a:p>
            <a:fld id="{84157F9E-8D31-42DF-9258-B7C5A17700CA}" type="slidenum">
              <a:rPr lang="fr-CA" smtClean="0"/>
              <a:t>‹N°›</a:t>
            </a:fld>
            <a:endParaRPr lang="fr-CA"/>
          </a:p>
        </p:txBody>
      </p:sp>
    </p:spTree>
    <p:extLst>
      <p:ext uri="{BB962C8B-B14F-4D97-AF65-F5344CB8AC3E}">
        <p14:creationId xmlns:p14="http://schemas.microsoft.com/office/powerpoint/2010/main" val="340864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DC2FDF4-1E20-7F92-F810-966A19CB9EB0}"/>
              </a:ext>
            </a:extLst>
          </p:cNvPr>
          <p:cNvSpPr>
            <a:spLocks noGrp="1"/>
          </p:cNvSpPr>
          <p:nvPr>
            <p:ph type="title"/>
          </p:nvPr>
        </p:nvSpPr>
        <p:spPr>
          <a:xfrm>
            <a:off x="839788" y="365125"/>
            <a:ext cx="10515600" cy="1325563"/>
          </a:xfrm>
        </p:spPr>
        <p:txBody>
          <a:bodyPr/>
          <a:lstStyle/>
          <a:p>
            <a:r>
              <a:rPr lang="fr-FR"/>
              <a:t>Modifiez le style du titre</a:t>
            </a:r>
            <a:endParaRPr lang="fr-CA"/>
          </a:p>
        </p:txBody>
      </p:sp>
      <p:sp>
        <p:nvSpPr>
          <p:cNvPr id="3" name="Espace réservé du texte 2">
            <a:extLst>
              <a:ext uri="{FF2B5EF4-FFF2-40B4-BE49-F238E27FC236}">
                <a16:creationId xmlns:a16="http://schemas.microsoft.com/office/drawing/2014/main" id="{5EB493E5-C5DC-B6E7-A3A5-35D0E803967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D811DC81-1FE4-E93B-6CC6-6DE0F3156040}"/>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u texte 4">
            <a:extLst>
              <a:ext uri="{FF2B5EF4-FFF2-40B4-BE49-F238E27FC236}">
                <a16:creationId xmlns:a16="http://schemas.microsoft.com/office/drawing/2014/main" id="{C40591D2-D76A-3D85-996C-80205A788BC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908AA373-9E91-008C-4CBA-006EC839E514}"/>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7" name="Espace réservé de la date 6">
            <a:extLst>
              <a:ext uri="{FF2B5EF4-FFF2-40B4-BE49-F238E27FC236}">
                <a16:creationId xmlns:a16="http://schemas.microsoft.com/office/drawing/2014/main" id="{6DE23C92-0797-83F8-8158-DA8BE2D28FE6}"/>
              </a:ext>
            </a:extLst>
          </p:cNvPr>
          <p:cNvSpPr>
            <a:spLocks noGrp="1"/>
          </p:cNvSpPr>
          <p:nvPr>
            <p:ph type="dt" sz="half" idx="10"/>
          </p:nvPr>
        </p:nvSpPr>
        <p:spPr/>
        <p:txBody>
          <a:bodyPr/>
          <a:lstStyle/>
          <a:p>
            <a:fld id="{B704DD63-0F96-4CF1-BB21-47E109F47A33}" type="datetimeFigureOut">
              <a:rPr lang="fr-CA" smtClean="0"/>
              <a:t>2025-08-21</a:t>
            </a:fld>
            <a:endParaRPr lang="fr-CA"/>
          </a:p>
        </p:txBody>
      </p:sp>
      <p:sp>
        <p:nvSpPr>
          <p:cNvPr id="8" name="Espace réservé du pied de page 7">
            <a:extLst>
              <a:ext uri="{FF2B5EF4-FFF2-40B4-BE49-F238E27FC236}">
                <a16:creationId xmlns:a16="http://schemas.microsoft.com/office/drawing/2014/main" id="{D6575E99-F869-632F-2DCF-A8BC7EC771F9}"/>
              </a:ext>
            </a:extLst>
          </p:cNvPr>
          <p:cNvSpPr>
            <a:spLocks noGrp="1"/>
          </p:cNvSpPr>
          <p:nvPr>
            <p:ph type="ftr" sz="quarter" idx="11"/>
          </p:nvPr>
        </p:nvSpPr>
        <p:spPr/>
        <p:txBody>
          <a:bodyPr/>
          <a:lstStyle/>
          <a:p>
            <a:endParaRPr lang="fr-CA"/>
          </a:p>
        </p:txBody>
      </p:sp>
      <p:sp>
        <p:nvSpPr>
          <p:cNvPr id="9" name="Espace réservé du numéro de diapositive 8">
            <a:extLst>
              <a:ext uri="{FF2B5EF4-FFF2-40B4-BE49-F238E27FC236}">
                <a16:creationId xmlns:a16="http://schemas.microsoft.com/office/drawing/2014/main" id="{4BD65C8D-DDAF-3560-7780-BBB7588C2ADB}"/>
              </a:ext>
            </a:extLst>
          </p:cNvPr>
          <p:cNvSpPr>
            <a:spLocks noGrp="1"/>
          </p:cNvSpPr>
          <p:nvPr>
            <p:ph type="sldNum" sz="quarter" idx="12"/>
          </p:nvPr>
        </p:nvSpPr>
        <p:spPr/>
        <p:txBody>
          <a:bodyPr/>
          <a:lstStyle/>
          <a:p>
            <a:fld id="{84157F9E-8D31-42DF-9258-B7C5A17700CA}" type="slidenum">
              <a:rPr lang="fr-CA" smtClean="0"/>
              <a:t>‹N°›</a:t>
            </a:fld>
            <a:endParaRPr lang="fr-CA"/>
          </a:p>
        </p:txBody>
      </p:sp>
    </p:spTree>
    <p:extLst>
      <p:ext uri="{BB962C8B-B14F-4D97-AF65-F5344CB8AC3E}">
        <p14:creationId xmlns:p14="http://schemas.microsoft.com/office/powerpoint/2010/main" val="643168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24D062-1C23-7822-53A8-6008511CD29F}"/>
              </a:ext>
            </a:extLst>
          </p:cNvPr>
          <p:cNvSpPr>
            <a:spLocks noGrp="1"/>
          </p:cNvSpPr>
          <p:nvPr>
            <p:ph type="title"/>
          </p:nvPr>
        </p:nvSpPr>
        <p:spPr/>
        <p:txBody>
          <a:bodyPr/>
          <a:lstStyle/>
          <a:p>
            <a:r>
              <a:rPr lang="fr-FR"/>
              <a:t>Modifiez le style du titre</a:t>
            </a:r>
            <a:endParaRPr lang="fr-CA"/>
          </a:p>
        </p:txBody>
      </p:sp>
      <p:sp>
        <p:nvSpPr>
          <p:cNvPr id="3" name="Espace réservé de la date 2">
            <a:extLst>
              <a:ext uri="{FF2B5EF4-FFF2-40B4-BE49-F238E27FC236}">
                <a16:creationId xmlns:a16="http://schemas.microsoft.com/office/drawing/2014/main" id="{84432BA0-C327-5EF2-A282-964B79994C80}"/>
              </a:ext>
            </a:extLst>
          </p:cNvPr>
          <p:cNvSpPr>
            <a:spLocks noGrp="1"/>
          </p:cNvSpPr>
          <p:nvPr>
            <p:ph type="dt" sz="half" idx="10"/>
          </p:nvPr>
        </p:nvSpPr>
        <p:spPr/>
        <p:txBody>
          <a:bodyPr/>
          <a:lstStyle/>
          <a:p>
            <a:fld id="{B704DD63-0F96-4CF1-BB21-47E109F47A33}" type="datetimeFigureOut">
              <a:rPr lang="fr-CA" smtClean="0"/>
              <a:t>2025-08-21</a:t>
            </a:fld>
            <a:endParaRPr lang="fr-CA"/>
          </a:p>
        </p:txBody>
      </p:sp>
      <p:sp>
        <p:nvSpPr>
          <p:cNvPr id="4" name="Espace réservé du pied de page 3">
            <a:extLst>
              <a:ext uri="{FF2B5EF4-FFF2-40B4-BE49-F238E27FC236}">
                <a16:creationId xmlns:a16="http://schemas.microsoft.com/office/drawing/2014/main" id="{303A6408-5AC9-5BC8-96EF-9B570B46710D}"/>
              </a:ext>
            </a:extLst>
          </p:cNvPr>
          <p:cNvSpPr>
            <a:spLocks noGrp="1"/>
          </p:cNvSpPr>
          <p:nvPr>
            <p:ph type="ftr" sz="quarter" idx="11"/>
          </p:nvPr>
        </p:nvSpPr>
        <p:spPr/>
        <p:txBody>
          <a:bodyPr/>
          <a:lstStyle/>
          <a:p>
            <a:endParaRPr lang="fr-CA"/>
          </a:p>
        </p:txBody>
      </p:sp>
      <p:sp>
        <p:nvSpPr>
          <p:cNvPr id="5" name="Espace réservé du numéro de diapositive 4">
            <a:extLst>
              <a:ext uri="{FF2B5EF4-FFF2-40B4-BE49-F238E27FC236}">
                <a16:creationId xmlns:a16="http://schemas.microsoft.com/office/drawing/2014/main" id="{127BBE47-81E1-8098-3872-BF76FFC458EC}"/>
              </a:ext>
            </a:extLst>
          </p:cNvPr>
          <p:cNvSpPr>
            <a:spLocks noGrp="1"/>
          </p:cNvSpPr>
          <p:nvPr>
            <p:ph type="sldNum" sz="quarter" idx="12"/>
          </p:nvPr>
        </p:nvSpPr>
        <p:spPr/>
        <p:txBody>
          <a:bodyPr/>
          <a:lstStyle/>
          <a:p>
            <a:fld id="{84157F9E-8D31-42DF-9258-B7C5A17700CA}" type="slidenum">
              <a:rPr lang="fr-CA" smtClean="0"/>
              <a:t>‹N°›</a:t>
            </a:fld>
            <a:endParaRPr lang="fr-CA"/>
          </a:p>
        </p:txBody>
      </p:sp>
    </p:spTree>
    <p:extLst>
      <p:ext uri="{BB962C8B-B14F-4D97-AF65-F5344CB8AC3E}">
        <p14:creationId xmlns:p14="http://schemas.microsoft.com/office/powerpoint/2010/main" val="32016998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C7A92B86-0924-1EC3-1E11-423B02FA7B8B}"/>
              </a:ext>
            </a:extLst>
          </p:cNvPr>
          <p:cNvSpPr>
            <a:spLocks noGrp="1"/>
          </p:cNvSpPr>
          <p:nvPr>
            <p:ph type="dt" sz="half" idx="10"/>
          </p:nvPr>
        </p:nvSpPr>
        <p:spPr/>
        <p:txBody>
          <a:bodyPr/>
          <a:lstStyle/>
          <a:p>
            <a:fld id="{B704DD63-0F96-4CF1-BB21-47E109F47A33}" type="datetimeFigureOut">
              <a:rPr lang="fr-CA" smtClean="0"/>
              <a:t>2025-08-21</a:t>
            </a:fld>
            <a:endParaRPr lang="fr-CA"/>
          </a:p>
        </p:txBody>
      </p:sp>
      <p:sp>
        <p:nvSpPr>
          <p:cNvPr id="3" name="Espace réservé du pied de page 2">
            <a:extLst>
              <a:ext uri="{FF2B5EF4-FFF2-40B4-BE49-F238E27FC236}">
                <a16:creationId xmlns:a16="http://schemas.microsoft.com/office/drawing/2014/main" id="{BA9D4AB8-50E6-7CF7-FB19-D35E753CCD7F}"/>
              </a:ext>
            </a:extLst>
          </p:cNvPr>
          <p:cNvSpPr>
            <a:spLocks noGrp="1"/>
          </p:cNvSpPr>
          <p:nvPr>
            <p:ph type="ftr" sz="quarter" idx="11"/>
          </p:nvPr>
        </p:nvSpPr>
        <p:spPr/>
        <p:txBody>
          <a:bodyPr/>
          <a:lstStyle/>
          <a:p>
            <a:endParaRPr lang="fr-CA"/>
          </a:p>
        </p:txBody>
      </p:sp>
      <p:sp>
        <p:nvSpPr>
          <p:cNvPr id="4" name="Espace réservé du numéro de diapositive 3">
            <a:extLst>
              <a:ext uri="{FF2B5EF4-FFF2-40B4-BE49-F238E27FC236}">
                <a16:creationId xmlns:a16="http://schemas.microsoft.com/office/drawing/2014/main" id="{B1014485-5DB6-0D88-36C9-E5F37F190DBF}"/>
              </a:ext>
            </a:extLst>
          </p:cNvPr>
          <p:cNvSpPr>
            <a:spLocks noGrp="1"/>
          </p:cNvSpPr>
          <p:nvPr>
            <p:ph type="sldNum" sz="quarter" idx="12"/>
          </p:nvPr>
        </p:nvSpPr>
        <p:spPr/>
        <p:txBody>
          <a:bodyPr/>
          <a:lstStyle/>
          <a:p>
            <a:fld id="{84157F9E-8D31-42DF-9258-B7C5A17700CA}" type="slidenum">
              <a:rPr lang="fr-CA" smtClean="0"/>
              <a:t>‹N°›</a:t>
            </a:fld>
            <a:endParaRPr lang="fr-CA"/>
          </a:p>
        </p:txBody>
      </p:sp>
    </p:spTree>
    <p:extLst>
      <p:ext uri="{BB962C8B-B14F-4D97-AF65-F5344CB8AC3E}">
        <p14:creationId xmlns:p14="http://schemas.microsoft.com/office/powerpoint/2010/main" val="1826580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1E7D7CB-4B09-689F-306B-9C8B6BE99921}"/>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A"/>
          </a:p>
        </p:txBody>
      </p:sp>
      <p:sp>
        <p:nvSpPr>
          <p:cNvPr id="3" name="Espace réservé du contenu 2">
            <a:extLst>
              <a:ext uri="{FF2B5EF4-FFF2-40B4-BE49-F238E27FC236}">
                <a16:creationId xmlns:a16="http://schemas.microsoft.com/office/drawing/2014/main" id="{F6AB8508-7068-9623-EF58-EEF32ED513E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texte 3">
            <a:extLst>
              <a:ext uri="{FF2B5EF4-FFF2-40B4-BE49-F238E27FC236}">
                <a16:creationId xmlns:a16="http://schemas.microsoft.com/office/drawing/2014/main" id="{33656EEF-CE7A-4CE7-E3D2-05F83C072A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B9D3DEBA-84C0-3C8F-7425-F7E064551B08}"/>
              </a:ext>
            </a:extLst>
          </p:cNvPr>
          <p:cNvSpPr>
            <a:spLocks noGrp="1"/>
          </p:cNvSpPr>
          <p:nvPr>
            <p:ph type="dt" sz="half" idx="10"/>
          </p:nvPr>
        </p:nvSpPr>
        <p:spPr/>
        <p:txBody>
          <a:bodyPr/>
          <a:lstStyle/>
          <a:p>
            <a:fld id="{B704DD63-0F96-4CF1-BB21-47E109F47A33}" type="datetimeFigureOut">
              <a:rPr lang="fr-CA" smtClean="0"/>
              <a:t>2025-08-21</a:t>
            </a:fld>
            <a:endParaRPr lang="fr-CA"/>
          </a:p>
        </p:txBody>
      </p:sp>
      <p:sp>
        <p:nvSpPr>
          <p:cNvPr id="6" name="Espace réservé du pied de page 5">
            <a:extLst>
              <a:ext uri="{FF2B5EF4-FFF2-40B4-BE49-F238E27FC236}">
                <a16:creationId xmlns:a16="http://schemas.microsoft.com/office/drawing/2014/main" id="{98CBEB25-E2A1-8CDE-8F25-4844DE8581A9}"/>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E255B3B7-8D16-C04B-0593-433742746BA5}"/>
              </a:ext>
            </a:extLst>
          </p:cNvPr>
          <p:cNvSpPr>
            <a:spLocks noGrp="1"/>
          </p:cNvSpPr>
          <p:nvPr>
            <p:ph type="sldNum" sz="quarter" idx="12"/>
          </p:nvPr>
        </p:nvSpPr>
        <p:spPr/>
        <p:txBody>
          <a:bodyPr/>
          <a:lstStyle/>
          <a:p>
            <a:fld id="{84157F9E-8D31-42DF-9258-B7C5A17700CA}" type="slidenum">
              <a:rPr lang="fr-CA" smtClean="0"/>
              <a:t>‹N°›</a:t>
            </a:fld>
            <a:endParaRPr lang="fr-CA"/>
          </a:p>
        </p:txBody>
      </p:sp>
    </p:spTree>
    <p:extLst>
      <p:ext uri="{BB962C8B-B14F-4D97-AF65-F5344CB8AC3E}">
        <p14:creationId xmlns:p14="http://schemas.microsoft.com/office/powerpoint/2010/main" val="1020361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4F86239-51A7-6DA1-3E87-72B4BC3AC32F}"/>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A"/>
          </a:p>
        </p:txBody>
      </p:sp>
      <p:sp>
        <p:nvSpPr>
          <p:cNvPr id="3" name="Espace réservé pour une image  2">
            <a:extLst>
              <a:ext uri="{FF2B5EF4-FFF2-40B4-BE49-F238E27FC236}">
                <a16:creationId xmlns:a16="http://schemas.microsoft.com/office/drawing/2014/main" id="{847A4651-F001-F625-1127-DED9E271D1C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Espace réservé du texte 3">
            <a:extLst>
              <a:ext uri="{FF2B5EF4-FFF2-40B4-BE49-F238E27FC236}">
                <a16:creationId xmlns:a16="http://schemas.microsoft.com/office/drawing/2014/main" id="{C0C4E36F-688A-EF10-0438-AA96619422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D7B3DE8E-1AB3-2932-2867-EE6293950F93}"/>
              </a:ext>
            </a:extLst>
          </p:cNvPr>
          <p:cNvSpPr>
            <a:spLocks noGrp="1"/>
          </p:cNvSpPr>
          <p:nvPr>
            <p:ph type="dt" sz="half" idx="10"/>
          </p:nvPr>
        </p:nvSpPr>
        <p:spPr/>
        <p:txBody>
          <a:bodyPr/>
          <a:lstStyle/>
          <a:p>
            <a:fld id="{B704DD63-0F96-4CF1-BB21-47E109F47A33}" type="datetimeFigureOut">
              <a:rPr lang="fr-CA" smtClean="0"/>
              <a:t>2025-08-21</a:t>
            </a:fld>
            <a:endParaRPr lang="fr-CA"/>
          </a:p>
        </p:txBody>
      </p:sp>
      <p:sp>
        <p:nvSpPr>
          <p:cNvPr id="6" name="Espace réservé du pied de page 5">
            <a:extLst>
              <a:ext uri="{FF2B5EF4-FFF2-40B4-BE49-F238E27FC236}">
                <a16:creationId xmlns:a16="http://schemas.microsoft.com/office/drawing/2014/main" id="{F70AA6B0-806B-585A-24C2-D63C2710664F}"/>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15F18F09-15D5-45A5-CF9D-3C5E942E542C}"/>
              </a:ext>
            </a:extLst>
          </p:cNvPr>
          <p:cNvSpPr>
            <a:spLocks noGrp="1"/>
          </p:cNvSpPr>
          <p:nvPr>
            <p:ph type="sldNum" sz="quarter" idx="12"/>
          </p:nvPr>
        </p:nvSpPr>
        <p:spPr/>
        <p:txBody>
          <a:bodyPr/>
          <a:lstStyle/>
          <a:p>
            <a:fld id="{84157F9E-8D31-42DF-9258-B7C5A17700CA}" type="slidenum">
              <a:rPr lang="fr-CA" smtClean="0"/>
              <a:t>‹N°›</a:t>
            </a:fld>
            <a:endParaRPr lang="fr-CA"/>
          </a:p>
        </p:txBody>
      </p:sp>
    </p:spTree>
    <p:extLst>
      <p:ext uri="{BB962C8B-B14F-4D97-AF65-F5344CB8AC3E}">
        <p14:creationId xmlns:p14="http://schemas.microsoft.com/office/powerpoint/2010/main" val="15816415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B18245A1-EF33-AC23-44E9-3ECB5ADA311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CA"/>
          </a:p>
        </p:txBody>
      </p:sp>
      <p:sp>
        <p:nvSpPr>
          <p:cNvPr id="3" name="Espace réservé du texte 2">
            <a:extLst>
              <a:ext uri="{FF2B5EF4-FFF2-40B4-BE49-F238E27FC236}">
                <a16:creationId xmlns:a16="http://schemas.microsoft.com/office/drawing/2014/main" id="{8ED283FE-3318-9744-6642-85B512624C6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7544C838-5789-F995-1821-1A6E902978B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latin typeface="Calibri" panose="020F0502020204030204" pitchFamily="34" charset="0"/>
              </a:defRPr>
            </a:lvl1pPr>
          </a:lstStyle>
          <a:p>
            <a:fld id="{B704DD63-0F96-4CF1-BB21-47E109F47A33}" type="datetimeFigureOut">
              <a:rPr lang="fr-CA" smtClean="0"/>
              <a:pPr/>
              <a:t>2025-08-21</a:t>
            </a:fld>
            <a:endParaRPr lang="fr-CA"/>
          </a:p>
        </p:txBody>
      </p:sp>
      <p:sp>
        <p:nvSpPr>
          <p:cNvPr id="5" name="Espace réservé du pied de page 4">
            <a:extLst>
              <a:ext uri="{FF2B5EF4-FFF2-40B4-BE49-F238E27FC236}">
                <a16:creationId xmlns:a16="http://schemas.microsoft.com/office/drawing/2014/main" id="{7BB18930-F087-B878-8841-D4E3B5D3F9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latin typeface="Calibri" panose="020F0502020204030204" pitchFamily="34" charset="0"/>
              </a:defRPr>
            </a:lvl1pPr>
          </a:lstStyle>
          <a:p>
            <a:endParaRPr lang="fr-CA"/>
          </a:p>
        </p:txBody>
      </p:sp>
      <p:sp>
        <p:nvSpPr>
          <p:cNvPr id="6" name="Espace réservé du numéro de diapositive 5">
            <a:extLst>
              <a:ext uri="{FF2B5EF4-FFF2-40B4-BE49-F238E27FC236}">
                <a16:creationId xmlns:a16="http://schemas.microsoft.com/office/drawing/2014/main" id="{D2772BC1-5EB1-A793-AB8B-9AD2051D045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latin typeface="Calibri" panose="020F0502020204030204" pitchFamily="34" charset="0"/>
              </a:defRPr>
            </a:lvl1pPr>
          </a:lstStyle>
          <a:p>
            <a:fld id="{84157F9E-8D31-42DF-9258-B7C5A17700CA}" type="slidenum">
              <a:rPr lang="fr-CA" smtClean="0"/>
              <a:pPr/>
              <a:t>‹N°›</a:t>
            </a:fld>
            <a:endParaRPr lang="fr-CA"/>
          </a:p>
        </p:txBody>
      </p:sp>
    </p:spTree>
    <p:extLst>
      <p:ext uri="{BB962C8B-B14F-4D97-AF65-F5344CB8AC3E}">
        <p14:creationId xmlns:p14="http://schemas.microsoft.com/office/powerpoint/2010/main" val="29832062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svg"/><Relationship Id="rId18" Type="http://schemas.openxmlformats.org/officeDocument/2006/relationships/image" Target="../media/image16.png"/><Relationship Id="rId26" Type="http://schemas.openxmlformats.org/officeDocument/2006/relationships/image" Target="../media/image20.png"/><Relationship Id="rId3" Type="http://schemas.openxmlformats.org/officeDocument/2006/relationships/image" Target="../media/image1.jpeg"/><Relationship Id="rId21" Type="http://schemas.openxmlformats.org/officeDocument/2006/relationships/hyperlink" Target="https://can01.safelinks.protection.outlook.com/?url=https%3A%2F%2Fcreativecommons.org%2Flicenses%2Fby-nc%2F4.0%2F&amp;data=05%7C02%7CAudrey.April%40USherbrooke.ca%7Cf027ec9f66f24606a53a08dd46078032%7C3a5a8744593545f99423b32c3a5de082%7C0%7C0%7C638743720226908609%7CUnknown%7CTWFpbGZsb3d8eyJFbXB0eU1hcGkiOnRydWUsIlYiOiIwLjAuMDAwMCIsIlAiOiJXaW4zMiIsIkFOIjoiTWFpbCIsIldUIjoyfQ%3D%3D%7C0%7C%7C%7C&amp;sdata=4vkCEFcrbp4jJpUJyxFn0voJkuW75yXycne0dZLNh3A%3D&amp;reserved=0" TargetMode="External"/><Relationship Id="rId7" Type="http://schemas.openxmlformats.org/officeDocument/2006/relationships/image" Target="../media/image5.svg"/><Relationship Id="rId12" Type="http://schemas.openxmlformats.org/officeDocument/2006/relationships/image" Target="../media/image10.png"/><Relationship Id="rId17" Type="http://schemas.openxmlformats.org/officeDocument/2006/relationships/image" Target="../media/image15.svg"/><Relationship Id="rId25" Type="http://schemas.openxmlformats.org/officeDocument/2006/relationships/image" Target="../media/image19.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svg"/><Relationship Id="rId24" Type="http://schemas.openxmlformats.org/officeDocument/2006/relationships/hyperlink" Target="https://sante-mentale-jeunesse.usherbrooke.ca/hors-piste/" TargetMode="External"/><Relationship Id="rId5" Type="http://schemas.openxmlformats.org/officeDocument/2006/relationships/image" Target="../media/image3.svg"/><Relationship Id="rId15" Type="http://schemas.openxmlformats.org/officeDocument/2006/relationships/image" Target="../media/image13.svg"/><Relationship Id="rId23" Type="http://schemas.openxmlformats.org/officeDocument/2006/relationships/hyperlink" Target="https://www.microsoft.com/en-us/legal/intellectualproperty" TargetMode="External"/><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svg"/><Relationship Id="rId14" Type="http://schemas.openxmlformats.org/officeDocument/2006/relationships/image" Target="../media/image12.png"/><Relationship Id="rId22" Type="http://schemas.openxmlformats.org/officeDocument/2006/relationships/hyperlink" Target="https://can01.safelinks.protection.outlook.com/?url=https%3A%2F%2Fwww.canva.com%2Fpolicies%2Fcontent-license-agreement%2F&amp;data=05%7C02%7CAudrey.April%40USherbrooke.ca%7Cf027ec9f66f24606a53a08dd46078032%7C3a5a8744593545f99423b32c3a5de082%7C0%7C0%7C638743720226922278%7CUnknown%7CTWFpbGZsb3d8eyJFbXB0eU1hcGkiOnRydWUsIlYiOiIwLjAuMDAwMCIsIlAiOiJXaW4zMiIsIkFOIjoiTWFpbCIsIldUIjoyfQ%3D%3D%7C0%7C%7C%7C&amp;sdata=%2BvuywfErq5bHne5o1j8woJh71RKq6aXi541KcXQkUrQ%3D&amp;reserved=0" TargetMode="External"/></Relationships>
</file>

<file path=ppt/slides/_rels/slide10.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3.jpeg"/><Relationship Id="rId3" Type="http://schemas.openxmlformats.org/officeDocument/2006/relationships/slideLayout" Target="../slideLayouts/slideLayout7.xml"/><Relationship Id="rId7" Type="http://schemas.openxmlformats.org/officeDocument/2006/relationships/image" Target="../media/image13.svg"/><Relationship Id="rId12" Type="http://schemas.openxmlformats.org/officeDocument/2006/relationships/image" Target="../media/image42.svg"/><Relationship Id="rId2" Type="http://schemas.openxmlformats.org/officeDocument/2006/relationships/video" Target="https://player.vimeo.com/video/1097839033?h=aa75efdb11&amp;amp;app_id=122963" TargetMode="External"/><Relationship Id="rId16" Type="http://schemas.openxmlformats.org/officeDocument/2006/relationships/hyperlink" Target="https://vimeo.com/1097839033" TargetMode="External"/><Relationship Id="rId1" Type="http://schemas.openxmlformats.org/officeDocument/2006/relationships/tags" Target="../tags/tag8.xml"/><Relationship Id="rId6" Type="http://schemas.openxmlformats.org/officeDocument/2006/relationships/image" Target="../media/image12.png"/><Relationship Id="rId11" Type="http://schemas.openxmlformats.org/officeDocument/2006/relationships/image" Target="../media/image41.png"/><Relationship Id="rId5" Type="http://schemas.openxmlformats.org/officeDocument/2006/relationships/image" Target="../media/image1.jpeg"/><Relationship Id="rId15" Type="http://schemas.openxmlformats.org/officeDocument/2006/relationships/image" Target="../media/image45.svg"/><Relationship Id="rId10" Type="http://schemas.openxmlformats.org/officeDocument/2006/relationships/hyperlink" Target="https://sante-mentale-jeunesse.usherbrooke.ca/wp-content/uploads/2025/08/Hps11_capsule_5.1-NarrM_Musique.mp3" TargetMode="External"/><Relationship Id="rId4" Type="http://schemas.openxmlformats.org/officeDocument/2006/relationships/notesSlide" Target="../notesSlides/notesSlide2.xml"/><Relationship Id="rId9" Type="http://schemas.openxmlformats.org/officeDocument/2006/relationships/image" Target="../media/image40.svg"/><Relationship Id="rId14" Type="http://schemas.openxmlformats.org/officeDocument/2006/relationships/image" Target="../media/image44.png"/></Relationships>
</file>

<file path=ppt/slides/_rels/slide11.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48.svg"/><Relationship Id="rId3" Type="http://schemas.openxmlformats.org/officeDocument/2006/relationships/image" Target="../media/image1.jpeg"/><Relationship Id="rId7" Type="http://schemas.openxmlformats.org/officeDocument/2006/relationships/image" Target="../media/image46.svg"/><Relationship Id="rId12" Type="http://schemas.openxmlformats.org/officeDocument/2006/relationships/image" Target="../media/image47.png"/><Relationship Id="rId17" Type="http://schemas.openxmlformats.org/officeDocument/2006/relationships/image" Target="../media/image38.svg"/><Relationship Id="rId2" Type="http://schemas.openxmlformats.org/officeDocument/2006/relationships/slideLayout" Target="../slideLayouts/slideLayout7.xml"/><Relationship Id="rId16" Type="http://schemas.openxmlformats.org/officeDocument/2006/relationships/image" Target="../media/image37.png"/><Relationship Id="rId1" Type="http://schemas.openxmlformats.org/officeDocument/2006/relationships/tags" Target="../tags/tag9.xml"/><Relationship Id="rId6" Type="http://schemas.openxmlformats.org/officeDocument/2006/relationships/image" Target="../media/image30.png"/><Relationship Id="rId11" Type="http://schemas.openxmlformats.org/officeDocument/2006/relationships/image" Target="../media/image26.svg"/><Relationship Id="rId5" Type="http://schemas.openxmlformats.org/officeDocument/2006/relationships/image" Target="../media/image23.svg"/><Relationship Id="rId15" Type="http://schemas.openxmlformats.org/officeDocument/2006/relationships/image" Target="../media/image36.svg"/><Relationship Id="rId10" Type="http://schemas.openxmlformats.org/officeDocument/2006/relationships/image" Target="../media/image25.png"/><Relationship Id="rId4" Type="http://schemas.openxmlformats.org/officeDocument/2006/relationships/image" Target="../media/image12.png"/><Relationship Id="rId9" Type="http://schemas.openxmlformats.org/officeDocument/2006/relationships/image" Target="../media/image34.svg"/><Relationship Id="rId14" Type="http://schemas.openxmlformats.org/officeDocument/2006/relationships/image" Target="../media/image35.png"/></Relationships>
</file>

<file path=ppt/slides/_rels/slide12.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8.svg"/><Relationship Id="rId3" Type="http://schemas.openxmlformats.org/officeDocument/2006/relationships/image" Target="../media/image1.jpeg"/><Relationship Id="rId7" Type="http://schemas.openxmlformats.org/officeDocument/2006/relationships/image" Target="../media/image46.svg"/><Relationship Id="rId12" Type="http://schemas.openxmlformats.org/officeDocument/2006/relationships/image" Target="../media/image37.png"/><Relationship Id="rId2" Type="http://schemas.openxmlformats.org/officeDocument/2006/relationships/slideLayout" Target="../slideLayouts/slideLayout7.xml"/><Relationship Id="rId16" Type="http://schemas.openxmlformats.org/officeDocument/2006/relationships/image" Target="../media/image53.png"/><Relationship Id="rId1" Type="http://schemas.openxmlformats.org/officeDocument/2006/relationships/tags" Target="../tags/tag10.xml"/><Relationship Id="rId6" Type="http://schemas.openxmlformats.org/officeDocument/2006/relationships/image" Target="../media/image30.png"/><Relationship Id="rId11" Type="http://schemas.openxmlformats.org/officeDocument/2006/relationships/image" Target="../media/image52.svg"/><Relationship Id="rId5" Type="http://schemas.openxmlformats.org/officeDocument/2006/relationships/image" Target="../media/image50.svg"/><Relationship Id="rId15" Type="http://schemas.openxmlformats.org/officeDocument/2006/relationships/image" Target="../media/image23.svg"/><Relationship Id="rId10" Type="http://schemas.openxmlformats.org/officeDocument/2006/relationships/image" Target="../media/image51.png"/><Relationship Id="rId4" Type="http://schemas.openxmlformats.org/officeDocument/2006/relationships/image" Target="../media/image49.png"/><Relationship Id="rId9" Type="http://schemas.openxmlformats.org/officeDocument/2006/relationships/image" Target="../media/image26.svg"/><Relationship Id="rId14" Type="http://schemas.openxmlformats.org/officeDocument/2006/relationships/image" Target="../media/image12.png"/></Relationships>
</file>

<file path=ppt/slides/_rels/slide1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jpeg"/><Relationship Id="rId7" Type="http://schemas.openxmlformats.org/officeDocument/2006/relationships/image" Target="../media/image57.svg"/><Relationship Id="rId2" Type="http://schemas.openxmlformats.org/officeDocument/2006/relationships/slideLayout" Target="../slideLayouts/slideLayout7.xml"/><Relationship Id="rId1" Type="http://schemas.openxmlformats.org/officeDocument/2006/relationships/tags" Target="../tags/tag11.xml"/><Relationship Id="rId6" Type="http://schemas.openxmlformats.org/officeDocument/2006/relationships/image" Target="../media/image56.png"/><Relationship Id="rId5" Type="http://schemas.openxmlformats.org/officeDocument/2006/relationships/image" Target="../media/image55.svg"/><Relationship Id="rId10" Type="http://schemas.openxmlformats.org/officeDocument/2006/relationships/image" Target="../media/image58.png"/><Relationship Id="rId4" Type="http://schemas.openxmlformats.org/officeDocument/2006/relationships/image" Target="../media/image54.png"/><Relationship Id="rId9" Type="http://schemas.openxmlformats.org/officeDocument/2006/relationships/image" Target="../media/image13.svg"/></Relationships>
</file>

<file path=ppt/slides/_rels/slide14.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1.jpeg"/><Relationship Id="rId7" Type="http://schemas.openxmlformats.org/officeDocument/2006/relationships/image" Target="../media/image13.svg"/><Relationship Id="rId2" Type="http://schemas.openxmlformats.org/officeDocument/2006/relationships/slideLayout" Target="../slideLayouts/slideLayout7.xml"/><Relationship Id="rId1" Type="http://schemas.openxmlformats.org/officeDocument/2006/relationships/tags" Target="../tags/tag12.xml"/><Relationship Id="rId6" Type="http://schemas.openxmlformats.org/officeDocument/2006/relationships/image" Target="../media/image12.png"/><Relationship Id="rId5" Type="http://schemas.openxmlformats.org/officeDocument/2006/relationships/image" Target="../media/image57.svg"/><Relationship Id="rId4" Type="http://schemas.openxmlformats.org/officeDocument/2006/relationships/image" Target="../media/image56.png"/></Relationships>
</file>

<file path=ppt/slides/_rels/slide15.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1.jpeg"/><Relationship Id="rId7" Type="http://schemas.openxmlformats.org/officeDocument/2006/relationships/image" Target="../media/image31.svg"/><Relationship Id="rId2" Type="http://schemas.openxmlformats.org/officeDocument/2006/relationships/slideLayout" Target="../slideLayouts/slideLayout7.xml"/><Relationship Id="rId1" Type="http://schemas.openxmlformats.org/officeDocument/2006/relationships/tags" Target="../tags/tag13.xml"/><Relationship Id="rId6" Type="http://schemas.openxmlformats.org/officeDocument/2006/relationships/image" Target="../media/image30.png"/><Relationship Id="rId5" Type="http://schemas.openxmlformats.org/officeDocument/2006/relationships/image" Target="../media/image13.sv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1.jpeg"/><Relationship Id="rId7" Type="http://schemas.openxmlformats.org/officeDocument/2006/relationships/image" Target="../media/image59.svg"/><Relationship Id="rId2" Type="http://schemas.openxmlformats.org/officeDocument/2006/relationships/slideLayout" Target="../slideLayouts/slideLayout7.xml"/><Relationship Id="rId1" Type="http://schemas.openxmlformats.org/officeDocument/2006/relationships/tags" Target="../tags/tag14.xml"/><Relationship Id="rId6" Type="http://schemas.openxmlformats.org/officeDocument/2006/relationships/image" Target="../media/image33.png"/><Relationship Id="rId5" Type="http://schemas.openxmlformats.org/officeDocument/2006/relationships/image" Target="../media/image13.sv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1.jpeg"/><Relationship Id="rId7" Type="http://schemas.openxmlformats.org/officeDocument/2006/relationships/image" Target="../media/image13.svg"/><Relationship Id="rId2" Type="http://schemas.openxmlformats.org/officeDocument/2006/relationships/slideLayout" Target="../slideLayouts/slideLayout7.xml"/><Relationship Id="rId1" Type="http://schemas.openxmlformats.org/officeDocument/2006/relationships/tags" Target="../tags/tag15.xml"/><Relationship Id="rId6" Type="http://schemas.openxmlformats.org/officeDocument/2006/relationships/image" Target="../media/image12.png"/><Relationship Id="rId11" Type="http://schemas.openxmlformats.org/officeDocument/2006/relationships/image" Target="../media/image60.svg"/><Relationship Id="rId5" Type="http://schemas.openxmlformats.org/officeDocument/2006/relationships/image" Target="../media/image7.svg"/><Relationship Id="rId10" Type="http://schemas.openxmlformats.org/officeDocument/2006/relationships/image" Target="../media/image37.png"/><Relationship Id="rId4" Type="http://schemas.openxmlformats.org/officeDocument/2006/relationships/image" Target="../media/image6.png"/><Relationship Id="rId9" Type="http://schemas.openxmlformats.org/officeDocument/2006/relationships/image" Target="../media/image59.svg"/></Relationships>
</file>

<file path=ppt/slides/_rels/slide18.xml.rels><?xml version="1.0" encoding="UTF-8" standalone="yes"?>
<Relationships xmlns="http://schemas.openxmlformats.org/package/2006/relationships"><Relationship Id="rId8" Type="http://schemas.openxmlformats.org/officeDocument/2006/relationships/image" Target="../media/image62.svg"/><Relationship Id="rId3" Type="http://schemas.openxmlformats.org/officeDocument/2006/relationships/notesSlide" Target="../notesSlides/notesSlide3.xml"/><Relationship Id="rId7" Type="http://schemas.openxmlformats.org/officeDocument/2006/relationships/image" Target="../media/image61.png"/><Relationship Id="rId2" Type="http://schemas.openxmlformats.org/officeDocument/2006/relationships/slideLayout" Target="../slideLayouts/slideLayout7.xml"/><Relationship Id="rId1" Type="http://schemas.openxmlformats.org/officeDocument/2006/relationships/tags" Target="../tags/tag16.xml"/><Relationship Id="rId6" Type="http://schemas.openxmlformats.org/officeDocument/2006/relationships/image" Target="../media/image23.svg"/><Relationship Id="rId11" Type="http://schemas.openxmlformats.org/officeDocument/2006/relationships/image" Target="../media/image38.svg"/><Relationship Id="rId5" Type="http://schemas.openxmlformats.org/officeDocument/2006/relationships/image" Target="../media/image12.png"/><Relationship Id="rId10" Type="http://schemas.openxmlformats.org/officeDocument/2006/relationships/image" Target="../media/image37.png"/><Relationship Id="rId4" Type="http://schemas.openxmlformats.org/officeDocument/2006/relationships/image" Target="../media/image1.jpeg"/><Relationship Id="rId9" Type="http://schemas.openxmlformats.org/officeDocument/2006/relationships/image" Target="../media/image63.png"/></Relationships>
</file>

<file path=ppt/slides/_rels/slide19.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52.svg"/><Relationship Id="rId3" Type="http://schemas.openxmlformats.org/officeDocument/2006/relationships/tags" Target="../tags/tag19.xml"/><Relationship Id="rId7" Type="http://schemas.openxmlformats.org/officeDocument/2006/relationships/image" Target="../media/image64.svg"/><Relationship Id="rId12" Type="http://schemas.openxmlformats.org/officeDocument/2006/relationships/image" Target="../media/image51.pn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12.png"/><Relationship Id="rId11" Type="http://schemas.openxmlformats.org/officeDocument/2006/relationships/image" Target="../media/image66.svg"/><Relationship Id="rId5" Type="http://schemas.openxmlformats.org/officeDocument/2006/relationships/image" Target="../media/image1.jpeg"/><Relationship Id="rId15" Type="http://schemas.openxmlformats.org/officeDocument/2006/relationships/image" Target="../media/image68.svg"/><Relationship Id="rId10" Type="http://schemas.openxmlformats.org/officeDocument/2006/relationships/image" Target="../media/image35.png"/><Relationship Id="rId4" Type="http://schemas.openxmlformats.org/officeDocument/2006/relationships/slideLayout" Target="../slideLayouts/slideLayout7.xml"/><Relationship Id="rId9" Type="http://schemas.openxmlformats.org/officeDocument/2006/relationships/image" Target="../media/image65.svg"/><Relationship Id="rId14" Type="http://schemas.openxmlformats.org/officeDocument/2006/relationships/image" Target="../media/image67.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3.sv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12.png"/><Relationship Id="rId5" Type="http://schemas.openxmlformats.org/officeDocument/2006/relationships/image" Target="../media/image22.svg"/><Relationship Id="rId4" Type="http://schemas.openxmlformats.org/officeDocument/2006/relationships/image" Target="../media/image21.png"/></Relationships>
</file>

<file path=ppt/slides/_rels/slide20.xml.rels><?xml version="1.0" encoding="UTF-8" standalone="yes"?>
<Relationships xmlns="http://schemas.openxmlformats.org/package/2006/relationships"><Relationship Id="rId8" Type="http://schemas.openxmlformats.org/officeDocument/2006/relationships/hyperlink" Target="https://sante-mentale-jeunesse.usherbrooke.ca/wp-content/uploads/2025/08/Hps11_capsule_5.2-NarrM_Musique.mp3" TargetMode="External"/><Relationship Id="rId13" Type="http://schemas.openxmlformats.org/officeDocument/2006/relationships/image" Target="../media/image71.jpeg"/><Relationship Id="rId3" Type="http://schemas.openxmlformats.org/officeDocument/2006/relationships/slideLayout" Target="../slideLayouts/slideLayout7.xml"/><Relationship Id="rId7" Type="http://schemas.openxmlformats.org/officeDocument/2006/relationships/image" Target="../media/image13.svg"/><Relationship Id="rId12" Type="http://schemas.openxmlformats.org/officeDocument/2006/relationships/image" Target="../media/image70.svg"/><Relationship Id="rId2" Type="http://schemas.openxmlformats.org/officeDocument/2006/relationships/video" Target="https://player.vimeo.com/video/1097842184?h=60413feee4&amp;amp;app_id=122963" TargetMode="External"/><Relationship Id="rId1" Type="http://schemas.openxmlformats.org/officeDocument/2006/relationships/tags" Target="../tags/tag20.xml"/><Relationship Id="rId6" Type="http://schemas.openxmlformats.org/officeDocument/2006/relationships/image" Target="../media/image12.png"/><Relationship Id="rId11" Type="http://schemas.openxmlformats.org/officeDocument/2006/relationships/image" Target="../media/image69.png"/><Relationship Id="rId5" Type="http://schemas.openxmlformats.org/officeDocument/2006/relationships/image" Target="../media/image1.jpeg"/><Relationship Id="rId10" Type="http://schemas.openxmlformats.org/officeDocument/2006/relationships/image" Target="../media/image42.svg"/><Relationship Id="rId4" Type="http://schemas.openxmlformats.org/officeDocument/2006/relationships/notesSlide" Target="../notesSlides/notesSlide4.xml"/><Relationship Id="rId9" Type="http://schemas.openxmlformats.org/officeDocument/2006/relationships/image" Target="../media/image41.png"/><Relationship Id="rId14" Type="http://schemas.openxmlformats.org/officeDocument/2006/relationships/hyperlink" Target="https://vimeo.com/1097842184"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slideLayout" Target="../slideLayouts/slideLayout4.xml"/><Relationship Id="rId7" Type="http://schemas.openxmlformats.org/officeDocument/2006/relationships/image" Target="../media/image13.svg"/><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image" Target="../media/image12.png"/><Relationship Id="rId5" Type="http://schemas.openxmlformats.org/officeDocument/2006/relationships/image" Target="../media/image1.jpeg"/><Relationship Id="rId4" Type="http://schemas.openxmlformats.org/officeDocument/2006/relationships/notesSlide" Target="../notesSlides/notesSlide5.xml"/><Relationship Id="rId9" Type="http://schemas.openxmlformats.org/officeDocument/2006/relationships/image" Target="../media/image73.svg"/></Relationships>
</file>

<file path=ppt/slides/_rels/slide22.xml.rels><?xml version="1.0" encoding="UTF-8" standalone="yes"?>
<Relationships xmlns="http://schemas.openxmlformats.org/package/2006/relationships"><Relationship Id="rId8" Type="http://schemas.openxmlformats.org/officeDocument/2006/relationships/image" Target="../media/image77.png"/><Relationship Id="rId13" Type="http://schemas.openxmlformats.org/officeDocument/2006/relationships/image" Target="../media/image80.svg"/><Relationship Id="rId3" Type="http://schemas.openxmlformats.org/officeDocument/2006/relationships/slideLayout" Target="../slideLayouts/slideLayout4.xml"/><Relationship Id="rId7" Type="http://schemas.openxmlformats.org/officeDocument/2006/relationships/image" Target="../media/image76.png"/><Relationship Id="rId12" Type="http://schemas.openxmlformats.org/officeDocument/2006/relationships/image" Target="../media/image79.png"/><Relationship Id="rId17" Type="http://schemas.openxmlformats.org/officeDocument/2006/relationships/image" Target="../media/image26.svg"/><Relationship Id="rId2" Type="http://schemas.openxmlformats.org/officeDocument/2006/relationships/tags" Target="../tags/tag24.xml"/><Relationship Id="rId16" Type="http://schemas.openxmlformats.org/officeDocument/2006/relationships/image" Target="../media/image25.png"/><Relationship Id="rId1" Type="http://schemas.openxmlformats.org/officeDocument/2006/relationships/tags" Target="../tags/tag23.xml"/><Relationship Id="rId6" Type="http://schemas.openxmlformats.org/officeDocument/2006/relationships/image" Target="../media/image75.svg"/><Relationship Id="rId11" Type="http://schemas.openxmlformats.org/officeDocument/2006/relationships/image" Target="../media/image13.svg"/><Relationship Id="rId5" Type="http://schemas.openxmlformats.org/officeDocument/2006/relationships/image" Target="../media/image74.png"/><Relationship Id="rId15" Type="http://schemas.openxmlformats.org/officeDocument/2006/relationships/image" Target="../media/image81.svg"/><Relationship Id="rId10" Type="http://schemas.openxmlformats.org/officeDocument/2006/relationships/image" Target="../media/image12.png"/><Relationship Id="rId4" Type="http://schemas.openxmlformats.org/officeDocument/2006/relationships/image" Target="../media/image1.jpeg"/><Relationship Id="rId9" Type="http://schemas.openxmlformats.org/officeDocument/2006/relationships/image" Target="../media/image78.png"/><Relationship Id="rId14" Type="http://schemas.openxmlformats.org/officeDocument/2006/relationships/image" Target="../media/image54.png"/></Relationships>
</file>

<file path=ppt/slides/_rels/slide3.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1.jpeg"/><Relationship Id="rId7" Type="http://schemas.openxmlformats.org/officeDocument/2006/relationships/image" Target="../media/image25.png"/><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24.jpeg"/><Relationship Id="rId5" Type="http://schemas.openxmlformats.org/officeDocument/2006/relationships/image" Target="../media/image23.svg"/><Relationship Id="rId4" Type="http://schemas.openxmlformats.org/officeDocument/2006/relationships/image" Target="../media/image12.png"/><Relationship Id="rId9" Type="http://schemas.openxmlformats.org/officeDocument/2006/relationships/image" Target="../media/image27.png"/></Relationships>
</file>

<file path=ppt/slides/_rels/slide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jpeg"/><Relationship Id="rId7" Type="http://schemas.openxmlformats.org/officeDocument/2006/relationships/image" Target="../media/image29.svg"/><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28.png"/><Relationship Id="rId5" Type="http://schemas.openxmlformats.org/officeDocument/2006/relationships/image" Target="../media/image13.sv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jpeg"/><Relationship Id="rId7" Type="http://schemas.openxmlformats.org/officeDocument/2006/relationships/image" Target="../media/image29.svg"/><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28.png"/><Relationship Id="rId5" Type="http://schemas.openxmlformats.org/officeDocument/2006/relationships/image" Target="../media/image13.sv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jpeg"/><Relationship Id="rId7" Type="http://schemas.openxmlformats.org/officeDocument/2006/relationships/image" Target="../media/image29.svg"/><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image" Target="../media/image28.png"/><Relationship Id="rId5" Type="http://schemas.openxmlformats.org/officeDocument/2006/relationships/image" Target="../media/image13.sv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jpeg"/><Relationship Id="rId7" Type="http://schemas.openxmlformats.org/officeDocument/2006/relationships/image" Target="../media/image29.svg"/><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image" Target="../media/image28.png"/><Relationship Id="rId5" Type="http://schemas.openxmlformats.org/officeDocument/2006/relationships/image" Target="../media/image13.sv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1.jpeg"/><Relationship Id="rId7" Type="http://schemas.openxmlformats.org/officeDocument/2006/relationships/image" Target="../media/image31.svg"/><Relationship Id="rId2" Type="http://schemas.openxmlformats.org/officeDocument/2006/relationships/slideLayout" Target="../slideLayouts/slideLayout7.xml"/><Relationship Id="rId1" Type="http://schemas.openxmlformats.org/officeDocument/2006/relationships/tags" Target="../tags/tag7.xml"/><Relationship Id="rId6" Type="http://schemas.openxmlformats.org/officeDocument/2006/relationships/image" Target="../media/image30.png"/><Relationship Id="rId5" Type="http://schemas.openxmlformats.org/officeDocument/2006/relationships/image" Target="../media/image13.svg"/><Relationship Id="rId4" Type="http://schemas.openxmlformats.org/officeDocument/2006/relationships/image" Target="../media/image12.png"/><Relationship Id="rId9" Type="http://schemas.openxmlformats.org/officeDocument/2006/relationships/image" Target="../media/image27.png"/></Relationships>
</file>

<file path=ppt/slides/_rels/slide9.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 Id="rId9"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a:spLocks noGrp="1" noRot="1" noMove="1" noResize="1" noEditPoints="1" noAdjustHandles="1" noChangeArrowheads="1" noChangeShapeType="1"/>
          </p:cNvSpPr>
          <p:nvPr/>
        </p:nvSpPr>
        <p:spPr>
          <a:xfrm>
            <a:off x="16681"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alphaModFix amt="10999"/>
            </a:blip>
            <a:stretch>
              <a:fillRect t="-38185" b="-38185"/>
            </a:stretch>
          </a:blipFill>
        </p:spPr>
        <p:txBody>
          <a:bodyPr/>
          <a:lstStyle/>
          <a:p>
            <a:endParaRPr lang="fr-CA" sz="1200">
              <a:latin typeface="Calibri" panose="020F0502020204030204" pitchFamily="34" charset="0"/>
            </a:endParaRPr>
          </a:p>
        </p:txBody>
      </p:sp>
      <p:sp>
        <p:nvSpPr>
          <p:cNvPr id="3" name="Freeform 3"/>
          <p:cNvSpPr/>
          <p:nvPr/>
        </p:nvSpPr>
        <p:spPr>
          <a:xfrm>
            <a:off x="8369464" y="2927691"/>
            <a:ext cx="3354154" cy="3345769"/>
          </a:xfrm>
          <a:custGeom>
            <a:avLst/>
            <a:gdLst/>
            <a:ahLst/>
            <a:cxnLst/>
            <a:rect l="l" t="t" r="r" b="b"/>
            <a:pathLst>
              <a:path w="5031231" h="5018653">
                <a:moveTo>
                  <a:pt x="0" y="0"/>
                </a:moveTo>
                <a:lnTo>
                  <a:pt x="5031231" y="0"/>
                </a:lnTo>
                <a:lnTo>
                  <a:pt x="5031231" y="5018653"/>
                </a:lnTo>
                <a:lnTo>
                  <a:pt x="0" y="501865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CA" sz="1200">
              <a:latin typeface="Calibri" panose="020F0502020204030204" pitchFamily="34" charset="0"/>
            </a:endParaRPr>
          </a:p>
        </p:txBody>
      </p:sp>
      <p:sp>
        <p:nvSpPr>
          <p:cNvPr id="4" name="Freeform 4"/>
          <p:cNvSpPr/>
          <p:nvPr/>
        </p:nvSpPr>
        <p:spPr>
          <a:xfrm rot="21447362">
            <a:off x="1238314" y="1941968"/>
            <a:ext cx="9588844" cy="3190470"/>
          </a:xfrm>
          <a:custGeom>
            <a:avLst/>
            <a:gdLst/>
            <a:ahLst/>
            <a:cxnLst/>
            <a:rect l="l" t="t" r="r" b="b"/>
            <a:pathLst>
              <a:path w="14383266" h="4785705">
                <a:moveTo>
                  <a:pt x="0" y="0"/>
                </a:moveTo>
                <a:lnTo>
                  <a:pt x="14383266" y="0"/>
                </a:lnTo>
                <a:lnTo>
                  <a:pt x="14383266" y="4785705"/>
                </a:lnTo>
                <a:lnTo>
                  <a:pt x="0" y="478570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CA" sz="1200">
              <a:latin typeface="Calibri" panose="020F0502020204030204" pitchFamily="34" charset="0"/>
            </a:endParaRPr>
          </a:p>
        </p:txBody>
      </p:sp>
      <p:sp>
        <p:nvSpPr>
          <p:cNvPr id="5" name="Freeform 5"/>
          <p:cNvSpPr/>
          <p:nvPr/>
        </p:nvSpPr>
        <p:spPr>
          <a:xfrm>
            <a:off x="1" y="0"/>
            <a:ext cx="2038875" cy="2228696"/>
          </a:xfrm>
          <a:custGeom>
            <a:avLst/>
            <a:gdLst/>
            <a:ahLst/>
            <a:cxnLst/>
            <a:rect l="l" t="t" r="r" b="b"/>
            <a:pathLst>
              <a:path w="4125113" h="4114800">
                <a:moveTo>
                  <a:pt x="0" y="0"/>
                </a:moveTo>
                <a:lnTo>
                  <a:pt x="4125113" y="0"/>
                </a:lnTo>
                <a:lnTo>
                  <a:pt x="4125113"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l="-37374" t="-23086" b="1"/>
            </a:stretch>
          </a:blipFill>
        </p:spPr>
        <p:txBody>
          <a:bodyPr/>
          <a:lstStyle/>
          <a:p>
            <a:endParaRPr lang="fr-CA" sz="1200">
              <a:latin typeface="Calibri" panose="020F0502020204030204" pitchFamily="34" charset="0"/>
            </a:endParaRPr>
          </a:p>
        </p:txBody>
      </p:sp>
      <p:sp>
        <p:nvSpPr>
          <p:cNvPr id="6" name="Freeform 6"/>
          <p:cNvSpPr/>
          <p:nvPr/>
        </p:nvSpPr>
        <p:spPr>
          <a:xfrm>
            <a:off x="9983925" y="1225373"/>
            <a:ext cx="925995" cy="1089405"/>
          </a:xfrm>
          <a:custGeom>
            <a:avLst/>
            <a:gdLst/>
            <a:ahLst/>
            <a:cxnLst/>
            <a:rect l="l" t="t" r="r" b="b"/>
            <a:pathLst>
              <a:path w="1388992" h="1634108">
                <a:moveTo>
                  <a:pt x="0" y="0"/>
                </a:moveTo>
                <a:lnTo>
                  <a:pt x="1388992" y="0"/>
                </a:lnTo>
                <a:lnTo>
                  <a:pt x="1388992" y="1634108"/>
                </a:lnTo>
                <a:lnTo>
                  <a:pt x="0" y="1634108"/>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fr-CA" sz="1200">
              <a:latin typeface="Calibri" panose="020F0502020204030204" pitchFamily="34" charset="0"/>
            </a:endParaRPr>
          </a:p>
        </p:txBody>
      </p:sp>
      <p:sp>
        <p:nvSpPr>
          <p:cNvPr id="7" name="Freeform 7"/>
          <p:cNvSpPr/>
          <p:nvPr/>
        </p:nvSpPr>
        <p:spPr>
          <a:xfrm>
            <a:off x="1027062" y="4953152"/>
            <a:ext cx="609677" cy="641441"/>
          </a:xfrm>
          <a:custGeom>
            <a:avLst/>
            <a:gdLst/>
            <a:ahLst/>
            <a:cxnLst/>
            <a:rect l="l" t="t" r="r" b="b"/>
            <a:pathLst>
              <a:path w="657869" h="773964">
                <a:moveTo>
                  <a:pt x="0" y="0"/>
                </a:moveTo>
                <a:lnTo>
                  <a:pt x="657870" y="0"/>
                </a:lnTo>
                <a:lnTo>
                  <a:pt x="657870" y="773963"/>
                </a:lnTo>
                <a:lnTo>
                  <a:pt x="0" y="773963"/>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fr-CA" sz="1200">
              <a:latin typeface="Calibri" panose="020F0502020204030204" pitchFamily="34" charset="0"/>
            </a:endParaRPr>
          </a:p>
        </p:txBody>
      </p:sp>
      <p:sp>
        <p:nvSpPr>
          <p:cNvPr id="8" name="Freeform 10">
            <a:extLst>
              <a:ext uri="{FF2B5EF4-FFF2-40B4-BE49-F238E27FC236}">
                <a16:creationId xmlns:a16="http://schemas.microsoft.com/office/drawing/2014/main" id="{0A426442-423C-C998-69CF-906C3BEB9209}"/>
              </a:ext>
            </a:extLst>
          </p:cNvPr>
          <p:cNvSpPr/>
          <p:nvPr/>
        </p:nvSpPr>
        <p:spPr>
          <a:xfrm rot="21447409">
            <a:off x="8899523" y="4125585"/>
            <a:ext cx="2093510" cy="949981"/>
          </a:xfrm>
          <a:custGeom>
            <a:avLst/>
            <a:gdLst/>
            <a:ahLst/>
            <a:cxnLst/>
            <a:rect l="l" t="t" r="r" b="b"/>
            <a:pathLst>
              <a:path w="3110683" h="1363045">
                <a:moveTo>
                  <a:pt x="0" y="0"/>
                </a:moveTo>
                <a:lnTo>
                  <a:pt x="3110683" y="0"/>
                </a:lnTo>
                <a:lnTo>
                  <a:pt x="3110683" y="1363045"/>
                </a:lnTo>
                <a:lnTo>
                  <a:pt x="0" y="1363045"/>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fr-CA" sz="1200">
              <a:latin typeface="Calibri" panose="020F0502020204030204" pitchFamily="34" charset="0"/>
            </a:endParaRPr>
          </a:p>
        </p:txBody>
      </p:sp>
      <p:sp>
        <p:nvSpPr>
          <p:cNvPr id="10" name="Freeform 7">
            <a:extLst>
              <a:ext uri="{FF2B5EF4-FFF2-40B4-BE49-F238E27FC236}">
                <a16:creationId xmlns:a16="http://schemas.microsoft.com/office/drawing/2014/main" id="{B7E9A1D8-EE4E-8CEC-9217-1F0063C5608A}"/>
              </a:ext>
            </a:extLst>
          </p:cNvPr>
          <p:cNvSpPr/>
          <p:nvPr/>
        </p:nvSpPr>
        <p:spPr>
          <a:xfrm>
            <a:off x="359017" y="1798902"/>
            <a:ext cx="590656" cy="574873"/>
          </a:xfrm>
          <a:custGeom>
            <a:avLst/>
            <a:gdLst/>
            <a:ahLst/>
            <a:cxnLst/>
            <a:rect l="l" t="t" r="r" b="b"/>
            <a:pathLst>
              <a:path w="657869" h="773964">
                <a:moveTo>
                  <a:pt x="0" y="0"/>
                </a:moveTo>
                <a:lnTo>
                  <a:pt x="657870" y="0"/>
                </a:lnTo>
                <a:lnTo>
                  <a:pt x="657870" y="773963"/>
                </a:lnTo>
                <a:lnTo>
                  <a:pt x="0" y="773963"/>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fr-CA" sz="1200">
              <a:solidFill>
                <a:srgbClr val="0038FF"/>
              </a:solidFill>
              <a:latin typeface="Calibri" panose="020F0502020204030204" pitchFamily="34" charset="0"/>
            </a:endParaRPr>
          </a:p>
        </p:txBody>
      </p:sp>
      <p:pic>
        <p:nvPicPr>
          <p:cNvPr id="14" name="Image 13" descr="Une image contenant texte, capture d’écran, Police, conception&#10;&#10;Le contenu généré par l’IA peut être incorrect.">
            <a:extLst>
              <a:ext uri="{FF2B5EF4-FFF2-40B4-BE49-F238E27FC236}">
                <a16:creationId xmlns:a16="http://schemas.microsoft.com/office/drawing/2014/main" id="{E482F32E-4C99-37A8-96AA-43DF1B3EFB5E}"/>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5441349" y="-119652"/>
            <a:ext cx="2130779" cy="1198563"/>
          </a:xfrm>
          <a:prstGeom prst="rect">
            <a:avLst/>
          </a:prstGeom>
        </p:spPr>
      </p:pic>
      <p:pic>
        <p:nvPicPr>
          <p:cNvPr id="16" name="Image 15" descr="Une image contenant Police, Graphique, capture d’écran, logo&#10;&#10;Le contenu généré par l’IA peut être incorrect.">
            <a:extLst>
              <a:ext uri="{FF2B5EF4-FFF2-40B4-BE49-F238E27FC236}">
                <a16:creationId xmlns:a16="http://schemas.microsoft.com/office/drawing/2014/main" id="{C625E962-DAB1-3765-A250-B2E91E28A2F8}"/>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675988" y="121626"/>
            <a:ext cx="2045459" cy="716008"/>
          </a:xfrm>
          <a:prstGeom prst="rect">
            <a:avLst/>
          </a:prstGeom>
        </p:spPr>
      </p:pic>
      <p:pic>
        <p:nvPicPr>
          <p:cNvPr id="20" name="Image 19" descr="Une image contenant carte de visite, texte, capture d’écran, Police&#10;&#10;Le contenu généré par l’IA peut être incorrect.">
            <a:extLst>
              <a:ext uri="{FF2B5EF4-FFF2-40B4-BE49-F238E27FC236}">
                <a16:creationId xmlns:a16="http://schemas.microsoft.com/office/drawing/2014/main" id="{E3BB1B70-272A-E084-460A-6C8D354D37B9}"/>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9553448" y="-849127"/>
            <a:ext cx="2638552" cy="2638552"/>
          </a:xfrm>
          <a:prstGeom prst="rect">
            <a:avLst/>
          </a:prstGeom>
        </p:spPr>
      </p:pic>
      <p:sp>
        <p:nvSpPr>
          <p:cNvPr id="21" name="ZoneTexte 20">
            <a:extLst>
              <a:ext uri="{FF2B5EF4-FFF2-40B4-BE49-F238E27FC236}">
                <a16:creationId xmlns:a16="http://schemas.microsoft.com/office/drawing/2014/main" id="{931B2233-33B6-0656-DCDD-4D881C8FBC5A}"/>
              </a:ext>
            </a:extLst>
          </p:cNvPr>
          <p:cNvSpPr txBox="1"/>
          <p:nvPr/>
        </p:nvSpPr>
        <p:spPr>
          <a:xfrm>
            <a:off x="7045277" y="6396335"/>
            <a:ext cx="5180084" cy="461665"/>
          </a:xfrm>
          <a:prstGeom prst="rect">
            <a:avLst/>
          </a:prstGeom>
          <a:noFill/>
        </p:spPr>
        <p:txBody>
          <a:bodyPr wrap="square" rtlCol="0">
            <a:spAutoFit/>
          </a:bodyPr>
          <a:lstStyle/>
          <a:p>
            <a:r>
              <a:rPr lang="fr-CA" sz="800">
                <a:latin typeface="Calibri" panose="020F0502020204030204" pitchFamily="34" charset="0"/>
              </a:rPr>
              <a:t>Contenu écrit sous licence </a:t>
            </a:r>
            <a:r>
              <a:rPr lang="fr-CA" sz="800" u="sng">
                <a:latin typeface="Calibri" panose="020F0502020204030204" pitchFamily="34" charset="0"/>
                <a:hlinkClick r:id="rId21"/>
              </a:rPr>
              <a:t>CC BY-NC 4.0</a:t>
            </a:r>
            <a:r>
              <a:rPr lang="fr-CA" sz="800">
                <a:latin typeface="Calibri" panose="020F0502020204030204" pitchFamily="34" charset="0"/>
              </a:rPr>
              <a:t>. Contenu graphique via </a:t>
            </a:r>
            <a:r>
              <a:rPr lang="fr-CA" sz="800" u="sng" err="1">
                <a:latin typeface="Calibri" panose="020F0502020204030204" pitchFamily="34" charset="0"/>
                <a:hlinkClick r:id="rId22"/>
              </a:rPr>
              <a:t>Canva</a:t>
            </a:r>
            <a:r>
              <a:rPr lang="fr-CA" sz="800">
                <a:latin typeface="Calibri" panose="020F0502020204030204" pitchFamily="34" charset="0"/>
              </a:rPr>
              <a:t> et </a:t>
            </a:r>
            <a:r>
              <a:rPr lang="fr-CA" sz="800" u="sng">
                <a:latin typeface="Calibri" panose="020F0502020204030204" pitchFamily="34" charset="0"/>
                <a:hlinkClick r:id="rId23"/>
              </a:rPr>
              <a:t>PowerPoint</a:t>
            </a:r>
            <a:r>
              <a:rPr lang="fr-CA" sz="800">
                <a:latin typeface="Calibri" panose="020F0502020204030204" pitchFamily="34" charset="0"/>
              </a:rPr>
              <a:t> selon la licence en vigueur </a:t>
            </a:r>
          </a:p>
          <a:p>
            <a:r>
              <a:rPr lang="fr-CA" sz="800">
                <a:latin typeface="Calibri" panose="020F0502020204030204" pitchFamily="34" charset="0"/>
              </a:rPr>
              <a:t>© </a:t>
            </a:r>
            <a:r>
              <a:rPr lang="fr-CA" sz="800" i="1" u="sng">
                <a:latin typeface="Calibri" panose="020F0502020204030204" pitchFamily="34" charset="0"/>
                <a:hlinkClick r:id="rId24"/>
              </a:rPr>
              <a:t>Programme HORS-PISTE</a:t>
            </a:r>
            <a:r>
              <a:rPr lang="fr-CA" sz="800" i="1">
                <a:latin typeface="Calibri" panose="020F0502020204030204" pitchFamily="34" charset="0"/>
              </a:rPr>
              <a:t> </a:t>
            </a:r>
            <a:r>
              <a:rPr lang="fr-CA" sz="800">
                <a:latin typeface="Calibri" panose="020F0502020204030204" pitchFamily="34" charset="0"/>
              </a:rPr>
              <a:t>par le Centre RBC d'expertise universitaire en santé mentale (2025), Université de Sherbrooke. </a:t>
            </a:r>
          </a:p>
        </p:txBody>
      </p:sp>
      <p:pic>
        <p:nvPicPr>
          <p:cNvPr id="1026" name="Picture 2" descr="Une image contenant symbole, Police, Graphique, capture d’écran&#10;&#10;Description générée automatiquement, Image">
            <a:extLst>
              <a:ext uri="{FF2B5EF4-FFF2-40B4-BE49-F238E27FC236}">
                <a16:creationId xmlns:a16="http://schemas.microsoft.com/office/drawing/2014/main" id="{868BDC72-8E0C-ABBD-B39E-88BB84E6E368}"/>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6315027" y="6465342"/>
            <a:ext cx="730250" cy="256133"/>
          </a:xfrm>
          <a:prstGeom prst="rect">
            <a:avLst/>
          </a:prstGeom>
          <a:noFill/>
          <a:extLst>
            <a:ext uri="{909E8E84-426E-40DD-AFC4-6F175D3DCCD1}">
              <a14:hiddenFill xmlns:a14="http://schemas.microsoft.com/office/drawing/2010/main">
                <a:solidFill>
                  <a:srgbClr val="FFFFFF"/>
                </a:solidFill>
              </a14:hiddenFill>
            </a:ext>
          </a:extLst>
        </p:spPr>
      </p:pic>
      <p:sp>
        <p:nvSpPr>
          <p:cNvPr id="22" name="Espace réservé du numéro de diapositive 21">
            <a:extLst>
              <a:ext uri="{FF2B5EF4-FFF2-40B4-BE49-F238E27FC236}">
                <a16:creationId xmlns:a16="http://schemas.microsoft.com/office/drawing/2014/main" id="{C21819E6-8F6E-448F-BB49-653716BB16E8}"/>
              </a:ext>
            </a:extLst>
          </p:cNvPr>
          <p:cNvSpPr>
            <a:spLocks noGrp="1"/>
          </p:cNvSpPr>
          <p:nvPr>
            <p:ph type="sldNum" sz="quarter" idx="12"/>
          </p:nvPr>
        </p:nvSpPr>
        <p:spPr/>
        <p:txBody>
          <a:bodyPr/>
          <a:lstStyle/>
          <a:p>
            <a:fld id="{B6F15528-21DE-4FAA-801E-634DDDAF4B2B}" type="slidenum">
              <a:rPr lang="en-US" smtClean="0"/>
              <a:pPr/>
              <a:t>1</a:t>
            </a:fld>
            <a:endParaRPr lang="en-US"/>
          </a:p>
        </p:txBody>
      </p:sp>
      <p:pic>
        <p:nvPicPr>
          <p:cNvPr id="23" name="Image 22">
            <a:extLst>
              <a:ext uri="{FF2B5EF4-FFF2-40B4-BE49-F238E27FC236}">
                <a16:creationId xmlns:a16="http://schemas.microsoft.com/office/drawing/2014/main" id="{9A197D94-81E3-A63E-88E6-A1962EB412E2}"/>
              </a:ext>
            </a:extLst>
          </p:cNvPr>
          <p:cNvPicPr/>
          <p:nvPr/>
        </p:nvPicPr>
        <p:blipFill>
          <a:blip r:embed="rId26" cstate="print">
            <a:extLst>
              <a:ext uri="{28A0092B-C50C-407E-A947-70E740481C1C}">
                <a14:useLocalDpi xmlns:a14="http://schemas.microsoft.com/office/drawing/2010/main" val="0"/>
              </a:ext>
            </a:extLst>
          </a:blip>
          <a:stretch>
            <a:fillRect/>
          </a:stretch>
        </p:blipFill>
        <p:spPr>
          <a:xfrm>
            <a:off x="2233221" y="255558"/>
            <a:ext cx="3083636" cy="508810"/>
          </a:xfrm>
          <a:prstGeom prst="rect">
            <a:avLst/>
          </a:prstGeom>
        </p:spPr>
      </p:pic>
      <p:sp>
        <p:nvSpPr>
          <p:cNvPr id="24" name="Rectangle 23">
            <a:extLst>
              <a:ext uri="{FF2B5EF4-FFF2-40B4-BE49-F238E27FC236}">
                <a16:creationId xmlns:a16="http://schemas.microsoft.com/office/drawing/2014/main" id="{34AA55C1-32BC-7FB4-553E-CF2BD6C45DFE}"/>
              </a:ext>
            </a:extLst>
          </p:cNvPr>
          <p:cNvSpPr/>
          <p:nvPr/>
        </p:nvSpPr>
        <p:spPr>
          <a:xfrm rot="21424921">
            <a:off x="2711441" y="2948726"/>
            <a:ext cx="4964865" cy="623991"/>
          </a:xfrm>
          <a:prstGeom prst="rect">
            <a:avLst/>
          </a:prstGeom>
          <a:solidFill>
            <a:srgbClr val="9BAD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sz="1200">
              <a:latin typeface="Calibri" panose="020F0502020204030204" pitchFamily="34" charset="0"/>
            </a:endParaRPr>
          </a:p>
        </p:txBody>
      </p:sp>
      <p:sp>
        <p:nvSpPr>
          <p:cNvPr id="9" name="ZoneTexte 8">
            <a:extLst>
              <a:ext uri="{FF2B5EF4-FFF2-40B4-BE49-F238E27FC236}">
                <a16:creationId xmlns:a16="http://schemas.microsoft.com/office/drawing/2014/main" id="{DB1515F9-A44A-1ABF-669E-63C0530B966B}"/>
              </a:ext>
            </a:extLst>
          </p:cNvPr>
          <p:cNvSpPr txBox="1"/>
          <p:nvPr/>
        </p:nvSpPr>
        <p:spPr>
          <a:xfrm rot="21442907">
            <a:off x="2342489" y="2735728"/>
            <a:ext cx="7507021" cy="1938992"/>
          </a:xfrm>
          <a:prstGeom prst="rect">
            <a:avLst/>
          </a:prstGeom>
          <a:noFill/>
        </p:spPr>
        <p:txBody>
          <a:bodyPr wrap="square" lIns="91440" tIns="45720" rIns="91440" bIns="45720" rtlCol="0" anchor="t">
            <a:spAutoFit/>
          </a:bodyPr>
          <a:lstStyle/>
          <a:p>
            <a:pPr algn="ctr"/>
            <a:r>
              <a:rPr lang="en-US" sz="6000" b="1" dirty="0">
                <a:latin typeface="Calibri"/>
                <a:ea typeface="Calibri"/>
                <a:cs typeface="Calibri"/>
              </a:rPr>
              <a:t>NE PRESSE PAS! JE NE </a:t>
            </a:r>
            <a:r>
              <a:rPr lang="fr-CA" sz="6000" b="1" dirty="0">
                <a:latin typeface="Calibri"/>
                <a:ea typeface="Calibri"/>
                <a:cs typeface="Calibri"/>
              </a:rPr>
              <a:t>SUIS </a:t>
            </a:r>
            <a:r>
              <a:rPr lang="en-US" sz="6000" b="1" dirty="0">
                <a:latin typeface="Calibri"/>
                <a:ea typeface="Calibri"/>
                <a:cs typeface="Calibri"/>
              </a:rPr>
              <a:t>PAS UN CITRON…</a:t>
            </a:r>
            <a:endParaRPr lang="fr-FR" sz="6000" b="1" dirty="0">
              <a:latin typeface="Calibri"/>
              <a:ea typeface="Calibri"/>
              <a:cs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25E65E-5448-DB65-C1D2-46BA74C677B9}"/>
            </a:ext>
          </a:extLst>
        </p:cNvPr>
        <p:cNvGrpSpPr/>
        <p:nvPr/>
      </p:nvGrpSpPr>
      <p:grpSpPr>
        <a:xfrm>
          <a:off x="0" y="0"/>
          <a:ext cx="0" cy="0"/>
          <a:chOff x="0" y="0"/>
          <a:chExt cx="0" cy="0"/>
        </a:xfrm>
      </p:grpSpPr>
      <p:sp>
        <p:nvSpPr>
          <p:cNvPr id="7" name="Freeform 2">
            <a:extLst>
              <a:ext uri="{FF2B5EF4-FFF2-40B4-BE49-F238E27FC236}">
                <a16:creationId xmlns:a16="http://schemas.microsoft.com/office/drawing/2014/main" id="{AAEA42CA-C319-5000-8439-017DC54C2BAF}"/>
              </a:ext>
            </a:extLst>
          </p:cNvPr>
          <p:cNvSpPr>
            <a:spLocks noGrp="1" noRot="1" noMove="1" noResize="1" noEditPoints="1" noAdjustHandles="1" noChangeArrowheads="1" noChangeShapeType="1"/>
          </p:cNvSpPr>
          <p:nvPr/>
        </p:nvSpPr>
        <p:spPr>
          <a:xfrm>
            <a:off x="16681"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5">
              <a:alphaModFix amt="10999"/>
            </a:blip>
            <a:stretch>
              <a:fillRect t="-38185" b="-38185"/>
            </a:stretch>
          </a:blipFill>
        </p:spPr>
        <p:txBody>
          <a:bodyPr/>
          <a:lstStyle/>
          <a:p>
            <a:endParaRPr lang="fr-CA" sz="1200">
              <a:latin typeface="Calibri" panose="020F0502020204030204" pitchFamily="34" charset="0"/>
            </a:endParaRPr>
          </a:p>
        </p:txBody>
      </p:sp>
      <p:sp>
        <p:nvSpPr>
          <p:cNvPr id="9" name="Freeform 9">
            <a:extLst>
              <a:ext uri="{FF2B5EF4-FFF2-40B4-BE49-F238E27FC236}">
                <a16:creationId xmlns:a16="http://schemas.microsoft.com/office/drawing/2014/main" id="{B01DA82F-F50E-131B-7EAE-B7E1888366AA}"/>
              </a:ext>
            </a:extLst>
          </p:cNvPr>
          <p:cNvSpPr/>
          <p:nvPr/>
        </p:nvSpPr>
        <p:spPr>
          <a:xfrm>
            <a:off x="10118212" y="5949304"/>
            <a:ext cx="2073789" cy="908697"/>
          </a:xfrm>
          <a:custGeom>
            <a:avLst/>
            <a:gdLst/>
            <a:ahLst/>
            <a:cxnLst/>
            <a:rect l="l" t="t" r="r" b="b"/>
            <a:pathLst>
              <a:path w="3110683" h="1363045">
                <a:moveTo>
                  <a:pt x="0" y="0"/>
                </a:moveTo>
                <a:lnTo>
                  <a:pt x="3110683" y="0"/>
                </a:lnTo>
                <a:lnTo>
                  <a:pt x="3110683" y="1363045"/>
                </a:lnTo>
                <a:lnTo>
                  <a:pt x="0" y="136304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CA" sz="1200">
              <a:latin typeface="Calibri" panose="020F0502020204030204" pitchFamily="34" charset="0"/>
            </a:endParaRPr>
          </a:p>
        </p:txBody>
      </p:sp>
      <p:sp>
        <p:nvSpPr>
          <p:cNvPr id="10" name="ZoneTexte 9">
            <a:extLst>
              <a:ext uri="{FF2B5EF4-FFF2-40B4-BE49-F238E27FC236}">
                <a16:creationId xmlns:a16="http://schemas.microsoft.com/office/drawing/2014/main" id="{0E58510B-35DA-0B22-48A8-6C1193ED68F7}"/>
              </a:ext>
            </a:extLst>
          </p:cNvPr>
          <p:cNvSpPr txBox="1"/>
          <p:nvPr/>
        </p:nvSpPr>
        <p:spPr>
          <a:xfrm>
            <a:off x="355600" y="533096"/>
            <a:ext cx="9284073" cy="992579"/>
          </a:xfrm>
          <a:prstGeom prst="rect">
            <a:avLst/>
          </a:prstGeom>
          <a:noFill/>
        </p:spPr>
        <p:txBody>
          <a:bodyPr wrap="square" lIns="91440" tIns="45720" rIns="91440" bIns="45720" rtlCol="0" anchor="t">
            <a:spAutoFit/>
          </a:bodyPr>
          <a:lstStyle/>
          <a:p>
            <a:r>
              <a:rPr lang="fr-CA" sz="5850" b="1">
                <a:solidFill>
                  <a:srgbClr val="0038FF"/>
                </a:solidFill>
                <a:latin typeface="Calibri"/>
                <a:ea typeface="Calibri"/>
                <a:cs typeface="Calibri"/>
              </a:rPr>
              <a:t>Capsule éducative  – Partie 1</a:t>
            </a:r>
          </a:p>
        </p:txBody>
      </p:sp>
      <p:sp>
        <p:nvSpPr>
          <p:cNvPr id="13" name="Freeform 13">
            <a:extLst>
              <a:ext uri="{FF2B5EF4-FFF2-40B4-BE49-F238E27FC236}">
                <a16:creationId xmlns:a16="http://schemas.microsoft.com/office/drawing/2014/main" id="{631932E1-CC4F-E665-7D9A-EAC13C22BC7E}"/>
              </a:ext>
            </a:extLst>
          </p:cNvPr>
          <p:cNvSpPr/>
          <p:nvPr/>
        </p:nvSpPr>
        <p:spPr>
          <a:xfrm>
            <a:off x="-16681" y="4354096"/>
            <a:ext cx="3048292" cy="2503905"/>
          </a:xfrm>
          <a:custGeom>
            <a:avLst/>
            <a:gdLst/>
            <a:ahLst/>
            <a:cxnLst/>
            <a:rect l="l" t="t" r="r" b="b"/>
            <a:pathLst>
              <a:path w="3214523" h="3076567">
                <a:moveTo>
                  <a:pt x="0" y="0"/>
                </a:moveTo>
                <a:lnTo>
                  <a:pt x="3214524" y="0"/>
                </a:lnTo>
                <a:lnTo>
                  <a:pt x="3214524" y="3076567"/>
                </a:lnTo>
                <a:lnTo>
                  <a:pt x="0" y="3076567"/>
                </a:lnTo>
                <a:lnTo>
                  <a:pt x="0" y="0"/>
                </a:lnTo>
                <a:close/>
              </a:path>
            </a:pathLst>
          </a:custGeom>
          <a:blipFill>
            <a:blip r:embed="rId8">
              <a:extLst>
                <a:ext uri="{96DAC541-7B7A-43D3-8B79-37D633B846F1}">
                  <asvg:svgBlip xmlns:asvg="http://schemas.microsoft.com/office/drawing/2016/SVG/main" r:embed="rId9"/>
                </a:ext>
              </a:extLst>
            </a:blip>
            <a:stretch>
              <a:fillRect l="-28320" r="-1" b="-38308"/>
            </a:stretch>
          </a:blipFill>
        </p:spPr>
        <p:txBody>
          <a:bodyPr/>
          <a:lstStyle/>
          <a:p>
            <a:endParaRPr lang="fr-CA" sz="1200">
              <a:latin typeface="Calibri" panose="020F0502020204030204" pitchFamily="34" charset="0"/>
            </a:endParaRPr>
          </a:p>
        </p:txBody>
      </p:sp>
      <p:sp>
        <p:nvSpPr>
          <p:cNvPr id="2" name="Espace réservé du numéro de diapositive 1">
            <a:extLst>
              <a:ext uri="{FF2B5EF4-FFF2-40B4-BE49-F238E27FC236}">
                <a16:creationId xmlns:a16="http://schemas.microsoft.com/office/drawing/2014/main" id="{B434490C-F0D6-C963-B291-85066DDE427B}"/>
              </a:ext>
            </a:extLst>
          </p:cNvPr>
          <p:cNvSpPr>
            <a:spLocks noGrp="1"/>
          </p:cNvSpPr>
          <p:nvPr>
            <p:ph type="sldNum" sz="quarter" idx="12"/>
          </p:nvPr>
        </p:nvSpPr>
        <p:spPr/>
        <p:txBody>
          <a:bodyPr/>
          <a:lstStyle/>
          <a:p>
            <a:fld id="{B6F15528-21DE-4FAA-801E-634DDDAF4B2B}" type="slidenum">
              <a:rPr lang="en-US" smtClean="0"/>
              <a:pPr/>
              <a:t>10</a:t>
            </a:fld>
            <a:endParaRPr lang="en-US"/>
          </a:p>
        </p:txBody>
      </p:sp>
      <p:sp>
        <p:nvSpPr>
          <p:cNvPr id="3" name="Slide Number Placeholder 2">
            <a:extLst>
              <a:ext uri="{FF2B5EF4-FFF2-40B4-BE49-F238E27FC236}">
                <a16:creationId xmlns:a16="http://schemas.microsoft.com/office/drawing/2014/main" id="{FE0452D2-D7A7-1D0A-EAC0-1F8D16FDA965}"/>
              </a:ext>
            </a:extLst>
          </p:cNvPr>
          <p:cNvSpPr txBox="1">
            <a:spLocks/>
          </p:cNvSpPr>
          <p:nvPr>
            <p:custDataLst>
              <p:tags r:id="rId1"/>
            </p:custDataLst>
          </p:nvPr>
        </p:nvSpPr>
        <p:spPr>
          <a:xfrm>
            <a:off x="10160000" y="127000"/>
            <a:ext cx="1828800" cy="243417"/>
          </a:xfrm>
          <a:prstGeom prst="rect">
            <a:avLst/>
          </a:prstGeom>
        </p:spPr>
        <p:txBody>
          <a:bodyPr/>
          <a:lstStyle>
            <a:defPPr>
              <a:defRPr lang="en-US"/>
            </a:defPPr>
            <a:lvl1pPr marL="0" algn="r" defTabSz="914400" rtl="0" eaLnBrk="1" latinLnBrk="0" hangingPunct="1">
              <a:defRPr sz="1800" kern="1200">
                <a:solidFill>
                  <a:srgbClr val="2F5CE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45B74D-6A0D-CF46-9BFB-933D6D9953E9}" type="slidenum">
              <a:rPr lang="en-US" sz="1867" b="1">
                <a:latin typeface="Calibri" panose="020F0502020204030204" pitchFamily="34" charset="0"/>
              </a:rPr>
              <a:pPr/>
              <a:t>10</a:t>
            </a:fld>
            <a:endParaRPr lang="en-US" sz="1867" b="1">
              <a:latin typeface="Calibri" panose="020F0502020204030204" pitchFamily="34" charset="0"/>
            </a:endParaRPr>
          </a:p>
        </p:txBody>
      </p:sp>
      <p:sp>
        <p:nvSpPr>
          <p:cNvPr id="6" name="Rectangle 5">
            <a:extLst>
              <a:ext uri="{FF2B5EF4-FFF2-40B4-BE49-F238E27FC236}">
                <a16:creationId xmlns:a16="http://schemas.microsoft.com/office/drawing/2014/main" id="{926E189D-EFA7-61F6-5FF6-8273068A6495}"/>
              </a:ext>
            </a:extLst>
          </p:cNvPr>
          <p:cNvSpPr/>
          <p:nvPr/>
        </p:nvSpPr>
        <p:spPr>
          <a:xfrm>
            <a:off x="7550573" y="3194416"/>
            <a:ext cx="3604533" cy="1270000"/>
          </a:xfrm>
          <a:prstGeom prst="rect">
            <a:avLst/>
          </a:prstGeom>
          <a:solidFill>
            <a:srgbClr val="0038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sz="1200">
              <a:latin typeface="Calibri" panose="020F0502020204030204" pitchFamily="34" charset="0"/>
            </a:endParaRPr>
          </a:p>
        </p:txBody>
      </p:sp>
      <p:sp>
        <p:nvSpPr>
          <p:cNvPr id="4" name="ZoneTexte 3">
            <a:extLst>
              <a:ext uri="{FF2B5EF4-FFF2-40B4-BE49-F238E27FC236}">
                <a16:creationId xmlns:a16="http://schemas.microsoft.com/office/drawing/2014/main" id="{91B08388-F221-A668-395C-56EEA7ABDCEC}"/>
              </a:ext>
            </a:extLst>
          </p:cNvPr>
          <p:cNvSpPr txBox="1"/>
          <p:nvPr/>
        </p:nvSpPr>
        <p:spPr>
          <a:xfrm>
            <a:off x="7447839" y="3639588"/>
            <a:ext cx="3810000" cy="379656"/>
          </a:xfrm>
          <a:prstGeom prst="rect">
            <a:avLst/>
          </a:prstGeom>
        </p:spPr>
        <p:txBody>
          <a:bodyPr wrap="square" rtlCol="0">
            <a:spAutoFit/>
          </a:bodyPr>
          <a:lstStyle/>
          <a:p>
            <a:pPr algn="ctr"/>
            <a:r>
              <a:rPr lang="fr-CA" sz="1867" b="1" dirty="0">
                <a:solidFill>
                  <a:schemeClr val="bg1"/>
                </a:solidFill>
                <a:latin typeface="Calibri" panose="020F0502020204030204" pitchFamily="34" charset="0"/>
                <a:hlinkClick r:id="rId10">
                  <a:extLst>
                    <a:ext uri="{A12FA001-AC4F-418D-AE19-62706E023703}">
                      <ahyp:hlinkClr xmlns:ahyp="http://schemas.microsoft.com/office/drawing/2018/hyperlinkcolor" val="tx"/>
                    </a:ext>
                  </a:extLst>
                </a:hlinkClick>
              </a:rPr>
              <a:t>Capsule audio</a:t>
            </a:r>
            <a:endParaRPr lang="fr-CA" sz="1867" b="1" dirty="0">
              <a:solidFill>
                <a:schemeClr val="bg1"/>
              </a:solidFill>
              <a:latin typeface="Calibri" panose="020F0502020204030204" pitchFamily="34" charset="0"/>
            </a:endParaRPr>
          </a:p>
        </p:txBody>
      </p:sp>
      <p:pic>
        <p:nvPicPr>
          <p:cNvPr id="8" name="Graphique 7" descr="Volume avec un remplissage uni">
            <a:extLst>
              <a:ext uri="{FF2B5EF4-FFF2-40B4-BE49-F238E27FC236}">
                <a16:creationId xmlns:a16="http://schemas.microsoft.com/office/drawing/2014/main" id="{73060571-9FA9-F3F9-BFDB-C87FC77563CE}"/>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rot="20977103">
            <a:off x="10883667" y="2987605"/>
            <a:ext cx="609600" cy="609600"/>
          </a:xfrm>
          <a:prstGeom prst="rect">
            <a:avLst/>
          </a:prstGeom>
        </p:spPr>
      </p:pic>
      <p:pic>
        <p:nvPicPr>
          <p:cNvPr id="5" name="Média en ligne 4" title="Atelier 5: Ne presse pas! Je ne suis pas un citron… - Partie 1">
            <a:hlinkClick r:id="" action="ppaction://media"/>
            <a:extLst>
              <a:ext uri="{FF2B5EF4-FFF2-40B4-BE49-F238E27FC236}">
                <a16:creationId xmlns:a16="http://schemas.microsoft.com/office/drawing/2014/main" id="{C02A170E-3C48-4EDC-13FD-EDFA02F0CD0E}"/>
              </a:ext>
            </a:extLst>
          </p:cNvPr>
          <p:cNvPicPr>
            <a:picLocks noRot="1" noChangeAspect="1"/>
          </p:cNvPicPr>
          <p:nvPr>
            <a:videoFile r:link="rId2"/>
          </p:nvPr>
        </p:nvPicPr>
        <p:blipFill>
          <a:blip r:embed="rId13"/>
          <a:stretch>
            <a:fillRect/>
          </a:stretch>
        </p:blipFill>
        <p:spPr>
          <a:xfrm>
            <a:off x="615085" y="1947046"/>
            <a:ext cx="6348600" cy="3576676"/>
          </a:xfrm>
          <a:prstGeom prst="rect">
            <a:avLst/>
          </a:prstGeom>
        </p:spPr>
      </p:pic>
      <p:sp>
        <p:nvSpPr>
          <p:cNvPr id="14" name="Freeform 9">
            <a:extLst>
              <a:ext uri="{FF2B5EF4-FFF2-40B4-BE49-F238E27FC236}">
                <a16:creationId xmlns:a16="http://schemas.microsoft.com/office/drawing/2014/main" id="{C4E939F2-5FA5-9329-FFB3-00493234A7C3}"/>
              </a:ext>
            </a:extLst>
          </p:cNvPr>
          <p:cNvSpPr/>
          <p:nvPr/>
        </p:nvSpPr>
        <p:spPr>
          <a:xfrm>
            <a:off x="6552379" y="1657815"/>
            <a:ext cx="600743" cy="706757"/>
          </a:xfrm>
          <a:custGeom>
            <a:avLst/>
            <a:gdLst/>
            <a:ahLst/>
            <a:cxnLst/>
            <a:rect l="l" t="t" r="r" b="b"/>
            <a:pathLst>
              <a:path w="901115" h="1060135">
                <a:moveTo>
                  <a:pt x="0" y="0"/>
                </a:moveTo>
                <a:lnTo>
                  <a:pt x="901115" y="0"/>
                </a:lnTo>
                <a:lnTo>
                  <a:pt x="901115" y="1060136"/>
                </a:lnTo>
                <a:lnTo>
                  <a:pt x="0" y="1060136"/>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fr-CA" sz="1200">
              <a:latin typeface="Calibri" panose="020F0502020204030204" pitchFamily="34" charset="0"/>
            </a:endParaRPr>
          </a:p>
        </p:txBody>
      </p:sp>
      <p:sp>
        <p:nvSpPr>
          <p:cNvPr id="11" name="ZoneTexte 10">
            <a:extLst>
              <a:ext uri="{FF2B5EF4-FFF2-40B4-BE49-F238E27FC236}">
                <a16:creationId xmlns:a16="http://schemas.microsoft.com/office/drawing/2014/main" id="{638A36ED-4448-B264-F150-57D5F5113852}"/>
              </a:ext>
            </a:extLst>
          </p:cNvPr>
          <p:cNvSpPr txBox="1"/>
          <p:nvPr/>
        </p:nvSpPr>
        <p:spPr>
          <a:xfrm>
            <a:off x="1916591" y="5657012"/>
            <a:ext cx="4082142" cy="400110"/>
          </a:xfrm>
          <a:prstGeom prst="rect">
            <a:avLst/>
          </a:prstGeom>
          <a:noFill/>
        </p:spPr>
        <p:txBody>
          <a:bodyPr wrap="square" rtlCol="0">
            <a:spAutoFit/>
          </a:bodyPr>
          <a:lstStyle/>
          <a:p>
            <a:r>
              <a:rPr lang="fr-CA" sz="2000" dirty="0">
                <a:hlinkClick r:id="rId16"/>
              </a:rPr>
              <a:t>https://vimeo.com/1097839033</a:t>
            </a:r>
            <a:r>
              <a:rPr lang="fr-CA" sz="2000" dirty="0"/>
              <a:t> </a:t>
            </a:r>
          </a:p>
        </p:txBody>
      </p:sp>
    </p:spTree>
    <p:extLst>
      <p:ext uri="{BB962C8B-B14F-4D97-AF65-F5344CB8AC3E}">
        <p14:creationId xmlns:p14="http://schemas.microsoft.com/office/powerpoint/2010/main" val="3717149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79A39E-6E2B-B3BB-DDE7-299FADDB3F4D}"/>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C9EB2C6A-4236-9B2C-A8B3-A6EDBD1ED344}"/>
              </a:ext>
            </a:extLst>
          </p:cNvPr>
          <p:cNvSpPr>
            <a:spLocks noGrp="1" noRot="1" noMove="1" noResize="1" noEditPoints="1" noAdjustHandles="1" noChangeArrowheads="1" noChangeShapeType="1"/>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alphaModFix amt="10999"/>
            </a:blip>
            <a:stretch>
              <a:fillRect t="-38185" b="-38185"/>
            </a:stretch>
          </a:blipFill>
        </p:spPr>
        <p:txBody>
          <a:bodyPr/>
          <a:lstStyle/>
          <a:p>
            <a:endParaRPr lang="fr-CA" sz="1200">
              <a:latin typeface="Calibri" panose="020F0502020204030204" pitchFamily="34" charset="0"/>
            </a:endParaRPr>
          </a:p>
        </p:txBody>
      </p:sp>
      <p:sp>
        <p:nvSpPr>
          <p:cNvPr id="12" name="Freeform 12">
            <a:extLst>
              <a:ext uri="{FF2B5EF4-FFF2-40B4-BE49-F238E27FC236}">
                <a16:creationId xmlns:a16="http://schemas.microsoft.com/office/drawing/2014/main" id="{B12513FF-92BD-2FC3-86D2-771AD79DD6A2}"/>
              </a:ext>
            </a:extLst>
          </p:cNvPr>
          <p:cNvSpPr/>
          <p:nvPr/>
        </p:nvSpPr>
        <p:spPr>
          <a:xfrm>
            <a:off x="10107597" y="5950614"/>
            <a:ext cx="2073789" cy="908697"/>
          </a:xfrm>
          <a:custGeom>
            <a:avLst/>
            <a:gdLst/>
            <a:ahLst/>
            <a:cxnLst/>
            <a:rect l="l" t="t" r="r" b="b"/>
            <a:pathLst>
              <a:path w="3110683" h="1363045">
                <a:moveTo>
                  <a:pt x="0" y="0"/>
                </a:moveTo>
                <a:lnTo>
                  <a:pt x="3110683" y="0"/>
                </a:lnTo>
                <a:lnTo>
                  <a:pt x="3110683" y="1363045"/>
                </a:lnTo>
                <a:lnTo>
                  <a:pt x="0" y="136304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CA" sz="1200">
              <a:latin typeface="Calibri" panose="020F0502020204030204" pitchFamily="34" charset="0"/>
            </a:endParaRPr>
          </a:p>
        </p:txBody>
      </p:sp>
      <p:sp>
        <p:nvSpPr>
          <p:cNvPr id="13" name="Slide Number Placeholder 2">
            <a:extLst>
              <a:ext uri="{FF2B5EF4-FFF2-40B4-BE49-F238E27FC236}">
                <a16:creationId xmlns:a16="http://schemas.microsoft.com/office/drawing/2014/main" id="{D9F207D9-280F-1DC3-D9C4-921229D1D8D9}"/>
              </a:ext>
            </a:extLst>
          </p:cNvPr>
          <p:cNvSpPr txBox="1">
            <a:spLocks/>
          </p:cNvSpPr>
          <p:nvPr>
            <p:custDataLst>
              <p:tags r:id="rId1"/>
            </p:custDataLst>
          </p:nvPr>
        </p:nvSpPr>
        <p:spPr>
          <a:xfrm>
            <a:off x="10160000" y="127000"/>
            <a:ext cx="1828800" cy="243417"/>
          </a:xfrm>
          <a:prstGeom prst="rect">
            <a:avLst/>
          </a:prstGeom>
        </p:spPr>
        <p:txBody>
          <a:bodyPr/>
          <a:lstStyle>
            <a:defPPr>
              <a:defRPr lang="en-US"/>
            </a:defPPr>
            <a:lvl1pPr marL="0" algn="r" defTabSz="914400" rtl="0" eaLnBrk="1" latinLnBrk="0" hangingPunct="1">
              <a:defRPr sz="1800" kern="1200">
                <a:solidFill>
                  <a:srgbClr val="2F5CE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45B74D-6A0D-CF46-9BFB-933D6D9953E9}" type="slidenum">
              <a:rPr lang="en-US" sz="1867" b="1">
                <a:latin typeface="Calibri" panose="020F0502020204030204" pitchFamily="34" charset="0"/>
              </a:rPr>
              <a:pPr/>
              <a:t>11</a:t>
            </a:fld>
            <a:endParaRPr lang="en-US" sz="1867" b="1">
              <a:latin typeface="Calibri" panose="020F0502020204030204" pitchFamily="34" charset="0"/>
            </a:endParaRPr>
          </a:p>
        </p:txBody>
      </p:sp>
      <p:sp>
        <p:nvSpPr>
          <p:cNvPr id="4" name="ZoneTexte 3">
            <a:extLst>
              <a:ext uri="{FF2B5EF4-FFF2-40B4-BE49-F238E27FC236}">
                <a16:creationId xmlns:a16="http://schemas.microsoft.com/office/drawing/2014/main" id="{B4CCC29D-5592-B1F1-18D2-63EF97E5AFDB}"/>
              </a:ext>
            </a:extLst>
          </p:cNvPr>
          <p:cNvSpPr txBox="1"/>
          <p:nvPr/>
        </p:nvSpPr>
        <p:spPr>
          <a:xfrm>
            <a:off x="424024" y="433450"/>
            <a:ext cx="8555384" cy="995209"/>
          </a:xfrm>
          <a:prstGeom prst="rect">
            <a:avLst/>
          </a:prstGeom>
          <a:noFill/>
        </p:spPr>
        <p:txBody>
          <a:bodyPr wrap="square" rtlCol="0">
            <a:spAutoFit/>
          </a:bodyPr>
          <a:lstStyle/>
          <a:p>
            <a:r>
              <a:rPr lang="fr-CA" sz="5867" b="1">
                <a:solidFill>
                  <a:srgbClr val="0038FF"/>
                </a:solidFill>
                <a:latin typeface="Calibri" panose="020F0502020204030204" pitchFamily="34" charset="0"/>
                <a:ea typeface="Calibri" panose="020F0502020204030204" pitchFamily="34" charset="0"/>
                <a:cs typeface="Calibri" panose="020F0502020204030204" pitchFamily="34" charset="0"/>
              </a:rPr>
              <a:t>Presse-citron</a:t>
            </a:r>
          </a:p>
        </p:txBody>
      </p:sp>
      <p:grpSp>
        <p:nvGrpSpPr>
          <p:cNvPr id="3" name="Group 4">
            <a:extLst>
              <a:ext uri="{FF2B5EF4-FFF2-40B4-BE49-F238E27FC236}">
                <a16:creationId xmlns:a16="http://schemas.microsoft.com/office/drawing/2014/main" id="{15A51C7F-5B96-33E5-B5BE-73621B62B198}"/>
              </a:ext>
            </a:extLst>
          </p:cNvPr>
          <p:cNvGrpSpPr/>
          <p:nvPr/>
        </p:nvGrpSpPr>
        <p:grpSpPr>
          <a:xfrm>
            <a:off x="694714" y="1777777"/>
            <a:ext cx="5120870" cy="1468343"/>
            <a:chOff x="0" y="0"/>
            <a:chExt cx="2149108" cy="495463"/>
          </a:xfrm>
        </p:grpSpPr>
        <p:sp>
          <p:nvSpPr>
            <p:cNvPr id="5" name="Freeform 5">
              <a:extLst>
                <a:ext uri="{FF2B5EF4-FFF2-40B4-BE49-F238E27FC236}">
                  <a16:creationId xmlns:a16="http://schemas.microsoft.com/office/drawing/2014/main" id="{AB0A3123-47F0-20A2-3F13-53C7096164D4}"/>
                </a:ext>
              </a:extLst>
            </p:cNvPr>
            <p:cNvSpPr/>
            <p:nvPr/>
          </p:nvSpPr>
          <p:spPr>
            <a:xfrm>
              <a:off x="0" y="0"/>
              <a:ext cx="2149108" cy="495463"/>
            </a:xfrm>
            <a:custGeom>
              <a:avLst/>
              <a:gdLst/>
              <a:ahLst/>
              <a:cxnLst/>
              <a:rect l="l" t="t" r="r" b="b"/>
              <a:pathLst>
                <a:path w="2149108" h="495463">
                  <a:moveTo>
                    <a:pt x="0" y="0"/>
                  </a:moveTo>
                  <a:lnTo>
                    <a:pt x="2149108" y="0"/>
                  </a:lnTo>
                  <a:lnTo>
                    <a:pt x="2149108" y="495463"/>
                  </a:lnTo>
                  <a:lnTo>
                    <a:pt x="0" y="495463"/>
                  </a:lnTo>
                  <a:close/>
                </a:path>
              </a:pathLst>
            </a:custGeom>
            <a:solidFill>
              <a:srgbClr val="9BADFF"/>
            </a:solidFill>
          </p:spPr>
          <p:txBody>
            <a:bodyPr/>
            <a:lstStyle/>
            <a:p>
              <a:endParaRPr lang="fr-CA" sz="1200">
                <a:latin typeface="Calibri" panose="020F0502020204030204" pitchFamily="34" charset="0"/>
              </a:endParaRPr>
            </a:p>
          </p:txBody>
        </p:sp>
        <p:sp>
          <p:nvSpPr>
            <p:cNvPr id="6" name="TextBox 6">
              <a:extLst>
                <a:ext uri="{FF2B5EF4-FFF2-40B4-BE49-F238E27FC236}">
                  <a16:creationId xmlns:a16="http://schemas.microsoft.com/office/drawing/2014/main" id="{54E49B54-0936-DCD6-626B-92883A8D9D47}"/>
                </a:ext>
              </a:extLst>
            </p:cNvPr>
            <p:cNvSpPr txBox="1"/>
            <p:nvPr/>
          </p:nvSpPr>
          <p:spPr>
            <a:xfrm>
              <a:off x="0" y="-76200"/>
              <a:ext cx="2149108" cy="571663"/>
            </a:xfrm>
            <a:prstGeom prst="rect">
              <a:avLst/>
            </a:prstGeom>
          </p:spPr>
          <p:txBody>
            <a:bodyPr lIns="33867" tIns="33867" rIns="33867" bIns="33867" rtlCol="0" anchor="ctr"/>
            <a:lstStyle/>
            <a:p>
              <a:pPr algn="ctr">
                <a:lnSpc>
                  <a:spcPts val="2335"/>
                </a:lnSpc>
              </a:pPr>
              <a:endParaRPr sz="1200">
                <a:latin typeface="Calibri" panose="020F0502020204030204" pitchFamily="34" charset="0"/>
              </a:endParaRPr>
            </a:p>
          </p:txBody>
        </p:sp>
      </p:grpSp>
      <p:sp>
        <p:nvSpPr>
          <p:cNvPr id="7" name="Freeform 8">
            <a:extLst>
              <a:ext uri="{FF2B5EF4-FFF2-40B4-BE49-F238E27FC236}">
                <a16:creationId xmlns:a16="http://schemas.microsoft.com/office/drawing/2014/main" id="{1A7D16A5-91C3-2570-D9D1-71127504BCC4}"/>
              </a:ext>
            </a:extLst>
          </p:cNvPr>
          <p:cNvSpPr/>
          <p:nvPr/>
        </p:nvSpPr>
        <p:spPr>
          <a:xfrm>
            <a:off x="424024" y="1491096"/>
            <a:ext cx="829069" cy="829314"/>
          </a:xfrm>
          <a:custGeom>
            <a:avLst/>
            <a:gdLst/>
            <a:ahLst/>
            <a:cxnLst/>
            <a:rect l="l" t="t" r="r" b="b"/>
            <a:pathLst>
              <a:path w="1243604" h="1243604">
                <a:moveTo>
                  <a:pt x="0" y="0"/>
                </a:moveTo>
                <a:lnTo>
                  <a:pt x="1243605" y="0"/>
                </a:lnTo>
                <a:lnTo>
                  <a:pt x="1243605" y="1243604"/>
                </a:lnTo>
                <a:lnTo>
                  <a:pt x="0" y="124360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CA" sz="1200">
              <a:latin typeface="Calibri" panose="020F0502020204030204" pitchFamily="34" charset="0"/>
            </a:endParaRPr>
          </a:p>
        </p:txBody>
      </p:sp>
      <p:sp>
        <p:nvSpPr>
          <p:cNvPr id="8" name="ZoneTexte 7">
            <a:extLst>
              <a:ext uri="{FF2B5EF4-FFF2-40B4-BE49-F238E27FC236}">
                <a16:creationId xmlns:a16="http://schemas.microsoft.com/office/drawing/2014/main" id="{F2CF0429-82B5-9357-03F8-BB1BDE5F114F}"/>
              </a:ext>
            </a:extLst>
          </p:cNvPr>
          <p:cNvSpPr txBox="1"/>
          <p:nvPr/>
        </p:nvSpPr>
        <p:spPr>
          <a:xfrm>
            <a:off x="1374777" y="2031393"/>
            <a:ext cx="3760744" cy="913199"/>
          </a:xfrm>
          <a:prstGeom prst="rect">
            <a:avLst/>
          </a:prstGeom>
          <a:noFill/>
        </p:spPr>
        <p:txBody>
          <a:bodyPr wrap="square" rtlCol="0">
            <a:spAutoFit/>
          </a:bodyPr>
          <a:lstStyle/>
          <a:p>
            <a:pPr algn="ctr"/>
            <a:r>
              <a:rPr lang="fr-CA" sz="2667" b="1" dirty="0">
                <a:solidFill>
                  <a:schemeClr val="bg1"/>
                </a:solidFill>
                <a:latin typeface="Calibri" panose="020F0502020204030204" pitchFamily="34" charset="0"/>
                <a:ea typeface="Trebuchet MS" panose="020B0603020202020204" pitchFamily="34" charset="0"/>
                <a:cs typeface="Trebuchet MS" panose="020B0603020202020204" pitchFamily="34" charset="0"/>
              </a:rPr>
              <a:t>Les pressions sociales, c’est quoi?</a:t>
            </a:r>
          </a:p>
        </p:txBody>
      </p:sp>
      <p:sp>
        <p:nvSpPr>
          <p:cNvPr id="9" name="Rectangle 8">
            <a:extLst>
              <a:ext uri="{FF2B5EF4-FFF2-40B4-BE49-F238E27FC236}">
                <a16:creationId xmlns:a16="http://schemas.microsoft.com/office/drawing/2014/main" id="{F18B751D-A6EB-EEC8-F29F-C7E0AD3F013A}"/>
              </a:ext>
            </a:extLst>
          </p:cNvPr>
          <p:cNvSpPr/>
          <p:nvPr/>
        </p:nvSpPr>
        <p:spPr>
          <a:xfrm>
            <a:off x="973903" y="3724674"/>
            <a:ext cx="5573201" cy="2959590"/>
          </a:xfrm>
          <a:prstGeom prst="rect">
            <a:avLst/>
          </a:prstGeom>
          <a:solidFill>
            <a:schemeClr val="bg1"/>
          </a:solidFill>
          <a:ln w="38100">
            <a:solidFill>
              <a:srgbClr val="0038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CA">
              <a:latin typeface="Calibri" panose="020F0502020204030204" pitchFamily="34" charset="0"/>
            </a:endParaRPr>
          </a:p>
        </p:txBody>
      </p:sp>
      <p:sp>
        <p:nvSpPr>
          <p:cNvPr id="10" name="Freeform 11">
            <a:extLst>
              <a:ext uri="{FF2B5EF4-FFF2-40B4-BE49-F238E27FC236}">
                <a16:creationId xmlns:a16="http://schemas.microsoft.com/office/drawing/2014/main" id="{7E1B3638-4CF3-34F6-C0B0-FF83125C10B1}"/>
              </a:ext>
            </a:extLst>
          </p:cNvPr>
          <p:cNvSpPr/>
          <p:nvPr/>
        </p:nvSpPr>
        <p:spPr>
          <a:xfrm>
            <a:off x="6096000" y="3520441"/>
            <a:ext cx="867969" cy="773204"/>
          </a:xfrm>
          <a:custGeom>
            <a:avLst/>
            <a:gdLst/>
            <a:ahLst/>
            <a:cxnLst/>
            <a:rect l="l" t="t" r="r" b="b"/>
            <a:pathLst>
              <a:path w="2964353" h="2808725">
                <a:moveTo>
                  <a:pt x="0" y="0"/>
                </a:moveTo>
                <a:lnTo>
                  <a:pt x="2964353" y="0"/>
                </a:lnTo>
                <a:lnTo>
                  <a:pt x="2964353" y="2808724"/>
                </a:lnTo>
                <a:lnTo>
                  <a:pt x="0" y="280872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CA">
              <a:latin typeface="Calibri" panose="020F0502020204030204" pitchFamily="34" charset="0"/>
            </a:endParaRPr>
          </a:p>
        </p:txBody>
      </p:sp>
      <p:sp>
        <p:nvSpPr>
          <p:cNvPr id="14" name="Freeform 11">
            <a:extLst>
              <a:ext uri="{FF2B5EF4-FFF2-40B4-BE49-F238E27FC236}">
                <a16:creationId xmlns:a16="http://schemas.microsoft.com/office/drawing/2014/main" id="{CFE9C4F5-7C57-678C-A06A-F1B6D88B8F31}"/>
              </a:ext>
            </a:extLst>
          </p:cNvPr>
          <p:cNvSpPr/>
          <p:nvPr/>
        </p:nvSpPr>
        <p:spPr>
          <a:xfrm rot="3667283">
            <a:off x="3963334" y="3014759"/>
            <a:ext cx="1231663" cy="674200"/>
          </a:xfrm>
          <a:custGeom>
            <a:avLst/>
            <a:gdLst/>
            <a:ahLst/>
            <a:cxnLst/>
            <a:rect l="l" t="t" r="r" b="b"/>
            <a:pathLst>
              <a:path w="2543981" h="1392550">
                <a:moveTo>
                  <a:pt x="0" y="0"/>
                </a:moveTo>
                <a:lnTo>
                  <a:pt x="2543981" y="0"/>
                </a:lnTo>
                <a:lnTo>
                  <a:pt x="2543981" y="1392550"/>
                </a:lnTo>
                <a:lnTo>
                  <a:pt x="0" y="139255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fr-CA">
              <a:latin typeface="Calibri" panose="020F0502020204030204" pitchFamily="34" charset="0"/>
            </a:endParaRPr>
          </a:p>
        </p:txBody>
      </p:sp>
      <p:sp>
        <p:nvSpPr>
          <p:cNvPr id="16" name="Freeform 2">
            <a:extLst>
              <a:ext uri="{FF2B5EF4-FFF2-40B4-BE49-F238E27FC236}">
                <a16:creationId xmlns:a16="http://schemas.microsoft.com/office/drawing/2014/main" id="{D551069E-7215-7BD9-43CB-7A3AB8BF740A}"/>
              </a:ext>
            </a:extLst>
          </p:cNvPr>
          <p:cNvSpPr/>
          <p:nvPr/>
        </p:nvSpPr>
        <p:spPr>
          <a:xfrm>
            <a:off x="4835445" y="-17777"/>
            <a:ext cx="1906371" cy="2047859"/>
          </a:xfrm>
          <a:custGeom>
            <a:avLst/>
            <a:gdLst/>
            <a:ahLst/>
            <a:cxnLst/>
            <a:rect l="l" t="t" r="r" b="b"/>
            <a:pathLst>
              <a:path w="3830505" h="4114800">
                <a:moveTo>
                  <a:pt x="0" y="0"/>
                </a:moveTo>
                <a:lnTo>
                  <a:pt x="3830504" y="0"/>
                </a:lnTo>
                <a:lnTo>
                  <a:pt x="3830504" y="4114800"/>
                </a:lnTo>
                <a:lnTo>
                  <a:pt x="0" y="411480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fr-CA">
              <a:latin typeface="Calibri" panose="020F0502020204030204" pitchFamily="34" charset="0"/>
            </a:endParaRPr>
          </a:p>
        </p:txBody>
      </p:sp>
      <p:sp>
        <p:nvSpPr>
          <p:cNvPr id="18" name="Freeform 13">
            <a:extLst>
              <a:ext uri="{FF2B5EF4-FFF2-40B4-BE49-F238E27FC236}">
                <a16:creationId xmlns:a16="http://schemas.microsoft.com/office/drawing/2014/main" id="{36B73500-6146-D040-51CA-CFD1F35CFBD9}"/>
              </a:ext>
            </a:extLst>
          </p:cNvPr>
          <p:cNvSpPr/>
          <p:nvPr/>
        </p:nvSpPr>
        <p:spPr>
          <a:xfrm>
            <a:off x="9836809" y="1314432"/>
            <a:ext cx="1848280" cy="1630160"/>
          </a:xfrm>
          <a:custGeom>
            <a:avLst/>
            <a:gdLst/>
            <a:ahLst/>
            <a:cxnLst/>
            <a:rect l="l" t="t" r="r" b="b"/>
            <a:pathLst>
              <a:path w="3214523" h="3076567">
                <a:moveTo>
                  <a:pt x="0" y="0"/>
                </a:moveTo>
                <a:lnTo>
                  <a:pt x="3214524" y="0"/>
                </a:lnTo>
                <a:lnTo>
                  <a:pt x="3214524" y="3076567"/>
                </a:lnTo>
                <a:lnTo>
                  <a:pt x="0" y="3076567"/>
                </a:lnTo>
                <a:lnTo>
                  <a:pt x="0" y="0"/>
                </a:lnTo>
                <a:close/>
              </a:path>
            </a:pathLst>
          </a:custGeom>
          <a:blipFill>
            <a:blip r:embed="rId14">
              <a:extLst>
                <a:ext uri="{96DAC541-7B7A-43D3-8B79-37D633B846F1}">
                  <asvg:svgBlip xmlns:asvg="http://schemas.microsoft.com/office/drawing/2016/SVG/main" r:embed="rId15"/>
                </a:ext>
              </a:extLst>
            </a:blip>
            <a:stretch>
              <a:fillRect l="2009" r="-1" b="1635"/>
            </a:stretch>
          </a:blipFill>
        </p:spPr>
        <p:txBody>
          <a:bodyPr/>
          <a:lstStyle/>
          <a:p>
            <a:endParaRPr lang="fr-CA" sz="1200">
              <a:latin typeface="Calibri" panose="020F0502020204030204" pitchFamily="34" charset="0"/>
            </a:endParaRPr>
          </a:p>
        </p:txBody>
      </p:sp>
      <p:sp>
        <p:nvSpPr>
          <p:cNvPr id="22" name="ZoneTexte 21">
            <a:extLst>
              <a:ext uri="{FF2B5EF4-FFF2-40B4-BE49-F238E27FC236}">
                <a16:creationId xmlns:a16="http://schemas.microsoft.com/office/drawing/2014/main" id="{B875FC1A-D06F-C45B-E304-9A0F3C2E15B4}"/>
              </a:ext>
            </a:extLst>
          </p:cNvPr>
          <p:cNvSpPr txBox="1"/>
          <p:nvPr/>
        </p:nvSpPr>
        <p:spPr>
          <a:xfrm>
            <a:off x="9980202" y="1711009"/>
            <a:ext cx="1626771" cy="1200329"/>
          </a:xfrm>
          <a:prstGeom prst="rect">
            <a:avLst/>
          </a:prstGeom>
          <a:noFill/>
        </p:spPr>
        <p:txBody>
          <a:bodyPr wrap="square" lIns="91440" tIns="45720" rIns="91440" bIns="45720" rtlCol="0" anchor="t">
            <a:spAutoFit/>
          </a:bodyPr>
          <a:lstStyle/>
          <a:p>
            <a:pPr algn="ctr"/>
            <a:r>
              <a:rPr lang="fr-CA" b="1" dirty="0">
                <a:latin typeface="Calibri"/>
                <a:ea typeface="Calibri"/>
                <a:cs typeface="Calibri"/>
              </a:rPr>
              <a:t>Exemples de pressions sociales : </a:t>
            </a:r>
          </a:p>
          <a:p>
            <a:endParaRPr lang="fr-CA" dirty="0">
              <a:latin typeface="Calibri" panose="020F0502020204030204" pitchFamily="34" charset="0"/>
            </a:endParaRPr>
          </a:p>
        </p:txBody>
      </p:sp>
      <p:sp>
        <p:nvSpPr>
          <p:cNvPr id="25" name="ZoneTexte 24">
            <a:extLst>
              <a:ext uri="{FF2B5EF4-FFF2-40B4-BE49-F238E27FC236}">
                <a16:creationId xmlns:a16="http://schemas.microsoft.com/office/drawing/2014/main" id="{9A000012-87B4-DF04-C6DF-73B85C9584CF}"/>
              </a:ext>
            </a:extLst>
          </p:cNvPr>
          <p:cNvSpPr txBox="1"/>
          <p:nvPr/>
        </p:nvSpPr>
        <p:spPr>
          <a:xfrm>
            <a:off x="7334356" y="1827915"/>
            <a:ext cx="4898924" cy="3693319"/>
          </a:xfrm>
          <a:prstGeom prst="rect">
            <a:avLst/>
          </a:prstGeom>
          <a:noFill/>
        </p:spPr>
        <p:txBody>
          <a:bodyPr wrap="square" lIns="91440" tIns="45720" rIns="91440" bIns="45720" rtlCol="0" anchor="t">
            <a:spAutoFit/>
          </a:bodyPr>
          <a:lstStyle/>
          <a:p>
            <a:r>
              <a:rPr lang="fr-CA" dirty="0">
                <a:latin typeface="Calibri"/>
                <a:ea typeface="Calibri"/>
                <a:cs typeface="Calibri"/>
              </a:rPr>
              <a:t>Standards de beauté</a:t>
            </a:r>
            <a:r>
              <a:rPr lang="fr-CA" dirty="0">
                <a:solidFill>
                  <a:schemeClr val="tx2"/>
                </a:solidFill>
                <a:latin typeface="Calibri"/>
                <a:ea typeface="Calibri"/>
                <a:cs typeface="Calibri"/>
              </a:rPr>
              <a:t>;</a:t>
            </a:r>
            <a:endParaRPr lang="fr-CA" dirty="0">
              <a:solidFill>
                <a:schemeClr val="tx2"/>
              </a:solidFill>
              <a:latin typeface="Calibri" panose="020F0502020204030204" pitchFamily="34" charset="0"/>
            </a:endParaRPr>
          </a:p>
          <a:p>
            <a:endParaRPr lang="fr-CA" dirty="0">
              <a:latin typeface="Calibri" panose="020F0502020204030204" pitchFamily="34" charset="0"/>
            </a:endParaRPr>
          </a:p>
          <a:p>
            <a:r>
              <a:rPr lang="fr-CA" dirty="0">
                <a:latin typeface="Calibri"/>
                <a:ea typeface="Calibri"/>
                <a:cs typeface="Calibri"/>
              </a:rPr>
              <a:t>Normes corporelles</a:t>
            </a:r>
            <a:r>
              <a:rPr lang="fr-CA" dirty="0">
                <a:solidFill>
                  <a:schemeClr val="tx2"/>
                </a:solidFill>
                <a:latin typeface="Calibri"/>
                <a:ea typeface="Calibri"/>
                <a:cs typeface="Calibri"/>
              </a:rPr>
              <a:t>;</a:t>
            </a:r>
            <a:endParaRPr lang="fr-CA" dirty="0">
              <a:solidFill>
                <a:schemeClr val="tx2"/>
              </a:solidFill>
              <a:latin typeface="Calibri" panose="020F0502020204030204" pitchFamily="34" charset="0"/>
              <a:ea typeface="Calibri"/>
              <a:cs typeface="Calibri"/>
            </a:endParaRPr>
          </a:p>
          <a:p>
            <a:endParaRPr lang="fr-CA" dirty="0">
              <a:latin typeface="Calibri" panose="020F0502020204030204" pitchFamily="34" charset="0"/>
            </a:endParaRPr>
          </a:p>
          <a:p>
            <a:r>
              <a:rPr lang="fr-CA" dirty="0">
                <a:latin typeface="Calibri"/>
                <a:ea typeface="Calibri"/>
                <a:cs typeface="Calibri"/>
              </a:rPr>
              <a:t>Rôles sociaux liés aux genres</a:t>
            </a:r>
            <a:r>
              <a:rPr lang="fr-CA" dirty="0">
                <a:solidFill>
                  <a:schemeClr val="tx2"/>
                </a:solidFill>
                <a:latin typeface="Calibri"/>
                <a:ea typeface="Calibri"/>
                <a:cs typeface="Calibri"/>
              </a:rPr>
              <a:t>;</a:t>
            </a:r>
            <a:endParaRPr lang="fr-CA" dirty="0">
              <a:solidFill>
                <a:schemeClr val="tx2"/>
              </a:solidFill>
              <a:latin typeface="Calibri" panose="020F0502020204030204" pitchFamily="34" charset="0"/>
              <a:ea typeface="Calibri"/>
              <a:cs typeface="Calibri"/>
            </a:endParaRPr>
          </a:p>
          <a:p>
            <a:endParaRPr lang="fr-CA" dirty="0">
              <a:latin typeface="Calibri" panose="020F0502020204030204" pitchFamily="34" charset="0"/>
            </a:endParaRPr>
          </a:p>
          <a:p>
            <a:r>
              <a:rPr lang="fr-CA" dirty="0">
                <a:latin typeface="Calibri"/>
                <a:ea typeface="Calibri"/>
                <a:cs typeface="Calibri"/>
              </a:rPr>
              <a:t>Culture de performance (académique, sportive</a:t>
            </a:r>
            <a:r>
              <a:rPr lang="fr-CA" dirty="0">
                <a:solidFill>
                  <a:schemeClr val="tx2"/>
                </a:solidFill>
                <a:latin typeface="Calibri"/>
                <a:ea typeface="Calibri"/>
                <a:cs typeface="Calibri"/>
              </a:rPr>
              <a:t>);</a:t>
            </a:r>
            <a:endParaRPr lang="fr-CA" dirty="0">
              <a:solidFill>
                <a:schemeClr val="tx2"/>
              </a:solidFill>
              <a:latin typeface="Calibri" panose="020F0502020204030204" pitchFamily="34" charset="0"/>
              <a:ea typeface="Calibri"/>
              <a:cs typeface="Calibri"/>
            </a:endParaRPr>
          </a:p>
          <a:p>
            <a:endParaRPr lang="fr-CA" dirty="0">
              <a:latin typeface="Calibri" panose="020F0502020204030204" pitchFamily="34" charset="0"/>
            </a:endParaRPr>
          </a:p>
          <a:p>
            <a:r>
              <a:rPr lang="fr-CA" dirty="0">
                <a:latin typeface="Calibri"/>
                <a:ea typeface="Calibri"/>
                <a:cs typeface="Calibri"/>
              </a:rPr>
              <a:t>Expériences amoureuses et sexuelle</a:t>
            </a:r>
            <a:r>
              <a:rPr lang="fr-CA" dirty="0">
                <a:solidFill>
                  <a:schemeClr val="tx2"/>
                </a:solidFill>
                <a:latin typeface="Calibri"/>
                <a:ea typeface="Calibri"/>
                <a:cs typeface="Calibri"/>
              </a:rPr>
              <a:t>s;</a:t>
            </a:r>
            <a:endParaRPr lang="fr-CA" dirty="0">
              <a:solidFill>
                <a:schemeClr val="tx2"/>
              </a:solidFill>
              <a:latin typeface="Calibri" panose="020F0502020204030204" pitchFamily="34" charset="0"/>
              <a:ea typeface="Calibri"/>
              <a:cs typeface="Calibri"/>
            </a:endParaRPr>
          </a:p>
          <a:p>
            <a:endParaRPr lang="fr-CA" dirty="0">
              <a:solidFill>
                <a:schemeClr val="tx2"/>
              </a:solidFill>
              <a:latin typeface="Calibri" panose="020F0502020204030204" pitchFamily="34" charset="0"/>
            </a:endParaRPr>
          </a:p>
          <a:p>
            <a:r>
              <a:rPr lang="fr-CA" dirty="0">
                <a:solidFill>
                  <a:schemeClr val="tx2"/>
                </a:solidFill>
                <a:latin typeface="Calibri"/>
                <a:ea typeface="Calibri"/>
                <a:cs typeface="Calibri"/>
              </a:rPr>
              <a:t>Comportements à risque;</a:t>
            </a:r>
            <a:endParaRPr lang="fr-CA" dirty="0">
              <a:solidFill>
                <a:schemeClr val="tx2"/>
              </a:solidFill>
              <a:latin typeface="Calibri" panose="020F0502020204030204" pitchFamily="34" charset="0"/>
              <a:ea typeface="Calibri"/>
              <a:cs typeface="Calibri"/>
            </a:endParaRPr>
          </a:p>
          <a:p>
            <a:endParaRPr lang="fr-CA" dirty="0">
              <a:solidFill>
                <a:schemeClr val="tx2"/>
              </a:solidFill>
              <a:latin typeface="Calibri" panose="020F0502020204030204" pitchFamily="34" charset="0"/>
            </a:endParaRPr>
          </a:p>
          <a:p>
            <a:r>
              <a:rPr lang="fr-CA" dirty="0">
                <a:solidFill>
                  <a:schemeClr val="tx2"/>
                </a:solidFill>
                <a:latin typeface="Calibri"/>
                <a:ea typeface="Calibri"/>
                <a:cs typeface="Calibri"/>
              </a:rPr>
              <a:t>Usage de substances (alcool, drogues, etc.).</a:t>
            </a:r>
            <a:endParaRPr lang="fr-CA" dirty="0">
              <a:solidFill>
                <a:schemeClr val="tx2"/>
              </a:solidFill>
              <a:latin typeface="Calibri" panose="020F0502020204030204" pitchFamily="34" charset="0"/>
              <a:ea typeface="Calibri"/>
              <a:cs typeface="Calibri"/>
            </a:endParaRPr>
          </a:p>
        </p:txBody>
      </p:sp>
      <p:sp>
        <p:nvSpPr>
          <p:cNvPr id="26" name="Freeform 3">
            <a:extLst>
              <a:ext uri="{FF2B5EF4-FFF2-40B4-BE49-F238E27FC236}">
                <a16:creationId xmlns:a16="http://schemas.microsoft.com/office/drawing/2014/main" id="{A49BB183-3991-A4F1-AD50-473C06834B92}"/>
              </a:ext>
            </a:extLst>
          </p:cNvPr>
          <p:cNvSpPr/>
          <p:nvPr/>
        </p:nvSpPr>
        <p:spPr>
          <a:xfrm>
            <a:off x="6989241" y="1852001"/>
            <a:ext cx="383159" cy="343094"/>
          </a:xfrm>
          <a:custGeom>
            <a:avLst/>
            <a:gdLst/>
            <a:ahLst/>
            <a:cxnLst/>
            <a:rect l="l" t="t" r="r" b="b"/>
            <a:pathLst>
              <a:path w="4388462" h="4377490">
                <a:moveTo>
                  <a:pt x="0" y="0"/>
                </a:moveTo>
                <a:lnTo>
                  <a:pt x="4388462" y="0"/>
                </a:lnTo>
                <a:lnTo>
                  <a:pt x="4388462" y="4377490"/>
                </a:lnTo>
                <a:lnTo>
                  <a:pt x="0" y="4377490"/>
                </a:lnTo>
                <a:lnTo>
                  <a:pt x="0" y="0"/>
                </a:lnTo>
                <a:close/>
              </a:path>
            </a:pathLst>
          </a:custGeom>
          <a:blipFill>
            <a:blip r:embed="rId16">
              <a:extLst>
                <a:ext uri="{96DAC541-7B7A-43D3-8B79-37D633B846F1}">
                  <asvg:svgBlip xmlns:asvg="http://schemas.microsoft.com/office/drawing/2016/SVG/main" r:embed="rId17"/>
                </a:ext>
              </a:extLst>
            </a:blip>
            <a:stretch>
              <a:fillRect l="5460"/>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CA">
              <a:latin typeface="Calibri" panose="020F0502020204030204" pitchFamily="34" charset="0"/>
            </a:endParaRPr>
          </a:p>
        </p:txBody>
      </p:sp>
      <p:sp>
        <p:nvSpPr>
          <p:cNvPr id="27" name="Freeform 3">
            <a:extLst>
              <a:ext uri="{FF2B5EF4-FFF2-40B4-BE49-F238E27FC236}">
                <a16:creationId xmlns:a16="http://schemas.microsoft.com/office/drawing/2014/main" id="{7033A4FE-73A1-EF94-10D2-BA80DAAFBF25}"/>
              </a:ext>
            </a:extLst>
          </p:cNvPr>
          <p:cNvSpPr/>
          <p:nvPr/>
        </p:nvSpPr>
        <p:spPr>
          <a:xfrm>
            <a:off x="6998385" y="2408140"/>
            <a:ext cx="383159" cy="343094"/>
          </a:xfrm>
          <a:custGeom>
            <a:avLst/>
            <a:gdLst/>
            <a:ahLst/>
            <a:cxnLst/>
            <a:rect l="l" t="t" r="r" b="b"/>
            <a:pathLst>
              <a:path w="4388462" h="4377490">
                <a:moveTo>
                  <a:pt x="0" y="0"/>
                </a:moveTo>
                <a:lnTo>
                  <a:pt x="4388462" y="0"/>
                </a:lnTo>
                <a:lnTo>
                  <a:pt x="4388462" y="4377490"/>
                </a:lnTo>
                <a:lnTo>
                  <a:pt x="0" y="4377490"/>
                </a:lnTo>
                <a:lnTo>
                  <a:pt x="0" y="0"/>
                </a:lnTo>
                <a:close/>
              </a:path>
            </a:pathLst>
          </a:custGeom>
          <a:blipFill>
            <a:blip r:embed="rId16">
              <a:extLst>
                <a:ext uri="{96DAC541-7B7A-43D3-8B79-37D633B846F1}">
                  <asvg:svgBlip xmlns:asvg="http://schemas.microsoft.com/office/drawing/2016/SVG/main" r:embed="rId17"/>
                </a:ext>
              </a:extLst>
            </a:blip>
            <a:stretch>
              <a:fillRect l="5460"/>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CA">
              <a:latin typeface="Calibri" panose="020F0502020204030204" pitchFamily="34" charset="0"/>
            </a:endParaRPr>
          </a:p>
        </p:txBody>
      </p:sp>
      <p:sp>
        <p:nvSpPr>
          <p:cNvPr id="28" name="Freeform 3">
            <a:extLst>
              <a:ext uri="{FF2B5EF4-FFF2-40B4-BE49-F238E27FC236}">
                <a16:creationId xmlns:a16="http://schemas.microsoft.com/office/drawing/2014/main" id="{8FD64BAA-0F65-E887-25EE-39E2147A9C65}"/>
              </a:ext>
            </a:extLst>
          </p:cNvPr>
          <p:cNvSpPr/>
          <p:nvPr/>
        </p:nvSpPr>
        <p:spPr>
          <a:xfrm>
            <a:off x="6992243" y="2953696"/>
            <a:ext cx="383159" cy="343094"/>
          </a:xfrm>
          <a:custGeom>
            <a:avLst/>
            <a:gdLst/>
            <a:ahLst/>
            <a:cxnLst/>
            <a:rect l="l" t="t" r="r" b="b"/>
            <a:pathLst>
              <a:path w="4388462" h="4377490">
                <a:moveTo>
                  <a:pt x="0" y="0"/>
                </a:moveTo>
                <a:lnTo>
                  <a:pt x="4388462" y="0"/>
                </a:lnTo>
                <a:lnTo>
                  <a:pt x="4388462" y="4377490"/>
                </a:lnTo>
                <a:lnTo>
                  <a:pt x="0" y="4377490"/>
                </a:lnTo>
                <a:lnTo>
                  <a:pt x="0" y="0"/>
                </a:lnTo>
                <a:close/>
              </a:path>
            </a:pathLst>
          </a:custGeom>
          <a:blipFill>
            <a:blip r:embed="rId16">
              <a:extLst>
                <a:ext uri="{96DAC541-7B7A-43D3-8B79-37D633B846F1}">
                  <asvg:svgBlip xmlns:asvg="http://schemas.microsoft.com/office/drawing/2016/SVG/main" r:embed="rId17"/>
                </a:ext>
              </a:extLst>
            </a:blip>
            <a:stretch>
              <a:fillRect l="5460"/>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CA">
              <a:latin typeface="Calibri" panose="020F0502020204030204" pitchFamily="34" charset="0"/>
            </a:endParaRPr>
          </a:p>
        </p:txBody>
      </p:sp>
      <p:sp>
        <p:nvSpPr>
          <p:cNvPr id="29" name="Freeform 3">
            <a:extLst>
              <a:ext uri="{FF2B5EF4-FFF2-40B4-BE49-F238E27FC236}">
                <a16:creationId xmlns:a16="http://schemas.microsoft.com/office/drawing/2014/main" id="{BD1F24F6-CF1B-944A-B57F-B17372A8409E}"/>
              </a:ext>
            </a:extLst>
          </p:cNvPr>
          <p:cNvSpPr/>
          <p:nvPr/>
        </p:nvSpPr>
        <p:spPr>
          <a:xfrm>
            <a:off x="6992243" y="3508357"/>
            <a:ext cx="383159" cy="343094"/>
          </a:xfrm>
          <a:custGeom>
            <a:avLst/>
            <a:gdLst/>
            <a:ahLst/>
            <a:cxnLst/>
            <a:rect l="l" t="t" r="r" b="b"/>
            <a:pathLst>
              <a:path w="4388462" h="4377490">
                <a:moveTo>
                  <a:pt x="0" y="0"/>
                </a:moveTo>
                <a:lnTo>
                  <a:pt x="4388462" y="0"/>
                </a:lnTo>
                <a:lnTo>
                  <a:pt x="4388462" y="4377490"/>
                </a:lnTo>
                <a:lnTo>
                  <a:pt x="0" y="4377490"/>
                </a:lnTo>
                <a:lnTo>
                  <a:pt x="0" y="0"/>
                </a:lnTo>
                <a:close/>
              </a:path>
            </a:pathLst>
          </a:custGeom>
          <a:blipFill>
            <a:blip r:embed="rId16">
              <a:extLst>
                <a:ext uri="{96DAC541-7B7A-43D3-8B79-37D633B846F1}">
                  <asvg:svgBlip xmlns:asvg="http://schemas.microsoft.com/office/drawing/2016/SVG/main" r:embed="rId17"/>
                </a:ext>
              </a:extLst>
            </a:blip>
            <a:stretch>
              <a:fillRect l="5460"/>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CA">
              <a:latin typeface="Calibri" panose="020F0502020204030204" pitchFamily="34" charset="0"/>
            </a:endParaRPr>
          </a:p>
        </p:txBody>
      </p:sp>
      <p:sp>
        <p:nvSpPr>
          <p:cNvPr id="30" name="Freeform 3">
            <a:extLst>
              <a:ext uri="{FF2B5EF4-FFF2-40B4-BE49-F238E27FC236}">
                <a16:creationId xmlns:a16="http://schemas.microsoft.com/office/drawing/2014/main" id="{A542FE4E-AA24-7027-236F-74A2C67F5434}"/>
              </a:ext>
            </a:extLst>
          </p:cNvPr>
          <p:cNvSpPr/>
          <p:nvPr/>
        </p:nvSpPr>
        <p:spPr>
          <a:xfrm>
            <a:off x="6992244" y="4053913"/>
            <a:ext cx="383159" cy="343094"/>
          </a:xfrm>
          <a:custGeom>
            <a:avLst/>
            <a:gdLst/>
            <a:ahLst/>
            <a:cxnLst/>
            <a:rect l="l" t="t" r="r" b="b"/>
            <a:pathLst>
              <a:path w="4388462" h="4377490">
                <a:moveTo>
                  <a:pt x="0" y="0"/>
                </a:moveTo>
                <a:lnTo>
                  <a:pt x="4388462" y="0"/>
                </a:lnTo>
                <a:lnTo>
                  <a:pt x="4388462" y="4377490"/>
                </a:lnTo>
                <a:lnTo>
                  <a:pt x="0" y="4377490"/>
                </a:lnTo>
                <a:lnTo>
                  <a:pt x="0" y="0"/>
                </a:lnTo>
                <a:close/>
              </a:path>
            </a:pathLst>
          </a:custGeom>
          <a:blipFill>
            <a:blip r:embed="rId16">
              <a:extLst>
                <a:ext uri="{96DAC541-7B7A-43D3-8B79-37D633B846F1}">
                  <asvg:svgBlip xmlns:asvg="http://schemas.microsoft.com/office/drawing/2016/SVG/main" r:embed="rId17"/>
                </a:ext>
              </a:extLst>
            </a:blip>
            <a:stretch>
              <a:fillRect l="5460"/>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CA">
              <a:latin typeface="Calibri" panose="020F0502020204030204" pitchFamily="34" charset="0"/>
            </a:endParaRPr>
          </a:p>
        </p:txBody>
      </p:sp>
      <p:sp>
        <p:nvSpPr>
          <p:cNvPr id="31" name="Freeform 3">
            <a:extLst>
              <a:ext uri="{FF2B5EF4-FFF2-40B4-BE49-F238E27FC236}">
                <a16:creationId xmlns:a16="http://schemas.microsoft.com/office/drawing/2014/main" id="{78427FED-F21F-DB0B-5119-7EC4EFBFD70F}"/>
              </a:ext>
            </a:extLst>
          </p:cNvPr>
          <p:cNvSpPr/>
          <p:nvPr/>
        </p:nvSpPr>
        <p:spPr>
          <a:xfrm>
            <a:off x="6983459" y="4599469"/>
            <a:ext cx="383159" cy="343094"/>
          </a:xfrm>
          <a:custGeom>
            <a:avLst/>
            <a:gdLst/>
            <a:ahLst/>
            <a:cxnLst/>
            <a:rect l="l" t="t" r="r" b="b"/>
            <a:pathLst>
              <a:path w="4388462" h="4377490">
                <a:moveTo>
                  <a:pt x="0" y="0"/>
                </a:moveTo>
                <a:lnTo>
                  <a:pt x="4388462" y="0"/>
                </a:lnTo>
                <a:lnTo>
                  <a:pt x="4388462" y="4377490"/>
                </a:lnTo>
                <a:lnTo>
                  <a:pt x="0" y="4377490"/>
                </a:lnTo>
                <a:lnTo>
                  <a:pt x="0" y="0"/>
                </a:lnTo>
                <a:close/>
              </a:path>
            </a:pathLst>
          </a:custGeom>
          <a:blipFill>
            <a:blip r:embed="rId16">
              <a:extLst>
                <a:ext uri="{96DAC541-7B7A-43D3-8B79-37D633B846F1}">
                  <asvg:svgBlip xmlns:asvg="http://schemas.microsoft.com/office/drawing/2016/SVG/main" r:embed="rId17"/>
                </a:ext>
              </a:extLst>
            </a:blip>
            <a:stretch>
              <a:fillRect l="5460"/>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CA">
              <a:latin typeface="Calibri" panose="020F0502020204030204" pitchFamily="34" charset="0"/>
            </a:endParaRPr>
          </a:p>
        </p:txBody>
      </p:sp>
      <p:sp>
        <p:nvSpPr>
          <p:cNvPr id="32" name="Freeform 3">
            <a:extLst>
              <a:ext uri="{FF2B5EF4-FFF2-40B4-BE49-F238E27FC236}">
                <a16:creationId xmlns:a16="http://schemas.microsoft.com/office/drawing/2014/main" id="{4B89F1DA-99C7-9FF0-44A2-EE86385221D8}"/>
              </a:ext>
            </a:extLst>
          </p:cNvPr>
          <p:cNvSpPr/>
          <p:nvPr/>
        </p:nvSpPr>
        <p:spPr>
          <a:xfrm>
            <a:off x="6995026" y="5114765"/>
            <a:ext cx="383159" cy="343094"/>
          </a:xfrm>
          <a:custGeom>
            <a:avLst/>
            <a:gdLst/>
            <a:ahLst/>
            <a:cxnLst/>
            <a:rect l="l" t="t" r="r" b="b"/>
            <a:pathLst>
              <a:path w="4388462" h="4377490">
                <a:moveTo>
                  <a:pt x="0" y="0"/>
                </a:moveTo>
                <a:lnTo>
                  <a:pt x="4388462" y="0"/>
                </a:lnTo>
                <a:lnTo>
                  <a:pt x="4388462" y="4377490"/>
                </a:lnTo>
                <a:lnTo>
                  <a:pt x="0" y="4377490"/>
                </a:lnTo>
                <a:lnTo>
                  <a:pt x="0" y="0"/>
                </a:lnTo>
                <a:close/>
              </a:path>
            </a:pathLst>
          </a:custGeom>
          <a:blipFill>
            <a:blip r:embed="rId16">
              <a:extLst>
                <a:ext uri="{96DAC541-7B7A-43D3-8B79-37D633B846F1}">
                  <asvg:svgBlip xmlns:asvg="http://schemas.microsoft.com/office/drawing/2016/SVG/main" r:embed="rId17"/>
                </a:ext>
              </a:extLst>
            </a:blip>
            <a:stretch>
              <a:fillRect l="5460"/>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CA">
              <a:latin typeface="Calibri" panose="020F0502020204030204" pitchFamily="34" charset="0"/>
            </a:endParaRPr>
          </a:p>
        </p:txBody>
      </p:sp>
      <p:sp>
        <p:nvSpPr>
          <p:cNvPr id="11" name="ZoneTexte 10">
            <a:extLst>
              <a:ext uri="{FF2B5EF4-FFF2-40B4-BE49-F238E27FC236}">
                <a16:creationId xmlns:a16="http://schemas.microsoft.com/office/drawing/2014/main" id="{36EAEDDC-9217-3CA3-CB84-5B5C4B03DF89}"/>
              </a:ext>
            </a:extLst>
          </p:cNvPr>
          <p:cNvSpPr txBox="1"/>
          <p:nvPr/>
        </p:nvSpPr>
        <p:spPr>
          <a:xfrm>
            <a:off x="1072200" y="3907043"/>
            <a:ext cx="5376606" cy="2800767"/>
          </a:xfrm>
          <a:prstGeom prst="rect">
            <a:avLst/>
          </a:prstGeom>
          <a:noFill/>
        </p:spPr>
        <p:txBody>
          <a:bodyPr wrap="square" lIns="91440" tIns="45720" rIns="91440" bIns="45720" rtlCol="0" anchor="t">
            <a:spAutoFit/>
          </a:bodyPr>
          <a:lstStyle/>
          <a:p>
            <a:pPr algn="ctr"/>
            <a:r>
              <a:rPr lang="fr-CA" sz="2200" dirty="0">
                <a:latin typeface="Calibri" panose="020F0502020204030204" pitchFamily="34" charset="0"/>
                <a:ea typeface="Calibri" panose="020F0502020204030204" pitchFamily="34" charset="0"/>
                <a:cs typeface="Calibri" panose="020F0502020204030204" pitchFamily="34" charset="0"/>
              </a:rPr>
              <a:t>Les pressions sociales sont un peu partout dans ton </a:t>
            </a:r>
            <a:r>
              <a:rPr lang="fr-CA" sz="2200" b="1" dirty="0">
                <a:solidFill>
                  <a:srgbClr val="0038FF"/>
                </a:solidFill>
                <a:latin typeface="Calibri" panose="020F0502020204030204" pitchFamily="34" charset="0"/>
                <a:ea typeface="Calibri" panose="020F0502020204030204" pitchFamily="34" charset="0"/>
                <a:cs typeface="Calibri" panose="020F0502020204030204" pitchFamily="34" charset="0"/>
              </a:rPr>
              <a:t>environnement</a:t>
            </a:r>
            <a:r>
              <a:rPr lang="fr-CA" sz="2200" dirty="0">
                <a:latin typeface="Calibri" panose="020F0502020204030204" pitchFamily="34" charset="0"/>
                <a:ea typeface="Calibri" panose="020F0502020204030204" pitchFamily="34" charset="0"/>
                <a:cs typeface="Calibri" panose="020F0502020204030204" pitchFamily="34" charset="0"/>
              </a:rPr>
              <a:t> : familial, amical, scolaire, sportif, médiatique, sociétal, etc.</a:t>
            </a:r>
          </a:p>
          <a:p>
            <a:pPr algn="ctr"/>
            <a:endParaRPr lang="fr-CA" sz="2200" dirty="0">
              <a:latin typeface="Calibri" panose="020F0502020204030204" pitchFamily="34" charset="0"/>
              <a:ea typeface="Calibri" panose="020F0502020204030204" pitchFamily="34" charset="0"/>
              <a:cs typeface="Calibri" panose="020F0502020204030204" pitchFamily="34" charset="0"/>
            </a:endParaRPr>
          </a:p>
          <a:p>
            <a:pPr algn="ctr"/>
            <a:r>
              <a:rPr lang="fr-CA" sz="2200" dirty="0">
                <a:latin typeface="Calibri"/>
                <a:ea typeface="Calibri"/>
                <a:cs typeface="Calibri"/>
              </a:rPr>
              <a:t>Elles influencent </a:t>
            </a:r>
            <a:r>
              <a:rPr lang="fr-CA" sz="2200" b="1" dirty="0">
                <a:solidFill>
                  <a:srgbClr val="0038FF"/>
                </a:solidFill>
                <a:latin typeface="Calibri"/>
                <a:ea typeface="Calibri"/>
                <a:cs typeface="Calibri"/>
              </a:rPr>
              <a:t>ta manière d’être et d’agir </a:t>
            </a:r>
            <a:r>
              <a:rPr lang="fr-CA" sz="2200" dirty="0">
                <a:latin typeface="Calibri"/>
                <a:ea typeface="Calibri"/>
                <a:cs typeface="Calibri"/>
              </a:rPr>
              <a:t>: tes opinions, perceptions, comportements, attitudes</a:t>
            </a:r>
            <a:r>
              <a:rPr lang="fr-CA" sz="2200" dirty="0">
                <a:solidFill>
                  <a:srgbClr val="C00000"/>
                </a:solidFill>
                <a:latin typeface="Calibri"/>
                <a:ea typeface="Calibri"/>
                <a:cs typeface="Calibri"/>
              </a:rPr>
              <a:t> </a:t>
            </a:r>
            <a:r>
              <a:rPr lang="fr-CA" sz="2200" dirty="0">
                <a:latin typeface="Calibri"/>
                <a:ea typeface="Calibri"/>
                <a:cs typeface="Calibri"/>
              </a:rPr>
              <a:t>et choix. </a:t>
            </a:r>
          </a:p>
          <a:p>
            <a:pPr algn="ctr"/>
            <a:endParaRPr lang="fr-CA" sz="22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0378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animBg="1"/>
      <p:bldP spid="10" grpId="0" animBg="1"/>
      <p:bldP spid="14" grpId="0" animBg="1"/>
      <p:bldP spid="18" grpId="0" animBg="1"/>
      <p:bldP spid="22" grpId="0"/>
      <p:bldP spid="25" grpId="0"/>
      <p:bldP spid="26" grpId="0" animBg="1"/>
      <p:bldP spid="27" grpId="0" animBg="1"/>
      <p:bldP spid="28" grpId="0" animBg="1"/>
      <p:bldP spid="29" grpId="0" animBg="1"/>
      <p:bldP spid="30" grpId="0" animBg="1"/>
      <p:bldP spid="31" grpId="0" animBg="1"/>
      <p:bldP spid="32" grpId="0" animBg="1"/>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FF2B5EF4-FFF2-40B4-BE49-F238E27FC236}">
                <a16:creationId xmlns:a16="http://schemas.microsoft.com/office/drawing/2014/main" id="{ACD15BD9-C68C-8C3E-DC8A-F477CBB00E4C}"/>
              </a:ext>
            </a:extLst>
          </p:cNvPr>
          <p:cNvSpPr/>
          <p:nvPr/>
        </p:nvSpPr>
        <p:spPr>
          <a:xfrm>
            <a:off x="-63258" y="-9284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alphaModFix amt="10999"/>
            </a:blip>
            <a:stretch>
              <a:fillRect t="-38185" b="-38185"/>
            </a:stretch>
          </a:blipFill>
        </p:spPr>
        <p:txBody>
          <a:bodyPr/>
          <a:lstStyle/>
          <a:p>
            <a:endParaRPr lang="fr-CA" sz="1200" dirty="0">
              <a:latin typeface="Calibri" panose="020F0502020204030204" pitchFamily="34" charset="0"/>
            </a:endParaRPr>
          </a:p>
        </p:txBody>
      </p:sp>
      <p:sp>
        <p:nvSpPr>
          <p:cNvPr id="3" name="Freeform 3">
            <a:extLst>
              <a:ext uri="{FF2B5EF4-FFF2-40B4-BE49-F238E27FC236}">
                <a16:creationId xmlns:a16="http://schemas.microsoft.com/office/drawing/2014/main" id="{562ADA19-170B-4FE5-DF06-09B7A52003F9}"/>
              </a:ext>
            </a:extLst>
          </p:cNvPr>
          <p:cNvSpPr/>
          <p:nvPr/>
        </p:nvSpPr>
        <p:spPr>
          <a:xfrm>
            <a:off x="9928281" y="3227832"/>
            <a:ext cx="2263719" cy="3451775"/>
          </a:xfrm>
          <a:custGeom>
            <a:avLst/>
            <a:gdLst/>
            <a:ahLst/>
            <a:cxnLst/>
            <a:rect l="l" t="t" r="r" b="b"/>
            <a:pathLst>
              <a:path w="3655713" h="5001597">
                <a:moveTo>
                  <a:pt x="0" y="0"/>
                </a:moveTo>
                <a:lnTo>
                  <a:pt x="3655713" y="0"/>
                </a:lnTo>
                <a:lnTo>
                  <a:pt x="3655713" y="5001597"/>
                </a:lnTo>
                <a:lnTo>
                  <a:pt x="0" y="5001597"/>
                </a:lnTo>
                <a:lnTo>
                  <a:pt x="0" y="0"/>
                </a:lnTo>
                <a:close/>
              </a:path>
            </a:pathLst>
          </a:custGeom>
          <a:blipFill>
            <a:blip r:embed="rId4">
              <a:extLst>
                <a:ext uri="{96DAC541-7B7A-43D3-8B79-37D633B846F1}">
                  <asvg:svgBlip xmlns:asvg="http://schemas.microsoft.com/office/drawing/2016/SVG/main" r:embed="rId5"/>
                </a:ext>
              </a:extLst>
            </a:blip>
            <a:stretch>
              <a:fillRect r="-13195"/>
            </a:stretch>
          </a:blipFill>
        </p:spPr>
        <p:txBody>
          <a:bodyPr/>
          <a:lstStyle/>
          <a:p>
            <a:endParaRPr lang="fr-CA">
              <a:latin typeface="Calibri" panose="020F0502020204030204" pitchFamily="34" charset="0"/>
            </a:endParaRPr>
          </a:p>
        </p:txBody>
      </p:sp>
      <p:sp>
        <p:nvSpPr>
          <p:cNvPr id="4" name="ZoneTexte 3">
            <a:extLst>
              <a:ext uri="{FF2B5EF4-FFF2-40B4-BE49-F238E27FC236}">
                <a16:creationId xmlns:a16="http://schemas.microsoft.com/office/drawing/2014/main" id="{B718DCF9-29DD-B80B-2EA8-82FD2A1EDBBC}"/>
              </a:ext>
            </a:extLst>
          </p:cNvPr>
          <p:cNvSpPr txBox="1"/>
          <p:nvPr/>
        </p:nvSpPr>
        <p:spPr>
          <a:xfrm>
            <a:off x="467338" y="314085"/>
            <a:ext cx="8555384" cy="995209"/>
          </a:xfrm>
          <a:prstGeom prst="rect">
            <a:avLst/>
          </a:prstGeom>
          <a:noFill/>
        </p:spPr>
        <p:txBody>
          <a:bodyPr wrap="square" rtlCol="0">
            <a:spAutoFit/>
          </a:bodyPr>
          <a:lstStyle/>
          <a:p>
            <a:r>
              <a:rPr lang="fr-CA" sz="5867" b="1">
                <a:solidFill>
                  <a:srgbClr val="0038FF"/>
                </a:solidFill>
                <a:latin typeface="Calibri" panose="020F0502020204030204" pitchFamily="34" charset="0"/>
                <a:ea typeface="Calibri" panose="020F0502020204030204" pitchFamily="34" charset="0"/>
                <a:cs typeface="Calibri" panose="020F0502020204030204" pitchFamily="34" charset="0"/>
              </a:rPr>
              <a:t>Presse-citron</a:t>
            </a:r>
          </a:p>
        </p:txBody>
      </p:sp>
      <p:grpSp>
        <p:nvGrpSpPr>
          <p:cNvPr id="5" name="Group 4">
            <a:extLst>
              <a:ext uri="{FF2B5EF4-FFF2-40B4-BE49-F238E27FC236}">
                <a16:creationId xmlns:a16="http://schemas.microsoft.com/office/drawing/2014/main" id="{23AEEC4F-1D78-C4E7-50AE-E83EDF9B56BB}"/>
              </a:ext>
            </a:extLst>
          </p:cNvPr>
          <p:cNvGrpSpPr/>
          <p:nvPr/>
        </p:nvGrpSpPr>
        <p:grpSpPr>
          <a:xfrm>
            <a:off x="765309" y="1825103"/>
            <a:ext cx="5120870" cy="2316699"/>
            <a:chOff x="0" y="0"/>
            <a:chExt cx="2149108" cy="495463"/>
          </a:xfrm>
        </p:grpSpPr>
        <p:sp>
          <p:nvSpPr>
            <p:cNvPr id="6" name="Freeform 5">
              <a:extLst>
                <a:ext uri="{FF2B5EF4-FFF2-40B4-BE49-F238E27FC236}">
                  <a16:creationId xmlns:a16="http://schemas.microsoft.com/office/drawing/2014/main" id="{F5C005C4-66F5-58FA-740E-E31DDCFE7707}"/>
                </a:ext>
              </a:extLst>
            </p:cNvPr>
            <p:cNvSpPr/>
            <p:nvPr/>
          </p:nvSpPr>
          <p:spPr>
            <a:xfrm>
              <a:off x="0" y="0"/>
              <a:ext cx="2149108" cy="495463"/>
            </a:xfrm>
            <a:custGeom>
              <a:avLst/>
              <a:gdLst/>
              <a:ahLst/>
              <a:cxnLst/>
              <a:rect l="l" t="t" r="r" b="b"/>
              <a:pathLst>
                <a:path w="2149108" h="495463">
                  <a:moveTo>
                    <a:pt x="0" y="0"/>
                  </a:moveTo>
                  <a:lnTo>
                    <a:pt x="2149108" y="0"/>
                  </a:lnTo>
                  <a:lnTo>
                    <a:pt x="2149108" y="495463"/>
                  </a:lnTo>
                  <a:lnTo>
                    <a:pt x="0" y="495463"/>
                  </a:lnTo>
                  <a:close/>
                </a:path>
              </a:pathLst>
            </a:custGeom>
            <a:solidFill>
              <a:srgbClr val="9BADFF"/>
            </a:solidFill>
          </p:spPr>
          <p:txBody>
            <a:bodyPr/>
            <a:lstStyle/>
            <a:p>
              <a:endParaRPr lang="fr-CA" sz="1200">
                <a:latin typeface="Calibri" panose="020F0502020204030204" pitchFamily="34" charset="0"/>
              </a:endParaRPr>
            </a:p>
          </p:txBody>
        </p:sp>
        <p:sp>
          <p:nvSpPr>
            <p:cNvPr id="7" name="TextBox 6">
              <a:extLst>
                <a:ext uri="{FF2B5EF4-FFF2-40B4-BE49-F238E27FC236}">
                  <a16:creationId xmlns:a16="http://schemas.microsoft.com/office/drawing/2014/main" id="{5652DA38-5AD3-50C4-210B-E86404502A32}"/>
                </a:ext>
              </a:extLst>
            </p:cNvPr>
            <p:cNvSpPr txBox="1"/>
            <p:nvPr/>
          </p:nvSpPr>
          <p:spPr>
            <a:xfrm>
              <a:off x="0" y="-76200"/>
              <a:ext cx="2149108" cy="571663"/>
            </a:xfrm>
            <a:prstGeom prst="rect">
              <a:avLst/>
            </a:prstGeom>
          </p:spPr>
          <p:txBody>
            <a:bodyPr lIns="33867" tIns="33867" rIns="33867" bIns="33867" rtlCol="0" anchor="ctr"/>
            <a:lstStyle/>
            <a:p>
              <a:pPr algn="ctr">
                <a:lnSpc>
                  <a:spcPts val="2335"/>
                </a:lnSpc>
              </a:pPr>
              <a:endParaRPr sz="1200">
                <a:latin typeface="Calibri" panose="020F0502020204030204" pitchFamily="34" charset="0"/>
              </a:endParaRPr>
            </a:p>
          </p:txBody>
        </p:sp>
      </p:grpSp>
      <p:sp>
        <p:nvSpPr>
          <p:cNvPr id="8" name="Freeform 8">
            <a:extLst>
              <a:ext uri="{FF2B5EF4-FFF2-40B4-BE49-F238E27FC236}">
                <a16:creationId xmlns:a16="http://schemas.microsoft.com/office/drawing/2014/main" id="{98C2B512-C15C-4943-5753-E1F77BC02287}"/>
              </a:ext>
            </a:extLst>
          </p:cNvPr>
          <p:cNvSpPr/>
          <p:nvPr/>
        </p:nvSpPr>
        <p:spPr>
          <a:xfrm>
            <a:off x="424024" y="1491096"/>
            <a:ext cx="829069" cy="829314"/>
          </a:xfrm>
          <a:custGeom>
            <a:avLst/>
            <a:gdLst/>
            <a:ahLst/>
            <a:cxnLst/>
            <a:rect l="l" t="t" r="r" b="b"/>
            <a:pathLst>
              <a:path w="1243604" h="1243604">
                <a:moveTo>
                  <a:pt x="0" y="0"/>
                </a:moveTo>
                <a:lnTo>
                  <a:pt x="1243605" y="0"/>
                </a:lnTo>
                <a:lnTo>
                  <a:pt x="1243605" y="1243604"/>
                </a:lnTo>
                <a:lnTo>
                  <a:pt x="0" y="124360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CA" sz="1200">
              <a:latin typeface="Calibri" panose="020F0502020204030204" pitchFamily="34" charset="0"/>
            </a:endParaRPr>
          </a:p>
        </p:txBody>
      </p:sp>
      <p:sp>
        <p:nvSpPr>
          <p:cNvPr id="9" name="ZoneTexte 8">
            <a:extLst>
              <a:ext uri="{FF2B5EF4-FFF2-40B4-BE49-F238E27FC236}">
                <a16:creationId xmlns:a16="http://schemas.microsoft.com/office/drawing/2014/main" id="{72AB2518-F68C-A776-D601-1ABF1FB517CD}"/>
              </a:ext>
            </a:extLst>
          </p:cNvPr>
          <p:cNvSpPr txBox="1"/>
          <p:nvPr/>
        </p:nvSpPr>
        <p:spPr>
          <a:xfrm>
            <a:off x="1117007" y="2170696"/>
            <a:ext cx="4248783" cy="1734064"/>
          </a:xfrm>
          <a:prstGeom prst="rect">
            <a:avLst/>
          </a:prstGeom>
          <a:noFill/>
        </p:spPr>
        <p:txBody>
          <a:bodyPr wrap="square" rtlCol="0">
            <a:spAutoFit/>
          </a:bodyPr>
          <a:lstStyle/>
          <a:p>
            <a:pPr algn="ctr"/>
            <a:r>
              <a:rPr lang="fr-CA" sz="2667" b="1">
                <a:solidFill>
                  <a:schemeClr val="bg1"/>
                </a:solidFill>
                <a:latin typeface="Calibri" panose="020F0502020204030204" pitchFamily="34" charset="0"/>
                <a:ea typeface="Trebuchet MS" panose="020B0603020202020204" pitchFamily="34" charset="0"/>
                <a:cs typeface="Trebuchet MS" panose="020B0603020202020204" pitchFamily="34" charset="0"/>
              </a:rPr>
              <a:t>Que se passe-t-il à l’intérieur de toi à force de subir ces pressions qui proviennent de l’extérieur?</a:t>
            </a:r>
          </a:p>
        </p:txBody>
      </p:sp>
      <p:sp>
        <p:nvSpPr>
          <p:cNvPr id="17" name="Rectangle 16">
            <a:extLst>
              <a:ext uri="{FF2B5EF4-FFF2-40B4-BE49-F238E27FC236}">
                <a16:creationId xmlns:a16="http://schemas.microsoft.com/office/drawing/2014/main" id="{4BCEC50A-D6C8-769F-B5D6-3A48995599EC}"/>
              </a:ext>
            </a:extLst>
          </p:cNvPr>
          <p:cNvSpPr/>
          <p:nvPr/>
        </p:nvSpPr>
        <p:spPr>
          <a:xfrm>
            <a:off x="6738672" y="1322023"/>
            <a:ext cx="2856792" cy="2198417"/>
          </a:xfrm>
          <a:prstGeom prst="rect">
            <a:avLst/>
          </a:prstGeom>
          <a:solidFill>
            <a:schemeClr val="bg1"/>
          </a:solidFill>
          <a:ln w="38100">
            <a:solidFill>
              <a:srgbClr val="0038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CA">
              <a:latin typeface="Calibri" panose="020F0502020204030204" pitchFamily="34" charset="0"/>
            </a:endParaRPr>
          </a:p>
        </p:txBody>
      </p:sp>
      <p:sp>
        <p:nvSpPr>
          <p:cNvPr id="18" name="Rectangle 17">
            <a:extLst>
              <a:ext uri="{FF2B5EF4-FFF2-40B4-BE49-F238E27FC236}">
                <a16:creationId xmlns:a16="http://schemas.microsoft.com/office/drawing/2014/main" id="{73ADB6AC-E141-D659-EE4C-16DE08FD4FF3}"/>
              </a:ext>
            </a:extLst>
          </p:cNvPr>
          <p:cNvSpPr/>
          <p:nvPr/>
        </p:nvSpPr>
        <p:spPr>
          <a:xfrm>
            <a:off x="6738671" y="3688425"/>
            <a:ext cx="2856792" cy="2198417"/>
          </a:xfrm>
          <a:prstGeom prst="rect">
            <a:avLst/>
          </a:prstGeom>
          <a:solidFill>
            <a:schemeClr val="bg1"/>
          </a:solidFill>
          <a:ln w="38100">
            <a:solidFill>
              <a:srgbClr val="0038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CA">
              <a:latin typeface="Calibri" panose="020F0502020204030204" pitchFamily="34" charset="0"/>
            </a:endParaRPr>
          </a:p>
        </p:txBody>
      </p:sp>
      <p:sp>
        <p:nvSpPr>
          <p:cNvPr id="16" name="Freeform 11">
            <a:extLst>
              <a:ext uri="{FF2B5EF4-FFF2-40B4-BE49-F238E27FC236}">
                <a16:creationId xmlns:a16="http://schemas.microsoft.com/office/drawing/2014/main" id="{015EBBCB-471D-2AEE-906A-755FDB6BF173}"/>
              </a:ext>
            </a:extLst>
          </p:cNvPr>
          <p:cNvSpPr/>
          <p:nvPr/>
        </p:nvSpPr>
        <p:spPr>
          <a:xfrm rot="1385044">
            <a:off x="5415462" y="2577487"/>
            <a:ext cx="1234560" cy="675786"/>
          </a:xfrm>
          <a:custGeom>
            <a:avLst/>
            <a:gdLst/>
            <a:ahLst/>
            <a:cxnLst/>
            <a:rect l="l" t="t" r="r" b="b"/>
            <a:pathLst>
              <a:path w="2543981" h="1392550">
                <a:moveTo>
                  <a:pt x="0" y="0"/>
                </a:moveTo>
                <a:lnTo>
                  <a:pt x="2543981" y="0"/>
                </a:lnTo>
                <a:lnTo>
                  <a:pt x="2543981" y="1392550"/>
                </a:lnTo>
                <a:lnTo>
                  <a:pt x="0" y="139255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fr-CA">
              <a:latin typeface="Calibri" panose="020F0502020204030204" pitchFamily="34" charset="0"/>
            </a:endParaRPr>
          </a:p>
        </p:txBody>
      </p:sp>
      <p:sp>
        <p:nvSpPr>
          <p:cNvPr id="19" name="Freeform 13">
            <a:extLst>
              <a:ext uri="{FF2B5EF4-FFF2-40B4-BE49-F238E27FC236}">
                <a16:creationId xmlns:a16="http://schemas.microsoft.com/office/drawing/2014/main" id="{17683A63-6FF3-FA0B-D7EE-96C16EF5967C}"/>
              </a:ext>
            </a:extLst>
          </p:cNvPr>
          <p:cNvSpPr/>
          <p:nvPr/>
        </p:nvSpPr>
        <p:spPr>
          <a:xfrm flipH="1">
            <a:off x="9183677" y="1064846"/>
            <a:ext cx="718819" cy="633989"/>
          </a:xfrm>
          <a:custGeom>
            <a:avLst/>
            <a:gdLst/>
            <a:ahLst/>
            <a:cxnLst/>
            <a:rect l="l" t="t" r="r" b="b"/>
            <a:pathLst>
              <a:path w="3214523" h="3076567">
                <a:moveTo>
                  <a:pt x="0" y="0"/>
                </a:moveTo>
                <a:lnTo>
                  <a:pt x="3214524" y="0"/>
                </a:lnTo>
                <a:lnTo>
                  <a:pt x="3214524" y="3076567"/>
                </a:lnTo>
                <a:lnTo>
                  <a:pt x="0" y="3076567"/>
                </a:lnTo>
                <a:lnTo>
                  <a:pt x="0" y="0"/>
                </a:lnTo>
                <a:close/>
              </a:path>
            </a:pathLst>
          </a:custGeom>
          <a:blipFill>
            <a:blip r:embed="rId10">
              <a:extLst>
                <a:ext uri="{96DAC541-7B7A-43D3-8B79-37D633B846F1}">
                  <asvg:svgBlip xmlns:asvg="http://schemas.microsoft.com/office/drawing/2016/SVG/main" r:embed="rId11"/>
                </a:ext>
              </a:extLst>
            </a:blip>
            <a:stretch>
              <a:fillRect l="2009" r="-1" b="1635"/>
            </a:stretch>
          </a:blipFill>
        </p:spPr>
        <p:txBody>
          <a:bodyPr/>
          <a:lstStyle/>
          <a:p>
            <a:endParaRPr lang="fr-CA" sz="1200">
              <a:latin typeface="Calibri" panose="020F0502020204030204" pitchFamily="34" charset="0"/>
            </a:endParaRPr>
          </a:p>
        </p:txBody>
      </p:sp>
      <p:sp>
        <p:nvSpPr>
          <p:cNvPr id="20" name="Freeform 3">
            <a:extLst>
              <a:ext uri="{FF2B5EF4-FFF2-40B4-BE49-F238E27FC236}">
                <a16:creationId xmlns:a16="http://schemas.microsoft.com/office/drawing/2014/main" id="{7602C39A-A9AA-F620-EFB6-9BE54AE02B6E}"/>
              </a:ext>
            </a:extLst>
          </p:cNvPr>
          <p:cNvSpPr/>
          <p:nvPr/>
        </p:nvSpPr>
        <p:spPr>
          <a:xfrm>
            <a:off x="6416761" y="5496032"/>
            <a:ext cx="643819" cy="607145"/>
          </a:xfrm>
          <a:custGeom>
            <a:avLst/>
            <a:gdLst/>
            <a:ahLst/>
            <a:cxnLst/>
            <a:rect l="l" t="t" r="r" b="b"/>
            <a:pathLst>
              <a:path w="4388462" h="4377490">
                <a:moveTo>
                  <a:pt x="0" y="0"/>
                </a:moveTo>
                <a:lnTo>
                  <a:pt x="4388462" y="0"/>
                </a:lnTo>
                <a:lnTo>
                  <a:pt x="4388462" y="4377490"/>
                </a:lnTo>
                <a:lnTo>
                  <a:pt x="0" y="4377490"/>
                </a:lnTo>
                <a:lnTo>
                  <a:pt x="0" y="0"/>
                </a:lnTo>
                <a:close/>
              </a:path>
            </a:pathLst>
          </a:custGeom>
          <a:blipFill>
            <a:blip r:embed="rId12">
              <a:extLst>
                <a:ext uri="{96DAC541-7B7A-43D3-8B79-37D633B846F1}">
                  <asvg:svgBlip xmlns:asvg="http://schemas.microsoft.com/office/drawing/2016/SVG/main" r:embed="rId13"/>
                </a:ext>
              </a:extLst>
            </a:blip>
            <a:stretch>
              <a:fillRect l="5460"/>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CA">
              <a:latin typeface="Calibri" panose="020F0502020204030204" pitchFamily="34" charset="0"/>
            </a:endParaRPr>
          </a:p>
        </p:txBody>
      </p:sp>
      <p:sp>
        <p:nvSpPr>
          <p:cNvPr id="21" name="Freeform 12">
            <a:extLst>
              <a:ext uri="{FF2B5EF4-FFF2-40B4-BE49-F238E27FC236}">
                <a16:creationId xmlns:a16="http://schemas.microsoft.com/office/drawing/2014/main" id="{164BB892-9F37-A325-F541-F6B1EA4D032D}"/>
              </a:ext>
            </a:extLst>
          </p:cNvPr>
          <p:cNvSpPr/>
          <p:nvPr/>
        </p:nvSpPr>
        <p:spPr>
          <a:xfrm>
            <a:off x="-63258" y="5886842"/>
            <a:ext cx="2073789" cy="908697"/>
          </a:xfrm>
          <a:custGeom>
            <a:avLst/>
            <a:gdLst/>
            <a:ahLst/>
            <a:cxnLst/>
            <a:rect l="l" t="t" r="r" b="b"/>
            <a:pathLst>
              <a:path w="3110683" h="1363045">
                <a:moveTo>
                  <a:pt x="0" y="0"/>
                </a:moveTo>
                <a:lnTo>
                  <a:pt x="3110683" y="0"/>
                </a:lnTo>
                <a:lnTo>
                  <a:pt x="3110683" y="1363045"/>
                </a:lnTo>
                <a:lnTo>
                  <a:pt x="0" y="1363045"/>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fr-CA" sz="1200">
              <a:latin typeface="Calibri" panose="020F0502020204030204" pitchFamily="34" charset="0"/>
            </a:endParaRPr>
          </a:p>
        </p:txBody>
      </p:sp>
      <p:sp>
        <p:nvSpPr>
          <p:cNvPr id="22" name="Slide Number Placeholder 2">
            <a:extLst>
              <a:ext uri="{FF2B5EF4-FFF2-40B4-BE49-F238E27FC236}">
                <a16:creationId xmlns:a16="http://schemas.microsoft.com/office/drawing/2014/main" id="{60FE3615-BA9F-4448-1EF6-4B2F20EE28F2}"/>
              </a:ext>
            </a:extLst>
          </p:cNvPr>
          <p:cNvSpPr txBox="1">
            <a:spLocks/>
          </p:cNvSpPr>
          <p:nvPr>
            <p:custDataLst>
              <p:tags r:id="rId1"/>
            </p:custDataLst>
          </p:nvPr>
        </p:nvSpPr>
        <p:spPr>
          <a:xfrm>
            <a:off x="10160000" y="127000"/>
            <a:ext cx="1828800" cy="243417"/>
          </a:xfrm>
          <a:prstGeom prst="rect">
            <a:avLst/>
          </a:prstGeom>
        </p:spPr>
        <p:txBody>
          <a:bodyPr/>
          <a:lstStyle>
            <a:defPPr>
              <a:defRPr lang="en-US"/>
            </a:defPPr>
            <a:lvl1pPr marL="0" algn="r" defTabSz="914400" rtl="0" eaLnBrk="1" latinLnBrk="0" hangingPunct="1">
              <a:defRPr sz="1800" kern="1200">
                <a:solidFill>
                  <a:srgbClr val="2F5CE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45B74D-6A0D-CF46-9BFB-933D6D9953E9}" type="slidenum">
              <a:rPr lang="en-US" sz="1867" b="1">
                <a:latin typeface="Calibri" panose="020F0502020204030204" pitchFamily="34" charset="0"/>
              </a:rPr>
              <a:pPr/>
              <a:t>12</a:t>
            </a:fld>
            <a:endParaRPr lang="en-US" sz="1867" b="1">
              <a:latin typeface="Calibri" panose="020F0502020204030204" pitchFamily="34" charset="0"/>
            </a:endParaRPr>
          </a:p>
        </p:txBody>
      </p:sp>
      <p:sp>
        <p:nvSpPr>
          <p:cNvPr id="10" name="Rectangle 9">
            <a:extLst>
              <a:ext uri="{FF2B5EF4-FFF2-40B4-BE49-F238E27FC236}">
                <a16:creationId xmlns:a16="http://schemas.microsoft.com/office/drawing/2014/main" id="{4D6E8257-AD40-E009-2178-FF99CD76C14C}"/>
              </a:ext>
            </a:extLst>
          </p:cNvPr>
          <p:cNvSpPr/>
          <p:nvPr/>
        </p:nvSpPr>
        <p:spPr>
          <a:xfrm>
            <a:off x="7060580" y="2496312"/>
            <a:ext cx="2240888" cy="254370"/>
          </a:xfrm>
          <a:prstGeom prst="rect">
            <a:avLst/>
          </a:prstGeom>
          <a:solidFill>
            <a:srgbClr val="9BAD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1" name="Rectangle 10">
            <a:extLst>
              <a:ext uri="{FF2B5EF4-FFF2-40B4-BE49-F238E27FC236}">
                <a16:creationId xmlns:a16="http://schemas.microsoft.com/office/drawing/2014/main" id="{CFD93E55-1128-0C67-46D0-6598A714DDEA}"/>
              </a:ext>
            </a:extLst>
          </p:cNvPr>
          <p:cNvSpPr/>
          <p:nvPr/>
        </p:nvSpPr>
        <p:spPr>
          <a:xfrm>
            <a:off x="6841906" y="4926533"/>
            <a:ext cx="2567269" cy="254370"/>
          </a:xfrm>
          <a:prstGeom prst="rect">
            <a:avLst/>
          </a:prstGeom>
          <a:solidFill>
            <a:srgbClr val="9BAD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2" name="Rectangle 11">
            <a:extLst>
              <a:ext uri="{FF2B5EF4-FFF2-40B4-BE49-F238E27FC236}">
                <a16:creationId xmlns:a16="http://schemas.microsoft.com/office/drawing/2014/main" id="{AD1360EA-5385-03EE-7957-59A11601036D}"/>
              </a:ext>
            </a:extLst>
          </p:cNvPr>
          <p:cNvSpPr/>
          <p:nvPr/>
        </p:nvSpPr>
        <p:spPr>
          <a:xfrm>
            <a:off x="7479792" y="5203980"/>
            <a:ext cx="1399032" cy="254370"/>
          </a:xfrm>
          <a:prstGeom prst="rect">
            <a:avLst/>
          </a:prstGeom>
          <a:solidFill>
            <a:srgbClr val="9BAD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4" name="ZoneTexte 13">
            <a:extLst>
              <a:ext uri="{FF2B5EF4-FFF2-40B4-BE49-F238E27FC236}">
                <a16:creationId xmlns:a16="http://schemas.microsoft.com/office/drawing/2014/main" id="{1829F806-D44D-8167-6E48-AD014098E14C}"/>
              </a:ext>
            </a:extLst>
          </p:cNvPr>
          <p:cNvSpPr txBox="1"/>
          <p:nvPr/>
        </p:nvSpPr>
        <p:spPr>
          <a:xfrm>
            <a:off x="6846654" y="1491096"/>
            <a:ext cx="2650321" cy="1938992"/>
          </a:xfrm>
          <a:prstGeom prst="rect">
            <a:avLst/>
          </a:prstGeom>
          <a:noFill/>
        </p:spPr>
        <p:txBody>
          <a:bodyPr wrap="square" lIns="91440" tIns="45720" rIns="91440" bIns="45720" rtlCol="0" anchor="t">
            <a:spAutoFit/>
          </a:bodyPr>
          <a:lstStyle/>
          <a:p>
            <a:pPr algn="ctr"/>
            <a:r>
              <a:rPr lang="fr-CA" sz="2000" dirty="0">
                <a:latin typeface="Calibri"/>
                <a:ea typeface="Calibri"/>
                <a:cs typeface="Calibri"/>
              </a:rPr>
              <a:t>Sans trop s’en rendre compte, on intègre les pressions et on se les impose à soi-même… On devient comme un citron pressé! </a:t>
            </a:r>
          </a:p>
        </p:txBody>
      </p:sp>
      <p:sp>
        <p:nvSpPr>
          <p:cNvPr id="15" name="ZoneTexte 14">
            <a:extLst>
              <a:ext uri="{FF2B5EF4-FFF2-40B4-BE49-F238E27FC236}">
                <a16:creationId xmlns:a16="http://schemas.microsoft.com/office/drawing/2014/main" id="{C7E26F2D-DE2F-AEDB-07B4-0E6ACBB80E70}"/>
              </a:ext>
            </a:extLst>
          </p:cNvPr>
          <p:cNvSpPr txBox="1"/>
          <p:nvPr/>
        </p:nvSpPr>
        <p:spPr>
          <a:xfrm>
            <a:off x="6738670" y="3935975"/>
            <a:ext cx="2856792" cy="1631216"/>
          </a:xfrm>
          <a:prstGeom prst="rect">
            <a:avLst/>
          </a:prstGeom>
          <a:noFill/>
        </p:spPr>
        <p:txBody>
          <a:bodyPr wrap="square" rtlCol="0">
            <a:spAutoFit/>
          </a:bodyPr>
          <a:lstStyle/>
          <a:p>
            <a:pPr algn="ctr"/>
            <a:r>
              <a:rPr lang="fr-FR" sz="2000" dirty="0">
                <a:latin typeface="Calibri" panose="020F0502020204030204" pitchFamily="34" charset="0"/>
                <a:ea typeface="Calibri" panose="020F0502020204030204" pitchFamily="34" charset="0"/>
                <a:cs typeface="Calibri" panose="020F0502020204030204" pitchFamily="34" charset="0"/>
              </a:rPr>
              <a:t>On change notre manière d’être et d’agir sous la force des pressions, pour être plus « conforme » aux normes.</a:t>
            </a:r>
            <a:endParaRPr lang="fr-CA" sz="2000" dirty="0">
              <a:latin typeface="Calibri" panose="020F0502020204030204" pitchFamily="34" charset="0"/>
              <a:ea typeface="Calibri" panose="020F0502020204030204" pitchFamily="34" charset="0"/>
              <a:cs typeface="Calibri" panose="020F0502020204030204" pitchFamily="34" charset="0"/>
            </a:endParaRPr>
          </a:p>
        </p:txBody>
      </p:sp>
      <p:pic>
        <p:nvPicPr>
          <p:cNvPr id="23" name="Image 22">
            <a:extLst>
              <a:ext uri="{FF2B5EF4-FFF2-40B4-BE49-F238E27FC236}">
                <a16:creationId xmlns:a16="http://schemas.microsoft.com/office/drawing/2014/main" id="{679997D7-C1D4-78B8-99B1-66A7EADAEC31}"/>
              </a:ext>
            </a:extLst>
          </p:cNvPr>
          <p:cNvPicPr>
            <a:picLocks noChangeAspect="1"/>
          </p:cNvPicPr>
          <p:nvPr/>
        </p:nvPicPr>
        <p:blipFill>
          <a:blip r:embed="rId16"/>
          <a:stretch>
            <a:fillRect/>
          </a:stretch>
        </p:blipFill>
        <p:spPr>
          <a:xfrm>
            <a:off x="4963702" y="-21845"/>
            <a:ext cx="1908213" cy="2048434"/>
          </a:xfrm>
          <a:prstGeom prst="rect">
            <a:avLst/>
          </a:prstGeom>
        </p:spPr>
      </p:pic>
    </p:spTree>
    <p:extLst>
      <p:ext uri="{BB962C8B-B14F-4D97-AF65-F5344CB8AC3E}">
        <p14:creationId xmlns:p14="http://schemas.microsoft.com/office/powerpoint/2010/main" val="3747235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7" grpId="0" animBg="1"/>
      <p:bldP spid="18" grpId="0" animBg="1"/>
      <p:bldP spid="19" grpId="0" animBg="1"/>
      <p:bldP spid="20" grpId="0" animBg="1"/>
      <p:bldP spid="10" grpId="0" animBg="1"/>
      <p:bldP spid="11" grpId="0" animBg="1"/>
      <p:bldP spid="12" grpId="0" animBg="1"/>
      <p:bldP spid="14"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a:spLocks noGrp="1" noRot="1" noMove="1" noResize="1" noEditPoints="1" noAdjustHandles="1" noChangeArrowheads="1" noChangeShapeType="1"/>
          </p:cNvSpPr>
          <p:nvPr/>
        </p:nvSpPr>
        <p:spPr>
          <a:xfrm>
            <a:off x="-15875"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alphaModFix amt="10999"/>
            </a:blip>
            <a:stretch>
              <a:fillRect t="-38185" b="-38185"/>
            </a:stretch>
          </a:blipFill>
        </p:spPr>
        <p:txBody>
          <a:bodyPr/>
          <a:lstStyle/>
          <a:p>
            <a:endParaRPr lang="fr-CA" sz="1200">
              <a:latin typeface="Calibri" panose="020F0502020204030204" pitchFamily="34" charset="0"/>
            </a:endParaRPr>
          </a:p>
        </p:txBody>
      </p:sp>
      <p:sp>
        <p:nvSpPr>
          <p:cNvPr id="3" name="Freeform 3"/>
          <p:cNvSpPr/>
          <p:nvPr/>
        </p:nvSpPr>
        <p:spPr>
          <a:xfrm>
            <a:off x="121866" y="3115469"/>
            <a:ext cx="2925641" cy="2918327"/>
          </a:xfrm>
          <a:custGeom>
            <a:avLst/>
            <a:gdLst/>
            <a:ahLst/>
            <a:cxnLst/>
            <a:rect l="l" t="t" r="r" b="b"/>
            <a:pathLst>
              <a:path w="4388462" h="4377490">
                <a:moveTo>
                  <a:pt x="0" y="0"/>
                </a:moveTo>
                <a:lnTo>
                  <a:pt x="4388461" y="0"/>
                </a:lnTo>
                <a:lnTo>
                  <a:pt x="4388461" y="4377490"/>
                </a:lnTo>
                <a:lnTo>
                  <a:pt x="0" y="437749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CA" sz="1200">
              <a:latin typeface="Calibri" panose="020F0502020204030204" pitchFamily="34" charset="0"/>
            </a:endParaRPr>
          </a:p>
        </p:txBody>
      </p:sp>
      <p:sp>
        <p:nvSpPr>
          <p:cNvPr id="4" name="Freeform 4"/>
          <p:cNvSpPr/>
          <p:nvPr/>
        </p:nvSpPr>
        <p:spPr>
          <a:xfrm>
            <a:off x="1188754" y="2019248"/>
            <a:ext cx="9336523" cy="3470744"/>
          </a:xfrm>
          <a:custGeom>
            <a:avLst/>
            <a:gdLst/>
            <a:ahLst/>
            <a:cxnLst/>
            <a:rect l="l" t="t" r="r" b="b"/>
            <a:pathLst>
              <a:path w="14004785" h="5206116">
                <a:moveTo>
                  <a:pt x="0" y="0"/>
                </a:moveTo>
                <a:lnTo>
                  <a:pt x="14004785" y="0"/>
                </a:lnTo>
                <a:lnTo>
                  <a:pt x="14004785" y="5206116"/>
                </a:lnTo>
                <a:lnTo>
                  <a:pt x="0" y="5206116"/>
                </a:lnTo>
                <a:lnTo>
                  <a:pt x="0" y="0"/>
                </a:lnTo>
                <a:close/>
              </a:path>
            </a:pathLst>
          </a:custGeom>
          <a:blipFill>
            <a:blip r:embed="rId6">
              <a:extLst>
                <a:ext uri="{96DAC541-7B7A-43D3-8B79-37D633B846F1}">
                  <asvg:svgBlip xmlns:asvg="http://schemas.microsoft.com/office/drawing/2016/SVG/main" r:embed="rId7"/>
                </a:ext>
              </a:extLst>
            </a:blip>
            <a:stretch>
              <a:fillRect r="-11724"/>
            </a:stretch>
          </a:blipFill>
        </p:spPr>
        <p:txBody>
          <a:bodyPr/>
          <a:lstStyle/>
          <a:p>
            <a:endParaRPr lang="fr-CA" sz="1200">
              <a:latin typeface="Calibri" panose="020F0502020204030204" pitchFamily="34" charset="0"/>
            </a:endParaRPr>
          </a:p>
        </p:txBody>
      </p:sp>
      <p:grpSp>
        <p:nvGrpSpPr>
          <p:cNvPr id="5" name="Group 5"/>
          <p:cNvGrpSpPr/>
          <p:nvPr/>
        </p:nvGrpSpPr>
        <p:grpSpPr>
          <a:xfrm rot="16200000">
            <a:off x="9569245" y="3387556"/>
            <a:ext cx="1829993" cy="443016"/>
            <a:chOff x="0" y="0"/>
            <a:chExt cx="1816195" cy="359995"/>
          </a:xfrm>
        </p:grpSpPr>
        <p:sp>
          <p:nvSpPr>
            <p:cNvPr id="6" name="Freeform 6"/>
            <p:cNvSpPr/>
            <p:nvPr/>
          </p:nvSpPr>
          <p:spPr>
            <a:xfrm>
              <a:off x="0" y="0"/>
              <a:ext cx="1816195" cy="359995"/>
            </a:xfrm>
            <a:custGeom>
              <a:avLst/>
              <a:gdLst/>
              <a:ahLst/>
              <a:cxnLst/>
              <a:rect l="l" t="t" r="r" b="b"/>
              <a:pathLst>
                <a:path w="1816195" h="359995">
                  <a:moveTo>
                    <a:pt x="0" y="0"/>
                  </a:moveTo>
                  <a:lnTo>
                    <a:pt x="1816195" y="0"/>
                  </a:lnTo>
                  <a:lnTo>
                    <a:pt x="1816195" y="359995"/>
                  </a:lnTo>
                  <a:lnTo>
                    <a:pt x="0" y="359995"/>
                  </a:lnTo>
                  <a:close/>
                </a:path>
              </a:pathLst>
            </a:custGeom>
            <a:solidFill>
              <a:srgbClr val="9BADFF"/>
            </a:solidFill>
          </p:spPr>
          <p:txBody>
            <a:bodyPr/>
            <a:lstStyle/>
            <a:p>
              <a:endParaRPr lang="fr-CA" sz="1200">
                <a:latin typeface="Calibri" panose="020F0502020204030204" pitchFamily="34" charset="0"/>
              </a:endParaRPr>
            </a:p>
          </p:txBody>
        </p:sp>
        <p:sp>
          <p:nvSpPr>
            <p:cNvPr id="7" name="TextBox 7"/>
            <p:cNvSpPr txBox="1"/>
            <p:nvPr/>
          </p:nvSpPr>
          <p:spPr>
            <a:xfrm>
              <a:off x="0" y="-76200"/>
              <a:ext cx="1816195" cy="436195"/>
            </a:xfrm>
            <a:prstGeom prst="rect">
              <a:avLst/>
            </a:prstGeom>
          </p:spPr>
          <p:txBody>
            <a:bodyPr lIns="33867" tIns="33867" rIns="33867" bIns="33867" rtlCol="0" anchor="ctr"/>
            <a:lstStyle/>
            <a:p>
              <a:pPr algn="ctr">
                <a:lnSpc>
                  <a:spcPts val="2335"/>
                </a:lnSpc>
              </a:pPr>
              <a:endParaRPr sz="1200">
                <a:latin typeface="Calibri" panose="020F0502020204030204" pitchFamily="34" charset="0"/>
              </a:endParaRPr>
            </a:p>
          </p:txBody>
        </p:sp>
      </p:grpSp>
      <p:sp>
        <p:nvSpPr>
          <p:cNvPr id="10" name="Freeform 10"/>
          <p:cNvSpPr/>
          <p:nvPr/>
        </p:nvSpPr>
        <p:spPr>
          <a:xfrm>
            <a:off x="31130" y="6033796"/>
            <a:ext cx="2073789" cy="908697"/>
          </a:xfrm>
          <a:custGeom>
            <a:avLst/>
            <a:gdLst/>
            <a:ahLst/>
            <a:cxnLst/>
            <a:rect l="l" t="t" r="r" b="b"/>
            <a:pathLst>
              <a:path w="3110683" h="1363045">
                <a:moveTo>
                  <a:pt x="0" y="0"/>
                </a:moveTo>
                <a:lnTo>
                  <a:pt x="3110683" y="0"/>
                </a:lnTo>
                <a:lnTo>
                  <a:pt x="3110683" y="1363045"/>
                </a:lnTo>
                <a:lnTo>
                  <a:pt x="0" y="136304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fr-CA" sz="1200">
              <a:latin typeface="Calibri" panose="020F0502020204030204" pitchFamily="34" charset="0"/>
            </a:endParaRPr>
          </a:p>
        </p:txBody>
      </p:sp>
      <p:sp>
        <p:nvSpPr>
          <p:cNvPr id="11" name="ZoneTexte 10">
            <a:extLst>
              <a:ext uri="{FF2B5EF4-FFF2-40B4-BE49-F238E27FC236}">
                <a16:creationId xmlns:a16="http://schemas.microsoft.com/office/drawing/2014/main" id="{C7E0822A-86E8-8334-3206-2150EEDCC89B}"/>
              </a:ext>
            </a:extLst>
          </p:cNvPr>
          <p:cNvSpPr txBox="1">
            <a:spLocks/>
          </p:cNvSpPr>
          <p:nvPr/>
        </p:nvSpPr>
        <p:spPr>
          <a:xfrm>
            <a:off x="523875" y="444096"/>
            <a:ext cx="7416800" cy="1015663"/>
          </a:xfrm>
          <a:prstGeom prst="rect">
            <a:avLst/>
          </a:prstGeom>
          <a:noFill/>
        </p:spPr>
        <p:txBody>
          <a:bodyPr wrap="square" rtlCol="0">
            <a:spAutoFit/>
          </a:bodyPr>
          <a:lstStyle/>
          <a:p>
            <a:r>
              <a:rPr lang="fr-CA" sz="6000" b="1">
                <a:solidFill>
                  <a:srgbClr val="0038FF"/>
                </a:solidFill>
                <a:latin typeface="Calibri" panose="020F0502020204030204" pitchFamily="34" charset="0"/>
                <a:ea typeface="Calibri" panose="020F0502020204030204" pitchFamily="34" charset="0"/>
                <a:cs typeface="Calibri" panose="020F0502020204030204" pitchFamily="34" charset="0"/>
              </a:rPr>
              <a:t>Presse-citron!</a:t>
            </a:r>
            <a:endParaRPr lang="fr-CA" sz="5867" b="1">
              <a:solidFill>
                <a:srgbClr val="0038FF"/>
              </a:solidFill>
              <a:latin typeface="Calibri" panose="020F0502020204030204" pitchFamily="34" charset="0"/>
            </a:endParaRPr>
          </a:p>
        </p:txBody>
      </p:sp>
      <p:sp>
        <p:nvSpPr>
          <p:cNvPr id="17" name="Slide Number Placeholder 2">
            <a:extLst>
              <a:ext uri="{FF2B5EF4-FFF2-40B4-BE49-F238E27FC236}">
                <a16:creationId xmlns:a16="http://schemas.microsoft.com/office/drawing/2014/main" id="{F25C3CBE-D63B-CAAB-9D3F-A8BB77942F7F}"/>
              </a:ext>
            </a:extLst>
          </p:cNvPr>
          <p:cNvSpPr txBox="1">
            <a:spLocks/>
          </p:cNvSpPr>
          <p:nvPr>
            <p:custDataLst>
              <p:tags r:id="rId1"/>
            </p:custDataLst>
          </p:nvPr>
        </p:nvSpPr>
        <p:spPr>
          <a:xfrm>
            <a:off x="10160000" y="127000"/>
            <a:ext cx="1828800" cy="243417"/>
          </a:xfrm>
          <a:prstGeom prst="rect">
            <a:avLst/>
          </a:prstGeom>
        </p:spPr>
        <p:txBody>
          <a:bodyPr/>
          <a:lstStyle>
            <a:defPPr>
              <a:defRPr lang="en-US"/>
            </a:defPPr>
            <a:lvl1pPr marL="0" algn="r" defTabSz="914400" rtl="0" eaLnBrk="1" latinLnBrk="0" hangingPunct="1">
              <a:defRPr sz="1800" kern="1200">
                <a:solidFill>
                  <a:srgbClr val="2F5CE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45B74D-6A0D-CF46-9BFB-933D6D9953E9}" type="slidenum">
              <a:rPr lang="en-US" sz="1867" b="1">
                <a:latin typeface="Calibri" panose="020F0502020204030204" pitchFamily="34" charset="0"/>
              </a:rPr>
              <a:pPr/>
              <a:t>13</a:t>
            </a:fld>
            <a:endParaRPr lang="en-US" sz="1867" b="1">
              <a:latin typeface="Calibri" panose="020F0502020204030204" pitchFamily="34" charset="0"/>
            </a:endParaRPr>
          </a:p>
        </p:txBody>
      </p:sp>
      <p:sp>
        <p:nvSpPr>
          <p:cNvPr id="8" name="ZoneTexte 7">
            <a:extLst>
              <a:ext uri="{FF2B5EF4-FFF2-40B4-BE49-F238E27FC236}">
                <a16:creationId xmlns:a16="http://schemas.microsoft.com/office/drawing/2014/main" id="{1BD769B1-B62E-43A2-E8B0-78C5D179A95B}"/>
              </a:ext>
            </a:extLst>
          </p:cNvPr>
          <p:cNvSpPr txBox="1"/>
          <p:nvPr/>
        </p:nvSpPr>
        <p:spPr>
          <a:xfrm>
            <a:off x="2395728" y="2414016"/>
            <a:ext cx="7379208" cy="2677656"/>
          </a:xfrm>
          <a:prstGeom prst="rect">
            <a:avLst/>
          </a:prstGeom>
          <a:noFill/>
        </p:spPr>
        <p:txBody>
          <a:bodyPr wrap="square" rtlCol="0">
            <a:spAutoFit/>
          </a:bodyPr>
          <a:lstStyle/>
          <a:p>
            <a:pPr algn="just"/>
            <a:r>
              <a:rPr lang="fr-CA" sz="2400">
                <a:latin typeface="Calibri" panose="020F0502020204030204" pitchFamily="34" charset="0"/>
                <a:ea typeface="Calibri" panose="020F0502020204030204" pitchFamily="34" charset="0"/>
                <a:cs typeface="Calibri" panose="020F0502020204030204" pitchFamily="34" charset="0"/>
              </a:rPr>
              <a:t>« À la récréation, tes amis passent des commentaires dénigrants sur l’apparence physique d’un autre élève. Tu es inconfortable et en désaccord avec leur façon d’agir, mais tu n’oses pas le dire. Tu finis même par participer en riant de leurs commentaires, comme tout le monde le fait. Sinon, tu pourrais avoir l’air plate ou trop sage… On risque de rire de toi ou pire, de t’exclure… »</a:t>
            </a:r>
          </a:p>
        </p:txBody>
      </p:sp>
      <p:pic>
        <p:nvPicPr>
          <p:cNvPr id="12" name="Image 11">
            <a:extLst>
              <a:ext uri="{FF2B5EF4-FFF2-40B4-BE49-F238E27FC236}">
                <a16:creationId xmlns:a16="http://schemas.microsoft.com/office/drawing/2014/main" id="{1C6412E0-2BB9-2D24-4B0D-072E535B7BE1}"/>
              </a:ext>
            </a:extLst>
          </p:cNvPr>
          <p:cNvPicPr>
            <a:picLocks noChangeAspect="1"/>
          </p:cNvPicPr>
          <p:nvPr/>
        </p:nvPicPr>
        <p:blipFill>
          <a:blip r:embed="rId10"/>
          <a:stretch>
            <a:fillRect/>
          </a:stretch>
        </p:blipFill>
        <p:spPr>
          <a:xfrm>
            <a:off x="5049034" y="0"/>
            <a:ext cx="2093932" cy="22478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E66BD3-CB24-7C95-0592-DE51F812EAD8}"/>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4569A7E0-C888-E597-3DE7-76F5208F2FAE}"/>
              </a:ext>
            </a:extLst>
          </p:cNvPr>
          <p:cNvSpPr>
            <a:spLocks noGrp="1" noRot="1" noMove="1" noResize="1" noEditPoints="1" noAdjustHandles="1" noChangeArrowheads="1" noChangeShapeType="1"/>
          </p:cNvSpPr>
          <p:nvPr/>
        </p:nvSpPr>
        <p:spPr>
          <a:xfrm>
            <a:off x="-15875"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alphaModFix amt="10999"/>
            </a:blip>
            <a:stretch>
              <a:fillRect t="-38185" b="-38185"/>
            </a:stretch>
          </a:blipFill>
        </p:spPr>
        <p:txBody>
          <a:bodyPr/>
          <a:lstStyle/>
          <a:p>
            <a:endParaRPr lang="fr-CA" sz="1200">
              <a:latin typeface="Calibri" panose="020F0502020204030204" pitchFamily="34" charset="0"/>
            </a:endParaRPr>
          </a:p>
        </p:txBody>
      </p:sp>
      <p:sp>
        <p:nvSpPr>
          <p:cNvPr id="4" name="Freeform 4">
            <a:extLst>
              <a:ext uri="{FF2B5EF4-FFF2-40B4-BE49-F238E27FC236}">
                <a16:creationId xmlns:a16="http://schemas.microsoft.com/office/drawing/2014/main" id="{B75641D5-296D-1EA5-B4E5-A66E84EF5C02}"/>
              </a:ext>
            </a:extLst>
          </p:cNvPr>
          <p:cNvSpPr/>
          <p:nvPr/>
        </p:nvSpPr>
        <p:spPr>
          <a:xfrm>
            <a:off x="1051560" y="1757551"/>
            <a:ext cx="10351008" cy="3785652"/>
          </a:xfrm>
          <a:custGeom>
            <a:avLst/>
            <a:gdLst/>
            <a:ahLst/>
            <a:cxnLst/>
            <a:rect l="l" t="t" r="r" b="b"/>
            <a:pathLst>
              <a:path w="14004785" h="5206116">
                <a:moveTo>
                  <a:pt x="0" y="0"/>
                </a:moveTo>
                <a:lnTo>
                  <a:pt x="14004785" y="0"/>
                </a:lnTo>
                <a:lnTo>
                  <a:pt x="14004785" y="5206116"/>
                </a:lnTo>
                <a:lnTo>
                  <a:pt x="0" y="5206116"/>
                </a:lnTo>
                <a:lnTo>
                  <a:pt x="0" y="0"/>
                </a:lnTo>
                <a:close/>
              </a:path>
            </a:pathLst>
          </a:custGeom>
          <a:blipFill>
            <a:blip r:embed="rId4">
              <a:extLst>
                <a:ext uri="{96DAC541-7B7A-43D3-8B79-37D633B846F1}">
                  <asvg:svgBlip xmlns:asvg="http://schemas.microsoft.com/office/drawing/2016/SVG/main" r:embed="rId5"/>
                </a:ext>
              </a:extLst>
            </a:blip>
            <a:stretch>
              <a:fillRect r="-11724"/>
            </a:stretch>
          </a:blipFill>
        </p:spPr>
        <p:txBody>
          <a:bodyPr/>
          <a:lstStyle/>
          <a:p>
            <a:endParaRPr lang="fr-CA" sz="1200">
              <a:latin typeface="Calibri" panose="020F0502020204030204" pitchFamily="34" charset="0"/>
            </a:endParaRPr>
          </a:p>
        </p:txBody>
      </p:sp>
      <p:grpSp>
        <p:nvGrpSpPr>
          <p:cNvPr id="5" name="Group 5">
            <a:extLst>
              <a:ext uri="{FF2B5EF4-FFF2-40B4-BE49-F238E27FC236}">
                <a16:creationId xmlns:a16="http://schemas.microsoft.com/office/drawing/2014/main" id="{95ACB351-15C5-EE20-5041-FDCCD2B15D84}"/>
              </a:ext>
            </a:extLst>
          </p:cNvPr>
          <p:cNvGrpSpPr/>
          <p:nvPr/>
        </p:nvGrpSpPr>
        <p:grpSpPr>
          <a:xfrm rot="182840">
            <a:off x="9100888" y="1536043"/>
            <a:ext cx="1829993" cy="443016"/>
            <a:chOff x="0" y="0"/>
            <a:chExt cx="1816195" cy="359995"/>
          </a:xfrm>
        </p:grpSpPr>
        <p:sp>
          <p:nvSpPr>
            <p:cNvPr id="6" name="Freeform 6">
              <a:extLst>
                <a:ext uri="{FF2B5EF4-FFF2-40B4-BE49-F238E27FC236}">
                  <a16:creationId xmlns:a16="http://schemas.microsoft.com/office/drawing/2014/main" id="{A2E32165-5BD7-FFAE-93F7-48E411879D81}"/>
                </a:ext>
              </a:extLst>
            </p:cNvPr>
            <p:cNvSpPr/>
            <p:nvPr/>
          </p:nvSpPr>
          <p:spPr>
            <a:xfrm>
              <a:off x="0" y="0"/>
              <a:ext cx="1816195" cy="359995"/>
            </a:xfrm>
            <a:custGeom>
              <a:avLst/>
              <a:gdLst/>
              <a:ahLst/>
              <a:cxnLst/>
              <a:rect l="l" t="t" r="r" b="b"/>
              <a:pathLst>
                <a:path w="1816195" h="359995">
                  <a:moveTo>
                    <a:pt x="0" y="0"/>
                  </a:moveTo>
                  <a:lnTo>
                    <a:pt x="1816195" y="0"/>
                  </a:lnTo>
                  <a:lnTo>
                    <a:pt x="1816195" y="359995"/>
                  </a:lnTo>
                  <a:lnTo>
                    <a:pt x="0" y="359995"/>
                  </a:lnTo>
                  <a:close/>
                </a:path>
              </a:pathLst>
            </a:custGeom>
            <a:solidFill>
              <a:srgbClr val="9BADFF"/>
            </a:solidFill>
          </p:spPr>
          <p:txBody>
            <a:bodyPr/>
            <a:lstStyle/>
            <a:p>
              <a:endParaRPr lang="fr-CA" sz="1200">
                <a:latin typeface="Calibri" panose="020F0502020204030204" pitchFamily="34" charset="0"/>
              </a:endParaRPr>
            </a:p>
          </p:txBody>
        </p:sp>
        <p:sp>
          <p:nvSpPr>
            <p:cNvPr id="7" name="TextBox 7">
              <a:extLst>
                <a:ext uri="{FF2B5EF4-FFF2-40B4-BE49-F238E27FC236}">
                  <a16:creationId xmlns:a16="http://schemas.microsoft.com/office/drawing/2014/main" id="{9C081BDA-5553-DF66-EBC0-4B5B26379F2E}"/>
                </a:ext>
              </a:extLst>
            </p:cNvPr>
            <p:cNvSpPr txBox="1"/>
            <p:nvPr/>
          </p:nvSpPr>
          <p:spPr>
            <a:xfrm>
              <a:off x="0" y="-76200"/>
              <a:ext cx="1816195" cy="436195"/>
            </a:xfrm>
            <a:prstGeom prst="rect">
              <a:avLst/>
            </a:prstGeom>
          </p:spPr>
          <p:txBody>
            <a:bodyPr lIns="33867" tIns="33867" rIns="33867" bIns="33867" rtlCol="0" anchor="ctr"/>
            <a:lstStyle/>
            <a:p>
              <a:pPr algn="ctr">
                <a:lnSpc>
                  <a:spcPts val="2335"/>
                </a:lnSpc>
              </a:pPr>
              <a:endParaRPr sz="1200">
                <a:latin typeface="Calibri" panose="020F0502020204030204" pitchFamily="34" charset="0"/>
              </a:endParaRPr>
            </a:p>
          </p:txBody>
        </p:sp>
      </p:grpSp>
      <p:sp>
        <p:nvSpPr>
          <p:cNvPr id="10" name="Freeform 10">
            <a:extLst>
              <a:ext uri="{FF2B5EF4-FFF2-40B4-BE49-F238E27FC236}">
                <a16:creationId xmlns:a16="http://schemas.microsoft.com/office/drawing/2014/main" id="{7904B0CF-2CD5-12B1-8627-39E00C987409}"/>
              </a:ext>
            </a:extLst>
          </p:cNvPr>
          <p:cNvSpPr/>
          <p:nvPr/>
        </p:nvSpPr>
        <p:spPr>
          <a:xfrm>
            <a:off x="31130" y="6033796"/>
            <a:ext cx="2073789" cy="908697"/>
          </a:xfrm>
          <a:custGeom>
            <a:avLst/>
            <a:gdLst/>
            <a:ahLst/>
            <a:cxnLst/>
            <a:rect l="l" t="t" r="r" b="b"/>
            <a:pathLst>
              <a:path w="3110683" h="1363045">
                <a:moveTo>
                  <a:pt x="0" y="0"/>
                </a:moveTo>
                <a:lnTo>
                  <a:pt x="3110683" y="0"/>
                </a:lnTo>
                <a:lnTo>
                  <a:pt x="3110683" y="1363045"/>
                </a:lnTo>
                <a:lnTo>
                  <a:pt x="0" y="136304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CA" sz="1200">
              <a:latin typeface="Calibri" panose="020F0502020204030204" pitchFamily="34" charset="0"/>
            </a:endParaRPr>
          </a:p>
        </p:txBody>
      </p:sp>
      <p:sp>
        <p:nvSpPr>
          <p:cNvPr id="11" name="ZoneTexte 10">
            <a:extLst>
              <a:ext uri="{FF2B5EF4-FFF2-40B4-BE49-F238E27FC236}">
                <a16:creationId xmlns:a16="http://schemas.microsoft.com/office/drawing/2014/main" id="{1BB28C26-272C-21F3-FB40-955BCC8D6DD4}"/>
              </a:ext>
            </a:extLst>
          </p:cNvPr>
          <p:cNvSpPr txBox="1">
            <a:spLocks/>
          </p:cNvSpPr>
          <p:nvPr/>
        </p:nvSpPr>
        <p:spPr>
          <a:xfrm>
            <a:off x="523875" y="444096"/>
            <a:ext cx="7416800" cy="1015663"/>
          </a:xfrm>
          <a:prstGeom prst="rect">
            <a:avLst/>
          </a:prstGeom>
          <a:noFill/>
        </p:spPr>
        <p:txBody>
          <a:bodyPr wrap="square" rtlCol="0">
            <a:spAutoFit/>
          </a:bodyPr>
          <a:lstStyle/>
          <a:p>
            <a:r>
              <a:rPr lang="fr-CA" sz="6000" b="1">
                <a:solidFill>
                  <a:srgbClr val="0038FF"/>
                </a:solidFill>
                <a:latin typeface="Calibri" panose="020F0502020204030204" pitchFamily="34" charset="0"/>
                <a:ea typeface="Calibri" panose="020F0502020204030204" pitchFamily="34" charset="0"/>
                <a:cs typeface="Calibri" panose="020F0502020204030204" pitchFamily="34" charset="0"/>
              </a:rPr>
              <a:t>Presse-citron!</a:t>
            </a:r>
            <a:endParaRPr lang="fr-CA" sz="5867" b="1">
              <a:solidFill>
                <a:srgbClr val="0038FF"/>
              </a:solidFill>
              <a:latin typeface="Calibri" panose="020F0502020204030204" pitchFamily="34" charset="0"/>
            </a:endParaRPr>
          </a:p>
        </p:txBody>
      </p:sp>
      <p:sp>
        <p:nvSpPr>
          <p:cNvPr id="17" name="Slide Number Placeholder 2">
            <a:extLst>
              <a:ext uri="{FF2B5EF4-FFF2-40B4-BE49-F238E27FC236}">
                <a16:creationId xmlns:a16="http://schemas.microsoft.com/office/drawing/2014/main" id="{CDD63ACD-3F70-49E8-B13A-70D68C5E52BD}"/>
              </a:ext>
            </a:extLst>
          </p:cNvPr>
          <p:cNvSpPr txBox="1">
            <a:spLocks/>
          </p:cNvSpPr>
          <p:nvPr>
            <p:custDataLst>
              <p:tags r:id="rId1"/>
            </p:custDataLst>
          </p:nvPr>
        </p:nvSpPr>
        <p:spPr>
          <a:xfrm>
            <a:off x="10160000" y="127000"/>
            <a:ext cx="1828800" cy="243417"/>
          </a:xfrm>
          <a:prstGeom prst="rect">
            <a:avLst/>
          </a:prstGeom>
        </p:spPr>
        <p:txBody>
          <a:bodyPr/>
          <a:lstStyle>
            <a:defPPr>
              <a:defRPr lang="en-US"/>
            </a:defPPr>
            <a:lvl1pPr marL="0" algn="r" defTabSz="914400" rtl="0" eaLnBrk="1" latinLnBrk="0" hangingPunct="1">
              <a:defRPr sz="1800" kern="1200">
                <a:solidFill>
                  <a:srgbClr val="2F5CE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45B74D-6A0D-CF46-9BFB-933D6D9953E9}" type="slidenum">
              <a:rPr lang="en-US" sz="1867" b="1">
                <a:latin typeface="Calibri" panose="020F0502020204030204" pitchFamily="34" charset="0"/>
              </a:rPr>
              <a:pPr/>
              <a:t>14</a:t>
            </a:fld>
            <a:endParaRPr lang="en-US" sz="1867" b="1">
              <a:latin typeface="Calibri" panose="020F0502020204030204" pitchFamily="34" charset="0"/>
            </a:endParaRPr>
          </a:p>
        </p:txBody>
      </p:sp>
      <p:sp>
        <p:nvSpPr>
          <p:cNvPr id="8" name="ZoneTexte 7">
            <a:extLst>
              <a:ext uri="{FF2B5EF4-FFF2-40B4-BE49-F238E27FC236}">
                <a16:creationId xmlns:a16="http://schemas.microsoft.com/office/drawing/2014/main" id="{2D249F5D-8E5C-3434-C66D-A4A79D095E61}"/>
              </a:ext>
            </a:extLst>
          </p:cNvPr>
          <p:cNvSpPr txBox="1"/>
          <p:nvPr/>
        </p:nvSpPr>
        <p:spPr>
          <a:xfrm>
            <a:off x="2178071" y="2127968"/>
            <a:ext cx="9074531" cy="3046988"/>
          </a:xfrm>
          <a:prstGeom prst="rect">
            <a:avLst/>
          </a:prstGeom>
          <a:noFill/>
        </p:spPr>
        <p:txBody>
          <a:bodyPr wrap="square" lIns="91440" tIns="45720" rIns="91440" bIns="45720" rtlCol="0" anchor="t">
            <a:spAutoFit/>
          </a:bodyPr>
          <a:lstStyle/>
          <a:p>
            <a:pPr algn="just"/>
            <a:r>
              <a:rPr lang="fr-CA" sz="2400">
                <a:latin typeface="Calibri"/>
                <a:ea typeface="Calibri"/>
                <a:cs typeface="Calibri"/>
              </a:rPr>
              <a:t>« Tes amies ont partagé une vidéo sur les réseaux sociaux dans laquelle elles se mettent en danger dans toutes sortes de situations à risque, dans le but de récolter le plus de </a:t>
            </a:r>
            <a:r>
              <a:rPr lang="fr-CA" sz="2400" dirty="0">
                <a:latin typeface="Calibri"/>
                <a:ea typeface="Calibri"/>
                <a:cs typeface="Calibri"/>
              </a:rPr>
              <a:t>« </a:t>
            </a:r>
            <a:r>
              <a:rPr lang="fr-CA" sz="2400">
                <a:latin typeface="Calibri"/>
                <a:ea typeface="Calibri"/>
                <a:cs typeface="Calibri"/>
              </a:rPr>
              <a:t>j’aime</a:t>
            </a:r>
            <a:r>
              <a:rPr lang="fr-CA" sz="2400" dirty="0">
                <a:latin typeface="Calibri"/>
                <a:ea typeface="Calibri"/>
                <a:cs typeface="Calibri"/>
              </a:rPr>
              <a:t> »</a:t>
            </a:r>
            <a:r>
              <a:rPr lang="fr-CA" sz="2400">
                <a:latin typeface="Calibri"/>
                <a:ea typeface="Calibri"/>
                <a:cs typeface="Calibri"/>
              </a:rPr>
              <a:t> possibles sous leur publication. Tu n’as pas participé à ces expériences et tu n’es pas en accord avec tout ça. Même si elles insistent pour que tu partages à ton tour la vidéo, tu décides de t’affirmer devant elles et de ne pas le faire. Tu préfères respecter tes valeurs et ton intégrité et ne pas participer à ce mouvement populaire qui encourage les comportements à risque.»</a:t>
            </a:r>
          </a:p>
        </p:txBody>
      </p:sp>
      <p:pic>
        <p:nvPicPr>
          <p:cNvPr id="9" name="Image 8">
            <a:extLst>
              <a:ext uri="{FF2B5EF4-FFF2-40B4-BE49-F238E27FC236}">
                <a16:creationId xmlns:a16="http://schemas.microsoft.com/office/drawing/2014/main" id="{40FB0E7D-EF4B-F029-3B2D-C9264B4FCF42}"/>
              </a:ext>
            </a:extLst>
          </p:cNvPr>
          <p:cNvPicPr>
            <a:picLocks noChangeAspect="1"/>
          </p:cNvPicPr>
          <p:nvPr/>
        </p:nvPicPr>
        <p:blipFill>
          <a:blip r:embed="rId8"/>
          <a:stretch>
            <a:fillRect/>
          </a:stretch>
        </p:blipFill>
        <p:spPr>
          <a:xfrm>
            <a:off x="5126018" y="0"/>
            <a:ext cx="1908213" cy="2048434"/>
          </a:xfrm>
          <a:prstGeom prst="rect">
            <a:avLst/>
          </a:prstGeom>
        </p:spPr>
      </p:pic>
    </p:spTree>
    <p:extLst>
      <p:ext uri="{BB962C8B-B14F-4D97-AF65-F5344CB8AC3E}">
        <p14:creationId xmlns:p14="http://schemas.microsoft.com/office/powerpoint/2010/main" val="28441843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EA3305-CFF3-CA9A-4641-7A2C7389BC38}"/>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43D64B0E-E9B3-46CC-2A65-E1581A5C7A33}"/>
              </a:ext>
            </a:extLst>
          </p:cNvPr>
          <p:cNvSpPr>
            <a:spLocks noGrp="1" noRot="1" noMove="1" noResize="1" noEditPoints="1" noAdjustHandles="1" noChangeArrowheads="1" noChangeShapeType="1"/>
          </p:cNvSpPr>
          <p:nvPr/>
        </p:nvSpPr>
        <p:spPr>
          <a:xfrm>
            <a:off x="1517"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alphaModFix amt="10999"/>
            </a:blip>
            <a:stretch>
              <a:fillRect t="-38185" b="-38185"/>
            </a:stretch>
          </a:blipFill>
        </p:spPr>
        <p:txBody>
          <a:bodyPr/>
          <a:lstStyle/>
          <a:p>
            <a:endParaRPr lang="fr-CA" sz="1200">
              <a:latin typeface="Calibri" panose="020F0502020204030204" pitchFamily="34" charset="0"/>
            </a:endParaRPr>
          </a:p>
        </p:txBody>
      </p:sp>
      <p:sp>
        <p:nvSpPr>
          <p:cNvPr id="9" name="Freeform 9">
            <a:extLst>
              <a:ext uri="{FF2B5EF4-FFF2-40B4-BE49-F238E27FC236}">
                <a16:creationId xmlns:a16="http://schemas.microsoft.com/office/drawing/2014/main" id="{B24A1689-83D7-AC48-F7BE-45B3D826D980}"/>
              </a:ext>
            </a:extLst>
          </p:cNvPr>
          <p:cNvSpPr/>
          <p:nvPr/>
        </p:nvSpPr>
        <p:spPr>
          <a:xfrm>
            <a:off x="10118212" y="5949304"/>
            <a:ext cx="2073789" cy="908697"/>
          </a:xfrm>
          <a:custGeom>
            <a:avLst/>
            <a:gdLst/>
            <a:ahLst/>
            <a:cxnLst/>
            <a:rect l="l" t="t" r="r" b="b"/>
            <a:pathLst>
              <a:path w="3110683" h="1363045">
                <a:moveTo>
                  <a:pt x="0" y="0"/>
                </a:moveTo>
                <a:lnTo>
                  <a:pt x="3110683" y="0"/>
                </a:lnTo>
                <a:lnTo>
                  <a:pt x="3110683" y="1363045"/>
                </a:lnTo>
                <a:lnTo>
                  <a:pt x="0" y="136304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CA" sz="1200">
              <a:latin typeface="Calibri" panose="020F0502020204030204" pitchFamily="34" charset="0"/>
            </a:endParaRPr>
          </a:p>
        </p:txBody>
      </p:sp>
      <p:grpSp>
        <p:nvGrpSpPr>
          <p:cNvPr id="4" name="Group 4">
            <a:extLst>
              <a:ext uri="{FF2B5EF4-FFF2-40B4-BE49-F238E27FC236}">
                <a16:creationId xmlns:a16="http://schemas.microsoft.com/office/drawing/2014/main" id="{43F384C5-9FEF-9D1A-C53D-AF95F6CD9A70}"/>
              </a:ext>
            </a:extLst>
          </p:cNvPr>
          <p:cNvGrpSpPr/>
          <p:nvPr/>
        </p:nvGrpSpPr>
        <p:grpSpPr>
          <a:xfrm>
            <a:off x="5994400" y="1555020"/>
            <a:ext cx="4626306" cy="1810785"/>
            <a:chOff x="0" y="0"/>
            <a:chExt cx="2149108" cy="495463"/>
          </a:xfrm>
        </p:grpSpPr>
        <p:sp>
          <p:nvSpPr>
            <p:cNvPr id="5" name="Freeform 5">
              <a:extLst>
                <a:ext uri="{FF2B5EF4-FFF2-40B4-BE49-F238E27FC236}">
                  <a16:creationId xmlns:a16="http://schemas.microsoft.com/office/drawing/2014/main" id="{8D2E41E6-F00C-7679-F240-9AE4B191626F}"/>
                </a:ext>
              </a:extLst>
            </p:cNvPr>
            <p:cNvSpPr/>
            <p:nvPr/>
          </p:nvSpPr>
          <p:spPr>
            <a:xfrm>
              <a:off x="0" y="0"/>
              <a:ext cx="2149108" cy="495463"/>
            </a:xfrm>
            <a:custGeom>
              <a:avLst/>
              <a:gdLst/>
              <a:ahLst/>
              <a:cxnLst/>
              <a:rect l="l" t="t" r="r" b="b"/>
              <a:pathLst>
                <a:path w="2149108" h="495463">
                  <a:moveTo>
                    <a:pt x="0" y="0"/>
                  </a:moveTo>
                  <a:lnTo>
                    <a:pt x="2149108" y="0"/>
                  </a:lnTo>
                  <a:lnTo>
                    <a:pt x="2149108" y="495463"/>
                  </a:lnTo>
                  <a:lnTo>
                    <a:pt x="0" y="495463"/>
                  </a:lnTo>
                  <a:close/>
                </a:path>
              </a:pathLst>
            </a:custGeom>
            <a:solidFill>
              <a:srgbClr val="9BADFF"/>
            </a:solidFill>
          </p:spPr>
          <p:txBody>
            <a:bodyPr/>
            <a:lstStyle/>
            <a:p>
              <a:endParaRPr lang="fr-CA" sz="1200">
                <a:latin typeface="Calibri" panose="020F0502020204030204" pitchFamily="34" charset="0"/>
              </a:endParaRPr>
            </a:p>
          </p:txBody>
        </p:sp>
        <p:sp>
          <p:nvSpPr>
            <p:cNvPr id="6" name="TextBox 6">
              <a:extLst>
                <a:ext uri="{FF2B5EF4-FFF2-40B4-BE49-F238E27FC236}">
                  <a16:creationId xmlns:a16="http://schemas.microsoft.com/office/drawing/2014/main" id="{2EA94323-23E8-8BA4-9A7C-F0432467D56F}"/>
                </a:ext>
              </a:extLst>
            </p:cNvPr>
            <p:cNvSpPr txBox="1"/>
            <p:nvPr/>
          </p:nvSpPr>
          <p:spPr>
            <a:xfrm>
              <a:off x="0" y="-76200"/>
              <a:ext cx="2149108" cy="571663"/>
            </a:xfrm>
            <a:prstGeom prst="rect">
              <a:avLst/>
            </a:prstGeom>
          </p:spPr>
          <p:txBody>
            <a:bodyPr lIns="33867" tIns="33867" rIns="33867" bIns="33867" rtlCol="0" anchor="ctr"/>
            <a:lstStyle/>
            <a:p>
              <a:pPr algn="ctr">
                <a:lnSpc>
                  <a:spcPts val="2335"/>
                </a:lnSpc>
              </a:pPr>
              <a:endParaRPr sz="1200">
                <a:latin typeface="Calibri" panose="020F0502020204030204" pitchFamily="34" charset="0"/>
              </a:endParaRPr>
            </a:p>
          </p:txBody>
        </p:sp>
      </p:grpSp>
      <p:sp>
        <p:nvSpPr>
          <p:cNvPr id="8" name="Freeform 8">
            <a:extLst>
              <a:ext uri="{FF2B5EF4-FFF2-40B4-BE49-F238E27FC236}">
                <a16:creationId xmlns:a16="http://schemas.microsoft.com/office/drawing/2014/main" id="{EB5C64BA-01C2-AE21-BC5A-9C1D19B0DBA4}"/>
              </a:ext>
            </a:extLst>
          </p:cNvPr>
          <p:cNvSpPr/>
          <p:nvPr/>
        </p:nvSpPr>
        <p:spPr>
          <a:xfrm>
            <a:off x="10118212" y="1186150"/>
            <a:ext cx="829069" cy="829069"/>
          </a:xfrm>
          <a:custGeom>
            <a:avLst/>
            <a:gdLst/>
            <a:ahLst/>
            <a:cxnLst/>
            <a:rect l="l" t="t" r="r" b="b"/>
            <a:pathLst>
              <a:path w="1243604" h="1243604">
                <a:moveTo>
                  <a:pt x="0" y="0"/>
                </a:moveTo>
                <a:lnTo>
                  <a:pt x="1243605" y="0"/>
                </a:lnTo>
                <a:lnTo>
                  <a:pt x="1243605" y="1243604"/>
                </a:lnTo>
                <a:lnTo>
                  <a:pt x="0" y="124360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CA" sz="1200">
              <a:latin typeface="Calibri" panose="020F0502020204030204" pitchFamily="34" charset="0"/>
            </a:endParaRPr>
          </a:p>
        </p:txBody>
      </p:sp>
      <p:sp>
        <p:nvSpPr>
          <p:cNvPr id="11" name="ZoneTexte 10">
            <a:extLst>
              <a:ext uri="{FF2B5EF4-FFF2-40B4-BE49-F238E27FC236}">
                <a16:creationId xmlns:a16="http://schemas.microsoft.com/office/drawing/2014/main" id="{DA170E50-A3A6-AE4F-20ED-9340F73E84AB}"/>
              </a:ext>
            </a:extLst>
          </p:cNvPr>
          <p:cNvSpPr txBox="1"/>
          <p:nvPr/>
        </p:nvSpPr>
        <p:spPr>
          <a:xfrm>
            <a:off x="6047925" y="1977277"/>
            <a:ext cx="4529624" cy="1292854"/>
          </a:xfrm>
          <a:prstGeom prst="rect">
            <a:avLst/>
          </a:prstGeom>
          <a:noFill/>
        </p:spPr>
        <p:txBody>
          <a:bodyPr wrap="square" lIns="60960" tIns="30480" rIns="60960" bIns="30480" rtlCol="0" anchor="t">
            <a:spAutoFit/>
          </a:bodyPr>
          <a:lstStyle/>
          <a:p>
            <a:pPr marR="59693" algn="ctr">
              <a:spcBef>
                <a:spcPts val="400"/>
              </a:spcBef>
              <a:spcAft>
                <a:spcPts val="400"/>
              </a:spcAft>
              <a:buSzPts val="1050"/>
            </a:pPr>
            <a:r>
              <a:rPr lang="fr-CA" sz="2667" b="1" dirty="0">
                <a:solidFill>
                  <a:schemeClr val="bg1"/>
                </a:solidFill>
                <a:latin typeface="Calibri"/>
                <a:ea typeface="Trebuchet MS" panose="020B0603020202020204" pitchFamily="34" charset="0"/>
                <a:cs typeface="Trebuchet MS" panose="020B0603020202020204" pitchFamily="34" charset="0"/>
              </a:rPr>
              <a:t>Quelle situation</a:t>
            </a:r>
            <a:r>
              <a:rPr lang="fr-CA" sz="2667" b="1">
                <a:solidFill>
                  <a:schemeClr val="bg1"/>
                </a:solidFill>
                <a:latin typeface="Calibri"/>
                <a:ea typeface="Trebuchet MS" panose="020B0603020202020204" pitchFamily="34" charset="0"/>
                <a:cs typeface="Trebuchet MS" panose="020B0603020202020204" pitchFamily="34" charset="0"/>
              </a:rPr>
              <a:t> expose une ou un jeune qui </a:t>
            </a:r>
            <a:r>
              <a:rPr lang="fr-CA" sz="2667" b="1" u="sng" dirty="0">
                <a:solidFill>
                  <a:schemeClr val="bg1"/>
                </a:solidFill>
                <a:effectLst>
                  <a:outerShdw blurRad="38100" dist="38100" dir="2700000" algn="tl">
                    <a:srgbClr val="000000">
                      <a:alpha val="43137"/>
                    </a:srgbClr>
                  </a:outerShdw>
                </a:effectLst>
                <a:latin typeface="Calibri"/>
                <a:ea typeface="Trebuchet MS" panose="020B0603020202020204" pitchFamily="34" charset="0"/>
                <a:cs typeface="Trebuchet MS" panose="020B0603020202020204" pitchFamily="34" charset="0"/>
              </a:rPr>
              <a:t>résiste</a:t>
            </a:r>
            <a:r>
              <a:rPr lang="fr-CA" sz="2667" b="1">
                <a:solidFill>
                  <a:schemeClr val="bg1"/>
                </a:solidFill>
                <a:latin typeface="Calibri"/>
                <a:ea typeface="Trebuchet MS" panose="020B0603020202020204" pitchFamily="34" charset="0"/>
                <a:cs typeface="Trebuchet MS" panose="020B0603020202020204" pitchFamily="34" charset="0"/>
              </a:rPr>
              <a:t> à la pression? </a:t>
            </a:r>
          </a:p>
        </p:txBody>
      </p:sp>
      <p:sp>
        <p:nvSpPr>
          <p:cNvPr id="7" name="ZoneTexte 6">
            <a:extLst>
              <a:ext uri="{FF2B5EF4-FFF2-40B4-BE49-F238E27FC236}">
                <a16:creationId xmlns:a16="http://schemas.microsoft.com/office/drawing/2014/main" id="{371FC906-1236-8D65-FF77-481FB77F7650}"/>
              </a:ext>
            </a:extLst>
          </p:cNvPr>
          <p:cNvSpPr txBox="1"/>
          <p:nvPr/>
        </p:nvSpPr>
        <p:spPr>
          <a:xfrm>
            <a:off x="608487" y="414983"/>
            <a:ext cx="7416800" cy="1015663"/>
          </a:xfrm>
          <a:prstGeom prst="rect">
            <a:avLst/>
          </a:prstGeom>
          <a:noFill/>
        </p:spPr>
        <p:txBody>
          <a:bodyPr wrap="square" lIns="91440" tIns="45720" rIns="91440" bIns="45720" rtlCol="0" anchor="t">
            <a:spAutoFit/>
          </a:bodyPr>
          <a:lstStyle/>
          <a:p>
            <a:r>
              <a:rPr lang="fr-CA" sz="6000" b="1" dirty="0">
                <a:solidFill>
                  <a:srgbClr val="0038FF"/>
                </a:solidFill>
                <a:latin typeface="Calibri"/>
                <a:ea typeface="Calibri"/>
                <a:cs typeface="Calibri"/>
              </a:rPr>
              <a:t>Presse-citron</a:t>
            </a:r>
          </a:p>
        </p:txBody>
      </p:sp>
      <p:grpSp>
        <p:nvGrpSpPr>
          <p:cNvPr id="12" name="Group 4">
            <a:extLst>
              <a:ext uri="{FF2B5EF4-FFF2-40B4-BE49-F238E27FC236}">
                <a16:creationId xmlns:a16="http://schemas.microsoft.com/office/drawing/2014/main" id="{A5F9392A-3A1D-E9E3-BB16-8986EA9D3CB8}"/>
              </a:ext>
            </a:extLst>
          </p:cNvPr>
          <p:cNvGrpSpPr/>
          <p:nvPr/>
        </p:nvGrpSpPr>
        <p:grpSpPr>
          <a:xfrm>
            <a:off x="661861" y="2541468"/>
            <a:ext cx="4319123" cy="2222211"/>
            <a:chOff x="0" y="0"/>
            <a:chExt cx="2149108" cy="495463"/>
          </a:xfrm>
        </p:grpSpPr>
        <p:sp>
          <p:nvSpPr>
            <p:cNvPr id="13" name="Freeform 5">
              <a:extLst>
                <a:ext uri="{FF2B5EF4-FFF2-40B4-BE49-F238E27FC236}">
                  <a16:creationId xmlns:a16="http://schemas.microsoft.com/office/drawing/2014/main" id="{171420A6-FE7F-0D01-F221-D179C002CABD}"/>
                </a:ext>
              </a:extLst>
            </p:cNvPr>
            <p:cNvSpPr/>
            <p:nvPr/>
          </p:nvSpPr>
          <p:spPr>
            <a:xfrm>
              <a:off x="0" y="0"/>
              <a:ext cx="2149108" cy="495463"/>
            </a:xfrm>
            <a:custGeom>
              <a:avLst/>
              <a:gdLst/>
              <a:ahLst/>
              <a:cxnLst/>
              <a:rect l="l" t="t" r="r" b="b"/>
              <a:pathLst>
                <a:path w="2149108" h="495463">
                  <a:moveTo>
                    <a:pt x="0" y="0"/>
                  </a:moveTo>
                  <a:lnTo>
                    <a:pt x="2149108" y="0"/>
                  </a:lnTo>
                  <a:lnTo>
                    <a:pt x="2149108" y="495463"/>
                  </a:lnTo>
                  <a:lnTo>
                    <a:pt x="0" y="495463"/>
                  </a:lnTo>
                  <a:close/>
                </a:path>
              </a:pathLst>
            </a:custGeom>
            <a:solidFill>
              <a:srgbClr val="9BADFF"/>
            </a:solidFill>
          </p:spPr>
          <p:txBody>
            <a:bodyPr/>
            <a:lstStyle/>
            <a:p>
              <a:endParaRPr lang="fr-CA" sz="1200">
                <a:latin typeface="Calibri" panose="020F0502020204030204" pitchFamily="34" charset="0"/>
              </a:endParaRPr>
            </a:p>
          </p:txBody>
        </p:sp>
        <p:sp>
          <p:nvSpPr>
            <p:cNvPr id="14" name="TextBox 6">
              <a:extLst>
                <a:ext uri="{FF2B5EF4-FFF2-40B4-BE49-F238E27FC236}">
                  <a16:creationId xmlns:a16="http://schemas.microsoft.com/office/drawing/2014/main" id="{8EF5424A-FA87-040A-D77D-26786B50D4C4}"/>
                </a:ext>
              </a:extLst>
            </p:cNvPr>
            <p:cNvSpPr txBox="1"/>
            <p:nvPr/>
          </p:nvSpPr>
          <p:spPr>
            <a:xfrm>
              <a:off x="0" y="-76200"/>
              <a:ext cx="2149108" cy="571663"/>
            </a:xfrm>
            <a:prstGeom prst="rect">
              <a:avLst/>
            </a:prstGeom>
          </p:spPr>
          <p:txBody>
            <a:bodyPr lIns="33867" tIns="33867" rIns="33867" bIns="33867" rtlCol="0" anchor="ctr"/>
            <a:lstStyle/>
            <a:p>
              <a:pPr algn="ctr">
                <a:lnSpc>
                  <a:spcPts val="2335"/>
                </a:lnSpc>
              </a:pPr>
              <a:endParaRPr sz="1200">
                <a:latin typeface="Calibri" panose="020F0502020204030204" pitchFamily="34" charset="0"/>
              </a:endParaRPr>
            </a:p>
          </p:txBody>
        </p:sp>
      </p:grpSp>
      <p:sp>
        <p:nvSpPr>
          <p:cNvPr id="17" name="Freeform 8">
            <a:extLst>
              <a:ext uri="{FF2B5EF4-FFF2-40B4-BE49-F238E27FC236}">
                <a16:creationId xmlns:a16="http://schemas.microsoft.com/office/drawing/2014/main" id="{5CA7D5A1-7C42-BEF2-7E36-12071F83A124}"/>
              </a:ext>
            </a:extLst>
          </p:cNvPr>
          <p:cNvSpPr/>
          <p:nvPr/>
        </p:nvSpPr>
        <p:spPr>
          <a:xfrm>
            <a:off x="391171" y="2254787"/>
            <a:ext cx="829069" cy="829314"/>
          </a:xfrm>
          <a:custGeom>
            <a:avLst/>
            <a:gdLst/>
            <a:ahLst/>
            <a:cxnLst/>
            <a:rect l="l" t="t" r="r" b="b"/>
            <a:pathLst>
              <a:path w="1243604" h="1243604">
                <a:moveTo>
                  <a:pt x="0" y="0"/>
                </a:moveTo>
                <a:lnTo>
                  <a:pt x="1243605" y="0"/>
                </a:lnTo>
                <a:lnTo>
                  <a:pt x="1243605" y="1243604"/>
                </a:lnTo>
                <a:lnTo>
                  <a:pt x="0" y="124360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CA" sz="1200">
              <a:latin typeface="Calibri" panose="020F0502020204030204" pitchFamily="34" charset="0"/>
            </a:endParaRPr>
          </a:p>
        </p:txBody>
      </p:sp>
      <p:sp>
        <p:nvSpPr>
          <p:cNvPr id="18" name="ZoneTexte 17">
            <a:extLst>
              <a:ext uri="{FF2B5EF4-FFF2-40B4-BE49-F238E27FC236}">
                <a16:creationId xmlns:a16="http://schemas.microsoft.com/office/drawing/2014/main" id="{306C577C-141C-EF50-CF77-CC85E32784CC}"/>
              </a:ext>
            </a:extLst>
          </p:cNvPr>
          <p:cNvSpPr txBox="1"/>
          <p:nvPr/>
        </p:nvSpPr>
        <p:spPr>
          <a:xfrm>
            <a:off x="941050" y="2985602"/>
            <a:ext cx="3760744" cy="1323632"/>
          </a:xfrm>
          <a:prstGeom prst="rect">
            <a:avLst/>
          </a:prstGeom>
          <a:noFill/>
        </p:spPr>
        <p:txBody>
          <a:bodyPr wrap="square" rtlCol="0">
            <a:spAutoFit/>
          </a:bodyPr>
          <a:lstStyle/>
          <a:p>
            <a:pPr algn="ctr"/>
            <a:r>
              <a:rPr lang="fr-CA" sz="2667" b="1" dirty="0">
                <a:solidFill>
                  <a:schemeClr val="bg1"/>
                </a:solidFill>
                <a:latin typeface="Calibri" panose="020F0502020204030204" pitchFamily="34" charset="0"/>
                <a:ea typeface="Trebuchet MS" panose="020B0603020202020204" pitchFamily="34" charset="0"/>
                <a:cs typeface="Trebuchet MS" panose="020B0603020202020204" pitchFamily="34" charset="0"/>
              </a:rPr>
              <a:t>Quelle situation</a:t>
            </a:r>
            <a:r>
              <a:rPr lang="fr-CA" sz="2667" b="1">
                <a:solidFill>
                  <a:schemeClr val="bg1"/>
                </a:solidFill>
                <a:latin typeface="Calibri" panose="020F0502020204030204" pitchFamily="34" charset="0"/>
                <a:ea typeface="Trebuchet MS" panose="020B0603020202020204" pitchFamily="34" charset="0"/>
                <a:cs typeface="Trebuchet MS" panose="020B0603020202020204" pitchFamily="34" charset="0"/>
              </a:rPr>
              <a:t> expose une ou un jeune qui </a:t>
            </a:r>
            <a:r>
              <a:rPr lang="fr-CA" sz="2667" b="1" u="sng" dirty="0">
                <a:solidFill>
                  <a:schemeClr val="bg1"/>
                </a:solidFill>
                <a:effectLst>
                  <a:outerShdw blurRad="38100" dist="38100" dir="2700000" algn="tl">
                    <a:srgbClr val="000000">
                      <a:alpha val="43137"/>
                    </a:srgbClr>
                  </a:outerShdw>
                </a:effectLst>
                <a:latin typeface="Calibri" panose="020F0502020204030204" pitchFamily="34" charset="0"/>
                <a:ea typeface="Trebuchet MS" panose="020B0603020202020204" pitchFamily="34" charset="0"/>
                <a:cs typeface="Trebuchet MS" panose="020B0603020202020204" pitchFamily="34" charset="0"/>
              </a:rPr>
              <a:t>cède</a:t>
            </a:r>
            <a:r>
              <a:rPr lang="fr-CA" sz="2667" b="1">
                <a:solidFill>
                  <a:schemeClr val="bg1"/>
                </a:solidFill>
                <a:latin typeface="Calibri" panose="020F0502020204030204" pitchFamily="34" charset="0"/>
                <a:ea typeface="Trebuchet MS" panose="020B0603020202020204" pitchFamily="34" charset="0"/>
                <a:cs typeface="Trebuchet MS" panose="020B0603020202020204" pitchFamily="34" charset="0"/>
              </a:rPr>
              <a:t> sous la pression? </a:t>
            </a:r>
          </a:p>
        </p:txBody>
      </p:sp>
      <p:grpSp>
        <p:nvGrpSpPr>
          <p:cNvPr id="19" name="Group 4">
            <a:extLst>
              <a:ext uri="{FF2B5EF4-FFF2-40B4-BE49-F238E27FC236}">
                <a16:creationId xmlns:a16="http://schemas.microsoft.com/office/drawing/2014/main" id="{7DA93A6C-B663-A5D5-31FB-92C55496D5DC}"/>
              </a:ext>
            </a:extLst>
          </p:cNvPr>
          <p:cNvGrpSpPr/>
          <p:nvPr/>
        </p:nvGrpSpPr>
        <p:grpSpPr>
          <a:xfrm>
            <a:off x="5283226" y="4240679"/>
            <a:ext cx="4637097" cy="1810785"/>
            <a:chOff x="0" y="0"/>
            <a:chExt cx="2149108" cy="495463"/>
          </a:xfrm>
        </p:grpSpPr>
        <p:sp>
          <p:nvSpPr>
            <p:cNvPr id="20" name="Freeform 5">
              <a:extLst>
                <a:ext uri="{FF2B5EF4-FFF2-40B4-BE49-F238E27FC236}">
                  <a16:creationId xmlns:a16="http://schemas.microsoft.com/office/drawing/2014/main" id="{97C757E2-45E4-195A-5015-5865C2ABD63D}"/>
                </a:ext>
              </a:extLst>
            </p:cNvPr>
            <p:cNvSpPr/>
            <p:nvPr/>
          </p:nvSpPr>
          <p:spPr>
            <a:xfrm>
              <a:off x="0" y="0"/>
              <a:ext cx="2149108" cy="495463"/>
            </a:xfrm>
            <a:custGeom>
              <a:avLst/>
              <a:gdLst/>
              <a:ahLst/>
              <a:cxnLst/>
              <a:rect l="l" t="t" r="r" b="b"/>
              <a:pathLst>
                <a:path w="2149108" h="495463">
                  <a:moveTo>
                    <a:pt x="0" y="0"/>
                  </a:moveTo>
                  <a:lnTo>
                    <a:pt x="2149108" y="0"/>
                  </a:lnTo>
                  <a:lnTo>
                    <a:pt x="2149108" y="495463"/>
                  </a:lnTo>
                  <a:lnTo>
                    <a:pt x="0" y="495463"/>
                  </a:lnTo>
                  <a:close/>
                </a:path>
              </a:pathLst>
            </a:custGeom>
            <a:solidFill>
              <a:srgbClr val="9BADFF"/>
            </a:solidFill>
          </p:spPr>
          <p:txBody>
            <a:bodyPr/>
            <a:lstStyle/>
            <a:p>
              <a:endParaRPr lang="fr-CA" sz="1200">
                <a:latin typeface="Calibri" panose="020F0502020204030204" pitchFamily="34" charset="0"/>
              </a:endParaRPr>
            </a:p>
          </p:txBody>
        </p:sp>
        <p:sp>
          <p:nvSpPr>
            <p:cNvPr id="21" name="TextBox 6">
              <a:extLst>
                <a:ext uri="{FF2B5EF4-FFF2-40B4-BE49-F238E27FC236}">
                  <a16:creationId xmlns:a16="http://schemas.microsoft.com/office/drawing/2014/main" id="{3E926D9F-FC6E-9C38-6825-07947C55454C}"/>
                </a:ext>
              </a:extLst>
            </p:cNvPr>
            <p:cNvSpPr txBox="1"/>
            <p:nvPr/>
          </p:nvSpPr>
          <p:spPr>
            <a:xfrm>
              <a:off x="0" y="-76200"/>
              <a:ext cx="2149108" cy="571663"/>
            </a:xfrm>
            <a:prstGeom prst="rect">
              <a:avLst/>
            </a:prstGeom>
          </p:spPr>
          <p:txBody>
            <a:bodyPr lIns="33867" tIns="33867" rIns="33867" bIns="33867" rtlCol="0" anchor="ctr"/>
            <a:lstStyle/>
            <a:p>
              <a:pPr algn="ctr">
                <a:lnSpc>
                  <a:spcPts val="2335"/>
                </a:lnSpc>
              </a:pPr>
              <a:endParaRPr sz="1200">
                <a:latin typeface="Calibri" panose="020F0502020204030204" pitchFamily="34" charset="0"/>
              </a:endParaRPr>
            </a:p>
          </p:txBody>
        </p:sp>
      </p:grpSp>
      <p:sp>
        <p:nvSpPr>
          <p:cNvPr id="22" name="Freeform 8">
            <a:extLst>
              <a:ext uri="{FF2B5EF4-FFF2-40B4-BE49-F238E27FC236}">
                <a16:creationId xmlns:a16="http://schemas.microsoft.com/office/drawing/2014/main" id="{D8C22DA6-4061-1CFB-7489-0F385F3A6351}"/>
              </a:ext>
            </a:extLst>
          </p:cNvPr>
          <p:cNvSpPr/>
          <p:nvPr/>
        </p:nvSpPr>
        <p:spPr>
          <a:xfrm>
            <a:off x="9505789" y="5302980"/>
            <a:ext cx="829069" cy="829069"/>
          </a:xfrm>
          <a:custGeom>
            <a:avLst/>
            <a:gdLst/>
            <a:ahLst/>
            <a:cxnLst/>
            <a:rect l="l" t="t" r="r" b="b"/>
            <a:pathLst>
              <a:path w="1243604" h="1243604">
                <a:moveTo>
                  <a:pt x="0" y="0"/>
                </a:moveTo>
                <a:lnTo>
                  <a:pt x="1243605" y="0"/>
                </a:lnTo>
                <a:lnTo>
                  <a:pt x="1243605" y="1243604"/>
                </a:lnTo>
                <a:lnTo>
                  <a:pt x="0" y="124360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CA" sz="1200">
              <a:latin typeface="Calibri" panose="020F0502020204030204" pitchFamily="34" charset="0"/>
            </a:endParaRPr>
          </a:p>
        </p:txBody>
      </p:sp>
      <p:sp>
        <p:nvSpPr>
          <p:cNvPr id="23" name="ZoneTexte 22">
            <a:extLst>
              <a:ext uri="{FF2B5EF4-FFF2-40B4-BE49-F238E27FC236}">
                <a16:creationId xmlns:a16="http://schemas.microsoft.com/office/drawing/2014/main" id="{A269AF32-3DB2-7D6A-8683-A6B672F9BB2A}"/>
              </a:ext>
            </a:extLst>
          </p:cNvPr>
          <p:cNvSpPr txBox="1"/>
          <p:nvPr/>
        </p:nvSpPr>
        <p:spPr>
          <a:xfrm>
            <a:off x="5634179" y="4509577"/>
            <a:ext cx="3935190" cy="1323632"/>
          </a:xfrm>
          <a:prstGeom prst="rect">
            <a:avLst/>
          </a:prstGeom>
          <a:noFill/>
        </p:spPr>
        <p:txBody>
          <a:bodyPr wrap="square" rtlCol="0">
            <a:spAutoFit/>
          </a:bodyPr>
          <a:lstStyle/>
          <a:p>
            <a:pPr algn="ctr"/>
            <a:r>
              <a:rPr lang="fr-CA" sz="2667" b="1">
                <a:solidFill>
                  <a:schemeClr val="bg1"/>
                </a:solidFill>
                <a:latin typeface="Calibri" panose="020F0502020204030204" pitchFamily="34" charset="0"/>
                <a:ea typeface="Trebuchet MS" panose="020B0603020202020204" pitchFamily="34" charset="0"/>
              </a:rPr>
              <a:t>Qu’est-ce qui a influencé leur manière différente de réagir à la pression? </a:t>
            </a:r>
          </a:p>
        </p:txBody>
      </p:sp>
      <p:sp>
        <p:nvSpPr>
          <p:cNvPr id="10" name="Slide Number Placeholder 2">
            <a:extLst>
              <a:ext uri="{FF2B5EF4-FFF2-40B4-BE49-F238E27FC236}">
                <a16:creationId xmlns:a16="http://schemas.microsoft.com/office/drawing/2014/main" id="{B368D16B-F02C-D8D4-9227-8F5BC9FDA06C}"/>
              </a:ext>
            </a:extLst>
          </p:cNvPr>
          <p:cNvSpPr txBox="1">
            <a:spLocks/>
          </p:cNvSpPr>
          <p:nvPr>
            <p:custDataLst>
              <p:tags r:id="rId1"/>
            </p:custDataLst>
          </p:nvPr>
        </p:nvSpPr>
        <p:spPr>
          <a:xfrm>
            <a:off x="10160000" y="127000"/>
            <a:ext cx="1828800" cy="243417"/>
          </a:xfrm>
          <a:prstGeom prst="rect">
            <a:avLst/>
          </a:prstGeom>
        </p:spPr>
        <p:txBody>
          <a:bodyPr/>
          <a:lstStyle>
            <a:defPPr>
              <a:defRPr lang="en-US"/>
            </a:defPPr>
            <a:lvl1pPr marL="0" algn="r" defTabSz="914400" rtl="0" eaLnBrk="1" latinLnBrk="0" hangingPunct="1">
              <a:defRPr sz="1800" kern="1200">
                <a:solidFill>
                  <a:srgbClr val="2F5CE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45B74D-6A0D-CF46-9BFB-933D6D9953E9}" type="slidenum">
              <a:rPr lang="en-US" sz="1867" b="1">
                <a:latin typeface="Calibri" panose="020F0502020204030204" pitchFamily="34" charset="0"/>
              </a:rPr>
              <a:pPr/>
              <a:t>15</a:t>
            </a:fld>
            <a:endParaRPr lang="en-US" sz="1867" b="1">
              <a:latin typeface="Calibri" panose="020F0502020204030204" pitchFamily="34" charset="0"/>
            </a:endParaRPr>
          </a:p>
        </p:txBody>
      </p:sp>
      <p:pic>
        <p:nvPicPr>
          <p:cNvPr id="15" name="Image 14">
            <a:extLst>
              <a:ext uri="{FF2B5EF4-FFF2-40B4-BE49-F238E27FC236}">
                <a16:creationId xmlns:a16="http://schemas.microsoft.com/office/drawing/2014/main" id="{A9F213D9-F5C4-8D57-B9F1-CD71B79470CD}"/>
              </a:ext>
            </a:extLst>
          </p:cNvPr>
          <p:cNvPicPr>
            <a:picLocks noChangeAspect="1"/>
          </p:cNvPicPr>
          <p:nvPr/>
        </p:nvPicPr>
        <p:blipFill>
          <a:blip r:embed="rId8"/>
          <a:stretch>
            <a:fillRect/>
          </a:stretch>
        </p:blipFill>
        <p:spPr>
          <a:xfrm>
            <a:off x="4921684" y="19053"/>
            <a:ext cx="1908213" cy="2048434"/>
          </a:xfrm>
          <a:prstGeom prst="rect">
            <a:avLst/>
          </a:prstGeom>
        </p:spPr>
      </p:pic>
    </p:spTree>
    <p:extLst>
      <p:ext uri="{BB962C8B-B14F-4D97-AF65-F5344CB8AC3E}">
        <p14:creationId xmlns:p14="http://schemas.microsoft.com/office/powerpoint/2010/main" val="756087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p:bldP spid="17" grpId="0" animBg="1"/>
      <p:bldP spid="18" grpId="0"/>
      <p:bldP spid="22" grpId="0" animBg="1"/>
      <p:bldP spid="2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A53EF9-3F6A-6443-00C6-187EDAA1846C}"/>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4EB63AF9-D3B9-5EC9-FDF8-B5B47A3A00A4}"/>
              </a:ext>
            </a:extLst>
          </p:cNvPr>
          <p:cNvSpPr>
            <a:spLocks/>
          </p:cNvSpPr>
          <p:nvPr/>
        </p:nvSpPr>
        <p:spPr>
          <a:xfrm>
            <a:off x="6804780" y="0"/>
            <a:ext cx="5376606"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alphaModFix amt="10999"/>
            </a:blip>
            <a:stretch>
              <a:fillRect l="-126760" t="-38185" b="-38185"/>
            </a:stretch>
          </a:blipFill>
        </p:spPr>
        <p:txBody>
          <a:bodyPr/>
          <a:lstStyle/>
          <a:p>
            <a:endParaRPr lang="fr-CA" sz="1200">
              <a:latin typeface="Calibri" panose="020F0502020204030204" pitchFamily="34" charset="0"/>
            </a:endParaRPr>
          </a:p>
        </p:txBody>
      </p:sp>
      <p:sp>
        <p:nvSpPr>
          <p:cNvPr id="12" name="Freeform 12">
            <a:extLst>
              <a:ext uri="{FF2B5EF4-FFF2-40B4-BE49-F238E27FC236}">
                <a16:creationId xmlns:a16="http://schemas.microsoft.com/office/drawing/2014/main" id="{970B3279-E437-8293-1A01-BAC26E3E4F44}"/>
              </a:ext>
            </a:extLst>
          </p:cNvPr>
          <p:cNvSpPr/>
          <p:nvPr/>
        </p:nvSpPr>
        <p:spPr>
          <a:xfrm>
            <a:off x="10107597" y="5950614"/>
            <a:ext cx="2073789" cy="908697"/>
          </a:xfrm>
          <a:custGeom>
            <a:avLst/>
            <a:gdLst/>
            <a:ahLst/>
            <a:cxnLst/>
            <a:rect l="l" t="t" r="r" b="b"/>
            <a:pathLst>
              <a:path w="3110683" h="1363045">
                <a:moveTo>
                  <a:pt x="0" y="0"/>
                </a:moveTo>
                <a:lnTo>
                  <a:pt x="3110683" y="0"/>
                </a:lnTo>
                <a:lnTo>
                  <a:pt x="3110683" y="1363045"/>
                </a:lnTo>
                <a:lnTo>
                  <a:pt x="0" y="136304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CA" sz="1200">
              <a:latin typeface="Calibri" panose="020F0502020204030204" pitchFamily="34" charset="0"/>
            </a:endParaRPr>
          </a:p>
        </p:txBody>
      </p:sp>
      <p:sp>
        <p:nvSpPr>
          <p:cNvPr id="13" name="Slide Number Placeholder 2">
            <a:extLst>
              <a:ext uri="{FF2B5EF4-FFF2-40B4-BE49-F238E27FC236}">
                <a16:creationId xmlns:a16="http://schemas.microsoft.com/office/drawing/2014/main" id="{C4DE2008-A8C0-3B71-D6DC-E59EC1DA99AF}"/>
              </a:ext>
            </a:extLst>
          </p:cNvPr>
          <p:cNvSpPr txBox="1">
            <a:spLocks/>
          </p:cNvSpPr>
          <p:nvPr>
            <p:custDataLst>
              <p:tags r:id="rId1"/>
            </p:custDataLst>
          </p:nvPr>
        </p:nvSpPr>
        <p:spPr>
          <a:xfrm>
            <a:off x="10160000" y="127000"/>
            <a:ext cx="1828800" cy="243417"/>
          </a:xfrm>
          <a:prstGeom prst="rect">
            <a:avLst/>
          </a:prstGeom>
        </p:spPr>
        <p:txBody>
          <a:bodyPr/>
          <a:lstStyle>
            <a:defPPr>
              <a:defRPr lang="en-US"/>
            </a:defPPr>
            <a:lvl1pPr marL="0" algn="r" defTabSz="914400" rtl="0" eaLnBrk="1" latinLnBrk="0" hangingPunct="1">
              <a:defRPr sz="1800" kern="1200">
                <a:solidFill>
                  <a:srgbClr val="2F5CE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45B74D-6A0D-CF46-9BFB-933D6D9953E9}" type="slidenum">
              <a:rPr lang="en-US" sz="1867" b="1">
                <a:latin typeface="Calibri" panose="020F0502020204030204" pitchFamily="34" charset="0"/>
              </a:rPr>
              <a:pPr/>
              <a:t>16</a:t>
            </a:fld>
            <a:endParaRPr lang="en-US" sz="1867" b="1">
              <a:latin typeface="Calibri" panose="020F0502020204030204" pitchFamily="34" charset="0"/>
            </a:endParaRPr>
          </a:p>
        </p:txBody>
      </p:sp>
      <p:sp>
        <p:nvSpPr>
          <p:cNvPr id="4" name="ZoneTexte 3">
            <a:extLst>
              <a:ext uri="{FF2B5EF4-FFF2-40B4-BE49-F238E27FC236}">
                <a16:creationId xmlns:a16="http://schemas.microsoft.com/office/drawing/2014/main" id="{71B3C309-3AC1-31A3-64E3-FE5EEEBE51FA}"/>
              </a:ext>
            </a:extLst>
          </p:cNvPr>
          <p:cNvSpPr txBox="1"/>
          <p:nvPr/>
        </p:nvSpPr>
        <p:spPr>
          <a:xfrm>
            <a:off x="369160" y="693510"/>
            <a:ext cx="8555384" cy="1015663"/>
          </a:xfrm>
          <a:prstGeom prst="rect">
            <a:avLst/>
          </a:prstGeom>
          <a:noFill/>
        </p:spPr>
        <p:txBody>
          <a:bodyPr wrap="square" lIns="91440" tIns="45720" rIns="91440" bIns="45720" rtlCol="0" anchor="t">
            <a:spAutoFit/>
          </a:bodyPr>
          <a:lstStyle/>
          <a:p>
            <a:r>
              <a:rPr lang="fr-CA" sz="6000" b="1">
                <a:solidFill>
                  <a:srgbClr val="0038FF"/>
                </a:solidFill>
                <a:latin typeface="Calibri"/>
                <a:ea typeface="Calibri"/>
                <a:cs typeface="Calibri"/>
              </a:rPr>
              <a:t>Presse-citron</a:t>
            </a:r>
          </a:p>
        </p:txBody>
      </p:sp>
      <p:sp>
        <p:nvSpPr>
          <p:cNvPr id="3" name="Rectangle 2">
            <a:extLst>
              <a:ext uri="{FF2B5EF4-FFF2-40B4-BE49-F238E27FC236}">
                <a16:creationId xmlns:a16="http://schemas.microsoft.com/office/drawing/2014/main" id="{24B8DCB4-7769-CD51-FDD5-A65534061A13}"/>
              </a:ext>
            </a:extLst>
          </p:cNvPr>
          <p:cNvSpPr/>
          <p:nvPr/>
        </p:nvSpPr>
        <p:spPr>
          <a:xfrm>
            <a:off x="522799" y="2481741"/>
            <a:ext cx="5573201" cy="2959590"/>
          </a:xfrm>
          <a:prstGeom prst="rect">
            <a:avLst/>
          </a:prstGeom>
          <a:solidFill>
            <a:schemeClr val="bg1"/>
          </a:solidFill>
          <a:ln w="38100">
            <a:solidFill>
              <a:srgbClr val="0038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CA">
              <a:latin typeface="Calibri" panose="020F0502020204030204" pitchFamily="34" charset="0"/>
            </a:endParaRPr>
          </a:p>
        </p:txBody>
      </p:sp>
      <p:sp>
        <p:nvSpPr>
          <p:cNvPr id="5" name="Freeform 11">
            <a:extLst>
              <a:ext uri="{FF2B5EF4-FFF2-40B4-BE49-F238E27FC236}">
                <a16:creationId xmlns:a16="http://schemas.microsoft.com/office/drawing/2014/main" id="{A7577CA9-B15A-A41C-E9DE-4A67C938C3C0}"/>
              </a:ext>
            </a:extLst>
          </p:cNvPr>
          <p:cNvSpPr/>
          <p:nvPr/>
        </p:nvSpPr>
        <p:spPr>
          <a:xfrm>
            <a:off x="5644896" y="2277508"/>
            <a:ext cx="867969" cy="877172"/>
          </a:xfrm>
          <a:custGeom>
            <a:avLst/>
            <a:gdLst/>
            <a:ahLst/>
            <a:cxnLst/>
            <a:rect l="l" t="t" r="r" b="b"/>
            <a:pathLst>
              <a:path w="2964353" h="2808725">
                <a:moveTo>
                  <a:pt x="0" y="0"/>
                </a:moveTo>
                <a:lnTo>
                  <a:pt x="2964353" y="0"/>
                </a:lnTo>
                <a:lnTo>
                  <a:pt x="2964353" y="2808724"/>
                </a:lnTo>
                <a:lnTo>
                  <a:pt x="0" y="280872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CA">
              <a:latin typeface="Calibri" panose="020F0502020204030204" pitchFamily="34" charset="0"/>
            </a:endParaRPr>
          </a:p>
        </p:txBody>
      </p:sp>
      <p:sp>
        <p:nvSpPr>
          <p:cNvPr id="6" name="ZoneTexte 5">
            <a:extLst>
              <a:ext uri="{FF2B5EF4-FFF2-40B4-BE49-F238E27FC236}">
                <a16:creationId xmlns:a16="http://schemas.microsoft.com/office/drawing/2014/main" id="{766B4700-88C2-2ABC-68E5-D6137D5D5487}"/>
              </a:ext>
            </a:extLst>
          </p:cNvPr>
          <p:cNvSpPr txBox="1"/>
          <p:nvPr/>
        </p:nvSpPr>
        <p:spPr>
          <a:xfrm>
            <a:off x="621096" y="2664110"/>
            <a:ext cx="5376606" cy="3016210"/>
          </a:xfrm>
          <a:prstGeom prst="rect">
            <a:avLst/>
          </a:prstGeom>
          <a:noFill/>
        </p:spPr>
        <p:txBody>
          <a:bodyPr wrap="square" rtlCol="0">
            <a:spAutoFit/>
          </a:bodyPr>
          <a:lstStyle/>
          <a:p>
            <a:pPr algn="ctr"/>
            <a:r>
              <a:rPr lang="fr-FR" sz="2400" dirty="0">
                <a:solidFill>
                  <a:schemeClr val="tx1"/>
                </a:solidFill>
                <a:latin typeface="Calibri" panose="020F0502020204030204" pitchFamily="34" charset="0"/>
                <a:ea typeface="Calibri" panose="020F0502020204030204" pitchFamily="34" charset="0"/>
                <a:cs typeface="Calibri" panose="020F0502020204030204" pitchFamily="34" charset="0"/>
              </a:rPr>
              <a:t>Notre façon de réagir dépend en partie de notre </a:t>
            </a:r>
            <a:r>
              <a:rPr lang="fr-FR" sz="2400" b="1" dirty="0">
                <a:solidFill>
                  <a:schemeClr val="tx1"/>
                </a:solidFill>
                <a:latin typeface="Calibri" panose="020F0502020204030204" pitchFamily="34" charset="0"/>
                <a:ea typeface="Calibri" panose="020F0502020204030204" pitchFamily="34" charset="0"/>
                <a:cs typeface="Calibri" panose="020F0502020204030204" pitchFamily="34" charset="0"/>
              </a:rPr>
              <a:t>confiance en soi</a:t>
            </a:r>
            <a:r>
              <a:rPr lang="fr-FR" sz="2400" dirty="0">
                <a:solidFill>
                  <a:schemeClr val="tx1"/>
                </a:solidFill>
                <a:latin typeface="Calibri" panose="020F0502020204030204" pitchFamily="34" charset="0"/>
                <a:ea typeface="Calibri" panose="020F0502020204030204" pitchFamily="34" charset="0"/>
                <a:cs typeface="Calibri" panose="020F0502020204030204" pitchFamily="34" charset="0"/>
              </a:rPr>
              <a:t>. </a:t>
            </a:r>
          </a:p>
          <a:p>
            <a:pPr algn="ctr"/>
            <a:endParaRPr lang="fr-FR" sz="24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algn="ctr"/>
            <a:r>
              <a:rPr lang="fr-FR" sz="2400" dirty="0">
                <a:solidFill>
                  <a:schemeClr val="tx1"/>
                </a:solidFill>
                <a:latin typeface="Calibri" panose="020F0502020204030204" pitchFamily="34" charset="0"/>
                <a:ea typeface="Calibri" panose="020F0502020204030204" pitchFamily="34" charset="0"/>
                <a:cs typeface="Calibri" panose="020F0502020204030204" pitchFamily="34" charset="0"/>
              </a:rPr>
              <a:t>Une plus </a:t>
            </a:r>
            <a:r>
              <a:rPr lang="fr-FR" sz="2400" b="1" dirty="0">
                <a:solidFill>
                  <a:schemeClr val="tx1"/>
                </a:solidFill>
                <a:latin typeface="Calibri" panose="020F0502020204030204" pitchFamily="34" charset="0"/>
                <a:ea typeface="Calibri" panose="020F0502020204030204" pitchFamily="34" charset="0"/>
                <a:cs typeface="Calibri" panose="020F0502020204030204" pitchFamily="34" charset="0"/>
              </a:rPr>
              <a:t>faible confiance </a:t>
            </a:r>
            <a:r>
              <a:rPr lang="fr-FR" sz="2400" dirty="0">
                <a:solidFill>
                  <a:schemeClr val="tx1"/>
                </a:solidFill>
                <a:latin typeface="Calibri" panose="020F0502020204030204" pitchFamily="34" charset="0"/>
                <a:ea typeface="Calibri" panose="020F0502020204030204" pitchFamily="34" charset="0"/>
                <a:cs typeface="Calibri" panose="020F0502020204030204" pitchFamily="34" charset="0"/>
              </a:rPr>
              <a:t>amène à </a:t>
            </a:r>
            <a:r>
              <a:rPr lang="fr-FR" sz="2400" b="1" dirty="0">
                <a:solidFill>
                  <a:schemeClr val="tx1"/>
                </a:solidFill>
                <a:latin typeface="Calibri" panose="020F0502020204030204" pitchFamily="34" charset="0"/>
                <a:ea typeface="Calibri" panose="020F0502020204030204" pitchFamily="34" charset="0"/>
                <a:cs typeface="Calibri" panose="020F0502020204030204" pitchFamily="34" charset="0"/>
              </a:rPr>
              <a:t>se conformer</a:t>
            </a:r>
            <a:r>
              <a:rPr lang="fr-FR" sz="2400" dirty="0">
                <a:solidFill>
                  <a:schemeClr val="tx1"/>
                </a:solidFill>
                <a:latin typeface="Calibri" panose="020F0502020204030204" pitchFamily="34" charset="0"/>
                <a:ea typeface="Calibri" panose="020F0502020204030204" pitchFamily="34" charset="0"/>
                <a:cs typeface="Calibri" panose="020F0502020204030204" pitchFamily="34" charset="0"/>
              </a:rPr>
              <a:t> davantage ou à </a:t>
            </a:r>
            <a:r>
              <a:rPr lang="fr-FR" sz="2400" b="1" dirty="0">
                <a:solidFill>
                  <a:schemeClr val="tx1"/>
                </a:solidFill>
                <a:latin typeface="Calibri" panose="020F0502020204030204" pitchFamily="34" charset="0"/>
                <a:ea typeface="Calibri" panose="020F0502020204030204" pitchFamily="34" charset="0"/>
                <a:cs typeface="Calibri" panose="020F0502020204030204" pitchFamily="34" charset="0"/>
              </a:rPr>
              <a:t>se soumettre </a:t>
            </a:r>
            <a:r>
              <a:rPr lang="fr-FR" sz="2400" dirty="0">
                <a:solidFill>
                  <a:schemeClr val="tx1"/>
                </a:solidFill>
                <a:latin typeface="Calibri" panose="020F0502020204030204" pitchFamily="34" charset="0"/>
                <a:ea typeface="Calibri" panose="020F0502020204030204" pitchFamily="34" charset="0"/>
                <a:cs typeface="Calibri" panose="020F0502020204030204" pitchFamily="34" charset="0"/>
              </a:rPr>
              <a:t>aux pressions, plutôt qu’à </a:t>
            </a:r>
            <a:r>
              <a:rPr lang="fr-FR" sz="2400" b="1" dirty="0">
                <a:solidFill>
                  <a:schemeClr val="tx1"/>
                </a:solidFill>
                <a:latin typeface="Calibri" panose="020F0502020204030204" pitchFamily="34" charset="0"/>
                <a:ea typeface="Calibri" panose="020F0502020204030204" pitchFamily="34" charset="0"/>
                <a:cs typeface="Calibri" panose="020F0502020204030204" pitchFamily="34" charset="0"/>
              </a:rPr>
              <a:t>résister et s’affirmer</a:t>
            </a:r>
            <a:r>
              <a:rPr lang="fr-FR" sz="2400" dirty="0">
                <a:solidFill>
                  <a:schemeClr val="tx1"/>
                </a:solidFill>
                <a:latin typeface="Calibri" panose="020F0502020204030204" pitchFamily="34" charset="0"/>
                <a:ea typeface="Calibri" panose="020F0502020204030204" pitchFamily="34" charset="0"/>
                <a:cs typeface="Calibri" panose="020F0502020204030204" pitchFamily="34" charset="0"/>
              </a:rPr>
              <a:t>! </a:t>
            </a:r>
          </a:p>
          <a:p>
            <a:pPr algn="ctr"/>
            <a:endParaRPr lang="fr-CA" sz="2200">
              <a:latin typeface="Calibri" panose="020F0502020204030204" pitchFamily="34" charset="0"/>
              <a:ea typeface="Calibri" panose="020F0502020204030204" pitchFamily="34" charset="0"/>
              <a:cs typeface="Calibri" panose="020F0502020204030204" pitchFamily="34" charset="0"/>
            </a:endParaRPr>
          </a:p>
        </p:txBody>
      </p:sp>
      <p:pic>
        <p:nvPicPr>
          <p:cNvPr id="8" name="Image 7">
            <a:extLst>
              <a:ext uri="{FF2B5EF4-FFF2-40B4-BE49-F238E27FC236}">
                <a16:creationId xmlns:a16="http://schemas.microsoft.com/office/drawing/2014/main" id="{C63EAA42-C862-036F-C7C4-93DE58F4100B}"/>
              </a:ext>
            </a:extLst>
          </p:cNvPr>
          <p:cNvPicPr>
            <a:picLocks noChangeAspect="1"/>
          </p:cNvPicPr>
          <p:nvPr/>
        </p:nvPicPr>
        <p:blipFill>
          <a:blip r:embed="rId8"/>
          <a:stretch>
            <a:fillRect/>
          </a:stretch>
        </p:blipFill>
        <p:spPr>
          <a:xfrm>
            <a:off x="4542177" y="-9143"/>
            <a:ext cx="1908213" cy="2048434"/>
          </a:xfrm>
          <a:prstGeom prst="rect">
            <a:avLst/>
          </a:prstGeom>
        </p:spPr>
      </p:pic>
    </p:spTree>
    <p:extLst>
      <p:ext uri="{BB962C8B-B14F-4D97-AF65-F5344CB8AC3E}">
        <p14:creationId xmlns:p14="http://schemas.microsoft.com/office/powerpoint/2010/main" val="380077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FD032B-253C-92B5-F010-3B108E169CE1}"/>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57137374-124C-3EDD-8E6D-29494372B752}"/>
              </a:ext>
            </a:extLst>
          </p:cNvPr>
          <p:cNvSpPr>
            <a:spLocks/>
          </p:cNvSpPr>
          <p:nvPr/>
        </p:nvSpPr>
        <p:spPr>
          <a:xfrm>
            <a:off x="5307" y="39279"/>
            <a:ext cx="12181386"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alphaModFix amt="10999"/>
            </a:blip>
            <a:stretch>
              <a:fillRect l="-88" t="-38185" r="1" b="-38185"/>
            </a:stretch>
          </a:blipFill>
        </p:spPr>
        <p:txBody>
          <a:bodyPr/>
          <a:lstStyle/>
          <a:p>
            <a:endParaRPr lang="fr-CA" sz="1200">
              <a:latin typeface="Calibri" panose="020F0502020204030204" pitchFamily="34" charset="0"/>
            </a:endParaRPr>
          </a:p>
        </p:txBody>
      </p:sp>
      <p:sp>
        <p:nvSpPr>
          <p:cNvPr id="21" name="Freeform 5">
            <a:extLst>
              <a:ext uri="{FF2B5EF4-FFF2-40B4-BE49-F238E27FC236}">
                <a16:creationId xmlns:a16="http://schemas.microsoft.com/office/drawing/2014/main" id="{3EDC0990-2B3D-8758-C178-93771E80CC63}"/>
              </a:ext>
            </a:extLst>
          </p:cNvPr>
          <p:cNvSpPr/>
          <p:nvPr/>
        </p:nvSpPr>
        <p:spPr>
          <a:xfrm rot="16200000">
            <a:off x="-40377" y="4470195"/>
            <a:ext cx="2450765" cy="2403402"/>
          </a:xfrm>
          <a:custGeom>
            <a:avLst/>
            <a:gdLst/>
            <a:ahLst/>
            <a:cxnLst/>
            <a:rect l="l" t="t" r="r" b="b"/>
            <a:pathLst>
              <a:path w="4125113" h="4114800">
                <a:moveTo>
                  <a:pt x="0" y="0"/>
                </a:moveTo>
                <a:lnTo>
                  <a:pt x="4125113" y="0"/>
                </a:lnTo>
                <a:lnTo>
                  <a:pt x="4125113"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12884" t="-14823" b="2"/>
            </a:stretch>
          </a:blipFill>
        </p:spPr>
        <p:txBody>
          <a:bodyPr/>
          <a:lstStyle/>
          <a:p>
            <a:endParaRPr lang="fr-CA">
              <a:latin typeface="Calibri" panose="020F0502020204030204" pitchFamily="34" charset="0"/>
            </a:endParaRPr>
          </a:p>
        </p:txBody>
      </p:sp>
      <p:sp>
        <p:nvSpPr>
          <p:cNvPr id="12" name="Freeform 12">
            <a:extLst>
              <a:ext uri="{FF2B5EF4-FFF2-40B4-BE49-F238E27FC236}">
                <a16:creationId xmlns:a16="http://schemas.microsoft.com/office/drawing/2014/main" id="{7CCFF8F2-D24D-8137-59DE-36CEF712C984}"/>
              </a:ext>
            </a:extLst>
          </p:cNvPr>
          <p:cNvSpPr/>
          <p:nvPr/>
        </p:nvSpPr>
        <p:spPr>
          <a:xfrm>
            <a:off x="10107597" y="5950614"/>
            <a:ext cx="2073789" cy="908697"/>
          </a:xfrm>
          <a:custGeom>
            <a:avLst/>
            <a:gdLst/>
            <a:ahLst/>
            <a:cxnLst/>
            <a:rect l="l" t="t" r="r" b="b"/>
            <a:pathLst>
              <a:path w="3110683" h="1363045">
                <a:moveTo>
                  <a:pt x="0" y="0"/>
                </a:moveTo>
                <a:lnTo>
                  <a:pt x="3110683" y="0"/>
                </a:lnTo>
                <a:lnTo>
                  <a:pt x="3110683" y="1363045"/>
                </a:lnTo>
                <a:lnTo>
                  <a:pt x="0" y="136304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CA" sz="1200">
              <a:latin typeface="Calibri" panose="020F0502020204030204" pitchFamily="34" charset="0"/>
            </a:endParaRPr>
          </a:p>
        </p:txBody>
      </p:sp>
      <p:sp>
        <p:nvSpPr>
          <p:cNvPr id="13" name="Slide Number Placeholder 2">
            <a:extLst>
              <a:ext uri="{FF2B5EF4-FFF2-40B4-BE49-F238E27FC236}">
                <a16:creationId xmlns:a16="http://schemas.microsoft.com/office/drawing/2014/main" id="{F00BCB36-EAF0-8193-36F6-33C1626FC71F}"/>
              </a:ext>
            </a:extLst>
          </p:cNvPr>
          <p:cNvSpPr txBox="1">
            <a:spLocks/>
          </p:cNvSpPr>
          <p:nvPr>
            <p:custDataLst>
              <p:tags r:id="rId1"/>
            </p:custDataLst>
          </p:nvPr>
        </p:nvSpPr>
        <p:spPr>
          <a:xfrm>
            <a:off x="10160000" y="127000"/>
            <a:ext cx="1828800" cy="243417"/>
          </a:xfrm>
          <a:prstGeom prst="rect">
            <a:avLst/>
          </a:prstGeom>
        </p:spPr>
        <p:txBody>
          <a:bodyPr/>
          <a:lstStyle>
            <a:defPPr>
              <a:defRPr lang="en-US"/>
            </a:defPPr>
            <a:lvl1pPr marL="0" algn="r" defTabSz="914400" rtl="0" eaLnBrk="1" latinLnBrk="0" hangingPunct="1">
              <a:defRPr sz="1800" kern="1200">
                <a:solidFill>
                  <a:srgbClr val="2F5CE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45B74D-6A0D-CF46-9BFB-933D6D9953E9}" type="slidenum">
              <a:rPr lang="en-US" sz="1867" b="1">
                <a:latin typeface="Calibri" panose="020F0502020204030204" pitchFamily="34" charset="0"/>
              </a:rPr>
              <a:pPr/>
              <a:t>17</a:t>
            </a:fld>
            <a:endParaRPr lang="en-US" sz="1867" b="1">
              <a:latin typeface="Calibri" panose="020F0502020204030204" pitchFamily="34" charset="0"/>
            </a:endParaRPr>
          </a:p>
        </p:txBody>
      </p:sp>
      <p:sp>
        <p:nvSpPr>
          <p:cNvPr id="4" name="ZoneTexte 3">
            <a:extLst>
              <a:ext uri="{FF2B5EF4-FFF2-40B4-BE49-F238E27FC236}">
                <a16:creationId xmlns:a16="http://schemas.microsoft.com/office/drawing/2014/main" id="{C1DDD920-8557-CEBA-8ABD-E91FDE4F77B2}"/>
              </a:ext>
            </a:extLst>
          </p:cNvPr>
          <p:cNvSpPr txBox="1"/>
          <p:nvPr/>
        </p:nvSpPr>
        <p:spPr>
          <a:xfrm>
            <a:off x="369160" y="428692"/>
            <a:ext cx="8555384" cy="1015663"/>
          </a:xfrm>
          <a:prstGeom prst="rect">
            <a:avLst/>
          </a:prstGeom>
          <a:noFill/>
        </p:spPr>
        <p:txBody>
          <a:bodyPr wrap="square" lIns="91440" tIns="45720" rIns="91440" bIns="45720" rtlCol="0" anchor="t">
            <a:spAutoFit/>
          </a:bodyPr>
          <a:lstStyle/>
          <a:p>
            <a:r>
              <a:rPr lang="fr-CA" sz="6000" b="1" dirty="0">
                <a:solidFill>
                  <a:srgbClr val="0038FF"/>
                </a:solidFill>
                <a:latin typeface="Calibri"/>
                <a:ea typeface="Calibri"/>
                <a:cs typeface="Calibri"/>
              </a:rPr>
              <a:t>Presse-citron</a:t>
            </a:r>
          </a:p>
        </p:txBody>
      </p:sp>
      <p:sp>
        <p:nvSpPr>
          <p:cNvPr id="7" name="ZoneTexte 6">
            <a:extLst>
              <a:ext uri="{FF2B5EF4-FFF2-40B4-BE49-F238E27FC236}">
                <a16:creationId xmlns:a16="http://schemas.microsoft.com/office/drawing/2014/main" id="{468A2399-B525-B1DD-6596-4DEB17E2EE92}"/>
              </a:ext>
            </a:extLst>
          </p:cNvPr>
          <p:cNvSpPr txBox="1"/>
          <p:nvPr/>
        </p:nvSpPr>
        <p:spPr>
          <a:xfrm>
            <a:off x="369160" y="1235432"/>
            <a:ext cx="7915304" cy="523220"/>
          </a:xfrm>
          <a:prstGeom prst="rect">
            <a:avLst/>
          </a:prstGeom>
          <a:noFill/>
        </p:spPr>
        <p:txBody>
          <a:bodyPr wrap="square" rtlCol="0">
            <a:spAutoFit/>
          </a:bodyPr>
          <a:lstStyle/>
          <a:p>
            <a:r>
              <a:rPr lang="fr-CA" sz="2800" b="1" dirty="0">
                <a:solidFill>
                  <a:srgbClr val="336699"/>
                </a:solidFill>
                <a:latin typeface="Calibri" panose="020F0502020204030204" pitchFamily="34" charset="0"/>
              </a:rPr>
              <a:t>S’affirmer… Oui, mais pas n’importe comment! </a:t>
            </a:r>
          </a:p>
        </p:txBody>
      </p:sp>
      <p:sp>
        <p:nvSpPr>
          <p:cNvPr id="8" name="Rectangle 7">
            <a:extLst>
              <a:ext uri="{FF2B5EF4-FFF2-40B4-BE49-F238E27FC236}">
                <a16:creationId xmlns:a16="http://schemas.microsoft.com/office/drawing/2014/main" id="{FD0284BD-1C2D-E609-616A-B4F836FB01CC}"/>
              </a:ext>
            </a:extLst>
          </p:cNvPr>
          <p:cNvSpPr/>
          <p:nvPr/>
        </p:nvSpPr>
        <p:spPr>
          <a:xfrm>
            <a:off x="522799" y="2317154"/>
            <a:ext cx="5573201" cy="2410294"/>
          </a:xfrm>
          <a:prstGeom prst="rect">
            <a:avLst/>
          </a:prstGeom>
          <a:solidFill>
            <a:schemeClr val="bg1"/>
          </a:solidFill>
          <a:ln w="38100">
            <a:solidFill>
              <a:srgbClr val="0038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CA">
              <a:latin typeface="Calibri" panose="020F0502020204030204" pitchFamily="34" charset="0"/>
            </a:endParaRPr>
          </a:p>
        </p:txBody>
      </p:sp>
      <p:sp>
        <p:nvSpPr>
          <p:cNvPr id="9" name="Freeform 11">
            <a:extLst>
              <a:ext uri="{FF2B5EF4-FFF2-40B4-BE49-F238E27FC236}">
                <a16:creationId xmlns:a16="http://schemas.microsoft.com/office/drawing/2014/main" id="{5D26F0E8-ACDC-028F-0C7F-A91F8B71BCC9}"/>
              </a:ext>
            </a:extLst>
          </p:cNvPr>
          <p:cNvSpPr/>
          <p:nvPr/>
        </p:nvSpPr>
        <p:spPr>
          <a:xfrm>
            <a:off x="5644896" y="2112921"/>
            <a:ext cx="867969" cy="773204"/>
          </a:xfrm>
          <a:custGeom>
            <a:avLst/>
            <a:gdLst/>
            <a:ahLst/>
            <a:cxnLst/>
            <a:rect l="l" t="t" r="r" b="b"/>
            <a:pathLst>
              <a:path w="2964353" h="2808725">
                <a:moveTo>
                  <a:pt x="0" y="0"/>
                </a:moveTo>
                <a:lnTo>
                  <a:pt x="2964353" y="0"/>
                </a:lnTo>
                <a:lnTo>
                  <a:pt x="2964353" y="2808724"/>
                </a:lnTo>
                <a:lnTo>
                  <a:pt x="0" y="280872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CA">
              <a:latin typeface="Calibri" panose="020F0502020204030204" pitchFamily="34" charset="0"/>
            </a:endParaRPr>
          </a:p>
        </p:txBody>
      </p:sp>
      <p:sp>
        <p:nvSpPr>
          <p:cNvPr id="10" name="ZoneTexte 9">
            <a:extLst>
              <a:ext uri="{FF2B5EF4-FFF2-40B4-BE49-F238E27FC236}">
                <a16:creationId xmlns:a16="http://schemas.microsoft.com/office/drawing/2014/main" id="{2477474F-26C5-47A2-4160-96FDA636FF90}"/>
              </a:ext>
            </a:extLst>
          </p:cNvPr>
          <p:cNvSpPr txBox="1"/>
          <p:nvPr/>
        </p:nvSpPr>
        <p:spPr>
          <a:xfrm>
            <a:off x="910407" y="2461233"/>
            <a:ext cx="4797983" cy="2246769"/>
          </a:xfrm>
          <a:prstGeom prst="rect">
            <a:avLst/>
          </a:prstGeom>
          <a:noFill/>
        </p:spPr>
        <p:txBody>
          <a:bodyPr wrap="square" rtlCol="0">
            <a:spAutoFit/>
          </a:bodyPr>
          <a:lstStyle/>
          <a:p>
            <a:pPr algn="ctr"/>
            <a:r>
              <a:rPr lang="fr-CA" sz="2800" b="1">
                <a:latin typeface="Calibri" panose="020F0502020204030204" pitchFamily="34" charset="0"/>
                <a:ea typeface="Calibri" panose="020F0502020204030204" pitchFamily="34" charset="0"/>
                <a:cs typeface="Calibri" panose="020F0502020204030204" pitchFamily="34" charset="0"/>
              </a:rPr>
              <a:t>L’affirmation de soi </a:t>
            </a:r>
            <a:r>
              <a:rPr lang="fr-CA" sz="2800">
                <a:latin typeface="Calibri" panose="020F0502020204030204" pitchFamily="34" charset="0"/>
                <a:ea typeface="Calibri" panose="020F0502020204030204" pitchFamily="34" charset="0"/>
                <a:cs typeface="Calibri" panose="020F0502020204030204" pitchFamily="34" charset="0"/>
              </a:rPr>
              <a:t>réfère à ta </a:t>
            </a:r>
            <a:r>
              <a:rPr lang="fr-CA" sz="2800" dirty="0">
                <a:latin typeface="Calibri" panose="020F0502020204030204" pitchFamily="34" charset="0"/>
                <a:ea typeface="Calibri" panose="020F0502020204030204" pitchFamily="34" charset="0"/>
                <a:cs typeface="Calibri" panose="020F0502020204030204" pitchFamily="34" charset="0"/>
              </a:rPr>
              <a:t>capacité à</a:t>
            </a:r>
            <a:r>
              <a:rPr lang="fr-CA" sz="2800" b="1">
                <a:latin typeface="Calibri" panose="020F0502020204030204" pitchFamily="34" charset="0"/>
                <a:ea typeface="Calibri" panose="020F0502020204030204" pitchFamily="34" charset="0"/>
                <a:cs typeface="Calibri" panose="020F0502020204030204" pitchFamily="34" charset="0"/>
              </a:rPr>
              <a:t> communiquer avec calme et honnêteté </a:t>
            </a:r>
            <a:r>
              <a:rPr lang="fr-CA" sz="2800">
                <a:latin typeface="Calibri" panose="020F0502020204030204" pitchFamily="34" charset="0"/>
                <a:ea typeface="Calibri" panose="020F0502020204030204" pitchFamily="34" charset="0"/>
                <a:cs typeface="Calibri" panose="020F0502020204030204" pitchFamily="34" charset="0"/>
              </a:rPr>
              <a:t>tes pensées et sentiments aux autres.</a:t>
            </a:r>
          </a:p>
        </p:txBody>
      </p:sp>
      <p:sp>
        <p:nvSpPr>
          <p:cNvPr id="15" name="Rectangle 14">
            <a:extLst>
              <a:ext uri="{FF2B5EF4-FFF2-40B4-BE49-F238E27FC236}">
                <a16:creationId xmlns:a16="http://schemas.microsoft.com/office/drawing/2014/main" id="{1D174FEF-2B97-119D-B034-BF9B64DBE563}"/>
              </a:ext>
            </a:extLst>
          </p:cNvPr>
          <p:cNvSpPr/>
          <p:nvPr/>
        </p:nvSpPr>
        <p:spPr>
          <a:xfrm>
            <a:off x="10341864" y="2539761"/>
            <a:ext cx="1581912" cy="346364"/>
          </a:xfrm>
          <a:prstGeom prst="rect">
            <a:avLst/>
          </a:prstGeom>
          <a:solidFill>
            <a:srgbClr val="9BADFF"/>
          </a:solidFill>
          <a:ln>
            <a:solidFill>
              <a:srgbClr val="9BAD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latin typeface="Calibri" panose="020F0502020204030204" pitchFamily="34" charset="0"/>
            </a:endParaRPr>
          </a:p>
        </p:txBody>
      </p:sp>
      <p:sp>
        <p:nvSpPr>
          <p:cNvPr id="14" name="ZoneTexte 13">
            <a:extLst>
              <a:ext uri="{FF2B5EF4-FFF2-40B4-BE49-F238E27FC236}">
                <a16:creationId xmlns:a16="http://schemas.microsoft.com/office/drawing/2014/main" id="{427D16E0-51A2-1D0D-0B0B-E95240CD2198}"/>
              </a:ext>
            </a:extLst>
          </p:cNvPr>
          <p:cNvSpPr txBox="1"/>
          <p:nvPr/>
        </p:nvSpPr>
        <p:spPr>
          <a:xfrm>
            <a:off x="6467146" y="2434390"/>
            <a:ext cx="5690615" cy="584775"/>
          </a:xfrm>
          <a:prstGeom prst="rect">
            <a:avLst/>
          </a:prstGeom>
          <a:noFill/>
        </p:spPr>
        <p:txBody>
          <a:bodyPr wrap="square" rtlCol="0">
            <a:spAutoFit/>
          </a:bodyPr>
          <a:lstStyle/>
          <a:p>
            <a:r>
              <a:rPr lang="fr-CA" sz="3200">
                <a:latin typeface="Calibri" panose="020F0502020204030204" pitchFamily="34" charset="0"/>
                <a:ea typeface="Calibri" panose="020F0502020204030204" pitchFamily="34" charset="0"/>
                <a:cs typeface="Calibri" panose="020F0502020204030204" pitchFamily="34" charset="0"/>
              </a:rPr>
              <a:t>Ça implique 2 types de </a:t>
            </a:r>
            <a:r>
              <a:rPr lang="fr-CA" sz="3200" b="1">
                <a:solidFill>
                  <a:schemeClr val="bg1"/>
                </a:solidFill>
                <a:latin typeface="Calibri" panose="020F0502020204030204" pitchFamily="34" charset="0"/>
                <a:ea typeface="Calibri" panose="020F0502020204030204" pitchFamily="34" charset="0"/>
                <a:cs typeface="Calibri" panose="020F0502020204030204" pitchFamily="34" charset="0"/>
              </a:rPr>
              <a:t>RESPECT</a:t>
            </a:r>
            <a:r>
              <a:rPr lang="fr-CA" sz="3200">
                <a:latin typeface="Calibri" panose="020F0502020204030204" pitchFamily="34" charset="0"/>
                <a:ea typeface="Calibri" panose="020F0502020204030204" pitchFamily="34" charset="0"/>
                <a:cs typeface="Calibri" panose="020F0502020204030204" pitchFamily="34" charset="0"/>
              </a:rPr>
              <a:t> : </a:t>
            </a:r>
          </a:p>
        </p:txBody>
      </p:sp>
      <p:sp>
        <p:nvSpPr>
          <p:cNvPr id="16" name="Freeform 3">
            <a:extLst>
              <a:ext uri="{FF2B5EF4-FFF2-40B4-BE49-F238E27FC236}">
                <a16:creationId xmlns:a16="http://schemas.microsoft.com/office/drawing/2014/main" id="{B6A96AD7-DF12-F751-104A-5257F387E426}"/>
              </a:ext>
            </a:extLst>
          </p:cNvPr>
          <p:cNvSpPr/>
          <p:nvPr/>
        </p:nvSpPr>
        <p:spPr>
          <a:xfrm>
            <a:off x="6510333" y="3198167"/>
            <a:ext cx="489551" cy="461665"/>
          </a:xfrm>
          <a:custGeom>
            <a:avLst/>
            <a:gdLst/>
            <a:ahLst/>
            <a:cxnLst/>
            <a:rect l="l" t="t" r="r" b="b"/>
            <a:pathLst>
              <a:path w="4388462" h="4377490">
                <a:moveTo>
                  <a:pt x="0" y="0"/>
                </a:moveTo>
                <a:lnTo>
                  <a:pt x="4388462" y="0"/>
                </a:lnTo>
                <a:lnTo>
                  <a:pt x="4388462" y="4377490"/>
                </a:lnTo>
                <a:lnTo>
                  <a:pt x="0" y="4377490"/>
                </a:lnTo>
                <a:lnTo>
                  <a:pt x="0" y="0"/>
                </a:lnTo>
                <a:close/>
              </a:path>
            </a:pathLst>
          </a:custGeom>
          <a:blipFill>
            <a:blip r:embed="rId10">
              <a:extLst>
                <a:ext uri="{96DAC541-7B7A-43D3-8B79-37D633B846F1}">
                  <asvg:svgBlip xmlns:asvg="http://schemas.microsoft.com/office/drawing/2016/SVG/main" r:embed="rId11"/>
                </a:ext>
              </a:extLst>
            </a:blip>
            <a:stretch>
              <a:fillRect l="5460"/>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CA">
              <a:latin typeface="Calibri" panose="020F0502020204030204" pitchFamily="34" charset="0"/>
            </a:endParaRPr>
          </a:p>
        </p:txBody>
      </p:sp>
      <p:sp>
        <p:nvSpPr>
          <p:cNvPr id="17" name="ZoneTexte 16">
            <a:extLst>
              <a:ext uri="{FF2B5EF4-FFF2-40B4-BE49-F238E27FC236}">
                <a16:creationId xmlns:a16="http://schemas.microsoft.com/office/drawing/2014/main" id="{69A5C116-E248-744F-25E5-7F6A27A686FC}"/>
              </a:ext>
            </a:extLst>
          </p:cNvPr>
          <p:cNvSpPr txBox="1"/>
          <p:nvPr/>
        </p:nvSpPr>
        <p:spPr>
          <a:xfrm>
            <a:off x="7059981" y="3124538"/>
            <a:ext cx="4609220" cy="707886"/>
          </a:xfrm>
          <a:prstGeom prst="rect">
            <a:avLst/>
          </a:prstGeom>
          <a:noFill/>
        </p:spPr>
        <p:txBody>
          <a:bodyPr wrap="square" rtlCol="0">
            <a:spAutoFit/>
          </a:bodyPr>
          <a:lstStyle/>
          <a:p>
            <a:r>
              <a:rPr lang="fr-CA" sz="2000" b="1" dirty="0">
                <a:latin typeface="Calibri" panose="020F0502020204030204" pitchFamily="34" charset="0"/>
              </a:rPr>
              <a:t>envers toi-même </a:t>
            </a:r>
            <a:r>
              <a:rPr lang="fr-CA" sz="2000">
                <a:latin typeface="Calibri" panose="020F0502020204030204" pitchFamily="34" charset="0"/>
              </a:rPr>
              <a:t>(tes besoins, droits, pensées, sentiments);</a:t>
            </a:r>
          </a:p>
        </p:txBody>
      </p:sp>
      <p:sp>
        <p:nvSpPr>
          <p:cNvPr id="18" name="Freeform 3">
            <a:extLst>
              <a:ext uri="{FF2B5EF4-FFF2-40B4-BE49-F238E27FC236}">
                <a16:creationId xmlns:a16="http://schemas.microsoft.com/office/drawing/2014/main" id="{BF3EF915-9706-7CD8-2F7F-34339D2C5906}"/>
              </a:ext>
            </a:extLst>
          </p:cNvPr>
          <p:cNvSpPr/>
          <p:nvPr/>
        </p:nvSpPr>
        <p:spPr>
          <a:xfrm>
            <a:off x="6510333" y="4023224"/>
            <a:ext cx="489551" cy="461665"/>
          </a:xfrm>
          <a:custGeom>
            <a:avLst/>
            <a:gdLst/>
            <a:ahLst/>
            <a:cxnLst/>
            <a:rect l="l" t="t" r="r" b="b"/>
            <a:pathLst>
              <a:path w="4388462" h="4377490">
                <a:moveTo>
                  <a:pt x="0" y="0"/>
                </a:moveTo>
                <a:lnTo>
                  <a:pt x="4388462" y="0"/>
                </a:lnTo>
                <a:lnTo>
                  <a:pt x="4388462" y="4377490"/>
                </a:lnTo>
                <a:lnTo>
                  <a:pt x="0" y="4377490"/>
                </a:lnTo>
                <a:lnTo>
                  <a:pt x="0" y="0"/>
                </a:lnTo>
                <a:close/>
              </a:path>
            </a:pathLst>
          </a:custGeom>
          <a:blipFill>
            <a:blip r:embed="rId10">
              <a:extLst>
                <a:ext uri="{96DAC541-7B7A-43D3-8B79-37D633B846F1}">
                  <asvg:svgBlip xmlns:asvg="http://schemas.microsoft.com/office/drawing/2016/SVG/main" r:embed="rId11"/>
                </a:ext>
              </a:extLst>
            </a:blip>
            <a:stretch>
              <a:fillRect l="5460"/>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CA">
              <a:latin typeface="Calibri" panose="020F0502020204030204" pitchFamily="34" charset="0"/>
            </a:endParaRPr>
          </a:p>
        </p:txBody>
      </p:sp>
      <p:sp>
        <p:nvSpPr>
          <p:cNvPr id="19" name="ZoneTexte 18">
            <a:extLst>
              <a:ext uri="{FF2B5EF4-FFF2-40B4-BE49-F238E27FC236}">
                <a16:creationId xmlns:a16="http://schemas.microsoft.com/office/drawing/2014/main" id="{FE039203-6784-D8A8-9BC9-7C9727F045DD}"/>
              </a:ext>
            </a:extLst>
          </p:cNvPr>
          <p:cNvSpPr txBox="1"/>
          <p:nvPr/>
        </p:nvSpPr>
        <p:spPr>
          <a:xfrm>
            <a:off x="7059981" y="3915407"/>
            <a:ext cx="4726635" cy="707886"/>
          </a:xfrm>
          <a:prstGeom prst="rect">
            <a:avLst/>
          </a:prstGeom>
          <a:noFill/>
        </p:spPr>
        <p:txBody>
          <a:bodyPr wrap="square" rtlCol="0">
            <a:spAutoFit/>
          </a:bodyPr>
          <a:lstStyle/>
          <a:p>
            <a:r>
              <a:rPr lang="fr-CA" sz="2000" b="1" dirty="0">
                <a:latin typeface="Calibri" panose="020F0502020204030204" pitchFamily="34" charset="0"/>
              </a:rPr>
              <a:t>envers les autres </a:t>
            </a:r>
            <a:r>
              <a:rPr lang="fr-CA" sz="2000">
                <a:latin typeface="Calibri" panose="020F0502020204030204" pitchFamily="34" charset="0"/>
              </a:rPr>
              <a:t>(leurs besoins, droits, pensées, sentiments).</a:t>
            </a:r>
          </a:p>
        </p:txBody>
      </p:sp>
    </p:spTree>
    <p:extLst>
      <p:ext uri="{BB962C8B-B14F-4D97-AF65-F5344CB8AC3E}">
        <p14:creationId xmlns:p14="http://schemas.microsoft.com/office/powerpoint/2010/main" val="14605134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4EC23C-03D0-06BF-FD16-1FB30D27F4F0}"/>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0702E309-128E-932C-09BA-C0807996806C}"/>
              </a:ext>
            </a:extLst>
          </p:cNvPr>
          <p:cNvSpPr>
            <a:spLocks/>
          </p:cNvSpPr>
          <p:nvPr/>
        </p:nvSpPr>
        <p:spPr>
          <a:xfrm>
            <a:off x="-64008" y="-18957"/>
            <a:ext cx="12245394"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4">
              <a:alphaModFix amt="10999"/>
            </a:blip>
            <a:stretch>
              <a:fillRect l="436" t="-38185" b="-38185"/>
            </a:stretch>
          </a:blipFill>
        </p:spPr>
        <p:txBody>
          <a:bodyPr/>
          <a:lstStyle/>
          <a:p>
            <a:endParaRPr lang="fr-CA" sz="1200">
              <a:latin typeface="Calibri" panose="020F0502020204030204" pitchFamily="34" charset="0"/>
            </a:endParaRPr>
          </a:p>
        </p:txBody>
      </p:sp>
      <p:sp>
        <p:nvSpPr>
          <p:cNvPr id="12" name="Freeform 12">
            <a:extLst>
              <a:ext uri="{FF2B5EF4-FFF2-40B4-BE49-F238E27FC236}">
                <a16:creationId xmlns:a16="http://schemas.microsoft.com/office/drawing/2014/main" id="{53D4D9C4-0014-84E6-15FE-7E5695858510}"/>
              </a:ext>
            </a:extLst>
          </p:cNvPr>
          <p:cNvSpPr/>
          <p:nvPr/>
        </p:nvSpPr>
        <p:spPr>
          <a:xfrm>
            <a:off x="10107597" y="5950614"/>
            <a:ext cx="2073789" cy="908697"/>
          </a:xfrm>
          <a:custGeom>
            <a:avLst/>
            <a:gdLst/>
            <a:ahLst/>
            <a:cxnLst/>
            <a:rect l="l" t="t" r="r" b="b"/>
            <a:pathLst>
              <a:path w="3110683" h="1363045">
                <a:moveTo>
                  <a:pt x="0" y="0"/>
                </a:moveTo>
                <a:lnTo>
                  <a:pt x="3110683" y="0"/>
                </a:lnTo>
                <a:lnTo>
                  <a:pt x="3110683" y="1363045"/>
                </a:lnTo>
                <a:lnTo>
                  <a:pt x="0" y="136304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fr-CA" sz="1200">
              <a:latin typeface="Calibri" panose="020F0502020204030204" pitchFamily="34" charset="0"/>
            </a:endParaRPr>
          </a:p>
        </p:txBody>
      </p:sp>
      <p:sp>
        <p:nvSpPr>
          <p:cNvPr id="13" name="Slide Number Placeholder 2">
            <a:extLst>
              <a:ext uri="{FF2B5EF4-FFF2-40B4-BE49-F238E27FC236}">
                <a16:creationId xmlns:a16="http://schemas.microsoft.com/office/drawing/2014/main" id="{14B4E501-B796-9473-1D0A-3FCA0CEDD98A}"/>
              </a:ext>
            </a:extLst>
          </p:cNvPr>
          <p:cNvSpPr txBox="1">
            <a:spLocks/>
          </p:cNvSpPr>
          <p:nvPr>
            <p:custDataLst>
              <p:tags r:id="rId1"/>
            </p:custDataLst>
          </p:nvPr>
        </p:nvSpPr>
        <p:spPr>
          <a:xfrm>
            <a:off x="10160000" y="127000"/>
            <a:ext cx="1828800" cy="243417"/>
          </a:xfrm>
          <a:prstGeom prst="rect">
            <a:avLst/>
          </a:prstGeom>
        </p:spPr>
        <p:txBody>
          <a:bodyPr/>
          <a:lstStyle>
            <a:defPPr>
              <a:defRPr lang="en-US"/>
            </a:defPPr>
            <a:lvl1pPr marL="0" algn="r" defTabSz="914400" rtl="0" eaLnBrk="1" latinLnBrk="0" hangingPunct="1">
              <a:defRPr sz="1800" kern="1200">
                <a:solidFill>
                  <a:srgbClr val="2F5CE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45B74D-6A0D-CF46-9BFB-933D6D9953E9}" type="slidenum">
              <a:rPr lang="en-US" sz="1867" b="1">
                <a:latin typeface="Calibri" panose="020F0502020204030204" pitchFamily="34" charset="0"/>
              </a:rPr>
              <a:pPr/>
              <a:t>18</a:t>
            </a:fld>
            <a:endParaRPr lang="en-US" sz="1867" b="1">
              <a:latin typeface="Calibri" panose="020F0502020204030204" pitchFamily="34" charset="0"/>
            </a:endParaRPr>
          </a:p>
        </p:txBody>
      </p:sp>
      <p:sp>
        <p:nvSpPr>
          <p:cNvPr id="4" name="ZoneTexte 3">
            <a:extLst>
              <a:ext uri="{FF2B5EF4-FFF2-40B4-BE49-F238E27FC236}">
                <a16:creationId xmlns:a16="http://schemas.microsoft.com/office/drawing/2014/main" id="{C117A9B4-158F-1222-623B-109070DF7736}"/>
              </a:ext>
            </a:extLst>
          </p:cNvPr>
          <p:cNvSpPr txBox="1"/>
          <p:nvPr/>
        </p:nvSpPr>
        <p:spPr>
          <a:xfrm>
            <a:off x="395374" y="363587"/>
            <a:ext cx="10576208" cy="995209"/>
          </a:xfrm>
          <a:prstGeom prst="rect">
            <a:avLst/>
          </a:prstGeom>
          <a:noFill/>
        </p:spPr>
        <p:txBody>
          <a:bodyPr wrap="square" rtlCol="0">
            <a:spAutoFit/>
          </a:bodyPr>
          <a:lstStyle/>
          <a:p>
            <a:r>
              <a:rPr lang="fr-CA" sz="5867" b="1" dirty="0">
                <a:solidFill>
                  <a:srgbClr val="0038FF"/>
                </a:solidFill>
                <a:latin typeface="Calibri" panose="020F0502020204030204" pitchFamily="34" charset="0"/>
                <a:ea typeface="Calibri" panose="020F0502020204030204" pitchFamily="34" charset="0"/>
                <a:cs typeface="Calibri" panose="020F0502020204030204" pitchFamily="34" charset="0"/>
              </a:rPr>
              <a:t>Presse-toi pas et affirme-toi! </a:t>
            </a:r>
          </a:p>
        </p:txBody>
      </p:sp>
      <p:sp>
        <p:nvSpPr>
          <p:cNvPr id="7" name="Freeform 4">
            <a:extLst>
              <a:ext uri="{FF2B5EF4-FFF2-40B4-BE49-F238E27FC236}">
                <a16:creationId xmlns:a16="http://schemas.microsoft.com/office/drawing/2014/main" id="{6F172F30-80E0-1B12-06AC-097E9C840B77}"/>
              </a:ext>
            </a:extLst>
          </p:cNvPr>
          <p:cNvSpPr/>
          <p:nvPr/>
        </p:nvSpPr>
        <p:spPr>
          <a:xfrm rot="16424969">
            <a:off x="1556895" y="1440807"/>
            <a:ext cx="2727963" cy="4651709"/>
          </a:xfrm>
          <a:custGeom>
            <a:avLst/>
            <a:gdLst/>
            <a:ahLst/>
            <a:cxnLst/>
            <a:rect l="l" t="t" r="r" b="b"/>
            <a:pathLst>
              <a:path w="3328680" h="8022683">
                <a:moveTo>
                  <a:pt x="0" y="0"/>
                </a:moveTo>
                <a:lnTo>
                  <a:pt x="3328680" y="0"/>
                </a:lnTo>
                <a:lnTo>
                  <a:pt x="3328680" y="8022682"/>
                </a:lnTo>
                <a:lnTo>
                  <a:pt x="0" y="8022682"/>
                </a:lnTo>
                <a:lnTo>
                  <a:pt x="0" y="0"/>
                </a:lnTo>
                <a:close/>
              </a:path>
            </a:pathLst>
          </a:custGeom>
          <a:blipFill>
            <a:blip r:embed="rId7">
              <a:extLst>
                <a:ext uri="{96DAC541-7B7A-43D3-8B79-37D633B846F1}">
                  <asvg:svgBlip xmlns:asvg="http://schemas.microsoft.com/office/drawing/2016/SVG/main" r:embed="rId8"/>
                </a:ext>
              </a:extLst>
            </a:blip>
            <a:stretch>
              <a:fillRect r="-124506"/>
            </a:stretch>
          </a:blipFill>
        </p:spPr>
        <p:txBody>
          <a:bodyPr/>
          <a:lstStyle/>
          <a:p>
            <a:endParaRPr lang="fr-CA">
              <a:latin typeface="Calibri" panose="020F0502020204030204" pitchFamily="34" charset="0"/>
            </a:endParaRPr>
          </a:p>
        </p:txBody>
      </p:sp>
      <p:grpSp>
        <p:nvGrpSpPr>
          <p:cNvPr id="9" name="Group 5">
            <a:extLst>
              <a:ext uri="{FF2B5EF4-FFF2-40B4-BE49-F238E27FC236}">
                <a16:creationId xmlns:a16="http://schemas.microsoft.com/office/drawing/2014/main" id="{2BF2AC46-FE68-9F10-ED00-AA2DAC8C51FD}"/>
              </a:ext>
            </a:extLst>
          </p:cNvPr>
          <p:cNvGrpSpPr/>
          <p:nvPr/>
        </p:nvGrpSpPr>
        <p:grpSpPr>
          <a:xfrm rot="182840">
            <a:off x="556233" y="1890031"/>
            <a:ext cx="1287556" cy="1341679"/>
            <a:chOff x="0" y="-541704"/>
            <a:chExt cx="2134039" cy="901699"/>
          </a:xfrm>
        </p:grpSpPr>
        <p:sp>
          <p:nvSpPr>
            <p:cNvPr id="10" name="Freeform 6">
              <a:extLst>
                <a:ext uri="{FF2B5EF4-FFF2-40B4-BE49-F238E27FC236}">
                  <a16:creationId xmlns:a16="http://schemas.microsoft.com/office/drawing/2014/main" id="{13A358A7-6E20-7173-71D0-B0E7400F63CA}"/>
                </a:ext>
              </a:extLst>
            </p:cNvPr>
            <p:cNvSpPr/>
            <p:nvPr/>
          </p:nvSpPr>
          <p:spPr>
            <a:xfrm>
              <a:off x="317844" y="-541704"/>
              <a:ext cx="1816195" cy="359995"/>
            </a:xfrm>
            <a:custGeom>
              <a:avLst/>
              <a:gdLst/>
              <a:ahLst/>
              <a:cxnLst/>
              <a:rect l="l" t="t" r="r" b="b"/>
              <a:pathLst>
                <a:path w="1816195" h="359995">
                  <a:moveTo>
                    <a:pt x="0" y="0"/>
                  </a:moveTo>
                  <a:lnTo>
                    <a:pt x="1816195" y="0"/>
                  </a:lnTo>
                  <a:lnTo>
                    <a:pt x="1816195" y="359995"/>
                  </a:lnTo>
                  <a:lnTo>
                    <a:pt x="0" y="359995"/>
                  </a:lnTo>
                  <a:close/>
                </a:path>
              </a:pathLst>
            </a:custGeom>
            <a:solidFill>
              <a:srgbClr val="9BADFF"/>
            </a:solidFill>
          </p:spPr>
          <p:txBody>
            <a:bodyPr/>
            <a:lstStyle/>
            <a:p>
              <a:endParaRPr lang="fr-CA" sz="1200">
                <a:latin typeface="Calibri" panose="020F0502020204030204" pitchFamily="34" charset="0"/>
              </a:endParaRPr>
            </a:p>
          </p:txBody>
        </p:sp>
        <p:sp>
          <p:nvSpPr>
            <p:cNvPr id="11" name="TextBox 7">
              <a:extLst>
                <a:ext uri="{FF2B5EF4-FFF2-40B4-BE49-F238E27FC236}">
                  <a16:creationId xmlns:a16="http://schemas.microsoft.com/office/drawing/2014/main" id="{3B23E9BB-E6EE-5B1F-210E-D79EE866A46C}"/>
                </a:ext>
              </a:extLst>
            </p:cNvPr>
            <p:cNvSpPr txBox="1"/>
            <p:nvPr/>
          </p:nvSpPr>
          <p:spPr>
            <a:xfrm>
              <a:off x="0" y="-76200"/>
              <a:ext cx="1816195" cy="436195"/>
            </a:xfrm>
            <a:prstGeom prst="rect">
              <a:avLst/>
            </a:prstGeom>
          </p:spPr>
          <p:txBody>
            <a:bodyPr lIns="33867" tIns="33867" rIns="33867" bIns="33867" rtlCol="0" anchor="ctr"/>
            <a:lstStyle/>
            <a:p>
              <a:pPr algn="ctr">
                <a:lnSpc>
                  <a:spcPts val="2335"/>
                </a:lnSpc>
              </a:pPr>
              <a:endParaRPr sz="1200">
                <a:latin typeface="Calibri" panose="020F0502020204030204" pitchFamily="34" charset="0"/>
              </a:endParaRPr>
            </a:p>
          </p:txBody>
        </p:sp>
      </p:grpSp>
      <p:sp>
        <p:nvSpPr>
          <p:cNvPr id="14" name="ZoneTexte 13">
            <a:extLst>
              <a:ext uri="{FF2B5EF4-FFF2-40B4-BE49-F238E27FC236}">
                <a16:creationId xmlns:a16="http://schemas.microsoft.com/office/drawing/2014/main" id="{D82B62B9-413D-5447-9BB5-EE80A829BDE4}"/>
              </a:ext>
            </a:extLst>
          </p:cNvPr>
          <p:cNvSpPr txBox="1"/>
          <p:nvPr/>
        </p:nvSpPr>
        <p:spPr>
          <a:xfrm rot="195152">
            <a:off x="864344" y="1864316"/>
            <a:ext cx="1185672" cy="523220"/>
          </a:xfrm>
          <a:prstGeom prst="rect">
            <a:avLst/>
          </a:prstGeom>
          <a:noFill/>
        </p:spPr>
        <p:txBody>
          <a:bodyPr wrap="square" rtlCol="0">
            <a:spAutoFit/>
          </a:bodyPr>
          <a:lstStyle/>
          <a:p>
            <a:r>
              <a:rPr lang="fr-CA" sz="2800" b="1" dirty="0">
                <a:solidFill>
                  <a:schemeClr val="bg1"/>
                </a:solidFill>
                <a:latin typeface="Calibri" panose="020F0502020204030204" pitchFamily="34" charset="0"/>
                <a:ea typeface="Calibri" panose="020F0502020204030204" pitchFamily="34" charset="0"/>
                <a:cs typeface="Calibri" panose="020F0502020204030204" pitchFamily="34" charset="0"/>
              </a:rPr>
              <a:t>Défi</a:t>
            </a:r>
          </a:p>
        </p:txBody>
      </p:sp>
      <p:sp>
        <p:nvSpPr>
          <p:cNvPr id="15" name="Freeform 14">
            <a:extLst>
              <a:ext uri="{FF2B5EF4-FFF2-40B4-BE49-F238E27FC236}">
                <a16:creationId xmlns:a16="http://schemas.microsoft.com/office/drawing/2014/main" id="{03096BCB-FE49-C21A-58BA-EFA8127178E6}"/>
              </a:ext>
            </a:extLst>
          </p:cNvPr>
          <p:cNvSpPr/>
          <p:nvPr/>
        </p:nvSpPr>
        <p:spPr>
          <a:xfrm>
            <a:off x="6197047" y="1582956"/>
            <a:ext cx="519697" cy="510347"/>
          </a:xfrm>
          <a:custGeom>
            <a:avLst/>
            <a:gdLst/>
            <a:ahLst/>
            <a:cxnLst/>
            <a:rect l="l" t="t" r="r" b="b"/>
            <a:pathLst>
              <a:path w="1131048" h="1131048">
                <a:moveTo>
                  <a:pt x="0" y="0"/>
                </a:moveTo>
                <a:lnTo>
                  <a:pt x="1131048" y="0"/>
                </a:lnTo>
                <a:lnTo>
                  <a:pt x="1131048" y="1131049"/>
                </a:lnTo>
                <a:lnTo>
                  <a:pt x="0" y="1131049"/>
                </a:lnTo>
                <a:lnTo>
                  <a:pt x="0" y="0"/>
                </a:lnTo>
                <a:close/>
              </a:path>
            </a:pathLst>
          </a:custGeom>
          <a:blipFill>
            <a:blip r:embed="rId9"/>
            <a:stretch>
              <a:fillRect/>
            </a:stretch>
          </a:blipFill>
        </p:spPr>
        <p:txBody>
          <a:bodyPr/>
          <a:lstStyle/>
          <a:p>
            <a:endParaRPr lang="fr-CA">
              <a:latin typeface="Calibri" panose="020F0502020204030204" pitchFamily="34" charset="0"/>
            </a:endParaRPr>
          </a:p>
        </p:txBody>
      </p:sp>
      <p:sp>
        <p:nvSpPr>
          <p:cNvPr id="16" name="ZoneTexte 15">
            <a:extLst>
              <a:ext uri="{FF2B5EF4-FFF2-40B4-BE49-F238E27FC236}">
                <a16:creationId xmlns:a16="http://schemas.microsoft.com/office/drawing/2014/main" id="{72BA73D8-CD52-549A-896E-55B43D7B0358}"/>
              </a:ext>
            </a:extLst>
          </p:cNvPr>
          <p:cNvSpPr txBox="1">
            <a:spLocks/>
          </p:cNvSpPr>
          <p:nvPr/>
        </p:nvSpPr>
        <p:spPr>
          <a:xfrm>
            <a:off x="6758792" y="1545741"/>
            <a:ext cx="4204354" cy="584775"/>
          </a:xfrm>
          <a:prstGeom prst="rect">
            <a:avLst/>
          </a:prstGeom>
          <a:noFill/>
        </p:spPr>
        <p:txBody>
          <a:bodyPr wrap="square" rtlCol="0">
            <a:spAutoFit/>
          </a:bodyPr>
          <a:lstStyle/>
          <a:p>
            <a:r>
              <a:rPr lang="fr-CA" sz="3200" b="1">
                <a:solidFill>
                  <a:srgbClr val="0038FF"/>
                </a:solidFill>
                <a:latin typeface="Calibri" panose="020F0502020204030204" pitchFamily="34" charset="0"/>
                <a:ea typeface="Calibri" panose="020F0502020204030204" pitchFamily="34" charset="0"/>
                <a:cs typeface="Calibri" panose="020F0502020204030204" pitchFamily="34" charset="0"/>
              </a:rPr>
              <a:t>Pause PRESSE-TOI PAS!</a:t>
            </a:r>
          </a:p>
        </p:txBody>
      </p:sp>
      <p:sp>
        <p:nvSpPr>
          <p:cNvPr id="17" name="Freeform 3">
            <a:extLst>
              <a:ext uri="{FF2B5EF4-FFF2-40B4-BE49-F238E27FC236}">
                <a16:creationId xmlns:a16="http://schemas.microsoft.com/office/drawing/2014/main" id="{40401B6F-57FD-D446-9144-8DF436DE4C74}"/>
              </a:ext>
            </a:extLst>
          </p:cNvPr>
          <p:cNvSpPr/>
          <p:nvPr/>
        </p:nvSpPr>
        <p:spPr>
          <a:xfrm>
            <a:off x="6197047" y="2422388"/>
            <a:ext cx="489551" cy="461665"/>
          </a:xfrm>
          <a:custGeom>
            <a:avLst/>
            <a:gdLst/>
            <a:ahLst/>
            <a:cxnLst/>
            <a:rect l="l" t="t" r="r" b="b"/>
            <a:pathLst>
              <a:path w="4388462" h="4377490">
                <a:moveTo>
                  <a:pt x="0" y="0"/>
                </a:moveTo>
                <a:lnTo>
                  <a:pt x="4388462" y="0"/>
                </a:lnTo>
                <a:lnTo>
                  <a:pt x="4388462" y="4377490"/>
                </a:lnTo>
                <a:lnTo>
                  <a:pt x="0" y="4377490"/>
                </a:lnTo>
                <a:lnTo>
                  <a:pt x="0" y="0"/>
                </a:lnTo>
                <a:close/>
              </a:path>
            </a:pathLst>
          </a:custGeom>
          <a:blipFill>
            <a:blip r:embed="rId10">
              <a:extLst>
                <a:ext uri="{96DAC541-7B7A-43D3-8B79-37D633B846F1}">
                  <asvg:svgBlip xmlns:asvg="http://schemas.microsoft.com/office/drawing/2016/SVG/main" r:embed="rId11"/>
                </a:ext>
              </a:extLst>
            </a:blip>
            <a:stretch>
              <a:fillRect l="5460"/>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CA">
              <a:latin typeface="Calibri" panose="020F0502020204030204" pitchFamily="34" charset="0"/>
            </a:endParaRPr>
          </a:p>
        </p:txBody>
      </p:sp>
      <p:sp>
        <p:nvSpPr>
          <p:cNvPr id="18" name="ZoneTexte 17">
            <a:extLst>
              <a:ext uri="{FF2B5EF4-FFF2-40B4-BE49-F238E27FC236}">
                <a16:creationId xmlns:a16="http://schemas.microsoft.com/office/drawing/2014/main" id="{280A4D5B-BF07-F8C2-BBBB-02C229E230FB}"/>
              </a:ext>
            </a:extLst>
          </p:cNvPr>
          <p:cNvSpPr txBox="1"/>
          <p:nvPr/>
        </p:nvSpPr>
        <p:spPr>
          <a:xfrm>
            <a:off x="6772630" y="2314905"/>
            <a:ext cx="5041417" cy="954107"/>
          </a:xfrm>
          <a:prstGeom prst="rect">
            <a:avLst/>
          </a:prstGeom>
          <a:noFill/>
        </p:spPr>
        <p:txBody>
          <a:bodyPr wrap="square" lIns="91440" tIns="45720" rIns="91440" bIns="45720" rtlCol="0" anchor="t">
            <a:spAutoFit/>
          </a:bodyPr>
          <a:lstStyle/>
          <a:p>
            <a:r>
              <a:rPr lang="fr-CA" sz="2800" b="1" dirty="0">
                <a:latin typeface="Calibri"/>
                <a:ea typeface="Calibri"/>
                <a:cs typeface="Calibri"/>
              </a:rPr>
              <a:t>Arrête-toi, ferme tes yeux et respire.</a:t>
            </a:r>
            <a:endParaRPr lang="fr-CA" sz="2800" b="1" dirty="0">
              <a:latin typeface="Calibri" panose="020F0502020204030204" pitchFamily="34" charset="0"/>
              <a:ea typeface="Calibri" panose="020F0502020204030204" pitchFamily="34" charset="0"/>
              <a:cs typeface="Calibri" panose="020F0502020204030204" pitchFamily="34" charset="0"/>
            </a:endParaRPr>
          </a:p>
        </p:txBody>
      </p:sp>
      <p:sp>
        <p:nvSpPr>
          <p:cNvPr id="19" name="Freeform 3">
            <a:extLst>
              <a:ext uri="{FF2B5EF4-FFF2-40B4-BE49-F238E27FC236}">
                <a16:creationId xmlns:a16="http://schemas.microsoft.com/office/drawing/2014/main" id="{8053B5CB-3DBF-604A-B577-E3ED4194BED8}"/>
              </a:ext>
            </a:extLst>
          </p:cNvPr>
          <p:cNvSpPr/>
          <p:nvPr/>
        </p:nvSpPr>
        <p:spPr>
          <a:xfrm>
            <a:off x="6200992" y="3416615"/>
            <a:ext cx="489551" cy="461665"/>
          </a:xfrm>
          <a:custGeom>
            <a:avLst/>
            <a:gdLst/>
            <a:ahLst/>
            <a:cxnLst/>
            <a:rect l="l" t="t" r="r" b="b"/>
            <a:pathLst>
              <a:path w="4388462" h="4377490">
                <a:moveTo>
                  <a:pt x="0" y="0"/>
                </a:moveTo>
                <a:lnTo>
                  <a:pt x="4388462" y="0"/>
                </a:lnTo>
                <a:lnTo>
                  <a:pt x="4388462" y="4377490"/>
                </a:lnTo>
                <a:lnTo>
                  <a:pt x="0" y="4377490"/>
                </a:lnTo>
                <a:lnTo>
                  <a:pt x="0" y="0"/>
                </a:lnTo>
                <a:close/>
              </a:path>
            </a:pathLst>
          </a:custGeom>
          <a:blipFill>
            <a:blip r:embed="rId10">
              <a:extLst>
                <a:ext uri="{96DAC541-7B7A-43D3-8B79-37D633B846F1}">
                  <asvg:svgBlip xmlns:asvg="http://schemas.microsoft.com/office/drawing/2016/SVG/main" r:embed="rId11"/>
                </a:ext>
              </a:extLst>
            </a:blip>
            <a:stretch>
              <a:fillRect l="5460"/>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CA">
              <a:latin typeface="Calibri" panose="020F0502020204030204" pitchFamily="34" charset="0"/>
            </a:endParaRPr>
          </a:p>
        </p:txBody>
      </p:sp>
      <p:sp>
        <p:nvSpPr>
          <p:cNvPr id="20" name="ZoneTexte 19">
            <a:extLst>
              <a:ext uri="{FF2B5EF4-FFF2-40B4-BE49-F238E27FC236}">
                <a16:creationId xmlns:a16="http://schemas.microsoft.com/office/drawing/2014/main" id="{89B30705-B409-EB05-C2F6-45374576AD69}"/>
              </a:ext>
            </a:extLst>
          </p:cNvPr>
          <p:cNvSpPr txBox="1"/>
          <p:nvPr/>
        </p:nvSpPr>
        <p:spPr>
          <a:xfrm>
            <a:off x="6772630" y="3306968"/>
            <a:ext cx="5216169" cy="1384995"/>
          </a:xfrm>
          <a:prstGeom prst="rect">
            <a:avLst/>
          </a:prstGeom>
          <a:noFill/>
        </p:spPr>
        <p:txBody>
          <a:bodyPr wrap="square" lIns="91440" tIns="45720" rIns="91440" bIns="45720" rtlCol="0" anchor="t">
            <a:spAutoFit/>
          </a:bodyPr>
          <a:lstStyle/>
          <a:p>
            <a:r>
              <a:rPr lang="fr-CA" sz="2800" b="1" dirty="0">
                <a:latin typeface="Calibri"/>
                <a:ea typeface="Calibri"/>
                <a:cs typeface="Calibri"/>
              </a:rPr>
              <a:t>Observe-toi : « Qu’est-ce que ça me fait vivre intérieurement (sensations, émotions, pensées)?</a:t>
            </a:r>
          </a:p>
        </p:txBody>
      </p:sp>
      <p:sp>
        <p:nvSpPr>
          <p:cNvPr id="21" name="Freeform 3">
            <a:extLst>
              <a:ext uri="{FF2B5EF4-FFF2-40B4-BE49-F238E27FC236}">
                <a16:creationId xmlns:a16="http://schemas.microsoft.com/office/drawing/2014/main" id="{893F35F6-8694-F978-898A-00651E86E9AD}"/>
              </a:ext>
            </a:extLst>
          </p:cNvPr>
          <p:cNvSpPr/>
          <p:nvPr/>
        </p:nvSpPr>
        <p:spPr>
          <a:xfrm>
            <a:off x="6229446" y="4813379"/>
            <a:ext cx="489551" cy="461665"/>
          </a:xfrm>
          <a:custGeom>
            <a:avLst/>
            <a:gdLst/>
            <a:ahLst/>
            <a:cxnLst/>
            <a:rect l="l" t="t" r="r" b="b"/>
            <a:pathLst>
              <a:path w="4388462" h="4377490">
                <a:moveTo>
                  <a:pt x="0" y="0"/>
                </a:moveTo>
                <a:lnTo>
                  <a:pt x="4388462" y="0"/>
                </a:lnTo>
                <a:lnTo>
                  <a:pt x="4388462" y="4377490"/>
                </a:lnTo>
                <a:lnTo>
                  <a:pt x="0" y="4377490"/>
                </a:lnTo>
                <a:lnTo>
                  <a:pt x="0" y="0"/>
                </a:lnTo>
                <a:close/>
              </a:path>
            </a:pathLst>
          </a:custGeom>
          <a:blipFill>
            <a:blip r:embed="rId10">
              <a:extLst>
                <a:ext uri="{96DAC541-7B7A-43D3-8B79-37D633B846F1}">
                  <asvg:svgBlip xmlns:asvg="http://schemas.microsoft.com/office/drawing/2016/SVG/main" r:embed="rId11"/>
                </a:ext>
              </a:extLst>
            </a:blip>
            <a:stretch>
              <a:fillRect l="5460"/>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CA">
              <a:latin typeface="Calibri" panose="020F0502020204030204" pitchFamily="34" charset="0"/>
            </a:endParaRPr>
          </a:p>
        </p:txBody>
      </p:sp>
      <p:sp>
        <p:nvSpPr>
          <p:cNvPr id="22" name="ZoneTexte 21">
            <a:extLst>
              <a:ext uri="{FF2B5EF4-FFF2-40B4-BE49-F238E27FC236}">
                <a16:creationId xmlns:a16="http://schemas.microsoft.com/office/drawing/2014/main" id="{E865B9B3-7CC1-29DB-7730-7AAE00DB7699}"/>
              </a:ext>
            </a:extLst>
          </p:cNvPr>
          <p:cNvSpPr txBox="1"/>
          <p:nvPr/>
        </p:nvSpPr>
        <p:spPr>
          <a:xfrm>
            <a:off x="6772630" y="4729919"/>
            <a:ext cx="5216169" cy="1384995"/>
          </a:xfrm>
          <a:prstGeom prst="rect">
            <a:avLst/>
          </a:prstGeom>
          <a:noFill/>
        </p:spPr>
        <p:txBody>
          <a:bodyPr wrap="square" rtlCol="0">
            <a:spAutoFit/>
          </a:bodyPr>
          <a:lstStyle/>
          <a:p>
            <a:r>
              <a:rPr lang="fr-CA" sz="2800" b="1">
                <a:latin typeface="Calibri" panose="020F0502020204030204" pitchFamily="34" charset="0"/>
                <a:ea typeface="Calibri" panose="020F0502020204030204" pitchFamily="34" charset="0"/>
                <a:cs typeface="Calibri" panose="020F0502020204030204" pitchFamily="34" charset="0"/>
              </a:rPr>
              <a:t>Décide-toi et affirme-toi : « Qu’est-ce que je décide de faire et comment je m’affirme? »</a:t>
            </a:r>
          </a:p>
        </p:txBody>
      </p:sp>
      <p:sp>
        <p:nvSpPr>
          <p:cNvPr id="23" name="Rectangle 22">
            <a:extLst>
              <a:ext uri="{FF2B5EF4-FFF2-40B4-BE49-F238E27FC236}">
                <a16:creationId xmlns:a16="http://schemas.microsoft.com/office/drawing/2014/main" id="{EA70A3BC-FA94-E9E6-4F84-2076C8B5B734}"/>
              </a:ext>
            </a:extLst>
          </p:cNvPr>
          <p:cNvSpPr/>
          <p:nvPr/>
        </p:nvSpPr>
        <p:spPr>
          <a:xfrm rot="155565">
            <a:off x="2933275" y="3118681"/>
            <a:ext cx="789692" cy="292608"/>
          </a:xfrm>
          <a:prstGeom prst="rect">
            <a:avLst/>
          </a:prstGeom>
          <a:solidFill>
            <a:srgbClr val="9BAD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latin typeface="Calibri" panose="020F0502020204030204" pitchFamily="34" charset="0"/>
            </a:endParaRPr>
          </a:p>
        </p:txBody>
      </p:sp>
      <p:sp>
        <p:nvSpPr>
          <p:cNvPr id="24" name="Rectangle 23">
            <a:extLst>
              <a:ext uri="{FF2B5EF4-FFF2-40B4-BE49-F238E27FC236}">
                <a16:creationId xmlns:a16="http://schemas.microsoft.com/office/drawing/2014/main" id="{07941BC9-682F-4255-E8CD-4AA9F3701055}"/>
              </a:ext>
            </a:extLst>
          </p:cNvPr>
          <p:cNvSpPr/>
          <p:nvPr/>
        </p:nvSpPr>
        <p:spPr>
          <a:xfrm rot="155565">
            <a:off x="3808424" y="3154798"/>
            <a:ext cx="1059493" cy="292608"/>
          </a:xfrm>
          <a:prstGeom prst="rect">
            <a:avLst/>
          </a:prstGeom>
          <a:solidFill>
            <a:srgbClr val="9BAD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latin typeface="Calibri" panose="020F0502020204030204" pitchFamily="34" charset="0"/>
            </a:endParaRPr>
          </a:p>
        </p:txBody>
      </p:sp>
      <p:sp>
        <p:nvSpPr>
          <p:cNvPr id="25" name="Rectangle 24">
            <a:extLst>
              <a:ext uri="{FF2B5EF4-FFF2-40B4-BE49-F238E27FC236}">
                <a16:creationId xmlns:a16="http://schemas.microsoft.com/office/drawing/2014/main" id="{1FFA0CEA-E570-FD81-FC61-9B3663FD3D47}"/>
              </a:ext>
            </a:extLst>
          </p:cNvPr>
          <p:cNvSpPr/>
          <p:nvPr/>
        </p:nvSpPr>
        <p:spPr>
          <a:xfrm rot="155565">
            <a:off x="1350401" y="3437660"/>
            <a:ext cx="1227594" cy="292608"/>
          </a:xfrm>
          <a:prstGeom prst="rect">
            <a:avLst/>
          </a:prstGeom>
          <a:solidFill>
            <a:srgbClr val="9BAD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latin typeface="Calibri" panose="020F0502020204030204" pitchFamily="34" charset="0"/>
            </a:endParaRPr>
          </a:p>
        </p:txBody>
      </p:sp>
      <p:sp>
        <p:nvSpPr>
          <p:cNvPr id="26" name="Rectangle 25">
            <a:extLst>
              <a:ext uri="{FF2B5EF4-FFF2-40B4-BE49-F238E27FC236}">
                <a16:creationId xmlns:a16="http://schemas.microsoft.com/office/drawing/2014/main" id="{81379931-F57A-6CA3-2FCC-A12CF75C8DB7}"/>
              </a:ext>
            </a:extLst>
          </p:cNvPr>
          <p:cNvSpPr/>
          <p:nvPr/>
        </p:nvSpPr>
        <p:spPr>
          <a:xfrm rot="155565">
            <a:off x="2940437" y="3512131"/>
            <a:ext cx="1085050" cy="292608"/>
          </a:xfrm>
          <a:prstGeom prst="rect">
            <a:avLst/>
          </a:prstGeom>
          <a:solidFill>
            <a:srgbClr val="9BAD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latin typeface="Calibri" panose="020F0502020204030204" pitchFamily="34" charset="0"/>
            </a:endParaRPr>
          </a:p>
        </p:txBody>
      </p:sp>
      <p:sp>
        <p:nvSpPr>
          <p:cNvPr id="8" name="ZoneTexte 7">
            <a:extLst>
              <a:ext uri="{FF2B5EF4-FFF2-40B4-BE49-F238E27FC236}">
                <a16:creationId xmlns:a16="http://schemas.microsoft.com/office/drawing/2014/main" id="{0B43D7F3-7F91-254F-4BD3-B66C7E178588}"/>
              </a:ext>
            </a:extLst>
          </p:cNvPr>
          <p:cNvSpPr txBox="1"/>
          <p:nvPr/>
        </p:nvSpPr>
        <p:spPr>
          <a:xfrm rot="165532">
            <a:off x="880326" y="2645939"/>
            <a:ext cx="4098731" cy="1938992"/>
          </a:xfrm>
          <a:prstGeom prst="rect">
            <a:avLst/>
          </a:prstGeom>
          <a:noFill/>
        </p:spPr>
        <p:txBody>
          <a:bodyPr wrap="square" rtlCol="0">
            <a:spAutoFit/>
          </a:bodyPr>
          <a:lstStyle/>
          <a:p>
            <a:pPr algn="ctr"/>
            <a:r>
              <a:rPr lang="fr-CA" sz="2400" b="1" dirty="0">
                <a:solidFill>
                  <a:srgbClr val="2F5CEE"/>
                </a:solidFill>
                <a:latin typeface="Calibri" panose="020F0502020204030204" pitchFamily="34" charset="0"/>
                <a:ea typeface="Calibri" panose="020F0502020204030204" pitchFamily="34" charset="0"/>
                <a:cs typeface="Calibri" panose="020F0502020204030204" pitchFamily="34" charset="0"/>
              </a:rPr>
              <a:t>Prendre des décisions et s’affirmer avec </a:t>
            </a:r>
            <a:r>
              <a:rPr lang="fr-CA" sz="2400" b="1" dirty="0">
                <a:solidFill>
                  <a:schemeClr val="bg1"/>
                </a:solidFill>
                <a:latin typeface="Calibri" panose="020F0502020204030204" pitchFamily="34" charset="0"/>
                <a:ea typeface="Calibri" panose="020F0502020204030204" pitchFamily="34" charset="0"/>
                <a:cs typeface="Calibri" panose="020F0502020204030204" pitchFamily="34" charset="0"/>
              </a:rPr>
              <a:t>calme</a:t>
            </a:r>
            <a:r>
              <a:rPr lang="fr-CA" sz="2400" b="1" dirty="0">
                <a:solidFill>
                  <a:srgbClr val="2F5CEE"/>
                </a:solidFill>
                <a:latin typeface="Calibri" panose="020F0502020204030204" pitchFamily="34" charset="0"/>
                <a:ea typeface="Calibri" panose="020F0502020204030204" pitchFamily="34" charset="0"/>
                <a:cs typeface="Calibri" panose="020F0502020204030204" pitchFamily="34" charset="0"/>
              </a:rPr>
              <a:t>, </a:t>
            </a:r>
            <a:r>
              <a:rPr lang="fr-CA" sz="2400" b="1" dirty="0">
                <a:solidFill>
                  <a:schemeClr val="bg1"/>
                </a:solidFill>
                <a:latin typeface="Calibri" panose="020F0502020204030204" pitchFamily="34" charset="0"/>
                <a:ea typeface="Calibri" panose="020F0502020204030204" pitchFamily="34" charset="0"/>
                <a:cs typeface="Calibri" panose="020F0502020204030204" pitchFamily="34" charset="0"/>
              </a:rPr>
              <a:t>respect</a:t>
            </a:r>
            <a:r>
              <a:rPr lang="fr-CA" sz="2400" b="1" dirty="0">
                <a:solidFill>
                  <a:srgbClr val="2F5CEE"/>
                </a:solidFill>
                <a:latin typeface="Calibri" panose="020F0502020204030204" pitchFamily="34" charset="0"/>
                <a:ea typeface="Calibri" panose="020F0502020204030204" pitchFamily="34" charset="0"/>
                <a:cs typeface="Calibri" panose="020F0502020204030204" pitchFamily="34" charset="0"/>
              </a:rPr>
              <a:t>, </a:t>
            </a:r>
            <a:r>
              <a:rPr lang="fr-CA" sz="2400" b="1" dirty="0">
                <a:solidFill>
                  <a:schemeClr val="bg1"/>
                </a:solidFill>
                <a:latin typeface="Calibri" panose="020F0502020204030204" pitchFamily="34" charset="0"/>
                <a:ea typeface="Calibri" panose="020F0502020204030204" pitchFamily="34" charset="0"/>
                <a:cs typeface="Calibri" panose="020F0502020204030204" pitchFamily="34" charset="0"/>
              </a:rPr>
              <a:t>confiance</a:t>
            </a:r>
            <a:r>
              <a:rPr lang="fr-CA" sz="2400" b="1" dirty="0">
                <a:solidFill>
                  <a:srgbClr val="2F5CEE"/>
                </a:solidFill>
                <a:latin typeface="Calibri" panose="020F0502020204030204" pitchFamily="34" charset="0"/>
                <a:ea typeface="Calibri" panose="020F0502020204030204" pitchFamily="34" charset="0"/>
                <a:cs typeface="Calibri" panose="020F0502020204030204" pitchFamily="34" charset="0"/>
              </a:rPr>
              <a:t> et </a:t>
            </a:r>
            <a:r>
              <a:rPr lang="fr-CA" sz="2400" b="1" dirty="0">
                <a:solidFill>
                  <a:schemeClr val="bg1"/>
                </a:solidFill>
                <a:latin typeface="Calibri" panose="020F0502020204030204" pitchFamily="34" charset="0"/>
                <a:ea typeface="Calibri" panose="020F0502020204030204" pitchFamily="34" charset="0"/>
                <a:cs typeface="Calibri" panose="020F0502020204030204" pitchFamily="34" charset="0"/>
              </a:rPr>
              <a:t>courage</a:t>
            </a:r>
            <a:r>
              <a:rPr lang="fr-CA" sz="2400" b="1" dirty="0">
                <a:solidFill>
                  <a:srgbClr val="2F5CEE"/>
                </a:solidFill>
                <a:latin typeface="Calibri" panose="020F0502020204030204" pitchFamily="34" charset="0"/>
                <a:ea typeface="Calibri" panose="020F0502020204030204" pitchFamily="34" charset="0"/>
                <a:cs typeface="Calibri" panose="020F0502020204030204" pitchFamily="34" charset="0"/>
              </a:rPr>
              <a:t>, en présence de pressions sociales.</a:t>
            </a:r>
          </a:p>
        </p:txBody>
      </p:sp>
    </p:spTree>
    <p:extLst>
      <p:ext uri="{BB962C8B-B14F-4D97-AF65-F5344CB8AC3E}">
        <p14:creationId xmlns:p14="http://schemas.microsoft.com/office/powerpoint/2010/main" val="3464972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p:bldP spid="15" grpId="0" animBg="1"/>
      <p:bldP spid="16" grpId="0"/>
      <p:bldP spid="17" grpId="0" animBg="1"/>
      <p:bldP spid="18" grpId="0"/>
      <p:bldP spid="19" grpId="0" animBg="1"/>
      <p:bldP spid="20" grpId="0"/>
      <p:bldP spid="21" grpId="0" animBg="1"/>
      <p:bldP spid="22" grpId="0"/>
      <p:bldP spid="23" grpId="0" animBg="1"/>
      <p:bldP spid="24" grpId="0" animBg="1"/>
      <p:bldP spid="25" grpId="0" animBg="1"/>
      <p:bldP spid="26" grpId="0" animBg="1"/>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FF2B5EF4-FFF2-40B4-BE49-F238E27FC236}">
                <a16:creationId xmlns:a16="http://schemas.microsoft.com/office/drawing/2014/main" id="{705CF8F0-A9C7-2C83-5D8B-0893C714CC4F}"/>
              </a:ext>
            </a:extLst>
          </p:cNvPr>
          <p:cNvSpPr>
            <a:spLocks/>
          </p:cNvSpPr>
          <p:nvPr/>
        </p:nvSpPr>
        <p:spPr>
          <a:xfrm>
            <a:off x="-64008" y="-18957"/>
            <a:ext cx="12245394"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5">
              <a:alphaModFix amt="10999"/>
            </a:blip>
            <a:stretch>
              <a:fillRect l="436" t="-38185" b="-38185"/>
            </a:stretch>
          </a:blipFill>
        </p:spPr>
        <p:txBody>
          <a:bodyPr/>
          <a:lstStyle/>
          <a:p>
            <a:endParaRPr lang="fr-CA" sz="1200">
              <a:latin typeface="Calibri" panose="020F0502020204030204" pitchFamily="34" charset="0"/>
            </a:endParaRPr>
          </a:p>
        </p:txBody>
      </p:sp>
      <p:sp>
        <p:nvSpPr>
          <p:cNvPr id="3" name="Freeform 12">
            <a:extLst>
              <a:ext uri="{FF2B5EF4-FFF2-40B4-BE49-F238E27FC236}">
                <a16:creationId xmlns:a16="http://schemas.microsoft.com/office/drawing/2014/main" id="{DF618A79-74B5-D865-CB6D-E1C3F6C69CFA}"/>
              </a:ext>
            </a:extLst>
          </p:cNvPr>
          <p:cNvSpPr/>
          <p:nvPr/>
        </p:nvSpPr>
        <p:spPr>
          <a:xfrm>
            <a:off x="10107597" y="5950614"/>
            <a:ext cx="2073789" cy="908697"/>
          </a:xfrm>
          <a:custGeom>
            <a:avLst/>
            <a:gdLst/>
            <a:ahLst/>
            <a:cxnLst/>
            <a:rect l="l" t="t" r="r" b="b"/>
            <a:pathLst>
              <a:path w="3110683" h="1363045">
                <a:moveTo>
                  <a:pt x="0" y="0"/>
                </a:moveTo>
                <a:lnTo>
                  <a:pt x="3110683" y="0"/>
                </a:lnTo>
                <a:lnTo>
                  <a:pt x="3110683" y="1363045"/>
                </a:lnTo>
                <a:lnTo>
                  <a:pt x="0" y="136304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CA" sz="1200">
              <a:latin typeface="Calibri" panose="020F0502020204030204" pitchFamily="34" charset="0"/>
            </a:endParaRPr>
          </a:p>
        </p:txBody>
      </p:sp>
      <p:sp>
        <p:nvSpPr>
          <p:cNvPr id="4" name="Slide Number Placeholder 2">
            <a:extLst>
              <a:ext uri="{FF2B5EF4-FFF2-40B4-BE49-F238E27FC236}">
                <a16:creationId xmlns:a16="http://schemas.microsoft.com/office/drawing/2014/main" id="{65168A03-3401-CE48-5B34-C21996A8923C}"/>
              </a:ext>
            </a:extLst>
          </p:cNvPr>
          <p:cNvSpPr txBox="1">
            <a:spLocks/>
          </p:cNvSpPr>
          <p:nvPr>
            <p:custDataLst>
              <p:tags r:id="rId1"/>
            </p:custDataLst>
          </p:nvPr>
        </p:nvSpPr>
        <p:spPr>
          <a:xfrm>
            <a:off x="10160000" y="127000"/>
            <a:ext cx="1828800" cy="243417"/>
          </a:xfrm>
          <a:prstGeom prst="rect">
            <a:avLst/>
          </a:prstGeom>
        </p:spPr>
        <p:txBody>
          <a:bodyPr/>
          <a:lstStyle>
            <a:defPPr>
              <a:defRPr lang="en-US"/>
            </a:defPPr>
            <a:lvl1pPr marL="0" algn="r" defTabSz="914400" rtl="0" eaLnBrk="1" latinLnBrk="0" hangingPunct="1">
              <a:defRPr sz="1800" kern="1200">
                <a:solidFill>
                  <a:srgbClr val="2F5CE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45B74D-6A0D-CF46-9BFB-933D6D9953E9}" type="slidenum">
              <a:rPr lang="en-US" sz="1867" b="1">
                <a:latin typeface="Calibri" panose="020F0502020204030204" pitchFamily="34" charset="0"/>
              </a:rPr>
              <a:pPr/>
              <a:t>19</a:t>
            </a:fld>
            <a:endParaRPr lang="en-US" sz="1867" b="1">
              <a:latin typeface="Calibri" panose="020F0502020204030204" pitchFamily="34" charset="0"/>
            </a:endParaRPr>
          </a:p>
        </p:txBody>
      </p:sp>
      <p:sp>
        <p:nvSpPr>
          <p:cNvPr id="5" name="Titre 5">
            <a:extLst>
              <a:ext uri="{FF2B5EF4-FFF2-40B4-BE49-F238E27FC236}">
                <a16:creationId xmlns:a16="http://schemas.microsoft.com/office/drawing/2014/main" id="{33E13EDA-087E-5A34-D113-B4EB5EE75E65}"/>
              </a:ext>
            </a:extLst>
          </p:cNvPr>
          <p:cNvSpPr txBox="1">
            <a:spLocks/>
          </p:cNvSpPr>
          <p:nvPr>
            <p:custDataLst>
              <p:tags r:id="rId2"/>
            </p:custDataLst>
          </p:nvPr>
        </p:nvSpPr>
        <p:spPr>
          <a:xfrm>
            <a:off x="553839" y="1178804"/>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CA" sz="2800" b="1" dirty="0">
                <a:solidFill>
                  <a:srgbClr val="336699"/>
                </a:solidFill>
                <a:latin typeface="Calibri" panose="020F0502020204030204" pitchFamily="34" charset="0"/>
                <a:ea typeface="Calibri" panose="020F0502020204030204" pitchFamily="34" charset="0"/>
                <a:cs typeface="Calibri" panose="020F0502020204030204" pitchFamily="34" charset="0"/>
              </a:rPr>
              <a:t>Stratégies pour mieux composer avec les pressions et s’affirmer!</a:t>
            </a:r>
          </a:p>
        </p:txBody>
      </p:sp>
      <p:sp>
        <p:nvSpPr>
          <p:cNvPr id="6" name="ZoneTexte 5">
            <a:extLst>
              <a:ext uri="{FF2B5EF4-FFF2-40B4-BE49-F238E27FC236}">
                <a16:creationId xmlns:a16="http://schemas.microsoft.com/office/drawing/2014/main" id="{292B2EF6-B427-1659-8470-A633F65235D9}"/>
              </a:ext>
            </a:extLst>
          </p:cNvPr>
          <p:cNvSpPr txBox="1"/>
          <p:nvPr/>
        </p:nvSpPr>
        <p:spPr>
          <a:xfrm>
            <a:off x="595891" y="1995352"/>
            <a:ext cx="4625333" cy="646331"/>
          </a:xfrm>
          <a:prstGeom prst="rect">
            <a:avLst/>
          </a:prstGeom>
          <a:solidFill>
            <a:srgbClr val="FFFFFF"/>
          </a:solidFill>
          <a:ln w="28575">
            <a:solidFill>
              <a:srgbClr val="0038FF"/>
            </a:solidFill>
          </a:ln>
        </p:spPr>
        <p:txBody>
          <a:bodyPr wrap="square" rtlCol="0">
            <a:spAutoFit/>
          </a:bodyPr>
          <a:lstStyle/>
          <a:p>
            <a:pPr algn="ctr"/>
            <a:r>
              <a:rPr lang="fr-CA" b="1" dirty="0">
                <a:solidFill>
                  <a:srgbClr val="0038FF"/>
                </a:solidFill>
                <a:latin typeface="Calibri" panose="020F0502020204030204" pitchFamily="34" charset="0"/>
                <a:ea typeface="Calibri" panose="020F0502020204030204" pitchFamily="34" charset="0"/>
                <a:cs typeface="Calibri" panose="020F0502020204030204" pitchFamily="34" charset="0"/>
              </a:rPr>
              <a:t>T’arrêter, respirer, te recentrer </a:t>
            </a:r>
          </a:p>
          <a:p>
            <a:pPr algn="ctr"/>
            <a:r>
              <a:rPr lang="fr-CA" b="1" dirty="0">
                <a:solidFill>
                  <a:srgbClr val="0038FF"/>
                </a:solidFill>
                <a:latin typeface="Calibri" panose="020F0502020204030204" pitchFamily="34" charset="0"/>
                <a:ea typeface="Calibri" panose="020F0502020204030204" pitchFamily="34" charset="0"/>
                <a:cs typeface="Calibri" panose="020F0502020204030204" pitchFamily="34" charset="0"/>
              </a:rPr>
              <a:t>(utiliser la pause PRESSE-TOI PAS!)</a:t>
            </a:r>
          </a:p>
        </p:txBody>
      </p:sp>
      <p:sp>
        <p:nvSpPr>
          <p:cNvPr id="7" name="ZoneTexte 6">
            <a:extLst>
              <a:ext uri="{FF2B5EF4-FFF2-40B4-BE49-F238E27FC236}">
                <a16:creationId xmlns:a16="http://schemas.microsoft.com/office/drawing/2014/main" id="{D5675026-FFE7-7FA3-17B6-74DE1BE808DB}"/>
              </a:ext>
            </a:extLst>
          </p:cNvPr>
          <p:cNvSpPr txBox="1"/>
          <p:nvPr/>
        </p:nvSpPr>
        <p:spPr>
          <a:xfrm>
            <a:off x="595890" y="2830400"/>
            <a:ext cx="4625333" cy="369332"/>
          </a:xfrm>
          <a:prstGeom prst="rect">
            <a:avLst/>
          </a:prstGeom>
          <a:solidFill>
            <a:srgbClr val="FFFFFF"/>
          </a:solidFill>
          <a:ln w="28575">
            <a:solidFill>
              <a:srgbClr val="0038FF"/>
            </a:solidFill>
          </a:ln>
        </p:spPr>
        <p:txBody>
          <a:bodyPr wrap="square" rtlCol="0">
            <a:spAutoFit/>
          </a:bodyPr>
          <a:lstStyle/>
          <a:p>
            <a:pPr algn="ctr"/>
            <a:r>
              <a:rPr lang="fr-CA" b="1">
                <a:solidFill>
                  <a:srgbClr val="0038FF"/>
                </a:solidFill>
                <a:latin typeface="Calibri" panose="020F0502020204030204" pitchFamily="34" charset="0"/>
                <a:ea typeface="Calibri" panose="020F0502020204030204" pitchFamily="34" charset="0"/>
                <a:cs typeface="Calibri" panose="020F0502020204030204" pitchFamily="34" charset="0"/>
              </a:rPr>
              <a:t>Être à l’écoute de toi, d’abord </a:t>
            </a:r>
          </a:p>
        </p:txBody>
      </p:sp>
      <p:sp>
        <p:nvSpPr>
          <p:cNvPr id="8" name="ZoneTexte 7">
            <a:extLst>
              <a:ext uri="{FF2B5EF4-FFF2-40B4-BE49-F238E27FC236}">
                <a16:creationId xmlns:a16="http://schemas.microsoft.com/office/drawing/2014/main" id="{C7FD21DC-F6BA-48E7-D0B3-0742DBF49AB4}"/>
              </a:ext>
            </a:extLst>
          </p:cNvPr>
          <p:cNvSpPr txBox="1"/>
          <p:nvPr/>
        </p:nvSpPr>
        <p:spPr>
          <a:xfrm>
            <a:off x="595889" y="3388449"/>
            <a:ext cx="4625333" cy="646331"/>
          </a:xfrm>
          <a:prstGeom prst="rect">
            <a:avLst/>
          </a:prstGeom>
          <a:solidFill>
            <a:srgbClr val="FFFFFF"/>
          </a:solidFill>
          <a:ln w="28575">
            <a:solidFill>
              <a:srgbClr val="0038FF"/>
            </a:solidFill>
          </a:ln>
        </p:spPr>
        <p:txBody>
          <a:bodyPr wrap="square" rtlCol="0">
            <a:spAutoFit/>
          </a:bodyPr>
          <a:lstStyle/>
          <a:p>
            <a:pPr algn="ctr"/>
            <a:r>
              <a:rPr lang="fr-CA" b="1">
                <a:solidFill>
                  <a:srgbClr val="0038FF"/>
                </a:solidFill>
                <a:latin typeface="Calibri" panose="020F0502020204030204" pitchFamily="34" charset="0"/>
                <a:ea typeface="Calibri" panose="020F0502020204030204" pitchFamily="34" charset="0"/>
                <a:cs typeface="Calibri" panose="020F0502020204030204" pitchFamily="34" charset="0"/>
              </a:rPr>
              <a:t>Te respecter toi-même : tes besoins, sentiments, goûts, valeurs, droits</a:t>
            </a:r>
          </a:p>
        </p:txBody>
      </p:sp>
      <p:sp>
        <p:nvSpPr>
          <p:cNvPr id="9" name="ZoneTexte 8">
            <a:extLst>
              <a:ext uri="{FF2B5EF4-FFF2-40B4-BE49-F238E27FC236}">
                <a16:creationId xmlns:a16="http://schemas.microsoft.com/office/drawing/2014/main" id="{AE2A3F73-8629-6301-A6D2-2AB499FF3BEF}"/>
              </a:ext>
            </a:extLst>
          </p:cNvPr>
          <p:cNvSpPr txBox="1"/>
          <p:nvPr/>
        </p:nvSpPr>
        <p:spPr>
          <a:xfrm>
            <a:off x="595889" y="4223497"/>
            <a:ext cx="4625333" cy="646331"/>
          </a:xfrm>
          <a:prstGeom prst="rect">
            <a:avLst/>
          </a:prstGeom>
          <a:solidFill>
            <a:srgbClr val="FFFFFF"/>
          </a:solidFill>
          <a:ln w="28575">
            <a:solidFill>
              <a:srgbClr val="0038FF"/>
            </a:solidFill>
          </a:ln>
        </p:spPr>
        <p:txBody>
          <a:bodyPr wrap="square" rtlCol="0">
            <a:spAutoFit/>
          </a:bodyPr>
          <a:lstStyle/>
          <a:p>
            <a:pPr algn="ctr"/>
            <a:r>
              <a:rPr lang="fr-CA" b="1">
                <a:solidFill>
                  <a:srgbClr val="0038FF"/>
                </a:solidFill>
                <a:latin typeface="Calibri" panose="020F0502020204030204" pitchFamily="34" charset="0"/>
                <a:ea typeface="Calibri" panose="020F0502020204030204" pitchFamily="34" charset="0"/>
                <a:cs typeface="Calibri" panose="020F0502020204030204" pitchFamily="34" charset="0"/>
              </a:rPr>
              <a:t>Respecter les autres : leurs besoins, sentiments, goûts, valeurs, droits </a:t>
            </a:r>
          </a:p>
        </p:txBody>
      </p:sp>
      <p:sp>
        <p:nvSpPr>
          <p:cNvPr id="10" name="ZoneTexte 9">
            <a:extLst>
              <a:ext uri="{FF2B5EF4-FFF2-40B4-BE49-F238E27FC236}">
                <a16:creationId xmlns:a16="http://schemas.microsoft.com/office/drawing/2014/main" id="{018A6129-5583-048C-F8F8-ECF4460EDFCC}"/>
              </a:ext>
            </a:extLst>
          </p:cNvPr>
          <p:cNvSpPr txBox="1"/>
          <p:nvPr/>
        </p:nvSpPr>
        <p:spPr>
          <a:xfrm>
            <a:off x="595889" y="5021678"/>
            <a:ext cx="4625333" cy="646331"/>
          </a:xfrm>
          <a:prstGeom prst="rect">
            <a:avLst/>
          </a:prstGeom>
          <a:solidFill>
            <a:srgbClr val="FFFFFF"/>
          </a:solidFill>
          <a:ln w="28575">
            <a:solidFill>
              <a:srgbClr val="0038FF"/>
            </a:solidFill>
          </a:ln>
        </p:spPr>
        <p:txBody>
          <a:bodyPr wrap="square" rtlCol="0">
            <a:spAutoFit/>
          </a:bodyPr>
          <a:lstStyle/>
          <a:p>
            <a:pPr algn="ctr"/>
            <a:r>
              <a:rPr lang="fr-CA" b="1" dirty="0">
                <a:solidFill>
                  <a:srgbClr val="0038FF"/>
                </a:solidFill>
                <a:latin typeface="Calibri" panose="020F0502020204030204" pitchFamily="34" charset="0"/>
                <a:ea typeface="Calibri" panose="020F0502020204030204" pitchFamily="34" charset="0"/>
                <a:cs typeface="Calibri" panose="020F0502020204030204" pitchFamily="34" charset="0"/>
              </a:rPr>
              <a:t>Poser des questions, t’informer, tenter de comprendre</a:t>
            </a:r>
          </a:p>
        </p:txBody>
      </p:sp>
      <p:sp>
        <p:nvSpPr>
          <p:cNvPr id="11" name="ZoneTexte 10">
            <a:extLst>
              <a:ext uri="{FF2B5EF4-FFF2-40B4-BE49-F238E27FC236}">
                <a16:creationId xmlns:a16="http://schemas.microsoft.com/office/drawing/2014/main" id="{ABD02A87-CDDF-FD86-58C0-84CFAB8AFFDD}"/>
              </a:ext>
            </a:extLst>
          </p:cNvPr>
          <p:cNvSpPr txBox="1"/>
          <p:nvPr/>
        </p:nvSpPr>
        <p:spPr>
          <a:xfrm>
            <a:off x="5375153" y="1995352"/>
            <a:ext cx="4625333" cy="646331"/>
          </a:xfrm>
          <a:prstGeom prst="rect">
            <a:avLst/>
          </a:prstGeom>
          <a:solidFill>
            <a:srgbClr val="FFFFFF"/>
          </a:solidFill>
          <a:ln w="28575">
            <a:solidFill>
              <a:srgbClr val="0038FF"/>
            </a:solidFill>
          </a:ln>
        </p:spPr>
        <p:txBody>
          <a:bodyPr wrap="square" rtlCol="0">
            <a:spAutoFit/>
          </a:bodyPr>
          <a:lstStyle/>
          <a:p>
            <a:pPr algn="ctr"/>
            <a:r>
              <a:rPr lang="fr-CA" b="1">
                <a:solidFill>
                  <a:srgbClr val="0038FF"/>
                </a:solidFill>
                <a:latin typeface="Calibri" panose="020F0502020204030204" pitchFamily="34" charset="0"/>
                <a:ea typeface="Calibri" panose="020F0502020204030204" pitchFamily="34" charset="0"/>
                <a:cs typeface="Calibri" panose="020F0502020204030204" pitchFamily="34" charset="0"/>
              </a:rPr>
              <a:t>Remettre en question les idées reçues, ne pas tout avaler</a:t>
            </a:r>
          </a:p>
        </p:txBody>
      </p:sp>
      <p:sp>
        <p:nvSpPr>
          <p:cNvPr id="12" name="ZoneTexte 11">
            <a:extLst>
              <a:ext uri="{FF2B5EF4-FFF2-40B4-BE49-F238E27FC236}">
                <a16:creationId xmlns:a16="http://schemas.microsoft.com/office/drawing/2014/main" id="{9106C794-174B-DB0F-72E2-96DEA7CCD286}"/>
              </a:ext>
            </a:extLst>
          </p:cNvPr>
          <p:cNvSpPr txBox="1"/>
          <p:nvPr/>
        </p:nvSpPr>
        <p:spPr>
          <a:xfrm>
            <a:off x="5375153" y="2803000"/>
            <a:ext cx="4625333" cy="646331"/>
          </a:xfrm>
          <a:prstGeom prst="rect">
            <a:avLst/>
          </a:prstGeom>
          <a:solidFill>
            <a:srgbClr val="FFFFFF"/>
          </a:solidFill>
          <a:ln w="28575">
            <a:solidFill>
              <a:srgbClr val="0038FF"/>
            </a:solidFill>
          </a:ln>
        </p:spPr>
        <p:txBody>
          <a:bodyPr wrap="square" rtlCol="0">
            <a:spAutoFit/>
          </a:bodyPr>
          <a:lstStyle/>
          <a:p>
            <a:pPr algn="ctr"/>
            <a:r>
              <a:rPr lang="fr-CA" b="1">
                <a:solidFill>
                  <a:srgbClr val="0038FF"/>
                </a:solidFill>
                <a:latin typeface="Calibri" panose="020F0502020204030204" pitchFamily="34" charset="0"/>
                <a:ea typeface="Calibri" panose="020F0502020204030204" pitchFamily="34" charset="0"/>
                <a:cs typeface="Calibri" panose="020F0502020204030204" pitchFamily="34" charset="0"/>
              </a:rPr>
              <a:t>Dans l’incertitude, te donner du temps avant de faire des choix</a:t>
            </a:r>
          </a:p>
        </p:txBody>
      </p:sp>
      <p:sp>
        <p:nvSpPr>
          <p:cNvPr id="13" name="ZoneTexte 12">
            <a:extLst>
              <a:ext uri="{FF2B5EF4-FFF2-40B4-BE49-F238E27FC236}">
                <a16:creationId xmlns:a16="http://schemas.microsoft.com/office/drawing/2014/main" id="{41C2E72F-CBA8-15C4-CE74-0235BAF9D0EC}"/>
              </a:ext>
            </a:extLst>
          </p:cNvPr>
          <p:cNvSpPr txBox="1"/>
          <p:nvPr/>
        </p:nvSpPr>
        <p:spPr>
          <a:xfrm>
            <a:off x="5375153" y="3610648"/>
            <a:ext cx="4625333" cy="369332"/>
          </a:xfrm>
          <a:prstGeom prst="rect">
            <a:avLst/>
          </a:prstGeom>
          <a:solidFill>
            <a:srgbClr val="FFFFFF"/>
          </a:solidFill>
          <a:ln w="28575">
            <a:solidFill>
              <a:srgbClr val="0038FF"/>
            </a:solidFill>
          </a:ln>
        </p:spPr>
        <p:txBody>
          <a:bodyPr wrap="square" rtlCol="0">
            <a:spAutoFit/>
          </a:bodyPr>
          <a:lstStyle/>
          <a:p>
            <a:pPr algn="ctr"/>
            <a:r>
              <a:rPr lang="fr-CA" b="1">
                <a:solidFill>
                  <a:srgbClr val="0038FF"/>
                </a:solidFill>
                <a:latin typeface="Calibri" panose="020F0502020204030204" pitchFamily="34" charset="0"/>
                <a:ea typeface="Calibri" panose="020F0502020204030204" pitchFamily="34" charset="0"/>
                <a:cs typeface="Calibri" panose="020F0502020204030204" pitchFamily="34" charset="0"/>
              </a:rPr>
              <a:t>Faire preuve de confiance et de courage</a:t>
            </a:r>
          </a:p>
        </p:txBody>
      </p:sp>
      <p:sp>
        <p:nvSpPr>
          <p:cNvPr id="14" name="ZoneTexte 13">
            <a:extLst>
              <a:ext uri="{FF2B5EF4-FFF2-40B4-BE49-F238E27FC236}">
                <a16:creationId xmlns:a16="http://schemas.microsoft.com/office/drawing/2014/main" id="{F3C11EFE-53D4-C222-ADFB-8DC4010622E4}"/>
              </a:ext>
            </a:extLst>
          </p:cNvPr>
          <p:cNvSpPr txBox="1"/>
          <p:nvPr/>
        </p:nvSpPr>
        <p:spPr>
          <a:xfrm>
            <a:off x="5375152" y="4151373"/>
            <a:ext cx="4625333" cy="646331"/>
          </a:xfrm>
          <a:prstGeom prst="rect">
            <a:avLst/>
          </a:prstGeom>
          <a:solidFill>
            <a:srgbClr val="FFFFFF"/>
          </a:solidFill>
          <a:ln w="28575">
            <a:solidFill>
              <a:srgbClr val="0038FF"/>
            </a:solidFill>
          </a:ln>
        </p:spPr>
        <p:txBody>
          <a:bodyPr wrap="square" rtlCol="0">
            <a:spAutoFit/>
          </a:bodyPr>
          <a:lstStyle/>
          <a:p>
            <a:pPr algn="ctr"/>
            <a:r>
              <a:rPr lang="fr-CA" b="1" dirty="0">
                <a:solidFill>
                  <a:srgbClr val="0038FF"/>
                </a:solidFill>
                <a:latin typeface="Calibri" panose="020F0502020204030204" pitchFamily="34" charset="0"/>
                <a:ea typeface="Calibri" panose="020F0502020204030204" pitchFamily="34" charset="0"/>
                <a:cs typeface="Calibri" panose="020F0502020204030204" pitchFamily="34" charset="0"/>
              </a:rPr>
              <a:t>Affronter ta peur de déplaire aux autres, </a:t>
            </a:r>
          </a:p>
          <a:p>
            <a:pPr algn="ctr"/>
            <a:r>
              <a:rPr lang="fr-CA" b="1" dirty="0">
                <a:solidFill>
                  <a:srgbClr val="0038FF"/>
                </a:solidFill>
                <a:latin typeface="Calibri" panose="020F0502020204030204" pitchFamily="34" charset="0"/>
                <a:ea typeface="Calibri" panose="020F0502020204030204" pitchFamily="34" charset="0"/>
                <a:cs typeface="Calibri" panose="020F0502020204030204" pitchFamily="34" charset="0"/>
              </a:rPr>
              <a:t>dire non</a:t>
            </a:r>
          </a:p>
        </p:txBody>
      </p:sp>
      <p:sp>
        <p:nvSpPr>
          <p:cNvPr id="15" name="ZoneTexte 14">
            <a:extLst>
              <a:ext uri="{FF2B5EF4-FFF2-40B4-BE49-F238E27FC236}">
                <a16:creationId xmlns:a16="http://schemas.microsoft.com/office/drawing/2014/main" id="{0FE3EBB2-E9A9-B06F-96D3-C3C5AE6FDD91}"/>
              </a:ext>
            </a:extLst>
          </p:cNvPr>
          <p:cNvSpPr txBox="1"/>
          <p:nvPr/>
        </p:nvSpPr>
        <p:spPr>
          <a:xfrm>
            <a:off x="5375153" y="4918071"/>
            <a:ext cx="4625333" cy="369332"/>
          </a:xfrm>
          <a:prstGeom prst="rect">
            <a:avLst/>
          </a:prstGeom>
          <a:solidFill>
            <a:srgbClr val="FFFFFF"/>
          </a:solidFill>
          <a:ln w="28575">
            <a:solidFill>
              <a:srgbClr val="0038FF"/>
            </a:solidFill>
          </a:ln>
        </p:spPr>
        <p:txBody>
          <a:bodyPr wrap="square" rtlCol="0">
            <a:spAutoFit/>
          </a:bodyPr>
          <a:lstStyle/>
          <a:p>
            <a:pPr algn="ctr"/>
            <a:r>
              <a:rPr lang="fr-CA" b="1">
                <a:solidFill>
                  <a:srgbClr val="0038FF"/>
                </a:solidFill>
                <a:latin typeface="Calibri" panose="020F0502020204030204" pitchFamily="34" charset="0"/>
                <a:ea typeface="Calibri" panose="020F0502020204030204" pitchFamily="34" charset="0"/>
                <a:cs typeface="Calibri" panose="020F0502020204030204" pitchFamily="34" charset="0"/>
              </a:rPr>
              <a:t>Communiquer avec calme et honnêteté</a:t>
            </a:r>
          </a:p>
        </p:txBody>
      </p:sp>
      <p:sp>
        <p:nvSpPr>
          <p:cNvPr id="16" name="ZoneTexte 15">
            <a:extLst>
              <a:ext uri="{FF2B5EF4-FFF2-40B4-BE49-F238E27FC236}">
                <a16:creationId xmlns:a16="http://schemas.microsoft.com/office/drawing/2014/main" id="{6D5EFF56-BB1A-48C4-1521-80BC4C84A601}"/>
              </a:ext>
            </a:extLst>
          </p:cNvPr>
          <p:cNvSpPr txBox="1"/>
          <p:nvPr/>
        </p:nvSpPr>
        <p:spPr>
          <a:xfrm>
            <a:off x="5375152" y="5418162"/>
            <a:ext cx="4625333" cy="646331"/>
          </a:xfrm>
          <a:prstGeom prst="rect">
            <a:avLst/>
          </a:prstGeom>
          <a:solidFill>
            <a:srgbClr val="FFFFFF"/>
          </a:solidFill>
          <a:ln w="28575">
            <a:solidFill>
              <a:srgbClr val="0038FF"/>
            </a:solidFill>
          </a:ln>
        </p:spPr>
        <p:txBody>
          <a:bodyPr wrap="square" rtlCol="0">
            <a:spAutoFit/>
          </a:bodyPr>
          <a:lstStyle/>
          <a:p>
            <a:pPr algn="ctr"/>
            <a:r>
              <a:rPr lang="fr-CA" b="1">
                <a:solidFill>
                  <a:srgbClr val="0038FF"/>
                </a:solidFill>
                <a:latin typeface="Calibri" panose="020F0502020204030204" pitchFamily="34" charset="0"/>
                <a:ea typeface="Calibri" panose="020F0502020204030204" pitchFamily="34" charset="0"/>
                <a:cs typeface="Calibri" panose="020F0502020204030204" pitchFamily="34" charset="0"/>
              </a:rPr>
              <a:t>Utiliser l’humour pour dédramatiser, sans banaliser</a:t>
            </a:r>
          </a:p>
        </p:txBody>
      </p:sp>
      <p:sp>
        <p:nvSpPr>
          <p:cNvPr id="17" name="Freeform 3">
            <a:extLst>
              <a:ext uri="{FF2B5EF4-FFF2-40B4-BE49-F238E27FC236}">
                <a16:creationId xmlns:a16="http://schemas.microsoft.com/office/drawing/2014/main" id="{B4C5C648-D454-5BE4-A127-C0C25FBC4AAB}"/>
              </a:ext>
            </a:extLst>
          </p:cNvPr>
          <p:cNvSpPr/>
          <p:nvPr/>
        </p:nvSpPr>
        <p:spPr>
          <a:xfrm>
            <a:off x="4885601" y="1788143"/>
            <a:ext cx="489551" cy="461665"/>
          </a:xfrm>
          <a:custGeom>
            <a:avLst/>
            <a:gdLst/>
            <a:ahLst/>
            <a:cxnLst/>
            <a:rect l="l" t="t" r="r" b="b"/>
            <a:pathLst>
              <a:path w="4388462" h="4377490">
                <a:moveTo>
                  <a:pt x="0" y="0"/>
                </a:moveTo>
                <a:lnTo>
                  <a:pt x="4388462" y="0"/>
                </a:lnTo>
                <a:lnTo>
                  <a:pt x="4388462" y="4377490"/>
                </a:lnTo>
                <a:lnTo>
                  <a:pt x="0" y="4377490"/>
                </a:lnTo>
                <a:lnTo>
                  <a:pt x="0" y="0"/>
                </a:lnTo>
                <a:close/>
              </a:path>
            </a:pathLst>
          </a:custGeom>
          <a:blipFill>
            <a:blip r:embed="rId8">
              <a:extLst>
                <a:ext uri="{96DAC541-7B7A-43D3-8B79-37D633B846F1}">
                  <asvg:svgBlip xmlns:asvg="http://schemas.microsoft.com/office/drawing/2016/SVG/main" r:embed="rId9"/>
                </a:ext>
              </a:extLst>
            </a:blip>
            <a:stretch>
              <a:fillRect l="5460"/>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CA">
              <a:latin typeface="Calibri" panose="020F0502020204030204" pitchFamily="34" charset="0"/>
            </a:endParaRPr>
          </a:p>
        </p:txBody>
      </p:sp>
      <p:sp>
        <p:nvSpPr>
          <p:cNvPr id="18" name="Freeform 13">
            <a:extLst>
              <a:ext uri="{FF2B5EF4-FFF2-40B4-BE49-F238E27FC236}">
                <a16:creationId xmlns:a16="http://schemas.microsoft.com/office/drawing/2014/main" id="{C1FB83AD-2256-4A29-1B62-DACC6F39BFB5}"/>
              </a:ext>
            </a:extLst>
          </p:cNvPr>
          <p:cNvSpPr/>
          <p:nvPr/>
        </p:nvSpPr>
        <p:spPr>
          <a:xfrm>
            <a:off x="9728097" y="3195273"/>
            <a:ext cx="431903" cy="386352"/>
          </a:xfrm>
          <a:custGeom>
            <a:avLst/>
            <a:gdLst/>
            <a:ahLst/>
            <a:cxnLst/>
            <a:rect l="l" t="t" r="r" b="b"/>
            <a:pathLst>
              <a:path w="3214523" h="3076567">
                <a:moveTo>
                  <a:pt x="0" y="0"/>
                </a:moveTo>
                <a:lnTo>
                  <a:pt x="3214524" y="0"/>
                </a:lnTo>
                <a:lnTo>
                  <a:pt x="3214524" y="3076567"/>
                </a:lnTo>
                <a:lnTo>
                  <a:pt x="0" y="3076567"/>
                </a:lnTo>
                <a:lnTo>
                  <a:pt x="0" y="0"/>
                </a:lnTo>
                <a:close/>
              </a:path>
            </a:pathLst>
          </a:custGeom>
          <a:blipFill>
            <a:blip r:embed="rId10">
              <a:extLst>
                <a:ext uri="{96DAC541-7B7A-43D3-8B79-37D633B846F1}">
                  <asvg:svgBlip xmlns:asvg="http://schemas.microsoft.com/office/drawing/2016/SVG/main" r:embed="rId11"/>
                </a:ext>
              </a:extLst>
            </a:blip>
            <a:stretch>
              <a:fillRect l="2009" r="-1" b="1635"/>
            </a:stretch>
          </a:blipFill>
        </p:spPr>
        <p:txBody>
          <a:bodyPr/>
          <a:lstStyle/>
          <a:p>
            <a:endParaRPr lang="fr-CA" sz="1200">
              <a:latin typeface="Calibri" panose="020F0502020204030204" pitchFamily="34" charset="0"/>
            </a:endParaRPr>
          </a:p>
        </p:txBody>
      </p:sp>
      <p:sp>
        <p:nvSpPr>
          <p:cNvPr id="19" name="Freeform 13">
            <a:extLst>
              <a:ext uri="{FF2B5EF4-FFF2-40B4-BE49-F238E27FC236}">
                <a16:creationId xmlns:a16="http://schemas.microsoft.com/office/drawing/2014/main" id="{9B73EE85-E0F4-55E5-BC7B-EC6877C20CF3}"/>
              </a:ext>
            </a:extLst>
          </p:cNvPr>
          <p:cNvSpPr/>
          <p:nvPr/>
        </p:nvSpPr>
        <p:spPr>
          <a:xfrm>
            <a:off x="393187" y="5418162"/>
            <a:ext cx="431903" cy="386352"/>
          </a:xfrm>
          <a:custGeom>
            <a:avLst/>
            <a:gdLst/>
            <a:ahLst/>
            <a:cxnLst/>
            <a:rect l="l" t="t" r="r" b="b"/>
            <a:pathLst>
              <a:path w="3214523" h="3076567">
                <a:moveTo>
                  <a:pt x="0" y="0"/>
                </a:moveTo>
                <a:lnTo>
                  <a:pt x="3214524" y="0"/>
                </a:lnTo>
                <a:lnTo>
                  <a:pt x="3214524" y="3076567"/>
                </a:lnTo>
                <a:lnTo>
                  <a:pt x="0" y="3076567"/>
                </a:lnTo>
                <a:lnTo>
                  <a:pt x="0" y="0"/>
                </a:lnTo>
                <a:close/>
              </a:path>
            </a:pathLst>
          </a:custGeom>
          <a:blipFill>
            <a:blip r:embed="rId12">
              <a:extLst>
                <a:ext uri="{96DAC541-7B7A-43D3-8B79-37D633B846F1}">
                  <asvg:svgBlip xmlns:asvg="http://schemas.microsoft.com/office/drawing/2016/SVG/main" r:embed="rId13"/>
                </a:ext>
              </a:extLst>
            </a:blip>
            <a:stretch>
              <a:fillRect l="2009" r="-1" b="1635"/>
            </a:stretch>
          </a:blipFill>
        </p:spPr>
        <p:txBody>
          <a:bodyPr/>
          <a:lstStyle/>
          <a:p>
            <a:endParaRPr lang="fr-CA" sz="1200">
              <a:latin typeface="Calibri" panose="020F0502020204030204" pitchFamily="34" charset="0"/>
            </a:endParaRPr>
          </a:p>
        </p:txBody>
      </p:sp>
      <p:sp>
        <p:nvSpPr>
          <p:cNvPr id="20" name="Freeform 3">
            <a:extLst>
              <a:ext uri="{FF2B5EF4-FFF2-40B4-BE49-F238E27FC236}">
                <a16:creationId xmlns:a16="http://schemas.microsoft.com/office/drawing/2014/main" id="{BF85CD29-BF03-DF48-E4EE-AA6870B512B4}"/>
              </a:ext>
            </a:extLst>
          </p:cNvPr>
          <p:cNvSpPr/>
          <p:nvPr/>
        </p:nvSpPr>
        <p:spPr>
          <a:xfrm>
            <a:off x="5130376" y="4020614"/>
            <a:ext cx="489551" cy="461665"/>
          </a:xfrm>
          <a:custGeom>
            <a:avLst/>
            <a:gdLst/>
            <a:ahLst/>
            <a:cxnLst/>
            <a:rect l="l" t="t" r="r" b="b"/>
            <a:pathLst>
              <a:path w="4388462" h="4377490">
                <a:moveTo>
                  <a:pt x="0" y="0"/>
                </a:moveTo>
                <a:lnTo>
                  <a:pt x="4388462" y="0"/>
                </a:lnTo>
                <a:lnTo>
                  <a:pt x="4388462" y="4377490"/>
                </a:lnTo>
                <a:lnTo>
                  <a:pt x="0" y="4377490"/>
                </a:lnTo>
                <a:lnTo>
                  <a:pt x="0" y="0"/>
                </a:lnTo>
                <a:close/>
              </a:path>
            </a:pathLst>
          </a:custGeom>
          <a:blipFill>
            <a:blip r:embed="rId14">
              <a:extLst>
                <a:ext uri="{96DAC541-7B7A-43D3-8B79-37D633B846F1}">
                  <asvg:svgBlip xmlns:asvg="http://schemas.microsoft.com/office/drawing/2016/SVG/main" r:embed="rId15"/>
                </a:ext>
              </a:extLst>
            </a:blip>
            <a:stretch>
              <a:fillRect l="5460"/>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CA">
              <a:latin typeface="Calibri" panose="020F0502020204030204" pitchFamily="34" charset="0"/>
            </a:endParaRPr>
          </a:p>
        </p:txBody>
      </p:sp>
      <p:sp>
        <p:nvSpPr>
          <p:cNvPr id="21" name="Titre 5">
            <a:extLst>
              <a:ext uri="{FF2B5EF4-FFF2-40B4-BE49-F238E27FC236}">
                <a16:creationId xmlns:a16="http://schemas.microsoft.com/office/drawing/2014/main" id="{F673ADB6-2C1C-B77B-B618-1FDB0203CAA7}"/>
              </a:ext>
            </a:extLst>
          </p:cNvPr>
          <p:cNvSpPr txBox="1">
            <a:spLocks/>
          </p:cNvSpPr>
          <p:nvPr>
            <p:custDataLst>
              <p:tags r:id="rId3"/>
            </p:custDataLst>
          </p:nvPr>
        </p:nvSpPr>
        <p:spPr>
          <a:xfrm>
            <a:off x="553839" y="486999"/>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CA" sz="5400" b="1">
                <a:solidFill>
                  <a:srgbClr val="0038FF"/>
                </a:solidFill>
                <a:latin typeface="Calibri" panose="020F0502020204030204" pitchFamily="34" charset="0"/>
                <a:ea typeface="Calibri" panose="020F0502020204030204" pitchFamily="34" charset="0"/>
                <a:cs typeface="Calibri" panose="020F0502020204030204" pitchFamily="34" charset="0"/>
              </a:rPr>
              <a:t>À toi de jouer!</a:t>
            </a:r>
          </a:p>
        </p:txBody>
      </p:sp>
    </p:spTree>
    <p:extLst>
      <p:ext uri="{BB962C8B-B14F-4D97-AF65-F5344CB8AC3E}">
        <p14:creationId xmlns:p14="http://schemas.microsoft.com/office/powerpoint/2010/main" val="4040952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AF6996-0CE4-9C9B-305E-12F25523AE1D}"/>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3B508EBB-8CCB-8CD4-FAAA-63B920483285}"/>
              </a:ext>
            </a:extLst>
          </p:cNvPr>
          <p:cNvSpPr>
            <a:spLocks noGrp="1" noRot="1" noMove="1" noResize="1" noEditPoints="1" noAdjustHandles="1" noChangeArrowheads="1" noChangeShapeType="1"/>
          </p:cNvSpPr>
          <p:nvPr/>
        </p:nvSpPr>
        <p:spPr>
          <a:xfrm>
            <a:off x="16681"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alphaModFix amt="10999"/>
            </a:blip>
            <a:stretch>
              <a:fillRect t="-38185" b="-38185"/>
            </a:stretch>
          </a:blipFill>
        </p:spPr>
        <p:txBody>
          <a:bodyPr/>
          <a:lstStyle/>
          <a:p>
            <a:endParaRPr lang="fr-CA" sz="1200">
              <a:latin typeface="Calibri" panose="020F0502020204030204" pitchFamily="34" charset="0"/>
            </a:endParaRPr>
          </a:p>
        </p:txBody>
      </p:sp>
      <p:sp>
        <p:nvSpPr>
          <p:cNvPr id="6" name="Freeform 6">
            <a:extLst>
              <a:ext uri="{FF2B5EF4-FFF2-40B4-BE49-F238E27FC236}">
                <a16:creationId xmlns:a16="http://schemas.microsoft.com/office/drawing/2014/main" id="{D913C278-8533-690F-E8BD-A8F133E6716F}"/>
              </a:ext>
            </a:extLst>
          </p:cNvPr>
          <p:cNvSpPr/>
          <p:nvPr/>
        </p:nvSpPr>
        <p:spPr>
          <a:xfrm>
            <a:off x="406400" y="2118490"/>
            <a:ext cx="925995" cy="863600"/>
          </a:xfrm>
          <a:custGeom>
            <a:avLst/>
            <a:gdLst/>
            <a:ahLst/>
            <a:cxnLst/>
            <a:rect l="l" t="t" r="r" b="b"/>
            <a:pathLst>
              <a:path w="1388992" h="1634108">
                <a:moveTo>
                  <a:pt x="0" y="0"/>
                </a:moveTo>
                <a:lnTo>
                  <a:pt x="1388992" y="0"/>
                </a:lnTo>
                <a:lnTo>
                  <a:pt x="1388992" y="1634108"/>
                </a:lnTo>
                <a:lnTo>
                  <a:pt x="0" y="163410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CA" sz="1200">
              <a:solidFill>
                <a:srgbClr val="0038FF"/>
              </a:solidFill>
              <a:latin typeface="Calibri" panose="020F0502020204030204" pitchFamily="34" charset="0"/>
            </a:endParaRPr>
          </a:p>
        </p:txBody>
      </p:sp>
      <p:sp>
        <p:nvSpPr>
          <p:cNvPr id="8" name="Freeform 10">
            <a:extLst>
              <a:ext uri="{FF2B5EF4-FFF2-40B4-BE49-F238E27FC236}">
                <a16:creationId xmlns:a16="http://schemas.microsoft.com/office/drawing/2014/main" id="{B1E7A6FE-3353-A967-402D-1ACB2649934A}"/>
              </a:ext>
            </a:extLst>
          </p:cNvPr>
          <p:cNvSpPr/>
          <p:nvPr/>
        </p:nvSpPr>
        <p:spPr>
          <a:xfrm>
            <a:off x="10115171" y="5932944"/>
            <a:ext cx="2093510" cy="949981"/>
          </a:xfrm>
          <a:custGeom>
            <a:avLst/>
            <a:gdLst/>
            <a:ahLst/>
            <a:cxnLst/>
            <a:rect l="l" t="t" r="r" b="b"/>
            <a:pathLst>
              <a:path w="3110683" h="1363045">
                <a:moveTo>
                  <a:pt x="0" y="0"/>
                </a:moveTo>
                <a:lnTo>
                  <a:pt x="3110683" y="0"/>
                </a:lnTo>
                <a:lnTo>
                  <a:pt x="3110683" y="1363045"/>
                </a:lnTo>
                <a:lnTo>
                  <a:pt x="0" y="136304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CA" sz="1200">
              <a:latin typeface="Calibri" panose="020F0502020204030204" pitchFamily="34" charset="0"/>
            </a:endParaRPr>
          </a:p>
        </p:txBody>
      </p:sp>
      <p:sp>
        <p:nvSpPr>
          <p:cNvPr id="9" name="ZoneTexte 8">
            <a:extLst>
              <a:ext uri="{FF2B5EF4-FFF2-40B4-BE49-F238E27FC236}">
                <a16:creationId xmlns:a16="http://schemas.microsoft.com/office/drawing/2014/main" id="{7AF3A09A-2EB2-3053-C517-0DF76F9A6BCF}"/>
              </a:ext>
            </a:extLst>
          </p:cNvPr>
          <p:cNvSpPr txBox="1"/>
          <p:nvPr/>
        </p:nvSpPr>
        <p:spPr>
          <a:xfrm>
            <a:off x="406400" y="496458"/>
            <a:ext cx="6494866" cy="1446550"/>
          </a:xfrm>
          <a:prstGeom prst="rect">
            <a:avLst/>
          </a:prstGeom>
          <a:noFill/>
        </p:spPr>
        <p:txBody>
          <a:bodyPr wrap="square" rtlCol="0">
            <a:spAutoFit/>
          </a:bodyPr>
          <a:lstStyle/>
          <a:p>
            <a:r>
              <a:rPr lang="fr-CA" sz="4400" b="1">
                <a:solidFill>
                  <a:srgbClr val="0038FF"/>
                </a:solidFill>
                <a:latin typeface="Calibri" panose="020F0502020204030204" pitchFamily="34" charset="0"/>
              </a:rPr>
              <a:t>À la fin de l’atelier, </a:t>
            </a:r>
          </a:p>
          <a:p>
            <a:r>
              <a:rPr lang="fr-CA" sz="4400" b="1">
                <a:solidFill>
                  <a:srgbClr val="0038FF"/>
                </a:solidFill>
                <a:latin typeface="Calibri" panose="020F0502020204030204" pitchFamily="34" charset="0"/>
              </a:rPr>
              <a:t>tu seras en mesure…</a:t>
            </a:r>
            <a:endParaRPr lang="en-US" sz="4400" b="1">
              <a:solidFill>
                <a:srgbClr val="0038FF"/>
              </a:solidFill>
              <a:latin typeface="Calibri" panose="020F0502020204030204" pitchFamily="34" charset="0"/>
            </a:endParaRPr>
          </a:p>
        </p:txBody>
      </p:sp>
      <p:sp>
        <p:nvSpPr>
          <p:cNvPr id="10" name="Freeform 6">
            <a:extLst>
              <a:ext uri="{FF2B5EF4-FFF2-40B4-BE49-F238E27FC236}">
                <a16:creationId xmlns:a16="http://schemas.microsoft.com/office/drawing/2014/main" id="{9164C76F-C851-E884-5A2F-778D29D082C0}"/>
              </a:ext>
            </a:extLst>
          </p:cNvPr>
          <p:cNvSpPr/>
          <p:nvPr/>
        </p:nvSpPr>
        <p:spPr>
          <a:xfrm>
            <a:off x="406400" y="3114032"/>
            <a:ext cx="925995" cy="863600"/>
          </a:xfrm>
          <a:custGeom>
            <a:avLst/>
            <a:gdLst/>
            <a:ahLst/>
            <a:cxnLst/>
            <a:rect l="l" t="t" r="r" b="b"/>
            <a:pathLst>
              <a:path w="1388992" h="1634108">
                <a:moveTo>
                  <a:pt x="0" y="0"/>
                </a:moveTo>
                <a:lnTo>
                  <a:pt x="1388992" y="0"/>
                </a:lnTo>
                <a:lnTo>
                  <a:pt x="1388992" y="1634108"/>
                </a:lnTo>
                <a:lnTo>
                  <a:pt x="0" y="163410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CA" sz="1200">
              <a:solidFill>
                <a:srgbClr val="0038FF"/>
              </a:solidFill>
              <a:latin typeface="Calibri" panose="020F0502020204030204" pitchFamily="34" charset="0"/>
            </a:endParaRPr>
          </a:p>
        </p:txBody>
      </p:sp>
      <p:sp>
        <p:nvSpPr>
          <p:cNvPr id="11" name="Freeform 6">
            <a:extLst>
              <a:ext uri="{FF2B5EF4-FFF2-40B4-BE49-F238E27FC236}">
                <a16:creationId xmlns:a16="http://schemas.microsoft.com/office/drawing/2014/main" id="{C3824C78-D969-DF27-170C-CA6F56181168}"/>
              </a:ext>
            </a:extLst>
          </p:cNvPr>
          <p:cNvSpPr/>
          <p:nvPr/>
        </p:nvSpPr>
        <p:spPr>
          <a:xfrm>
            <a:off x="406400" y="4204756"/>
            <a:ext cx="925995" cy="863600"/>
          </a:xfrm>
          <a:custGeom>
            <a:avLst/>
            <a:gdLst/>
            <a:ahLst/>
            <a:cxnLst/>
            <a:rect l="l" t="t" r="r" b="b"/>
            <a:pathLst>
              <a:path w="1388992" h="1634108">
                <a:moveTo>
                  <a:pt x="0" y="0"/>
                </a:moveTo>
                <a:lnTo>
                  <a:pt x="1388992" y="0"/>
                </a:lnTo>
                <a:lnTo>
                  <a:pt x="1388992" y="1634108"/>
                </a:lnTo>
                <a:lnTo>
                  <a:pt x="0" y="163410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CA" sz="1200">
              <a:solidFill>
                <a:srgbClr val="0038FF"/>
              </a:solidFill>
              <a:latin typeface="Calibri" panose="020F0502020204030204" pitchFamily="34" charset="0"/>
            </a:endParaRPr>
          </a:p>
        </p:txBody>
      </p:sp>
      <p:sp>
        <p:nvSpPr>
          <p:cNvPr id="12" name="Freeform 6">
            <a:extLst>
              <a:ext uri="{FF2B5EF4-FFF2-40B4-BE49-F238E27FC236}">
                <a16:creationId xmlns:a16="http://schemas.microsoft.com/office/drawing/2014/main" id="{CEE8E752-17A1-2AB4-A952-671EDEB59013}"/>
              </a:ext>
            </a:extLst>
          </p:cNvPr>
          <p:cNvSpPr/>
          <p:nvPr/>
        </p:nvSpPr>
        <p:spPr>
          <a:xfrm>
            <a:off x="406400" y="5295480"/>
            <a:ext cx="925995" cy="863600"/>
          </a:xfrm>
          <a:custGeom>
            <a:avLst/>
            <a:gdLst/>
            <a:ahLst/>
            <a:cxnLst/>
            <a:rect l="l" t="t" r="r" b="b"/>
            <a:pathLst>
              <a:path w="1388992" h="1634108">
                <a:moveTo>
                  <a:pt x="0" y="0"/>
                </a:moveTo>
                <a:lnTo>
                  <a:pt x="1388992" y="0"/>
                </a:lnTo>
                <a:lnTo>
                  <a:pt x="1388992" y="1634108"/>
                </a:lnTo>
                <a:lnTo>
                  <a:pt x="0" y="163410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CA" sz="1200">
              <a:solidFill>
                <a:srgbClr val="0038FF"/>
              </a:solidFill>
              <a:latin typeface="Calibri" panose="020F0502020204030204" pitchFamily="34" charset="0"/>
            </a:endParaRPr>
          </a:p>
        </p:txBody>
      </p:sp>
      <p:sp>
        <p:nvSpPr>
          <p:cNvPr id="13" name="ZoneTexte 12">
            <a:extLst>
              <a:ext uri="{FF2B5EF4-FFF2-40B4-BE49-F238E27FC236}">
                <a16:creationId xmlns:a16="http://schemas.microsoft.com/office/drawing/2014/main" id="{3B7F1576-74B6-3969-AF71-1CD597A2DDC7}"/>
              </a:ext>
            </a:extLst>
          </p:cNvPr>
          <p:cNvSpPr txBox="1"/>
          <p:nvPr/>
        </p:nvSpPr>
        <p:spPr>
          <a:xfrm>
            <a:off x="1422400" y="2252814"/>
            <a:ext cx="10566400" cy="512897"/>
          </a:xfrm>
          <a:prstGeom prst="rect">
            <a:avLst/>
          </a:prstGeom>
          <a:noFill/>
        </p:spPr>
        <p:txBody>
          <a:bodyPr wrap="square" lIns="60960" tIns="30480" rIns="60960" bIns="30480" rtlCol="0" anchor="t">
            <a:spAutoFit/>
          </a:bodyPr>
          <a:lstStyle/>
          <a:p>
            <a:r>
              <a:rPr lang="fr-CA" sz="2933">
                <a:latin typeface="Calibri" panose="020F0502020204030204" pitchFamily="34" charset="0"/>
                <a:cs typeface="Arial"/>
              </a:rPr>
              <a:t>de comprendre ce que sont les pressions sociales;</a:t>
            </a:r>
          </a:p>
        </p:txBody>
      </p:sp>
      <p:sp>
        <p:nvSpPr>
          <p:cNvPr id="14" name="ZoneTexte 13">
            <a:extLst>
              <a:ext uri="{FF2B5EF4-FFF2-40B4-BE49-F238E27FC236}">
                <a16:creationId xmlns:a16="http://schemas.microsoft.com/office/drawing/2014/main" id="{0724E310-00A0-A91B-6096-9B66B0A9CA7C}"/>
              </a:ext>
            </a:extLst>
          </p:cNvPr>
          <p:cNvSpPr txBox="1"/>
          <p:nvPr/>
        </p:nvSpPr>
        <p:spPr>
          <a:xfrm>
            <a:off x="1422400" y="3137125"/>
            <a:ext cx="10172192" cy="964238"/>
          </a:xfrm>
          <a:prstGeom prst="rect">
            <a:avLst/>
          </a:prstGeom>
          <a:noFill/>
        </p:spPr>
        <p:txBody>
          <a:bodyPr wrap="square" lIns="60960" tIns="30480" rIns="60960" bIns="30480" rtlCol="0" anchor="t">
            <a:spAutoFit/>
          </a:bodyPr>
          <a:lstStyle/>
          <a:p>
            <a:r>
              <a:rPr lang="fr-CA" sz="2933">
                <a:latin typeface="Calibri" panose="020F0502020204030204" pitchFamily="34" charset="0"/>
                <a:cs typeface="Arial"/>
              </a:rPr>
              <a:t>de reconnaître l’influence des pressions sociales sur toi, ta santé et ton bien-être;</a:t>
            </a:r>
          </a:p>
        </p:txBody>
      </p:sp>
      <p:sp>
        <p:nvSpPr>
          <p:cNvPr id="15" name="ZoneTexte 14">
            <a:extLst>
              <a:ext uri="{FF2B5EF4-FFF2-40B4-BE49-F238E27FC236}">
                <a16:creationId xmlns:a16="http://schemas.microsoft.com/office/drawing/2014/main" id="{A5D389EC-C7AA-6284-022A-B635F99C2905}"/>
              </a:ext>
            </a:extLst>
          </p:cNvPr>
          <p:cNvSpPr txBox="1"/>
          <p:nvPr/>
        </p:nvSpPr>
        <p:spPr>
          <a:xfrm>
            <a:off x="1422400" y="4195822"/>
            <a:ext cx="10261600" cy="964238"/>
          </a:xfrm>
          <a:prstGeom prst="rect">
            <a:avLst/>
          </a:prstGeom>
          <a:noFill/>
        </p:spPr>
        <p:txBody>
          <a:bodyPr wrap="square" lIns="60960" tIns="30480" rIns="60960" bIns="30480" rtlCol="0" anchor="t">
            <a:spAutoFit/>
          </a:bodyPr>
          <a:lstStyle/>
          <a:p>
            <a:r>
              <a:rPr lang="fr-CA" sz="2933">
                <a:latin typeface="Calibri" panose="020F0502020204030204" pitchFamily="34" charset="0"/>
                <a:cs typeface="Arial"/>
              </a:rPr>
              <a:t>d’utiliser différentes stratégies pour mieux composer les pressions sociales;</a:t>
            </a:r>
          </a:p>
        </p:txBody>
      </p:sp>
      <p:sp>
        <p:nvSpPr>
          <p:cNvPr id="16" name="ZoneTexte 15">
            <a:extLst>
              <a:ext uri="{FF2B5EF4-FFF2-40B4-BE49-F238E27FC236}">
                <a16:creationId xmlns:a16="http://schemas.microsoft.com/office/drawing/2014/main" id="{F630F627-0B78-2386-1E2A-E9859481D9A4}"/>
              </a:ext>
            </a:extLst>
          </p:cNvPr>
          <p:cNvSpPr txBox="1"/>
          <p:nvPr/>
        </p:nvSpPr>
        <p:spPr>
          <a:xfrm>
            <a:off x="1422400" y="5470831"/>
            <a:ext cx="10261600" cy="512897"/>
          </a:xfrm>
          <a:prstGeom prst="rect">
            <a:avLst/>
          </a:prstGeom>
          <a:noFill/>
        </p:spPr>
        <p:txBody>
          <a:bodyPr wrap="square" lIns="60960" tIns="30480" rIns="60960" bIns="30480" rtlCol="0" anchor="t">
            <a:spAutoFit/>
          </a:bodyPr>
          <a:lstStyle/>
          <a:p>
            <a:r>
              <a:rPr lang="fr-CA" sz="2933">
                <a:latin typeface="Calibri" panose="020F0502020204030204" pitchFamily="34" charset="0"/>
                <a:cs typeface="Arial"/>
              </a:rPr>
              <a:t>de t’affirmer avec calme, respect, confiance et courage.</a:t>
            </a:r>
          </a:p>
        </p:txBody>
      </p:sp>
      <p:sp>
        <p:nvSpPr>
          <p:cNvPr id="22" name="Slide Number Placeholder 2">
            <a:extLst>
              <a:ext uri="{FF2B5EF4-FFF2-40B4-BE49-F238E27FC236}">
                <a16:creationId xmlns:a16="http://schemas.microsoft.com/office/drawing/2014/main" id="{E302C8F0-BC7F-C211-48F4-C1AF8615BC6E}"/>
              </a:ext>
            </a:extLst>
          </p:cNvPr>
          <p:cNvSpPr txBox="1">
            <a:spLocks/>
          </p:cNvSpPr>
          <p:nvPr>
            <p:custDataLst>
              <p:tags r:id="rId1"/>
            </p:custDataLst>
          </p:nvPr>
        </p:nvSpPr>
        <p:spPr>
          <a:xfrm>
            <a:off x="10160000" y="127000"/>
            <a:ext cx="1828800" cy="243417"/>
          </a:xfrm>
          <a:prstGeom prst="rect">
            <a:avLst/>
          </a:prstGeom>
        </p:spPr>
        <p:txBody>
          <a:bodyPr/>
          <a:lstStyle>
            <a:defPPr>
              <a:defRPr lang="en-US"/>
            </a:defPPr>
            <a:lvl1pPr marL="0" algn="r" defTabSz="914400" rtl="0" eaLnBrk="1" latinLnBrk="0" hangingPunct="1">
              <a:defRPr sz="1800" kern="1200">
                <a:solidFill>
                  <a:srgbClr val="2F5CE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45B74D-6A0D-CF46-9BFB-933D6D9953E9}" type="slidenum">
              <a:rPr lang="en-US" sz="1867" b="1">
                <a:latin typeface="Calibri" panose="020F0502020204030204" pitchFamily="34" charset="0"/>
              </a:rPr>
              <a:pPr/>
              <a:t>2</a:t>
            </a:fld>
            <a:endParaRPr lang="en-US" sz="1867" b="1">
              <a:latin typeface="Calibri" panose="020F0502020204030204" pitchFamily="34" charset="0"/>
            </a:endParaRPr>
          </a:p>
        </p:txBody>
      </p:sp>
    </p:spTree>
    <p:extLst>
      <p:ext uri="{BB962C8B-B14F-4D97-AF65-F5344CB8AC3E}">
        <p14:creationId xmlns:p14="http://schemas.microsoft.com/office/powerpoint/2010/main" val="5708618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28377E-D844-C762-2F14-80F30A7E09A0}"/>
            </a:ext>
          </a:extLst>
        </p:cNvPr>
        <p:cNvGrpSpPr/>
        <p:nvPr/>
      </p:nvGrpSpPr>
      <p:grpSpPr>
        <a:xfrm>
          <a:off x="0" y="0"/>
          <a:ext cx="0" cy="0"/>
          <a:chOff x="0" y="0"/>
          <a:chExt cx="0" cy="0"/>
        </a:xfrm>
      </p:grpSpPr>
      <p:sp>
        <p:nvSpPr>
          <p:cNvPr id="7" name="Freeform 2">
            <a:extLst>
              <a:ext uri="{FF2B5EF4-FFF2-40B4-BE49-F238E27FC236}">
                <a16:creationId xmlns:a16="http://schemas.microsoft.com/office/drawing/2014/main" id="{D9904E4C-21AA-1BB8-CAF8-95991B2E380A}"/>
              </a:ext>
            </a:extLst>
          </p:cNvPr>
          <p:cNvSpPr>
            <a:spLocks noGrp="1" noRot="1" noMove="1" noResize="1" noEditPoints="1" noAdjustHandles="1" noChangeArrowheads="1" noChangeShapeType="1"/>
          </p:cNvSpPr>
          <p:nvPr/>
        </p:nvSpPr>
        <p:spPr>
          <a:xfrm>
            <a:off x="16681"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5">
              <a:alphaModFix amt="10999"/>
            </a:blip>
            <a:stretch>
              <a:fillRect t="-38185" b="-38185"/>
            </a:stretch>
          </a:blipFill>
        </p:spPr>
        <p:txBody>
          <a:bodyPr/>
          <a:lstStyle/>
          <a:p>
            <a:endParaRPr lang="fr-CA" sz="1200">
              <a:latin typeface="Calibri" panose="020F0502020204030204" pitchFamily="34" charset="0"/>
            </a:endParaRPr>
          </a:p>
        </p:txBody>
      </p:sp>
      <p:sp>
        <p:nvSpPr>
          <p:cNvPr id="9" name="Freeform 9">
            <a:extLst>
              <a:ext uri="{FF2B5EF4-FFF2-40B4-BE49-F238E27FC236}">
                <a16:creationId xmlns:a16="http://schemas.microsoft.com/office/drawing/2014/main" id="{1A9BBE70-35C6-3AC1-8DE3-6B05831D59A9}"/>
              </a:ext>
            </a:extLst>
          </p:cNvPr>
          <p:cNvSpPr/>
          <p:nvPr/>
        </p:nvSpPr>
        <p:spPr>
          <a:xfrm>
            <a:off x="10118212" y="5949304"/>
            <a:ext cx="2073789" cy="908697"/>
          </a:xfrm>
          <a:custGeom>
            <a:avLst/>
            <a:gdLst/>
            <a:ahLst/>
            <a:cxnLst/>
            <a:rect l="l" t="t" r="r" b="b"/>
            <a:pathLst>
              <a:path w="3110683" h="1363045">
                <a:moveTo>
                  <a:pt x="0" y="0"/>
                </a:moveTo>
                <a:lnTo>
                  <a:pt x="3110683" y="0"/>
                </a:lnTo>
                <a:lnTo>
                  <a:pt x="3110683" y="1363045"/>
                </a:lnTo>
                <a:lnTo>
                  <a:pt x="0" y="136304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CA" sz="1200">
              <a:latin typeface="Calibri" panose="020F0502020204030204" pitchFamily="34" charset="0"/>
            </a:endParaRPr>
          </a:p>
        </p:txBody>
      </p:sp>
      <p:sp>
        <p:nvSpPr>
          <p:cNvPr id="10" name="ZoneTexte 9">
            <a:extLst>
              <a:ext uri="{FF2B5EF4-FFF2-40B4-BE49-F238E27FC236}">
                <a16:creationId xmlns:a16="http://schemas.microsoft.com/office/drawing/2014/main" id="{50586817-5ADF-A95F-034B-F7437F674035}"/>
              </a:ext>
            </a:extLst>
          </p:cNvPr>
          <p:cNvSpPr txBox="1"/>
          <p:nvPr/>
        </p:nvSpPr>
        <p:spPr>
          <a:xfrm>
            <a:off x="413109" y="533096"/>
            <a:ext cx="8953394" cy="992579"/>
          </a:xfrm>
          <a:prstGeom prst="rect">
            <a:avLst/>
          </a:prstGeom>
          <a:noFill/>
        </p:spPr>
        <p:txBody>
          <a:bodyPr wrap="square" lIns="91440" tIns="45720" rIns="91440" bIns="45720" rtlCol="0" anchor="t">
            <a:spAutoFit/>
          </a:bodyPr>
          <a:lstStyle/>
          <a:p>
            <a:r>
              <a:rPr lang="fr-CA" sz="5850" b="1">
                <a:solidFill>
                  <a:srgbClr val="0038FF"/>
                </a:solidFill>
                <a:latin typeface="Calibri"/>
                <a:ea typeface="Calibri"/>
                <a:cs typeface="Calibri"/>
              </a:rPr>
              <a:t>Capsule éducative – Partie 2</a:t>
            </a:r>
          </a:p>
        </p:txBody>
      </p:sp>
      <p:sp>
        <p:nvSpPr>
          <p:cNvPr id="2" name="Espace réservé du numéro de diapositive 1">
            <a:extLst>
              <a:ext uri="{FF2B5EF4-FFF2-40B4-BE49-F238E27FC236}">
                <a16:creationId xmlns:a16="http://schemas.microsoft.com/office/drawing/2014/main" id="{7539442C-8AAD-A6E3-E558-AECE5DC4FB88}"/>
              </a:ext>
            </a:extLst>
          </p:cNvPr>
          <p:cNvSpPr>
            <a:spLocks noGrp="1"/>
          </p:cNvSpPr>
          <p:nvPr>
            <p:ph type="sldNum" sz="quarter" idx="12"/>
          </p:nvPr>
        </p:nvSpPr>
        <p:spPr/>
        <p:txBody>
          <a:bodyPr/>
          <a:lstStyle/>
          <a:p>
            <a:fld id="{B6F15528-21DE-4FAA-801E-634DDDAF4B2B}" type="slidenum">
              <a:rPr lang="en-US" smtClean="0"/>
              <a:pPr/>
              <a:t>20</a:t>
            </a:fld>
            <a:endParaRPr lang="en-US"/>
          </a:p>
        </p:txBody>
      </p:sp>
      <p:sp>
        <p:nvSpPr>
          <p:cNvPr id="3" name="Slide Number Placeholder 2">
            <a:extLst>
              <a:ext uri="{FF2B5EF4-FFF2-40B4-BE49-F238E27FC236}">
                <a16:creationId xmlns:a16="http://schemas.microsoft.com/office/drawing/2014/main" id="{9DEA3F3A-75E1-1D71-4FE6-BE5AF7FA799D}"/>
              </a:ext>
            </a:extLst>
          </p:cNvPr>
          <p:cNvSpPr txBox="1">
            <a:spLocks/>
          </p:cNvSpPr>
          <p:nvPr>
            <p:custDataLst>
              <p:tags r:id="rId1"/>
            </p:custDataLst>
          </p:nvPr>
        </p:nvSpPr>
        <p:spPr>
          <a:xfrm>
            <a:off x="10160000" y="127000"/>
            <a:ext cx="1828800" cy="243417"/>
          </a:xfrm>
          <a:prstGeom prst="rect">
            <a:avLst/>
          </a:prstGeom>
        </p:spPr>
        <p:txBody>
          <a:bodyPr/>
          <a:lstStyle>
            <a:defPPr>
              <a:defRPr lang="en-US"/>
            </a:defPPr>
            <a:lvl1pPr marL="0" algn="r" defTabSz="914400" rtl="0" eaLnBrk="1" latinLnBrk="0" hangingPunct="1">
              <a:defRPr sz="1800" kern="1200">
                <a:solidFill>
                  <a:srgbClr val="2F5CE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45B74D-6A0D-CF46-9BFB-933D6D9953E9}" type="slidenum">
              <a:rPr lang="en-US" sz="1867" b="1">
                <a:latin typeface="Calibri" panose="020F0502020204030204" pitchFamily="34" charset="0"/>
              </a:rPr>
              <a:pPr/>
              <a:t>20</a:t>
            </a:fld>
            <a:endParaRPr lang="en-US" sz="1867" b="1">
              <a:latin typeface="Calibri" panose="020F0502020204030204" pitchFamily="34" charset="0"/>
            </a:endParaRPr>
          </a:p>
        </p:txBody>
      </p:sp>
      <p:sp>
        <p:nvSpPr>
          <p:cNvPr id="6" name="Rectangle 5">
            <a:extLst>
              <a:ext uri="{FF2B5EF4-FFF2-40B4-BE49-F238E27FC236}">
                <a16:creationId xmlns:a16="http://schemas.microsoft.com/office/drawing/2014/main" id="{25E5AD08-FB1D-240E-D990-4D68AE3E5E26}"/>
              </a:ext>
            </a:extLst>
          </p:cNvPr>
          <p:cNvSpPr/>
          <p:nvPr/>
        </p:nvSpPr>
        <p:spPr>
          <a:xfrm>
            <a:off x="7550573" y="3194416"/>
            <a:ext cx="3604533" cy="1270000"/>
          </a:xfrm>
          <a:prstGeom prst="rect">
            <a:avLst/>
          </a:prstGeom>
          <a:solidFill>
            <a:srgbClr val="0038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sz="1200">
              <a:latin typeface="Calibri" panose="020F0502020204030204" pitchFamily="34" charset="0"/>
            </a:endParaRPr>
          </a:p>
        </p:txBody>
      </p:sp>
      <p:sp>
        <p:nvSpPr>
          <p:cNvPr id="4" name="ZoneTexte 3">
            <a:extLst>
              <a:ext uri="{FF2B5EF4-FFF2-40B4-BE49-F238E27FC236}">
                <a16:creationId xmlns:a16="http://schemas.microsoft.com/office/drawing/2014/main" id="{39010E32-19DE-74C8-432A-91115C7022CA}"/>
              </a:ext>
            </a:extLst>
          </p:cNvPr>
          <p:cNvSpPr txBox="1"/>
          <p:nvPr/>
        </p:nvSpPr>
        <p:spPr>
          <a:xfrm>
            <a:off x="7447839" y="3639588"/>
            <a:ext cx="3810000" cy="379656"/>
          </a:xfrm>
          <a:prstGeom prst="rect">
            <a:avLst/>
          </a:prstGeom>
        </p:spPr>
        <p:txBody>
          <a:bodyPr wrap="square" rtlCol="0">
            <a:spAutoFit/>
          </a:bodyPr>
          <a:lstStyle/>
          <a:p>
            <a:pPr algn="ctr"/>
            <a:r>
              <a:rPr lang="fr-CA" sz="1867" b="1" dirty="0">
                <a:solidFill>
                  <a:schemeClr val="bg1"/>
                </a:solidFill>
                <a:latin typeface="Calibri" panose="020F0502020204030204" pitchFamily="34" charset="0"/>
                <a:hlinkClick r:id="rId8">
                  <a:extLst>
                    <a:ext uri="{A12FA001-AC4F-418D-AE19-62706E023703}">
                      <ahyp:hlinkClr xmlns:ahyp="http://schemas.microsoft.com/office/drawing/2018/hyperlinkcolor" val="tx"/>
                    </a:ext>
                  </a:extLst>
                </a:hlinkClick>
              </a:rPr>
              <a:t>Capsule audio</a:t>
            </a:r>
            <a:endParaRPr lang="fr-CA" sz="1867" b="1" dirty="0">
              <a:solidFill>
                <a:schemeClr val="bg1"/>
              </a:solidFill>
              <a:latin typeface="Calibri" panose="020F0502020204030204" pitchFamily="34" charset="0"/>
            </a:endParaRPr>
          </a:p>
        </p:txBody>
      </p:sp>
      <p:pic>
        <p:nvPicPr>
          <p:cNvPr id="8" name="Graphique 7" descr="Volume avec un remplissage uni">
            <a:extLst>
              <a:ext uri="{FF2B5EF4-FFF2-40B4-BE49-F238E27FC236}">
                <a16:creationId xmlns:a16="http://schemas.microsoft.com/office/drawing/2014/main" id="{E3F059BA-EB58-2444-D754-26D2947E46F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20977103">
            <a:off x="10883667" y="2987605"/>
            <a:ext cx="609600" cy="609600"/>
          </a:xfrm>
          <a:prstGeom prst="rect">
            <a:avLst/>
          </a:prstGeom>
        </p:spPr>
      </p:pic>
      <p:sp>
        <p:nvSpPr>
          <p:cNvPr id="12" name="Freeform 9">
            <a:extLst>
              <a:ext uri="{FF2B5EF4-FFF2-40B4-BE49-F238E27FC236}">
                <a16:creationId xmlns:a16="http://schemas.microsoft.com/office/drawing/2014/main" id="{6A5170AE-9C80-1BC1-79D3-F9F48449A132}"/>
              </a:ext>
            </a:extLst>
          </p:cNvPr>
          <p:cNvSpPr/>
          <p:nvPr/>
        </p:nvSpPr>
        <p:spPr>
          <a:xfrm rot="895534">
            <a:off x="-969506" y="4695463"/>
            <a:ext cx="4206235" cy="2397554"/>
          </a:xfrm>
          <a:custGeom>
            <a:avLst/>
            <a:gdLst/>
            <a:ahLst/>
            <a:cxnLst/>
            <a:rect l="l" t="t" r="r" b="b"/>
            <a:pathLst>
              <a:path w="4206235" h="2397554">
                <a:moveTo>
                  <a:pt x="0" y="0"/>
                </a:moveTo>
                <a:lnTo>
                  <a:pt x="4206235" y="0"/>
                </a:lnTo>
                <a:lnTo>
                  <a:pt x="4206235" y="2397554"/>
                </a:lnTo>
                <a:lnTo>
                  <a:pt x="0" y="2397554"/>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fr-CA">
              <a:latin typeface="Calibri" panose="020F0502020204030204" pitchFamily="34" charset="0"/>
            </a:endParaRPr>
          </a:p>
        </p:txBody>
      </p:sp>
      <p:pic>
        <p:nvPicPr>
          <p:cNvPr id="11" name="Média en ligne 10" title="Atelier 5: Ne presse pas! Je ne suis pas un citron… - Partie 2">
            <a:hlinkClick r:id="" action="ppaction://media"/>
            <a:extLst>
              <a:ext uri="{FF2B5EF4-FFF2-40B4-BE49-F238E27FC236}">
                <a16:creationId xmlns:a16="http://schemas.microsoft.com/office/drawing/2014/main" id="{515A89D0-2046-6128-E009-12849C73B460}"/>
              </a:ext>
            </a:extLst>
          </p:cNvPr>
          <p:cNvPicPr>
            <a:picLocks noRot="1" noChangeAspect="1"/>
          </p:cNvPicPr>
          <p:nvPr>
            <a:videoFile r:link="rId2"/>
          </p:nvPr>
        </p:nvPicPr>
        <p:blipFill>
          <a:blip r:embed="rId13"/>
          <a:stretch>
            <a:fillRect/>
          </a:stretch>
        </p:blipFill>
        <p:spPr>
          <a:xfrm>
            <a:off x="450554" y="1893693"/>
            <a:ext cx="6197925" cy="3491789"/>
          </a:xfrm>
          <a:prstGeom prst="rect">
            <a:avLst/>
          </a:prstGeom>
        </p:spPr>
      </p:pic>
      <p:sp>
        <p:nvSpPr>
          <p:cNvPr id="5" name="ZoneTexte 4">
            <a:extLst>
              <a:ext uri="{FF2B5EF4-FFF2-40B4-BE49-F238E27FC236}">
                <a16:creationId xmlns:a16="http://schemas.microsoft.com/office/drawing/2014/main" id="{6C765B96-EAC8-17AF-4311-0D48ED3782B7}"/>
              </a:ext>
            </a:extLst>
          </p:cNvPr>
          <p:cNvSpPr txBox="1"/>
          <p:nvPr/>
        </p:nvSpPr>
        <p:spPr>
          <a:xfrm>
            <a:off x="3103643" y="5385482"/>
            <a:ext cx="4082142" cy="400110"/>
          </a:xfrm>
          <a:prstGeom prst="rect">
            <a:avLst/>
          </a:prstGeom>
          <a:noFill/>
        </p:spPr>
        <p:txBody>
          <a:bodyPr wrap="square" rtlCol="0">
            <a:spAutoFit/>
          </a:bodyPr>
          <a:lstStyle/>
          <a:p>
            <a:r>
              <a:rPr lang="fr-CA" sz="2000" dirty="0">
                <a:hlinkClick r:id="rId14"/>
              </a:rPr>
              <a:t>https://vimeo.com/1097842184</a:t>
            </a:r>
            <a:r>
              <a:rPr lang="fr-CA" sz="2000" dirty="0"/>
              <a:t> </a:t>
            </a:r>
          </a:p>
        </p:txBody>
      </p:sp>
    </p:spTree>
    <p:extLst>
      <p:ext uri="{BB962C8B-B14F-4D97-AF65-F5344CB8AC3E}">
        <p14:creationId xmlns:p14="http://schemas.microsoft.com/office/powerpoint/2010/main" val="1024867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1"/>
                </p:tgtEl>
              </p:cMediaNode>
            </p:video>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1"/>
                                        </p:tgtEl>
                                      </p:cBhvr>
                                    </p:cmd>
                                  </p:childTnLst>
                                </p:cTn>
                              </p:par>
                            </p:childTnLst>
                          </p:cTn>
                        </p:par>
                      </p:childTnLst>
                    </p:cTn>
                  </p:par>
                </p:childTnLst>
              </p:cTn>
              <p:nextCondLst>
                <p:cond evt="onClick" delay="0">
                  <p:tgtEl>
                    <p:spTgt spid="11"/>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2">
            <a:extLst>
              <a:ext uri="{FF2B5EF4-FFF2-40B4-BE49-F238E27FC236}">
                <a16:creationId xmlns:a16="http://schemas.microsoft.com/office/drawing/2014/main" id="{4FB4A7D5-1A8D-FE0A-6E84-D687034ED65E}"/>
              </a:ext>
            </a:extLst>
          </p:cNvPr>
          <p:cNvSpPr/>
          <p:nvPr/>
        </p:nvSpPr>
        <p:spPr>
          <a:xfrm>
            <a:off x="1517" y="2346545"/>
            <a:ext cx="12192000" cy="4511455"/>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dpi="0" rotWithShape="1">
            <a:blip r:embed="rId5"/>
            <a:srcRect/>
            <a:stretch>
              <a:fillRect t="-110059" b="-58046"/>
            </a:stretch>
          </a:blipFill>
        </p:spPr>
        <p:txBody>
          <a:bodyPr/>
          <a:lstStyle/>
          <a:p>
            <a:endParaRPr lang="fr-CA" sz="1200">
              <a:latin typeface="Calibri" panose="020F0502020204030204" pitchFamily="34" charset="0"/>
            </a:endParaRPr>
          </a:p>
        </p:txBody>
      </p:sp>
      <p:sp>
        <p:nvSpPr>
          <p:cNvPr id="4" name="Slide Number Placeholder 3">
            <a:extLst>
              <a:ext uri="{FF2B5EF4-FFF2-40B4-BE49-F238E27FC236}">
                <a16:creationId xmlns:a16="http://schemas.microsoft.com/office/drawing/2014/main" id="{6C329AB8-9C27-AA4D-8C06-AA273771F191}"/>
              </a:ext>
            </a:extLst>
          </p:cNvPr>
          <p:cNvSpPr>
            <a:spLocks noGrp="1"/>
          </p:cNvSpPr>
          <p:nvPr>
            <p:ph type="sldNum" sz="quarter" idx="12"/>
            <p:custDataLst>
              <p:tags r:id="rId1"/>
            </p:custDataLst>
          </p:nvPr>
        </p:nvSpPr>
        <p:spPr>
          <a:xfrm>
            <a:off x="8610600" y="6356351"/>
            <a:ext cx="2743200" cy="365125"/>
          </a:xfrm>
          <a:prstGeom prst="rect">
            <a:avLst/>
          </a:prstGeom>
        </p:spPr>
        <p:txBody>
          <a:bodyPr/>
          <a:lstStyle/>
          <a:p>
            <a:fld id="{C145B74D-6A0D-CF46-9BFB-933D6D9953E9}" type="slidenum">
              <a:rPr lang="en-US" smtClean="0"/>
              <a:t>21</a:t>
            </a:fld>
            <a:endParaRPr lang="en-US"/>
          </a:p>
        </p:txBody>
      </p:sp>
      <p:sp>
        <p:nvSpPr>
          <p:cNvPr id="2" name="Freeform 9">
            <a:extLst>
              <a:ext uri="{FF2B5EF4-FFF2-40B4-BE49-F238E27FC236}">
                <a16:creationId xmlns:a16="http://schemas.microsoft.com/office/drawing/2014/main" id="{13CC2BA4-A746-2700-7EA0-1DCAC21F793A}"/>
              </a:ext>
            </a:extLst>
          </p:cNvPr>
          <p:cNvSpPr/>
          <p:nvPr/>
        </p:nvSpPr>
        <p:spPr>
          <a:xfrm>
            <a:off x="10118212" y="5949304"/>
            <a:ext cx="2073789" cy="908697"/>
          </a:xfrm>
          <a:custGeom>
            <a:avLst/>
            <a:gdLst/>
            <a:ahLst/>
            <a:cxnLst/>
            <a:rect l="l" t="t" r="r" b="b"/>
            <a:pathLst>
              <a:path w="3110683" h="1363045">
                <a:moveTo>
                  <a:pt x="0" y="0"/>
                </a:moveTo>
                <a:lnTo>
                  <a:pt x="3110683" y="0"/>
                </a:lnTo>
                <a:lnTo>
                  <a:pt x="3110683" y="1363045"/>
                </a:lnTo>
                <a:lnTo>
                  <a:pt x="0" y="136304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CA" sz="1200">
              <a:latin typeface="Calibri" panose="020F0502020204030204" pitchFamily="34" charset="0"/>
            </a:endParaRPr>
          </a:p>
        </p:txBody>
      </p:sp>
      <p:sp>
        <p:nvSpPr>
          <p:cNvPr id="5" name="ZoneTexte 4">
            <a:extLst>
              <a:ext uri="{FF2B5EF4-FFF2-40B4-BE49-F238E27FC236}">
                <a16:creationId xmlns:a16="http://schemas.microsoft.com/office/drawing/2014/main" id="{AEC8E91B-9136-E689-EF50-3928B6C8D5A0}"/>
              </a:ext>
            </a:extLst>
          </p:cNvPr>
          <p:cNvSpPr txBox="1"/>
          <p:nvPr/>
        </p:nvSpPr>
        <p:spPr>
          <a:xfrm>
            <a:off x="660400" y="482600"/>
            <a:ext cx="6494866" cy="995209"/>
          </a:xfrm>
          <a:prstGeom prst="rect">
            <a:avLst/>
          </a:prstGeom>
          <a:noFill/>
        </p:spPr>
        <p:txBody>
          <a:bodyPr wrap="square" rtlCol="0">
            <a:spAutoFit/>
          </a:bodyPr>
          <a:lstStyle/>
          <a:p>
            <a:r>
              <a:rPr lang="fr-CA" sz="5867" b="1">
                <a:solidFill>
                  <a:srgbClr val="0038FF"/>
                </a:solidFill>
                <a:latin typeface="Calibri" panose="020F0502020204030204" pitchFamily="34" charset="0"/>
                <a:ea typeface="Calibri" panose="020F0502020204030204" pitchFamily="34" charset="0"/>
                <a:cs typeface="Calibri" panose="020F0502020204030204" pitchFamily="34" charset="0"/>
              </a:rPr>
              <a:t>Défi HORS-PISTE</a:t>
            </a:r>
          </a:p>
        </p:txBody>
      </p:sp>
      <p:sp>
        <p:nvSpPr>
          <p:cNvPr id="14" name="Freeform 3">
            <a:extLst>
              <a:ext uri="{FF2B5EF4-FFF2-40B4-BE49-F238E27FC236}">
                <a16:creationId xmlns:a16="http://schemas.microsoft.com/office/drawing/2014/main" id="{B551717D-BEA3-190F-9C55-E5A9C9F5B92B}"/>
              </a:ext>
            </a:extLst>
          </p:cNvPr>
          <p:cNvSpPr/>
          <p:nvPr/>
        </p:nvSpPr>
        <p:spPr>
          <a:xfrm rot="21194730">
            <a:off x="144934" y="3078623"/>
            <a:ext cx="3086344" cy="2923399"/>
          </a:xfrm>
          <a:custGeom>
            <a:avLst/>
            <a:gdLst/>
            <a:ahLst/>
            <a:cxnLst/>
            <a:rect l="l" t="t" r="r" b="b"/>
            <a:pathLst>
              <a:path w="7287396" h="7295974">
                <a:moveTo>
                  <a:pt x="0" y="0"/>
                </a:moveTo>
                <a:lnTo>
                  <a:pt x="7287396" y="0"/>
                </a:lnTo>
                <a:lnTo>
                  <a:pt x="7287396" y="7295974"/>
                </a:lnTo>
                <a:lnTo>
                  <a:pt x="0" y="729597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fr-CA" sz="1200">
              <a:latin typeface="Calibri" panose="020F0502020204030204" pitchFamily="34" charset="0"/>
            </a:endParaRPr>
          </a:p>
        </p:txBody>
      </p:sp>
      <p:sp>
        <p:nvSpPr>
          <p:cNvPr id="16" name="ZoneTexte 15">
            <a:extLst>
              <a:ext uri="{FF2B5EF4-FFF2-40B4-BE49-F238E27FC236}">
                <a16:creationId xmlns:a16="http://schemas.microsoft.com/office/drawing/2014/main" id="{0ED7E7F4-FC14-21FC-6CC8-BBE6DDA8FEBF}"/>
              </a:ext>
            </a:extLst>
          </p:cNvPr>
          <p:cNvSpPr txBox="1"/>
          <p:nvPr/>
        </p:nvSpPr>
        <p:spPr>
          <a:xfrm rot="21290044">
            <a:off x="457925" y="3460087"/>
            <a:ext cx="2184400" cy="892552"/>
          </a:xfrm>
          <a:prstGeom prst="rect">
            <a:avLst/>
          </a:prstGeom>
          <a:noFill/>
        </p:spPr>
        <p:txBody>
          <a:bodyPr wrap="square" rtlCol="0">
            <a:spAutoFit/>
          </a:bodyPr>
          <a:lstStyle/>
          <a:p>
            <a:pPr algn="ctr"/>
            <a:r>
              <a:rPr lang="fr-CA" sz="4000" b="1">
                <a:solidFill>
                  <a:srgbClr val="0038FF"/>
                </a:solidFill>
                <a:latin typeface="Calibri" panose="020F0502020204030204" pitchFamily="34" charset="0"/>
              </a:rPr>
              <a:t>01</a:t>
            </a:r>
          </a:p>
          <a:p>
            <a:endParaRPr lang="fr-CA" sz="1200">
              <a:latin typeface="Calibri" panose="020F0502020204030204" pitchFamily="34" charset="0"/>
            </a:endParaRPr>
          </a:p>
        </p:txBody>
      </p:sp>
      <p:sp>
        <p:nvSpPr>
          <p:cNvPr id="19" name="TextBox 8">
            <a:extLst>
              <a:ext uri="{FF2B5EF4-FFF2-40B4-BE49-F238E27FC236}">
                <a16:creationId xmlns:a16="http://schemas.microsoft.com/office/drawing/2014/main" id="{F8171EDE-64A6-A5DD-D318-CF59F169A745}"/>
              </a:ext>
            </a:extLst>
          </p:cNvPr>
          <p:cNvSpPr txBox="1"/>
          <p:nvPr/>
        </p:nvSpPr>
        <p:spPr>
          <a:xfrm>
            <a:off x="1688106" y="2907267"/>
            <a:ext cx="829482" cy="864591"/>
          </a:xfrm>
          <a:prstGeom prst="ellipse">
            <a:avLst/>
          </a:prstGeom>
        </p:spPr>
        <p:txBody>
          <a:bodyPr lIns="33867" tIns="33867" rIns="33867" bIns="33867" rtlCol="0" anchor="ctr"/>
          <a:lstStyle/>
          <a:p>
            <a:pPr algn="ctr">
              <a:lnSpc>
                <a:spcPts val="2335"/>
              </a:lnSpc>
            </a:pPr>
            <a:endParaRPr sz="1200">
              <a:latin typeface="Calibri" panose="020F0502020204030204" pitchFamily="34" charset="0"/>
            </a:endParaRPr>
          </a:p>
        </p:txBody>
      </p:sp>
      <p:sp>
        <p:nvSpPr>
          <p:cNvPr id="20" name="ZoneTexte 19">
            <a:extLst>
              <a:ext uri="{FF2B5EF4-FFF2-40B4-BE49-F238E27FC236}">
                <a16:creationId xmlns:a16="http://schemas.microsoft.com/office/drawing/2014/main" id="{47E7E688-FCE1-C183-E47F-ED62DD538490}"/>
              </a:ext>
            </a:extLst>
          </p:cNvPr>
          <p:cNvSpPr txBox="1"/>
          <p:nvPr/>
        </p:nvSpPr>
        <p:spPr>
          <a:xfrm rot="21381639">
            <a:off x="316398" y="4193607"/>
            <a:ext cx="2743416" cy="1477328"/>
          </a:xfrm>
          <a:prstGeom prst="rect">
            <a:avLst/>
          </a:prstGeom>
          <a:noFill/>
        </p:spPr>
        <p:txBody>
          <a:bodyPr wrap="square" rtlCol="0">
            <a:spAutoFit/>
          </a:bodyPr>
          <a:lstStyle/>
          <a:p>
            <a:pPr algn="ctr"/>
            <a:r>
              <a:rPr lang="fr-CA" b="1" dirty="0">
                <a:solidFill>
                  <a:srgbClr val="0038FF"/>
                </a:solidFill>
                <a:latin typeface="Calibri" panose="020F0502020204030204" pitchFamily="34" charset="0"/>
                <a:ea typeface="Calibri" panose="020F0502020204030204" pitchFamily="34" charset="0"/>
                <a:cs typeface="Calibri" panose="020F0502020204030204" pitchFamily="34" charset="0"/>
              </a:rPr>
              <a:t>Identifie une situation où tu vis une forme de pression</a:t>
            </a:r>
          </a:p>
          <a:p>
            <a:pPr algn="ctr"/>
            <a:r>
              <a:rPr lang="fr-CA" sz="1200" dirty="0">
                <a:solidFill>
                  <a:srgbClr val="0038FF"/>
                </a:solidFill>
                <a:latin typeface="Calibri" panose="020F0502020204030204" pitchFamily="34" charset="0"/>
                <a:ea typeface="Calibri" panose="020F0502020204030204" pitchFamily="34" charset="0"/>
                <a:cs typeface="Calibri" panose="020F0502020204030204" pitchFamily="34" charset="0"/>
              </a:rPr>
              <a:t>(avec tes amies ou tes amis, dans la classe, sur l’heure du dîner, dans une activité ou un sport, dans ta famille, etc.)</a:t>
            </a:r>
          </a:p>
        </p:txBody>
      </p:sp>
      <p:sp>
        <p:nvSpPr>
          <p:cNvPr id="3" name="Slide Number Placeholder 2">
            <a:extLst>
              <a:ext uri="{FF2B5EF4-FFF2-40B4-BE49-F238E27FC236}">
                <a16:creationId xmlns:a16="http://schemas.microsoft.com/office/drawing/2014/main" id="{27208FA4-1509-1B28-6C38-9C442190E2FC}"/>
              </a:ext>
            </a:extLst>
          </p:cNvPr>
          <p:cNvSpPr txBox="1">
            <a:spLocks/>
          </p:cNvSpPr>
          <p:nvPr>
            <p:custDataLst>
              <p:tags r:id="rId2"/>
            </p:custDataLst>
          </p:nvPr>
        </p:nvSpPr>
        <p:spPr>
          <a:xfrm>
            <a:off x="10160000" y="127000"/>
            <a:ext cx="1828800" cy="243417"/>
          </a:xfrm>
          <a:prstGeom prst="rect">
            <a:avLst/>
          </a:prstGeom>
        </p:spPr>
        <p:txBody>
          <a:bodyPr/>
          <a:lstStyle>
            <a:defPPr>
              <a:defRPr lang="en-US"/>
            </a:defPPr>
            <a:lvl1pPr marL="0" algn="r" defTabSz="914400" rtl="0" eaLnBrk="1" latinLnBrk="0" hangingPunct="1">
              <a:defRPr sz="1800" kern="1200">
                <a:solidFill>
                  <a:srgbClr val="2F5CE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45B74D-6A0D-CF46-9BFB-933D6D9953E9}" type="slidenum">
              <a:rPr lang="en-US" sz="1867" b="1">
                <a:latin typeface="Calibri" panose="020F0502020204030204" pitchFamily="34" charset="0"/>
              </a:rPr>
              <a:pPr/>
              <a:t>21</a:t>
            </a:fld>
            <a:endParaRPr lang="en-US" sz="1867" b="1">
              <a:latin typeface="Calibri" panose="020F0502020204030204" pitchFamily="34" charset="0"/>
            </a:endParaRPr>
          </a:p>
        </p:txBody>
      </p:sp>
      <p:sp>
        <p:nvSpPr>
          <p:cNvPr id="8" name="Freeform 3">
            <a:extLst>
              <a:ext uri="{FF2B5EF4-FFF2-40B4-BE49-F238E27FC236}">
                <a16:creationId xmlns:a16="http://schemas.microsoft.com/office/drawing/2014/main" id="{DBFEA187-DCFE-0ACE-AF1C-A0AA78DBF0D6}"/>
              </a:ext>
            </a:extLst>
          </p:cNvPr>
          <p:cNvSpPr/>
          <p:nvPr/>
        </p:nvSpPr>
        <p:spPr>
          <a:xfrm rot="21158638">
            <a:off x="6186631" y="2903267"/>
            <a:ext cx="3086344" cy="2923399"/>
          </a:xfrm>
          <a:custGeom>
            <a:avLst/>
            <a:gdLst/>
            <a:ahLst/>
            <a:cxnLst/>
            <a:rect l="l" t="t" r="r" b="b"/>
            <a:pathLst>
              <a:path w="7287396" h="7295974">
                <a:moveTo>
                  <a:pt x="0" y="0"/>
                </a:moveTo>
                <a:lnTo>
                  <a:pt x="7287396" y="0"/>
                </a:lnTo>
                <a:lnTo>
                  <a:pt x="7287396" y="7295974"/>
                </a:lnTo>
                <a:lnTo>
                  <a:pt x="0" y="729597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fr-CA" sz="1200">
              <a:latin typeface="Calibri" panose="020F0502020204030204" pitchFamily="34" charset="0"/>
            </a:endParaRPr>
          </a:p>
        </p:txBody>
      </p:sp>
      <p:sp>
        <p:nvSpPr>
          <p:cNvPr id="6" name="Freeform 3">
            <a:extLst>
              <a:ext uri="{FF2B5EF4-FFF2-40B4-BE49-F238E27FC236}">
                <a16:creationId xmlns:a16="http://schemas.microsoft.com/office/drawing/2014/main" id="{DDF4D2CA-8CB6-EBF2-FDA0-6B0FA9D29B38}"/>
              </a:ext>
            </a:extLst>
          </p:cNvPr>
          <p:cNvSpPr/>
          <p:nvPr/>
        </p:nvSpPr>
        <p:spPr>
          <a:xfrm rot="197355">
            <a:off x="3250282" y="2986600"/>
            <a:ext cx="3086344" cy="2923399"/>
          </a:xfrm>
          <a:custGeom>
            <a:avLst/>
            <a:gdLst/>
            <a:ahLst/>
            <a:cxnLst/>
            <a:rect l="l" t="t" r="r" b="b"/>
            <a:pathLst>
              <a:path w="7287396" h="7295974">
                <a:moveTo>
                  <a:pt x="0" y="0"/>
                </a:moveTo>
                <a:lnTo>
                  <a:pt x="7287396" y="0"/>
                </a:lnTo>
                <a:lnTo>
                  <a:pt x="7287396" y="7295974"/>
                </a:lnTo>
                <a:lnTo>
                  <a:pt x="0" y="729597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fr-CA" sz="1200">
              <a:latin typeface="Calibri" panose="020F0502020204030204" pitchFamily="34" charset="0"/>
            </a:endParaRPr>
          </a:p>
        </p:txBody>
      </p:sp>
      <p:sp>
        <p:nvSpPr>
          <p:cNvPr id="26" name="ZoneTexte 25">
            <a:extLst>
              <a:ext uri="{FF2B5EF4-FFF2-40B4-BE49-F238E27FC236}">
                <a16:creationId xmlns:a16="http://schemas.microsoft.com/office/drawing/2014/main" id="{FB08CD01-99F2-C1F8-D644-340F89AE1AEC}"/>
              </a:ext>
            </a:extLst>
          </p:cNvPr>
          <p:cNvSpPr txBox="1"/>
          <p:nvPr/>
        </p:nvSpPr>
        <p:spPr>
          <a:xfrm rot="348882">
            <a:off x="3457293" y="4024205"/>
            <a:ext cx="2427895" cy="1661993"/>
          </a:xfrm>
          <a:prstGeom prst="rect">
            <a:avLst/>
          </a:prstGeom>
          <a:noFill/>
        </p:spPr>
        <p:txBody>
          <a:bodyPr wrap="square" rtlCol="0">
            <a:spAutoFit/>
          </a:bodyPr>
          <a:lstStyle/>
          <a:p>
            <a:pPr algn="ctr"/>
            <a:r>
              <a:rPr lang="fr-CA" b="1">
                <a:solidFill>
                  <a:srgbClr val="0038FF"/>
                </a:solidFill>
                <a:latin typeface="Calibri" panose="020F0502020204030204" pitchFamily="34" charset="0"/>
                <a:ea typeface="Calibri" panose="020F0502020204030204" pitchFamily="34" charset="0"/>
                <a:cs typeface="Calibri" panose="020F0502020204030204" pitchFamily="34" charset="0"/>
              </a:rPr>
              <a:t>Utilise la pause « PRESSE-TOI PAS! »  et observe à l’intérieur de toi ce que cette pression te fait vivre. </a:t>
            </a:r>
          </a:p>
          <a:p>
            <a:endParaRPr lang="fr-CA" sz="1200">
              <a:latin typeface="Calibri" panose="020F0502020204030204" pitchFamily="34" charset="0"/>
            </a:endParaRPr>
          </a:p>
        </p:txBody>
      </p:sp>
      <p:sp>
        <p:nvSpPr>
          <p:cNvPr id="7" name="ZoneTexte 6">
            <a:extLst>
              <a:ext uri="{FF2B5EF4-FFF2-40B4-BE49-F238E27FC236}">
                <a16:creationId xmlns:a16="http://schemas.microsoft.com/office/drawing/2014/main" id="{D203E9C0-FE19-38D6-7ED6-767EEDAB181F}"/>
              </a:ext>
            </a:extLst>
          </p:cNvPr>
          <p:cNvSpPr txBox="1"/>
          <p:nvPr/>
        </p:nvSpPr>
        <p:spPr>
          <a:xfrm rot="323467">
            <a:off x="6483297" y="3325582"/>
            <a:ext cx="2184400" cy="892552"/>
          </a:xfrm>
          <a:prstGeom prst="rect">
            <a:avLst/>
          </a:prstGeom>
          <a:noFill/>
        </p:spPr>
        <p:txBody>
          <a:bodyPr wrap="square" rtlCol="0">
            <a:spAutoFit/>
          </a:bodyPr>
          <a:lstStyle/>
          <a:p>
            <a:pPr algn="ctr"/>
            <a:r>
              <a:rPr lang="fr-CA" sz="4000" b="1">
                <a:solidFill>
                  <a:srgbClr val="0038FF"/>
                </a:solidFill>
                <a:latin typeface="Calibri" panose="020F0502020204030204" pitchFamily="34" charset="0"/>
              </a:rPr>
              <a:t>03</a:t>
            </a:r>
          </a:p>
          <a:p>
            <a:endParaRPr lang="fr-CA" sz="1200">
              <a:latin typeface="Calibri" panose="020F0502020204030204" pitchFamily="34" charset="0"/>
            </a:endParaRPr>
          </a:p>
        </p:txBody>
      </p:sp>
      <p:sp>
        <p:nvSpPr>
          <p:cNvPr id="9" name="Freeform 3">
            <a:extLst>
              <a:ext uri="{FF2B5EF4-FFF2-40B4-BE49-F238E27FC236}">
                <a16:creationId xmlns:a16="http://schemas.microsoft.com/office/drawing/2014/main" id="{5EB1C6CC-129A-39BF-0017-830D0A2FF7CE}"/>
              </a:ext>
            </a:extLst>
          </p:cNvPr>
          <p:cNvSpPr/>
          <p:nvPr/>
        </p:nvSpPr>
        <p:spPr>
          <a:xfrm rot="21211697">
            <a:off x="9171443" y="2883958"/>
            <a:ext cx="3086344" cy="2923399"/>
          </a:xfrm>
          <a:custGeom>
            <a:avLst/>
            <a:gdLst/>
            <a:ahLst/>
            <a:cxnLst/>
            <a:rect l="l" t="t" r="r" b="b"/>
            <a:pathLst>
              <a:path w="7287396" h="7295974">
                <a:moveTo>
                  <a:pt x="0" y="0"/>
                </a:moveTo>
                <a:lnTo>
                  <a:pt x="7287396" y="0"/>
                </a:lnTo>
                <a:lnTo>
                  <a:pt x="7287396" y="7295974"/>
                </a:lnTo>
                <a:lnTo>
                  <a:pt x="0" y="729597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fr-CA" sz="1200">
              <a:latin typeface="Calibri" panose="020F0502020204030204" pitchFamily="34" charset="0"/>
            </a:endParaRPr>
          </a:p>
        </p:txBody>
      </p:sp>
      <p:sp>
        <p:nvSpPr>
          <p:cNvPr id="10" name="ZoneTexte 9">
            <a:extLst>
              <a:ext uri="{FF2B5EF4-FFF2-40B4-BE49-F238E27FC236}">
                <a16:creationId xmlns:a16="http://schemas.microsoft.com/office/drawing/2014/main" id="{613BF1FB-357B-17BF-DB54-502D9BB05A19}"/>
              </a:ext>
            </a:extLst>
          </p:cNvPr>
          <p:cNvSpPr txBox="1"/>
          <p:nvPr/>
        </p:nvSpPr>
        <p:spPr>
          <a:xfrm rot="423155">
            <a:off x="3673333" y="3443134"/>
            <a:ext cx="2184400" cy="892552"/>
          </a:xfrm>
          <a:prstGeom prst="rect">
            <a:avLst/>
          </a:prstGeom>
          <a:noFill/>
        </p:spPr>
        <p:txBody>
          <a:bodyPr wrap="square" rtlCol="0">
            <a:spAutoFit/>
          </a:bodyPr>
          <a:lstStyle/>
          <a:p>
            <a:pPr algn="ctr"/>
            <a:r>
              <a:rPr lang="fr-CA" sz="4000" b="1">
                <a:solidFill>
                  <a:srgbClr val="0038FF"/>
                </a:solidFill>
                <a:latin typeface="Calibri" panose="020F0502020204030204" pitchFamily="34" charset="0"/>
              </a:rPr>
              <a:t>02</a:t>
            </a:r>
          </a:p>
          <a:p>
            <a:endParaRPr lang="fr-CA" sz="1200">
              <a:latin typeface="Calibri" panose="020F0502020204030204" pitchFamily="34" charset="0"/>
            </a:endParaRPr>
          </a:p>
        </p:txBody>
      </p:sp>
      <p:sp>
        <p:nvSpPr>
          <p:cNvPr id="11" name="ZoneTexte 10">
            <a:extLst>
              <a:ext uri="{FF2B5EF4-FFF2-40B4-BE49-F238E27FC236}">
                <a16:creationId xmlns:a16="http://schemas.microsoft.com/office/drawing/2014/main" id="{9EC3E3A1-7024-F292-9297-FF88254A648B}"/>
              </a:ext>
            </a:extLst>
          </p:cNvPr>
          <p:cNvSpPr txBox="1"/>
          <p:nvPr/>
        </p:nvSpPr>
        <p:spPr>
          <a:xfrm rot="206915">
            <a:off x="6361550" y="4328602"/>
            <a:ext cx="2427895" cy="830997"/>
          </a:xfrm>
          <a:prstGeom prst="rect">
            <a:avLst/>
          </a:prstGeom>
          <a:noFill/>
        </p:spPr>
        <p:txBody>
          <a:bodyPr wrap="square" lIns="91440" tIns="45720" rIns="91440" bIns="45720" rtlCol="0" anchor="t">
            <a:spAutoFit/>
          </a:bodyPr>
          <a:lstStyle/>
          <a:p>
            <a:pPr algn="ctr"/>
            <a:r>
              <a:rPr lang="fr-CA" b="1">
                <a:solidFill>
                  <a:srgbClr val="2F5CEE"/>
                </a:solidFill>
                <a:latin typeface="Calibri"/>
                <a:ea typeface="Calibri"/>
                <a:cs typeface="Calibri"/>
              </a:rPr>
              <a:t>Prend</a:t>
            </a:r>
            <a:r>
              <a:rPr lang="fr-CA" b="1" dirty="0">
                <a:solidFill>
                  <a:srgbClr val="0038FF"/>
                </a:solidFill>
                <a:latin typeface="Calibri"/>
                <a:ea typeface="Calibri"/>
                <a:cs typeface="Calibri"/>
              </a:rPr>
              <a:t>s</a:t>
            </a:r>
            <a:r>
              <a:rPr lang="fr-CA" b="1">
                <a:solidFill>
                  <a:srgbClr val="2F5CEE"/>
                </a:solidFill>
                <a:latin typeface="Calibri"/>
                <a:ea typeface="Calibri"/>
                <a:cs typeface="Calibri"/>
              </a:rPr>
              <a:t> une décision et tente de t’affirmer.</a:t>
            </a:r>
          </a:p>
          <a:p>
            <a:endParaRPr lang="fr-CA" sz="1200">
              <a:latin typeface="Calibri" panose="020F0502020204030204" pitchFamily="34" charset="0"/>
            </a:endParaRPr>
          </a:p>
        </p:txBody>
      </p:sp>
      <p:sp>
        <p:nvSpPr>
          <p:cNvPr id="12" name="ZoneTexte 11">
            <a:extLst>
              <a:ext uri="{FF2B5EF4-FFF2-40B4-BE49-F238E27FC236}">
                <a16:creationId xmlns:a16="http://schemas.microsoft.com/office/drawing/2014/main" id="{0FD9A534-F58A-F441-0280-D6076A603DEC}"/>
              </a:ext>
            </a:extLst>
          </p:cNvPr>
          <p:cNvSpPr txBox="1"/>
          <p:nvPr/>
        </p:nvSpPr>
        <p:spPr>
          <a:xfrm rot="21276905">
            <a:off x="9516276" y="3349739"/>
            <a:ext cx="2184400" cy="892552"/>
          </a:xfrm>
          <a:prstGeom prst="rect">
            <a:avLst/>
          </a:prstGeom>
          <a:noFill/>
        </p:spPr>
        <p:txBody>
          <a:bodyPr wrap="square" rtlCol="0">
            <a:spAutoFit/>
          </a:bodyPr>
          <a:lstStyle/>
          <a:p>
            <a:pPr algn="ctr"/>
            <a:r>
              <a:rPr lang="fr-CA" sz="4000" b="1">
                <a:solidFill>
                  <a:srgbClr val="0038FF"/>
                </a:solidFill>
                <a:latin typeface="Calibri" panose="020F0502020204030204" pitchFamily="34" charset="0"/>
              </a:rPr>
              <a:t>04</a:t>
            </a:r>
          </a:p>
          <a:p>
            <a:endParaRPr lang="fr-CA" sz="1200">
              <a:latin typeface="Calibri" panose="020F0502020204030204" pitchFamily="34" charset="0"/>
            </a:endParaRPr>
          </a:p>
        </p:txBody>
      </p:sp>
      <p:sp>
        <p:nvSpPr>
          <p:cNvPr id="17" name="ZoneTexte 16">
            <a:extLst>
              <a:ext uri="{FF2B5EF4-FFF2-40B4-BE49-F238E27FC236}">
                <a16:creationId xmlns:a16="http://schemas.microsoft.com/office/drawing/2014/main" id="{1FC8437A-0EA9-6A6E-229A-1AD04FB01B3F}"/>
              </a:ext>
            </a:extLst>
          </p:cNvPr>
          <p:cNvSpPr txBox="1"/>
          <p:nvPr/>
        </p:nvSpPr>
        <p:spPr>
          <a:xfrm rot="21408082">
            <a:off x="9432172" y="4223227"/>
            <a:ext cx="2427895" cy="830997"/>
          </a:xfrm>
          <a:prstGeom prst="rect">
            <a:avLst/>
          </a:prstGeom>
          <a:noFill/>
        </p:spPr>
        <p:txBody>
          <a:bodyPr wrap="square" lIns="91440" tIns="45720" rIns="91440" bIns="45720" rtlCol="0" anchor="t">
            <a:spAutoFit/>
          </a:bodyPr>
          <a:lstStyle/>
          <a:p>
            <a:pPr algn="ctr"/>
            <a:r>
              <a:rPr lang="fr-CA" b="1">
                <a:solidFill>
                  <a:srgbClr val="2F5CEE"/>
                </a:solidFill>
                <a:latin typeface="Calibri"/>
                <a:ea typeface="Calibri"/>
                <a:cs typeface="Calibri"/>
              </a:rPr>
              <a:t>Pratique une autre des stratégies apprises.</a:t>
            </a:r>
          </a:p>
          <a:p>
            <a:endParaRPr lang="fr-CA" sz="1200">
              <a:latin typeface="Calibri" panose="020F0502020204030204" pitchFamily="34" charset="0"/>
            </a:endParaRPr>
          </a:p>
        </p:txBody>
      </p:sp>
      <p:sp>
        <p:nvSpPr>
          <p:cNvPr id="15" name="ZoneTexte 14">
            <a:extLst>
              <a:ext uri="{FF2B5EF4-FFF2-40B4-BE49-F238E27FC236}">
                <a16:creationId xmlns:a16="http://schemas.microsoft.com/office/drawing/2014/main" id="{B2677486-2657-F3F4-5BBC-5BBD60667685}"/>
              </a:ext>
            </a:extLst>
          </p:cNvPr>
          <p:cNvSpPr txBox="1"/>
          <p:nvPr/>
        </p:nvSpPr>
        <p:spPr>
          <a:xfrm>
            <a:off x="660400" y="1343049"/>
            <a:ext cx="9144000" cy="50013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2650" b="1" i="0" u="none" strike="noStrike" kern="1200" cap="none" spc="0" normalizeH="0" baseline="0" noProof="0" dirty="0">
                <a:ln>
                  <a:noFill/>
                </a:ln>
                <a:solidFill>
                  <a:srgbClr val="044F80"/>
                </a:solidFill>
                <a:effectLst/>
                <a:uLnTx/>
                <a:uFillTx/>
                <a:latin typeface="Calibri"/>
                <a:ea typeface="Calibri"/>
                <a:cs typeface="Calibri"/>
              </a:rPr>
              <a:t>Cette semaine...</a:t>
            </a:r>
            <a:endParaRPr kumimoji="0" lang="fr-CA" sz="2650" b="0" i="0" u="none" strike="noStrike" kern="1200" cap="none" spc="0" normalizeH="0" baseline="0" noProof="0" dirty="0">
              <a:ln>
                <a:noFill/>
              </a:ln>
              <a:solidFill>
                <a:srgbClr val="044F80"/>
              </a:solidFill>
              <a:effectLst/>
              <a:uLnTx/>
              <a:uFillTx/>
              <a:latin typeface="Calibri"/>
              <a:ea typeface="Calibri"/>
              <a:cs typeface="Calibri"/>
            </a:endParaRPr>
          </a:p>
        </p:txBody>
      </p:sp>
    </p:spTree>
    <p:extLst>
      <p:ext uri="{BB962C8B-B14F-4D97-AF65-F5344CB8AC3E}">
        <p14:creationId xmlns:p14="http://schemas.microsoft.com/office/powerpoint/2010/main" val="27132646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eeform 2">
            <a:extLst>
              <a:ext uri="{FF2B5EF4-FFF2-40B4-BE49-F238E27FC236}">
                <a16:creationId xmlns:a16="http://schemas.microsoft.com/office/drawing/2014/main" id="{9B9113D3-AD84-F738-1A4A-E6B8C2237DEF}"/>
              </a:ext>
            </a:extLst>
          </p:cNvPr>
          <p:cNvSpPr>
            <a:spLocks noGrp="1" noRot="1" noMove="1" noResize="1" noEditPoints="1" noAdjustHandles="1" noChangeArrowheads="1" noChangeShapeType="1"/>
          </p:cNvSpPr>
          <p:nvPr/>
        </p:nvSpPr>
        <p:spPr>
          <a:xfrm>
            <a:off x="0" y="22367"/>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4">
              <a:alphaModFix amt="10999"/>
            </a:blip>
            <a:stretch>
              <a:fillRect t="-38185" b="-38185"/>
            </a:stretch>
          </a:blipFill>
        </p:spPr>
        <p:txBody>
          <a:bodyPr/>
          <a:lstStyle/>
          <a:p>
            <a:endParaRPr lang="fr-CA" sz="1200">
              <a:latin typeface="Calibri" panose="020F0502020204030204" pitchFamily="34" charset="0"/>
            </a:endParaRPr>
          </a:p>
        </p:txBody>
      </p:sp>
      <p:sp>
        <p:nvSpPr>
          <p:cNvPr id="4" name="Slide Number Placeholder 3">
            <a:extLst>
              <a:ext uri="{FF2B5EF4-FFF2-40B4-BE49-F238E27FC236}">
                <a16:creationId xmlns:a16="http://schemas.microsoft.com/office/drawing/2014/main" id="{6C329AB8-9C27-AA4D-8C06-AA273771F191}"/>
              </a:ext>
            </a:extLst>
          </p:cNvPr>
          <p:cNvSpPr>
            <a:spLocks noGrp="1"/>
          </p:cNvSpPr>
          <p:nvPr>
            <p:ph type="sldNum" sz="quarter" idx="12"/>
            <p:custDataLst>
              <p:tags r:id="rId1"/>
            </p:custDataLst>
          </p:nvPr>
        </p:nvSpPr>
        <p:spPr>
          <a:xfrm>
            <a:off x="8610600" y="6356351"/>
            <a:ext cx="2743200" cy="365125"/>
          </a:xfrm>
          <a:prstGeom prst="rect">
            <a:avLst/>
          </a:prstGeom>
        </p:spPr>
        <p:txBody>
          <a:bodyPr/>
          <a:lstStyle/>
          <a:p>
            <a:fld id="{C145B74D-6A0D-CF46-9BFB-933D6D9953E9}" type="slidenum">
              <a:rPr lang="en-US" smtClean="0"/>
              <a:t>22</a:t>
            </a:fld>
            <a:endParaRPr lang="en-US"/>
          </a:p>
        </p:txBody>
      </p:sp>
      <p:sp>
        <p:nvSpPr>
          <p:cNvPr id="6" name="ZoneTexte 5">
            <a:extLst>
              <a:ext uri="{FF2B5EF4-FFF2-40B4-BE49-F238E27FC236}">
                <a16:creationId xmlns:a16="http://schemas.microsoft.com/office/drawing/2014/main" id="{6E2C968D-4596-560F-9DA1-AF2AA16D3C58}"/>
              </a:ext>
            </a:extLst>
          </p:cNvPr>
          <p:cNvSpPr txBox="1"/>
          <p:nvPr/>
        </p:nvSpPr>
        <p:spPr>
          <a:xfrm>
            <a:off x="575184" y="621235"/>
            <a:ext cx="7010400" cy="995209"/>
          </a:xfrm>
          <a:prstGeom prst="rect">
            <a:avLst/>
          </a:prstGeom>
          <a:noFill/>
        </p:spPr>
        <p:txBody>
          <a:bodyPr wrap="square" rtlCol="0">
            <a:spAutoFit/>
          </a:bodyPr>
          <a:lstStyle/>
          <a:p>
            <a:r>
              <a:rPr lang="fr-CA" sz="5867" b="1">
                <a:solidFill>
                  <a:srgbClr val="0038FF"/>
                </a:solidFill>
                <a:latin typeface="Calibri" panose="020F0502020204030204" pitchFamily="34" charset="0"/>
                <a:ea typeface="Calibri" panose="020F0502020204030204" pitchFamily="34" charset="0"/>
                <a:cs typeface="Calibri" panose="020F0502020204030204" pitchFamily="34" charset="0"/>
              </a:rPr>
              <a:t>Pour plus de contenu</a:t>
            </a:r>
          </a:p>
        </p:txBody>
      </p:sp>
      <p:sp>
        <p:nvSpPr>
          <p:cNvPr id="16" name="Freeform 20">
            <a:extLst>
              <a:ext uri="{FF2B5EF4-FFF2-40B4-BE49-F238E27FC236}">
                <a16:creationId xmlns:a16="http://schemas.microsoft.com/office/drawing/2014/main" id="{6D471F2B-7055-575D-1168-673B2311B591}"/>
              </a:ext>
            </a:extLst>
          </p:cNvPr>
          <p:cNvSpPr/>
          <p:nvPr/>
        </p:nvSpPr>
        <p:spPr>
          <a:xfrm>
            <a:off x="1625600" y="2057400"/>
            <a:ext cx="3793616" cy="3776397"/>
          </a:xfrm>
          <a:custGeom>
            <a:avLst/>
            <a:gdLst/>
            <a:ahLst/>
            <a:cxnLst/>
            <a:rect l="l" t="t" r="r" b="b"/>
            <a:pathLst>
              <a:path w="1979545" h="1979545">
                <a:moveTo>
                  <a:pt x="0" y="0"/>
                </a:moveTo>
                <a:lnTo>
                  <a:pt x="1979545" y="0"/>
                </a:lnTo>
                <a:lnTo>
                  <a:pt x="1979545" y="1979546"/>
                </a:lnTo>
                <a:lnTo>
                  <a:pt x="0" y="197954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fr-CA" sz="1200">
              <a:latin typeface="Calibri" panose="020F0502020204030204" pitchFamily="34" charset="0"/>
            </a:endParaRPr>
          </a:p>
        </p:txBody>
      </p:sp>
      <p:pic>
        <p:nvPicPr>
          <p:cNvPr id="1028" name="Picture 4">
            <a:extLst>
              <a:ext uri="{FF2B5EF4-FFF2-40B4-BE49-F238E27FC236}">
                <a16:creationId xmlns:a16="http://schemas.microsoft.com/office/drawing/2014/main" id="{A70A9372-0492-4EBC-BCF4-1443EA70DC4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84794" y="3894866"/>
            <a:ext cx="1805078" cy="1805078"/>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 1">
            <a:extLst>
              <a:ext uri="{FF2B5EF4-FFF2-40B4-BE49-F238E27FC236}">
                <a16:creationId xmlns:a16="http://schemas.microsoft.com/office/drawing/2014/main" id="{0B36F144-D8EB-4F8C-9DD6-2C4CE2C85676}"/>
              </a:ext>
            </a:extLst>
          </p:cNvPr>
          <p:cNvPicPr>
            <a:picLocks noChangeAspect="1"/>
          </p:cNvPicPr>
          <p:nvPr/>
        </p:nvPicPr>
        <p:blipFill rotWithShape="1">
          <a:blip r:embed="rId8"/>
          <a:srcRect l="8597" t="9145" r="10254" b="9477"/>
          <a:stretch/>
        </p:blipFill>
        <p:spPr>
          <a:xfrm rot="21335743">
            <a:off x="1822432" y="2716701"/>
            <a:ext cx="2275435" cy="1113863"/>
          </a:xfrm>
          <a:prstGeom prst="rect">
            <a:avLst/>
          </a:prstGeom>
        </p:spPr>
      </p:pic>
      <p:sp>
        <p:nvSpPr>
          <p:cNvPr id="19" name="Freeform 20">
            <a:extLst>
              <a:ext uri="{FF2B5EF4-FFF2-40B4-BE49-F238E27FC236}">
                <a16:creationId xmlns:a16="http://schemas.microsoft.com/office/drawing/2014/main" id="{3254E2E8-F4EC-A414-9A3F-2F9625AD19EA}"/>
              </a:ext>
            </a:extLst>
          </p:cNvPr>
          <p:cNvSpPr/>
          <p:nvPr/>
        </p:nvSpPr>
        <p:spPr>
          <a:xfrm>
            <a:off x="5952396" y="2057400"/>
            <a:ext cx="3793616" cy="3776397"/>
          </a:xfrm>
          <a:custGeom>
            <a:avLst/>
            <a:gdLst/>
            <a:ahLst/>
            <a:cxnLst/>
            <a:rect l="l" t="t" r="r" b="b"/>
            <a:pathLst>
              <a:path w="1979545" h="1979545">
                <a:moveTo>
                  <a:pt x="0" y="0"/>
                </a:moveTo>
                <a:lnTo>
                  <a:pt x="1979545" y="0"/>
                </a:lnTo>
                <a:lnTo>
                  <a:pt x="1979545" y="1979546"/>
                </a:lnTo>
                <a:lnTo>
                  <a:pt x="0" y="197954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fr-CA" sz="1200">
              <a:latin typeface="Calibri" panose="020F0502020204030204" pitchFamily="34" charset="0"/>
            </a:endParaRPr>
          </a:p>
        </p:txBody>
      </p:sp>
      <p:pic>
        <p:nvPicPr>
          <p:cNvPr id="15" name="Image 14">
            <a:extLst>
              <a:ext uri="{FF2B5EF4-FFF2-40B4-BE49-F238E27FC236}">
                <a16:creationId xmlns:a16="http://schemas.microsoft.com/office/drawing/2014/main" id="{6873C40E-04D4-46A9-9CAC-8426AC82FAFF}"/>
              </a:ext>
            </a:extLst>
          </p:cNvPr>
          <p:cNvPicPr>
            <a:picLocks noChangeAspect="1"/>
          </p:cNvPicPr>
          <p:nvPr/>
        </p:nvPicPr>
        <p:blipFill>
          <a:blip r:embed="rId9"/>
          <a:stretch>
            <a:fillRect/>
          </a:stretch>
        </p:blipFill>
        <p:spPr>
          <a:xfrm>
            <a:off x="8284173" y="4409670"/>
            <a:ext cx="1230604" cy="1230604"/>
          </a:xfrm>
          <a:prstGeom prst="rect">
            <a:avLst/>
          </a:prstGeom>
        </p:spPr>
      </p:pic>
      <p:sp>
        <p:nvSpPr>
          <p:cNvPr id="20" name="ZoneTexte 19">
            <a:extLst>
              <a:ext uri="{FF2B5EF4-FFF2-40B4-BE49-F238E27FC236}">
                <a16:creationId xmlns:a16="http://schemas.microsoft.com/office/drawing/2014/main" id="{F6D75E6D-2CBF-8359-2B31-71F8D71CCE74}"/>
              </a:ext>
            </a:extLst>
          </p:cNvPr>
          <p:cNvSpPr txBox="1"/>
          <p:nvPr/>
        </p:nvSpPr>
        <p:spPr>
          <a:xfrm>
            <a:off x="6079659" y="2766300"/>
            <a:ext cx="3313404" cy="1672317"/>
          </a:xfrm>
          <a:prstGeom prst="rect">
            <a:avLst/>
          </a:prstGeom>
          <a:noFill/>
        </p:spPr>
        <p:txBody>
          <a:bodyPr wrap="square" rtlCol="0">
            <a:spAutoFit/>
          </a:bodyPr>
          <a:lstStyle/>
          <a:p>
            <a:r>
              <a:rPr lang="fr-CA" sz="3200" b="1">
                <a:solidFill>
                  <a:srgbClr val="2F5CEE"/>
                </a:solidFill>
                <a:latin typeface="Calibri" panose="020F0502020204030204" pitchFamily="34" charset="0"/>
              </a:rPr>
              <a:t>Suis-nous sur Instagram</a:t>
            </a:r>
          </a:p>
          <a:p>
            <a:r>
              <a:rPr lang="fr-CA" sz="2667" b="1">
                <a:solidFill>
                  <a:srgbClr val="2F5CEE"/>
                </a:solidFill>
                <a:latin typeface="Calibri" panose="020F0502020204030204" pitchFamily="34" charset="0"/>
              </a:rPr>
              <a:t>@horspiste_explo</a:t>
            </a:r>
          </a:p>
          <a:p>
            <a:endParaRPr lang="fr-CA" sz="1200">
              <a:latin typeface="Calibri" panose="020F0502020204030204" pitchFamily="34" charset="0"/>
            </a:endParaRPr>
          </a:p>
        </p:txBody>
      </p:sp>
      <p:sp>
        <p:nvSpPr>
          <p:cNvPr id="31" name="Freeform 9">
            <a:extLst>
              <a:ext uri="{FF2B5EF4-FFF2-40B4-BE49-F238E27FC236}">
                <a16:creationId xmlns:a16="http://schemas.microsoft.com/office/drawing/2014/main" id="{A067FB79-2D76-85EA-8186-C8B95DFC0B11}"/>
              </a:ext>
            </a:extLst>
          </p:cNvPr>
          <p:cNvSpPr/>
          <p:nvPr/>
        </p:nvSpPr>
        <p:spPr>
          <a:xfrm>
            <a:off x="9982200" y="5959160"/>
            <a:ext cx="2073789" cy="908697"/>
          </a:xfrm>
          <a:custGeom>
            <a:avLst/>
            <a:gdLst/>
            <a:ahLst/>
            <a:cxnLst/>
            <a:rect l="l" t="t" r="r" b="b"/>
            <a:pathLst>
              <a:path w="3110683" h="1363045">
                <a:moveTo>
                  <a:pt x="0" y="0"/>
                </a:moveTo>
                <a:lnTo>
                  <a:pt x="3110683" y="0"/>
                </a:lnTo>
                <a:lnTo>
                  <a:pt x="3110683" y="1363045"/>
                </a:lnTo>
                <a:lnTo>
                  <a:pt x="0" y="136304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fr-CA" sz="1200">
              <a:latin typeface="Calibri" panose="020F0502020204030204" pitchFamily="34" charset="0"/>
            </a:endParaRPr>
          </a:p>
        </p:txBody>
      </p:sp>
      <p:sp>
        <p:nvSpPr>
          <p:cNvPr id="22" name="Freeform 2">
            <a:extLst>
              <a:ext uri="{FF2B5EF4-FFF2-40B4-BE49-F238E27FC236}">
                <a16:creationId xmlns:a16="http://schemas.microsoft.com/office/drawing/2014/main" id="{4A0916E3-7433-8238-95B5-636B355E6666}"/>
              </a:ext>
            </a:extLst>
          </p:cNvPr>
          <p:cNvSpPr/>
          <p:nvPr/>
        </p:nvSpPr>
        <p:spPr>
          <a:xfrm rot="-2097957">
            <a:off x="6131569" y="4776964"/>
            <a:ext cx="1441815" cy="994745"/>
          </a:xfrm>
          <a:custGeom>
            <a:avLst/>
            <a:gdLst/>
            <a:ahLst/>
            <a:cxnLst/>
            <a:rect l="l" t="t" r="r" b="b"/>
            <a:pathLst>
              <a:path w="2861571" h="2485990">
                <a:moveTo>
                  <a:pt x="0" y="0"/>
                </a:moveTo>
                <a:lnTo>
                  <a:pt x="2861571" y="0"/>
                </a:lnTo>
                <a:lnTo>
                  <a:pt x="2861571" y="2485990"/>
                </a:lnTo>
                <a:lnTo>
                  <a:pt x="0" y="248599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fr-CA" sz="1200">
              <a:latin typeface="Calibri" panose="020F0502020204030204" pitchFamily="34" charset="0"/>
            </a:endParaRPr>
          </a:p>
        </p:txBody>
      </p:sp>
      <p:sp>
        <p:nvSpPr>
          <p:cNvPr id="23" name="Freeform 6">
            <a:extLst>
              <a:ext uri="{FF2B5EF4-FFF2-40B4-BE49-F238E27FC236}">
                <a16:creationId xmlns:a16="http://schemas.microsoft.com/office/drawing/2014/main" id="{1CF6757A-D45D-EAC1-4614-CDEA2E1F13B1}"/>
              </a:ext>
            </a:extLst>
          </p:cNvPr>
          <p:cNvSpPr/>
          <p:nvPr/>
        </p:nvSpPr>
        <p:spPr>
          <a:xfrm>
            <a:off x="1177228" y="4976950"/>
            <a:ext cx="1180613" cy="1177661"/>
          </a:xfrm>
          <a:custGeom>
            <a:avLst/>
            <a:gdLst/>
            <a:ahLst/>
            <a:cxnLst/>
            <a:rect l="l" t="t" r="r" b="b"/>
            <a:pathLst>
              <a:path w="1770919" h="1766492">
                <a:moveTo>
                  <a:pt x="0" y="0"/>
                </a:moveTo>
                <a:lnTo>
                  <a:pt x="1770919" y="0"/>
                </a:lnTo>
                <a:lnTo>
                  <a:pt x="1770919" y="1766492"/>
                </a:lnTo>
                <a:lnTo>
                  <a:pt x="0" y="1766492"/>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fr-CA" sz="1200">
              <a:solidFill>
                <a:srgbClr val="9BADFF"/>
              </a:solidFill>
              <a:latin typeface="Calibri" panose="020F0502020204030204" pitchFamily="34" charset="0"/>
            </a:endParaRPr>
          </a:p>
        </p:txBody>
      </p:sp>
      <p:sp>
        <p:nvSpPr>
          <p:cNvPr id="3" name="Freeform 11">
            <a:extLst>
              <a:ext uri="{FF2B5EF4-FFF2-40B4-BE49-F238E27FC236}">
                <a16:creationId xmlns:a16="http://schemas.microsoft.com/office/drawing/2014/main" id="{3BEE61D2-9195-C6AB-451F-763166082363}"/>
              </a:ext>
            </a:extLst>
          </p:cNvPr>
          <p:cNvSpPr/>
          <p:nvPr/>
        </p:nvSpPr>
        <p:spPr>
          <a:xfrm>
            <a:off x="1686806" y="3989415"/>
            <a:ext cx="1695987" cy="928367"/>
          </a:xfrm>
          <a:custGeom>
            <a:avLst/>
            <a:gdLst/>
            <a:ahLst/>
            <a:cxnLst/>
            <a:rect l="l" t="t" r="r" b="b"/>
            <a:pathLst>
              <a:path w="2543981" h="1392550">
                <a:moveTo>
                  <a:pt x="0" y="0"/>
                </a:moveTo>
                <a:lnTo>
                  <a:pt x="2543981" y="0"/>
                </a:lnTo>
                <a:lnTo>
                  <a:pt x="2543981" y="1392550"/>
                </a:lnTo>
                <a:lnTo>
                  <a:pt x="0" y="1392550"/>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fr-CA" sz="1200">
              <a:latin typeface="Calibri" panose="020F0502020204030204" pitchFamily="34" charset="0"/>
            </a:endParaRPr>
          </a:p>
        </p:txBody>
      </p:sp>
      <p:sp>
        <p:nvSpPr>
          <p:cNvPr id="5" name="Slide Number Placeholder 2">
            <a:extLst>
              <a:ext uri="{FF2B5EF4-FFF2-40B4-BE49-F238E27FC236}">
                <a16:creationId xmlns:a16="http://schemas.microsoft.com/office/drawing/2014/main" id="{F8495F06-E459-AB1B-9D07-1490437FB251}"/>
              </a:ext>
            </a:extLst>
          </p:cNvPr>
          <p:cNvSpPr txBox="1">
            <a:spLocks/>
          </p:cNvSpPr>
          <p:nvPr>
            <p:custDataLst>
              <p:tags r:id="rId2"/>
            </p:custDataLst>
          </p:nvPr>
        </p:nvSpPr>
        <p:spPr>
          <a:xfrm>
            <a:off x="10160000" y="127000"/>
            <a:ext cx="1828800" cy="243417"/>
          </a:xfrm>
          <a:prstGeom prst="rect">
            <a:avLst/>
          </a:prstGeom>
        </p:spPr>
        <p:txBody>
          <a:bodyPr/>
          <a:lstStyle>
            <a:defPPr>
              <a:defRPr lang="en-US"/>
            </a:defPPr>
            <a:lvl1pPr marL="0" algn="r" defTabSz="914400" rtl="0" eaLnBrk="1" latinLnBrk="0" hangingPunct="1">
              <a:defRPr sz="1800" kern="1200">
                <a:solidFill>
                  <a:srgbClr val="2F5CE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45B74D-6A0D-CF46-9BFB-933D6D9953E9}" type="slidenum">
              <a:rPr lang="en-US" sz="1867" b="1">
                <a:latin typeface="Calibri" panose="020F0502020204030204" pitchFamily="34" charset="0"/>
              </a:rPr>
              <a:pPr/>
              <a:t>22</a:t>
            </a:fld>
            <a:endParaRPr lang="en-US" sz="1867" b="1">
              <a:latin typeface="Calibri" panose="020F0502020204030204" pitchFamily="34" charset="0"/>
            </a:endParaRPr>
          </a:p>
        </p:txBody>
      </p:sp>
    </p:spTree>
    <p:extLst>
      <p:ext uri="{BB962C8B-B14F-4D97-AF65-F5344CB8AC3E}">
        <p14:creationId xmlns:p14="http://schemas.microsoft.com/office/powerpoint/2010/main" val="31941776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CA15CA-0D0B-7883-6924-497C12977080}"/>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0F7CC8C3-5E9B-B91B-3833-9EE4452EA4F0}"/>
              </a:ext>
            </a:extLst>
          </p:cNvPr>
          <p:cNvSpPr>
            <a:spLocks noGrp="1" noRot="1" noMove="1" noResize="1" noEditPoints="1" noAdjustHandles="1" noChangeArrowheads="1" noChangeShapeType="1"/>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alphaModFix amt="10999"/>
            </a:blip>
            <a:stretch>
              <a:fillRect t="-38185" b="-38185"/>
            </a:stretch>
          </a:blipFill>
        </p:spPr>
        <p:txBody>
          <a:bodyPr/>
          <a:lstStyle/>
          <a:p>
            <a:endParaRPr lang="fr-CA" sz="1200">
              <a:latin typeface="Calibri" panose="020F0502020204030204" pitchFamily="34" charset="0"/>
            </a:endParaRPr>
          </a:p>
        </p:txBody>
      </p:sp>
      <p:sp>
        <p:nvSpPr>
          <p:cNvPr id="9" name="Rectangle 8">
            <a:extLst>
              <a:ext uri="{FF2B5EF4-FFF2-40B4-BE49-F238E27FC236}">
                <a16:creationId xmlns:a16="http://schemas.microsoft.com/office/drawing/2014/main" id="{2A5EE95B-75E7-231E-6367-258968CCF7AA}"/>
              </a:ext>
            </a:extLst>
          </p:cNvPr>
          <p:cNvSpPr/>
          <p:nvPr/>
        </p:nvSpPr>
        <p:spPr>
          <a:xfrm>
            <a:off x="579200" y="2331535"/>
            <a:ext cx="5939484" cy="3209730"/>
          </a:xfrm>
          <a:prstGeom prst="rect">
            <a:avLst/>
          </a:prstGeom>
          <a:solidFill>
            <a:schemeClr val="bg1"/>
          </a:solidFill>
          <a:ln w="38100">
            <a:solidFill>
              <a:srgbClr val="0038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sz="1200">
              <a:latin typeface="Calibri" panose="020F0502020204030204" pitchFamily="34" charset="0"/>
            </a:endParaRPr>
          </a:p>
        </p:txBody>
      </p:sp>
      <p:sp>
        <p:nvSpPr>
          <p:cNvPr id="12" name="Freeform 12">
            <a:extLst>
              <a:ext uri="{FF2B5EF4-FFF2-40B4-BE49-F238E27FC236}">
                <a16:creationId xmlns:a16="http://schemas.microsoft.com/office/drawing/2014/main" id="{14608D24-611F-B3D6-8B66-D1BCB472B6A9}"/>
              </a:ext>
            </a:extLst>
          </p:cNvPr>
          <p:cNvSpPr/>
          <p:nvPr/>
        </p:nvSpPr>
        <p:spPr>
          <a:xfrm>
            <a:off x="31130" y="6033796"/>
            <a:ext cx="2073789" cy="908697"/>
          </a:xfrm>
          <a:custGeom>
            <a:avLst/>
            <a:gdLst/>
            <a:ahLst/>
            <a:cxnLst/>
            <a:rect l="l" t="t" r="r" b="b"/>
            <a:pathLst>
              <a:path w="3110683" h="1363045">
                <a:moveTo>
                  <a:pt x="0" y="0"/>
                </a:moveTo>
                <a:lnTo>
                  <a:pt x="3110683" y="0"/>
                </a:lnTo>
                <a:lnTo>
                  <a:pt x="3110683" y="1363045"/>
                </a:lnTo>
                <a:lnTo>
                  <a:pt x="0" y="136304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CA" sz="1200">
              <a:latin typeface="Calibri" panose="020F0502020204030204" pitchFamily="34" charset="0"/>
            </a:endParaRPr>
          </a:p>
        </p:txBody>
      </p:sp>
      <p:sp>
        <p:nvSpPr>
          <p:cNvPr id="16" name="ZoneTexte 15">
            <a:extLst>
              <a:ext uri="{FF2B5EF4-FFF2-40B4-BE49-F238E27FC236}">
                <a16:creationId xmlns:a16="http://schemas.microsoft.com/office/drawing/2014/main" id="{1E31FFB9-BCB2-B236-5039-E70018E6175C}"/>
              </a:ext>
            </a:extLst>
          </p:cNvPr>
          <p:cNvSpPr txBox="1"/>
          <p:nvPr/>
        </p:nvSpPr>
        <p:spPr>
          <a:xfrm>
            <a:off x="1019204" y="397913"/>
            <a:ext cx="7860440" cy="995209"/>
          </a:xfrm>
          <a:prstGeom prst="rect">
            <a:avLst/>
          </a:prstGeom>
          <a:noFill/>
        </p:spPr>
        <p:txBody>
          <a:bodyPr wrap="square" rtlCol="0">
            <a:spAutoFit/>
          </a:bodyPr>
          <a:lstStyle/>
          <a:p>
            <a:r>
              <a:rPr lang="fr-CA" sz="5867" b="1" dirty="0">
                <a:solidFill>
                  <a:srgbClr val="0038FF"/>
                </a:solidFill>
                <a:latin typeface="Calibri" panose="020F0502020204030204" pitchFamily="34" charset="0"/>
              </a:rPr>
              <a:t>La ronde des opinions!</a:t>
            </a:r>
          </a:p>
        </p:txBody>
      </p:sp>
      <p:sp>
        <p:nvSpPr>
          <p:cNvPr id="17" name="ZoneTexte 16">
            <a:extLst>
              <a:ext uri="{FF2B5EF4-FFF2-40B4-BE49-F238E27FC236}">
                <a16:creationId xmlns:a16="http://schemas.microsoft.com/office/drawing/2014/main" id="{A24E12AD-585D-CA85-8A8F-E73DAE10EAE2}"/>
              </a:ext>
            </a:extLst>
          </p:cNvPr>
          <p:cNvSpPr txBox="1"/>
          <p:nvPr/>
        </p:nvSpPr>
        <p:spPr>
          <a:xfrm>
            <a:off x="731816" y="2505239"/>
            <a:ext cx="5634251" cy="2862322"/>
          </a:xfrm>
          <a:prstGeom prst="rect">
            <a:avLst/>
          </a:prstGeom>
          <a:noFill/>
        </p:spPr>
        <p:txBody>
          <a:bodyPr wrap="square" rtlCol="0">
            <a:spAutoFit/>
          </a:bodyPr>
          <a:lstStyle/>
          <a:p>
            <a:pPr algn="just"/>
            <a:r>
              <a:rPr lang="fr-CA" sz="2400" dirty="0">
                <a:solidFill>
                  <a:schemeClr val="tx1"/>
                </a:solidFill>
                <a:latin typeface="Calibri" panose="020F0502020204030204" pitchFamily="34" charset="0"/>
                <a:ea typeface="Calibri" panose="020F0502020204030204" pitchFamily="34" charset="0"/>
                <a:cs typeface="Calibri" panose="020F0502020204030204" pitchFamily="34" charset="0"/>
              </a:rPr>
              <a:t>Ton amie a reçu une carte-cadeau pour acheter de nouveaux vêtements. Elle te demande ton avis sur ce qu’elle devrait acheter. </a:t>
            </a:r>
          </a:p>
          <a:p>
            <a:pPr algn="just"/>
            <a:endParaRPr lang="fr-CA" sz="24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algn="just"/>
            <a:r>
              <a:rPr lang="fr-CA" sz="2400" b="1" dirty="0">
                <a:solidFill>
                  <a:schemeClr val="tx1"/>
                </a:solidFill>
                <a:latin typeface="Calibri" panose="020F0502020204030204" pitchFamily="34" charset="0"/>
                <a:ea typeface="Calibri" panose="020F0502020204030204" pitchFamily="34" charset="0"/>
                <a:cs typeface="Calibri" panose="020F0502020204030204" pitchFamily="34" charset="0"/>
              </a:rPr>
              <a:t>Tu lui montres alors cette photo d’un ensemble de vêtements qui te plait…</a:t>
            </a:r>
          </a:p>
          <a:p>
            <a:endParaRPr lang="fr-CA" sz="1200" dirty="0">
              <a:latin typeface="Calibri" panose="020F0502020204030204" pitchFamily="34" charset="0"/>
            </a:endParaRPr>
          </a:p>
        </p:txBody>
      </p:sp>
      <p:grpSp>
        <p:nvGrpSpPr>
          <p:cNvPr id="6" name="Group 6">
            <a:extLst>
              <a:ext uri="{FF2B5EF4-FFF2-40B4-BE49-F238E27FC236}">
                <a16:creationId xmlns:a16="http://schemas.microsoft.com/office/drawing/2014/main" id="{97EB411C-8665-5C8E-63FB-5E3D771F7B20}"/>
              </a:ext>
            </a:extLst>
          </p:cNvPr>
          <p:cNvGrpSpPr/>
          <p:nvPr/>
        </p:nvGrpSpPr>
        <p:grpSpPr>
          <a:xfrm rot="-96328">
            <a:off x="3689297" y="5292368"/>
            <a:ext cx="2522657" cy="459915"/>
            <a:chOff x="0" y="0"/>
            <a:chExt cx="1656431" cy="408605"/>
          </a:xfrm>
        </p:grpSpPr>
        <p:sp>
          <p:nvSpPr>
            <p:cNvPr id="7" name="Freeform 7">
              <a:extLst>
                <a:ext uri="{FF2B5EF4-FFF2-40B4-BE49-F238E27FC236}">
                  <a16:creationId xmlns:a16="http://schemas.microsoft.com/office/drawing/2014/main" id="{A648835F-9866-CA06-FC4C-E1A5966307C4}"/>
                </a:ext>
              </a:extLst>
            </p:cNvPr>
            <p:cNvSpPr/>
            <p:nvPr/>
          </p:nvSpPr>
          <p:spPr>
            <a:xfrm>
              <a:off x="0" y="0"/>
              <a:ext cx="1656431" cy="408605"/>
            </a:xfrm>
            <a:custGeom>
              <a:avLst/>
              <a:gdLst/>
              <a:ahLst/>
              <a:cxnLst/>
              <a:rect l="l" t="t" r="r" b="b"/>
              <a:pathLst>
                <a:path w="1656431" h="408605">
                  <a:moveTo>
                    <a:pt x="0" y="0"/>
                  </a:moveTo>
                  <a:lnTo>
                    <a:pt x="1656431" y="0"/>
                  </a:lnTo>
                  <a:lnTo>
                    <a:pt x="1656431" y="408605"/>
                  </a:lnTo>
                  <a:lnTo>
                    <a:pt x="0" y="408605"/>
                  </a:lnTo>
                  <a:close/>
                </a:path>
              </a:pathLst>
            </a:custGeom>
            <a:solidFill>
              <a:srgbClr val="9BADFF"/>
            </a:solidFill>
          </p:spPr>
          <p:txBody>
            <a:bodyPr/>
            <a:lstStyle/>
            <a:p>
              <a:endParaRPr lang="fr-CA" sz="1200">
                <a:latin typeface="Calibri" panose="020F0502020204030204" pitchFamily="34" charset="0"/>
              </a:endParaRPr>
            </a:p>
          </p:txBody>
        </p:sp>
        <p:sp>
          <p:nvSpPr>
            <p:cNvPr id="8" name="TextBox 8">
              <a:extLst>
                <a:ext uri="{FF2B5EF4-FFF2-40B4-BE49-F238E27FC236}">
                  <a16:creationId xmlns:a16="http://schemas.microsoft.com/office/drawing/2014/main" id="{8CF0C6A0-0886-685B-8E40-2C7B9575565A}"/>
                </a:ext>
              </a:extLst>
            </p:cNvPr>
            <p:cNvSpPr txBox="1"/>
            <p:nvPr/>
          </p:nvSpPr>
          <p:spPr>
            <a:xfrm>
              <a:off x="0" y="-76200"/>
              <a:ext cx="1656431" cy="484805"/>
            </a:xfrm>
            <a:prstGeom prst="rect">
              <a:avLst/>
            </a:prstGeom>
          </p:spPr>
          <p:txBody>
            <a:bodyPr lIns="33867" tIns="33867" rIns="33867" bIns="33867" rtlCol="0" anchor="ctr"/>
            <a:lstStyle/>
            <a:p>
              <a:pPr algn="ctr">
                <a:lnSpc>
                  <a:spcPts val="2335"/>
                </a:lnSpc>
              </a:pPr>
              <a:endParaRPr sz="1200">
                <a:latin typeface="Calibri" panose="020F0502020204030204" pitchFamily="34" charset="0"/>
              </a:endParaRPr>
            </a:p>
          </p:txBody>
        </p:sp>
      </p:grpSp>
      <p:sp>
        <p:nvSpPr>
          <p:cNvPr id="10" name="Slide Number Placeholder 2">
            <a:extLst>
              <a:ext uri="{FF2B5EF4-FFF2-40B4-BE49-F238E27FC236}">
                <a16:creationId xmlns:a16="http://schemas.microsoft.com/office/drawing/2014/main" id="{040F62A3-FF7E-242D-6D2F-85665B389161}"/>
              </a:ext>
            </a:extLst>
          </p:cNvPr>
          <p:cNvSpPr txBox="1">
            <a:spLocks/>
          </p:cNvSpPr>
          <p:nvPr>
            <p:custDataLst>
              <p:tags r:id="rId1"/>
            </p:custDataLst>
          </p:nvPr>
        </p:nvSpPr>
        <p:spPr>
          <a:xfrm>
            <a:off x="10160000" y="127000"/>
            <a:ext cx="1828800" cy="243417"/>
          </a:xfrm>
          <a:prstGeom prst="rect">
            <a:avLst/>
          </a:prstGeom>
        </p:spPr>
        <p:txBody>
          <a:bodyPr/>
          <a:lstStyle>
            <a:defPPr>
              <a:defRPr lang="en-US"/>
            </a:defPPr>
            <a:lvl1pPr marL="0" algn="r" defTabSz="914400" rtl="0" eaLnBrk="1" latinLnBrk="0" hangingPunct="1">
              <a:defRPr sz="1800" kern="1200">
                <a:solidFill>
                  <a:srgbClr val="2F5CE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45B74D-6A0D-CF46-9BFB-933D6D9953E9}" type="slidenum">
              <a:rPr lang="en-US" sz="1867" b="1">
                <a:latin typeface="Calibri" panose="020F0502020204030204" pitchFamily="34" charset="0"/>
              </a:rPr>
              <a:pPr/>
              <a:t>3</a:t>
            </a:fld>
            <a:endParaRPr lang="en-US" sz="1867" b="1">
              <a:latin typeface="Calibri" panose="020F0502020204030204" pitchFamily="34" charset="0"/>
            </a:endParaRPr>
          </a:p>
        </p:txBody>
      </p:sp>
      <p:pic>
        <p:nvPicPr>
          <p:cNvPr id="20" name="Image 19" descr="Une image contenant habits, Tenue décontractée, personne&#10;&#10;Le contenu généré par l’IA peut être incorrect.">
            <a:extLst>
              <a:ext uri="{FF2B5EF4-FFF2-40B4-BE49-F238E27FC236}">
                <a16:creationId xmlns:a16="http://schemas.microsoft.com/office/drawing/2014/main" id="{A9884618-F46D-2B40-5593-E4236B1E08C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06364" y="456978"/>
            <a:ext cx="3343525" cy="5944044"/>
          </a:xfrm>
          <a:prstGeom prst="rect">
            <a:avLst/>
          </a:prstGeom>
          <a:ln w="28575">
            <a:solidFill>
              <a:schemeClr val="tx1"/>
            </a:solidFill>
          </a:ln>
        </p:spPr>
      </p:pic>
      <p:sp>
        <p:nvSpPr>
          <p:cNvPr id="18" name="Freeform 11">
            <a:extLst>
              <a:ext uri="{FF2B5EF4-FFF2-40B4-BE49-F238E27FC236}">
                <a16:creationId xmlns:a16="http://schemas.microsoft.com/office/drawing/2014/main" id="{C7AECD60-E03B-D53B-9E8E-7E54E08A260F}"/>
              </a:ext>
            </a:extLst>
          </p:cNvPr>
          <p:cNvSpPr/>
          <p:nvPr/>
        </p:nvSpPr>
        <p:spPr>
          <a:xfrm rot="18446883">
            <a:off x="6093160" y="3472626"/>
            <a:ext cx="1675975" cy="773184"/>
          </a:xfrm>
          <a:custGeom>
            <a:avLst/>
            <a:gdLst/>
            <a:ahLst/>
            <a:cxnLst/>
            <a:rect l="l" t="t" r="r" b="b"/>
            <a:pathLst>
              <a:path w="2543981" h="1392550">
                <a:moveTo>
                  <a:pt x="0" y="0"/>
                </a:moveTo>
                <a:lnTo>
                  <a:pt x="2543981" y="0"/>
                </a:lnTo>
                <a:lnTo>
                  <a:pt x="2543981" y="1392550"/>
                </a:lnTo>
                <a:lnTo>
                  <a:pt x="0" y="139255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fr-CA">
              <a:latin typeface="Calibri" panose="020F0502020204030204" pitchFamily="34" charset="0"/>
            </a:endParaRPr>
          </a:p>
        </p:txBody>
      </p:sp>
      <p:grpSp>
        <p:nvGrpSpPr>
          <p:cNvPr id="13" name="Group 6">
            <a:extLst>
              <a:ext uri="{FF2B5EF4-FFF2-40B4-BE49-F238E27FC236}">
                <a16:creationId xmlns:a16="http://schemas.microsoft.com/office/drawing/2014/main" id="{66179883-41D8-CDB0-B666-72F89CD192FB}"/>
              </a:ext>
            </a:extLst>
          </p:cNvPr>
          <p:cNvGrpSpPr/>
          <p:nvPr/>
        </p:nvGrpSpPr>
        <p:grpSpPr>
          <a:xfrm rot="-96328">
            <a:off x="8283111" y="320595"/>
            <a:ext cx="1677954" cy="305914"/>
            <a:chOff x="0" y="0"/>
            <a:chExt cx="1656431" cy="408605"/>
          </a:xfrm>
        </p:grpSpPr>
        <p:sp>
          <p:nvSpPr>
            <p:cNvPr id="14" name="Freeform 7">
              <a:extLst>
                <a:ext uri="{FF2B5EF4-FFF2-40B4-BE49-F238E27FC236}">
                  <a16:creationId xmlns:a16="http://schemas.microsoft.com/office/drawing/2014/main" id="{04B63DE8-54EF-7445-056D-B855D964C0AA}"/>
                </a:ext>
              </a:extLst>
            </p:cNvPr>
            <p:cNvSpPr/>
            <p:nvPr/>
          </p:nvSpPr>
          <p:spPr>
            <a:xfrm>
              <a:off x="0" y="0"/>
              <a:ext cx="1656431" cy="408605"/>
            </a:xfrm>
            <a:custGeom>
              <a:avLst/>
              <a:gdLst/>
              <a:ahLst/>
              <a:cxnLst/>
              <a:rect l="l" t="t" r="r" b="b"/>
              <a:pathLst>
                <a:path w="1656431" h="408605">
                  <a:moveTo>
                    <a:pt x="0" y="0"/>
                  </a:moveTo>
                  <a:lnTo>
                    <a:pt x="1656431" y="0"/>
                  </a:lnTo>
                  <a:lnTo>
                    <a:pt x="1656431" y="408605"/>
                  </a:lnTo>
                  <a:lnTo>
                    <a:pt x="0" y="408605"/>
                  </a:lnTo>
                  <a:close/>
                </a:path>
              </a:pathLst>
            </a:custGeom>
            <a:solidFill>
              <a:srgbClr val="9BADFF"/>
            </a:solidFill>
          </p:spPr>
          <p:txBody>
            <a:bodyPr/>
            <a:lstStyle/>
            <a:p>
              <a:endParaRPr lang="fr-CA" sz="1200">
                <a:latin typeface="Calibri" panose="020F0502020204030204" pitchFamily="34" charset="0"/>
              </a:endParaRPr>
            </a:p>
          </p:txBody>
        </p:sp>
        <p:sp>
          <p:nvSpPr>
            <p:cNvPr id="15" name="TextBox 8">
              <a:extLst>
                <a:ext uri="{FF2B5EF4-FFF2-40B4-BE49-F238E27FC236}">
                  <a16:creationId xmlns:a16="http://schemas.microsoft.com/office/drawing/2014/main" id="{AF328567-AFAD-666C-A775-D00CF3180CAC}"/>
                </a:ext>
              </a:extLst>
            </p:cNvPr>
            <p:cNvSpPr txBox="1"/>
            <p:nvPr/>
          </p:nvSpPr>
          <p:spPr>
            <a:xfrm>
              <a:off x="0" y="-76200"/>
              <a:ext cx="1656431" cy="484805"/>
            </a:xfrm>
            <a:prstGeom prst="rect">
              <a:avLst/>
            </a:prstGeom>
          </p:spPr>
          <p:txBody>
            <a:bodyPr lIns="33867" tIns="33867" rIns="33867" bIns="33867" rtlCol="0" anchor="ctr"/>
            <a:lstStyle/>
            <a:p>
              <a:pPr algn="ctr">
                <a:lnSpc>
                  <a:spcPts val="2335"/>
                </a:lnSpc>
              </a:pPr>
              <a:endParaRPr sz="1200">
                <a:latin typeface="Calibri" panose="020F0502020204030204" pitchFamily="34" charset="0"/>
              </a:endParaRPr>
            </a:p>
          </p:txBody>
        </p:sp>
      </p:grpSp>
      <p:sp>
        <p:nvSpPr>
          <p:cNvPr id="21" name="ZoneTexte 20">
            <a:extLst>
              <a:ext uri="{FF2B5EF4-FFF2-40B4-BE49-F238E27FC236}">
                <a16:creationId xmlns:a16="http://schemas.microsoft.com/office/drawing/2014/main" id="{7DA63BEC-6154-8672-76D0-F9635E10D161}"/>
              </a:ext>
            </a:extLst>
          </p:cNvPr>
          <p:cNvSpPr txBox="1"/>
          <p:nvPr/>
        </p:nvSpPr>
        <p:spPr>
          <a:xfrm>
            <a:off x="7783097" y="6469390"/>
            <a:ext cx="3766792" cy="261610"/>
          </a:xfrm>
          <a:prstGeom prst="rect">
            <a:avLst/>
          </a:prstGeom>
          <a:noFill/>
        </p:spPr>
        <p:txBody>
          <a:bodyPr wrap="square" rtlCol="0">
            <a:spAutoFit/>
          </a:bodyPr>
          <a:lstStyle/>
          <a:p>
            <a:r>
              <a:rPr lang="fr-CA" sz="1100">
                <a:solidFill>
                  <a:schemeClr val="bg1">
                    <a:lumMod val="65000"/>
                  </a:schemeClr>
                </a:solidFill>
                <a:latin typeface="Calibri" panose="020F0502020204030204" pitchFamily="34" charset="0"/>
              </a:rPr>
              <a:t>Source de l’image : Pinterest selon la licence en vigueur. </a:t>
            </a:r>
          </a:p>
        </p:txBody>
      </p:sp>
      <p:pic>
        <p:nvPicPr>
          <p:cNvPr id="3" name="Image 2">
            <a:extLst>
              <a:ext uri="{FF2B5EF4-FFF2-40B4-BE49-F238E27FC236}">
                <a16:creationId xmlns:a16="http://schemas.microsoft.com/office/drawing/2014/main" id="{86FFC8F6-EF1E-C363-78AE-764E540584CD}"/>
              </a:ext>
            </a:extLst>
          </p:cNvPr>
          <p:cNvPicPr>
            <a:picLocks noChangeAspect="1"/>
          </p:cNvPicPr>
          <p:nvPr/>
        </p:nvPicPr>
        <p:blipFill>
          <a:blip r:embed="rId9"/>
          <a:stretch>
            <a:fillRect/>
          </a:stretch>
        </p:blipFill>
        <p:spPr>
          <a:xfrm>
            <a:off x="323932" y="575338"/>
            <a:ext cx="694473" cy="640358"/>
          </a:xfrm>
          <a:prstGeom prst="rect">
            <a:avLst/>
          </a:prstGeom>
        </p:spPr>
      </p:pic>
    </p:spTree>
    <p:extLst>
      <p:ext uri="{BB962C8B-B14F-4D97-AF65-F5344CB8AC3E}">
        <p14:creationId xmlns:p14="http://schemas.microsoft.com/office/powerpoint/2010/main" val="3817695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a:spLocks noGrp="1" noRot="1" noMove="1" noResize="1" noEditPoints="1" noAdjustHandles="1" noChangeArrowheads="1" noChangeShapeType="1"/>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alphaModFix amt="10999"/>
            </a:blip>
            <a:stretch>
              <a:fillRect t="-38185" b="-38185"/>
            </a:stretch>
          </a:blipFill>
        </p:spPr>
        <p:txBody>
          <a:bodyPr/>
          <a:lstStyle/>
          <a:p>
            <a:endParaRPr lang="fr-CA" sz="1200">
              <a:latin typeface="Calibri" panose="020F0502020204030204" pitchFamily="34" charset="0"/>
            </a:endParaRPr>
          </a:p>
        </p:txBody>
      </p:sp>
      <p:sp>
        <p:nvSpPr>
          <p:cNvPr id="12" name="Freeform 12"/>
          <p:cNvSpPr/>
          <p:nvPr/>
        </p:nvSpPr>
        <p:spPr>
          <a:xfrm>
            <a:off x="10107597" y="5950614"/>
            <a:ext cx="2073789" cy="908697"/>
          </a:xfrm>
          <a:custGeom>
            <a:avLst/>
            <a:gdLst/>
            <a:ahLst/>
            <a:cxnLst/>
            <a:rect l="l" t="t" r="r" b="b"/>
            <a:pathLst>
              <a:path w="3110683" h="1363045">
                <a:moveTo>
                  <a:pt x="0" y="0"/>
                </a:moveTo>
                <a:lnTo>
                  <a:pt x="3110683" y="0"/>
                </a:lnTo>
                <a:lnTo>
                  <a:pt x="3110683" y="1363045"/>
                </a:lnTo>
                <a:lnTo>
                  <a:pt x="0" y="136304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CA" sz="1200">
              <a:latin typeface="Calibri" panose="020F0502020204030204" pitchFamily="34" charset="0"/>
            </a:endParaRPr>
          </a:p>
        </p:txBody>
      </p:sp>
      <p:sp>
        <p:nvSpPr>
          <p:cNvPr id="13" name="Slide Number Placeholder 2">
            <a:extLst>
              <a:ext uri="{FF2B5EF4-FFF2-40B4-BE49-F238E27FC236}">
                <a16:creationId xmlns:a16="http://schemas.microsoft.com/office/drawing/2014/main" id="{08C3FAD0-13C7-F559-47C3-2544F315C939}"/>
              </a:ext>
            </a:extLst>
          </p:cNvPr>
          <p:cNvSpPr txBox="1">
            <a:spLocks/>
          </p:cNvSpPr>
          <p:nvPr>
            <p:custDataLst>
              <p:tags r:id="rId1"/>
            </p:custDataLst>
          </p:nvPr>
        </p:nvSpPr>
        <p:spPr>
          <a:xfrm>
            <a:off x="10160000" y="127000"/>
            <a:ext cx="1828800" cy="243417"/>
          </a:xfrm>
          <a:prstGeom prst="rect">
            <a:avLst/>
          </a:prstGeom>
        </p:spPr>
        <p:txBody>
          <a:bodyPr/>
          <a:lstStyle>
            <a:defPPr>
              <a:defRPr lang="en-US"/>
            </a:defPPr>
            <a:lvl1pPr marL="0" algn="r" defTabSz="914400" rtl="0" eaLnBrk="1" latinLnBrk="0" hangingPunct="1">
              <a:defRPr sz="1800" kern="1200">
                <a:solidFill>
                  <a:srgbClr val="2F5CE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45B74D-6A0D-CF46-9BFB-933D6D9953E9}" type="slidenum">
              <a:rPr lang="en-US" sz="1867" b="1">
                <a:latin typeface="Calibri" panose="020F0502020204030204" pitchFamily="34" charset="0"/>
              </a:rPr>
              <a:pPr/>
              <a:t>4</a:t>
            </a:fld>
            <a:endParaRPr lang="en-US" sz="1867" b="1">
              <a:latin typeface="Calibri" panose="020F0502020204030204" pitchFamily="34" charset="0"/>
            </a:endParaRPr>
          </a:p>
        </p:txBody>
      </p:sp>
      <p:sp>
        <p:nvSpPr>
          <p:cNvPr id="4" name="ZoneTexte 3">
            <a:extLst>
              <a:ext uri="{FF2B5EF4-FFF2-40B4-BE49-F238E27FC236}">
                <a16:creationId xmlns:a16="http://schemas.microsoft.com/office/drawing/2014/main" id="{1E928051-DB93-4505-FBF2-0FDC4C6838A8}"/>
              </a:ext>
            </a:extLst>
          </p:cNvPr>
          <p:cNvSpPr txBox="1"/>
          <p:nvPr/>
        </p:nvSpPr>
        <p:spPr>
          <a:xfrm>
            <a:off x="1205532" y="321315"/>
            <a:ext cx="8555384" cy="995209"/>
          </a:xfrm>
          <a:prstGeom prst="rect">
            <a:avLst/>
          </a:prstGeom>
          <a:noFill/>
        </p:spPr>
        <p:txBody>
          <a:bodyPr wrap="square" rtlCol="0">
            <a:spAutoFit/>
          </a:bodyPr>
          <a:lstStyle/>
          <a:p>
            <a:r>
              <a:rPr lang="fr-CA" sz="5867" b="1">
                <a:solidFill>
                  <a:srgbClr val="0038FF"/>
                </a:solidFill>
                <a:latin typeface="Calibri" panose="020F0502020204030204" pitchFamily="34" charset="0"/>
              </a:rPr>
              <a:t>La ronde des opinions!</a:t>
            </a:r>
          </a:p>
        </p:txBody>
      </p:sp>
      <p:sp>
        <p:nvSpPr>
          <p:cNvPr id="15" name="Rectangle 14">
            <a:extLst>
              <a:ext uri="{FF2B5EF4-FFF2-40B4-BE49-F238E27FC236}">
                <a16:creationId xmlns:a16="http://schemas.microsoft.com/office/drawing/2014/main" id="{14D3D1A3-0F98-002E-694E-785A14B911EC}"/>
              </a:ext>
            </a:extLst>
          </p:cNvPr>
          <p:cNvSpPr/>
          <p:nvPr/>
        </p:nvSpPr>
        <p:spPr>
          <a:xfrm>
            <a:off x="1328589" y="1241846"/>
            <a:ext cx="5984233" cy="539153"/>
          </a:xfrm>
          <a:prstGeom prst="rect">
            <a:avLst/>
          </a:prstGeom>
          <a:solidFill>
            <a:srgbClr val="9BAD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CA" sz="2400" dirty="0">
                <a:latin typeface="Calibri" panose="020F0502020204030204" pitchFamily="34" charset="0"/>
              </a:rPr>
              <a:t>Ce que pensent les </a:t>
            </a:r>
            <a:r>
              <a:rPr lang="fr-CA" sz="2400" b="1" dirty="0">
                <a:latin typeface="Calibri" panose="020F0502020204030204" pitchFamily="34" charset="0"/>
              </a:rPr>
              <a:t>parents et grands-parents</a:t>
            </a:r>
          </a:p>
        </p:txBody>
      </p:sp>
      <p:sp>
        <p:nvSpPr>
          <p:cNvPr id="19" name="Freeform 2">
            <a:extLst>
              <a:ext uri="{FF2B5EF4-FFF2-40B4-BE49-F238E27FC236}">
                <a16:creationId xmlns:a16="http://schemas.microsoft.com/office/drawing/2014/main" id="{D6BECF60-0907-20DB-B6DE-D41749D19362}"/>
              </a:ext>
            </a:extLst>
          </p:cNvPr>
          <p:cNvSpPr/>
          <p:nvPr/>
        </p:nvSpPr>
        <p:spPr>
          <a:xfrm>
            <a:off x="557784" y="2302265"/>
            <a:ext cx="4276467" cy="3153895"/>
          </a:xfrm>
          <a:custGeom>
            <a:avLst/>
            <a:gdLst/>
            <a:ahLst/>
            <a:cxnLst/>
            <a:rect l="l" t="t" r="r" b="b"/>
            <a:pathLst>
              <a:path w="7734625" h="5704286">
                <a:moveTo>
                  <a:pt x="0" y="0"/>
                </a:moveTo>
                <a:lnTo>
                  <a:pt x="7734624" y="0"/>
                </a:lnTo>
                <a:lnTo>
                  <a:pt x="7734624" y="5704286"/>
                </a:lnTo>
                <a:lnTo>
                  <a:pt x="0" y="570428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CA">
              <a:latin typeface="Calibri" panose="020F0502020204030204" pitchFamily="34" charset="0"/>
            </a:endParaRPr>
          </a:p>
        </p:txBody>
      </p:sp>
      <p:sp>
        <p:nvSpPr>
          <p:cNvPr id="21" name="Freeform 2">
            <a:extLst>
              <a:ext uri="{FF2B5EF4-FFF2-40B4-BE49-F238E27FC236}">
                <a16:creationId xmlns:a16="http://schemas.microsoft.com/office/drawing/2014/main" id="{23907737-B4DB-E9CB-E0EA-8AA1D4CEC945}"/>
              </a:ext>
            </a:extLst>
          </p:cNvPr>
          <p:cNvSpPr/>
          <p:nvPr/>
        </p:nvSpPr>
        <p:spPr>
          <a:xfrm>
            <a:off x="7871295" y="1692525"/>
            <a:ext cx="4011597" cy="2958553"/>
          </a:xfrm>
          <a:custGeom>
            <a:avLst/>
            <a:gdLst/>
            <a:ahLst/>
            <a:cxnLst/>
            <a:rect l="l" t="t" r="r" b="b"/>
            <a:pathLst>
              <a:path w="7734625" h="5704286">
                <a:moveTo>
                  <a:pt x="0" y="0"/>
                </a:moveTo>
                <a:lnTo>
                  <a:pt x="7734624" y="0"/>
                </a:lnTo>
                <a:lnTo>
                  <a:pt x="7734624" y="5704286"/>
                </a:lnTo>
                <a:lnTo>
                  <a:pt x="0" y="570428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CA">
              <a:latin typeface="Calibri" panose="020F0502020204030204" pitchFamily="34" charset="0"/>
            </a:endParaRPr>
          </a:p>
        </p:txBody>
      </p:sp>
      <p:sp>
        <p:nvSpPr>
          <p:cNvPr id="22" name="Freeform 2">
            <a:extLst>
              <a:ext uri="{FF2B5EF4-FFF2-40B4-BE49-F238E27FC236}">
                <a16:creationId xmlns:a16="http://schemas.microsoft.com/office/drawing/2014/main" id="{4AC96700-D308-2438-DAEB-78E0330D0451}"/>
              </a:ext>
            </a:extLst>
          </p:cNvPr>
          <p:cNvSpPr/>
          <p:nvPr/>
        </p:nvSpPr>
        <p:spPr>
          <a:xfrm>
            <a:off x="4834251" y="4131111"/>
            <a:ext cx="3393381" cy="2502619"/>
          </a:xfrm>
          <a:custGeom>
            <a:avLst/>
            <a:gdLst/>
            <a:ahLst/>
            <a:cxnLst/>
            <a:rect l="l" t="t" r="r" b="b"/>
            <a:pathLst>
              <a:path w="7734625" h="5704286">
                <a:moveTo>
                  <a:pt x="0" y="0"/>
                </a:moveTo>
                <a:lnTo>
                  <a:pt x="7734624" y="0"/>
                </a:lnTo>
                <a:lnTo>
                  <a:pt x="7734624" y="5704286"/>
                </a:lnTo>
                <a:lnTo>
                  <a:pt x="0" y="570428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CA">
              <a:latin typeface="Calibri" panose="020F0502020204030204" pitchFamily="34" charset="0"/>
            </a:endParaRPr>
          </a:p>
        </p:txBody>
      </p:sp>
      <p:sp>
        <p:nvSpPr>
          <p:cNvPr id="23" name="ZoneTexte 22">
            <a:extLst>
              <a:ext uri="{FF2B5EF4-FFF2-40B4-BE49-F238E27FC236}">
                <a16:creationId xmlns:a16="http://schemas.microsoft.com/office/drawing/2014/main" id="{9AB58D91-8D7A-B411-2B97-CB9A2D4DD9BB}"/>
              </a:ext>
            </a:extLst>
          </p:cNvPr>
          <p:cNvSpPr txBox="1"/>
          <p:nvPr/>
        </p:nvSpPr>
        <p:spPr>
          <a:xfrm>
            <a:off x="1521228" y="3344796"/>
            <a:ext cx="2386584" cy="1077218"/>
          </a:xfrm>
          <a:prstGeom prst="rect">
            <a:avLst/>
          </a:prstGeom>
          <a:noFill/>
        </p:spPr>
        <p:txBody>
          <a:bodyPr wrap="square" rtlCol="0">
            <a:spAutoFit/>
          </a:bodyPr>
          <a:lstStyle/>
          <a:p>
            <a:pPr algn="ctr"/>
            <a:r>
              <a:rPr lang="fr-FR" sz="3200" b="1">
                <a:solidFill>
                  <a:srgbClr val="0038FF"/>
                </a:solidFill>
                <a:latin typeface="Calibri" panose="020F0502020204030204" pitchFamily="34" charset="0"/>
                <a:ea typeface="Calibri" panose="020F0502020204030204" pitchFamily="34" charset="0"/>
                <a:cs typeface="Calibri" panose="020F0502020204030204" pitchFamily="34" charset="0"/>
              </a:rPr>
              <a:t>Pas trop chers!</a:t>
            </a:r>
          </a:p>
        </p:txBody>
      </p:sp>
      <p:sp>
        <p:nvSpPr>
          <p:cNvPr id="24" name="ZoneTexte 23">
            <a:extLst>
              <a:ext uri="{FF2B5EF4-FFF2-40B4-BE49-F238E27FC236}">
                <a16:creationId xmlns:a16="http://schemas.microsoft.com/office/drawing/2014/main" id="{BAF1FD0A-2E6D-9038-ABBD-6D379DB2FF35}"/>
              </a:ext>
            </a:extLst>
          </p:cNvPr>
          <p:cNvSpPr txBox="1"/>
          <p:nvPr/>
        </p:nvSpPr>
        <p:spPr>
          <a:xfrm>
            <a:off x="8664278" y="2879413"/>
            <a:ext cx="2660628" cy="584775"/>
          </a:xfrm>
          <a:prstGeom prst="rect">
            <a:avLst/>
          </a:prstGeom>
          <a:noFill/>
        </p:spPr>
        <p:txBody>
          <a:bodyPr wrap="square" rtlCol="0">
            <a:spAutoFit/>
          </a:bodyPr>
          <a:lstStyle/>
          <a:p>
            <a:pPr algn="ctr"/>
            <a:r>
              <a:rPr lang="fr-FR" sz="3200" b="1">
                <a:solidFill>
                  <a:srgbClr val="0038FF"/>
                </a:solidFill>
                <a:latin typeface="Calibri" panose="020F0502020204030204" pitchFamily="34" charset="0"/>
                <a:ea typeface="Calibri" panose="020F0502020204030204" pitchFamily="34" charset="0"/>
                <a:cs typeface="Calibri" panose="020F0502020204030204" pitchFamily="34" charset="0"/>
              </a:rPr>
              <a:t>Confortables!</a:t>
            </a:r>
          </a:p>
        </p:txBody>
      </p:sp>
      <p:sp>
        <p:nvSpPr>
          <p:cNvPr id="25" name="ZoneTexte 24">
            <a:extLst>
              <a:ext uri="{FF2B5EF4-FFF2-40B4-BE49-F238E27FC236}">
                <a16:creationId xmlns:a16="http://schemas.microsoft.com/office/drawing/2014/main" id="{C5F0F52F-5F80-B9D3-1EE2-8763CE632516}"/>
              </a:ext>
            </a:extLst>
          </p:cNvPr>
          <p:cNvSpPr txBox="1"/>
          <p:nvPr/>
        </p:nvSpPr>
        <p:spPr>
          <a:xfrm>
            <a:off x="5240804" y="4873396"/>
            <a:ext cx="2660628" cy="1077218"/>
          </a:xfrm>
          <a:prstGeom prst="rect">
            <a:avLst/>
          </a:prstGeom>
          <a:noFill/>
        </p:spPr>
        <p:txBody>
          <a:bodyPr wrap="square" rtlCol="0">
            <a:spAutoFit/>
          </a:bodyPr>
          <a:lstStyle/>
          <a:p>
            <a:pPr algn="ctr"/>
            <a:r>
              <a:rPr lang="fr-FR" sz="3200" b="1">
                <a:solidFill>
                  <a:srgbClr val="0038FF"/>
                </a:solidFill>
                <a:latin typeface="Calibri" panose="020F0502020204030204" pitchFamily="34" charset="0"/>
                <a:ea typeface="Calibri" panose="020F0502020204030204" pitchFamily="34" charset="0"/>
                <a:cs typeface="Calibri" panose="020F0502020204030204" pitchFamily="34" charset="0"/>
              </a:rPr>
              <a:t>Pas trop</a:t>
            </a:r>
          </a:p>
          <a:p>
            <a:pPr algn="ctr"/>
            <a:r>
              <a:rPr lang="fr-FR" sz="3200" b="1">
                <a:solidFill>
                  <a:srgbClr val="0038FF"/>
                </a:solidFill>
                <a:latin typeface="Calibri" panose="020F0502020204030204" pitchFamily="34" charset="0"/>
                <a:ea typeface="Calibri" panose="020F0502020204030204" pitchFamily="34" charset="0"/>
                <a:cs typeface="Calibri" panose="020F0502020204030204" pitchFamily="34" charset="0"/>
              </a:rPr>
              <a:t>sexy!</a:t>
            </a:r>
          </a:p>
        </p:txBody>
      </p:sp>
      <p:pic>
        <p:nvPicPr>
          <p:cNvPr id="5" name="Image 4">
            <a:extLst>
              <a:ext uri="{FF2B5EF4-FFF2-40B4-BE49-F238E27FC236}">
                <a16:creationId xmlns:a16="http://schemas.microsoft.com/office/drawing/2014/main" id="{5589ED7B-46A1-16AB-AEC3-85C6FD41899E}"/>
              </a:ext>
            </a:extLst>
          </p:cNvPr>
          <p:cNvPicPr>
            <a:picLocks noChangeAspect="1"/>
          </p:cNvPicPr>
          <p:nvPr/>
        </p:nvPicPr>
        <p:blipFill>
          <a:blip r:embed="rId8"/>
          <a:stretch>
            <a:fillRect/>
          </a:stretch>
        </p:blipFill>
        <p:spPr>
          <a:xfrm>
            <a:off x="511059" y="510775"/>
            <a:ext cx="694473" cy="64035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P spid="22" grpId="0" animBg="1"/>
      <p:bldP spid="23" grpId="0"/>
      <p:bldP spid="24" grpId="0"/>
      <p:bldP spid="2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A9A5C1-AD2F-1281-B2DC-FC04670FFF32}"/>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C7F432A0-B795-15EC-47B1-190853F58450}"/>
              </a:ext>
            </a:extLst>
          </p:cNvPr>
          <p:cNvSpPr>
            <a:spLocks noGrp="1" noRot="1" noMove="1" noResize="1" noEditPoints="1" noAdjustHandles="1" noChangeArrowheads="1" noChangeShapeType="1"/>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alphaModFix amt="10999"/>
            </a:blip>
            <a:stretch>
              <a:fillRect t="-38185" b="-38185"/>
            </a:stretch>
          </a:blipFill>
        </p:spPr>
        <p:txBody>
          <a:bodyPr/>
          <a:lstStyle/>
          <a:p>
            <a:endParaRPr lang="fr-CA" sz="1200">
              <a:latin typeface="Calibri" panose="020F0502020204030204" pitchFamily="34" charset="0"/>
            </a:endParaRPr>
          </a:p>
        </p:txBody>
      </p:sp>
      <p:sp>
        <p:nvSpPr>
          <p:cNvPr id="12" name="Freeform 12">
            <a:extLst>
              <a:ext uri="{FF2B5EF4-FFF2-40B4-BE49-F238E27FC236}">
                <a16:creationId xmlns:a16="http://schemas.microsoft.com/office/drawing/2014/main" id="{CC88FF14-8A69-BE66-B830-01B76529B3A1}"/>
              </a:ext>
            </a:extLst>
          </p:cNvPr>
          <p:cNvSpPr/>
          <p:nvPr/>
        </p:nvSpPr>
        <p:spPr>
          <a:xfrm>
            <a:off x="10107597" y="5950614"/>
            <a:ext cx="2073789" cy="908697"/>
          </a:xfrm>
          <a:custGeom>
            <a:avLst/>
            <a:gdLst/>
            <a:ahLst/>
            <a:cxnLst/>
            <a:rect l="l" t="t" r="r" b="b"/>
            <a:pathLst>
              <a:path w="3110683" h="1363045">
                <a:moveTo>
                  <a:pt x="0" y="0"/>
                </a:moveTo>
                <a:lnTo>
                  <a:pt x="3110683" y="0"/>
                </a:lnTo>
                <a:lnTo>
                  <a:pt x="3110683" y="1363045"/>
                </a:lnTo>
                <a:lnTo>
                  <a:pt x="0" y="136304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CA" sz="1200">
              <a:latin typeface="Calibri" panose="020F0502020204030204" pitchFamily="34" charset="0"/>
            </a:endParaRPr>
          </a:p>
        </p:txBody>
      </p:sp>
      <p:sp>
        <p:nvSpPr>
          <p:cNvPr id="13" name="Slide Number Placeholder 2">
            <a:extLst>
              <a:ext uri="{FF2B5EF4-FFF2-40B4-BE49-F238E27FC236}">
                <a16:creationId xmlns:a16="http://schemas.microsoft.com/office/drawing/2014/main" id="{5A1DEE21-3591-247E-CF6B-065624A9E976}"/>
              </a:ext>
            </a:extLst>
          </p:cNvPr>
          <p:cNvSpPr txBox="1">
            <a:spLocks/>
          </p:cNvSpPr>
          <p:nvPr>
            <p:custDataLst>
              <p:tags r:id="rId1"/>
            </p:custDataLst>
          </p:nvPr>
        </p:nvSpPr>
        <p:spPr>
          <a:xfrm>
            <a:off x="10160000" y="127000"/>
            <a:ext cx="1828800" cy="243417"/>
          </a:xfrm>
          <a:prstGeom prst="rect">
            <a:avLst/>
          </a:prstGeom>
        </p:spPr>
        <p:txBody>
          <a:bodyPr/>
          <a:lstStyle>
            <a:defPPr>
              <a:defRPr lang="en-US"/>
            </a:defPPr>
            <a:lvl1pPr marL="0" algn="r" defTabSz="914400" rtl="0" eaLnBrk="1" latinLnBrk="0" hangingPunct="1">
              <a:defRPr sz="1800" kern="1200">
                <a:solidFill>
                  <a:srgbClr val="2F5CE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45B74D-6A0D-CF46-9BFB-933D6D9953E9}" type="slidenum">
              <a:rPr lang="en-US" sz="1867" b="1">
                <a:latin typeface="Calibri" panose="020F0502020204030204" pitchFamily="34" charset="0"/>
              </a:rPr>
              <a:pPr/>
              <a:t>5</a:t>
            </a:fld>
            <a:endParaRPr lang="en-US" sz="1867" b="1">
              <a:latin typeface="Calibri" panose="020F0502020204030204" pitchFamily="34" charset="0"/>
            </a:endParaRPr>
          </a:p>
        </p:txBody>
      </p:sp>
      <p:sp>
        <p:nvSpPr>
          <p:cNvPr id="4" name="ZoneTexte 3">
            <a:extLst>
              <a:ext uri="{FF2B5EF4-FFF2-40B4-BE49-F238E27FC236}">
                <a16:creationId xmlns:a16="http://schemas.microsoft.com/office/drawing/2014/main" id="{A08E6126-08F8-EB42-0593-0E99200BA259}"/>
              </a:ext>
            </a:extLst>
          </p:cNvPr>
          <p:cNvSpPr txBox="1"/>
          <p:nvPr/>
        </p:nvSpPr>
        <p:spPr>
          <a:xfrm>
            <a:off x="1174848" y="387902"/>
            <a:ext cx="8555384" cy="995209"/>
          </a:xfrm>
          <a:prstGeom prst="rect">
            <a:avLst/>
          </a:prstGeom>
          <a:noFill/>
        </p:spPr>
        <p:txBody>
          <a:bodyPr wrap="square" rtlCol="0">
            <a:spAutoFit/>
          </a:bodyPr>
          <a:lstStyle/>
          <a:p>
            <a:r>
              <a:rPr lang="fr-CA" sz="5867" b="1">
                <a:solidFill>
                  <a:srgbClr val="0038FF"/>
                </a:solidFill>
                <a:latin typeface="Calibri" panose="020F0502020204030204" pitchFamily="34" charset="0"/>
              </a:rPr>
              <a:t>La ronde des opinions!</a:t>
            </a:r>
          </a:p>
        </p:txBody>
      </p:sp>
      <p:sp>
        <p:nvSpPr>
          <p:cNvPr id="15" name="Rectangle 14">
            <a:extLst>
              <a:ext uri="{FF2B5EF4-FFF2-40B4-BE49-F238E27FC236}">
                <a16:creationId xmlns:a16="http://schemas.microsoft.com/office/drawing/2014/main" id="{127D3CE2-5D7A-C5B1-11E8-350AE8FA585B}"/>
              </a:ext>
            </a:extLst>
          </p:cNvPr>
          <p:cNvSpPr/>
          <p:nvPr/>
        </p:nvSpPr>
        <p:spPr>
          <a:xfrm>
            <a:off x="1321894" y="1329222"/>
            <a:ext cx="4433317" cy="497208"/>
          </a:xfrm>
          <a:prstGeom prst="rect">
            <a:avLst/>
          </a:prstGeom>
          <a:solidFill>
            <a:srgbClr val="9BAD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2400" dirty="0">
                <a:latin typeface="Calibri" panose="020F0502020204030204" pitchFamily="34" charset="0"/>
              </a:rPr>
              <a:t>Ce que pensent les </a:t>
            </a:r>
            <a:r>
              <a:rPr lang="fr-CA" sz="2400" b="1" dirty="0">
                <a:latin typeface="Calibri" panose="020F0502020204030204" pitchFamily="34" charset="0"/>
              </a:rPr>
              <a:t>amies et amis</a:t>
            </a:r>
          </a:p>
        </p:txBody>
      </p:sp>
      <p:sp>
        <p:nvSpPr>
          <p:cNvPr id="19" name="Freeform 2">
            <a:extLst>
              <a:ext uri="{FF2B5EF4-FFF2-40B4-BE49-F238E27FC236}">
                <a16:creationId xmlns:a16="http://schemas.microsoft.com/office/drawing/2014/main" id="{5A7DE9D5-EF3E-2EF3-A228-577B2FC76584}"/>
              </a:ext>
            </a:extLst>
          </p:cNvPr>
          <p:cNvSpPr/>
          <p:nvPr/>
        </p:nvSpPr>
        <p:spPr>
          <a:xfrm>
            <a:off x="1478744" y="2127813"/>
            <a:ext cx="4276467" cy="3153895"/>
          </a:xfrm>
          <a:custGeom>
            <a:avLst/>
            <a:gdLst/>
            <a:ahLst/>
            <a:cxnLst/>
            <a:rect l="l" t="t" r="r" b="b"/>
            <a:pathLst>
              <a:path w="7734625" h="5704286">
                <a:moveTo>
                  <a:pt x="0" y="0"/>
                </a:moveTo>
                <a:lnTo>
                  <a:pt x="7734624" y="0"/>
                </a:lnTo>
                <a:lnTo>
                  <a:pt x="7734624" y="5704286"/>
                </a:lnTo>
                <a:lnTo>
                  <a:pt x="0" y="570428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CA">
              <a:latin typeface="Calibri" panose="020F0502020204030204" pitchFamily="34" charset="0"/>
            </a:endParaRPr>
          </a:p>
        </p:txBody>
      </p:sp>
      <p:sp>
        <p:nvSpPr>
          <p:cNvPr id="21" name="Freeform 2">
            <a:extLst>
              <a:ext uri="{FF2B5EF4-FFF2-40B4-BE49-F238E27FC236}">
                <a16:creationId xmlns:a16="http://schemas.microsoft.com/office/drawing/2014/main" id="{11DB1913-0671-AEF0-C89E-C7F2CC0A9F6E}"/>
              </a:ext>
            </a:extLst>
          </p:cNvPr>
          <p:cNvSpPr/>
          <p:nvPr/>
        </p:nvSpPr>
        <p:spPr>
          <a:xfrm>
            <a:off x="6265983" y="3192709"/>
            <a:ext cx="4011597" cy="2958553"/>
          </a:xfrm>
          <a:custGeom>
            <a:avLst/>
            <a:gdLst/>
            <a:ahLst/>
            <a:cxnLst/>
            <a:rect l="l" t="t" r="r" b="b"/>
            <a:pathLst>
              <a:path w="7734625" h="5704286">
                <a:moveTo>
                  <a:pt x="0" y="0"/>
                </a:moveTo>
                <a:lnTo>
                  <a:pt x="7734624" y="0"/>
                </a:lnTo>
                <a:lnTo>
                  <a:pt x="7734624" y="5704286"/>
                </a:lnTo>
                <a:lnTo>
                  <a:pt x="0" y="570428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CA">
              <a:latin typeface="Calibri" panose="020F0502020204030204" pitchFamily="34" charset="0"/>
            </a:endParaRPr>
          </a:p>
        </p:txBody>
      </p:sp>
      <p:sp>
        <p:nvSpPr>
          <p:cNvPr id="23" name="ZoneTexte 22">
            <a:extLst>
              <a:ext uri="{FF2B5EF4-FFF2-40B4-BE49-F238E27FC236}">
                <a16:creationId xmlns:a16="http://schemas.microsoft.com/office/drawing/2014/main" id="{99C7F1C0-9187-618F-C159-50D230FC421C}"/>
              </a:ext>
            </a:extLst>
          </p:cNvPr>
          <p:cNvSpPr txBox="1"/>
          <p:nvPr/>
        </p:nvSpPr>
        <p:spPr>
          <a:xfrm>
            <a:off x="2250164" y="2927874"/>
            <a:ext cx="2867892" cy="1569660"/>
          </a:xfrm>
          <a:prstGeom prst="rect">
            <a:avLst/>
          </a:prstGeom>
          <a:noFill/>
        </p:spPr>
        <p:txBody>
          <a:bodyPr wrap="square" lIns="91440" tIns="45720" rIns="91440" bIns="45720" rtlCol="0" anchor="t">
            <a:spAutoFit/>
          </a:bodyPr>
          <a:lstStyle/>
          <a:p>
            <a:pPr algn="ctr"/>
            <a:r>
              <a:rPr lang="fr-CA" sz="3200" b="1">
                <a:solidFill>
                  <a:srgbClr val="0038FF"/>
                </a:solidFill>
                <a:latin typeface="Calibri" panose="020F0502020204030204" pitchFamily="34" charset="0"/>
                <a:ea typeface="Calibri" panose="020F0502020204030204" pitchFamily="34" charset="0"/>
                <a:cs typeface="Calibri" panose="020F0502020204030204" pitchFamily="34" charset="0"/>
              </a:rPr>
              <a:t>Originaux, qui sortent </a:t>
            </a:r>
          </a:p>
          <a:p>
            <a:pPr algn="ctr"/>
            <a:r>
              <a:rPr lang="fr-CA" sz="3200" b="1">
                <a:solidFill>
                  <a:srgbClr val="0038FF"/>
                </a:solidFill>
                <a:latin typeface="Calibri"/>
                <a:ea typeface="Calibri"/>
                <a:cs typeface="Calibri"/>
              </a:rPr>
              <a:t>de </a:t>
            </a:r>
            <a:r>
              <a:rPr lang="fr-CA" sz="3200" b="1" dirty="0">
                <a:solidFill>
                  <a:srgbClr val="0038FF"/>
                </a:solidFill>
                <a:latin typeface="Calibri"/>
                <a:ea typeface="Calibri"/>
                <a:cs typeface="Calibri"/>
              </a:rPr>
              <a:t>l'ordinaire</a:t>
            </a:r>
            <a:r>
              <a:rPr lang="fr-CA" sz="3200" b="1">
                <a:solidFill>
                  <a:srgbClr val="0038FF"/>
                </a:solidFill>
                <a:latin typeface="Calibri"/>
                <a:ea typeface="Calibri"/>
                <a:cs typeface="Calibri"/>
              </a:rPr>
              <a:t>!</a:t>
            </a:r>
          </a:p>
        </p:txBody>
      </p:sp>
      <p:sp>
        <p:nvSpPr>
          <p:cNvPr id="24" name="ZoneTexte 23">
            <a:extLst>
              <a:ext uri="{FF2B5EF4-FFF2-40B4-BE49-F238E27FC236}">
                <a16:creationId xmlns:a16="http://schemas.microsoft.com/office/drawing/2014/main" id="{C821A50B-C823-F49F-C72A-C352AB329D7F}"/>
              </a:ext>
            </a:extLst>
          </p:cNvPr>
          <p:cNvSpPr txBox="1"/>
          <p:nvPr/>
        </p:nvSpPr>
        <p:spPr>
          <a:xfrm>
            <a:off x="7069604" y="4379597"/>
            <a:ext cx="2660628" cy="584775"/>
          </a:xfrm>
          <a:prstGeom prst="rect">
            <a:avLst/>
          </a:prstGeom>
          <a:noFill/>
        </p:spPr>
        <p:txBody>
          <a:bodyPr wrap="square" rtlCol="0">
            <a:spAutoFit/>
          </a:bodyPr>
          <a:lstStyle/>
          <a:p>
            <a:pPr algn="ctr"/>
            <a:r>
              <a:rPr lang="fr-FR" sz="3200" b="1">
                <a:solidFill>
                  <a:srgbClr val="0038FF"/>
                </a:solidFill>
                <a:latin typeface="Calibri" panose="020F0502020204030204" pitchFamily="34" charset="0"/>
                <a:ea typeface="Calibri" panose="020F0502020204030204" pitchFamily="34" charset="0"/>
                <a:cs typeface="Calibri" panose="020F0502020204030204" pitchFamily="34" charset="0"/>
              </a:rPr>
              <a:t>Simples</a:t>
            </a:r>
          </a:p>
        </p:txBody>
      </p:sp>
      <p:pic>
        <p:nvPicPr>
          <p:cNvPr id="3" name="Image 2">
            <a:extLst>
              <a:ext uri="{FF2B5EF4-FFF2-40B4-BE49-F238E27FC236}">
                <a16:creationId xmlns:a16="http://schemas.microsoft.com/office/drawing/2014/main" id="{9497686D-F27C-DD45-EAD5-87A8399B6F05}"/>
              </a:ext>
            </a:extLst>
          </p:cNvPr>
          <p:cNvPicPr>
            <a:picLocks noChangeAspect="1"/>
          </p:cNvPicPr>
          <p:nvPr/>
        </p:nvPicPr>
        <p:blipFill>
          <a:blip r:embed="rId8"/>
          <a:stretch>
            <a:fillRect/>
          </a:stretch>
        </p:blipFill>
        <p:spPr>
          <a:xfrm>
            <a:off x="480375" y="565327"/>
            <a:ext cx="694473" cy="640358"/>
          </a:xfrm>
          <a:prstGeom prst="rect">
            <a:avLst/>
          </a:prstGeom>
        </p:spPr>
      </p:pic>
    </p:spTree>
    <p:extLst>
      <p:ext uri="{BB962C8B-B14F-4D97-AF65-F5344CB8AC3E}">
        <p14:creationId xmlns:p14="http://schemas.microsoft.com/office/powerpoint/2010/main" val="3921629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P spid="23" grpId="0"/>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24EFF5-8F26-23EB-5387-D4DCEE2F465B}"/>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365CDF66-0FF6-5DA8-B12A-B20EC4BEF04F}"/>
              </a:ext>
            </a:extLst>
          </p:cNvPr>
          <p:cNvSpPr>
            <a:spLocks noGrp="1" noRot="1" noMove="1" noResize="1" noEditPoints="1" noAdjustHandles="1" noChangeArrowheads="1" noChangeShapeType="1"/>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alphaModFix amt="10999"/>
            </a:blip>
            <a:stretch>
              <a:fillRect t="-38185" b="-38185"/>
            </a:stretch>
          </a:blipFill>
        </p:spPr>
        <p:txBody>
          <a:bodyPr/>
          <a:lstStyle/>
          <a:p>
            <a:endParaRPr lang="fr-CA" sz="1200">
              <a:latin typeface="Calibri" panose="020F0502020204030204" pitchFamily="34" charset="0"/>
            </a:endParaRPr>
          </a:p>
        </p:txBody>
      </p:sp>
      <p:sp>
        <p:nvSpPr>
          <p:cNvPr id="12" name="Freeform 12">
            <a:extLst>
              <a:ext uri="{FF2B5EF4-FFF2-40B4-BE49-F238E27FC236}">
                <a16:creationId xmlns:a16="http://schemas.microsoft.com/office/drawing/2014/main" id="{E2BD094C-8F14-8137-44C8-ECA10E78B2D2}"/>
              </a:ext>
            </a:extLst>
          </p:cNvPr>
          <p:cNvSpPr/>
          <p:nvPr/>
        </p:nvSpPr>
        <p:spPr>
          <a:xfrm>
            <a:off x="10107597" y="5950614"/>
            <a:ext cx="2073789" cy="908697"/>
          </a:xfrm>
          <a:custGeom>
            <a:avLst/>
            <a:gdLst/>
            <a:ahLst/>
            <a:cxnLst/>
            <a:rect l="l" t="t" r="r" b="b"/>
            <a:pathLst>
              <a:path w="3110683" h="1363045">
                <a:moveTo>
                  <a:pt x="0" y="0"/>
                </a:moveTo>
                <a:lnTo>
                  <a:pt x="3110683" y="0"/>
                </a:lnTo>
                <a:lnTo>
                  <a:pt x="3110683" y="1363045"/>
                </a:lnTo>
                <a:lnTo>
                  <a:pt x="0" y="136304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CA" sz="1200">
              <a:latin typeface="Calibri" panose="020F0502020204030204" pitchFamily="34" charset="0"/>
            </a:endParaRPr>
          </a:p>
        </p:txBody>
      </p:sp>
      <p:sp>
        <p:nvSpPr>
          <p:cNvPr id="13" name="Slide Number Placeholder 2">
            <a:extLst>
              <a:ext uri="{FF2B5EF4-FFF2-40B4-BE49-F238E27FC236}">
                <a16:creationId xmlns:a16="http://schemas.microsoft.com/office/drawing/2014/main" id="{F0A44F13-4C7C-F01D-2DE9-FDD4D22670F9}"/>
              </a:ext>
            </a:extLst>
          </p:cNvPr>
          <p:cNvSpPr txBox="1">
            <a:spLocks/>
          </p:cNvSpPr>
          <p:nvPr>
            <p:custDataLst>
              <p:tags r:id="rId1"/>
            </p:custDataLst>
          </p:nvPr>
        </p:nvSpPr>
        <p:spPr>
          <a:xfrm>
            <a:off x="10160000" y="127000"/>
            <a:ext cx="1828800" cy="243417"/>
          </a:xfrm>
          <a:prstGeom prst="rect">
            <a:avLst/>
          </a:prstGeom>
        </p:spPr>
        <p:txBody>
          <a:bodyPr/>
          <a:lstStyle>
            <a:defPPr>
              <a:defRPr lang="en-US"/>
            </a:defPPr>
            <a:lvl1pPr marL="0" algn="r" defTabSz="914400" rtl="0" eaLnBrk="1" latinLnBrk="0" hangingPunct="1">
              <a:defRPr sz="1800" kern="1200">
                <a:solidFill>
                  <a:srgbClr val="2F5CE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45B74D-6A0D-CF46-9BFB-933D6D9953E9}" type="slidenum">
              <a:rPr lang="en-US" sz="1867" b="1">
                <a:latin typeface="Calibri" panose="020F0502020204030204" pitchFamily="34" charset="0"/>
              </a:rPr>
              <a:pPr/>
              <a:t>6</a:t>
            </a:fld>
            <a:endParaRPr lang="en-US" sz="1867" b="1">
              <a:latin typeface="Calibri" panose="020F0502020204030204" pitchFamily="34" charset="0"/>
            </a:endParaRPr>
          </a:p>
        </p:txBody>
      </p:sp>
      <p:sp>
        <p:nvSpPr>
          <p:cNvPr id="4" name="ZoneTexte 3">
            <a:extLst>
              <a:ext uri="{FF2B5EF4-FFF2-40B4-BE49-F238E27FC236}">
                <a16:creationId xmlns:a16="http://schemas.microsoft.com/office/drawing/2014/main" id="{F25CA042-B5EE-D3D6-6201-5C2CD0C879A7}"/>
              </a:ext>
            </a:extLst>
          </p:cNvPr>
          <p:cNvSpPr txBox="1"/>
          <p:nvPr/>
        </p:nvSpPr>
        <p:spPr>
          <a:xfrm>
            <a:off x="1166974" y="370417"/>
            <a:ext cx="8555384" cy="995209"/>
          </a:xfrm>
          <a:prstGeom prst="rect">
            <a:avLst/>
          </a:prstGeom>
          <a:noFill/>
        </p:spPr>
        <p:txBody>
          <a:bodyPr wrap="square" rtlCol="0">
            <a:spAutoFit/>
          </a:bodyPr>
          <a:lstStyle/>
          <a:p>
            <a:r>
              <a:rPr lang="fr-CA" sz="5867" b="1">
                <a:solidFill>
                  <a:srgbClr val="0038FF"/>
                </a:solidFill>
                <a:latin typeface="Calibri" panose="020F0502020204030204" pitchFamily="34" charset="0"/>
              </a:rPr>
              <a:t>La ronde des opinions!</a:t>
            </a:r>
          </a:p>
        </p:txBody>
      </p:sp>
      <p:sp>
        <p:nvSpPr>
          <p:cNvPr id="15" name="Rectangle 14">
            <a:extLst>
              <a:ext uri="{FF2B5EF4-FFF2-40B4-BE49-F238E27FC236}">
                <a16:creationId xmlns:a16="http://schemas.microsoft.com/office/drawing/2014/main" id="{C1F26D21-6FCD-4302-8E14-574096FBE3A9}"/>
              </a:ext>
            </a:extLst>
          </p:cNvPr>
          <p:cNvSpPr/>
          <p:nvPr/>
        </p:nvSpPr>
        <p:spPr>
          <a:xfrm>
            <a:off x="1312483" y="1275553"/>
            <a:ext cx="5290566" cy="541361"/>
          </a:xfrm>
          <a:prstGeom prst="rect">
            <a:avLst/>
          </a:prstGeom>
          <a:solidFill>
            <a:srgbClr val="9BADFF"/>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r-CA" sz="2400" dirty="0">
                <a:latin typeface="Calibri"/>
                <a:ea typeface="Calibri"/>
                <a:cs typeface="Calibri"/>
              </a:rPr>
              <a:t>Ce que pense le </a:t>
            </a:r>
            <a:r>
              <a:rPr lang="fr-CA" sz="2400" b="1" dirty="0">
                <a:latin typeface="Calibri"/>
                <a:ea typeface="Calibri"/>
                <a:cs typeface="Calibri"/>
              </a:rPr>
              <a:t>personnel enseignant</a:t>
            </a:r>
            <a:r>
              <a:rPr lang="fr-CA" sz="2400" dirty="0">
                <a:latin typeface="Calibri"/>
                <a:ea typeface="Calibri"/>
                <a:cs typeface="Calibri"/>
              </a:rPr>
              <a:t>…</a:t>
            </a:r>
          </a:p>
        </p:txBody>
      </p:sp>
      <p:sp>
        <p:nvSpPr>
          <p:cNvPr id="19" name="Freeform 2">
            <a:extLst>
              <a:ext uri="{FF2B5EF4-FFF2-40B4-BE49-F238E27FC236}">
                <a16:creationId xmlns:a16="http://schemas.microsoft.com/office/drawing/2014/main" id="{9E73A0C9-BCDC-FF97-31ED-5417F354EC24}"/>
              </a:ext>
            </a:extLst>
          </p:cNvPr>
          <p:cNvSpPr/>
          <p:nvPr/>
        </p:nvSpPr>
        <p:spPr>
          <a:xfrm>
            <a:off x="3957766" y="2127813"/>
            <a:ext cx="4276467" cy="3153895"/>
          </a:xfrm>
          <a:custGeom>
            <a:avLst/>
            <a:gdLst/>
            <a:ahLst/>
            <a:cxnLst/>
            <a:rect l="l" t="t" r="r" b="b"/>
            <a:pathLst>
              <a:path w="7734625" h="5704286">
                <a:moveTo>
                  <a:pt x="0" y="0"/>
                </a:moveTo>
                <a:lnTo>
                  <a:pt x="7734624" y="0"/>
                </a:lnTo>
                <a:lnTo>
                  <a:pt x="7734624" y="5704286"/>
                </a:lnTo>
                <a:lnTo>
                  <a:pt x="0" y="570428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CA">
              <a:latin typeface="Calibri" panose="020F0502020204030204" pitchFamily="34" charset="0"/>
            </a:endParaRPr>
          </a:p>
        </p:txBody>
      </p:sp>
      <p:sp>
        <p:nvSpPr>
          <p:cNvPr id="23" name="ZoneTexte 22">
            <a:extLst>
              <a:ext uri="{FF2B5EF4-FFF2-40B4-BE49-F238E27FC236}">
                <a16:creationId xmlns:a16="http://schemas.microsoft.com/office/drawing/2014/main" id="{1875C01E-5073-C0C5-DB05-80B0AC1623F1}"/>
              </a:ext>
            </a:extLst>
          </p:cNvPr>
          <p:cNvSpPr txBox="1"/>
          <p:nvPr/>
        </p:nvSpPr>
        <p:spPr>
          <a:xfrm>
            <a:off x="4774906" y="2927874"/>
            <a:ext cx="2867892" cy="1569660"/>
          </a:xfrm>
          <a:prstGeom prst="rect">
            <a:avLst/>
          </a:prstGeom>
          <a:noFill/>
        </p:spPr>
        <p:txBody>
          <a:bodyPr wrap="square" rtlCol="0">
            <a:spAutoFit/>
          </a:bodyPr>
          <a:lstStyle/>
          <a:p>
            <a:pPr algn="ctr"/>
            <a:r>
              <a:rPr lang="fr-CA" sz="3200" b="1">
                <a:solidFill>
                  <a:srgbClr val="0038FF"/>
                </a:solidFill>
                <a:latin typeface="Calibri" panose="020F0502020204030204" pitchFamily="34" charset="0"/>
                <a:ea typeface="Calibri" panose="020F0502020204030204" pitchFamily="34" charset="0"/>
                <a:cs typeface="Calibri" panose="020F0502020204030204" pitchFamily="34" charset="0"/>
              </a:rPr>
              <a:t>Respectent le code de vie de l’école?</a:t>
            </a:r>
          </a:p>
        </p:txBody>
      </p:sp>
      <p:pic>
        <p:nvPicPr>
          <p:cNvPr id="3" name="Image 2">
            <a:extLst>
              <a:ext uri="{FF2B5EF4-FFF2-40B4-BE49-F238E27FC236}">
                <a16:creationId xmlns:a16="http://schemas.microsoft.com/office/drawing/2014/main" id="{A71714E5-9E8A-55BA-2781-C20ECEC0C8B9}"/>
              </a:ext>
            </a:extLst>
          </p:cNvPr>
          <p:cNvPicPr>
            <a:picLocks noChangeAspect="1"/>
          </p:cNvPicPr>
          <p:nvPr/>
        </p:nvPicPr>
        <p:blipFill>
          <a:blip r:embed="rId8"/>
          <a:stretch>
            <a:fillRect/>
          </a:stretch>
        </p:blipFill>
        <p:spPr>
          <a:xfrm>
            <a:off x="472501" y="547842"/>
            <a:ext cx="694473" cy="640358"/>
          </a:xfrm>
          <a:prstGeom prst="rect">
            <a:avLst/>
          </a:prstGeom>
        </p:spPr>
      </p:pic>
    </p:spTree>
    <p:extLst>
      <p:ext uri="{BB962C8B-B14F-4D97-AF65-F5344CB8AC3E}">
        <p14:creationId xmlns:p14="http://schemas.microsoft.com/office/powerpoint/2010/main" val="851799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68FAD4-197A-FCDD-1CDB-F8E32B1F0612}"/>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DC34861B-8A7F-2758-64BB-ECAF803ED467}"/>
              </a:ext>
            </a:extLst>
          </p:cNvPr>
          <p:cNvSpPr>
            <a:spLocks noGrp="1" noRot="1" noMove="1" noResize="1" noEditPoints="1" noAdjustHandles="1" noChangeArrowheads="1" noChangeShapeType="1"/>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alphaModFix amt="10999"/>
            </a:blip>
            <a:stretch>
              <a:fillRect t="-38185" b="-38185"/>
            </a:stretch>
          </a:blipFill>
        </p:spPr>
        <p:txBody>
          <a:bodyPr/>
          <a:lstStyle/>
          <a:p>
            <a:endParaRPr lang="fr-CA" sz="1200">
              <a:latin typeface="Calibri" panose="020F0502020204030204" pitchFamily="34" charset="0"/>
            </a:endParaRPr>
          </a:p>
        </p:txBody>
      </p:sp>
      <p:sp>
        <p:nvSpPr>
          <p:cNvPr id="12" name="Freeform 12">
            <a:extLst>
              <a:ext uri="{FF2B5EF4-FFF2-40B4-BE49-F238E27FC236}">
                <a16:creationId xmlns:a16="http://schemas.microsoft.com/office/drawing/2014/main" id="{B9A926A0-71CA-BBA8-F977-56C5C1A5EC5A}"/>
              </a:ext>
            </a:extLst>
          </p:cNvPr>
          <p:cNvSpPr/>
          <p:nvPr/>
        </p:nvSpPr>
        <p:spPr>
          <a:xfrm>
            <a:off x="10107597" y="5950614"/>
            <a:ext cx="2073789" cy="908697"/>
          </a:xfrm>
          <a:custGeom>
            <a:avLst/>
            <a:gdLst/>
            <a:ahLst/>
            <a:cxnLst/>
            <a:rect l="l" t="t" r="r" b="b"/>
            <a:pathLst>
              <a:path w="3110683" h="1363045">
                <a:moveTo>
                  <a:pt x="0" y="0"/>
                </a:moveTo>
                <a:lnTo>
                  <a:pt x="3110683" y="0"/>
                </a:lnTo>
                <a:lnTo>
                  <a:pt x="3110683" y="1363045"/>
                </a:lnTo>
                <a:lnTo>
                  <a:pt x="0" y="136304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CA" sz="1200">
              <a:latin typeface="Calibri" panose="020F0502020204030204" pitchFamily="34" charset="0"/>
            </a:endParaRPr>
          </a:p>
        </p:txBody>
      </p:sp>
      <p:sp>
        <p:nvSpPr>
          <p:cNvPr id="13" name="Slide Number Placeholder 2">
            <a:extLst>
              <a:ext uri="{FF2B5EF4-FFF2-40B4-BE49-F238E27FC236}">
                <a16:creationId xmlns:a16="http://schemas.microsoft.com/office/drawing/2014/main" id="{298388CC-35C1-A380-78AD-111AEAC5D691}"/>
              </a:ext>
            </a:extLst>
          </p:cNvPr>
          <p:cNvSpPr txBox="1">
            <a:spLocks/>
          </p:cNvSpPr>
          <p:nvPr>
            <p:custDataLst>
              <p:tags r:id="rId1"/>
            </p:custDataLst>
          </p:nvPr>
        </p:nvSpPr>
        <p:spPr>
          <a:xfrm>
            <a:off x="10160000" y="127000"/>
            <a:ext cx="1828800" cy="243417"/>
          </a:xfrm>
          <a:prstGeom prst="rect">
            <a:avLst/>
          </a:prstGeom>
        </p:spPr>
        <p:txBody>
          <a:bodyPr/>
          <a:lstStyle>
            <a:defPPr>
              <a:defRPr lang="en-US"/>
            </a:defPPr>
            <a:lvl1pPr marL="0" algn="r" defTabSz="914400" rtl="0" eaLnBrk="1" latinLnBrk="0" hangingPunct="1">
              <a:defRPr sz="1800" kern="1200">
                <a:solidFill>
                  <a:srgbClr val="2F5CE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45B74D-6A0D-CF46-9BFB-933D6D9953E9}" type="slidenum">
              <a:rPr lang="en-US" sz="1867" b="1">
                <a:latin typeface="Calibri" panose="020F0502020204030204" pitchFamily="34" charset="0"/>
              </a:rPr>
              <a:pPr/>
              <a:t>7</a:t>
            </a:fld>
            <a:endParaRPr lang="en-US" sz="1867" b="1">
              <a:latin typeface="Calibri" panose="020F0502020204030204" pitchFamily="34" charset="0"/>
            </a:endParaRPr>
          </a:p>
        </p:txBody>
      </p:sp>
      <p:sp>
        <p:nvSpPr>
          <p:cNvPr id="4" name="ZoneTexte 3">
            <a:extLst>
              <a:ext uri="{FF2B5EF4-FFF2-40B4-BE49-F238E27FC236}">
                <a16:creationId xmlns:a16="http://schemas.microsoft.com/office/drawing/2014/main" id="{42B0C789-191C-63AE-AD9A-44EC041220BE}"/>
              </a:ext>
            </a:extLst>
          </p:cNvPr>
          <p:cNvSpPr txBox="1"/>
          <p:nvPr/>
        </p:nvSpPr>
        <p:spPr>
          <a:xfrm>
            <a:off x="1149545" y="345328"/>
            <a:ext cx="8555384" cy="995209"/>
          </a:xfrm>
          <a:prstGeom prst="rect">
            <a:avLst/>
          </a:prstGeom>
          <a:noFill/>
        </p:spPr>
        <p:txBody>
          <a:bodyPr wrap="square" rtlCol="0">
            <a:spAutoFit/>
          </a:bodyPr>
          <a:lstStyle/>
          <a:p>
            <a:r>
              <a:rPr lang="fr-CA" sz="5867" b="1">
                <a:solidFill>
                  <a:srgbClr val="0038FF"/>
                </a:solidFill>
                <a:latin typeface="Calibri" panose="020F0502020204030204" pitchFamily="34" charset="0"/>
              </a:rPr>
              <a:t>La ronde des opinions!</a:t>
            </a:r>
          </a:p>
        </p:txBody>
      </p:sp>
      <p:sp>
        <p:nvSpPr>
          <p:cNvPr id="15" name="Rectangle 14">
            <a:extLst>
              <a:ext uri="{FF2B5EF4-FFF2-40B4-BE49-F238E27FC236}">
                <a16:creationId xmlns:a16="http://schemas.microsoft.com/office/drawing/2014/main" id="{0ECEA055-AF6E-72AE-6286-489CC1EB3383}"/>
              </a:ext>
            </a:extLst>
          </p:cNvPr>
          <p:cNvSpPr/>
          <p:nvPr/>
        </p:nvSpPr>
        <p:spPr>
          <a:xfrm>
            <a:off x="1278592" y="1224803"/>
            <a:ext cx="3347467" cy="557682"/>
          </a:xfrm>
          <a:prstGeom prst="rect">
            <a:avLst/>
          </a:prstGeom>
          <a:solidFill>
            <a:srgbClr val="9BADFF"/>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r-CA" sz="2400" dirty="0">
                <a:latin typeface="Calibri"/>
                <a:ea typeface="Calibri"/>
                <a:cs typeface="Calibri"/>
              </a:rPr>
              <a:t>Ce que pense</a:t>
            </a:r>
            <a:r>
              <a:rPr lang="fr-CA" sz="2400" dirty="0">
                <a:solidFill>
                  <a:srgbClr val="FF0000"/>
                </a:solidFill>
                <a:latin typeface="Calibri"/>
                <a:ea typeface="Calibri"/>
                <a:cs typeface="Calibri"/>
              </a:rPr>
              <a:t> </a:t>
            </a:r>
            <a:r>
              <a:rPr lang="fr-CA" sz="2400" dirty="0">
                <a:latin typeface="Calibri"/>
                <a:ea typeface="Calibri"/>
                <a:cs typeface="Calibri"/>
              </a:rPr>
              <a:t>la </a:t>
            </a:r>
            <a:r>
              <a:rPr lang="fr-CA" sz="2400" b="1" dirty="0">
                <a:latin typeface="Calibri"/>
                <a:ea typeface="Calibri"/>
                <a:cs typeface="Calibri"/>
              </a:rPr>
              <a:t>société</a:t>
            </a:r>
          </a:p>
        </p:txBody>
      </p:sp>
      <p:sp>
        <p:nvSpPr>
          <p:cNvPr id="19" name="Freeform 2">
            <a:extLst>
              <a:ext uri="{FF2B5EF4-FFF2-40B4-BE49-F238E27FC236}">
                <a16:creationId xmlns:a16="http://schemas.microsoft.com/office/drawing/2014/main" id="{B31411C8-9812-AD3A-1CE9-AB8C2383921F}"/>
              </a:ext>
            </a:extLst>
          </p:cNvPr>
          <p:cNvSpPr/>
          <p:nvPr/>
        </p:nvSpPr>
        <p:spPr>
          <a:xfrm>
            <a:off x="1478744" y="2127813"/>
            <a:ext cx="4276467" cy="3153895"/>
          </a:xfrm>
          <a:custGeom>
            <a:avLst/>
            <a:gdLst/>
            <a:ahLst/>
            <a:cxnLst/>
            <a:rect l="l" t="t" r="r" b="b"/>
            <a:pathLst>
              <a:path w="7734625" h="5704286">
                <a:moveTo>
                  <a:pt x="0" y="0"/>
                </a:moveTo>
                <a:lnTo>
                  <a:pt x="7734624" y="0"/>
                </a:lnTo>
                <a:lnTo>
                  <a:pt x="7734624" y="5704286"/>
                </a:lnTo>
                <a:lnTo>
                  <a:pt x="0" y="570428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CA">
              <a:latin typeface="Calibri" panose="020F0502020204030204" pitchFamily="34" charset="0"/>
            </a:endParaRPr>
          </a:p>
        </p:txBody>
      </p:sp>
      <p:sp>
        <p:nvSpPr>
          <p:cNvPr id="21" name="Freeform 2">
            <a:extLst>
              <a:ext uri="{FF2B5EF4-FFF2-40B4-BE49-F238E27FC236}">
                <a16:creationId xmlns:a16="http://schemas.microsoft.com/office/drawing/2014/main" id="{3F7EB393-7921-7935-888B-E01334D5D482}"/>
              </a:ext>
            </a:extLst>
          </p:cNvPr>
          <p:cNvSpPr/>
          <p:nvPr/>
        </p:nvSpPr>
        <p:spPr>
          <a:xfrm>
            <a:off x="6265983" y="3192709"/>
            <a:ext cx="4011597" cy="2958553"/>
          </a:xfrm>
          <a:custGeom>
            <a:avLst/>
            <a:gdLst/>
            <a:ahLst/>
            <a:cxnLst/>
            <a:rect l="l" t="t" r="r" b="b"/>
            <a:pathLst>
              <a:path w="7734625" h="5704286">
                <a:moveTo>
                  <a:pt x="0" y="0"/>
                </a:moveTo>
                <a:lnTo>
                  <a:pt x="7734624" y="0"/>
                </a:lnTo>
                <a:lnTo>
                  <a:pt x="7734624" y="5704286"/>
                </a:lnTo>
                <a:lnTo>
                  <a:pt x="0" y="570428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CA">
              <a:latin typeface="Calibri" panose="020F0502020204030204" pitchFamily="34" charset="0"/>
            </a:endParaRPr>
          </a:p>
        </p:txBody>
      </p:sp>
      <p:sp>
        <p:nvSpPr>
          <p:cNvPr id="23" name="ZoneTexte 22">
            <a:extLst>
              <a:ext uri="{FF2B5EF4-FFF2-40B4-BE49-F238E27FC236}">
                <a16:creationId xmlns:a16="http://schemas.microsoft.com/office/drawing/2014/main" id="{492D9C8E-01DE-7218-CA7A-37DEB3BFA92D}"/>
              </a:ext>
            </a:extLst>
          </p:cNvPr>
          <p:cNvSpPr txBox="1"/>
          <p:nvPr/>
        </p:nvSpPr>
        <p:spPr>
          <a:xfrm>
            <a:off x="2250164" y="3192709"/>
            <a:ext cx="2867892" cy="1077218"/>
          </a:xfrm>
          <a:prstGeom prst="rect">
            <a:avLst/>
          </a:prstGeom>
          <a:noFill/>
        </p:spPr>
        <p:txBody>
          <a:bodyPr wrap="square" rtlCol="0">
            <a:spAutoFit/>
          </a:bodyPr>
          <a:lstStyle/>
          <a:p>
            <a:pPr algn="ctr"/>
            <a:r>
              <a:rPr lang="fr-CA" sz="3200" b="1">
                <a:solidFill>
                  <a:srgbClr val="0038FF"/>
                </a:solidFill>
                <a:latin typeface="Raleway" panose="020B0503030101060003" pitchFamily="34" charset="77"/>
              </a:rPr>
              <a:t>Tendances, à la mode!</a:t>
            </a:r>
            <a:endParaRPr lang="fr-FR" sz="3200" b="1">
              <a:solidFill>
                <a:srgbClr val="0038FF"/>
              </a:solidFill>
              <a:latin typeface="Raleway" panose="020B0503030101060003" pitchFamily="34" charset="77"/>
            </a:endParaRPr>
          </a:p>
        </p:txBody>
      </p:sp>
      <p:sp>
        <p:nvSpPr>
          <p:cNvPr id="24" name="ZoneTexte 23">
            <a:extLst>
              <a:ext uri="{FF2B5EF4-FFF2-40B4-BE49-F238E27FC236}">
                <a16:creationId xmlns:a16="http://schemas.microsoft.com/office/drawing/2014/main" id="{B28EDA99-B54C-1FAC-1E66-420832F71A9F}"/>
              </a:ext>
            </a:extLst>
          </p:cNvPr>
          <p:cNvSpPr txBox="1"/>
          <p:nvPr/>
        </p:nvSpPr>
        <p:spPr>
          <a:xfrm>
            <a:off x="7078748" y="4133376"/>
            <a:ext cx="2660628" cy="1077218"/>
          </a:xfrm>
          <a:prstGeom prst="rect">
            <a:avLst/>
          </a:prstGeom>
          <a:noFill/>
        </p:spPr>
        <p:txBody>
          <a:bodyPr wrap="square" rtlCol="0">
            <a:spAutoFit/>
          </a:bodyPr>
          <a:lstStyle/>
          <a:p>
            <a:pPr algn="ctr"/>
            <a:r>
              <a:rPr lang="fr-FR" sz="3200" b="1">
                <a:solidFill>
                  <a:srgbClr val="0038FF"/>
                </a:solidFill>
                <a:latin typeface="Raleway" panose="020B0503030101060003" pitchFamily="34" charset="77"/>
              </a:rPr>
              <a:t>Usagés ou recyclés!</a:t>
            </a:r>
          </a:p>
        </p:txBody>
      </p:sp>
      <p:pic>
        <p:nvPicPr>
          <p:cNvPr id="3" name="Image 2">
            <a:extLst>
              <a:ext uri="{FF2B5EF4-FFF2-40B4-BE49-F238E27FC236}">
                <a16:creationId xmlns:a16="http://schemas.microsoft.com/office/drawing/2014/main" id="{FDB9731B-43D8-5EA5-6C99-EF576723EA8B}"/>
              </a:ext>
            </a:extLst>
          </p:cNvPr>
          <p:cNvPicPr>
            <a:picLocks noChangeAspect="1"/>
          </p:cNvPicPr>
          <p:nvPr/>
        </p:nvPicPr>
        <p:blipFill>
          <a:blip r:embed="rId8"/>
          <a:stretch>
            <a:fillRect/>
          </a:stretch>
        </p:blipFill>
        <p:spPr>
          <a:xfrm>
            <a:off x="455072" y="522753"/>
            <a:ext cx="694473" cy="640358"/>
          </a:xfrm>
          <a:prstGeom prst="rect">
            <a:avLst/>
          </a:prstGeom>
        </p:spPr>
      </p:pic>
    </p:spTree>
    <p:extLst>
      <p:ext uri="{BB962C8B-B14F-4D97-AF65-F5344CB8AC3E}">
        <p14:creationId xmlns:p14="http://schemas.microsoft.com/office/powerpoint/2010/main" val="1500789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P spid="23"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687BB8-07CF-EBB7-35E4-66A82E311A81}"/>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B4C0A59A-F28E-5C46-42E4-B6E4249D0259}"/>
              </a:ext>
            </a:extLst>
          </p:cNvPr>
          <p:cNvSpPr>
            <a:spLocks noGrp="1" noRot="1" noMove="1" noResize="1" noEditPoints="1" noAdjustHandles="1" noChangeArrowheads="1" noChangeShapeType="1"/>
          </p:cNvSpPr>
          <p:nvPr/>
        </p:nvSpPr>
        <p:spPr>
          <a:xfrm>
            <a:off x="1517"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alphaModFix amt="10999"/>
            </a:blip>
            <a:stretch>
              <a:fillRect t="-38185" b="-38185"/>
            </a:stretch>
          </a:blipFill>
        </p:spPr>
        <p:txBody>
          <a:bodyPr/>
          <a:lstStyle/>
          <a:p>
            <a:endParaRPr lang="fr-CA" sz="1200">
              <a:latin typeface="Calibri" panose="020F0502020204030204" pitchFamily="34" charset="0"/>
            </a:endParaRPr>
          </a:p>
        </p:txBody>
      </p:sp>
      <p:sp>
        <p:nvSpPr>
          <p:cNvPr id="9" name="Freeform 9">
            <a:extLst>
              <a:ext uri="{FF2B5EF4-FFF2-40B4-BE49-F238E27FC236}">
                <a16:creationId xmlns:a16="http://schemas.microsoft.com/office/drawing/2014/main" id="{D1B8F77E-AEEA-EAD5-7285-1E4E45ECD91E}"/>
              </a:ext>
            </a:extLst>
          </p:cNvPr>
          <p:cNvSpPr/>
          <p:nvPr/>
        </p:nvSpPr>
        <p:spPr>
          <a:xfrm>
            <a:off x="10118212" y="5949304"/>
            <a:ext cx="2073789" cy="908697"/>
          </a:xfrm>
          <a:custGeom>
            <a:avLst/>
            <a:gdLst/>
            <a:ahLst/>
            <a:cxnLst/>
            <a:rect l="l" t="t" r="r" b="b"/>
            <a:pathLst>
              <a:path w="3110683" h="1363045">
                <a:moveTo>
                  <a:pt x="0" y="0"/>
                </a:moveTo>
                <a:lnTo>
                  <a:pt x="3110683" y="0"/>
                </a:lnTo>
                <a:lnTo>
                  <a:pt x="3110683" y="1363045"/>
                </a:lnTo>
                <a:lnTo>
                  <a:pt x="0" y="136304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CA" sz="1200">
              <a:latin typeface="Calibri" panose="020F0502020204030204" pitchFamily="34" charset="0"/>
            </a:endParaRPr>
          </a:p>
        </p:txBody>
      </p:sp>
      <p:grpSp>
        <p:nvGrpSpPr>
          <p:cNvPr id="4" name="Group 4">
            <a:extLst>
              <a:ext uri="{FF2B5EF4-FFF2-40B4-BE49-F238E27FC236}">
                <a16:creationId xmlns:a16="http://schemas.microsoft.com/office/drawing/2014/main" id="{CBDD1712-7D57-3835-1F01-91F0DA028C72}"/>
              </a:ext>
            </a:extLst>
          </p:cNvPr>
          <p:cNvGrpSpPr/>
          <p:nvPr/>
        </p:nvGrpSpPr>
        <p:grpSpPr>
          <a:xfrm>
            <a:off x="5994400" y="1555020"/>
            <a:ext cx="4626306" cy="1810785"/>
            <a:chOff x="0" y="0"/>
            <a:chExt cx="2149108" cy="495463"/>
          </a:xfrm>
        </p:grpSpPr>
        <p:sp>
          <p:nvSpPr>
            <p:cNvPr id="5" name="Freeform 5">
              <a:extLst>
                <a:ext uri="{FF2B5EF4-FFF2-40B4-BE49-F238E27FC236}">
                  <a16:creationId xmlns:a16="http://schemas.microsoft.com/office/drawing/2014/main" id="{060F74C6-A710-70CD-7E41-11F69D21EFC7}"/>
                </a:ext>
              </a:extLst>
            </p:cNvPr>
            <p:cNvSpPr/>
            <p:nvPr/>
          </p:nvSpPr>
          <p:spPr>
            <a:xfrm>
              <a:off x="0" y="0"/>
              <a:ext cx="2149108" cy="495463"/>
            </a:xfrm>
            <a:custGeom>
              <a:avLst/>
              <a:gdLst/>
              <a:ahLst/>
              <a:cxnLst/>
              <a:rect l="l" t="t" r="r" b="b"/>
              <a:pathLst>
                <a:path w="2149108" h="495463">
                  <a:moveTo>
                    <a:pt x="0" y="0"/>
                  </a:moveTo>
                  <a:lnTo>
                    <a:pt x="2149108" y="0"/>
                  </a:lnTo>
                  <a:lnTo>
                    <a:pt x="2149108" y="495463"/>
                  </a:lnTo>
                  <a:lnTo>
                    <a:pt x="0" y="495463"/>
                  </a:lnTo>
                  <a:close/>
                </a:path>
              </a:pathLst>
            </a:custGeom>
            <a:solidFill>
              <a:srgbClr val="9BADFF"/>
            </a:solidFill>
          </p:spPr>
          <p:txBody>
            <a:bodyPr/>
            <a:lstStyle/>
            <a:p>
              <a:endParaRPr lang="fr-CA" sz="1200">
                <a:latin typeface="Calibri" panose="020F0502020204030204" pitchFamily="34" charset="0"/>
              </a:endParaRPr>
            </a:p>
          </p:txBody>
        </p:sp>
        <p:sp>
          <p:nvSpPr>
            <p:cNvPr id="6" name="TextBox 6">
              <a:extLst>
                <a:ext uri="{FF2B5EF4-FFF2-40B4-BE49-F238E27FC236}">
                  <a16:creationId xmlns:a16="http://schemas.microsoft.com/office/drawing/2014/main" id="{88F818BC-B54D-1B97-E05A-212D836DCE4C}"/>
                </a:ext>
              </a:extLst>
            </p:cNvPr>
            <p:cNvSpPr txBox="1"/>
            <p:nvPr/>
          </p:nvSpPr>
          <p:spPr>
            <a:xfrm>
              <a:off x="0" y="-76200"/>
              <a:ext cx="2149108" cy="571663"/>
            </a:xfrm>
            <a:prstGeom prst="rect">
              <a:avLst/>
            </a:prstGeom>
          </p:spPr>
          <p:txBody>
            <a:bodyPr lIns="33867" tIns="33867" rIns="33867" bIns="33867" rtlCol="0" anchor="ctr"/>
            <a:lstStyle/>
            <a:p>
              <a:pPr algn="ctr">
                <a:lnSpc>
                  <a:spcPts val="2335"/>
                </a:lnSpc>
              </a:pPr>
              <a:endParaRPr sz="1200">
                <a:latin typeface="Calibri" panose="020F0502020204030204" pitchFamily="34" charset="0"/>
              </a:endParaRPr>
            </a:p>
          </p:txBody>
        </p:sp>
      </p:grpSp>
      <p:sp>
        <p:nvSpPr>
          <p:cNvPr id="8" name="Freeform 8">
            <a:extLst>
              <a:ext uri="{FF2B5EF4-FFF2-40B4-BE49-F238E27FC236}">
                <a16:creationId xmlns:a16="http://schemas.microsoft.com/office/drawing/2014/main" id="{705B6F1E-33C9-92C4-DBF7-D71AEBE946BB}"/>
              </a:ext>
            </a:extLst>
          </p:cNvPr>
          <p:cNvSpPr/>
          <p:nvPr/>
        </p:nvSpPr>
        <p:spPr>
          <a:xfrm>
            <a:off x="10118212" y="1186150"/>
            <a:ext cx="829069" cy="829069"/>
          </a:xfrm>
          <a:custGeom>
            <a:avLst/>
            <a:gdLst/>
            <a:ahLst/>
            <a:cxnLst/>
            <a:rect l="l" t="t" r="r" b="b"/>
            <a:pathLst>
              <a:path w="1243604" h="1243604">
                <a:moveTo>
                  <a:pt x="0" y="0"/>
                </a:moveTo>
                <a:lnTo>
                  <a:pt x="1243605" y="0"/>
                </a:lnTo>
                <a:lnTo>
                  <a:pt x="1243605" y="1243604"/>
                </a:lnTo>
                <a:lnTo>
                  <a:pt x="0" y="124360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CA" sz="1200">
              <a:latin typeface="Calibri" panose="020F0502020204030204" pitchFamily="34" charset="0"/>
            </a:endParaRPr>
          </a:p>
        </p:txBody>
      </p:sp>
      <p:sp>
        <p:nvSpPr>
          <p:cNvPr id="11" name="ZoneTexte 10">
            <a:extLst>
              <a:ext uri="{FF2B5EF4-FFF2-40B4-BE49-F238E27FC236}">
                <a16:creationId xmlns:a16="http://schemas.microsoft.com/office/drawing/2014/main" id="{78380ED3-DED5-F5B6-D7CF-3249149F210A}"/>
              </a:ext>
            </a:extLst>
          </p:cNvPr>
          <p:cNvSpPr txBox="1"/>
          <p:nvPr/>
        </p:nvSpPr>
        <p:spPr>
          <a:xfrm>
            <a:off x="6042741" y="1836818"/>
            <a:ext cx="4529624" cy="1292854"/>
          </a:xfrm>
          <a:prstGeom prst="rect">
            <a:avLst/>
          </a:prstGeom>
          <a:noFill/>
        </p:spPr>
        <p:txBody>
          <a:bodyPr wrap="square" lIns="60960" tIns="30480" rIns="60960" bIns="30480" rtlCol="0" anchor="t">
            <a:spAutoFit/>
          </a:bodyPr>
          <a:lstStyle/>
          <a:p>
            <a:pPr marR="59693" algn="ctr">
              <a:spcBef>
                <a:spcPts val="400"/>
              </a:spcBef>
              <a:spcAft>
                <a:spcPts val="400"/>
              </a:spcAft>
              <a:buSzPts val="1050"/>
            </a:pPr>
            <a:r>
              <a:rPr lang="fr-CA" sz="2667" b="1">
                <a:solidFill>
                  <a:schemeClr val="bg1"/>
                </a:solidFill>
                <a:latin typeface="Calibri"/>
                <a:ea typeface="Trebuchet MS" panose="020B0603020202020204" pitchFamily="34" charset="0"/>
                <a:cs typeface="Trebuchet MS" panose="020B0603020202020204" pitchFamily="34" charset="0"/>
              </a:rPr>
              <a:t> Est-ce que l’on peut satisfaire tout le monde? Si oui, comment? Sinon, pourquoi?</a:t>
            </a:r>
          </a:p>
        </p:txBody>
      </p:sp>
      <p:grpSp>
        <p:nvGrpSpPr>
          <p:cNvPr id="12" name="Group 4">
            <a:extLst>
              <a:ext uri="{FF2B5EF4-FFF2-40B4-BE49-F238E27FC236}">
                <a16:creationId xmlns:a16="http://schemas.microsoft.com/office/drawing/2014/main" id="{75C09148-435A-A528-8B9B-142653682668}"/>
              </a:ext>
            </a:extLst>
          </p:cNvPr>
          <p:cNvGrpSpPr/>
          <p:nvPr/>
        </p:nvGrpSpPr>
        <p:grpSpPr>
          <a:xfrm>
            <a:off x="661861" y="2541468"/>
            <a:ext cx="4319123" cy="2222211"/>
            <a:chOff x="0" y="0"/>
            <a:chExt cx="2149108" cy="495463"/>
          </a:xfrm>
        </p:grpSpPr>
        <p:sp>
          <p:nvSpPr>
            <p:cNvPr id="13" name="Freeform 5">
              <a:extLst>
                <a:ext uri="{FF2B5EF4-FFF2-40B4-BE49-F238E27FC236}">
                  <a16:creationId xmlns:a16="http://schemas.microsoft.com/office/drawing/2014/main" id="{28DB46E8-C59E-963C-0F2C-8E76BB50DDA3}"/>
                </a:ext>
              </a:extLst>
            </p:cNvPr>
            <p:cNvSpPr/>
            <p:nvPr/>
          </p:nvSpPr>
          <p:spPr>
            <a:xfrm>
              <a:off x="0" y="0"/>
              <a:ext cx="2149108" cy="495463"/>
            </a:xfrm>
            <a:custGeom>
              <a:avLst/>
              <a:gdLst/>
              <a:ahLst/>
              <a:cxnLst/>
              <a:rect l="l" t="t" r="r" b="b"/>
              <a:pathLst>
                <a:path w="2149108" h="495463">
                  <a:moveTo>
                    <a:pt x="0" y="0"/>
                  </a:moveTo>
                  <a:lnTo>
                    <a:pt x="2149108" y="0"/>
                  </a:lnTo>
                  <a:lnTo>
                    <a:pt x="2149108" y="495463"/>
                  </a:lnTo>
                  <a:lnTo>
                    <a:pt x="0" y="495463"/>
                  </a:lnTo>
                  <a:close/>
                </a:path>
              </a:pathLst>
            </a:custGeom>
            <a:solidFill>
              <a:srgbClr val="9BADFF"/>
            </a:solidFill>
          </p:spPr>
          <p:txBody>
            <a:bodyPr/>
            <a:lstStyle/>
            <a:p>
              <a:endParaRPr lang="fr-CA" sz="1200">
                <a:latin typeface="Calibri" panose="020F0502020204030204" pitchFamily="34" charset="0"/>
              </a:endParaRPr>
            </a:p>
          </p:txBody>
        </p:sp>
        <p:sp>
          <p:nvSpPr>
            <p:cNvPr id="14" name="TextBox 6">
              <a:extLst>
                <a:ext uri="{FF2B5EF4-FFF2-40B4-BE49-F238E27FC236}">
                  <a16:creationId xmlns:a16="http://schemas.microsoft.com/office/drawing/2014/main" id="{1D66E383-7512-AD38-47FA-61C58E8E8B70}"/>
                </a:ext>
              </a:extLst>
            </p:cNvPr>
            <p:cNvSpPr txBox="1"/>
            <p:nvPr/>
          </p:nvSpPr>
          <p:spPr>
            <a:xfrm>
              <a:off x="0" y="-76200"/>
              <a:ext cx="2149108" cy="571663"/>
            </a:xfrm>
            <a:prstGeom prst="rect">
              <a:avLst/>
            </a:prstGeom>
          </p:spPr>
          <p:txBody>
            <a:bodyPr lIns="33867" tIns="33867" rIns="33867" bIns="33867" rtlCol="0" anchor="ctr"/>
            <a:lstStyle/>
            <a:p>
              <a:pPr algn="ctr">
                <a:lnSpc>
                  <a:spcPts val="2335"/>
                </a:lnSpc>
              </a:pPr>
              <a:endParaRPr sz="1200">
                <a:latin typeface="Calibri" panose="020F0502020204030204" pitchFamily="34" charset="0"/>
              </a:endParaRPr>
            </a:p>
          </p:txBody>
        </p:sp>
      </p:grpSp>
      <p:sp>
        <p:nvSpPr>
          <p:cNvPr id="17" name="Freeform 8">
            <a:extLst>
              <a:ext uri="{FF2B5EF4-FFF2-40B4-BE49-F238E27FC236}">
                <a16:creationId xmlns:a16="http://schemas.microsoft.com/office/drawing/2014/main" id="{61756C02-012D-8017-19BA-0E75F5A81730}"/>
              </a:ext>
            </a:extLst>
          </p:cNvPr>
          <p:cNvSpPr/>
          <p:nvPr/>
        </p:nvSpPr>
        <p:spPr>
          <a:xfrm>
            <a:off x="333361" y="2197130"/>
            <a:ext cx="829069" cy="829314"/>
          </a:xfrm>
          <a:custGeom>
            <a:avLst/>
            <a:gdLst/>
            <a:ahLst/>
            <a:cxnLst/>
            <a:rect l="l" t="t" r="r" b="b"/>
            <a:pathLst>
              <a:path w="1243604" h="1243604">
                <a:moveTo>
                  <a:pt x="0" y="0"/>
                </a:moveTo>
                <a:lnTo>
                  <a:pt x="1243605" y="0"/>
                </a:lnTo>
                <a:lnTo>
                  <a:pt x="1243605" y="1243604"/>
                </a:lnTo>
                <a:lnTo>
                  <a:pt x="0" y="124360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CA" sz="1200">
              <a:latin typeface="Calibri" panose="020F0502020204030204" pitchFamily="34" charset="0"/>
            </a:endParaRPr>
          </a:p>
        </p:txBody>
      </p:sp>
      <p:sp>
        <p:nvSpPr>
          <p:cNvPr id="18" name="ZoneTexte 17">
            <a:extLst>
              <a:ext uri="{FF2B5EF4-FFF2-40B4-BE49-F238E27FC236}">
                <a16:creationId xmlns:a16="http://schemas.microsoft.com/office/drawing/2014/main" id="{4AB14007-734B-1D14-F84B-3815BEFD85AE}"/>
              </a:ext>
            </a:extLst>
          </p:cNvPr>
          <p:cNvSpPr txBox="1"/>
          <p:nvPr/>
        </p:nvSpPr>
        <p:spPr>
          <a:xfrm>
            <a:off x="941050" y="2782670"/>
            <a:ext cx="3760744" cy="1734064"/>
          </a:xfrm>
          <a:prstGeom prst="rect">
            <a:avLst/>
          </a:prstGeom>
          <a:noFill/>
        </p:spPr>
        <p:txBody>
          <a:bodyPr wrap="square" rtlCol="0">
            <a:spAutoFit/>
          </a:bodyPr>
          <a:lstStyle/>
          <a:p>
            <a:pPr algn="ctr"/>
            <a:r>
              <a:rPr lang="fr-CA" sz="2667" b="1">
                <a:solidFill>
                  <a:schemeClr val="bg1"/>
                </a:solidFill>
                <a:latin typeface="Calibri" panose="020F0502020204030204" pitchFamily="34" charset="0"/>
                <a:ea typeface="Trebuchet MS" panose="020B0603020202020204" pitchFamily="34" charset="0"/>
                <a:cs typeface="Trebuchet MS" panose="020B0603020202020204" pitchFamily="34" charset="0"/>
              </a:rPr>
              <a:t> Est-ce que ta proposition correspond à tous les critères des différents personnages? </a:t>
            </a:r>
            <a:endParaRPr lang="fr-CA" sz="2667" b="1">
              <a:solidFill>
                <a:schemeClr val="bg1"/>
              </a:solidFill>
              <a:latin typeface="Trebuchet MS" panose="020B0603020202020204" pitchFamily="34" charset="0"/>
              <a:ea typeface="Trebuchet MS" panose="020B0603020202020204" pitchFamily="34" charset="0"/>
              <a:cs typeface="Trebuchet MS" panose="020B0603020202020204" pitchFamily="34" charset="0"/>
            </a:endParaRPr>
          </a:p>
        </p:txBody>
      </p:sp>
      <p:grpSp>
        <p:nvGrpSpPr>
          <p:cNvPr id="19" name="Group 4">
            <a:extLst>
              <a:ext uri="{FF2B5EF4-FFF2-40B4-BE49-F238E27FC236}">
                <a16:creationId xmlns:a16="http://schemas.microsoft.com/office/drawing/2014/main" id="{9092BC1B-51D9-8B2D-3939-15664F4AB2AC}"/>
              </a:ext>
            </a:extLst>
          </p:cNvPr>
          <p:cNvGrpSpPr/>
          <p:nvPr/>
        </p:nvGrpSpPr>
        <p:grpSpPr>
          <a:xfrm>
            <a:off x="5283226" y="4240679"/>
            <a:ext cx="4637097" cy="1810785"/>
            <a:chOff x="0" y="0"/>
            <a:chExt cx="2149108" cy="495463"/>
          </a:xfrm>
        </p:grpSpPr>
        <p:sp>
          <p:nvSpPr>
            <p:cNvPr id="20" name="Freeform 5">
              <a:extLst>
                <a:ext uri="{FF2B5EF4-FFF2-40B4-BE49-F238E27FC236}">
                  <a16:creationId xmlns:a16="http://schemas.microsoft.com/office/drawing/2014/main" id="{8DD0DD51-6034-E688-B387-C53FF577B525}"/>
                </a:ext>
              </a:extLst>
            </p:cNvPr>
            <p:cNvSpPr/>
            <p:nvPr/>
          </p:nvSpPr>
          <p:spPr>
            <a:xfrm>
              <a:off x="0" y="0"/>
              <a:ext cx="2149108" cy="495463"/>
            </a:xfrm>
            <a:custGeom>
              <a:avLst/>
              <a:gdLst/>
              <a:ahLst/>
              <a:cxnLst/>
              <a:rect l="l" t="t" r="r" b="b"/>
              <a:pathLst>
                <a:path w="2149108" h="495463">
                  <a:moveTo>
                    <a:pt x="0" y="0"/>
                  </a:moveTo>
                  <a:lnTo>
                    <a:pt x="2149108" y="0"/>
                  </a:lnTo>
                  <a:lnTo>
                    <a:pt x="2149108" y="495463"/>
                  </a:lnTo>
                  <a:lnTo>
                    <a:pt x="0" y="495463"/>
                  </a:lnTo>
                  <a:close/>
                </a:path>
              </a:pathLst>
            </a:custGeom>
            <a:solidFill>
              <a:srgbClr val="9BADFF"/>
            </a:solidFill>
          </p:spPr>
          <p:txBody>
            <a:bodyPr/>
            <a:lstStyle/>
            <a:p>
              <a:endParaRPr lang="fr-CA" sz="1200">
                <a:latin typeface="Calibri" panose="020F0502020204030204" pitchFamily="34" charset="0"/>
              </a:endParaRPr>
            </a:p>
          </p:txBody>
        </p:sp>
        <p:sp>
          <p:nvSpPr>
            <p:cNvPr id="21" name="TextBox 6">
              <a:extLst>
                <a:ext uri="{FF2B5EF4-FFF2-40B4-BE49-F238E27FC236}">
                  <a16:creationId xmlns:a16="http://schemas.microsoft.com/office/drawing/2014/main" id="{9F2BDA3A-A255-252F-17A3-C3433E678237}"/>
                </a:ext>
              </a:extLst>
            </p:cNvPr>
            <p:cNvSpPr txBox="1"/>
            <p:nvPr/>
          </p:nvSpPr>
          <p:spPr>
            <a:xfrm>
              <a:off x="0" y="-76200"/>
              <a:ext cx="2149108" cy="571663"/>
            </a:xfrm>
            <a:prstGeom prst="rect">
              <a:avLst/>
            </a:prstGeom>
          </p:spPr>
          <p:txBody>
            <a:bodyPr lIns="33867" tIns="33867" rIns="33867" bIns="33867" rtlCol="0" anchor="ctr"/>
            <a:lstStyle/>
            <a:p>
              <a:pPr algn="ctr">
                <a:lnSpc>
                  <a:spcPts val="2335"/>
                </a:lnSpc>
              </a:pPr>
              <a:endParaRPr sz="1200">
                <a:latin typeface="Calibri" panose="020F0502020204030204" pitchFamily="34" charset="0"/>
              </a:endParaRPr>
            </a:p>
          </p:txBody>
        </p:sp>
      </p:grpSp>
      <p:sp>
        <p:nvSpPr>
          <p:cNvPr id="22" name="Freeform 8">
            <a:extLst>
              <a:ext uri="{FF2B5EF4-FFF2-40B4-BE49-F238E27FC236}">
                <a16:creationId xmlns:a16="http://schemas.microsoft.com/office/drawing/2014/main" id="{2A723883-C2F1-1698-990D-DBF6654466FD}"/>
              </a:ext>
            </a:extLst>
          </p:cNvPr>
          <p:cNvSpPr/>
          <p:nvPr/>
        </p:nvSpPr>
        <p:spPr>
          <a:xfrm>
            <a:off x="9505789" y="5302980"/>
            <a:ext cx="829069" cy="829069"/>
          </a:xfrm>
          <a:custGeom>
            <a:avLst/>
            <a:gdLst/>
            <a:ahLst/>
            <a:cxnLst/>
            <a:rect l="l" t="t" r="r" b="b"/>
            <a:pathLst>
              <a:path w="1243604" h="1243604">
                <a:moveTo>
                  <a:pt x="0" y="0"/>
                </a:moveTo>
                <a:lnTo>
                  <a:pt x="1243605" y="0"/>
                </a:lnTo>
                <a:lnTo>
                  <a:pt x="1243605" y="1243604"/>
                </a:lnTo>
                <a:lnTo>
                  <a:pt x="0" y="124360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CA" sz="1200">
              <a:latin typeface="Calibri" panose="020F0502020204030204" pitchFamily="34" charset="0"/>
            </a:endParaRPr>
          </a:p>
        </p:txBody>
      </p:sp>
      <p:sp>
        <p:nvSpPr>
          <p:cNvPr id="23" name="ZoneTexte 22">
            <a:extLst>
              <a:ext uri="{FF2B5EF4-FFF2-40B4-BE49-F238E27FC236}">
                <a16:creationId xmlns:a16="http://schemas.microsoft.com/office/drawing/2014/main" id="{AD522E75-06C8-B773-70C6-95F981F2BD57}"/>
              </a:ext>
            </a:extLst>
          </p:cNvPr>
          <p:cNvSpPr txBox="1"/>
          <p:nvPr/>
        </p:nvSpPr>
        <p:spPr>
          <a:xfrm>
            <a:off x="5634179" y="4445140"/>
            <a:ext cx="3935190" cy="1323632"/>
          </a:xfrm>
          <a:prstGeom prst="rect">
            <a:avLst/>
          </a:prstGeom>
          <a:noFill/>
        </p:spPr>
        <p:txBody>
          <a:bodyPr wrap="square" rtlCol="0">
            <a:spAutoFit/>
          </a:bodyPr>
          <a:lstStyle/>
          <a:p>
            <a:pPr algn="ctr"/>
            <a:r>
              <a:rPr lang="fr-CA" sz="2667" b="1">
                <a:solidFill>
                  <a:schemeClr val="bg1"/>
                </a:solidFill>
                <a:latin typeface="Calibri" panose="020F0502020204030204" pitchFamily="34" charset="0"/>
                <a:ea typeface="Trebuchet MS" panose="020B0603020202020204" pitchFamily="34" charset="0"/>
              </a:rPr>
              <a:t> Est-ce que le fait de déplaire peut affecter nos relations avec les autres?</a:t>
            </a:r>
            <a:endParaRPr lang="fr-CA" sz="3200" b="1">
              <a:solidFill>
                <a:schemeClr val="bg1"/>
              </a:solidFill>
              <a:latin typeface="Raleway" panose="020B0003030101060003" pitchFamily="34" charset="0"/>
            </a:endParaRPr>
          </a:p>
        </p:txBody>
      </p:sp>
      <p:sp>
        <p:nvSpPr>
          <p:cNvPr id="10" name="Slide Number Placeholder 2">
            <a:extLst>
              <a:ext uri="{FF2B5EF4-FFF2-40B4-BE49-F238E27FC236}">
                <a16:creationId xmlns:a16="http://schemas.microsoft.com/office/drawing/2014/main" id="{8E31B654-016B-BEE2-873C-3FB1B3065A43}"/>
              </a:ext>
            </a:extLst>
          </p:cNvPr>
          <p:cNvSpPr txBox="1">
            <a:spLocks/>
          </p:cNvSpPr>
          <p:nvPr>
            <p:custDataLst>
              <p:tags r:id="rId1"/>
            </p:custDataLst>
          </p:nvPr>
        </p:nvSpPr>
        <p:spPr>
          <a:xfrm>
            <a:off x="10160000" y="127000"/>
            <a:ext cx="1828800" cy="243417"/>
          </a:xfrm>
          <a:prstGeom prst="rect">
            <a:avLst/>
          </a:prstGeom>
        </p:spPr>
        <p:txBody>
          <a:bodyPr/>
          <a:lstStyle>
            <a:defPPr>
              <a:defRPr lang="en-US"/>
            </a:defPPr>
            <a:lvl1pPr marL="0" algn="r" defTabSz="914400" rtl="0" eaLnBrk="1" latinLnBrk="0" hangingPunct="1">
              <a:defRPr sz="1800" kern="1200">
                <a:solidFill>
                  <a:srgbClr val="2F5CE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45B74D-6A0D-CF46-9BFB-933D6D9953E9}" type="slidenum">
              <a:rPr lang="en-US" sz="1867" b="1">
                <a:latin typeface="Calibri" panose="020F0502020204030204" pitchFamily="34" charset="0"/>
              </a:rPr>
              <a:pPr/>
              <a:t>8</a:t>
            </a:fld>
            <a:endParaRPr lang="en-US" sz="1867" b="1">
              <a:latin typeface="Calibri" panose="020F0502020204030204" pitchFamily="34" charset="0"/>
            </a:endParaRPr>
          </a:p>
        </p:txBody>
      </p:sp>
      <p:pic>
        <p:nvPicPr>
          <p:cNvPr id="3" name="Image 2">
            <a:extLst>
              <a:ext uri="{FF2B5EF4-FFF2-40B4-BE49-F238E27FC236}">
                <a16:creationId xmlns:a16="http://schemas.microsoft.com/office/drawing/2014/main" id="{82452BC3-17D4-6004-B1D1-50BEC74022BF}"/>
              </a:ext>
            </a:extLst>
          </p:cNvPr>
          <p:cNvPicPr>
            <a:picLocks noChangeAspect="1"/>
          </p:cNvPicPr>
          <p:nvPr/>
        </p:nvPicPr>
        <p:blipFill>
          <a:blip r:embed="rId8"/>
          <a:stretch>
            <a:fillRect/>
          </a:stretch>
        </p:blipFill>
        <p:spPr>
          <a:xfrm>
            <a:off x="862932" y="209310"/>
            <a:ext cx="8913124" cy="1560711"/>
          </a:xfrm>
          <a:prstGeom prst="rect">
            <a:avLst/>
          </a:prstGeom>
        </p:spPr>
      </p:pic>
      <p:pic>
        <p:nvPicPr>
          <p:cNvPr id="7" name="Image 6">
            <a:extLst>
              <a:ext uri="{FF2B5EF4-FFF2-40B4-BE49-F238E27FC236}">
                <a16:creationId xmlns:a16="http://schemas.microsoft.com/office/drawing/2014/main" id="{45628ADD-50FC-E6FF-5003-A593F29AA2EF}"/>
              </a:ext>
            </a:extLst>
          </p:cNvPr>
          <p:cNvPicPr>
            <a:picLocks noChangeAspect="1"/>
          </p:cNvPicPr>
          <p:nvPr/>
        </p:nvPicPr>
        <p:blipFill>
          <a:blip r:embed="rId9"/>
          <a:stretch>
            <a:fillRect/>
          </a:stretch>
        </p:blipFill>
        <p:spPr>
          <a:xfrm>
            <a:off x="515695" y="545792"/>
            <a:ext cx="694473" cy="640358"/>
          </a:xfrm>
          <a:prstGeom prst="rect">
            <a:avLst/>
          </a:prstGeom>
        </p:spPr>
      </p:pic>
    </p:spTree>
    <p:extLst>
      <p:ext uri="{BB962C8B-B14F-4D97-AF65-F5344CB8AC3E}">
        <p14:creationId xmlns:p14="http://schemas.microsoft.com/office/powerpoint/2010/main" val="2555197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p:bldP spid="17" grpId="0" animBg="1"/>
      <p:bldP spid="18" grpId="0"/>
      <p:bldP spid="22" grpId="0" animBg="1"/>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FF2B5EF4-FFF2-40B4-BE49-F238E27FC236}">
                <a16:creationId xmlns:a16="http://schemas.microsoft.com/office/drawing/2014/main" id="{3ECC49D1-5649-29CF-FDC7-34AE9B8C4B33}"/>
              </a:ext>
            </a:extLst>
          </p:cNvPr>
          <p:cNvSpPr/>
          <p:nvPr/>
        </p:nvSpPr>
        <p:spPr>
          <a:xfrm>
            <a:off x="1517" y="0"/>
            <a:ext cx="4570483"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10999"/>
            </a:blip>
            <a:stretch>
              <a:fillRect t="-38185" r="-166755" b="-38185"/>
            </a:stretch>
          </a:blipFill>
        </p:spPr>
        <p:txBody>
          <a:bodyPr/>
          <a:lstStyle/>
          <a:p>
            <a:endParaRPr lang="fr-CA" sz="1200">
              <a:latin typeface="Calibri" panose="020F0502020204030204" pitchFamily="34" charset="0"/>
            </a:endParaRPr>
          </a:p>
        </p:txBody>
      </p:sp>
      <p:sp>
        <p:nvSpPr>
          <p:cNvPr id="3" name="ZoneTexte 2">
            <a:extLst>
              <a:ext uri="{FF2B5EF4-FFF2-40B4-BE49-F238E27FC236}">
                <a16:creationId xmlns:a16="http://schemas.microsoft.com/office/drawing/2014/main" id="{8F098FC2-5FB7-683E-2359-B35EFC9E0BEC}"/>
              </a:ext>
            </a:extLst>
          </p:cNvPr>
          <p:cNvSpPr txBox="1"/>
          <p:nvPr/>
        </p:nvSpPr>
        <p:spPr>
          <a:xfrm>
            <a:off x="929043" y="351154"/>
            <a:ext cx="4570483" cy="1898084"/>
          </a:xfrm>
          <a:prstGeom prst="rect">
            <a:avLst/>
          </a:prstGeom>
          <a:noFill/>
        </p:spPr>
        <p:txBody>
          <a:bodyPr wrap="square" rtlCol="0">
            <a:spAutoFit/>
          </a:bodyPr>
          <a:lstStyle/>
          <a:p>
            <a:r>
              <a:rPr lang="fr-CA" sz="5867" b="1" dirty="0">
                <a:solidFill>
                  <a:srgbClr val="0038FF"/>
                </a:solidFill>
                <a:latin typeface="Calibri" panose="020F0502020204030204" pitchFamily="34" charset="0"/>
              </a:rPr>
              <a:t>La ronde des opinions!</a:t>
            </a:r>
          </a:p>
        </p:txBody>
      </p:sp>
      <p:sp>
        <p:nvSpPr>
          <p:cNvPr id="4" name="Rectangle 3">
            <a:extLst>
              <a:ext uri="{FF2B5EF4-FFF2-40B4-BE49-F238E27FC236}">
                <a16:creationId xmlns:a16="http://schemas.microsoft.com/office/drawing/2014/main" id="{14F38BD2-7497-C9BA-F15F-7ECDD9DE4EDA}"/>
              </a:ext>
            </a:extLst>
          </p:cNvPr>
          <p:cNvSpPr/>
          <p:nvPr/>
        </p:nvSpPr>
        <p:spPr>
          <a:xfrm>
            <a:off x="5606160" y="923468"/>
            <a:ext cx="5939484" cy="1325770"/>
          </a:xfrm>
          <a:prstGeom prst="rect">
            <a:avLst/>
          </a:prstGeom>
          <a:solidFill>
            <a:schemeClr val="bg1"/>
          </a:solidFill>
          <a:ln w="38100">
            <a:solidFill>
              <a:srgbClr val="0038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sz="1200">
              <a:latin typeface="Calibri" panose="020F0502020204030204" pitchFamily="34" charset="0"/>
            </a:endParaRPr>
          </a:p>
        </p:txBody>
      </p:sp>
      <p:sp>
        <p:nvSpPr>
          <p:cNvPr id="5" name="ZoneTexte 4">
            <a:extLst>
              <a:ext uri="{FF2B5EF4-FFF2-40B4-BE49-F238E27FC236}">
                <a16:creationId xmlns:a16="http://schemas.microsoft.com/office/drawing/2014/main" id="{D225A3D4-8C73-65E9-AE27-BBBC671078F8}"/>
              </a:ext>
            </a:extLst>
          </p:cNvPr>
          <p:cNvSpPr txBox="1"/>
          <p:nvPr/>
        </p:nvSpPr>
        <p:spPr>
          <a:xfrm>
            <a:off x="5758776" y="1170854"/>
            <a:ext cx="5634251" cy="830997"/>
          </a:xfrm>
          <a:prstGeom prst="rect">
            <a:avLst/>
          </a:prstGeom>
          <a:noFill/>
        </p:spPr>
        <p:txBody>
          <a:bodyPr wrap="square" rtlCol="0">
            <a:spAutoFit/>
          </a:bodyPr>
          <a:lstStyle/>
          <a:p>
            <a:pPr algn="just"/>
            <a:r>
              <a:rPr lang="fr-CA" sz="2400" dirty="0">
                <a:latin typeface="Calibri" panose="020F0502020204030204" pitchFamily="34" charset="0"/>
                <a:ea typeface="Calibri" panose="020F0502020204030204" pitchFamily="34" charset="0"/>
                <a:cs typeface="Calibri" panose="020F0502020204030204" pitchFamily="34" charset="0"/>
              </a:rPr>
              <a:t>Tu ne peux pas plaire à tout le monde, comme tout le monde ne te plaît pas!</a:t>
            </a:r>
          </a:p>
        </p:txBody>
      </p:sp>
      <p:grpSp>
        <p:nvGrpSpPr>
          <p:cNvPr id="6" name="Group 6">
            <a:extLst>
              <a:ext uri="{FF2B5EF4-FFF2-40B4-BE49-F238E27FC236}">
                <a16:creationId xmlns:a16="http://schemas.microsoft.com/office/drawing/2014/main" id="{052554FD-D2C1-3D9A-0A58-9E53B55CC2DA}"/>
              </a:ext>
            </a:extLst>
          </p:cNvPr>
          <p:cNvGrpSpPr/>
          <p:nvPr/>
        </p:nvGrpSpPr>
        <p:grpSpPr>
          <a:xfrm rot="-96328">
            <a:off x="5764724" y="625195"/>
            <a:ext cx="2522657" cy="459915"/>
            <a:chOff x="0" y="0"/>
            <a:chExt cx="1656431" cy="408605"/>
          </a:xfrm>
        </p:grpSpPr>
        <p:sp>
          <p:nvSpPr>
            <p:cNvPr id="7" name="Freeform 7">
              <a:extLst>
                <a:ext uri="{FF2B5EF4-FFF2-40B4-BE49-F238E27FC236}">
                  <a16:creationId xmlns:a16="http://schemas.microsoft.com/office/drawing/2014/main" id="{3B7A05F8-5D6F-501F-6F16-77B2238ABFBF}"/>
                </a:ext>
              </a:extLst>
            </p:cNvPr>
            <p:cNvSpPr/>
            <p:nvPr/>
          </p:nvSpPr>
          <p:spPr>
            <a:xfrm>
              <a:off x="0" y="0"/>
              <a:ext cx="1656431" cy="408605"/>
            </a:xfrm>
            <a:custGeom>
              <a:avLst/>
              <a:gdLst/>
              <a:ahLst/>
              <a:cxnLst/>
              <a:rect l="l" t="t" r="r" b="b"/>
              <a:pathLst>
                <a:path w="1656431" h="408605">
                  <a:moveTo>
                    <a:pt x="0" y="0"/>
                  </a:moveTo>
                  <a:lnTo>
                    <a:pt x="1656431" y="0"/>
                  </a:lnTo>
                  <a:lnTo>
                    <a:pt x="1656431" y="408605"/>
                  </a:lnTo>
                  <a:lnTo>
                    <a:pt x="0" y="408605"/>
                  </a:lnTo>
                  <a:close/>
                </a:path>
              </a:pathLst>
            </a:custGeom>
            <a:solidFill>
              <a:srgbClr val="9BADFF"/>
            </a:solidFill>
          </p:spPr>
          <p:txBody>
            <a:bodyPr/>
            <a:lstStyle/>
            <a:p>
              <a:endParaRPr lang="fr-CA" sz="1200">
                <a:latin typeface="Calibri" panose="020F0502020204030204" pitchFamily="34" charset="0"/>
              </a:endParaRPr>
            </a:p>
          </p:txBody>
        </p:sp>
        <p:sp>
          <p:nvSpPr>
            <p:cNvPr id="8" name="TextBox 8">
              <a:extLst>
                <a:ext uri="{FF2B5EF4-FFF2-40B4-BE49-F238E27FC236}">
                  <a16:creationId xmlns:a16="http://schemas.microsoft.com/office/drawing/2014/main" id="{E99C689D-F8F9-2D9F-2C33-812BADA20C14}"/>
                </a:ext>
              </a:extLst>
            </p:cNvPr>
            <p:cNvSpPr txBox="1"/>
            <p:nvPr/>
          </p:nvSpPr>
          <p:spPr>
            <a:xfrm>
              <a:off x="0" y="-76200"/>
              <a:ext cx="1656431" cy="484805"/>
            </a:xfrm>
            <a:prstGeom prst="rect">
              <a:avLst/>
            </a:prstGeom>
          </p:spPr>
          <p:txBody>
            <a:bodyPr lIns="33867" tIns="33867" rIns="33867" bIns="33867" rtlCol="0" anchor="ctr"/>
            <a:lstStyle/>
            <a:p>
              <a:pPr algn="ctr">
                <a:lnSpc>
                  <a:spcPts val="2335"/>
                </a:lnSpc>
              </a:pPr>
              <a:endParaRPr sz="1200">
                <a:latin typeface="Calibri" panose="020F0502020204030204" pitchFamily="34" charset="0"/>
              </a:endParaRPr>
            </a:p>
          </p:txBody>
        </p:sp>
      </p:grpSp>
      <p:sp>
        <p:nvSpPr>
          <p:cNvPr id="9" name="Freeform 11">
            <a:extLst>
              <a:ext uri="{FF2B5EF4-FFF2-40B4-BE49-F238E27FC236}">
                <a16:creationId xmlns:a16="http://schemas.microsoft.com/office/drawing/2014/main" id="{076E21DF-FE12-3C43-C304-8D8DB47E7D1C}"/>
              </a:ext>
            </a:extLst>
          </p:cNvPr>
          <p:cNvSpPr/>
          <p:nvPr/>
        </p:nvSpPr>
        <p:spPr>
          <a:xfrm>
            <a:off x="10997536" y="1668330"/>
            <a:ext cx="943599" cy="914430"/>
          </a:xfrm>
          <a:custGeom>
            <a:avLst/>
            <a:gdLst/>
            <a:ahLst/>
            <a:cxnLst/>
            <a:rect l="l" t="t" r="r" b="b"/>
            <a:pathLst>
              <a:path w="2964353" h="2808725">
                <a:moveTo>
                  <a:pt x="0" y="0"/>
                </a:moveTo>
                <a:lnTo>
                  <a:pt x="2964353" y="0"/>
                </a:lnTo>
                <a:lnTo>
                  <a:pt x="2964353" y="2808724"/>
                </a:lnTo>
                <a:lnTo>
                  <a:pt x="0" y="280872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fr-CA" sz="1200">
              <a:latin typeface="Calibri" panose="020F0502020204030204" pitchFamily="34" charset="0"/>
            </a:endParaRPr>
          </a:p>
        </p:txBody>
      </p:sp>
      <p:sp>
        <p:nvSpPr>
          <p:cNvPr id="10" name="Rectangle 9">
            <a:extLst>
              <a:ext uri="{FF2B5EF4-FFF2-40B4-BE49-F238E27FC236}">
                <a16:creationId xmlns:a16="http://schemas.microsoft.com/office/drawing/2014/main" id="{7F4A376F-4963-A971-F4BF-EBE8A122E799}"/>
              </a:ext>
            </a:extLst>
          </p:cNvPr>
          <p:cNvSpPr/>
          <p:nvPr/>
        </p:nvSpPr>
        <p:spPr>
          <a:xfrm>
            <a:off x="5606159" y="2746712"/>
            <a:ext cx="5939484" cy="1980735"/>
          </a:xfrm>
          <a:prstGeom prst="rect">
            <a:avLst/>
          </a:prstGeom>
          <a:solidFill>
            <a:schemeClr val="bg1"/>
          </a:solidFill>
          <a:ln w="38100">
            <a:solidFill>
              <a:srgbClr val="0038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sz="1200">
              <a:latin typeface="Calibri" panose="020F0502020204030204" pitchFamily="34" charset="0"/>
            </a:endParaRPr>
          </a:p>
        </p:txBody>
      </p:sp>
      <p:sp>
        <p:nvSpPr>
          <p:cNvPr id="11" name="ZoneTexte 10">
            <a:extLst>
              <a:ext uri="{FF2B5EF4-FFF2-40B4-BE49-F238E27FC236}">
                <a16:creationId xmlns:a16="http://schemas.microsoft.com/office/drawing/2014/main" id="{F4DD0E4B-739B-5196-20AD-D35AEB4283CE}"/>
              </a:ext>
            </a:extLst>
          </p:cNvPr>
          <p:cNvSpPr txBox="1"/>
          <p:nvPr/>
        </p:nvSpPr>
        <p:spPr>
          <a:xfrm>
            <a:off x="5798091" y="3183798"/>
            <a:ext cx="5634251" cy="1200329"/>
          </a:xfrm>
          <a:prstGeom prst="rect">
            <a:avLst/>
          </a:prstGeom>
          <a:noFill/>
        </p:spPr>
        <p:txBody>
          <a:bodyPr wrap="square" lIns="91440" tIns="45720" rIns="91440" bIns="45720" rtlCol="0" anchor="t">
            <a:spAutoFit/>
          </a:bodyPr>
          <a:lstStyle/>
          <a:p>
            <a:pPr algn="ctr"/>
            <a:r>
              <a:rPr lang="fr-CA" sz="2400" dirty="0">
                <a:latin typeface="Calibri" panose="020F0502020204030204" pitchFamily="34" charset="0"/>
                <a:ea typeface="Calibri" panose="020F0502020204030204" pitchFamily="34" charset="0"/>
                <a:cs typeface="Calibri" panose="020F0502020204030204" pitchFamily="34" charset="0"/>
              </a:rPr>
              <a:t>L’important, c’est de faire </a:t>
            </a:r>
            <a:r>
              <a:rPr lang="fr-CA" sz="2400" b="1" dirty="0">
                <a:solidFill>
                  <a:srgbClr val="0038FF"/>
                </a:solidFill>
                <a:latin typeface="Calibri" panose="020F0502020204030204" pitchFamily="34" charset="0"/>
                <a:ea typeface="Calibri" panose="020F0502020204030204" pitchFamily="34" charset="0"/>
                <a:cs typeface="Calibri" panose="020F0502020204030204" pitchFamily="34" charset="0"/>
              </a:rPr>
              <a:t>tes propres choix</a:t>
            </a:r>
            <a:r>
              <a:rPr lang="fr-CA" sz="2400" b="1" dirty="0">
                <a:latin typeface="Calibri" panose="020F0502020204030204" pitchFamily="34" charset="0"/>
                <a:ea typeface="Calibri" panose="020F0502020204030204" pitchFamily="34" charset="0"/>
                <a:cs typeface="Calibri" panose="020F0502020204030204" pitchFamily="34" charset="0"/>
              </a:rPr>
              <a:t>, </a:t>
            </a:r>
            <a:r>
              <a:rPr lang="fr-CA" sz="2400" dirty="0">
                <a:latin typeface="Calibri" panose="020F0502020204030204" pitchFamily="34" charset="0"/>
                <a:ea typeface="Calibri" panose="020F0502020204030204" pitchFamily="34" charset="0"/>
                <a:cs typeface="Calibri" panose="020F0502020204030204" pitchFamily="34" charset="0"/>
              </a:rPr>
              <a:t>sur la base de </a:t>
            </a:r>
            <a:r>
              <a:rPr lang="fr-CA" sz="2400" b="1" dirty="0">
                <a:solidFill>
                  <a:srgbClr val="0038FF"/>
                </a:solidFill>
                <a:latin typeface="Calibri" panose="020F0502020204030204" pitchFamily="34" charset="0"/>
                <a:ea typeface="Calibri" panose="020F0502020204030204" pitchFamily="34" charset="0"/>
                <a:cs typeface="Calibri" panose="020F0502020204030204" pitchFamily="34" charset="0"/>
              </a:rPr>
              <a:t>tes besoins, sentiments</a:t>
            </a:r>
            <a:r>
              <a:rPr lang="fr-CA" sz="2400" b="1" dirty="0">
                <a:latin typeface="Calibri" panose="020F0502020204030204" pitchFamily="34" charset="0"/>
                <a:ea typeface="Calibri" panose="020F0502020204030204" pitchFamily="34" charset="0"/>
                <a:cs typeface="Calibri" panose="020F0502020204030204" pitchFamily="34" charset="0"/>
              </a:rPr>
              <a:t>, </a:t>
            </a:r>
            <a:r>
              <a:rPr lang="fr-CA" sz="2400" b="1" dirty="0">
                <a:solidFill>
                  <a:srgbClr val="0038FF"/>
                </a:solidFill>
                <a:latin typeface="Calibri" panose="020F0502020204030204" pitchFamily="34" charset="0"/>
                <a:ea typeface="Calibri" panose="020F0502020204030204" pitchFamily="34" charset="0"/>
                <a:cs typeface="Calibri" panose="020F0502020204030204" pitchFamily="34" charset="0"/>
              </a:rPr>
              <a:t>goûts, intérêts, valeurs et droits</a:t>
            </a:r>
            <a:r>
              <a:rPr lang="fr-CA" sz="2400" b="1" dirty="0">
                <a:latin typeface="Calibri" panose="020F0502020204030204" pitchFamily="34" charset="0"/>
                <a:ea typeface="Calibri" panose="020F0502020204030204" pitchFamily="34" charset="0"/>
                <a:cs typeface="Calibri" panose="020F0502020204030204" pitchFamily="34" charset="0"/>
              </a:rPr>
              <a:t>.</a:t>
            </a:r>
            <a:endParaRPr lang="fr-CA" sz="2400" dirty="0">
              <a:latin typeface="Calibri" panose="020F0502020204030204" pitchFamily="34" charset="0"/>
              <a:ea typeface="Calibri" panose="020F0502020204030204" pitchFamily="34" charset="0"/>
              <a:cs typeface="Calibri" panose="020F0502020204030204" pitchFamily="34" charset="0"/>
            </a:endParaRPr>
          </a:p>
        </p:txBody>
      </p:sp>
      <p:sp>
        <p:nvSpPr>
          <p:cNvPr id="12" name="Rectangle 11">
            <a:extLst>
              <a:ext uri="{FF2B5EF4-FFF2-40B4-BE49-F238E27FC236}">
                <a16:creationId xmlns:a16="http://schemas.microsoft.com/office/drawing/2014/main" id="{2E5B142A-AE79-8C24-D1F6-AE789B40C65F}"/>
              </a:ext>
            </a:extLst>
          </p:cNvPr>
          <p:cNvSpPr/>
          <p:nvPr/>
        </p:nvSpPr>
        <p:spPr>
          <a:xfrm>
            <a:off x="5606159" y="5189670"/>
            <a:ext cx="5939484" cy="1325770"/>
          </a:xfrm>
          <a:prstGeom prst="rect">
            <a:avLst/>
          </a:prstGeom>
          <a:solidFill>
            <a:schemeClr val="bg1"/>
          </a:solidFill>
          <a:ln w="38100">
            <a:solidFill>
              <a:srgbClr val="0038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sz="1200">
              <a:latin typeface="Calibri" panose="020F0502020204030204" pitchFamily="34" charset="0"/>
            </a:endParaRPr>
          </a:p>
        </p:txBody>
      </p:sp>
      <p:sp>
        <p:nvSpPr>
          <p:cNvPr id="13" name="ZoneTexte 12">
            <a:extLst>
              <a:ext uri="{FF2B5EF4-FFF2-40B4-BE49-F238E27FC236}">
                <a16:creationId xmlns:a16="http://schemas.microsoft.com/office/drawing/2014/main" id="{DF425C55-EB21-E786-B792-4A4A16773A98}"/>
              </a:ext>
            </a:extLst>
          </p:cNvPr>
          <p:cNvSpPr txBox="1"/>
          <p:nvPr/>
        </p:nvSpPr>
        <p:spPr>
          <a:xfrm>
            <a:off x="5758776" y="5252390"/>
            <a:ext cx="5634251" cy="1200329"/>
          </a:xfrm>
          <a:prstGeom prst="rect">
            <a:avLst/>
          </a:prstGeom>
          <a:noFill/>
        </p:spPr>
        <p:txBody>
          <a:bodyPr wrap="square" rtlCol="0">
            <a:spAutoFit/>
          </a:bodyPr>
          <a:lstStyle/>
          <a:p>
            <a:pPr algn="ctr"/>
            <a:r>
              <a:rPr lang="fr-CA" sz="2400" dirty="0">
                <a:latin typeface="Calibri" panose="020F0502020204030204" pitchFamily="34" charset="0"/>
                <a:ea typeface="Calibri" panose="020F0502020204030204" pitchFamily="34" charset="0"/>
                <a:cs typeface="Calibri" panose="020F0502020204030204" pitchFamily="34" charset="0"/>
              </a:rPr>
              <a:t>Les </a:t>
            </a:r>
            <a:r>
              <a:rPr lang="fr-CA" sz="2400" b="1" dirty="0">
                <a:solidFill>
                  <a:srgbClr val="0038FF"/>
                </a:solidFill>
                <a:latin typeface="Calibri" panose="020F0502020204030204" pitchFamily="34" charset="0"/>
                <a:ea typeface="Calibri" panose="020F0502020204030204" pitchFamily="34" charset="0"/>
                <a:cs typeface="Calibri" panose="020F0502020204030204" pitchFamily="34" charset="0"/>
              </a:rPr>
              <a:t>relations solides </a:t>
            </a:r>
            <a:r>
              <a:rPr lang="fr-CA" sz="2400" dirty="0">
                <a:latin typeface="Calibri" panose="020F0502020204030204" pitchFamily="34" charset="0"/>
                <a:ea typeface="Calibri" panose="020F0502020204030204" pitchFamily="34" charset="0"/>
                <a:cs typeface="Calibri" panose="020F0502020204030204" pitchFamily="34" charset="0"/>
              </a:rPr>
              <a:t>ne se brisent pas avec un simple désaccord ou des goûts différents! </a:t>
            </a:r>
          </a:p>
        </p:txBody>
      </p:sp>
      <p:sp>
        <p:nvSpPr>
          <p:cNvPr id="14" name="Freeform 13">
            <a:extLst>
              <a:ext uri="{FF2B5EF4-FFF2-40B4-BE49-F238E27FC236}">
                <a16:creationId xmlns:a16="http://schemas.microsoft.com/office/drawing/2014/main" id="{75A7BA34-4E00-5F45-FA46-94202EE61EF7}"/>
              </a:ext>
            </a:extLst>
          </p:cNvPr>
          <p:cNvSpPr/>
          <p:nvPr/>
        </p:nvSpPr>
        <p:spPr>
          <a:xfrm flipH="1">
            <a:off x="5324188" y="2464074"/>
            <a:ext cx="718819" cy="633989"/>
          </a:xfrm>
          <a:custGeom>
            <a:avLst/>
            <a:gdLst/>
            <a:ahLst/>
            <a:cxnLst/>
            <a:rect l="l" t="t" r="r" b="b"/>
            <a:pathLst>
              <a:path w="3214523" h="3076567">
                <a:moveTo>
                  <a:pt x="0" y="0"/>
                </a:moveTo>
                <a:lnTo>
                  <a:pt x="3214524" y="0"/>
                </a:lnTo>
                <a:lnTo>
                  <a:pt x="3214524" y="3076567"/>
                </a:lnTo>
                <a:lnTo>
                  <a:pt x="0" y="3076567"/>
                </a:lnTo>
                <a:lnTo>
                  <a:pt x="0" y="0"/>
                </a:lnTo>
                <a:close/>
              </a:path>
            </a:pathLst>
          </a:custGeom>
          <a:blipFill>
            <a:blip r:embed="rId5">
              <a:extLst>
                <a:ext uri="{96DAC541-7B7A-43D3-8B79-37D633B846F1}">
                  <asvg:svgBlip xmlns:asvg="http://schemas.microsoft.com/office/drawing/2016/SVG/main" r:embed="rId6"/>
                </a:ext>
              </a:extLst>
            </a:blip>
            <a:stretch>
              <a:fillRect l="2009" r="-1" b="1635"/>
            </a:stretch>
          </a:blipFill>
        </p:spPr>
        <p:txBody>
          <a:bodyPr/>
          <a:lstStyle/>
          <a:p>
            <a:endParaRPr lang="fr-CA" sz="1200">
              <a:latin typeface="Calibri" panose="020F0502020204030204" pitchFamily="34" charset="0"/>
            </a:endParaRPr>
          </a:p>
        </p:txBody>
      </p:sp>
      <p:sp>
        <p:nvSpPr>
          <p:cNvPr id="15" name="Freeform 3">
            <a:extLst>
              <a:ext uri="{FF2B5EF4-FFF2-40B4-BE49-F238E27FC236}">
                <a16:creationId xmlns:a16="http://schemas.microsoft.com/office/drawing/2014/main" id="{C3686285-E775-674F-9DA5-261BA0E37AA2}"/>
              </a:ext>
            </a:extLst>
          </p:cNvPr>
          <p:cNvSpPr/>
          <p:nvPr/>
        </p:nvSpPr>
        <p:spPr>
          <a:xfrm>
            <a:off x="11147425" y="6149146"/>
            <a:ext cx="643819" cy="607145"/>
          </a:xfrm>
          <a:custGeom>
            <a:avLst/>
            <a:gdLst/>
            <a:ahLst/>
            <a:cxnLst/>
            <a:rect l="l" t="t" r="r" b="b"/>
            <a:pathLst>
              <a:path w="4388462" h="4377490">
                <a:moveTo>
                  <a:pt x="0" y="0"/>
                </a:moveTo>
                <a:lnTo>
                  <a:pt x="4388462" y="0"/>
                </a:lnTo>
                <a:lnTo>
                  <a:pt x="4388462" y="4377490"/>
                </a:lnTo>
                <a:lnTo>
                  <a:pt x="0" y="4377490"/>
                </a:lnTo>
                <a:lnTo>
                  <a:pt x="0" y="0"/>
                </a:lnTo>
                <a:close/>
              </a:path>
            </a:pathLst>
          </a:custGeom>
          <a:blipFill>
            <a:blip r:embed="rId7">
              <a:extLst>
                <a:ext uri="{96DAC541-7B7A-43D3-8B79-37D633B846F1}">
                  <asvg:svgBlip xmlns:asvg="http://schemas.microsoft.com/office/drawing/2016/SVG/main" r:embed="rId8"/>
                </a:ext>
              </a:extLst>
            </a:blip>
            <a:stretch>
              <a:fillRect l="5460"/>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CA">
              <a:latin typeface="Calibri" panose="020F0502020204030204" pitchFamily="34" charset="0"/>
            </a:endParaRPr>
          </a:p>
        </p:txBody>
      </p:sp>
      <p:grpSp>
        <p:nvGrpSpPr>
          <p:cNvPr id="16" name="Group 6">
            <a:extLst>
              <a:ext uri="{FF2B5EF4-FFF2-40B4-BE49-F238E27FC236}">
                <a16:creationId xmlns:a16="http://schemas.microsoft.com/office/drawing/2014/main" id="{3A979135-5748-4D41-28AB-B3EA641FF42E}"/>
              </a:ext>
            </a:extLst>
          </p:cNvPr>
          <p:cNvGrpSpPr/>
          <p:nvPr/>
        </p:nvGrpSpPr>
        <p:grpSpPr>
          <a:xfrm rot="-96328">
            <a:off x="9819048" y="4410703"/>
            <a:ext cx="1489868" cy="459915"/>
            <a:chOff x="0" y="0"/>
            <a:chExt cx="1656431" cy="408605"/>
          </a:xfrm>
        </p:grpSpPr>
        <p:sp>
          <p:nvSpPr>
            <p:cNvPr id="17" name="Freeform 7">
              <a:extLst>
                <a:ext uri="{FF2B5EF4-FFF2-40B4-BE49-F238E27FC236}">
                  <a16:creationId xmlns:a16="http://schemas.microsoft.com/office/drawing/2014/main" id="{7A774CE5-36AF-AD5D-75A4-7C6349548ADB}"/>
                </a:ext>
              </a:extLst>
            </p:cNvPr>
            <p:cNvSpPr/>
            <p:nvPr/>
          </p:nvSpPr>
          <p:spPr>
            <a:xfrm>
              <a:off x="0" y="0"/>
              <a:ext cx="1656431" cy="408605"/>
            </a:xfrm>
            <a:custGeom>
              <a:avLst/>
              <a:gdLst/>
              <a:ahLst/>
              <a:cxnLst/>
              <a:rect l="l" t="t" r="r" b="b"/>
              <a:pathLst>
                <a:path w="1656431" h="408605">
                  <a:moveTo>
                    <a:pt x="0" y="0"/>
                  </a:moveTo>
                  <a:lnTo>
                    <a:pt x="1656431" y="0"/>
                  </a:lnTo>
                  <a:lnTo>
                    <a:pt x="1656431" y="408605"/>
                  </a:lnTo>
                  <a:lnTo>
                    <a:pt x="0" y="408605"/>
                  </a:lnTo>
                  <a:close/>
                </a:path>
              </a:pathLst>
            </a:custGeom>
            <a:solidFill>
              <a:srgbClr val="9BADFF"/>
            </a:solidFill>
          </p:spPr>
          <p:txBody>
            <a:bodyPr/>
            <a:lstStyle/>
            <a:p>
              <a:endParaRPr lang="fr-CA" sz="1200">
                <a:latin typeface="Calibri" panose="020F0502020204030204" pitchFamily="34" charset="0"/>
              </a:endParaRPr>
            </a:p>
          </p:txBody>
        </p:sp>
        <p:sp>
          <p:nvSpPr>
            <p:cNvPr id="18" name="TextBox 8">
              <a:extLst>
                <a:ext uri="{FF2B5EF4-FFF2-40B4-BE49-F238E27FC236}">
                  <a16:creationId xmlns:a16="http://schemas.microsoft.com/office/drawing/2014/main" id="{AF6ADA8C-FC35-D75C-0D6A-F6472B4AA0A3}"/>
                </a:ext>
              </a:extLst>
            </p:cNvPr>
            <p:cNvSpPr txBox="1"/>
            <p:nvPr/>
          </p:nvSpPr>
          <p:spPr>
            <a:xfrm>
              <a:off x="0" y="-76200"/>
              <a:ext cx="1656431" cy="484805"/>
            </a:xfrm>
            <a:prstGeom prst="rect">
              <a:avLst/>
            </a:prstGeom>
          </p:spPr>
          <p:txBody>
            <a:bodyPr lIns="33867" tIns="33867" rIns="33867" bIns="33867" rtlCol="0" anchor="ctr"/>
            <a:lstStyle/>
            <a:p>
              <a:pPr algn="ctr">
                <a:lnSpc>
                  <a:spcPts val="2335"/>
                </a:lnSpc>
              </a:pPr>
              <a:endParaRPr sz="1200">
                <a:latin typeface="Calibri" panose="020F0502020204030204" pitchFamily="34" charset="0"/>
              </a:endParaRPr>
            </a:p>
          </p:txBody>
        </p:sp>
      </p:grpSp>
      <p:grpSp>
        <p:nvGrpSpPr>
          <p:cNvPr id="19" name="Group 6">
            <a:extLst>
              <a:ext uri="{FF2B5EF4-FFF2-40B4-BE49-F238E27FC236}">
                <a16:creationId xmlns:a16="http://schemas.microsoft.com/office/drawing/2014/main" id="{76448CC0-C731-596A-58EC-30E9577042E4}"/>
              </a:ext>
            </a:extLst>
          </p:cNvPr>
          <p:cNvGrpSpPr/>
          <p:nvPr/>
        </p:nvGrpSpPr>
        <p:grpSpPr>
          <a:xfrm rot="5400000">
            <a:off x="5153311" y="5712762"/>
            <a:ext cx="905696" cy="279584"/>
            <a:chOff x="0" y="0"/>
            <a:chExt cx="1656431" cy="408605"/>
          </a:xfrm>
        </p:grpSpPr>
        <p:sp>
          <p:nvSpPr>
            <p:cNvPr id="20" name="Freeform 7">
              <a:extLst>
                <a:ext uri="{FF2B5EF4-FFF2-40B4-BE49-F238E27FC236}">
                  <a16:creationId xmlns:a16="http://schemas.microsoft.com/office/drawing/2014/main" id="{BECFB391-4B83-D91A-1036-D381F7BC6BF9}"/>
                </a:ext>
              </a:extLst>
            </p:cNvPr>
            <p:cNvSpPr/>
            <p:nvPr/>
          </p:nvSpPr>
          <p:spPr>
            <a:xfrm>
              <a:off x="0" y="0"/>
              <a:ext cx="1656431" cy="408605"/>
            </a:xfrm>
            <a:custGeom>
              <a:avLst/>
              <a:gdLst/>
              <a:ahLst/>
              <a:cxnLst/>
              <a:rect l="l" t="t" r="r" b="b"/>
              <a:pathLst>
                <a:path w="1656431" h="408605">
                  <a:moveTo>
                    <a:pt x="0" y="0"/>
                  </a:moveTo>
                  <a:lnTo>
                    <a:pt x="1656431" y="0"/>
                  </a:lnTo>
                  <a:lnTo>
                    <a:pt x="1656431" y="408605"/>
                  </a:lnTo>
                  <a:lnTo>
                    <a:pt x="0" y="408605"/>
                  </a:lnTo>
                  <a:close/>
                </a:path>
              </a:pathLst>
            </a:custGeom>
            <a:solidFill>
              <a:srgbClr val="9BADFF"/>
            </a:solidFill>
          </p:spPr>
          <p:txBody>
            <a:bodyPr/>
            <a:lstStyle/>
            <a:p>
              <a:endParaRPr lang="fr-CA" sz="1200">
                <a:latin typeface="Calibri" panose="020F0502020204030204" pitchFamily="34" charset="0"/>
              </a:endParaRPr>
            </a:p>
          </p:txBody>
        </p:sp>
        <p:sp>
          <p:nvSpPr>
            <p:cNvPr id="21" name="TextBox 8">
              <a:extLst>
                <a:ext uri="{FF2B5EF4-FFF2-40B4-BE49-F238E27FC236}">
                  <a16:creationId xmlns:a16="http://schemas.microsoft.com/office/drawing/2014/main" id="{FDCBBC84-47F9-3EB4-29C1-65C8023FB3FF}"/>
                </a:ext>
              </a:extLst>
            </p:cNvPr>
            <p:cNvSpPr txBox="1"/>
            <p:nvPr/>
          </p:nvSpPr>
          <p:spPr>
            <a:xfrm>
              <a:off x="0" y="-76200"/>
              <a:ext cx="1656431" cy="484805"/>
            </a:xfrm>
            <a:prstGeom prst="rect">
              <a:avLst/>
            </a:prstGeom>
          </p:spPr>
          <p:txBody>
            <a:bodyPr lIns="33867" tIns="33867" rIns="33867" bIns="33867" rtlCol="0" anchor="ctr"/>
            <a:lstStyle/>
            <a:p>
              <a:pPr algn="ctr">
                <a:lnSpc>
                  <a:spcPts val="2335"/>
                </a:lnSpc>
              </a:pPr>
              <a:endParaRPr sz="1200">
                <a:latin typeface="Calibri" panose="020F0502020204030204" pitchFamily="34" charset="0"/>
              </a:endParaRPr>
            </a:p>
          </p:txBody>
        </p:sp>
      </p:grpSp>
      <p:sp>
        <p:nvSpPr>
          <p:cNvPr id="22" name="ZoneTexte 21">
            <a:extLst>
              <a:ext uri="{FF2B5EF4-FFF2-40B4-BE49-F238E27FC236}">
                <a16:creationId xmlns:a16="http://schemas.microsoft.com/office/drawing/2014/main" id="{D42860E0-DF1B-888F-3426-0C54658F6A1D}"/>
              </a:ext>
            </a:extLst>
          </p:cNvPr>
          <p:cNvSpPr txBox="1"/>
          <p:nvPr/>
        </p:nvSpPr>
        <p:spPr>
          <a:xfrm>
            <a:off x="929043" y="2059540"/>
            <a:ext cx="3218688" cy="523220"/>
          </a:xfrm>
          <a:prstGeom prst="rect">
            <a:avLst/>
          </a:prstGeom>
          <a:noFill/>
        </p:spPr>
        <p:txBody>
          <a:bodyPr wrap="square" rtlCol="0">
            <a:spAutoFit/>
          </a:bodyPr>
          <a:lstStyle/>
          <a:p>
            <a:r>
              <a:rPr lang="fr-CA" sz="2800" b="1" dirty="0">
                <a:solidFill>
                  <a:srgbClr val="002060"/>
                </a:solidFill>
                <a:latin typeface="Calibri" panose="020F0502020204030204" pitchFamily="34" charset="0"/>
                <a:ea typeface="Calibri" panose="020F0502020204030204" pitchFamily="34" charset="0"/>
                <a:cs typeface="Calibri" panose="020F0502020204030204" pitchFamily="34" charset="0"/>
              </a:rPr>
              <a:t>Rappelle-toi… </a:t>
            </a:r>
          </a:p>
        </p:txBody>
      </p:sp>
      <p:pic>
        <p:nvPicPr>
          <p:cNvPr id="23" name="Image 22">
            <a:extLst>
              <a:ext uri="{FF2B5EF4-FFF2-40B4-BE49-F238E27FC236}">
                <a16:creationId xmlns:a16="http://schemas.microsoft.com/office/drawing/2014/main" id="{8B3CFB77-31EE-03B5-A547-1212A269663E}"/>
              </a:ext>
            </a:extLst>
          </p:cNvPr>
          <p:cNvPicPr>
            <a:picLocks noChangeAspect="1"/>
          </p:cNvPicPr>
          <p:nvPr/>
        </p:nvPicPr>
        <p:blipFill>
          <a:blip r:embed="rId9"/>
          <a:stretch>
            <a:fillRect/>
          </a:stretch>
        </p:blipFill>
        <p:spPr>
          <a:xfrm>
            <a:off x="199351" y="535112"/>
            <a:ext cx="729691" cy="670235"/>
          </a:xfrm>
          <a:prstGeom prst="rect">
            <a:avLst/>
          </a:prstGeom>
        </p:spPr>
      </p:pic>
    </p:spTree>
    <p:extLst>
      <p:ext uri="{BB962C8B-B14F-4D97-AF65-F5344CB8AC3E}">
        <p14:creationId xmlns:p14="http://schemas.microsoft.com/office/powerpoint/2010/main" val="4103112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9" grpId="0" animBg="1"/>
      <p:bldP spid="10" grpId="0" animBg="1"/>
      <p:bldP spid="11" grpId="0"/>
      <p:bldP spid="12" grpId="0" animBg="1"/>
      <p:bldP spid="13" grpId="0"/>
      <p:bldP spid="14" grpId="0" animBg="1"/>
      <p:bldP spid="1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1"/>
</p:tagLst>
</file>

<file path=ppt/tags/tag11.xml><?xml version="1.0" encoding="utf-8"?>
<p:tagLst xmlns:a="http://schemas.openxmlformats.org/drawingml/2006/main" xmlns:r="http://schemas.openxmlformats.org/officeDocument/2006/relationships" xmlns:p="http://schemas.openxmlformats.org/presentationml/2006/main">
  <p:tag name="NUM" val="1"/>
</p:tagLst>
</file>

<file path=ppt/tags/tag12.xml><?xml version="1.0" encoding="utf-8"?>
<p:tagLst xmlns:a="http://schemas.openxmlformats.org/drawingml/2006/main" xmlns:r="http://schemas.openxmlformats.org/officeDocument/2006/relationships" xmlns:p="http://schemas.openxmlformats.org/presentationml/2006/main">
  <p:tag name="NUM" val="1"/>
</p:tagLst>
</file>

<file path=ppt/tags/tag13.xml><?xml version="1.0" encoding="utf-8"?>
<p:tagLst xmlns:a="http://schemas.openxmlformats.org/drawingml/2006/main" xmlns:r="http://schemas.openxmlformats.org/officeDocument/2006/relationships" xmlns:p="http://schemas.openxmlformats.org/presentationml/2006/main">
  <p:tag name="NUM" val="1"/>
</p:tagLst>
</file>

<file path=ppt/tags/tag14.xml><?xml version="1.0" encoding="utf-8"?>
<p:tagLst xmlns:a="http://schemas.openxmlformats.org/drawingml/2006/main" xmlns:r="http://schemas.openxmlformats.org/officeDocument/2006/relationships" xmlns:p="http://schemas.openxmlformats.org/presentationml/2006/main">
  <p:tag name="NUM" val="1"/>
</p:tagLst>
</file>

<file path=ppt/tags/tag15.xml><?xml version="1.0" encoding="utf-8"?>
<p:tagLst xmlns:a="http://schemas.openxmlformats.org/drawingml/2006/main" xmlns:r="http://schemas.openxmlformats.org/officeDocument/2006/relationships" xmlns:p="http://schemas.openxmlformats.org/presentationml/2006/main">
  <p:tag name="NUM" val="1"/>
</p:tagLst>
</file>

<file path=ppt/tags/tag16.xml><?xml version="1.0" encoding="utf-8"?>
<p:tagLst xmlns:a="http://schemas.openxmlformats.org/drawingml/2006/main" xmlns:r="http://schemas.openxmlformats.org/officeDocument/2006/relationships" xmlns:p="http://schemas.openxmlformats.org/presentationml/2006/main">
  <p:tag name="NUM" val="1"/>
</p:tagLst>
</file>

<file path=ppt/tags/tag17.xml><?xml version="1.0" encoding="utf-8"?>
<p:tagLst xmlns:a="http://schemas.openxmlformats.org/drawingml/2006/main" xmlns:r="http://schemas.openxmlformats.org/officeDocument/2006/relationships" xmlns:p="http://schemas.openxmlformats.org/presentationml/2006/main">
  <p:tag name="NUM" val="1"/>
</p:tagLst>
</file>

<file path=ppt/tags/tag18.xml><?xml version="1.0" encoding="utf-8"?>
<p:tagLst xmlns:a="http://schemas.openxmlformats.org/drawingml/2006/main" xmlns:r="http://schemas.openxmlformats.org/officeDocument/2006/relationships" xmlns:p="http://schemas.openxmlformats.org/presentationml/2006/main">
  <p:tag name="NUM" val="3"/>
</p:tagLst>
</file>

<file path=ppt/tags/tag19.xml><?xml version="1.0" encoding="utf-8"?>
<p:tagLst xmlns:a="http://schemas.openxmlformats.org/drawingml/2006/main" xmlns:r="http://schemas.openxmlformats.org/officeDocument/2006/relationships" xmlns:p="http://schemas.openxmlformats.org/presentationml/2006/main">
  <p:tag name="NUM" val="3"/>
</p:tagLst>
</file>

<file path=ppt/tags/tag2.xml><?xml version="1.0" encoding="utf-8"?>
<p:tagLst xmlns:a="http://schemas.openxmlformats.org/drawingml/2006/main" xmlns:r="http://schemas.openxmlformats.org/officeDocument/2006/relationships" xmlns:p="http://schemas.openxmlformats.org/presentationml/2006/main">
  <p:tag name="NUM" val="1"/>
</p:tagLst>
</file>

<file path=ppt/tags/tag20.xml><?xml version="1.0" encoding="utf-8"?>
<p:tagLst xmlns:a="http://schemas.openxmlformats.org/drawingml/2006/main" xmlns:r="http://schemas.openxmlformats.org/officeDocument/2006/relationships" xmlns:p="http://schemas.openxmlformats.org/presentationml/2006/main">
  <p:tag name="NUM" val="1"/>
</p:tagLst>
</file>

<file path=ppt/tags/tag21.xml><?xml version="1.0" encoding="utf-8"?>
<p:tagLst xmlns:a="http://schemas.openxmlformats.org/drawingml/2006/main" xmlns:r="http://schemas.openxmlformats.org/officeDocument/2006/relationships" xmlns:p="http://schemas.openxmlformats.org/presentationml/2006/main">
  <p:tag name="NUM" val="2"/>
</p:tagLst>
</file>

<file path=ppt/tags/tag22.xml><?xml version="1.0" encoding="utf-8"?>
<p:tagLst xmlns:a="http://schemas.openxmlformats.org/drawingml/2006/main" xmlns:r="http://schemas.openxmlformats.org/officeDocument/2006/relationships" xmlns:p="http://schemas.openxmlformats.org/presentationml/2006/main">
  <p:tag name="NUM" val="1"/>
</p:tagLst>
</file>

<file path=ppt/tags/tag23.xml><?xml version="1.0" encoding="utf-8"?>
<p:tagLst xmlns:a="http://schemas.openxmlformats.org/drawingml/2006/main" xmlns:r="http://schemas.openxmlformats.org/officeDocument/2006/relationships" xmlns:p="http://schemas.openxmlformats.org/presentationml/2006/main">
  <p:tag name="NUM" val="2"/>
</p:tagLst>
</file>

<file path=ppt/tags/tag24.xml><?xml version="1.0" encoding="utf-8"?>
<p:tagLst xmlns:a="http://schemas.openxmlformats.org/drawingml/2006/main" xmlns:r="http://schemas.openxmlformats.org/officeDocument/2006/relationships" xmlns:p="http://schemas.openxmlformats.org/presentationml/2006/main">
  <p:tag name="NUM" val="1"/>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5.xml><?xml version="1.0" encoding="utf-8"?>
<p:tagLst xmlns:a="http://schemas.openxmlformats.org/drawingml/2006/main" xmlns:r="http://schemas.openxmlformats.org/officeDocument/2006/relationships" xmlns:p="http://schemas.openxmlformats.org/presentationml/2006/main">
  <p:tag name="NUM" val="1"/>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7.xml><?xml version="1.0" encoding="utf-8"?>
<p:tagLst xmlns:a="http://schemas.openxmlformats.org/drawingml/2006/main" xmlns:r="http://schemas.openxmlformats.org/officeDocument/2006/relationships" xmlns:p="http://schemas.openxmlformats.org/presentationml/2006/main">
  <p:tag name="NUM" val="1"/>
</p:tagLst>
</file>

<file path=ppt/tags/tag8.xml><?xml version="1.0" encoding="utf-8"?>
<p:tagLst xmlns:a="http://schemas.openxmlformats.org/drawingml/2006/main" xmlns:r="http://schemas.openxmlformats.org/officeDocument/2006/relationships" xmlns:p="http://schemas.openxmlformats.org/presentationml/2006/main">
  <p:tag name="NUM" val="1"/>
</p:tagLst>
</file>

<file path=ppt/tags/tag9.xml><?xml version="1.0" encoding="utf-8"?>
<p:tagLst xmlns:a="http://schemas.openxmlformats.org/drawingml/2006/main" xmlns:r="http://schemas.openxmlformats.org/officeDocument/2006/relationships" xmlns:p="http://schemas.openxmlformats.org/presentationml/2006/main">
  <p:tag name="NUM" val="1"/>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27094C0290761458A235FC9382DE19C" ma:contentTypeVersion="13" ma:contentTypeDescription="Crée un document." ma:contentTypeScope="" ma:versionID="c5481c0797b2de6d9f16ebab17dfcf27">
  <xsd:schema xmlns:xsd="http://www.w3.org/2001/XMLSchema" xmlns:xs="http://www.w3.org/2001/XMLSchema" xmlns:p="http://schemas.microsoft.com/office/2006/metadata/properties" xmlns:ns2="46590783-275d-4e7e-820c-073db9b06cee" xmlns:ns3="706bbcd1-905b-4b72-9787-879f2b1cbf08" targetNamespace="http://schemas.microsoft.com/office/2006/metadata/properties" ma:root="true" ma:fieldsID="cc43b8a1ac7f0794bbf9654e58fae4d5" ns2:_="" ns3:_="">
    <xsd:import namespace="46590783-275d-4e7e-820c-073db9b06cee"/>
    <xsd:import namespace="706bbcd1-905b-4b72-9787-879f2b1cbf08"/>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element ref="ns2:MediaServiceDateTaken"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6590783-275d-4e7e-820c-073db9b06ce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Balises d’images" ma:readOnly="false" ma:fieldId="{5cf76f15-5ced-4ddc-b409-7134ff3c332f}" ma:taxonomyMulti="true" ma:sspId="d264a842-8adc-43f3-ad4e-91e5e271ce18"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BillingMetadata" ma:index="20"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06bbcd1-905b-4b72-9787-879f2b1cbf08"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f4eb1641-7fe4-4da6-8962-9041e9f97a79}" ma:internalName="TaxCatchAll" ma:showField="CatchAllData" ma:web="706bbcd1-905b-4b72-9787-879f2b1cbf0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706bbcd1-905b-4b72-9787-879f2b1cbf08" xsi:nil="true"/>
    <lcf76f155ced4ddcb4097134ff3c332f xmlns="46590783-275d-4e7e-820c-073db9b06cee">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32BFFB9-AAF4-4E40-9FE2-38EFEF150508}">
  <ds:schemaRefs>
    <ds:schemaRef ds:uri="46590783-275d-4e7e-820c-073db9b06cee"/>
    <ds:schemaRef ds:uri="706bbcd1-905b-4b72-9787-879f2b1cbf0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BD77581-63B1-4987-B99A-9550878ABB70}">
  <ds:schemaRefs>
    <ds:schemaRef ds:uri="http://purl.org/dc/dcmitype/"/>
    <ds:schemaRef ds:uri="http://schemas.microsoft.com/office/2006/documentManagement/types"/>
    <ds:schemaRef ds:uri="http://purl.org/dc/elements/1.1/"/>
    <ds:schemaRef ds:uri="706bbcd1-905b-4b72-9787-879f2b1cbf08"/>
    <ds:schemaRef ds:uri="http://www.w3.org/XML/1998/namespace"/>
    <ds:schemaRef ds:uri="http://schemas.microsoft.com/office/infopath/2007/PartnerControls"/>
    <ds:schemaRef ds:uri="http://schemas.openxmlformats.org/package/2006/metadata/core-properties"/>
    <ds:schemaRef ds:uri="46590783-275d-4e7e-820c-073db9b06cee"/>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B388E88D-1D9D-4C4D-8715-03A2E8FC6C7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TotalTime>
  <Words>1301</Words>
  <Application>Microsoft Office PowerPoint</Application>
  <PresentationFormat>Grand écran</PresentationFormat>
  <Paragraphs>160</Paragraphs>
  <Slides>22</Slides>
  <Notes>5</Notes>
  <HiddenSlides>0</HiddenSlides>
  <MMClips>2</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22</vt:i4>
      </vt:variant>
    </vt:vector>
  </HeadingPairs>
  <TitlesOfParts>
    <vt:vector size="27" baseType="lpstr">
      <vt:lpstr>Raleway</vt:lpstr>
      <vt:lpstr>Trebuchet MS</vt:lpstr>
      <vt:lpstr>Calibri</vt:lpstr>
      <vt:lpstr>Arial</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Audrey-Anne Marcotte</dc:creator>
  <cp:lastModifiedBy>Joelle Lepage</cp:lastModifiedBy>
  <cp:revision>1</cp:revision>
  <dcterms:created xsi:type="dcterms:W3CDTF">2025-06-25T17:08:08Z</dcterms:created>
  <dcterms:modified xsi:type="dcterms:W3CDTF">2025-08-21T13:49:56Z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0x010100327094C0290761458A235FC9382DE19C</vt:lpwstr>
  </property>
  <property fmtid="{D5CDD505-2E9C-101B-9397-08002B2CF9AE}" pid="3" name="MediaServiceImageTags">
    <vt:lpwstr/>
  </property>
</Properties>
</file>