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3.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4.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5.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6.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7.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1"/>
  </p:notesMasterIdLst>
  <p:sldIdLst>
    <p:sldId id="256" r:id="rId6"/>
    <p:sldId id="263" r:id="rId7"/>
    <p:sldId id="258" r:id="rId8"/>
    <p:sldId id="338" r:id="rId9"/>
    <p:sldId id="324" r:id="rId10"/>
    <p:sldId id="268" r:id="rId11"/>
    <p:sldId id="265" r:id="rId12"/>
    <p:sldId id="325" r:id="rId13"/>
    <p:sldId id="326" r:id="rId14"/>
    <p:sldId id="269" r:id="rId15"/>
    <p:sldId id="327" r:id="rId16"/>
    <p:sldId id="328" r:id="rId17"/>
    <p:sldId id="329" r:id="rId18"/>
    <p:sldId id="330" r:id="rId19"/>
    <p:sldId id="331" r:id="rId20"/>
    <p:sldId id="332" r:id="rId21"/>
    <p:sldId id="333" r:id="rId22"/>
    <p:sldId id="340" r:id="rId23"/>
    <p:sldId id="334" r:id="rId24"/>
    <p:sldId id="335" r:id="rId25"/>
    <p:sldId id="336" r:id="rId26"/>
    <p:sldId id="267" r:id="rId27"/>
    <p:sldId id="337" r:id="rId28"/>
    <p:sldId id="313" r:id="rId29"/>
    <p:sldId id="339"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0CDA81-00C8-8709-4E85-6A97516AC1ED}" name="Joelle Lepage" initials="JL" userId="S::lepj1802@usherbrooke.ca::0171402b-baed-4880-b438-773c90760392" providerId="AD"/>
  <p188:author id="{79BB73C9-C934-6D23-7689-C8670C0D5824}" name="Audrey Guy" initials="AG" userId="S::guya3801@usherbrooke.ca::eb08d5a7-8716-419d-a85f-d8b3373389b8" providerId="AD"/>
  <p188:author id="{79361FCF-C50C-4607-4A68-A6FAAAEE5232}" name="Audrey-Anne Marcotte" initials="AM" userId="S::mara3605@usherbrooke.ca::a8b27795-60fb-45e7-85ae-030ae331a8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FF"/>
    <a:srgbClr val="FFFFFF"/>
    <a:srgbClr val="9BA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D887D-583F-4653-AB41-83D9BA64D19B}" v="7" dt="2025-08-25T19:55:34.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909" autoAdjust="0"/>
  </p:normalViewPr>
  <p:slideViewPr>
    <p:cSldViewPr snapToGrid="0">
      <p:cViewPr varScale="1">
        <p:scale>
          <a:sx n="81" d="100"/>
          <a:sy n="81" d="100"/>
        </p:scale>
        <p:origin x="12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Anne Marcotte" userId="a8b27795-60fb-45e7-85ae-030ae331a8f0" providerId="ADAL" clId="{589EB28D-FA18-4AB3-A203-5D71A00D6627}"/>
    <pc:docChg chg="undo custSel addSld modSld sldOrd">
      <pc:chgData name="Audrey-Anne Marcotte" userId="a8b27795-60fb-45e7-85ae-030ae331a8f0" providerId="ADAL" clId="{589EB28D-FA18-4AB3-A203-5D71A00D6627}" dt="2025-07-31T17:23:04.167" v="353" actId="1076"/>
      <pc:docMkLst>
        <pc:docMk/>
      </pc:docMkLst>
      <pc:sldChg chg="modAnim">
        <pc:chgData name="Audrey-Anne Marcotte" userId="a8b27795-60fb-45e7-85ae-030ae331a8f0" providerId="ADAL" clId="{589EB28D-FA18-4AB3-A203-5D71A00D6627}" dt="2025-07-17T19:14:30.018" v="129"/>
        <pc:sldMkLst>
          <pc:docMk/>
          <pc:sldMk cId="0" sldId="258"/>
        </pc:sldMkLst>
      </pc:sldChg>
      <pc:sldChg chg="addSp modSp mod">
        <pc:chgData name="Audrey-Anne Marcotte" userId="a8b27795-60fb-45e7-85ae-030ae331a8f0" providerId="ADAL" clId="{589EB28D-FA18-4AB3-A203-5D71A00D6627}" dt="2025-07-31T17:21:56.956" v="340" actId="113"/>
        <pc:sldMkLst>
          <pc:docMk/>
          <pc:sldMk cId="3817695467" sldId="267"/>
        </pc:sldMkLst>
        <pc:spChg chg="mod">
          <ac:chgData name="Audrey-Anne Marcotte" userId="a8b27795-60fb-45e7-85ae-030ae331a8f0" providerId="ADAL" clId="{589EB28D-FA18-4AB3-A203-5D71A00D6627}" dt="2025-07-31T17:21:50.198" v="338" actId="207"/>
          <ac:spMkLst>
            <pc:docMk/>
            <pc:sldMk cId="3817695467" sldId="267"/>
            <ac:spMk id="4" creationId="{844A726F-EC66-E536-567B-82D6D0F2F022}"/>
          </ac:spMkLst>
        </pc:spChg>
        <pc:spChg chg="mod">
          <ac:chgData name="Audrey-Anne Marcotte" userId="a8b27795-60fb-45e7-85ae-030ae331a8f0" providerId="ADAL" clId="{589EB28D-FA18-4AB3-A203-5D71A00D6627}" dt="2025-07-31T17:21:28.148" v="334" actId="207"/>
          <ac:spMkLst>
            <pc:docMk/>
            <pc:sldMk cId="3817695467" sldId="267"/>
            <ac:spMk id="17" creationId="{A24E12AD-585D-CA85-8A8F-E73DAE10EAE2}"/>
          </ac:spMkLst>
        </pc:spChg>
        <pc:spChg chg="mod">
          <ac:chgData name="Audrey-Anne Marcotte" userId="a8b27795-60fb-45e7-85ae-030ae331a8f0" providerId="ADAL" clId="{589EB28D-FA18-4AB3-A203-5D71A00D6627}" dt="2025-07-31T17:21:36.047" v="336" actId="207"/>
          <ac:spMkLst>
            <pc:docMk/>
            <pc:sldMk cId="3817695467" sldId="267"/>
            <ac:spMk id="19" creationId="{624D8D4A-D02E-4349-9D13-2FEC132E53E2}"/>
          </ac:spMkLst>
        </pc:spChg>
        <pc:spChg chg="mod">
          <ac:chgData name="Audrey-Anne Marcotte" userId="a8b27795-60fb-45e7-85ae-030ae331a8f0" providerId="ADAL" clId="{589EB28D-FA18-4AB3-A203-5D71A00D6627}" dt="2025-07-31T17:21:56.956" v="340" actId="113"/>
          <ac:spMkLst>
            <pc:docMk/>
            <pc:sldMk cId="3817695467" sldId="267"/>
            <ac:spMk id="22" creationId="{E021B8C4-EC6F-D947-80CF-66B2C444A40C}"/>
          </ac:spMkLst>
        </pc:spChg>
        <pc:spChg chg="mod">
          <ac:chgData name="Audrey-Anne Marcotte" userId="a8b27795-60fb-45e7-85ae-030ae331a8f0" providerId="ADAL" clId="{589EB28D-FA18-4AB3-A203-5D71A00D6627}" dt="2025-07-28T11:40:11.465" v="227" actId="1076"/>
          <ac:spMkLst>
            <pc:docMk/>
            <pc:sldMk cId="3817695467" sldId="267"/>
            <ac:spMk id="28" creationId="{1A47D678-6866-E329-340B-F7F0EAD2383A}"/>
          </ac:spMkLst>
        </pc:spChg>
      </pc:sldChg>
      <pc:sldChg chg="addSp modSp mod modAnim">
        <pc:chgData name="Audrey-Anne Marcotte" userId="a8b27795-60fb-45e7-85ae-030ae331a8f0" providerId="ADAL" clId="{589EB28D-FA18-4AB3-A203-5D71A00D6627}" dt="2025-07-31T17:14:21.169" v="320" actId="1076"/>
        <pc:sldMkLst>
          <pc:docMk/>
          <pc:sldMk cId="2647842359" sldId="269"/>
        </pc:sldMkLst>
        <pc:spChg chg="mod">
          <ac:chgData name="Audrey-Anne Marcotte" userId="a8b27795-60fb-45e7-85ae-030ae331a8f0" providerId="ADAL" clId="{589EB28D-FA18-4AB3-A203-5D71A00D6627}" dt="2025-07-31T14:04:57.944" v="289" actId="164"/>
          <ac:spMkLst>
            <pc:docMk/>
            <pc:sldMk cId="2647842359" sldId="269"/>
            <ac:spMk id="8" creationId="{A2F767D3-DBF2-A301-56BA-37CBAA0B8061}"/>
          </ac:spMkLst>
        </pc:spChg>
        <pc:spChg chg="mod">
          <ac:chgData name="Audrey-Anne Marcotte" userId="a8b27795-60fb-45e7-85ae-030ae331a8f0" providerId="ADAL" clId="{589EB28D-FA18-4AB3-A203-5D71A00D6627}" dt="2025-07-31T17:14:21.169" v="320" actId="1076"/>
          <ac:spMkLst>
            <pc:docMk/>
            <pc:sldMk cId="2647842359" sldId="269"/>
            <ac:spMk id="11" creationId="{ADEDA2D4-8A69-708B-2656-700DAB108520}"/>
          </ac:spMkLst>
        </pc:spChg>
        <pc:spChg chg="mod ord">
          <ac:chgData name="Audrey-Anne Marcotte" userId="a8b27795-60fb-45e7-85ae-030ae331a8f0" providerId="ADAL" clId="{589EB28D-FA18-4AB3-A203-5D71A00D6627}" dt="2025-07-31T17:14:16.328" v="319" actId="170"/>
          <ac:spMkLst>
            <pc:docMk/>
            <pc:sldMk cId="2647842359" sldId="269"/>
            <ac:spMk id="19" creationId="{441EB45A-E4E1-83CB-3A1A-210702FA7276}"/>
          </ac:spMkLst>
        </pc:spChg>
        <pc:spChg chg="mod ord">
          <ac:chgData name="Audrey-Anne Marcotte" userId="a8b27795-60fb-45e7-85ae-030ae331a8f0" providerId="ADAL" clId="{589EB28D-FA18-4AB3-A203-5D71A00D6627}" dt="2025-07-31T17:14:02.471" v="315" actId="1076"/>
          <ac:spMkLst>
            <pc:docMk/>
            <pc:sldMk cId="2647842359" sldId="269"/>
            <ac:spMk id="21" creationId="{4EDA45AA-BC2F-F49A-B023-BAA7D5D638D9}"/>
          </ac:spMkLst>
        </pc:spChg>
        <pc:spChg chg="ord">
          <ac:chgData name="Audrey-Anne Marcotte" userId="a8b27795-60fb-45e7-85ae-030ae331a8f0" providerId="ADAL" clId="{589EB28D-FA18-4AB3-A203-5D71A00D6627}" dt="2025-07-31T17:13:56.902" v="314" actId="166"/>
          <ac:spMkLst>
            <pc:docMk/>
            <pc:sldMk cId="2647842359" sldId="269"/>
            <ac:spMk id="22" creationId="{455E4F92-451F-70E6-AFAB-CF72D4E62C4B}"/>
          </ac:spMkLst>
        </pc:spChg>
        <pc:spChg chg="ord">
          <ac:chgData name="Audrey-Anne Marcotte" userId="a8b27795-60fb-45e7-85ae-030ae331a8f0" providerId="ADAL" clId="{589EB28D-FA18-4AB3-A203-5D71A00D6627}" dt="2025-07-31T17:13:56.902" v="314" actId="166"/>
          <ac:spMkLst>
            <pc:docMk/>
            <pc:sldMk cId="2647842359" sldId="269"/>
            <ac:spMk id="23" creationId="{0EAD5983-8AB3-0217-FADC-D9F10A97409B}"/>
          </ac:spMkLst>
        </pc:spChg>
        <pc:spChg chg="mod">
          <ac:chgData name="Audrey-Anne Marcotte" userId="a8b27795-60fb-45e7-85ae-030ae331a8f0" providerId="ADAL" clId="{589EB28D-FA18-4AB3-A203-5D71A00D6627}" dt="2025-07-31T14:04:57.944" v="289" actId="164"/>
          <ac:spMkLst>
            <pc:docMk/>
            <pc:sldMk cId="2647842359" sldId="269"/>
            <ac:spMk id="28" creationId="{7ECC34EE-825F-8638-A883-F13B0C83AC7B}"/>
          </ac:spMkLst>
        </pc:spChg>
        <pc:grpChg chg="add mod">
          <ac:chgData name="Audrey-Anne Marcotte" userId="a8b27795-60fb-45e7-85ae-030ae331a8f0" providerId="ADAL" clId="{589EB28D-FA18-4AB3-A203-5D71A00D6627}" dt="2025-07-31T14:04:57.944" v="289" actId="164"/>
          <ac:grpSpMkLst>
            <pc:docMk/>
            <pc:sldMk cId="2647842359" sldId="269"/>
            <ac:grpSpMk id="3" creationId="{22BDD4B5-86B8-2F20-E4AD-79BF8AE0775B}"/>
          </ac:grpSpMkLst>
        </pc:grpChg>
        <pc:grpChg chg="mod">
          <ac:chgData name="Audrey-Anne Marcotte" userId="a8b27795-60fb-45e7-85ae-030ae331a8f0" providerId="ADAL" clId="{589EB28D-FA18-4AB3-A203-5D71A00D6627}" dt="2025-07-31T14:04:57.944" v="289" actId="164"/>
          <ac:grpSpMkLst>
            <pc:docMk/>
            <pc:sldMk cId="2647842359" sldId="269"/>
            <ac:grpSpMk id="4" creationId="{5B0146F2-9D21-0391-4905-84A538C7D8DB}"/>
          </ac:grpSpMkLst>
        </pc:grpChg>
      </pc:sldChg>
      <pc:sldChg chg="modSp mod">
        <pc:chgData name="Audrey-Anne Marcotte" userId="a8b27795-60fb-45e7-85ae-030ae331a8f0" providerId="ADAL" clId="{589EB28D-FA18-4AB3-A203-5D71A00D6627}" dt="2025-07-31T17:12:04.371" v="304" actId="20577"/>
        <pc:sldMkLst>
          <pc:docMk/>
          <pc:sldMk cId="2713264649" sldId="313"/>
        </pc:sldMkLst>
        <pc:spChg chg="mod">
          <ac:chgData name="Audrey-Anne Marcotte" userId="a8b27795-60fb-45e7-85ae-030ae331a8f0" providerId="ADAL" clId="{589EB28D-FA18-4AB3-A203-5D71A00D6627}" dt="2025-07-31T17:11:56.117" v="303" actId="114"/>
          <ac:spMkLst>
            <pc:docMk/>
            <pc:sldMk cId="2713264649" sldId="313"/>
            <ac:spMk id="26" creationId="{FB08CD01-99F2-C1F8-D644-340F89AE1AEC}"/>
          </ac:spMkLst>
        </pc:spChg>
        <pc:spChg chg="mod">
          <ac:chgData name="Audrey-Anne Marcotte" userId="a8b27795-60fb-45e7-85ae-030ae331a8f0" providerId="ADAL" clId="{589EB28D-FA18-4AB3-A203-5D71A00D6627}" dt="2025-07-31T17:12:04.371" v="304" actId="20577"/>
          <ac:spMkLst>
            <pc:docMk/>
            <pc:sldMk cId="2713264649" sldId="313"/>
            <ac:spMk id="29" creationId="{31963AB4-E231-F856-6A64-A23009F31A9C}"/>
          </ac:spMkLst>
        </pc:spChg>
      </pc:sldChg>
      <pc:sldChg chg="addSp delSp modSp mod modAnim">
        <pc:chgData name="Audrey-Anne Marcotte" userId="a8b27795-60fb-45e7-85ae-030ae331a8f0" providerId="ADAL" clId="{589EB28D-FA18-4AB3-A203-5D71A00D6627}" dt="2025-07-31T17:20:35.833" v="332"/>
        <pc:sldMkLst>
          <pc:docMk/>
          <pc:sldMk cId="3413086110" sldId="324"/>
        </pc:sldMkLst>
        <pc:spChg chg="mod">
          <ac:chgData name="Audrey-Anne Marcotte" userId="a8b27795-60fb-45e7-85ae-030ae331a8f0" providerId="ADAL" clId="{589EB28D-FA18-4AB3-A203-5D71A00D6627}" dt="2025-07-28T13:54:41.877" v="238"/>
          <ac:spMkLst>
            <pc:docMk/>
            <pc:sldMk cId="3413086110" sldId="324"/>
            <ac:spMk id="5" creationId="{2B02DB74-4E59-C294-E0E3-23F5C60B0FED}"/>
          </ac:spMkLst>
        </pc:spChg>
        <pc:spChg chg="mod">
          <ac:chgData name="Audrey-Anne Marcotte" userId="a8b27795-60fb-45e7-85ae-030ae331a8f0" providerId="ADAL" clId="{589EB28D-FA18-4AB3-A203-5D71A00D6627}" dt="2025-07-28T13:55:26.853" v="251" actId="207"/>
          <ac:spMkLst>
            <pc:docMk/>
            <pc:sldMk cId="3413086110" sldId="324"/>
            <ac:spMk id="8" creationId="{E5E6B900-B91F-B285-8DA6-3CC20E6C99B4}"/>
          </ac:spMkLst>
        </pc:spChg>
        <pc:spChg chg="mod">
          <ac:chgData name="Audrey-Anne Marcotte" userId="a8b27795-60fb-45e7-85ae-030ae331a8f0" providerId="ADAL" clId="{589EB28D-FA18-4AB3-A203-5D71A00D6627}" dt="2025-07-28T13:54:41.877" v="238"/>
          <ac:spMkLst>
            <pc:docMk/>
            <pc:sldMk cId="3413086110" sldId="324"/>
            <ac:spMk id="10" creationId="{AF119B83-A037-5A73-AD87-C438B2E3F4EE}"/>
          </ac:spMkLst>
        </pc:spChg>
        <pc:spChg chg="mod">
          <ac:chgData name="Audrey-Anne Marcotte" userId="a8b27795-60fb-45e7-85ae-030ae331a8f0" providerId="ADAL" clId="{589EB28D-FA18-4AB3-A203-5D71A00D6627}" dt="2025-07-31T14:01:20.329" v="267" actId="207"/>
          <ac:spMkLst>
            <pc:docMk/>
            <pc:sldMk cId="3413086110" sldId="324"/>
            <ac:spMk id="14" creationId="{162B2980-B9EA-CC11-B35A-87769E253862}"/>
          </ac:spMkLst>
        </pc:spChg>
        <pc:spChg chg="mod ord">
          <ac:chgData name="Audrey-Anne Marcotte" userId="a8b27795-60fb-45e7-85ae-030ae331a8f0" providerId="ADAL" clId="{589EB28D-FA18-4AB3-A203-5D71A00D6627}" dt="2025-07-28T13:55:08.838" v="250" actId="207"/>
          <ac:spMkLst>
            <pc:docMk/>
            <pc:sldMk cId="3413086110" sldId="324"/>
            <ac:spMk id="15" creationId="{9B387A13-FAB2-E4E4-6708-5A799A9F5023}"/>
          </ac:spMkLst>
        </pc:spChg>
        <pc:spChg chg="mod">
          <ac:chgData name="Audrey-Anne Marcotte" userId="a8b27795-60fb-45e7-85ae-030ae331a8f0" providerId="ADAL" clId="{589EB28D-FA18-4AB3-A203-5D71A00D6627}" dt="2025-07-31T14:01:17.400" v="266" actId="207"/>
          <ac:spMkLst>
            <pc:docMk/>
            <pc:sldMk cId="3413086110" sldId="324"/>
            <ac:spMk id="16" creationId="{A50F96C0-EE24-39FE-2910-C48A6ED23328}"/>
          </ac:spMkLst>
        </pc:spChg>
        <pc:spChg chg="mod">
          <ac:chgData name="Audrey-Anne Marcotte" userId="a8b27795-60fb-45e7-85ae-030ae331a8f0" providerId="ADAL" clId="{589EB28D-FA18-4AB3-A203-5D71A00D6627}" dt="2025-07-31T14:01:22.965" v="268" actId="207"/>
          <ac:spMkLst>
            <pc:docMk/>
            <pc:sldMk cId="3413086110" sldId="324"/>
            <ac:spMk id="18" creationId="{3FDB3329-5023-7E3F-D295-87618A7E660D}"/>
          </ac:spMkLst>
        </pc:spChg>
        <pc:spChg chg="mod ord">
          <ac:chgData name="Audrey-Anne Marcotte" userId="a8b27795-60fb-45e7-85ae-030ae331a8f0" providerId="ADAL" clId="{589EB28D-FA18-4AB3-A203-5D71A00D6627}" dt="2025-07-31T17:20:01.798" v="323" actId="1076"/>
          <ac:spMkLst>
            <pc:docMk/>
            <pc:sldMk cId="3413086110" sldId="324"/>
            <ac:spMk id="19" creationId="{4D4FBD0A-C8B2-1D68-1454-3F35F0B6981A}"/>
          </ac:spMkLst>
        </pc:spChg>
        <pc:spChg chg="mod">
          <ac:chgData name="Audrey-Anne Marcotte" userId="a8b27795-60fb-45e7-85ae-030ae331a8f0" providerId="ADAL" clId="{589EB28D-FA18-4AB3-A203-5D71A00D6627}" dt="2025-07-31T14:01:25.800" v="269" actId="207"/>
          <ac:spMkLst>
            <pc:docMk/>
            <pc:sldMk cId="3413086110" sldId="324"/>
            <ac:spMk id="22" creationId="{575F3C8C-D69E-2BA1-8A17-FCB2DA24E56D}"/>
          </ac:spMkLst>
        </pc:spChg>
        <pc:spChg chg="mod">
          <ac:chgData name="Audrey-Anne Marcotte" userId="a8b27795-60fb-45e7-85ae-030ae331a8f0" providerId="ADAL" clId="{589EB28D-FA18-4AB3-A203-5D71A00D6627}" dt="2025-07-31T17:20:28.691" v="329" actId="164"/>
          <ac:spMkLst>
            <pc:docMk/>
            <pc:sldMk cId="3413086110" sldId="324"/>
            <ac:spMk id="23" creationId="{2232B7BB-3E28-A05F-DA59-A0F84C360787}"/>
          </ac:spMkLst>
        </pc:spChg>
        <pc:spChg chg="mod">
          <ac:chgData name="Audrey-Anne Marcotte" userId="a8b27795-60fb-45e7-85ae-030ae331a8f0" providerId="ADAL" clId="{589EB28D-FA18-4AB3-A203-5D71A00D6627}" dt="2025-07-31T17:20:28.691" v="329" actId="164"/>
          <ac:spMkLst>
            <pc:docMk/>
            <pc:sldMk cId="3413086110" sldId="324"/>
            <ac:spMk id="24" creationId="{48920E3D-045A-A29F-3D2A-B8DC072B44BB}"/>
          </ac:spMkLst>
        </pc:spChg>
        <pc:spChg chg="mod">
          <ac:chgData name="Audrey-Anne Marcotte" userId="a8b27795-60fb-45e7-85ae-030ae331a8f0" providerId="ADAL" clId="{589EB28D-FA18-4AB3-A203-5D71A00D6627}" dt="2025-07-31T17:20:28.691" v="329" actId="164"/>
          <ac:spMkLst>
            <pc:docMk/>
            <pc:sldMk cId="3413086110" sldId="324"/>
            <ac:spMk id="25" creationId="{0F7B3CC1-18DD-0424-751A-038F19D34333}"/>
          </ac:spMkLst>
        </pc:spChg>
        <pc:spChg chg="mod">
          <ac:chgData name="Audrey-Anne Marcotte" userId="a8b27795-60fb-45e7-85ae-030ae331a8f0" providerId="ADAL" clId="{589EB28D-FA18-4AB3-A203-5D71A00D6627}" dt="2025-07-31T17:20:28.691" v="329" actId="164"/>
          <ac:spMkLst>
            <pc:docMk/>
            <pc:sldMk cId="3413086110" sldId="324"/>
            <ac:spMk id="26" creationId="{B056A7C5-52C6-91D4-8761-2DD482FBA8F9}"/>
          </ac:spMkLst>
        </pc:spChg>
        <pc:spChg chg="mod">
          <ac:chgData name="Audrey-Anne Marcotte" userId="a8b27795-60fb-45e7-85ae-030ae331a8f0" providerId="ADAL" clId="{589EB28D-FA18-4AB3-A203-5D71A00D6627}" dt="2025-07-31T17:20:28.691" v="329" actId="164"/>
          <ac:spMkLst>
            <pc:docMk/>
            <pc:sldMk cId="3413086110" sldId="324"/>
            <ac:spMk id="27" creationId="{3DFF3E36-6D55-D6BC-27BF-D525D7031FAB}"/>
          </ac:spMkLst>
        </pc:spChg>
        <pc:spChg chg="mod">
          <ac:chgData name="Audrey-Anne Marcotte" userId="a8b27795-60fb-45e7-85ae-030ae331a8f0" providerId="ADAL" clId="{589EB28D-FA18-4AB3-A203-5D71A00D6627}" dt="2025-07-31T17:20:28.691" v="329" actId="164"/>
          <ac:spMkLst>
            <pc:docMk/>
            <pc:sldMk cId="3413086110" sldId="324"/>
            <ac:spMk id="28" creationId="{9BEC0D1C-1C4E-AF85-4195-A5F9CD812C5C}"/>
          </ac:spMkLst>
        </pc:spChg>
        <pc:grpChg chg="add mod ord">
          <ac:chgData name="Audrey-Anne Marcotte" userId="a8b27795-60fb-45e7-85ae-030ae331a8f0" providerId="ADAL" clId="{589EB28D-FA18-4AB3-A203-5D71A00D6627}" dt="2025-07-28T13:55:02.058" v="246" actId="1076"/>
          <ac:grpSpMkLst>
            <pc:docMk/>
            <pc:sldMk cId="3413086110" sldId="324"/>
            <ac:grpSpMk id="4" creationId="{C1A99EFB-35DB-2948-171A-322554B20D00}"/>
          </ac:grpSpMkLst>
        </pc:grpChg>
        <pc:grpChg chg="add mod">
          <ac:chgData name="Audrey-Anne Marcotte" userId="a8b27795-60fb-45e7-85ae-030ae331a8f0" providerId="ADAL" clId="{589EB28D-FA18-4AB3-A203-5D71A00D6627}" dt="2025-07-31T17:20:28.691" v="329" actId="164"/>
          <ac:grpSpMkLst>
            <pc:docMk/>
            <pc:sldMk cId="3413086110" sldId="324"/>
            <ac:grpSpMk id="29" creationId="{05B5D3A1-D5BB-62F5-0A6C-D98619967928}"/>
          </ac:grpSpMkLst>
        </pc:grpChg>
      </pc:sldChg>
      <pc:sldChg chg="modSp mod">
        <pc:chgData name="Audrey-Anne Marcotte" userId="a8b27795-60fb-45e7-85ae-030ae331a8f0" providerId="ADAL" clId="{589EB28D-FA18-4AB3-A203-5D71A00D6627}" dt="2025-07-28T11:43:32.131" v="236" actId="1076"/>
        <pc:sldMkLst>
          <pc:docMk/>
          <pc:sldMk cId="2940715382" sldId="325"/>
        </pc:sldMkLst>
        <pc:spChg chg="mod">
          <ac:chgData name="Audrey-Anne Marcotte" userId="a8b27795-60fb-45e7-85ae-030ae331a8f0" providerId="ADAL" clId="{589EB28D-FA18-4AB3-A203-5D71A00D6627}" dt="2025-07-28T11:43:32.131" v="236" actId="1076"/>
          <ac:spMkLst>
            <pc:docMk/>
            <pc:sldMk cId="2940715382" sldId="325"/>
            <ac:spMk id="11" creationId="{B1D9CA44-616B-BAB5-E4C1-B90B39F608D5}"/>
          </ac:spMkLst>
        </pc:spChg>
      </pc:sldChg>
      <pc:sldChg chg="modAnim">
        <pc:chgData name="Audrey-Anne Marcotte" userId="a8b27795-60fb-45e7-85ae-030ae331a8f0" providerId="ADAL" clId="{589EB28D-FA18-4AB3-A203-5D71A00D6627}" dt="2025-07-31T14:03:53.485" v="284"/>
        <pc:sldMkLst>
          <pc:docMk/>
          <pc:sldMk cId="1586873621" sldId="326"/>
        </pc:sldMkLst>
      </pc:sldChg>
      <pc:sldChg chg="modAnim">
        <pc:chgData name="Audrey-Anne Marcotte" userId="a8b27795-60fb-45e7-85ae-030ae331a8f0" providerId="ADAL" clId="{589EB28D-FA18-4AB3-A203-5D71A00D6627}" dt="2025-07-31T14:04:35.846" v="288"/>
        <pc:sldMkLst>
          <pc:docMk/>
          <pc:sldMk cId="2655250457" sldId="327"/>
        </pc:sldMkLst>
      </pc:sldChg>
      <pc:sldChg chg="modSp mod modAnim modCm">
        <pc:chgData name="Audrey-Anne Marcotte" userId="a8b27795-60fb-45e7-85ae-030ae331a8f0" providerId="ADAL" clId="{589EB28D-FA18-4AB3-A203-5D71A00D6627}" dt="2025-07-31T17:22:35.803" v="343" actId="1076"/>
        <pc:sldMkLst>
          <pc:docMk/>
          <pc:sldMk cId="906369375" sldId="329"/>
        </pc:sldMkLst>
        <pc:spChg chg="mod">
          <ac:chgData name="Audrey-Anne Marcotte" userId="a8b27795-60fb-45e7-85ae-030ae331a8f0" providerId="ADAL" clId="{589EB28D-FA18-4AB3-A203-5D71A00D6627}" dt="2025-07-28T11:33:26.766" v="148" actId="20577"/>
          <ac:spMkLst>
            <pc:docMk/>
            <pc:sldMk cId="906369375" sldId="329"/>
            <ac:spMk id="8" creationId="{1737D73A-C1D7-9799-3436-AF9103B09647}"/>
          </ac:spMkLst>
        </pc:spChg>
        <pc:spChg chg="mod">
          <ac:chgData name="Audrey-Anne Marcotte" userId="a8b27795-60fb-45e7-85ae-030ae331a8f0" providerId="ADAL" clId="{589EB28D-FA18-4AB3-A203-5D71A00D6627}" dt="2025-07-28T11:33:30.096" v="149" actId="1076"/>
          <ac:spMkLst>
            <pc:docMk/>
            <pc:sldMk cId="906369375" sldId="329"/>
            <ac:spMk id="14" creationId="{25EA2D43-01F5-B710-E621-8E8FF0EF27D2}"/>
          </ac:spMkLst>
        </pc:spChg>
        <pc:spChg chg="mod">
          <ac:chgData name="Audrey-Anne Marcotte" userId="a8b27795-60fb-45e7-85ae-030ae331a8f0" providerId="ADAL" clId="{589EB28D-FA18-4AB3-A203-5D71A00D6627}" dt="2025-07-28T11:33:35.076" v="151" actId="1076"/>
          <ac:spMkLst>
            <pc:docMk/>
            <pc:sldMk cId="906369375" sldId="329"/>
            <ac:spMk id="15" creationId="{BDB60176-49FA-6892-8F7A-E293B54B4B2F}"/>
          </ac:spMkLst>
        </pc:spChg>
        <pc:spChg chg="mod">
          <ac:chgData name="Audrey-Anne Marcotte" userId="a8b27795-60fb-45e7-85ae-030ae331a8f0" providerId="ADAL" clId="{589EB28D-FA18-4AB3-A203-5D71A00D6627}" dt="2025-07-28T11:33:39.871" v="152" actId="1076"/>
          <ac:spMkLst>
            <pc:docMk/>
            <pc:sldMk cId="906369375" sldId="329"/>
            <ac:spMk id="16" creationId="{5CDBED52-0FC8-3579-E444-E3672CBFCFE4}"/>
          </ac:spMkLst>
        </pc:spChg>
        <pc:picChg chg="mod">
          <ac:chgData name="Audrey-Anne Marcotte" userId="a8b27795-60fb-45e7-85ae-030ae331a8f0" providerId="ADAL" clId="{589EB28D-FA18-4AB3-A203-5D71A00D6627}" dt="2025-07-31T17:22:35.803" v="343" actId="1076"/>
          <ac:picMkLst>
            <pc:docMk/>
            <pc:sldMk cId="906369375" sldId="329"/>
            <ac:picMk id="13" creationId="{E118B7C7-EBFF-98A2-053E-045D4CC9FC4B}"/>
          </ac:picMkLst>
        </pc:picChg>
        <pc:extLst>
          <p:ext xmlns:p="http://schemas.openxmlformats.org/presentationml/2006/main" uri="{D6D511B9-2390-475A-947B-AFAB55BFBCF1}">
            <pc226:cmChg xmlns:pc226="http://schemas.microsoft.com/office/powerpoint/2022/06/main/command" chg="mod">
              <pc226:chgData name="Audrey-Anne Marcotte" userId="a8b27795-60fb-45e7-85ae-030ae331a8f0" providerId="ADAL" clId="{589EB28D-FA18-4AB3-A203-5D71A00D6627}" dt="2025-07-28T11:33:26.766" v="148" actId="20577"/>
              <pc2:cmMkLst xmlns:pc2="http://schemas.microsoft.com/office/powerpoint/2019/9/main/command">
                <pc:docMk/>
                <pc:sldMk cId="906369375" sldId="329"/>
                <pc2:cmMk id="{D7ACA045-27A8-4534-B340-4925F61243D4}"/>
              </pc2:cmMkLst>
            </pc226:cmChg>
          </p:ext>
        </pc:extLst>
      </pc:sldChg>
      <pc:sldChg chg="modSp mod modAnim">
        <pc:chgData name="Audrey-Anne Marcotte" userId="a8b27795-60fb-45e7-85ae-030ae331a8f0" providerId="ADAL" clId="{589EB28D-FA18-4AB3-A203-5D71A00D6627}" dt="2025-07-31T17:22:39.998" v="345" actId="1076"/>
        <pc:sldMkLst>
          <pc:docMk/>
          <pc:sldMk cId="3149857248" sldId="330"/>
        </pc:sldMkLst>
        <pc:picChg chg="mod">
          <ac:chgData name="Audrey-Anne Marcotte" userId="a8b27795-60fb-45e7-85ae-030ae331a8f0" providerId="ADAL" clId="{589EB28D-FA18-4AB3-A203-5D71A00D6627}" dt="2025-07-31T17:22:39.998" v="345" actId="1076"/>
          <ac:picMkLst>
            <pc:docMk/>
            <pc:sldMk cId="3149857248" sldId="330"/>
            <ac:picMk id="19" creationId="{7225748E-3B4F-213D-A291-CBCFF995A3FF}"/>
          </ac:picMkLst>
        </pc:picChg>
      </pc:sldChg>
      <pc:sldChg chg="modSp mod modAnim">
        <pc:chgData name="Audrey-Anne Marcotte" userId="a8b27795-60fb-45e7-85ae-030ae331a8f0" providerId="ADAL" clId="{589EB28D-FA18-4AB3-A203-5D71A00D6627}" dt="2025-07-31T17:22:46.632" v="347" actId="1076"/>
        <pc:sldMkLst>
          <pc:docMk/>
          <pc:sldMk cId="1955194854" sldId="331"/>
        </pc:sldMkLst>
        <pc:spChg chg="mod">
          <ac:chgData name="Audrey-Anne Marcotte" userId="a8b27795-60fb-45e7-85ae-030ae331a8f0" providerId="ADAL" clId="{589EB28D-FA18-4AB3-A203-5D71A00D6627}" dt="2025-07-31T17:11:15.504" v="296" actId="1076"/>
          <ac:spMkLst>
            <pc:docMk/>
            <pc:sldMk cId="1955194854" sldId="331"/>
            <ac:spMk id="14" creationId="{8075EC5B-C27C-41C6-3742-B9FA6AE81592}"/>
          </ac:spMkLst>
        </pc:spChg>
        <pc:spChg chg="mod">
          <ac:chgData name="Audrey-Anne Marcotte" userId="a8b27795-60fb-45e7-85ae-030ae331a8f0" providerId="ADAL" clId="{589EB28D-FA18-4AB3-A203-5D71A00D6627}" dt="2025-07-31T17:11:20.189" v="298" actId="1076"/>
          <ac:spMkLst>
            <pc:docMk/>
            <pc:sldMk cId="1955194854" sldId="331"/>
            <ac:spMk id="15" creationId="{6A8017F8-9A3A-3228-B4B7-EA9230AD74D4}"/>
          </ac:spMkLst>
        </pc:spChg>
        <pc:spChg chg="mod">
          <ac:chgData name="Audrey-Anne Marcotte" userId="a8b27795-60fb-45e7-85ae-030ae331a8f0" providerId="ADAL" clId="{589EB28D-FA18-4AB3-A203-5D71A00D6627}" dt="2025-07-31T17:11:20.189" v="298" actId="1076"/>
          <ac:spMkLst>
            <pc:docMk/>
            <pc:sldMk cId="1955194854" sldId="331"/>
            <ac:spMk id="16" creationId="{F1AAAA32-08A5-3B02-6495-6DEAA753FF2B}"/>
          </ac:spMkLst>
        </pc:spChg>
        <pc:picChg chg="mod">
          <ac:chgData name="Audrey-Anne Marcotte" userId="a8b27795-60fb-45e7-85ae-030ae331a8f0" providerId="ADAL" clId="{589EB28D-FA18-4AB3-A203-5D71A00D6627}" dt="2025-07-31T17:22:46.632" v="347" actId="1076"/>
          <ac:picMkLst>
            <pc:docMk/>
            <pc:sldMk cId="1955194854" sldId="331"/>
            <ac:picMk id="19" creationId="{B52C2EF6-29B3-63AB-9257-C98FAB14B048}"/>
          </ac:picMkLst>
        </pc:picChg>
      </pc:sldChg>
      <pc:sldChg chg="modSp mod modAnim">
        <pc:chgData name="Audrey-Anne Marcotte" userId="a8b27795-60fb-45e7-85ae-030ae331a8f0" providerId="ADAL" clId="{589EB28D-FA18-4AB3-A203-5D71A00D6627}" dt="2025-07-31T17:22:51.466" v="349" actId="1076"/>
        <pc:sldMkLst>
          <pc:docMk/>
          <pc:sldMk cId="1191790437" sldId="332"/>
        </pc:sldMkLst>
        <pc:spChg chg="mod">
          <ac:chgData name="Audrey-Anne Marcotte" userId="a8b27795-60fb-45e7-85ae-030ae331a8f0" providerId="ADAL" clId="{589EB28D-FA18-4AB3-A203-5D71A00D6627}" dt="2025-07-31T17:11:27.989" v="300" actId="1076"/>
          <ac:spMkLst>
            <pc:docMk/>
            <pc:sldMk cId="1191790437" sldId="332"/>
            <ac:spMk id="16" creationId="{FADFC4A6-1862-CC3E-666E-15BC7FA53D6C}"/>
          </ac:spMkLst>
        </pc:spChg>
        <pc:picChg chg="mod">
          <ac:chgData name="Audrey-Anne Marcotte" userId="a8b27795-60fb-45e7-85ae-030ae331a8f0" providerId="ADAL" clId="{589EB28D-FA18-4AB3-A203-5D71A00D6627}" dt="2025-07-31T17:22:51.466" v="349" actId="1076"/>
          <ac:picMkLst>
            <pc:docMk/>
            <pc:sldMk cId="1191790437" sldId="332"/>
            <ac:picMk id="19" creationId="{B519DE6E-AB9A-00C0-45B6-A7A3A46D8E3F}"/>
          </ac:picMkLst>
        </pc:picChg>
      </pc:sldChg>
      <pc:sldChg chg="modSp mod">
        <pc:chgData name="Audrey-Anne Marcotte" userId="a8b27795-60fb-45e7-85ae-030ae331a8f0" providerId="ADAL" clId="{589EB28D-FA18-4AB3-A203-5D71A00D6627}" dt="2025-07-31T17:22:58.089" v="351" actId="1076"/>
        <pc:sldMkLst>
          <pc:docMk/>
          <pc:sldMk cId="3099997251" sldId="334"/>
        </pc:sldMkLst>
        <pc:spChg chg="mod">
          <ac:chgData name="Audrey-Anne Marcotte" userId="a8b27795-60fb-45e7-85ae-030ae331a8f0" providerId="ADAL" clId="{589EB28D-FA18-4AB3-A203-5D71A00D6627}" dt="2025-07-31T17:11:40.444" v="302" actId="1076"/>
          <ac:spMkLst>
            <pc:docMk/>
            <pc:sldMk cId="3099997251" sldId="334"/>
            <ac:spMk id="21" creationId="{B5FE8683-894F-C717-F221-06477238FFFC}"/>
          </ac:spMkLst>
        </pc:spChg>
        <pc:picChg chg="mod">
          <ac:chgData name="Audrey-Anne Marcotte" userId="a8b27795-60fb-45e7-85ae-030ae331a8f0" providerId="ADAL" clId="{589EB28D-FA18-4AB3-A203-5D71A00D6627}" dt="2025-07-31T17:22:58.089" v="351" actId="1076"/>
          <ac:picMkLst>
            <pc:docMk/>
            <pc:sldMk cId="3099997251" sldId="334"/>
            <ac:picMk id="5" creationId="{C8CABEDA-26E4-F978-99E7-A321666287C3}"/>
          </ac:picMkLst>
        </pc:picChg>
      </pc:sldChg>
      <pc:sldChg chg="modSp mod ord">
        <pc:chgData name="Audrey-Anne Marcotte" userId="a8b27795-60fb-45e7-85ae-030ae331a8f0" providerId="ADAL" clId="{589EB28D-FA18-4AB3-A203-5D71A00D6627}" dt="2025-07-31T17:23:04.167" v="353" actId="1076"/>
        <pc:sldMkLst>
          <pc:docMk/>
          <pc:sldMk cId="3776142652" sldId="335"/>
        </pc:sldMkLst>
        <pc:spChg chg="mod">
          <ac:chgData name="Audrey-Anne Marcotte" userId="a8b27795-60fb-45e7-85ae-030ae331a8f0" providerId="ADAL" clId="{589EB28D-FA18-4AB3-A203-5D71A00D6627}" dt="2025-07-28T11:39:01.154" v="205" actId="1076"/>
          <ac:spMkLst>
            <pc:docMk/>
            <pc:sldMk cId="3776142652" sldId="335"/>
            <ac:spMk id="10" creationId="{7298E21E-0E4A-7468-5B5D-9FD4C41A258A}"/>
          </ac:spMkLst>
        </pc:spChg>
        <pc:spChg chg="mod">
          <ac:chgData name="Audrey-Anne Marcotte" userId="a8b27795-60fb-45e7-85ae-030ae331a8f0" providerId="ADAL" clId="{589EB28D-FA18-4AB3-A203-5D71A00D6627}" dt="2025-07-31T17:22:02.890" v="341" actId="1076"/>
          <ac:spMkLst>
            <pc:docMk/>
            <pc:sldMk cId="3776142652" sldId="335"/>
            <ac:spMk id="25" creationId="{BF4C81EF-A3F2-9CE5-ECED-AEC8F1D1A58E}"/>
          </ac:spMkLst>
        </pc:spChg>
        <pc:picChg chg="mod">
          <ac:chgData name="Audrey-Anne Marcotte" userId="a8b27795-60fb-45e7-85ae-030ae331a8f0" providerId="ADAL" clId="{589EB28D-FA18-4AB3-A203-5D71A00D6627}" dt="2025-07-31T17:23:04.167" v="353" actId="1076"/>
          <ac:picMkLst>
            <pc:docMk/>
            <pc:sldMk cId="3776142652" sldId="335"/>
            <ac:picMk id="7" creationId="{34D0DBAA-14EC-D98A-DBA6-BB37F960E2CB}"/>
          </ac:picMkLst>
        </pc:picChg>
      </pc:sldChg>
      <pc:sldChg chg="modSp mod ord">
        <pc:chgData name="Audrey-Anne Marcotte" userId="a8b27795-60fb-45e7-85ae-030ae331a8f0" providerId="ADAL" clId="{589EB28D-FA18-4AB3-A203-5D71A00D6627}" dt="2025-07-28T11:39:10.364" v="212" actId="1036"/>
        <pc:sldMkLst>
          <pc:docMk/>
          <pc:sldMk cId="3928410561" sldId="336"/>
        </pc:sldMkLst>
        <pc:spChg chg="mod">
          <ac:chgData name="Audrey-Anne Marcotte" userId="a8b27795-60fb-45e7-85ae-030ae331a8f0" providerId="ADAL" clId="{589EB28D-FA18-4AB3-A203-5D71A00D6627}" dt="2025-07-28T11:39:10.364" v="212" actId="1036"/>
          <ac:spMkLst>
            <pc:docMk/>
            <pc:sldMk cId="3928410561" sldId="336"/>
            <ac:spMk id="10" creationId="{F1FC4B87-474B-B371-B49C-81727B8E0F5C}"/>
          </ac:spMkLst>
        </pc:spChg>
        <pc:picChg chg="mod">
          <ac:chgData name="Audrey-Anne Marcotte" userId="a8b27795-60fb-45e7-85ae-030ae331a8f0" providerId="ADAL" clId="{589EB28D-FA18-4AB3-A203-5D71A00D6627}" dt="2025-07-28T11:39:05.713" v="207" actId="1076"/>
          <ac:picMkLst>
            <pc:docMk/>
            <pc:sldMk cId="3928410561" sldId="336"/>
            <ac:picMk id="7" creationId="{BD3FB5A6-1C5B-EB4A-3263-40E2F772C2B7}"/>
          </ac:picMkLst>
        </pc:picChg>
      </pc:sldChg>
      <pc:sldChg chg="addSp modSp mod">
        <pc:chgData name="Audrey-Anne Marcotte" userId="a8b27795-60fb-45e7-85ae-030ae331a8f0" providerId="ADAL" clId="{589EB28D-FA18-4AB3-A203-5D71A00D6627}" dt="2025-07-31T14:01:09.733" v="265"/>
        <pc:sldMkLst>
          <pc:docMk/>
          <pc:sldMk cId="2889738533" sldId="338"/>
        </pc:sldMkLst>
        <pc:spChg chg="add mod">
          <ac:chgData name="Audrey-Anne Marcotte" userId="a8b27795-60fb-45e7-85ae-030ae331a8f0" providerId="ADAL" clId="{589EB28D-FA18-4AB3-A203-5D71A00D6627}" dt="2025-07-31T14:01:09.733" v="265"/>
          <ac:spMkLst>
            <pc:docMk/>
            <pc:sldMk cId="2889738533" sldId="338"/>
            <ac:spMk id="2" creationId="{0D066B38-384B-9432-01E1-33B979AD6D21}"/>
          </ac:spMkLst>
        </pc:spChg>
      </pc:sldChg>
      <pc:sldChg chg="addSp delSp modSp new mod">
        <pc:chgData name="Audrey-Anne Marcotte" userId="a8b27795-60fb-45e7-85ae-030ae331a8f0" providerId="ADAL" clId="{589EB28D-FA18-4AB3-A203-5D71A00D6627}" dt="2025-07-28T11:43:01.114" v="232"/>
        <pc:sldMkLst>
          <pc:docMk/>
          <pc:sldMk cId="3713997822" sldId="340"/>
        </pc:sldMkLst>
        <pc:spChg chg="add mod">
          <ac:chgData name="Audrey-Anne Marcotte" userId="a8b27795-60fb-45e7-85ae-030ae331a8f0" providerId="ADAL" clId="{589EB28D-FA18-4AB3-A203-5D71A00D6627}" dt="2025-07-28T11:42:46.096" v="229"/>
          <ac:spMkLst>
            <pc:docMk/>
            <pc:sldMk cId="3713997822" sldId="340"/>
            <ac:spMk id="2" creationId="{6D6D6796-8152-E559-AAAA-A887F2EFF229}"/>
          </ac:spMkLst>
        </pc:spChg>
        <pc:spChg chg="add mod">
          <ac:chgData name="Audrey-Anne Marcotte" userId="a8b27795-60fb-45e7-85ae-030ae331a8f0" providerId="ADAL" clId="{589EB28D-FA18-4AB3-A203-5D71A00D6627}" dt="2025-07-28T11:34:32.738" v="154"/>
          <ac:spMkLst>
            <pc:docMk/>
            <pc:sldMk cId="3713997822" sldId="340"/>
            <ac:spMk id="4" creationId="{EC1EBE6F-7795-57C1-1A4C-025E20F81FF8}"/>
          </ac:spMkLst>
        </pc:spChg>
        <pc:spChg chg="add mod">
          <ac:chgData name="Audrey-Anne Marcotte" userId="a8b27795-60fb-45e7-85ae-030ae331a8f0" providerId="ADAL" clId="{589EB28D-FA18-4AB3-A203-5D71A00D6627}" dt="2025-07-28T11:36:29.181" v="185" actId="1076"/>
          <ac:spMkLst>
            <pc:docMk/>
            <pc:sldMk cId="3713997822" sldId="340"/>
            <ac:spMk id="6" creationId="{211AA7CF-F3EA-D0F6-6C8A-D9F5F73C7E31}"/>
          </ac:spMkLst>
        </pc:spChg>
        <pc:spChg chg="add mod">
          <ac:chgData name="Audrey-Anne Marcotte" userId="a8b27795-60fb-45e7-85ae-030ae331a8f0" providerId="ADAL" clId="{589EB28D-FA18-4AB3-A203-5D71A00D6627}" dt="2025-07-28T11:36:29.181" v="185" actId="1076"/>
          <ac:spMkLst>
            <pc:docMk/>
            <pc:sldMk cId="3713997822" sldId="340"/>
            <ac:spMk id="7" creationId="{58C630DC-FAF2-F7C7-2B2E-3CB6B86E40AF}"/>
          </ac:spMkLst>
        </pc:spChg>
        <pc:spChg chg="add mod">
          <ac:chgData name="Audrey-Anne Marcotte" userId="a8b27795-60fb-45e7-85ae-030ae331a8f0" providerId="ADAL" clId="{589EB28D-FA18-4AB3-A203-5D71A00D6627}" dt="2025-07-28T11:36:29.181" v="185" actId="1076"/>
          <ac:spMkLst>
            <pc:docMk/>
            <pc:sldMk cId="3713997822" sldId="340"/>
            <ac:spMk id="8" creationId="{4E944519-9BE0-1767-D918-581BFB887E8F}"/>
          </ac:spMkLst>
        </pc:spChg>
        <pc:spChg chg="add mod">
          <ac:chgData name="Audrey-Anne Marcotte" userId="a8b27795-60fb-45e7-85ae-030ae331a8f0" providerId="ADAL" clId="{589EB28D-FA18-4AB3-A203-5D71A00D6627}" dt="2025-07-28T11:37:40.988" v="187" actId="113"/>
          <ac:spMkLst>
            <pc:docMk/>
            <pc:sldMk cId="3713997822" sldId="340"/>
            <ac:spMk id="10" creationId="{CF1876F7-9010-AE76-E4BB-CAAD46DFFBF7}"/>
          </ac:spMkLst>
        </pc:spChg>
        <pc:spChg chg="add mod">
          <ac:chgData name="Audrey-Anne Marcotte" userId="a8b27795-60fb-45e7-85ae-030ae331a8f0" providerId="ADAL" clId="{589EB28D-FA18-4AB3-A203-5D71A00D6627}" dt="2025-07-28T11:43:01.114" v="232"/>
          <ac:spMkLst>
            <pc:docMk/>
            <pc:sldMk cId="3713997822" sldId="340"/>
            <ac:spMk id="13" creationId="{CD66046B-81C5-CCF2-172D-FFA667EF9A91}"/>
          </ac:spMkLst>
        </pc:spChg>
      </pc:sldChg>
    </pc:docChg>
  </pc:docChgLst>
  <pc:docChgLst>
    <pc:chgData name="Audrey-Anne Marcotte" userId="S::mara3605@usherbrooke.ca::a8b27795-60fb-45e7-85ae-030ae331a8f0" providerId="AD" clId="Web-{E763AC12-960F-4329-ADDA-12CC36B50FBB}"/>
    <pc:docChg chg="modSld">
      <pc:chgData name="Audrey-Anne Marcotte" userId="S::mara3605@usherbrooke.ca::a8b27795-60fb-45e7-85ae-030ae331a8f0" providerId="AD" clId="Web-{E763AC12-960F-4329-ADDA-12CC36B50FBB}" dt="2025-07-23T17:16:38.055" v="26" actId="20577"/>
      <pc:docMkLst>
        <pc:docMk/>
      </pc:docMkLst>
      <pc:sldChg chg="modSp">
        <pc:chgData name="Audrey-Anne Marcotte" userId="S::mara3605@usherbrooke.ca::a8b27795-60fb-45e7-85ae-030ae331a8f0" providerId="AD" clId="Web-{E763AC12-960F-4329-ADDA-12CC36B50FBB}" dt="2025-07-23T17:16:38.055" v="26" actId="20577"/>
        <pc:sldMkLst>
          <pc:docMk/>
          <pc:sldMk cId="3717149564" sldId="265"/>
        </pc:sldMkLst>
      </pc:sldChg>
      <pc:sldChg chg="modSp">
        <pc:chgData name="Audrey-Anne Marcotte" userId="S::mara3605@usherbrooke.ca::a8b27795-60fb-45e7-85ae-030ae331a8f0" providerId="AD" clId="Web-{E763AC12-960F-4329-ADDA-12CC36B50FBB}" dt="2025-07-23T17:16:03.585" v="19" actId="1076"/>
        <pc:sldMkLst>
          <pc:docMk/>
          <pc:sldMk cId="3413086110" sldId="324"/>
        </pc:sldMkLst>
      </pc:sldChg>
      <pc:sldChg chg="modSp">
        <pc:chgData name="Audrey-Anne Marcotte" userId="S::mara3605@usherbrooke.ca::a8b27795-60fb-45e7-85ae-030ae331a8f0" providerId="AD" clId="Web-{E763AC12-960F-4329-ADDA-12CC36B50FBB}" dt="2025-07-23T17:16:12.679" v="20" actId="20577"/>
        <pc:sldMkLst>
          <pc:docMk/>
          <pc:sldMk cId="2889738533" sldId="338"/>
        </pc:sldMkLst>
      </pc:sldChg>
    </pc:docChg>
  </pc:docChgLst>
  <pc:docChgLst>
    <pc:chgData name="Audrey-Anne Marcotte" userId="S::mara3605@usherbrooke.ca::a8b27795-60fb-45e7-85ae-030ae331a8f0" providerId="AD" clId="Web-{DDD59DF6-7BC9-4048-B9A9-D38B4DDD936F}"/>
    <pc:docChg chg="addSld delSld modSld">
      <pc:chgData name="Audrey-Anne Marcotte" userId="S::mara3605@usherbrooke.ca::a8b27795-60fb-45e7-85ae-030ae331a8f0" providerId="AD" clId="Web-{DDD59DF6-7BC9-4048-B9A9-D38B4DDD936F}" dt="2025-07-08T20:36:16.092" v="3" actId="20577"/>
      <pc:docMkLst>
        <pc:docMk/>
      </pc:docMkLst>
      <pc:sldChg chg="modSp add">
        <pc:chgData name="Audrey-Anne Marcotte" userId="S::mara3605@usherbrooke.ca::a8b27795-60fb-45e7-85ae-030ae331a8f0" providerId="AD" clId="Web-{DDD59DF6-7BC9-4048-B9A9-D38B4DDD936F}" dt="2025-07-08T20:36:16.092" v="3" actId="20577"/>
        <pc:sldMkLst>
          <pc:docMk/>
          <pc:sldMk cId="2380139361" sldId="339"/>
        </pc:sldMkLst>
      </pc:sldChg>
    </pc:docChg>
  </pc:docChgLst>
  <pc:docChgLst>
    <pc:chgData name="Audrey-Anne Marcotte" userId="S::mara3605@usherbrooke.ca::a8b27795-60fb-45e7-85ae-030ae331a8f0" providerId="AD" clId="Web-{5C86FCFE-EA9C-4284-AEAE-BFCB25D42CC0}"/>
    <pc:docChg chg="modSld">
      <pc:chgData name="Audrey-Anne Marcotte" userId="S::mara3605@usherbrooke.ca::a8b27795-60fb-45e7-85ae-030ae331a8f0" providerId="AD" clId="Web-{5C86FCFE-EA9C-4284-AEAE-BFCB25D42CC0}" dt="2025-07-29T19:53:44.550" v="29" actId="20577"/>
      <pc:docMkLst>
        <pc:docMk/>
      </pc:docMkLst>
      <pc:sldChg chg="modSp">
        <pc:chgData name="Audrey-Anne Marcotte" userId="S::mara3605@usherbrooke.ca::a8b27795-60fb-45e7-85ae-030ae331a8f0" providerId="AD" clId="Web-{5C86FCFE-EA9C-4284-AEAE-BFCB25D42CC0}" dt="2025-07-29T19:53:44.550" v="29" actId="20577"/>
        <pc:sldMkLst>
          <pc:docMk/>
          <pc:sldMk cId="2713264649" sldId="313"/>
        </pc:sldMkLst>
      </pc:sldChg>
    </pc:docChg>
  </pc:docChgLst>
  <pc:docChgLst>
    <pc:chgData name="Audrey-Anne Marcotte" userId="S::mara3605@usherbrooke.ca::a8b27795-60fb-45e7-85ae-030ae331a8f0" providerId="AD" clId="Web-{034E2BD9-BB32-47CC-9ADB-309A4A4ACFC6}"/>
    <pc:docChg chg="modSld">
      <pc:chgData name="Audrey-Anne Marcotte" userId="S::mara3605@usherbrooke.ca::a8b27795-60fb-45e7-85ae-030ae331a8f0" providerId="AD" clId="Web-{034E2BD9-BB32-47CC-9ADB-309A4A4ACFC6}" dt="2025-07-23T17:17:54.131" v="1" actId="20577"/>
      <pc:docMkLst>
        <pc:docMk/>
      </pc:docMkLst>
      <pc:sldChg chg="modSp">
        <pc:chgData name="Audrey-Anne Marcotte" userId="S::mara3605@usherbrooke.ca::a8b27795-60fb-45e7-85ae-030ae331a8f0" providerId="AD" clId="Web-{034E2BD9-BB32-47CC-9ADB-309A4A4ACFC6}" dt="2025-07-23T17:17:54.131" v="1" actId="20577"/>
        <pc:sldMkLst>
          <pc:docMk/>
          <pc:sldMk cId="2713264649" sldId="313"/>
        </pc:sldMkLst>
      </pc:sldChg>
    </pc:docChg>
  </pc:docChgLst>
  <pc:docChgLst>
    <pc:chgData name="Audrey-Anne Marcotte" userId="S::mara3605@usherbrooke.ca::a8b27795-60fb-45e7-85ae-030ae331a8f0" providerId="AD" clId="Web-{E17010FA-9EF2-48AA-9FD3-329216F771F4}"/>
    <pc:docChg chg="modSld">
      <pc:chgData name="Audrey-Anne Marcotte" userId="S::mara3605@usherbrooke.ca::a8b27795-60fb-45e7-85ae-030ae331a8f0" providerId="AD" clId="Web-{E17010FA-9EF2-48AA-9FD3-329216F771F4}" dt="2025-07-23T17:41:36.999" v="53" actId="1076"/>
      <pc:docMkLst>
        <pc:docMk/>
      </pc:docMkLst>
      <pc:sldChg chg="addSp modSp addAnim">
        <pc:chgData name="Audrey-Anne Marcotte" userId="S::mara3605@usherbrooke.ca::a8b27795-60fb-45e7-85ae-030ae331a8f0" providerId="AD" clId="Web-{E17010FA-9EF2-48AA-9FD3-329216F771F4}" dt="2025-07-23T17:37:48.855" v="47" actId="1076"/>
        <pc:sldMkLst>
          <pc:docMk/>
          <pc:sldMk cId="3817695467" sldId="267"/>
        </pc:sldMkLst>
      </pc:sldChg>
      <pc:sldChg chg="addSp modSp">
        <pc:chgData name="Audrey-Anne Marcotte" userId="S::mara3605@usherbrooke.ca::a8b27795-60fb-45e7-85ae-030ae331a8f0" providerId="AD" clId="Web-{E17010FA-9EF2-48AA-9FD3-329216F771F4}" dt="2025-07-23T17:35:03.055" v="2" actId="1076"/>
        <pc:sldMkLst>
          <pc:docMk/>
          <pc:sldMk cId="906369375" sldId="329"/>
        </pc:sldMkLst>
      </pc:sldChg>
      <pc:sldChg chg="addSp">
        <pc:chgData name="Audrey-Anne Marcotte" userId="S::mara3605@usherbrooke.ca::a8b27795-60fb-45e7-85ae-030ae331a8f0" providerId="AD" clId="Web-{E17010FA-9EF2-48AA-9FD3-329216F771F4}" dt="2025-07-23T17:35:05.384" v="3"/>
        <pc:sldMkLst>
          <pc:docMk/>
          <pc:sldMk cId="3149857248" sldId="330"/>
        </pc:sldMkLst>
      </pc:sldChg>
      <pc:sldChg chg="addSp">
        <pc:chgData name="Audrey-Anne Marcotte" userId="S::mara3605@usherbrooke.ca::a8b27795-60fb-45e7-85ae-030ae331a8f0" providerId="AD" clId="Web-{E17010FA-9EF2-48AA-9FD3-329216F771F4}" dt="2025-07-23T17:35:12.290" v="4"/>
        <pc:sldMkLst>
          <pc:docMk/>
          <pc:sldMk cId="1955194854" sldId="331"/>
        </pc:sldMkLst>
      </pc:sldChg>
      <pc:sldChg chg="addSp">
        <pc:chgData name="Audrey-Anne Marcotte" userId="S::mara3605@usherbrooke.ca::a8b27795-60fb-45e7-85ae-030ae331a8f0" providerId="AD" clId="Web-{E17010FA-9EF2-48AA-9FD3-329216F771F4}" dt="2025-07-23T17:35:12.915" v="5"/>
        <pc:sldMkLst>
          <pc:docMk/>
          <pc:sldMk cId="1191790437" sldId="332"/>
        </pc:sldMkLst>
      </pc:sldChg>
      <pc:sldChg chg="addSp modSp">
        <pc:chgData name="Audrey-Anne Marcotte" userId="S::mara3605@usherbrooke.ca::a8b27795-60fb-45e7-85ae-030ae331a8f0" providerId="AD" clId="Web-{E17010FA-9EF2-48AA-9FD3-329216F771F4}" dt="2025-07-23T17:35:46.494" v="8" actId="1076"/>
        <pc:sldMkLst>
          <pc:docMk/>
          <pc:sldMk cId="3776142652" sldId="335"/>
        </pc:sldMkLst>
      </pc:sldChg>
      <pc:sldChg chg="delSp modSp delAnim">
        <pc:chgData name="Audrey-Anne Marcotte" userId="S::mara3605@usherbrooke.ca::a8b27795-60fb-45e7-85ae-030ae331a8f0" providerId="AD" clId="Web-{E17010FA-9EF2-48AA-9FD3-329216F771F4}" dt="2025-07-23T17:41:36.999" v="53" actId="1076"/>
        <pc:sldMkLst>
          <pc:docMk/>
          <pc:sldMk cId="3928410561" sldId="336"/>
        </pc:sldMkLst>
      </pc:sldChg>
    </pc:docChg>
  </pc:docChgLst>
  <pc:docChgLst>
    <pc:chgData name="Audrey Guy" userId="eb08d5a7-8716-419d-a85f-d8b3373389b8" providerId="ADAL" clId="{4B82E203-8952-43BA-989A-41824A09A7B4}"/>
    <pc:docChg chg="custSel modSld">
      <pc:chgData name="Audrey Guy" userId="eb08d5a7-8716-419d-a85f-d8b3373389b8" providerId="ADAL" clId="{4B82E203-8952-43BA-989A-41824A09A7B4}" dt="2025-07-25T19:11:21.787" v="79" actId="20577"/>
      <pc:docMkLst>
        <pc:docMk/>
      </pc:docMkLst>
      <pc:sldChg chg="modSp mod">
        <pc:chgData name="Audrey Guy" userId="eb08d5a7-8716-419d-a85f-d8b3373389b8" providerId="ADAL" clId="{4B82E203-8952-43BA-989A-41824A09A7B4}" dt="2025-07-25T19:11:21.787" v="79" actId="20577"/>
        <pc:sldMkLst>
          <pc:docMk/>
          <pc:sldMk cId="3817695467" sldId="267"/>
        </pc:sldMkLst>
      </pc:sldChg>
      <pc:sldChg chg="modSp mod">
        <pc:chgData name="Audrey Guy" userId="eb08d5a7-8716-419d-a85f-d8b3373389b8" providerId="ADAL" clId="{4B82E203-8952-43BA-989A-41824A09A7B4}" dt="2025-07-25T19:00:44.413" v="2" actId="207"/>
        <pc:sldMkLst>
          <pc:docMk/>
          <pc:sldMk cId="3413086110" sldId="324"/>
        </pc:sldMkLst>
      </pc:sldChg>
      <pc:sldChg chg="modSp mod">
        <pc:chgData name="Audrey Guy" userId="eb08d5a7-8716-419d-a85f-d8b3373389b8" providerId="ADAL" clId="{4B82E203-8952-43BA-989A-41824A09A7B4}" dt="2025-07-25T19:01:28.979" v="6" actId="14100"/>
        <pc:sldMkLst>
          <pc:docMk/>
          <pc:sldMk cId="906369375" sldId="329"/>
        </pc:sldMkLst>
      </pc:sldChg>
      <pc:sldChg chg="modSp mod">
        <pc:chgData name="Audrey Guy" userId="eb08d5a7-8716-419d-a85f-d8b3373389b8" providerId="ADAL" clId="{4B82E203-8952-43BA-989A-41824A09A7B4}" dt="2025-07-25T19:03:45.474" v="11" actId="14100"/>
        <pc:sldMkLst>
          <pc:docMk/>
          <pc:sldMk cId="3149857248" sldId="330"/>
        </pc:sldMkLst>
      </pc:sldChg>
      <pc:sldChg chg="modSp mod">
        <pc:chgData name="Audrey Guy" userId="eb08d5a7-8716-419d-a85f-d8b3373389b8" providerId="ADAL" clId="{4B82E203-8952-43BA-989A-41824A09A7B4}" dt="2025-07-25T19:03:58.087" v="15" actId="14100"/>
        <pc:sldMkLst>
          <pc:docMk/>
          <pc:sldMk cId="1955194854" sldId="331"/>
        </pc:sldMkLst>
      </pc:sldChg>
      <pc:sldChg chg="modSp mod">
        <pc:chgData name="Audrey Guy" userId="eb08d5a7-8716-419d-a85f-d8b3373389b8" providerId="ADAL" clId="{4B82E203-8952-43BA-989A-41824A09A7B4}" dt="2025-07-25T19:04:13.122" v="20" actId="1076"/>
        <pc:sldMkLst>
          <pc:docMk/>
          <pc:sldMk cId="1191790437" sldId="332"/>
        </pc:sldMkLst>
      </pc:sldChg>
      <pc:sldChg chg="addSp delSp modSp mod">
        <pc:chgData name="Audrey Guy" userId="eb08d5a7-8716-419d-a85f-d8b3373389b8" providerId="ADAL" clId="{4B82E203-8952-43BA-989A-41824A09A7B4}" dt="2025-07-25T19:10:00.399" v="47" actId="1076"/>
        <pc:sldMkLst>
          <pc:docMk/>
          <pc:sldMk cId="3099997251" sldId="334"/>
        </pc:sldMkLst>
      </pc:sldChg>
      <pc:sldChg chg="modSp mod">
        <pc:chgData name="Audrey Guy" userId="eb08d5a7-8716-419d-a85f-d8b3373389b8" providerId="ADAL" clId="{4B82E203-8952-43BA-989A-41824A09A7B4}" dt="2025-07-25T19:08:12.915" v="43" actId="207"/>
        <pc:sldMkLst>
          <pc:docMk/>
          <pc:sldMk cId="3776142652" sldId="335"/>
        </pc:sldMkLst>
      </pc:sldChg>
      <pc:sldChg chg="modSp mod">
        <pc:chgData name="Audrey Guy" userId="eb08d5a7-8716-419d-a85f-d8b3373389b8" providerId="ADAL" clId="{4B82E203-8952-43BA-989A-41824A09A7B4}" dt="2025-07-25T19:10:46.787" v="53" actId="1076"/>
        <pc:sldMkLst>
          <pc:docMk/>
          <pc:sldMk cId="3928410561" sldId="336"/>
        </pc:sldMkLst>
      </pc:sldChg>
    </pc:docChg>
  </pc:docChgLst>
  <pc:docChgLst>
    <pc:chgData name="Audrey-Anne Marcotte" userId="S::mara3605@usherbrooke.ca::a8b27795-60fb-45e7-85ae-030ae331a8f0" providerId="AD" clId="Web-{FA4A9C47-9E07-448E-B6E8-0E0F268FCE54}"/>
    <pc:docChg chg="modSld">
      <pc:chgData name="Audrey-Anne Marcotte" userId="S::mara3605@usherbrooke.ca::a8b27795-60fb-45e7-85ae-030ae331a8f0" providerId="AD" clId="Web-{FA4A9C47-9E07-448E-B6E8-0E0F268FCE54}" dt="2025-07-23T17:48:36.121" v="11" actId="1076"/>
      <pc:docMkLst>
        <pc:docMk/>
      </pc:docMkLst>
      <pc:sldChg chg="addAnim delAnim">
        <pc:chgData name="Audrey-Anne Marcotte" userId="S::mara3605@usherbrooke.ca::a8b27795-60fb-45e7-85ae-030ae331a8f0" providerId="AD" clId="Web-{FA4A9C47-9E07-448E-B6E8-0E0F268FCE54}" dt="2025-07-23T17:46:39.759" v="5"/>
        <pc:sldMkLst>
          <pc:docMk/>
          <pc:sldMk cId="3817695467" sldId="267"/>
        </pc:sldMkLst>
      </pc:sldChg>
      <pc:sldChg chg="addSp modSp">
        <pc:chgData name="Audrey-Anne Marcotte" userId="S::mara3605@usherbrooke.ca::a8b27795-60fb-45e7-85ae-030ae331a8f0" providerId="AD" clId="Web-{FA4A9C47-9E07-448E-B6E8-0E0F268FCE54}" dt="2025-07-23T17:48:36.121" v="11" actId="1076"/>
        <pc:sldMkLst>
          <pc:docMk/>
          <pc:sldMk cId="3928410561" sldId="336"/>
        </pc:sldMkLst>
      </pc:sldChg>
      <pc:sldChg chg="modSp">
        <pc:chgData name="Audrey-Anne Marcotte" userId="S::mara3605@usherbrooke.ca::a8b27795-60fb-45e7-85ae-030ae331a8f0" providerId="AD" clId="Web-{FA4A9C47-9E07-448E-B6E8-0E0F268FCE54}" dt="2025-07-23T17:48:16.324" v="9" actId="14100"/>
        <pc:sldMkLst>
          <pc:docMk/>
          <pc:sldMk cId="1506032783" sldId="337"/>
        </pc:sldMkLst>
      </pc:sldChg>
    </pc:docChg>
  </pc:docChgLst>
  <pc:docChgLst>
    <pc:chgData name="Lyne Turcotte (CIUSSSE-CHUS)" userId="61afc5c6-f472-4158-b076-b611c6396be3" providerId="ADAL" clId="{936C0750-9102-4A78-BE28-548BB9811445}"/>
    <pc:docChg chg="custSel modSld">
      <pc:chgData name="Lyne Turcotte (CIUSSSE-CHUS)" userId="61afc5c6-f472-4158-b076-b611c6396be3" providerId="ADAL" clId="{936C0750-9102-4A78-BE28-548BB9811445}" dt="2025-07-10T20:55:56.069" v="49" actId="20577"/>
      <pc:docMkLst>
        <pc:docMk/>
      </pc:docMkLst>
      <pc:sldChg chg="modSp">
        <pc:chgData name="Lyne Turcotte (CIUSSSE-CHUS)" userId="61afc5c6-f472-4158-b076-b611c6396be3" providerId="ADAL" clId="{936C0750-9102-4A78-BE28-548BB9811445}" dt="2025-07-10T20:48:58.135" v="35" actId="207"/>
        <pc:sldMkLst>
          <pc:docMk/>
          <pc:sldMk cId="2713264649" sldId="313"/>
        </pc:sldMkLst>
      </pc:sldChg>
      <pc:sldChg chg="modSp">
        <pc:chgData name="Lyne Turcotte (CIUSSSE-CHUS)" userId="61afc5c6-f472-4158-b076-b611c6396be3" providerId="ADAL" clId="{936C0750-9102-4A78-BE28-548BB9811445}" dt="2025-07-10T20:50:19.171" v="41" actId="20577"/>
        <pc:sldMkLst>
          <pc:docMk/>
          <pc:sldMk cId="3413086110" sldId="324"/>
        </pc:sldMkLst>
      </pc:sldChg>
      <pc:sldChg chg="modSp">
        <pc:chgData name="Lyne Turcotte (CIUSSSE-CHUS)" userId="61afc5c6-f472-4158-b076-b611c6396be3" providerId="ADAL" clId="{936C0750-9102-4A78-BE28-548BB9811445}" dt="2025-07-10T20:41:15.429" v="4" actId="20577"/>
        <pc:sldMkLst>
          <pc:docMk/>
          <pc:sldMk cId="1955194854" sldId="331"/>
        </pc:sldMkLst>
      </pc:sldChg>
      <pc:sldChg chg="modSp">
        <pc:chgData name="Lyne Turcotte (CIUSSSE-CHUS)" userId="61afc5c6-f472-4158-b076-b611c6396be3" providerId="ADAL" clId="{936C0750-9102-4A78-BE28-548BB9811445}" dt="2025-07-10T20:55:14.131" v="45" actId="207"/>
        <pc:sldMkLst>
          <pc:docMk/>
          <pc:sldMk cId="3099997251" sldId="334"/>
        </pc:sldMkLst>
      </pc:sldChg>
      <pc:sldChg chg="modSp">
        <pc:chgData name="Lyne Turcotte (CIUSSSE-CHUS)" userId="61afc5c6-f472-4158-b076-b611c6396be3" providerId="ADAL" clId="{936C0750-9102-4A78-BE28-548BB9811445}" dt="2025-07-10T20:55:56.069" v="49" actId="20577"/>
        <pc:sldMkLst>
          <pc:docMk/>
          <pc:sldMk cId="3776142652" sldId="335"/>
        </pc:sldMkLst>
      </pc:sldChg>
      <pc:sldChg chg="modSp">
        <pc:chgData name="Lyne Turcotte (CIUSSSE-CHUS)" userId="61afc5c6-f472-4158-b076-b611c6396be3" providerId="ADAL" clId="{936C0750-9102-4A78-BE28-548BB9811445}" dt="2025-07-10T20:46:17.210" v="28" actId="400"/>
        <pc:sldMkLst>
          <pc:docMk/>
          <pc:sldMk cId="3928410561" sldId="336"/>
        </pc:sldMkLst>
      </pc:sldChg>
    </pc:docChg>
  </pc:docChgLst>
  <pc:docChgLst>
    <pc:chgData name="Audrey Guy" userId="eb08d5a7-8716-419d-a85f-d8b3373389b8" providerId="ADAL" clId="{47A0C4DB-56D0-49D5-826C-0E0A0CDF3F06}"/>
    <pc:docChg chg="modSld">
      <pc:chgData name="Audrey Guy" userId="eb08d5a7-8716-419d-a85f-d8b3373389b8" providerId="ADAL" clId="{47A0C4DB-56D0-49D5-826C-0E0A0CDF3F06}" dt="2025-08-19T19:02:35.224" v="44" actId="114"/>
      <pc:docMkLst>
        <pc:docMk/>
      </pc:docMkLst>
      <pc:sldChg chg="modSp mod modNotesTx">
        <pc:chgData name="Audrey Guy" userId="eb08d5a7-8716-419d-a85f-d8b3373389b8" providerId="ADAL" clId="{47A0C4DB-56D0-49D5-826C-0E0A0CDF3F06}" dt="2025-08-19T19:02:35.224" v="44" actId="114"/>
        <pc:sldMkLst>
          <pc:docMk/>
          <pc:sldMk cId="3717149564" sldId="265"/>
        </pc:sldMkLst>
        <pc:spChg chg="mod">
          <ac:chgData name="Audrey Guy" userId="eb08d5a7-8716-419d-a85f-d8b3373389b8" providerId="ADAL" clId="{47A0C4DB-56D0-49D5-826C-0E0A0CDF3F06}" dt="2025-08-19T18:58:04.522" v="2" actId="207"/>
          <ac:spMkLst>
            <pc:docMk/>
            <pc:sldMk cId="3717149564" sldId="265"/>
            <ac:spMk id="4" creationId="{91B08388-F221-A668-395C-56EEA7ABDCEC}"/>
          </ac:spMkLst>
        </pc:spChg>
      </pc:sldChg>
      <pc:sldChg chg="modSp mod modNotesTx">
        <pc:chgData name="Audrey Guy" userId="eb08d5a7-8716-419d-a85f-d8b3373389b8" providerId="ADAL" clId="{47A0C4DB-56D0-49D5-826C-0E0A0CDF3F06}" dt="2025-08-19T19:01:16.988" v="28" actId="113"/>
        <pc:sldMkLst>
          <pc:docMk/>
          <pc:sldMk cId="1506032783" sldId="337"/>
        </pc:sldMkLst>
        <pc:spChg chg="mod">
          <ac:chgData name="Audrey Guy" userId="eb08d5a7-8716-419d-a85f-d8b3373389b8" providerId="ADAL" clId="{47A0C4DB-56D0-49D5-826C-0E0A0CDF3F06}" dt="2025-08-19T18:59:49.344" v="5" actId="207"/>
          <ac:spMkLst>
            <pc:docMk/>
            <pc:sldMk cId="1506032783" sldId="337"/>
            <ac:spMk id="4" creationId="{CCB0D67B-605E-1077-265B-BBF4B99F118D}"/>
          </ac:spMkLst>
        </pc:spChg>
      </pc:sldChg>
    </pc:docChg>
  </pc:docChgLst>
  <pc:docChgLst>
    <pc:chgData name="Audrey-Anne Marcotte" userId="a8b27795-60fb-45e7-85ae-030ae331a8f0" providerId="ADAL" clId="{9143E97A-E4ED-4879-9572-D63DDB00B12F}"/>
    <pc:docChg chg="undo custSel modSld">
      <pc:chgData name="Audrey-Anne Marcotte" userId="a8b27795-60fb-45e7-85ae-030ae331a8f0" providerId="ADAL" clId="{9143E97A-E4ED-4879-9572-D63DDB00B12F}" dt="2025-07-01T13:48:16.483" v="104" actId="207"/>
      <pc:docMkLst>
        <pc:docMk/>
      </pc:docMkLst>
      <pc:sldChg chg="modSp mod">
        <pc:chgData name="Audrey-Anne Marcotte" userId="a8b27795-60fb-45e7-85ae-030ae331a8f0" providerId="ADAL" clId="{9143E97A-E4ED-4879-9572-D63DDB00B12F}" dt="2025-07-01T12:14:56.610" v="86" actId="2711"/>
        <pc:sldMkLst>
          <pc:docMk/>
          <pc:sldMk cId="0" sldId="256"/>
        </pc:sldMkLst>
      </pc:sldChg>
      <pc:sldChg chg="modSp mod">
        <pc:chgData name="Audrey-Anne Marcotte" userId="a8b27795-60fb-45e7-85ae-030ae331a8f0" providerId="ADAL" clId="{9143E97A-E4ED-4879-9572-D63DDB00B12F}" dt="2025-07-01T12:15:11.169" v="87" actId="2711"/>
        <pc:sldMkLst>
          <pc:docMk/>
          <pc:sldMk cId="570861846" sldId="263"/>
        </pc:sldMkLst>
      </pc:sldChg>
      <pc:sldChg chg="addSp delSp modSp mod delAnim modAnim">
        <pc:chgData name="Audrey-Anne Marcotte" userId="a8b27795-60fb-45e7-85ae-030ae331a8f0" providerId="ADAL" clId="{9143E97A-E4ED-4879-9572-D63DDB00B12F}" dt="2025-07-01T13:45:39.020" v="96" actId="1076"/>
        <pc:sldMkLst>
          <pc:docMk/>
          <pc:sldMk cId="3717149564" sldId="265"/>
        </pc:sldMkLst>
      </pc:sldChg>
      <pc:sldChg chg="modSp mod">
        <pc:chgData name="Audrey-Anne Marcotte" userId="a8b27795-60fb-45e7-85ae-030ae331a8f0" providerId="ADAL" clId="{9143E97A-E4ED-4879-9572-D63DDB00B12F}" dt="2025-07-01T12:14:48.583" v="85" actId="2711"/>
        <pc:sldMkLst>
          <pc:docMk/>
          <pc:sldMk cId="3413086110" sldId="324"/>
        </pc:sldMkLst>
      </pc:sldChg>
      <pc:sldChg chg="modSp mod">
        <pc:chgData name="Audrey-Anne Marcotte" userId="a8b27795-60fb-45e7-85ae-030ae331a8f0" providerId="ADAL" clId="{9143E97A-E4ED-4879-9572-D63DDB00B12F}" dt="2025-07-01T11:50:47.079" v="55" actId="1076"/>
        <pc:sldMkLst>
          <pc:docMk/>
          <pc:sldMk cId="3000287261" sldId="333"/>
        </pc:sldMkLst>
      </pc:sldChg>
      <pc:sldChg chg="modAnim">
        <pc:chgData name="Audrey-Anne Marcotte" userId="a8b27795-60fb-45e7-85ae-030ae331a8f0" providerId="ADAL" clId="{9143E97A-E4ED-4879-9572-D63DDB00B12F}" dt="2025-07-01T11:51:49.277" v="62"/>
        <pc:sldMkLst>
          <pc:docMk/>
          <pc:sldMk cId="3776142652" sldId="335"/>
        </pc:sldMkLst>
      </pc:sldChg>
      <pc:sldChg chg="addSp delSp modSp mod delAnim modAnim">
        <pc:chgData name="Audrey-Anne Marcotte" userId="a8b27795-60fb-45e7-85ae-030ae331a8f0" providerId="ADAL" clId="{9143E97A-E4ED-4879-9572-D63DDB00B12F}" dt="2025-07-01T13:48:16.483" v="104" actId="207"/>
        <pc:sldMkLst>
          <pc:docMk/>
          <pc:sldMk cId="1506032783" sldId="337"/>
        </pc:sldMkLst>
      </pc:sldChg>
      <pc:sldChg chg="modSp mod">
        <pc:chgData name="Audrey-Anne Marcotte" userId="a8b27795-60fb-45e7-85ae-030ae331a8f0" providerId="ADAL" clId="{9143E97A-E4ED-4879-9572-D63DDB00B12F}" dt="2025-07-01T11:52:27.465" v="82" actId="1038"/>
        <pc:sldMkLst>
          <pc:docMk/>
          <pc:sldMk cId="2889738533" sldId="338"/>
        </pc:sldMkLst>
      </pc:sldChg>
    </pc:docChg>
  </pc:docChgLst>
  <pc:docChgLst>
    <pc:chgData name="Audrey-Anne Marcotte" userId="S::mara3605@usherbrooke.ca::a8b27795-60fb-45e7-85ae-030ae331a8f0" providerId="AD" clId="Web-{B3370A1C-0C79-4122-9511-0DC4CDFBC5A0}"/>
    <pc:docChg chg="modSld">
      <pc:chgData name="Audrey-Anne Marcotte" userId="S::mara3605@usherbrooke.ca::a8b27795-60fb-45e7-85ae-030ae331a8f0" providerId="AD" clId="Web-{B3370A1C-0C79-4122-9511-0DC4CDFBC5A0}" dt="2025-07-18T17:15:10.549" v="0" actId="1076"/>
      <pc:docMkLst>
        <pc:docMk/>
      </pc:docMkLst>
      <pc:sldChg chg="modSp">
        <pc:chgData name="Audrey-Anne Marcotte" userId="S::mara3605@usherbrooke.ca::a8b27795-60fb-45e7-85ae-030ae331a8f0" providerId="AD" clId="Web-{B3370A1C-0C79-4122-9511-0DC4CDFBC5A0}" dt="2025-07-18T17:15:10.549" v="0" actId="1076"/>
        <pc:sldMkLst>
          <pc:docMk/>
          <pc:sldMk cId="3817695467" sldId="267"/>
        </pc:sldMkLst>
      </pc:sldChg>
    </pc:docChg>
  </pc:docChgLst>
  <pc:docChgLst>
    <pc:chgData name="Joelle Lepage" userId="0171402b-baed-4880-b438-773c90760392" providerId="ADAL" clId="{291D887D-583F-4653-AB41-83D9BA64D19B}"/>
    <pc:docChg chg="undo custSel modSld">
      <pc:chgData name="Joelle Lepage" userId="0171402b-baed-4880-b438-773c90760392" providerId="ADAL" clId="{291D887D-583F-4653-AB41-83D9BA64D19B}" dt="2025-08-25T19:59:12.900" v="164" actId="1076"/>
      <pc:docMkLst>
        <pc:docMk/>
      </pc:docMkLst>
      <pc:sldChg chg="addSp modSp mod">
        <pc:chgData name="Joelle Lepage" userId="0171402b-baed-4880-b438-773c90760392" providerId="ADAL" clId="{291D887D-583F-4653-AB41-83D9BA64D19B}" dt="2025-08-21T13:46:17.896" v="142" actId="1076"/>
        <pc:sldMkLst>
          <pc:docMk/>
          <pc:sldMk cId="3717149564" sldId="265"/>
        </pc:sldMkLst>
        <pc:spChg chg="add mod">
          <ac:chgData name="Joelle Lepage" userId="0171402b-baed-4880-b438-773c90760392" providerId="ADAL" clId="{291D887D-583F-4653-AB41-83D9BA64D19B}" dt="2025-08-21T13:46:17.896" v="142" actId="1076"/>
          <ac:spMkLst>
            <pc:docMk/>
            <pc:sldMk cId="3717149564" sldId="265"/>
            <ac:spMk id="5" creationId="{46536304-746A-8EF0-12E1-54BAD8597AFD}"/>
          </ac:spMkLst>
        </pc:spChg>
      </pc:sldChg>
      <pc:sldChg chg="modSp mod">
        <pc:chgData name="Joelle Lepage" userId="0171402b-baed-4880-b438-773c90760392" providerId="ADAL" clId="{291D887D-583F-4653-AB41-83D9BA64D19B}" dt="2025-07-18T16:21:38.537" v="15" actId="20577"/>
        <pc:sldMkLst>
          <pc:docMk/>
          <pc:sldMk cId="3817695467" sldId="267"/>
        </pc:sldMkLst>
      </pc:sldChg>
      <pc:sldChg chg="addSp delSp modSp mod">
        <pc:chgData name="Joelle Lepage" userId="0171402b-baed-4880-b438-773c90760392" providerId="ADAL" clId="{291D887D-583F-4653-AB41-83D9BA64D19B}" dt="2025-08-11T14:12:35.887" v="137" actId="1076"/>
        <pc:sldMkLst>
          <pc:docMk/>
          <pc:sldMk cId="2713264649" sldId="313"/>
        </pc:sldMkLst>
        <pc:spChg chg="add mod">
          <ac:chgData name="Joelle Lepage" userId="0171402b-baed-4880-b438-773c90760392" providerId="ADAL" clId="{291D887D-583F-4653-AB41-83D9BA64D19B}" dt="2025-08-11T14:12:35.887" v="137" actId="1076"/>
          <ac:spMkLst>
            <pc:docMk/>
            <pc:sldMk cId="2713264649" sldId="313"/>
            <ac:spMk id="6" creationId="{FA13CBA5-D971-80A8-ABAA-07BF455FFA91}"/>
          </ac:spMkLst>
        </pc:spChg>
        <pc:spChg chg="mod">
          <ac:chgData name="Joelle Lepage" userId="0171402b-baed-4880-b438-773c90760392" providerId="ADAL" clId="{291D887D-583F-4653-AB41-83D9BA64D19B}" dt="2025-08-11T14:01:58.189" v="106" actId="6549"/>
          <ac:spMkLst>
            <pc:docMk/>
            <pc:sldMk cId="2713264649" sldId="313"/>
            <ac:spMk id="20" creationId="{47E7E688-FCE1-C183-E47F-ED62DD538490}"/>
          </ac:spMkLst>
        </pc:spChg>
        <pc:spChg chg="mod">
          <ac:chgData name="Joelle Lepage" userId="0171402b-baed-4880-b438-773c90760392" providerId="ADAL" clId="{291D887D-583F-4653-AB41-83D9BA64D19B}" dt="2025-08-11T14:02:16.987" v="127" actId="20577"/>
          <ac:spMkLst>
            <pc:docMk/>
            <pc:sldMk cId="2713264649" sldId="313"/>
            <ac:spMk id="26" creationId="{FB08CD01-99F2-C1F8-D644-340F89AE1AEC}"/>
          </ac:spMkLst>
        </pc:spChg>
        <pc:spChg chg="mod">
          <ac:chgData name="Joelle Lepage" userId="0171402b-baed-4880-b438-773c90760392" providerId="ADAL" clId="{291D887D-583F-4653-AB41-83D9BA64D19B}" dt="2025-08-11T14:02:27.642" v="135" actId="20577"/>
          <ac:spMkLst>
            <pc:docMk/>
            <pc:sldMk cId="2713264649" sldId="313"/>
            <ac:spMk id="29" creationId="{31963AB4-E231-F856-6A64-A23009F31A9C}"/>
          </ac:spMkLst>
        </pc:spChg>
      </pc:sldChg>
      <pc:sldChg chg="addSp delSp modSp mod addAnim delAnim">
        <pc:chgData name="Joelle Lepage" userId="0171402b-baed-4880-b438-773c90760392" providerId="ADAL" clId="{291D887D-583F-4653-AB41-83D9BA64D19B}" dt="2025-08-25T19:59:12.900" v="164" actId="1076"/>
        <pc:sldMkLst>
          <pc:docMk/>
          <pc:sldMk cId="3928410561" sldId="336"/>
        </pc:sldMkLst>
        <pc:spChg chg="mod">
          <ac:chgData name="Joelle Lepage" userId="0171402b-baed-4880-b438-773c90760392" providerId="ADAL" clId="{291D887D-583F-4653-AB41-83D9BA64D19B}" dt="2025-08-25T19:53:57.794" v="155" actId="1076"/>
          <ac:spMkLst>
            <pc:docMk/>
            <pc:sldMk cId="3928410561" sldId="336"/>
            <ac:spMk id="8" creationId="{07F77BE1-4C74-0896-741B-4115D60DBE4D}"/>
          </ac:spMkLst>
        </pc:spChg>
        <pc:spChg chg="ord">
          <ac:chgData name="Joelle Lepage" userId="0171402b-baed-4880-b438-773c90760392" providerId="ADAL" clId="{291D887D-583F-4653-AB41-83D9BA64D19B}" dt="2025-08-25T19:59:06.524" v="163" actId="170"/>
          <ac:spMkLst>
            <pc:docMk/>
            <pc:sldMk cId="3928410561" sldId="336"/>
            <ac:spMk id="9" creationId="{50EEE1C0-596A-6673-1524-B8964675287E}"/>
          </ac:spMkLst>
        </pc:spChg>
        <pc:spChg chg="mod">
          <ac:chgData name="Joelle Lepage" userId="0171402b-baed-4880-b438-773c90760392" providerId="ADAL" clId="{291D887D-583F-4653-AB41-83D9BA64D19B}" dt="2025-08-25T19:53:54.909" v="154" actId="1076"/>
          <ac:spMkLst>
            <pc:docMk/>
            <pc:sldMk cId="3928410561" sldId="336"/>
            <ac:spMk id="11" creationId="{9012C2C8-0667-43A0-456D-0B170ACAFB86}"/>
          </ac:spMkLst>
        </pc:spChg>
        <pc:grpChg chg="mod">
          <ac:chgData name="Joelle Lepage" userId="0171402b-baed-4880-b438-773c90760392" providerId="ADAL" clId="{291D887D-583F-4653-AB41-83D9BA64D19B}" dt="2025-08-25T19:53:50.622" v="153" actId="1076"/>
          <ac:grpSpMkLst>
            <pc:docMk/>
            <pc:sldMk cId="3928410561" sldId="336"/>
            <ac:grpSpMk id="4" creationId="{B5BD0F66-21D9-BBF3-F46F-324862BB1E15}"/>
          </ac:grpSpMkLst>
        </pc:grpChg>
        <pc:picChg chg="add mod ord">
          <ac:chgData name="Joelle Lepage" userId="0171402b-baed-4880-b438-773c90760392" providerId="ADAL" clId="{291D887D-583F-4653-AB41-83D9BA64D19B}" dt="2025-08-25T19:59:12.900" v="164" actId="1076"/>
          <ac:picMkLst>
            <pc:docMk/>
            <pc:sldMk cId="3928410561" sldId="336"/>
            <ac:picMk id="12" creationId="{7F903753-1D61-04A6-97F8-FB6E6CBD9673}"/>
          </ac:picMkLst>
        </pc:picChg>
      </pc:sldChg>
      <pc:sldChg chg="addSp modSp mod">
        <pc:chgData name="Joelle Lepage" userId="0171402b-baed-4880-b438-773c90760392" providerId="ADAL" clId="{291D887D-583F-4653-AB41-83D9BA64D19B}" dt="2025-08-21T13:46:57.431" v="147" actId="1076"/>
        <pc:sldMkLst>
          <pc:docMk/>
          <pc:sldMk cId="1506032783" sldId="337"/>
        </pc:sldMkLst>
        <pc:spChg chg="add mod">
          <ac:chgData name="Joelle Lepage" userId="0171402b-baed-4880-b438-773c90760392" providerId="ADAL" clId="{291D887D-583F-4653-AB41-83D9BA64D19B}" dt="2025-08-21T13:46:57.431" v="147" actId="1076"/>
          <ac:spMkLst>
            <pc:docMk/>
            <pc:sldMk cId="1506032783" sldId="337"/>
            <ac:spMk id="11" creationId="{072A8633-F694-6D07-9E06-5A1149645C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fr-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C84111DE-7AFC-4D7A-AFB4-4C8D79F39329}" type="datetimeFigureOut">
              <a:rPr lang="fr-CA" smtClean="0"/>
              <a:pPr/>
              <a:t>2025-08-25</a:t>
            </a:fld>
            <a:endParaRPr lang="fr-CA"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fr-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C493207C-AD65-4354-BFD7-1C7EA761674E}" type="slidenum">
              <a:rPr lang="fr-CA" smtClean="0"/>
              <a:pPr/>
              <a:t>‹N°›</a:t>
            </a:fld>
            <a:endParaRPr lang="fr-CA" dirty="0"/>
          </a:p>
        </p:txBody>
      </p:sp>
    </p:spTree>
    <p:extLst>
      <p:ext uri="{BB962C8B-B14F-4D97-AF65-F5344CB8AC3E}">
        <p14:creationId xmlns:p14="http://schemas.microsoft.com/office/powerpoint/2010/main" val="2470342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CF359-2D4C-43BD-8EC5-439DED17BC95}"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76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C493207C-AD65-4354-BFD7-1C7EA761674E}" type="slidenum">
              <a:rPr lang="fr-CA" smtClean="0"/>
              <a:t>5</a:t>
            </a:fld>
            <a:endParaRPr lang="fr-CA"/>
          </a:p>
        </p:txBody>
      </p:sp>
    </p:spTree>
    <p:extLst>
      <p:ext uri="{BB962C8B-B14F-4D97-AF65-F5344CB8AC3E}">
        <p14:creationId xmlns:p14="http://schemas.microsoft.com/office/powerpoint/2010/main" val="1088166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93207C-AD65-4354-BFD7-1C7EA761674E}" type="slidenum">
              <a:rPr lang="fr-CA" smtClean="0"/>
              <a:pPr/>
              <a:t>6</a:t>
            </a:fld>
            <a:endParaRPr lang="fr-CA" dirty="0"/>
          </a:p>
        </p:txBody>
      </p:sp>
    </p:spTree>
    <p:extLst>
      <p:ext uri="{BB962C8B-B14F-4D97-AF65-F5344CB8AC3E}">
        <p14:creationId xmlns:p14="http://schemas.microsoft.com/office/powerpoint/2010/main" val="2527327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ATTENTION!</a:t>
            </a:r>
          </a:p>
          <a:p>
            <a:r>
              <a:rPr lang="fr-CA" dirty="0"/>
              <a:t>Vous faites écouter la capsule éducative </a:t>
            </a:r>
            <a:r>
              <a:rPr lang="fr-CA" i="1" dirty="0"/>
              <a:t>Ne remets pas ta valeur entre les mains des autres – Partie 1</a:t>
            </a:r>
            <a:r>
              <a:rPr lang="fr-CA" dirty="0"/>
              <a:t> à vos élèves. </a:t>
            </a:r>
          </a:p>
          <a:p>
            <a:r>
              <a:rPr lang="fr-CA" dirty="0"/>
              <a:t>Pour ce faire, </a:t>
            </a:r>
            <a:r>
              <a:rPr lang="fr-CA" b="1" dirty="0"/>
              <a:t>vous choisissez parmi les deux formats suivants celui que vous jugez le plus approprié en fonction des besoins et caractéristiques de vos élèves</a:t>
            </a:r>
            <a:r>
              <a:rPr lang="fr-CA" dirty="0"/>
              <a:t>. </a:t>
            </a:r>
          </a:p>
          <a:p>
            <a:r>
              <a:rPr lang="fr-CA" dirty="0"/>
              <a:t>Notez que les deux formats contiennent essentiellement les mêmes informations </a:t>
            </a:r>
          </a:p>
        </p:txBody>
      </p:sp>
      <p:sp>
        <p:nvSpPr>
          <p:cNvPr id="4" name="Espace réservé du numéro de diapositive 3"/>
          <p:cNvSpPr>
            <a:spLocks noGrp="1"/>
          </p:cNvSpPr>
          <p:nvPr>
            <p:ph type="sldNum" sz="quarter" idx="5"/>
          </p:nvPr>
        </p:nvSpPr>
        <p:spPr/>
        <p:txBody>
          <a:bodyPr/>
          <a:lstStyle/>
          <a:p>
            <a:fld id="{C493207C-AD65-4354-BFD7-1C7EA761674E}" type="slidenum">
              <a:rPr lang="fr-CA" smtClean="0"/>
              <a:pPr/>
              <a:t>7</a:t>
            </a:fld>
            <a:endParaRPr lang="fr-CA" dirty="0"/>
          </a:p>
        </p:txBody>
      </p:sp>
    </p:spTree>
    <p:extLst>
      <p:ext uri="{BB962C8B-B14F-4D97-AF65-F5344CB8AC3E}">
        <p14:creationId xmlns:p14="http://schemas.microsoft.com/office/powerpoint/2010/main" val="3304492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C493207C-AD65-4354-BFD7-1C7EA761674E}" type="slidenum">
              <a:rPr lang="fr-CA" smtClean="0"/>
              <a:pPr/>
              <a:t>21</a:t>
            </a:fld>
            <a:endParaRPr lang="fr-CA" dirty="0"/>
          </a:p>
        </p:txBody>
      </p:sp>
    </p:spTree>
    <p:extLst>
      <p:ext uri="{BB962C8B-B14F-4D97-AF65-F5344CB8AC3E}">
        <p14:creationId xmlns:p14="http://schemas.microsoft.com/office/powerpoint/2010/main" val="341688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ATTENTION !</a:t>
            </a:r>
          </a:p>
          <a:p>
            <a:r>
              <a:rPr lang="fr-CA" dirty="0"/>
              <a:t>Vous faites écouter la capsule éducative </a:t>
            </a:r>
            <a:r>
              <a:rPr lang="fr-CA" i="1" dirty="0"/>
              <a:t>Ne remets pas ta valeur entre les mains des autres – Partie 2 </a:t>
            </a:r>
            <a:r>
              <a:rPr lang="fr-CA" dirty="0"/>
              <a:t>aux élèves. </a:t>
            </a:r>
          </a:p>
          <a:p>
            <a:r>
              <a:rPr lang="fr-CA" b="1" dirty="0"/>
              <a:t>Assurez-vous ici de prendre le même format que celui utilisé précédemment</a:t>
            </a:r>
          </a:p>
        </p:txBody>
      </p:sp>
      <p:sp>
        <p:nvSpPr>
          <p:cNvPr id="4" name="Espace réservé du numéro de diapositive 3"/>
          <p:cNvSpPr>
            <a:spLocks noGrp="1"/>
          </p:cNvSpPr>
          <p:nvPr>
            <p:ph type="sldNum" sz="quarter" idx="5"/>
          </p:nvPr>
        </p:nvSpPr>
        <p:spPr/>
        <p:txBody>
          <a:bodyPr/>
          <a:lstStyle/>
          <a:p>
            <a:fld id="{C493207C-AD65-4354-BFD7-1C7EA761674E}" type="slidenum">
              <a:rPr lang="fr-CA" smtClean="0"/>
              <a:pPr/>
              <a:t>23</a:t>
            </a:fld>
            <a:endParaRPr lang="fr-CA" dirty="0"/>
          </a:p>
        </p:txBody>
      </p:sp>
    </p:spTree>
    <p:extLst>
      <p:ext uri="{BB962C8B-B14F-4D97-AF65-F5344CB8AC3E}">
        <p14:creationId xmlns:p14="http://schemas.microsoft.com/office/powerpoint/2010/main" val="544845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D05CF359-2D4C-43BD-8EC5-439DED17BC95}" type="slidenum">
              <a:rPr lang="fr-CA" smtClean="0"/>
              <a:t>24</a:t>
            </a:fld>
            <a:endParaRPr lang="fr-CA"/>
          </a:p>
        </p:txBody>
      </p:sp>
    </p:spTree>
    <p:extLst>
      <p:ext uri="{BB962C8B-B14F-4D97-AF65-F5344CB8AC3E}">
        <p14:creationId xmlns:p14="http://schemas.microsoft.com/office/powerpoint/2010/main" val="437163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13" Type="http://schemas.openxmlformats.org/officeDocument/2006/relationships/image" Target="../media/image21.sv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svg"/><Relationship Id="rId21" Type="http://schemas.openxmlformats.org/officeDocument/2006/relationships/image" Target="../media/image29.svg"/><Relationship Id="rId34" Type="http://schemas.openxmlformats.org/officeDocument/2006/relationships/image" Target="../media/image42.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3.svg"/><Relationship Id="rId33" Type="http://schemas.openxmlformats.org/officeDocument/2006/relationships/image" Target="../media/image41.sv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sv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2.png"/><Relationship Id="rId32" Type="http://schemas.openxmlformats.org/officeDocument/2006/relationships/image" Target="../media/image40.png"/><Relationship Id="rId5" Type="http://schemas.openxmlformats.org/officeDocument/2006/relationships/image" Target="../media/image13.svg"/><Relationship Id="rId15" Type="http://schemas.openxmlformats.org/officeDocument/2006/relationships/image" Target="../media/image23.svg"/><Relationship Id="rId23" Type="http://schemas.openxmlformats.org/officeDocument/2006/relationships/image" Target="../media/image31.sv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svg"/><Relationship Id="rId30" Type="http://schemas.openxmlformats.org/officeDocument/2006/relationships/image" Target="../media/image38.png"/><Relationship Id="rId35" Type="http://schemas.openxmlformats.org/officeDocument/2006/relationships/image" Target="../media/image43.svg"/><Relationship Id="rId8"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C87CB2-B291-F937-A2D2-C4CE30FEBE3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FFE4351-C09E-0C0A-7BEA-5A43902DB7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B1C46918-CC96-695D-C8CA-D9F8BE7B9DB3}"/>
              </a:ext>
            </a:extLst>
          </p:cNvPr>
          <p:cNvSpPr>
            <a:spLocks noGrp="1"/>
          </p:cNvSpPr>
          <p:nvPr>
            <p:ph type="dt" sz="half" idx="10"/>
          </p:nvPr>
        </p:nvSpPr>
        <p:spPr/>
        <p:txBody>
          <a:bodyPr/>
          <a:lstStyle/>
          <a:p>
            <a:fld id="{CAA28B2C-16A2-4406-B957-D8FF086DBD01}" type="datetimeFigureOut">
              <a:rPr lang="fr-CA" smtClean="0"/>
              <a:t>2025-08-25</a:t>
            </a:fld>
            <a:endParaRPr lang="fr-CA"/>
          </a:p>
        </p:txBody>
      </p:sp>
      <p:sp>
        <p:nvSpPr>
          <p:cNvPr id="5" name="Espace réservé du pied de page 4">
            <a:extLst>
              <a:ext uri="{FF2B5EF4-FFF2-40B4-BE49-F238E27FC236}">
                <a16:creationId xmlns:a16="http://schemas.microsoft.com/office/drawing/2014/main" id="{DCBDEE29-3E6D-1146-205B-03127BEAE2F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8033AC85-F983-AE2E-2328-B7EE24E21BF4}"/>
              </a:ext>
            </a:extLst>
          </p:cNvPr>
          <p:cNvSpPr>
            <a:spLocks noGrp="1"/>
          </p:cNvSpPr>
          <p:nvPr>
            <p:ph type="sldNum" sz="quarter" idx="12"/>
          </p:nvPr>
        </p:nvSpPr>
        <p:spPr/>
        <p:txBody>
          <a:bodyPr/>
          <a:lstStyle/>
          <a:p>
            <a:fld id="{A7C66B45-DA25-4B9F-9A59-D1DE67DFCE67}" type="slidenum">
              <a:rPr lang="fr-CA" smtClean="0"/>
              <a:t>‹N°›</a:t>
            </a:fld>
            <a:endParaRPr lang="fr-CA"/>
          </a:p>
        </p:txBody>
      </p:sp>
    </p:spTree>
    <p:extLst>
      <p:ext uri="{BB962C8B-B14F-4D97-AF65-F5344CB8AC3E}">
        <p14:creationId xmlns:p14="http://schemas.microsoft.com/office/powerpoint/2010/main" val="3439334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DDD606-9A8B-A5EC-C052-007CBD8E60FF}"/>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517E1CE-118D-9481-DA6C-057F5818A65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8444D9A-8A6C-BD7B-3AE0-64FD438A2403}"/>
              </a:ext>
            </a:extLst>
          </p:cNvPr>
          <p:cNvSpPr>
            <a:spLocks noGrp="1"/>
          </p:cNvSpPr>
          <p:nvPr>
            <p:ph type="dt" sz="half" idx="10"/>
          </p:nvPr>
        </p:nvSpPr>
        <p:spPr/>
        <p:txBody>
          <a:bodyPr/>
          <a:lstStyle/>
          <a:p>
            <a:fld id="{CAA28B2C-16A2-4406-B957-D8FF086DBD01}" type="datetimeFigureOut">
              <a:rPr lang="fr-CA" smtClean="0"/>
              <a:t>2025-08-25</a:t>
            </a:fld>
            <a:endParaRPr lang="fr-CA"/>
          </a:p>
        </p:txBody>
      </p:sp>
      <p:sp>
        <p:nvSpPr>
          <p:cNvPr id="5" name="Espace réservé du pied de page 4">
            <a:extLst>
              <a:ext uri="{FF2B5EF4-FFF2-40B4-BE49-F238E27FC236}">
                <a16:creationId xmlns:a16="http://schemas.microsoft.com/office/drawing/2014/main" id="{98CF2E28-BF4F-C33A-C033-A96BB260512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04E3CC3-9591-B52F-5038-A627E5F5F591}"/>
              </a:ext>
            </a:extLst>
          </p:cNvPr>
          <p:cNvSpPr>
            <a:spLocks noGrp="1"/>
          </p:cNvSpPr>
          <p:nvPr>
            <p:ph type="sldNum" sz="quarter" idx="12"/>
          </p:nvPr>
        </p:nvSpPr>
        <p:spPr/>
        <p:txBody>
          <a:bodyPr/>
          <a:lstStyle/>
          <a:p>
            <a:fld id="{A7C66B45-DA25-4B9F-9A59-D1DE67DFCE67}" type="slidenum">
              <a:rPr lang="fr-CA" smtClean="0"/>
              <a:t>‹N°›</a:t>
            </a:fld>
            <a:endParaRPr lang="fr-CA"/>
          </a:p>
        </p:txBody>
      </p:sp>
    </p:spTree>
    <p:extLst>
      <p:ext uri="{BB962C8B-B14F-4D97-AF65-F5344CB8AC3E}">
        <p14:creationId xmlns:p14="http://schemas.microsoft.com/office/powerpoint/2010/main" val="2167674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C063F9F-A182-F053-108F-76A9732C8494}"/>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1386D83-72ED-4FEF-227D-649E6A20319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73ECA49-C648-1CEC-FD1A-4B8A32EF34D5}"/>
              </a:ext>
            </a:extLst>
          </p:cNvPr>
          <p:cNvSpPr>
            <a:spLocks noGrp="1"/>
          </p:cNvSpPr>
          <p:nvPr>
            <p:ph type="dt" sz="half" idx="10"/>
          </p:nvPr>
        </p:nvSpPr>
        <p:spPr/>
        <p:txBody>
          <a:bodyPr/>
          <a:lstStyle/>
          <a:p>
            <a:fld id="{CAA28B2C-16A2-4406-B957-D8FF086DBD01}" type="datetimeFigureOut">
              <a:rPr lang="fr-CA" smtClean="0"/>
              <a:t>2025-08-25</a:t>
            </a:fld>
            <a:endParaRPr lang="fr-CA"/>
          </a:p>
        </p:txBody>
      </p:sp>
      <p:sp>
        <p:nvSpPr>
          <p:cNvPr id="5" name="Espace réservé du pied de page 4">
            <a:extLst>
              <a:ext uri="{FF2B5EF4-FFF2-40B4-BE49-F238E27FC236}">
                <a16:creationId xmlns:a16="http://schemas.microsoft.com/office/drawing/2014/main" id="{AD14038F-21F3-98D4-94BA-599FF2BE68C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0148E97-4EED-6874-565D-82E7327B55FE}"/>
              </a:ext>
            </a:extLst>
          </p:cNvPr>
          <p:cNvSpPr>
            <a:spLocks noGrp="1"/>
          </p:cNvSpPr>
          <p:nvPr>
            <p:ph type="sldNum" sz="quarter" idx="12"/>
          </p:nvPr>
        </p:nvSpPr>
        <p:spPr/>
        <p:txBody>
          <a:bodyPr/>
          <a:lstStyle/>
          <a:p>
            <a:fld id="{A7C66B45-DA25-4B9F-9A59-D1DE67DFCE67}" type="slidenum">
              <a:rPr lang="fr-CA" smtClean="0"/>
              <a:t>‹N°›</a:t>
            </a:fld>
            <a:endParaRPr lang="fr-CA"/>
          </a:p>
        </p:txBody>
      </p:sp>
    </p:spTree>
    <p:extLst>
      <p:ext uri="{BB962C8B-B14F-4D97-AF65-F5344CB8AC3E}">
        <p14:creationId xmlns:p14="http://schemas.microsoft.com/office/powerpoint/2010/main" val="4277990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A3FDB-9CF0-9049-9642-294687D95DC9}"/>
              </a:ext>
            </a:extLst>
          </p:cNvPr>
          <p:cNvSpPr txBox="1"/>
          <p:nvPr userDrawn="1"/>
        </p:nvSpPr>
        <p:spPr>
          <a:xfrm>
            <a:off x="1828800" y="650837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74419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Hors-Piste Blu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A3FDB-9CF0-9049-9642-294687D95DC9}"/>
              </a:ext>
            </a:extLst>
          </p:cNvPr>
          <p:cNvSpPr txBox="1"/>
          <p:nvPr userDrawn="1"/>
        </p:nvSpPr>
        <p:spPr>
          <a:xfrm>
            <a:off x="1828800" y="6508376"/>
            <a:ext cx="184731"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DEBD4C8A-85D4-5043-BEF5-8A2D534C729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6039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Hors-Piste Grey">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A3FDB-9CF0-9049-9642-294687D95DC9}"/>
              </a:ext>
            </a:extLst>
          </p:cNvPr>
          <p:cNvSpPr txBox="1"/>
          <p:nvPr userDrawn="1"/>
        </p:nvSpPr>
        <p:spPr>
          <a:xfrm>
            <a:off x="1828800" y="6508376"/>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71CB74A4-2C42-A648-AD03-05EBBB84E88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66282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Hors-Piste Dark Blue ">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A3FDB-9CF0-9049-9642-294687D95DC9}"/>
              </a:ext>
            </a:extLst>
          </p:cNvPr>
          <p:cNvSpPr txBox="1"/>
          <p:nvPr userDrawn="1"/>
        </p:nvSpPr>
        <p:spPr>
          <a:xfrm>
            <a:off x="1828800" y="6508376"/>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827E675E-53CF-3A44-9759-13DD1BEF3E3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0954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2743730"/>
            <a:ext cx="9144000" cy="1370539"/>
          </a:xfrm>
        </p:spPr>
        <p:txBody>
          <a:bodyPr/>
          <a:lstStyle>
            <a:lvl1pPr algn="ctr">
              <a:defRPr>
                <a:solidFill>
                  <a:srgbClr val="2F5CEE"/>
                </a:solidFill>
              </a:defRPr>
            </a:lvl1pPr>
          </a:lstStyle>
          <a:p>
            <a:r>
              <a:rPr lang="en-US" err="1"/>
              <a:t>Titre</a:t>
            </a:r>
            <a:endParaRPr lang="en-US"/>
          </a:p>
        </p:txBody>
      </p:sp>
    </p:spTree>
    <p:extLst>
      <p:ext uri="{BB962C8B-B14F-4D97-AF65-F5344CB8AC3E}">
        <p14:creationId xmlns:p14="http://schemas.microsoft.com/office/powerpoint/2010/main" val="2155334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Text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2AF0B2-0154-4249-9B24-EC39A7749F5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2743730"/>
            <a:ext cx="9144000" cy="1370539"/>
          </a:xfrm>
        </p:spPr>
        <p:txBody>
          <a:bodyPr/>
          <a:lstStyle>
            <a:lvl1pPr algn="ctr">
              <a:defRPr>
                <a:solidFill>
                  <a:srgbClr val="2F5CEE"/>
                </a:solidFill>
              </a:defRPr>
            </a:lvl1pPr>
          </a:lstStyle>
          <a:p>
            <a:r>
              <a:rPr lang="en-US" err="1"/>
              <a:t>Titre</a:t>
            </a:r>
            <a:endParaRPr lang="en-US"/>
          </a:p>
        </p:txBody>
      </p:sp>
    </p:spTree>
    <p:extLst>
      <p:ext uri="{BB962C8B-B14F-4D97-AF65-F5344CB8AC3E}">
        <p14:creationId xmlns:p14="http://schemas.microsoft.com/office/powerpoint/2010/main" val="198314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_Texture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0C9A2-DBB8-A240-AAC3-53022231D0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2743730"/>
            <a:ext cx="9144000" cy="1370539"/>
          </a:xfrm>
        </p:spPr>
        <p:txBody>
          <a:bodyPr/>
          <a:lstStyle>
            <a:lvl1pPr algn="ctr">
              <a:defRPr>
                <a:solidFill>
                  <a:schemeClr val="bg1"/>
                </a:solidFill>
              </a:defRPr>
            </a:lvl1pPr>
          </a:lstStyle>
          <a:p>
            <a:r>
              <a:rPr lang="en-US" err="1"/>
              <a:t>Titre</a:t>
            </a:r>
            <a:endParaRPr lang="en-US"/>
          </a:p>
        </p:txBody>
      </p:sp>
    </p:spTree>
    <p:extLst>
      <p:ext uri="{BB962C8B-B14F-4D97-AF65-F5344CB8AC3E}">
        <p14:creationId xmlns:p14="http://schemas.microsoft.com/office/powerpoint/2010/main" val="2127285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Subtitle Slide with logo">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3047999"/>
            <a:ext cx="9144000" cy="1370539"/>
          </a:xfrm>
        </p:spPr>
        <p:txBody>
          <a:bodyPr/>
          <a:lstStyle>
            <a:lvl1pPr algn="ctr">
              <a:defRPr>
                <a:solidFill>
                  <a:srgbClr val="2F5CEE"/>
                </a:solidFill>
              </a:defRPr>
            </a:lvl1pPr>
          </a:lstStyle>
          <a:p>
            <a:r>
              <a:rPr lang="en-US" err="1"/>
              <a:t>Titre</a:t>
            </a:r>
            <a:endParaRPr lang="en-US"/>
          </a:p>
        </p:txBody>
      </p:sp>
      <p:sp>
        <p:nvSpPr>
          <p:cNvPr id="13" name="Subtitle 10">
            <a:extLst>
              <a:ext uri="{FF2B5EF4-FFF2-40B4-BE49-F238E27FC236}">
                <a16:creationId xmlns:a16="http://schemas.microsoft.com/office/drawing/2014/main" id="{934C526F-40A6-4E46-A1FD-8E436BB6826C}"/>
              </a:ext>
            </a:extLst>
          </p:cNvPr>
          <p:cNvSpPr>
            <a:spLocks noGrp="1"/>
          </p:cNvSpPr>
          <p:nvPr>
            <p:ph type="subTitle" idx="1" hasCustomPrompt="1"/>
          </p:nvPr>
        </p:nvSpPr>
        <p:spPr>
          <a:xfrm>
            <a:off x="1524000" y="4480538"/>
            <a:ext cx="9144000" cy="1655762"/>
          </a:xfrm>
        </p:spPr>
        <p:txBody>
          <a:bodyPr/>
          <a:lstStyle>
            <a:lvl1pPr marL="0" indent="0" algn="ctr">
              <a:buNone/>
              <a:defRPr>
                <a:solidFill>
                  <a:srgbClr val="2F5CEE"/>
                </a:solidFill>
              </a:defRPr>
            </a:lvl1pPr>
          </a:lstStyle>
          <a:p>
            <a:r>
              <a:rPr lang="en-US"/>
              <a:t>Sous-</a:t>
            </a:r>
            <a:r>
              <a:rPr lang="en-US" err="1"/>
              <a:t>titre</a:t>
            </a:r>
            <a:endParaRPr lang="en-US"/>
          </a:p>
        </p:txBody>
      </p:sp>
      <p:pic>
        <p:nvPicPr>
          <p:cNvPr id="14" name="Graphic 13">
            <a:extLst>
              <a:ext uri="{FF2B5EF4-FFF2-40B4-BE49-F238E27FC236}">
                <a16:creationId xmlns:a16="http://schemas.microsoft.com/office/drawing/2014/main" id="{EB70A0C8-9413-CD4F-AE8B-7E4846CAC6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32348" y="1410055"/>
            <a:ext cx="4927304" cy="2153414"/>
          </a:xfrm>
          <a:prstGeom prst="rect">
            <a:avLst/>
          </a:prstGeom>
        </p:spPr>
      </p:pic>
    </p:spTree>
    <p:extLst>
      <p:ext uri="{BB962C8B-B14F-4D97-AF65-F5344CB8AC3E}">
        <p14:creationId xmlns:p14="http://schemas.microsoft.com/office/powerpoint/2010/main" val="265420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3A1F4-E589-0DCE-8EA1-1DE0D6123DD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FE337B60-CD38-CF64-6A86-DAB55FBA796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7C01A0E7-97D0-4EFD-6086-55B461646AF1}"/>
              </a:ext>
            </a:extLst>
          </p:cNvPr>
          <p:cNvSpPr>
            <a:spLocks noGrp="1"/>
          </p:cNvSpPr>
          <p:nvPr>
            <p:ph type="dt" sz="half" idx="10"/>
          </p:nvPr>
        </p:nvSpPr>
        <p:spPr/>
        <p:txBody>
          <a:bodyPr/>
          <a:lstStyle/>
          <a:p>
            <a:fld id="{CAA28B2C-16A2-4406-B957-D8FF086DBD01}" type="datetimeFigureOut">
              <a:rPr lang="fr-CA" smtClean="0"/>
              <a:t>2025-08-25</a:t>
            </a:fld>
            <a:endParaRPr lang="fr-CA"/>
          </a:p>
        </p:txBody>
      </p:sp>
      <p:sp>
        <p:nvSpPr>
          <p:cNvPr id="5" name="Espace réservé du pied de page 4">
            <a:extLst>
              <a:ext uri="{FF2B5EF4-FFF2-40B4-BE49-F238E27FC236}">
                <a16:creationId xmlns:a16="http://schemas.microsoft.com/office/drawing/2014/main" id="{C44DEE17-0501-D628-08A1-EADC031627F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4199CA6-E2D0-7458-D122-4F5BCD10D50B}"/>
              </a:ext>
            </a:extLst>
          </p:cNvPr>
          <p:cNvSpPr>
            <a:spLocks noGrp="1"/>
          </p:cNvSpPr>
          <p:nvPr>
            <p:ph type="sldNum" sz="quarter" idx="12"/>
          </p:nvPr>
        </p:nvSpPr>
        <p:spPr/>
        <p:txBody>
          <a:bodyPr/>
          <a:lstStyle/>
          <a:p>
            <a:fld id="{A7C66B45-DA25-4B9F-9A59-D1DE67DFCE67}" type="slidenum">
              <a:rPr lang="fr-CA" smtClean="0"/>
              <a:t>‹N°›</a:t>
            </a:fld>
            <a:endParaRPr lang="fr-CA"/>
          </a:p>
        </p:txBody>
      </p:sp>
    </p:spTree>
    <p:extLst>
      <p:ext uri="{BB962C8B-B14F-4D97-AF65-F5344CB8AC3E}">
        <p14:creationId xmlns:p14="http://schemas.microsoft.com/office/powerpoint/2010/main" val="3029239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ubtitle Slide_Texture +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782C3E-D7DE-3E41-B8E1-63CA6DF620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3047999"/>
            <a:ext cx="9144000" cy="1370539"/>
          </a:xfrm>
        </p:spPr>
        <p:txBody>
          <a:bodyPr/>
          <a:lstStyle>
            <a:lvl1pPr algn="ctr">
              <a:defRPr>
                <a:solidFill>
                  <a:srgbClr val="2F5CEE"/>
                </a:solidFill>
              </a:defRPr>
            </a:lvl1pPr>
          </a:lstStyle>
          <a:p>
            <a:r>
              <a:rPr lang="en-US" err="1"/>
              <a:t>Titre</a:t>
            </a:r>
            <a:endParaRPr lang="en-US"/>
          </a:p>
        </p:txBody>
      </p:sp>
      <p:sp>
        <p:nvSpPr>
          <p:cNvPr id="13" name="Subtitle 10">
            <a:extLst>
              <a:ext uri="{FF2B5EF4-FFF2-40B4-BE49-F238E27FC236}">
                <a16:creationId xmlns:a16="http://schemas.microsoft.com/office/drawing/2014/main" id="{934C526F-40A6-4E46-A1FD-8E436BB6826C}"/>
              </a:ext>
            </a:extLst>
          </p:cNvPr>
          <p:cNvSpPr>
            <a:spLocks noGrp="1"/>
          </p:cNvSpPr>
          <p:nvPr>
            <p:ph type="subTitle" idx="1" hasCustomPrompt="1"/>
          </p:nvPr>
        </p:nvSpPr>
        <p:spPr>
          <a:xfrm>
            <a:off x="1524000" y="4480538"/>
            <a:ext cx="9144000" cy="1655762"/>
          </a:xfrm>
        </p:spPr>
        <p:txBody>
          <a:bodyPr/>
          <a:lstStyle>
            <a:lvl1pPr marL="0" indent="0" algn="ctr">
              <a:buNone/>
              <a:defRPr>
                <a:solidFill>
                  <a:srgbClr val="2F5CEE"/>
                </a:solidFill>
              </a:defRPr>
            </a:lvl1pPr>
          </a:lstStyle>
          <a:p>
            <a:r>
              <a:rPr lang="en-US"/>
              <a:t>Sous-</a:t>
            </a:r>
            <a:r>
              <a:rPr lang="en-US" err="1"/>
              <a:t>titre</a:t>
            </a:r>
            <a:endParaRPr lang="en-US"/>
          </a:p>
        </p:txBody>
      </p:sp>
      <p:pic>
        <p:nvPicPr>
          <p:cNvPr id="14" name="Graphic 13">
            <a:extLst>
              <a:ext uri="{FF2B5EF4-FFF2-40B4-BE49-F238E27FC236}">
                <a16:creationId xmlns:a16="http://schemas.microsoft.com/office/drawing/2014/main" id="{EB70A0C8-9413-CD4F-AE8B-7E4846CAC6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32348" y="1410055"/>
            <a:ext cx="4927304" cy="2153414"/>
          </a:xfrm>
          <a:prstGeom prst="rect">
            <a:avLst/>
          </a:prstGeom>
        </p:spPr>
      </p:pic>
    </p:spTree>
    <p:extLst>
      <p:ext uri="{BB962C8B-B14F-4D97-AF65-F5344CB8AC3E}">
        <p14:creationId xmlns:p14="http://schemas.microsoft.com/office/powerpoint/2010/main" val="2137461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Slide_Texture Logo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19B891-1C7A-D74D-BCC9-A235ED5CA6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3047999"/>
            <a:ext cx="9144000" cy="1370539"/>
          </a:xfrm>
        </p:spPr>
        <p:txBody>
          <a:bodyPr/>
          <a:lstStyle>
            <a:lvl1pPr algn="ctr">
              <a:defRPr>
                <a:solidFill>
                  <a:schemeClr val="bg1"/>
                </a:solidFill>
              </a:defRPr>
            </a:lvl1pPr>
          </a:lstStyle>
          <a:p>
            <a:r>
              <a:rPr lang="en-US" err="1"/>
              <a:t>Titre</a:t>
            </a:r>
            <a:endParaRPr lang="en-US"/>
          </a:p>
        </p:txBody>
      </p:sp>
      <p:sp>
        <p:nvSpPr>
          <p:cNvPr id="13" name="Subtitle 10">
            <a:extLst>
              <a:ext uri="{FF2B5EF4-FFF2-40B4-BE49-F238E27FC236}">
                <a16:creationId xmlns:a16="http://schemas.microsoft.com/office/drawing/2014/main" id="{934C526F-40A6-4E46-A1FD-8E436BB6826C}"/>
              </a:ext>
            </a:extLst>
          </p:cNvPr>
          <p:cNvSpPr>
            <a:spLocks noGrp="1"/>
          </p:cNvSpPr>
          <p:nvPr>
            <p:ph type="subTitle" idx="1" hasCustomPrompt="1"/>
          </p:nvPr>
        </p:nvSpPr>
        <p:spPr>
          <a:xfrm>
            <a:off x="1524000" y="4480538"/>
            <a:ext cx="9144000" cy="1655762"/>
          </a:xfrm>
        </p:spPr>
        <p:txBody>
          <a:bodyPr/>
          <a:lstStyle>
            <a:lvl1pPr marL="0" indent="0" algn="ctr">
              <a:buNone/>
              <a:defRPr>
                <a:solidFill>
                  <a:schemeClr val="bg1"/>
                </a:solidFill>
              </a:defRPr>
            </a:lvl1pPr>
          </a:lstStyle>
          <a:p>
            <a:r>
              <a:rPr lang="en-US"/>
              <a:t>Sous-</a:t>
            </a:r>
            <a:r>
              <a:rPr lang="en-US" err="1"/>
              <a:t>titre</a:t>
            </a:r>
            <a:endParaRPr lang="en-US"/>
          </a:p>
        </p:txBody>
      </p:sp>
      <p:pic>
        <p:nvPicPr>
          <p:cNvPr id="4" name="Graphic 3">
            <a:extLst>
              <a:ext uri="{FF2B5EF4-FFF2-40B4-BE49-F238E27FC236}">
                <a16:creationId xmlns:a16="http://schemas.microsoft.com/office/drawing/2014/main" id="{5C34DBC7-D519-1449-989F-F8DC4942598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30088" y="1904684"/>
            <a:ext cx="3928449" cy="1162639"/>
          </a:xfrm>
          <a:prstGeom prst="rect">
            <a:avLst/>
          </a:prstGeom>
        </p:spPr>
      </p:pic>
    </p:spTree>
    <p:extLst>
      <p:ext uri="{BB962C8B-B14F-4D97-AF65-F5344CB8AC3E}">
        <p14:creationId xmlns:p14="http://schemas.microsoft.com/office/powerpoint/2010/main" val="3899216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D72870-C2AC-7C4B-9812-81CD991986A3}"/>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5C8588DF-BD35-8846-9B31-C2A7C5396C62}"/>
              </a:ext>
            </a:extLst>
          </p:cNvPr>
          <p:cNvSpPr>
            <a:spLocks noGrp="1"/>
          </p:cNvSpPr>
          <p:nvPr>
            <p:ph type="title"/>
          </p:nvPr>
        </p:nvSpPr>
        <p:spPr>
          <a:xfrm>
            <a:off x="838200" y="365125"/>
            <a:ext cx="10515600" cy="1325563"/>
          </a:xfrm>
          <a:prstGeom prst="rect">
            <a:avLst/>
          </a:prstGeom>
        </p:spPr>
        <p:txBody>
          <a:bodyPr/>
          <a:lstStyle>
            <a:lvl1pPr>
              <a:defRPr>
                <a:solidFill>
                  <a:srgbClr val="2F5CE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989421B-6E69-FC42-A1F3-C32441540FBD}"/>
              </a:ext>
            </a:extLst>
          </p:cNvPr>
          <p:cNvSpPr>
            <a:spLocks noGrp="1"/>
          </p:cNvSpPr>
          <p:nvPr>
            <p:ph idx="1"/>
          </p:nvPr>
        </p:nvSpPr>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D0B862-6F5B-FA40-9B62-F5F43D3DD4C8}"/>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8" name="Graphic 7">
            <a:extLst>
              <a:ext uri="{FF2B5EF4-FFF2-40B4-BE49-F238E27FC236}">
                <a16:creationId xmlns:a16="http://schemas.microsoft.com/office/drawing/2014/main" id="{EBC2B0EE-2389-1B46-81D4-383338BE26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2901554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C24290-9982-DB42-BFFB-8B8382E30450}"/>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3" name="Content Placeholder 2">
            <a:extLst>
              <a:ext uri="{FF2B5EF4-FFF2-40B4-BE49-F238E27FC236}">
                <a16:creationId xmlns:a16="http://schemas.microsoft.com/office/drawing/2014/main" id="{F989421B-6E69-FC42-A1F3-C32441540FBD}"/>
              </a:ext>
            </a:extLst>
          </p:cNvPr>
          <p:cNvSpPr>
            <a:spLocks noGrp="1"/>
          </p:cNvSpPr>
          <p:nvPr>
            <p:ph idx="1"/>
          </p:nvPr>
        </p:nvSpPr>
        <p:spPr>
          <a:xfrm>
            <a:off x="838200" y="365125"/>
            <a:ext cx="10515600" cy="5814426"/>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D0B862-6F5B-FA40-9B62-F5F43D3DD4C8}"/>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7" name="Graphic 6">
            <a:extLst>
              <a:ext uri="{FF2B5EF4-FFF2-40B4-BE49-F238E27FC236}">
                <a16:creationId xmlns:a16="http://schemas.microsoft.com/office/drawing/2014/main" id="{2F19B03C-C66B-D743-AED5-B138F080BC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4280876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85A72D-F956-044F-B0BD-A9E641899508}"/>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9B285319-A7C3-EA45-AD01-2C8B65D4C060}"/>
              </a:ext>
            </a:extLst>
          </p:cNvPr>
          <p:cNvSpPr>
            <a:spLocks noGrp="1"/>
          </p:cNvSpPr>
          <p:nvPr>
            <p:ph type="title"/>
          </p:nvPr>
        </p:nvSpPr>
        <p:spPr>
          <a:xfrm>
            <a:off x="838200" y="365125"/>
            <a:ext cx="10515600" cy="1325563"/>
          </a:xfrm>
          <a:prstGeom prst="rect">
            <a:avLst/>
          </a:prstGeom>
        </p:spPr>
        <p:txBody>
          <a:bodyPr/>
          <a:lstStyle>
            <a:lvl1pPr>
              <a:defRPr>
                <a:solidFill>
                  <a:srgbClr val="2F5CE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5AC1C5F-A19C-3B45-BE97-957BF8DD3582}"/>
              </a:ext>
            </a:extLst>
          </p:cNvPr>
          <p:cNvSpPr>
            <a:spLocks noGrp="1"/>
          </p:cNvSpPr>
          <p:nvPr>
            <p:ph sz="half" idx="1"/>
          </p:nvPr>
        </p:nvSpPr>
        <p:spPr>
          <a:xfrm>
            <a:off x="838200" y="1825625"/>
            <a:ext cx="5181600" cy="4351338"/>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4F8A80-DECD-0249-97F5-F9550D514CE0}"/>
              </a:ext>
            </a:extLst>
          </p:cNvPr>
          <p:cNvSpPr>
            <a:spLocks noGrp="1"/>
          </p:cNvSpPr>
          <p:nvPr>
            <p:ph sz="half" idx="2"/>
          </p:nvPr>
        </p:nvSpPr>
        <p:spPr>
          <a:xfrm>
            <a:off x="6172200" y="1825625"/>
            <a:ext cx="5181600" cy="4351338"/>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A8975772-7C50-BB42-8109-39AFFD42512C}"/>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8" name="Graphic 7">
            <a:extLst>
              <a:ext uri="{FF2B5EF4-FFF2-40B4-BE49-F238E27FC236}">
                <a16:creationId xmlns:a16="http://schemas.microsoft.com/office/drawing/2014/main" id="{7873877F-8937-5547-8917-ACFFAB4761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1284963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AA7A55-9C27-A043-9FD2-63CFC2A6B4FB}"/>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3" name="Content Placeholder 2">
            <a:extLst>
              <a:ext uri="{FF2B5EF4-FFF2-40B4-BE49-F238E27FC236}">
                <a16:creationId xmlns:a16="http://schemas.microsoft.com/office/drawing/2014/main" id="{85AC1C5F-A19C-3B45-BE97-957BF8DD3582}"/>
              </a:ext>
            </a:extLst>
          </p:cNvPr>
          <p:cNvSpPr>
            <a:spLocks noGrp="1"/>
          </p:cNvSpPr>
          <p:nvPr>
            <p:ph sz="half" idx="1"/>
          </p:nvPr>
        </p:nvSpPr>
        <p:spPr>
          <a:xfrm>
            <a:off x="838200" y="365125"/>
            <a:ext cx="5181600" cy="5811838"/>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4F8A80-DECD-0249-97F5-F9550D514CE0}"/>
              </a:ext>
            </a:extLst>
          </p:cNvPr>
          <p:cNvSpPr>
            <a:spLocks noGrp="1"/>
          </p:cNvSpPr>
          <p:nvPr>
            <p:ph sz="half" idx="2"/>
          </p:nvPr>
        </p:nvSpPr>
        <p:spPr>
          <a:xfrm>
            <a:off x="6172200" y="365125"/>
            <a:ext cx="5181600" cy="5811838"/>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A8975772-7C50-BB42-8109-39AFFD42512C}"/>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7" name="Graphic 6">
            <a:extLst>
              <a:ext uri="{FF2B5EF4-FFF2-40B4-BE49-F238E27FC236}">
                <a16:creationId xmlns:a16="http://schemas.microsoft.com/office/drawing/2014/main" id="{8F93F22D-DDC2-AB45-89FE-8F96906B031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926782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73CE6B-6AB0-E749-A595-F3A55AB75C05}"/>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F8BF77FF-B294-EE41-9900-3A32826F5B1A}"/>
              </a:ext>
            </a:extLst>
          </p:cNvPr>
          <p:cNvSpPr>
            <a:spLocks noGrp="1"/>
          </p:cNvSpPr>
          <p:nvPr>
            <p:ph type="title"/>
          </p:nvPr>
        </p:nvSpPr>
        <p:spPr>
          <a:xfrm>
            <a:off x="838200" y="365125"/>
            <a:ext cx="10515600" cy="1325563"/>
          </a:xfrm>
          <a:prstGeom prst="rect">
            <a:avLst/>
          </a:prstGeom>
        </p:spPr>
        <p:txBody>
          <a:bodyPr/>
          <a:lstStyle>
            <a:lvl1pPr>
              <a:defRPr>
                <a:solidFill>
                  <a:srgbClr val="2F5CEE"/>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EA849B4A-93D8-684A-995C-13C182A03F72}"/>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9" name="Graphic 8">
            <a:extLst>
              <a:ext uri="{FF2B5EF4-FFF2-40B4-BE49-F238E27FC236}">
                <a16:creationId xmlns:a16="http://schemas.microsoft.com/office/drawing/2014/main" id="{8BD6FF40-F170-4440-ABB6-0546061682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2032564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E3F394-E717-8342-AD82-C4A0A1E4EFA5}"/>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F5E787EC-D76A-9141-9C42-B6EBA1F8E299}"/>
              </a:ext>
            </a:extLst>
          </p:cNvPr>
          <p:cNvSpPr>
            <a:spLocks noGrp="1"/>
          </p:cNvSpPr>
          <p:nvPr>
            <p:ph type="title"/>
          </p:nvPr>
        </p:nvSpPr>
        <p:spPr>
          <a:xfrm>
            <a:off x="839788" y="365125"/>
            <a:ext cx="3932237" cy="1692275"/>
          </a:xfrm>
          <a:prstGeom prst="rect">
            <a:avLst/>
          </a:prstGeom>
        </p:spPr>
        <p:txBody>
          <a:bodyPr anchor="b">
            <a:noAutofit/>
          </a:bodyPr>
          <a:lstStyle>
            <a:lvl1pPr>
              <a:defRPr sz="4400">
                <a:solidFill>
                  <a:srgbClr val="2F5CEE"/>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CFEEDE9-40E3-CF4A-8D98-406F56B9897B}"/>
              </a:ext>
            </a:extLst>
          </p:cNvPr>
          <p:cNvSpPr>
            <a:spLocks noGrp="1"/>
          </p:cNvSpPr>
          <p:nvPr>
            <p:ph type="pic" idx="1"/>
          </p:nvPr>
        </p:nvSpPr>
        <p:spPr>
          <a:xfrm>
            <a:off x="5183188" y="365125"/>
            <a:ext cx="6172200"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DF323A-7EAB-404C-9F38-1945F1356B0C}"/>
              </a:ext>
            </a:extLst>
          </p:cNvPr>
          <p:cNvSpPr>
            <a:spLocks noGrp="1"/>
          </p:cNvSpPr>
          <p:nvPr>
            <p:ph type="body" sz="half" idx="2"/>
          </p:nvPr>
        </p:nvSpPr>
        <p:spPr>
          <a:xfrm>
            <a:off x="839788" y="2057400"/>
            <a:ext cx="3932237" cy="3811588"/>
          </a:xfrm>
        </p:spPr>
        <p:txBody>
          <a:bodyPr>
            <a:normAutofit/>
          </a:bodyPr>
          <a:lstStyle>
            <a:lvl1pPr marL="0" indent="0">
              <a:buNone/>
              <a:defRPr sz="2800">
                <a:solidFill>
                  <a:srgbClr val="2F5CE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2D221063-8204-3746-A2CB-F6F7C4043DF1}"/>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8" name="Graphic 7">
            <a:extLst>
              <a:ext uri="{FF2B5EF4-FFF2-40B4-BE49-F238E27FC236}">
                <a16:creationId xmlns:a16="http://schemas.microsoft.com/office/drawing/2014/main" id="{C41F2A76-EA04-3641-AF52-880551056A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1232313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Inve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E3F394-E717-8342-AD82-C4A0A1E4EFA5}"/>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F5E787EC-D76A-9141-9C42-B6EBA1F8E299}"/>
              </a:ext>
            </a:extLst>
          </p:cNvPr>
          <p:cNvSpPr>
            <a:spLocks noGrp="1"/>
          </p:cNvSpPr>
          <p:nvPr>
            <p:ph type="title"/>
          </p:nvPr>
        </p:nvSpPr>
        <p:spPr>
          <a:xfrm>
            <a:off x="7421563" y="365125"/>
            <a:ext cx="3932237" cy="1692275"/>
          </a:xfrm>
          <a:prstGeom prst="rect">
            <a:avLst/>
          </a:prstGeom>
        </p:spPr>
        <p:txBody>
          <a:bodyPr anchor="b">
            <a:noAutofit/>
          </a:bodyPr>
          <a:lstStyle>
            <a:lvl1pPr>
              <a:defRPr sz="4400">
                <a:solidFill>
                  <a:srgbClr val="2F5CEE"/>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CFEEDE9-40E3-CF4A-8D98-406F56B9897B}"/>
              </a:ext>
            </a:extLst>
          </p:cNvPr>
          <p:cNvSpPr>
            <a:spLocks noGrp="1"/>
          </p:cNvSpPr>
          <p:nvPr>
            <p:ph type="pic" idx="1"/>
          </p:nvPr>
        </p:nvSpPr>
        <p:spPr>
          <a:xfrm>
            <a:off x="838200" y="365125"/>
            <a:ext cx="6172200"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DF323A-7EAB-404C-9F38-1945F1356B0C}"/>
              </a:ext>
            </a:extLst>
          </p:cNvPr>
          <p:cNvSpPr>
            <a:spLocks noGrp="1"/>
          </p:cNvSpPr>
          <p:nvPr>
            <p:ph type="body" sz="half" idx="2"/>
          </p:nvPr>
        </p:nvSpPr>
        <p:spPr>
          <a:xfrm>
            <a:off x="7421563" y="2057400"/>
            <a:ext cx="3932237" cy="3811588"/>
          </a:xfrm>
        </p:spPr>
        <p:txBody>
          <a:bodyPr>
            <a:normAutofit/>
          </a:bodyPr>
          <a:lstStyle>
            <a:lvl1pPr marL="0" indent="0">
              <a:buNone/>
              <a:defRPr sz="2800">
                <a:solidFill>
                  <a:srgbClr val="2F5CE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2D221063-8204-3746-A2CB-F6F7C4043DF1}"/>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8" name="Graphic 7">
            <a:extLst>
              <a:ext uri="{FF2B5EF4-FFF2-40B4-BE49-F238E27FC236}">
                <a16:creationId xmlns:a16="http://schemas.microsoft.com/office/drawing/2014/main" id="{17AD42B7-E6AB-7249-90D5-3008A01A4C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212229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and tex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7DD380-F20F-4946-BFF5-C7DA90F98D62}"/>
              </a:ext>
            </a:extLst>
          </p:cNvPr>
          <p:cNvPicPr>
            <a:picLocks noChangeAspect="1"/>
          </p:cNvPicPr>
          <p:nvPr userDrawn="1"/>
        </p:nvPicPr>
        <p:blipFill rotWithShape="1">
          <a:blip r:embed="rId2"/>
          <a:srcRect l="13478" r="57147"/>
          <a:stretch/>
        </p:blipFill>
        <p:spPr>
          <a:xfrm>
            <a:off x="8610600" y="0"/>
            <a:ext cx="3581400" cy="6858000"/>
          </a:xfrm>
          <a:prstGeom prst="rect">
            <a:avLst/>
          </a:prstGeom>
        </p:spPr>
      </p:pic>
      <p:sp>
        <p:nvSpPr>
          <p:cNvPr id="9" name="Slide Number Placeholder 5">
            <a:extLst>
              <a:ext uri="{FF2B5EF4-FFF2-40B4-BE49-F238E27FC236}">
                <a16:creationId xmlns:a16="http://schemas.microsoft.com/office/drawing/2014/main" id="{2D221063-8204-3746-A2CB-F6F7C4043DF1}"/>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sp>
        <p:nvSpPr>
          <p:cNvPr id="11" name="Title 1">
            <a:extLst>
              <a:ext uri="{FF2B5EF4-FFF2-40B4-BE49-F238E27FC236}">
                <a16:creationId xmlns:a16="http://schemas.microsoft.com/office/drawing/2014/main" id="{7A8B648A-BC6E-6244-AF71-D5F71382EE5A}"/>
              </a:ext>
            </a:extLst>
          </p:cNvPr>
          <p:cNvSpPr>
            <a:spLocks noGrp="1"/>
          </p:cNvSpPr>
          <p:nvPr>
            <p:ph type="title"/>
          </p:nvPr>
        </p:nvSpPr>
        <p:spPr>
          <a:xfrm>
            <a:off x="839788" y="365125"/>
            <a:ext cx="3932237" cy="1692275"/>
          </a:xfrm>
          <a:prstGeom prst="rect">
            <a:avLst/>
          </a:prstGeom>
        </p:spPr>
        <p:txBody>
          <a:bodyPr anchor="b">
            <a:noAutofit/>
          </a:bodyPr>
          <a:lstStyle>
            <a:lvl1pPr>
              <a:defRPr sz="4400">
                <a:solidFill>
                  <a:srgbClr val="2F5CEE"/>
                </a:solidFill>
              </a:defRPr>
            </a:lvl1pPr>
          </a:lstStyle>
          <a:p>
            <a:r>
              <a:rPr lang="en-US"/>
              <a:t>Click to edit Master title style</a:t>
            </a:r>
          </a:p>
        </p:txBody>
      </p:sp>
      <p:sp>
        <p:nvSpPr>
          <p:cNvPr id="12" name="Picture Placeholder 2">
            <a:extLst>
              <a:ext uri="{FF2B5EF4-FFF2-40B4-BE49-F238E27FC236}">
                <a16:creationId xmlns:a16="http://schemas.microsoft.com/office/drawing/2014/main" id="{3691ED78-3374-214F-943A-7CDC74DAA0D5}"/>
              </a:ext>
            </a:extLst>
          </p:cNvPr>
          <p:cNvSpPr>
            <a:spLocks noGrp="1"/>
          </p:cNvSpPr>
          <p:nvPr>
            <p:ph type="pic" idx="1"/>
          </p:nvPr>
        </p:nvSpPr>
        <p:spPr>
          <a:xfrm>
            <a:off x="5183188" y="365125"/>
            <a:ext cx="6172200"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Text Placeholder 3">
            <a:extLst>
              <a:ext uri="{FF2B5EF4-FFF2-40B4-BE49-F238E27FC236}">
                <a16:creationId xmlns:a16="http://schemas.microsoft.com/office/drawing/2014/main" id="{D77B82B2-A85F-0345-970F-0FA817B986F5}"/>
              </a:ext>
            </a:extLst>
          </p:cNvPr>
          <p:cNvSpPr>
            <a:spLocks noGrp="1"/>
          </p:cNvSpPr>
          <p:nvPr>
            <p:ph type="body" sz="half" idx="2"/>
          </p:nvPr>
        </p:nvSpPr>
        <p:spPr>
          <a:xfrm>
            <a:off x="839788" y="2057400"/>
            <a:ext cx="3932237" cy="3811588"/>
          </a:xfrm>
        </p:spPr>
        <p:txBody>
          <a:bodyPr>
            <a:normAutofit/>
          </a:bodyPr>
          <a:lstStyle>
            <a:lvl1pPr marL="0" indent="0">
              <a:buNone/>
              <a:defRPr sz="2800">
                <a:solidFill>
                  <a:srgbClr val="2F5CE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DB87729E-993A-294A-BBB8-F6D1D38D02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38396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7B99C-DFE7-A172-9850-74633B6DC69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78AFE38A-56B5-E6FF-EBDA-336AFB6F00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2028192-F572-CCD3-56A2-936C42279B22}"/>
              </a:ext>
            </a:extLst>
          </p:cNvPr>
          <p:cNvSpPr>
            <a:spLocks noGrp="1"/>
          </p:cNvSpPr>
          <p:nvPr>
            <p:ph type="dt" sz="half" idx="10"/>
          </p:nvPr>
        </p:nvSpPr>
        <p:spPr/>
        <p:txBody>
          <a:bodyPr/>
          <a:lstStyle/>
          <a:p>
            <a:fld id="{CAA28B2C-16A2-4406-B957-D8FF086DBD01}" type="datetimeFigureOut">
              <a:rPr lang="fr-CA" smtClean="0"/>
              <a:t>2025-08-25</a:t>
            </a:fld>
            <a:endParaRPr lang="fr-CA"/>
          </a:p>
        </p:txBody>
      </p:sp>
      <p:sp>
        <p:nvSpPr>
          <p:cNvPr id="5" name="Espace réservé du pied de page 4">
            <a:extLst>
              <a:ext uri="{FF2B5EF4-FFF2-40B4-BE49-F238E27FC236}">
                <a16:creationId xmlns:a16="http://schemas.microsoft.com/office/drawing/2014/main" id="{56305B12-69E8-CCC2-8687-F4075E8B1F5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8F694D1-890D-B9F8-6720-F84FBB74F8C1}"/>
              </a:ext>
            </a:extLst>
          </p:cNvPr>
          <p:cNvSpPr>
            <a:spLocks noGrp="1"/>
          </p:cNvSpPr>
          <p:nvPr>
            <p:ph type="sldNum" sz="quarter" idx="12"/>
          </p:nvPr>
        </p:nvSpPr>
        <p:spPr/>
        <p:txBody>
          <a:bodyPr/>
          <a:lstStyle/>
          <a:p>
            <a:fld id="{A7C66B45-DA25-4B9F-9A59-D1DE67DFCE67}" type="slidenum">
              <a:rPr lang="fr-CA" smtClean="0"/>
              <a:t>‹N°›</a:t>
            </a:fld>
            <a:endParaRPr lang="fr-CA"/>
          </a:p>
        </p:txBody>
      </p:sp>
    </p:spTree>
    <p:extLst>
      <p:ext uri="{BB962C8B-B14F-4D97-AF65-F5344CB8AC3E}">
        <p14:creationId xmlns:p14="http://schemas.microsoft.com/office/powerpoint/2010/main" val="338597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texture inver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7DD380-F20F-4946-BFF5-C7DA90F98D62}"/>
              </a:ext>
            </a:extLst>
          </p:cNvPr>
          <p:cNvPicPr>
            <a:picLocks noChangeAspect="1"/>
          </p:cNvPicPr>
          <p:nvPr userDrawn="1"/>
        </p:nvPicPr>
        <p:blipFill rotWithShape="1">
          <a:blip r:embed="rId2"/>
          <a:srcRect l="13478" r="57147"/>
          <a:stretch/>
        </p:blipFill>
        <p:spPr>
          <a:xfrm>
            <a:off x="1" y="0"/>
            <a:ext cx="3581400" cy="6858000"/>
          </a:xfrm>
          <a:prstGeom prst="rect">
            <a:avLst/>
          </a:prstGeom>
        </p:spPr>
      </p:pic>
      <p:sp>
        <p:nvSpPr>
          <p:cNvPr id="9" name="Slide Number Placeholder 5">
            <a:extLst>
              <a:ext uri="{FF2B5EF4-FFF2-40B4-BE49-F238E27FC236}">
                <a16:creationId xmlns:a16="http://schemas.microsoft.com/office/drawing/2014/main" id="{2D221063-8204-3746-A2CB-F6F7C4043DF1}"/>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sp>
        <p:nvSpPr>
          <p:cNvPr id="11" name="Title 1">
            <a:extLst>
              <a:ext uri="{FF2B5EF4-FFF2-40B4-BE49-F238E27FC236}">
                <a16:creationId xmlns:a16="http://schemas.microsoft.com/office/drawing/2014/main" id="{7A8B648A-BC6E-6244-AF71-D5F71382EE5A}"/>
              </a:ext>
            </a:extLst>
          </p:cNvPr>
          <p:cNvSpPr>
            <a:spLocks noGrp="1"/>
          </p:cNvSpPr>
          <p:nvPr>
            <p:ph type="title"/>
          </p:nvPr>
        </p:nvSpPr>
        <p:spPr>
          <a:xfrm>
            <a:off x="7421563" y="365125"/>
            <a:ext cx="3932237" cy="1692275"/>
          </a:xfrm>
          <a:prstGeom prst="rect">
            <a:avLst/>
          </a:prstGeom>
        </p:spPr>
        <p:txBody>
          <a:bodyPr anchor="b">
            <a:noAutofit/>
          </a:bodyPr>
          <a:lstStyle>
            <a:lvl1pPr>
              <a:defRPr sz="4400">
                <a:solidFill>
                  <a:srgbClr val="2F5CEE"/>
                </a:solidFill>
              </a:defRPr>
            </a:lvl1pPr>
          </a:lstStyle>
          <a:p>
            <a:r>
              <a:rPr lang="en-US"/>
              <a:t>Click to edit Master title style</a:t>
            </a:r>
          </a:p>
        </p:txBody>
      </p:sp>
      <p:sp>
        <p:nvSpPr>
          <p:cNvPr id="12" name="Picture Placeholder 2">
            <a:extLst>
              <a:ext uri="{FF2B5EF4-FFF2-40B4-BE49-F238E27FC236}">
                <a16:creationId xmlns:a16="http://schemas.microsoft.com/office/drawing/2014/main" id="{3691ED78-3374-214F-943A-7CDC74DAA0D5}"/>
              </a:ext>
            </a:extLst>
          </p:cNvPr>
          <p:cNvSpPr>
            <a:spLocks noGrp="1"/>
          </p:cNvSpPr>
          <p:nvPr>
            <p:ph type="pic" idx="1"/>
          </p:nvPr>
        </p:nvSpPr>
        <p:spPr>
          <a:xfrm>
            <a:off x="838200" y="365125"/>
            <a:ext cx="6172200"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Text Placeholder 3">
            <a:extLst>
              <a:ext uri="{FF2B5EF4-FFF2-40B4-BE49-F238E27FC236}">
                <a16:creationId xmlns:a16="http://schemas.microsoft.com/office/drawing/2014/main" id="{D77B82B2-A85F-0345-970F-0FA817B986F5}"/>
              </a:ext>
            </a:extLst>
          </p:cNvPr>
          <p:cNvSpPr>
            <a:spLocks noGrp="1"/>
          </p:cNvSpPr>
          <p:nvPr>
            <p:ph type="body" sz="half" idx="2"/>
          </p:nvPr>
        </p:nvSpPr>
        <p:spPr>
          <a:xfrm>
            <a:off x="7421563" y="2057400"/>
            <a:ext cx="3932237" cy="3811588"/>
          </a:xfrm>
        </p:spPr>
        <p:txBody>
          <a:bodyPr>
            <a:normAutofit/>
          </a:bodyPr>
          <a:lstStyle>
            <a:lvl1pPr marL="0" indent="0">
              <a:buNone/>
              <a:defRPr sz="2800">
                <a:solidFill>
                  <a:srgbClr val="2F5CE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3E33C66C-D91C-974D-8A92-97E66833040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3225797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Icons">
    <p:spTree>
      <p:nvGrpSpPr>
        <p:cNvPr id="1" name=""/>
        <p:cNvGrpSpPr/>
        <p:nvPr/>
      </p:nvGrpSpPr>
      <p:grpSpPr>
        <a:xfrm>
          <a:off x="0" y="0"/>
          <a:ext cx="0" cy="0"/>
          <a:chOff x="0" y="0"/>
          <a:chExt cx="0" cy="0"/>
        </a:xfrm>
      </p:grpSpPr>
      <p:pic>
        <p:nvPicPr>
          <p:cNvPr id="250" name="Graphic 249">
            <a:extLst>
              <a:ext uri="{FF2B5EF4-FFF2-40B4-BE49-F238E27FC236}">
                <a16:creationId xmlns:a16="http://schemas.microsoft.com/office/drawing/2014/main" id="{4C235A39-4C0A-5C46-A282-E8CFC7991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04129" y="4311366"/>
            <a:ext cx="720000" cy="720000"/>
          </a:xfrm>
          <a:prstGeom prst="rect">
            <a:avLst/>
          </a:prstGeom>
        </p:spPr>
      </p:pic>
      <p:pic>
        <p:nvPicPr>
          <p:cNvPr id="252" name="Graphic 251">
            <a:extLst>
              <a:ext uri="{FF2B5EF4-FFF2-40B4-BE49-F238E27FC236}">
                <a16:creationId xmlns:a16="http://schemas.microsoft.com/office/drawing/2014/main" id="{4503AF7B-36B3-664D-8EF6-DA145CD248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94405" y="4311366"/>
            <a:ext cx="720000" cy="720000"/>
          </a:xfrm>
          <a:prstGeom prst="rect">
            <a:avLst/>
          </a:prstGeom>
        </p:spPr>
      </p:pic>
      <p:pic>
        <p:nvPicPr>
          <p:cNvPr id="254" name="Graphic 253">
            <a:extLst>
              <a:ext uri="{FF2B5EF4-FFF2-40B4-BE49-F238E27FC236}">
                <a16:creationId xmlns:a16="http://schemas.microsoft.com/office/drawing/2014/main" id="{FE660C18-B577-314F-80F6-589EDC4EF7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658177" y="4311366"/>
            <a:ext cx="720000" cy="720000"/>
          </a:xfrm>
          <a:prstGeom prst="rect">
            <a:avLst/>
          </a:prstGeom>
        </p:spPr>
      </p:pic>
      <p:pic>
        <p:nvPicPr>
          <p:cNvPr id="256" name="Graphic 255">
            <a:extLst>
              <a:ext uri="{FF2B5EF4-FFF2-40B4-BE49-F238E27FC236}">
                <a16:creationId xmlns:a16="http://schemas.microsoft.com/office/drawing/2014/main" id="{ACF60A9D-9A27-A447-A681-753735C8BA4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799204" y="4311366"/>
            <a:ext cx="720000" cy="720000"/>
          </a:xfrm>
          <a:prstGeom prst="rect">
            <a:avLst/>
          </a:prstGeom>
        </p:spPr>
      </p:pic>
      <p:pic>
        <p:nvPicPr>
          <p:cNvPr id="258" name="Graphic 257">
            <a:extLst>
              <a:ext uri="{FF2B5EF4-FFF2-40B4-BE49-F238E27FC236}">
                <a16:creationId xmlns:a16="http://schemas.microsoft.com/office/drawing/2014/main" id="{2F4B4CF8-21F7-704C-9582-0DE788BD693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304129" y="3230218"/>
            <a:ext cx="720000" cy="720000"/>
          </a:xfrm>
          <a:prstGeom prst="rect">
            <a:avLst/>
          </a:prstGeom>
        </p:spPr>
      </p:pic>
      <p:pic>
        <p:nvPicPr>
          <p:cNvPr id="260" name="Graphic 259">
            <a:extLst>
              <a:ext uri="{FF2B5EF4-FFF2-40B4-BE49-F238E27FC236}">
                <a16:creationId xmlns:a16="http://schemas.microsoft.com/office/drawing/2014/main" id="{AF66BA95-875E-C541-BFA4-98589FE26A2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81153" y="3230218"/>
            <a:ext cx="720000" cy="720000"/>
          </a:xfrm>
          <a:prstGeom prst="rect">
            <a:avLst/>
          </a:prstGeom>
        </p:spPr>
      </p:pic>
      <p:pic>
        <p:nvPicPr>
          <p:cNvPr id="262" name="Graphic 261">
            <a:extLst>
              <a:ext uri="{FF2B5EF4-FFF2-40B4-BE49-F238E27FC236}">
                <a16:creationId xmlns:a16="http://schemas.microsoft.com/office/drawing/2014/main" id="{783A8F80-503E-B148-8616-8C7220A1DB6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658177" y="3230218"/>
            <a:ext cx="720000" cy="720000"/>
          </a:xfrm>
          <a:prstGeom prst="rect">
            <a:avLst/>
          </a:prstGeom>
        </p:spPr>
      </p:pic>
      <p:pic>
        <p:nvPicPr>
          <p:cNvPr id="264" name="Graphic 263">
            <a:extLst>
              <a:ext uri="{FF2B5EF4-FFF2-40B4-BE49-F238E27FC236}">
                <a16:creationId xmlns:a16="http://schemas.microsoft.com/office/drawing/2014/main" id="{871E8B32-0775-AA4A-94A9-B2A1C629C3F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799204" y="3230218"/>
            <a:ext cx="720000" cy="720000"/>
          </a:xfrm>
          <a:prstGeom prst="rect">
            <a:avLst/>
          </a:prstGeom>
        </p:spPr>
      </p:pic>
      <p:pic>
        <p:nvPicPr>
          <p:cNvPr id="266" name="Graphic 265">
            <a:extLst>
              <a:ext uri="{FF2B5EF4-FFF2-40B4-BE49-F238E27FC236}">
                <a16:creationId xmlns:a16="http://schemas.microsoft.com/office/drawing/2014/main" id="{B7B6931D-FAC8-A944-B91D-314F02A7F7F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799204" y="5392514"/>
            <a:ext cx="720000" cy="720000"/>
          </a:xfrm>
          <a:prstGeom prst="rect">
            <a:avLst/>
          </a:prstGeom>
        </p:spPr>
      </p:pic>
      <p:pic>
        <p:nvPicPr>
          <p:cNvPr id="270" name="Graphic 269">
            <a:extLst>
              <a:ext uri="{FF2B5EF4-FFF2-40B4-BE49-F238E27FC236}">
                <a16:creationId xmlns:a16="http://schemas.microsoft.com/office/drawing/2014/main" id="{A5CB98A2-6538-7743-A938-15A1AE46271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658177" y="5392514"/>
            <a:ext cx="720000" cy="720000"/>
          </a:xfrm>
          <a:prstGeom prst="rect">
            <a:avLst/>
          </a:prstGeom>
        </p:spPr>
      </p:pic>
      <p:pic>
        <p:nvPicPr>
          <p:cNvPr id="272" name="Graphic 271">
            <a:extLst>
              <a:ext uri="{FF2B5EF4-FFF2-40B4-BE49-F238E27FC236}">
                <a16:creationId xmlns:a16="http://schemas.microsoft.com/office/drawing/2014/main" id="{A8529D77-8C54-BC46-849B-25B4EC1AB353}"/>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6481153" y="5356514"/>
            <a:ext cx="720000" cy="720000"/>
          </a:xfrm>
          <a:prstGeom prst="rect">
            <a:avLst/>
          </a:prstGeom>
        </p:spPr>
      </p:pic>
      <p:pic>
        <p:nvPicPr>
          <p:cNvPr id="274" name="Graphic 273">
            <a:extLst>
              <a:ext uri="{FF2B5EF4-FFF2-40B4-BE49-F238E27FC236}">
                <a16:creationId xmlns:a16="http://schemas.microsoft.com/office/drawing/2014/main" id="{40EF11EA-A3F4-0646-87B7-F220550C9FAA}"/>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8304129" y="5392514"/>
            <a:ext cx="720000" cy="720000"/>
          </a:xfrm>
          <a:prstGeom prst="rect">
            <a:avLst/>
          </a:prstGeom>
        </p:spPr>
      </p:pic>
      <p:pic>
        <p:nvPicPr>
          <p:cNvPr id="276" name="Graphic 275">
            <a:extLst>
              <a:ext uri="{FF2B5EF4-FFF2-40B4-BE49-F238E27FC236}">
                <a16:creationId xmlns:a16="http://schemas.microsoft.com/office/drawing/2014/main" id="{CD4119E3-C2C1-EB4B-A25C-8AF07D0B332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971121" y="1267852"/>
            <a:ext cx="1555200" cy="1080000"/>
          </a:xfrm>
          <a:prstGeom prst="rect">
            <a:avLst/>
          </a:prstGeom>
        </p:spPr>
      </p:pic>
      <p:pic>
        <p:nvPicPr>
          <p:cNvPr id="278" name="Graphic 277">
            <a:extLst>
              <a:ext uri="{FF2B5EF4-FFF2-40B4-BE49-F238E27FC236}">
                <a16:creationId xmlns:a16="http://schemas.microsoft.com/office/drawing/2014/main" id="{9BE3D580-2065-9746-9B71-926D77A3E085}"/>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7222440" y="1267852"/>
            <a:ext cx="1080000" cy="1080000"/>
          </a:xfrm>
          <a:prstGeom prst="rect">
            <a:avLst/>
          </a:prstGeom>
        </p:spPr>
      </p:pic>
      <p:pic>
        <p:nvPicPr>
          <p:cNvPr id="280" name="Graphic 279">
            <a:extLst>
              <a:ext uri="{FF2B5EF4-FFF2-40B4-BE49-F238E27FC236}">
                <a16:creationId xmlns:a16="http://schemas.microsoft.com/office/drawing/2014/main" id="{6F1D18DF-744F-A841-A3CE-DF8C7FDF0803}"/>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5257759" y="1267852"/>
            <a:ext cx="1296000" cy="1080000"/>
          </a:xfrm>
          <a:prstGeom prst="rect">
            <a:avLst/>
          </a:prstGeom>
        </p:spPr>
      </p:pic>
      <p:pic>
        <p:nvPicPr>
          <p:cNvPr id="282" name="Graphic 281">
            <a:extLst>
              <a:ext uri="{FF2B5EF4-FFF2-40B4-BE49-F238E27FC236}">
                <a16:creationId xmlns:a16="http://schemas.microsoft.com/office/drawing/2014/main" id="{5710505C-A079-C640-8BEB-01AC57FE309C}"/>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3509078" y="1267852"/>
            <a:ext cx="1080000" cy="1080000"/>
          </a:xfrm>
          <a:prstGeom prst="rect">
            <a:avLst/>
          </a:prstGeom>
        </p:spPr>
      </p:pic>
      <p:pic>
        <p:nvPicPr>
          <p:cNvPr id="284" name="Graphic 283">
            <a:extLst>
              <a:ext uri="{FF2B5EF4-FFF2-40B4-BE49-F238E27FC236}">
                <a16:creationId xmlns:a16="http://schemas.microsoft.com/office/drawing/2014/main" id="{0C9A79A9-CE9B-0946-B9E7-354CD0872CB0}"/>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1760397" y="1267852"/>
            <a:ext cx="1080000" cy="1080000"/>
          </a:xfrm>
          <a:prstGeom prst="rect">
            <a:avLst/>
          </a:prstGeom>
        </p:spPr>
      </p:pic>
    </p:spTree>
    <p:extLst>
      <p:ext uri="{BB962C8B-B14F-4D97-AF65-F5344CB8AC3E}">
        <p14:creationId xmlns:p14="http://schemas.microsoft.com/office/powerpoint/2010/main" val="3204190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DFC010-3A83-789C-9AE1-51AFEF760B9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6952648B-451E-F219-31AB-876FBFB66D4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6CAA314D-2741-E218-E331-A9ADE0C6CEF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DED7778F-3446-9220-E263-18DA0CDC3A21}"/>
              </a:ext>
            </a:extLst>
          </p:cNvPr>
          <p:cNvSpPr>
            <a:spLocks noGrp="1"/>
          </p:cNvSpPr>
          <p:nvPr>
            <p:ph type="dt" sz="half" idx="10"/>
          </p:nvPr>
        </p:nvSpPr>
        <p:spPr/>
        <p:txBody>
          <a:bodyPr/>
          <a:lstStyle/>
          <a:p>
            <a:fld id="{CAA28B2C-16A2-4406-B957-D8FF086DBD01}" type="datetimeFigureOut">
              <a:rPr lang="fr-CA" smtClean="0"/>
              <a:t>2025-08-25</a:t>
            </a:fld>
            <a:endParaRPr lang="fr-CA"/>
          </a:p>
        </p:txBody>
      </p:sp>
      <p:sp>
        <p:nvSpPr>
          <p:cNvPr id="6" name="Espace réservé du pied de page 5">
            <a:extLst>
              <a:ext uri="{FF2B5EF4-FFF2-40B4-BE49-F238E27FC236}">
                <a16:creationId xmlns:a16="http://schemas.microsoft.com/office/drawing/2014/main" id="{3C500557-A8C2-6DD9-80CD-E9BA2B00E6D4}"/>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7EC4D44-A948-9347-C78A-62604804FF64}"/>
              </a:ext>
            </a:extLst>
          </p:cNvPr>
          <p:cNvSpPr>
            <a:spLocks noGrp="1"/>
          </p:cNvSpPr>
          <p:nvPr>
            <p:ph type="sldNum" sz="quarter" idx="12"/>
          </p:nvPr>
        </p:nvSpPr>
        <p:spPr/>
        <p:txBody>
          <a:bodyPr/>
          <a:lstStyle/>
          <a:p>
            <a:fld id="{A7C66B45-DA25-4B9F-9A59-D1DE67DFCE67}" type="slidenum">
              <a:rPr lang="fr-CA" smtClean="0"/>
              <a:t>‹N°›</a:t>
            </a:fld>
            <a:endParaRPr lang="fr-CA"/>
          </a:p>
        </p:txBody>
      </p:sp>
    </p:spTree>
    <p:extLst>
      <p:ext uri="{BB962C8B-B14F-4D97-AF65-F5344CB8AC3E}">
        <p14:creationId xmlns:p14="http://schemas.microsoft.com/office/powerpoint/2010/main" val="4015344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FF120E-60DD-DA90-3613-AD75B978C7AB}"/>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A714CD8-9C7D-78BE-1926-113CD58517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FC649D5-9D3F-79E9-1E86-F383FBD7087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F960E4D7-CC32-C276-0983-9B4937CD1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208A1DE-40FF-2156-E752-8FA8940A951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04F29257-292A-5080-EA44-C1F811C53EE3}"/>
              </a:ext>
            </a:extLst>
          </p:cNvPr>
          <p:cNvSpPr>
            <a:spLocks noGrp="1"/>
          </p:cNvSpPr>
          <p:nvPr>
            <p:ph type="dt" sz="half" idx="10"/>
          </p:nvPr>
        </p:nvSpPr>
        <p:spPr/>
        <p:txBody>
          <a:bodyPr/>
          <a:lstStyle/>
          <a:p>
            <a:fld id="{CAA28B2C-16A2-4406-B957-D8FF086DBD01}" type="datetimeFigureOut">
              <a:rPr lang="fr-CA" smtClean="0"/>
              <a:t>2025-08-25</a:t>
            </a:fld>
            <a:endParaRPr lang="fr-CA"/>
          </a:p>
        </p:txBody>
      </p:sp>
      <p:sp>
        <p:nvSpPr>
          <p:cNvPr id="8" name="Espace réservé du pied de page 7">
            <a:extLst>
              <a:ext uri="{FF2B5EF4-FFF2-40B4-BE49-F238E27FC236}">
                <a16:creationId xmlns:a16="http://schemas.microsoft.com/office/drawing/2014/main" id="{18166975-43A6-9C1C-2263-7A135C3897BF}"/>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D03E3DB0-FE2F-4CDD-571B-67B41BC16A57}"/>
              </a:ext>
            </a:extLst>
          </p:cNvPr>
          <p:cNvSpPr>
            <a:spLocks noGrp="1"/>
          </p:cNvSpPr>
          <p:nvPr>
            <p:ph type="sldNum" sz="quarter" idx="12"/>
          </p:nvPr>
        </p:nvSpPr>
        <p:spPr/>
        <p:txBody>
          <a:bodyPr/>
          <a:lstStyle/>
          <a:p>
            <a:fld id="{A7C66B45-DA25-4B9F-9A59-D1DE67DFCE67}" type="slidenum">
              <a:rPr lang="fr-CA" smtClean="0"/>
              <a:t>‹N°›</a:t>
            </a:fld>
            <a:endParaRPr lang="fr-CA"/>
          </a:p>
        </p:txBody>
      </p:sp>
    </p:spTree>
    <p:extLst>
      <p:ext uri="{BB962C8B-B14F-4D97-AF65-F5344CB8AC3E}">
        <p14:creationId xmlns:p14="http://schemas.microsoft.com/office/powerpoint/2010/main" val="257442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9764F0-6B0F-0C56-5BAA-149D769C9598}"/>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2635BAD7-BD72-5430-10BC-E30355259697}"/>
              </a:ext>
            </a:extLst>
          </p:cNvPr>
          <p:cNvSpPr>
            <a:spLocks noGrp="1"/>
          </p:cNvSpPr>
          <p:nvPr>
            <p:ph type="dt" sz="half" idx="10"/>
          </p:nvPr>
        </p:nvSpPr>
        <p:spPr/>
        <p:txBody>
          <a:bodyPr/>
          <a:lstStyle/>
          <a:p>
            <a:fld id="{CAA28B2C-16A2-4406-B957-D8FF086DBD01}" type="datetimeFigureOut">
              <a:rPr lang="fr-CA" smtClean="0"/>
              <a:t>2025-08-25</a:t>
            </a:fld>
            <a:endParaRPr lang="fr-CA"/>
          </a:p>
        </p:txBody>
      </p:sp>
      <p:sp>
        <p:nvSpPr>
          <p:cNvPr id="4" name="Espace réservé du pied de page 3">
            <a:extLst>
              <a:ext uri="{FF2B5EF4-FFF2-40B4-BE49-F238E27FC236}">
                <a16:creationId xmlns:a16="http://schemas.microsoft.com/office/drawing/2014/main" id="{78A87A91-6DC7-323F-D2DB-51E738E7CE9A}"/>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AE584920-1712-82A1-3093-08F5A5CD80D0}"/>
              </a:ext>
            </a:extLst>
          </p:cNvPr>
          <p:cNvSpPr>
            <a:spLocks noGrp="1"/>
          </p:cNvSpPr>
          <p:nvPr>
            <p:ph type="sldNum" sz="quarter" idx="12"/>
          </p:nvPr>
        </p:nvSpPr>
        <p:spPr/>
        <p:txBody>
          <a:bodyPr/>
          <a:lstStyle/>
          <a:p>
            <a:fld id="{A7C66B45-DA25-4B9F-9A59-D1DE67DFCE67}" type="slidenum">
              <a:rPr lang="fr-CA" smtClean="0"/>
              <a:t>‹N°›</a:t>
            </a:fld>
            <a:endParaRPr lang="fr-CA"/>
          </a:p>
        </p:txBody>
      </p:sp>
    </p:spTree>
    <p:extLst>
      <p:ext uri="{BB962C8B-B14F-4D97-AF65-F5344CB8AC3E}">
        <p14:creationId xmlns:p14="http://schemas.microsoft.com/office/powerpoint/2010/main" val="4121299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B893604-5262-E24B-5757-B39ABA2D65C0}"/>
              </a:ext>
            </a:extLst>
          </p:cNvPr>
          <p:cNvSpPr>
            <a:spLocks noGrp="1"/>
          </p:cNvSpPr>
          <p:nvPr>
            <p:ph type="dt" sz="half" idx="10"/>
          </p:nvPr>
        </p:nvSpPr>
        <p:spPr/>
        <p:txBody>
          <a:bodyPr/>
          <a:lstStyle/>
          <a:p>
            <a:fld id="{CAA28B2C-16A2-4406-B957-D8FF086DBD01}" type="datetimeFigureOut">
              <a:rPr lang="fr-CA" smtClean="0"/>
              <a:t>2025-08-25</a:t>
            </a:fld>
            <a:endParaRPr lang="fr-CA"/>
          </a:p>
        </p:txBody>
      </p:sp>
      <p:sp>
        <p:nvSpPr>
          <p:cNvPr id="3" name="Espace réservé du pied de page 2">
            <a:extLst>
              <a:ext uri="{FF2B5EF4-FFF2-40B4-BE49-F238E27FC236}">
                <a16:creationId xmlns:a16="http://schemas.microsoft.com/office/drawing/2014/main" id="{A64DBDAB-9782-32CA-90E5-51A4A05CCD86}"/>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C2FC5725-2404-C8CA-2CED-9AADC03CC079}"/>
              </a:ext>
            </a:extLst>
          </p:cNvPr>
          <p:cNvSpPr>
            <a:spLocks noGrp="1"/>
          </p:cNvSpPr>
          <p:nvPr>
            <p:ph type="sldNum" sz="quarter" idx="12"/>
          </p:nvPr>
        </p:nvSpPr>
        <p:spPr/>
        <p:txBody>
          <a:bodyPr/>
          <a:lstStyle/>
          <a:p>
            <a:fld id="{A7C66B45-DA25-4B9F-9A59-D1DE67DFCE67}" type="slidenum">
              <a:rPr lang="fr-CA" smtClean="0"/>
              <a:t>‹N°›</a:t>
            </a:fld>
            <a:endParaRPr lang="fr-CA"/>
          </a:p>
        </p:txBody>
      </p:sp>
    </p:spTree>
    <p:extLst>
      <p:ext uri="{BB962C8B-B14F-4D97-AF65-F5344CB8AC3E}">
        <p14:creationId xmlns:p14="http://schemas.microsoft.com/office/powerpoint/2010/main" val="4092003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229AA6-93A0-F4E0-93FA-D2E36465A53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CB4D056C-48AA-B86C-F38A-986D5968A5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C1B525A0-4D64-B808-B057-B9874ADAE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7EA6401-E83C-1531-134C-5B270B9C9003}"/>
              </a:ext>
            </a:extLst>
          </p:cNvPr>
          <p:cNvSpPr>
            <a:spLocks noGrp="1"/>
          </p:cNvSpPr>
          <p:nvPr>
            <p:ph type="dt" sz="half" idx="10"/>
          </p:nvPr>
        </p:nvSpPr>
        <p:spPr/>
        <p:txBody>
          <a:bodyPr/>
          <a:lstStyle/>
          <a:p>
            <a:fld id="{CAA28B2C-16A2-4406-B957-D8FF086DBD01}" type="datetimeFigureOut">
              <a:rPr lang="fr-CA" smtClean="0"/>
              <a:t>2025-08-25</a:t>
            </a:fld>
            <a:endParaRPr lang="fr-CA"/>
          </a:p>
        </p:txBody>
      </p:sp>
      <p:sp>
        <p:nvSpPr>
          <p:cNvPr id="6" name="Espace réservé du pied de page 5">
            <a:extLst>
              <a:ext uri="{FF2B5EF4-FFF2-40B4-BE49-F238E27FC236}">
                <a16:creationId xmlns:a16="http://schemas.microsoft.com/office/drawing/2014/main" id="{66E0DF96-955C-408E-642B-7005854B21B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202483A-3985-7103-5DA4-662E0F0FE671}"/>
              </a:ext>
            </a:extLst>
          </p:cNvPr>
          <p:cNvSpPr>
            <a:spLocks noGrp="1"/>
          </p:cNvSpPr>
          <p:nvPr>
            <p:ph type="sldNum" sz="quarter" idx="12"/>
          </p:nvPr>
        </p:nvSpPr>
        <p:spPr/>
        <p:txBody>
          <a:bodyPr/>
          <a:lstStyle/>
          <a:p>
            <a:fld id="{A7C66B45-DA25-4B9F-9A59-D1DE67DFCE67}" type="slidenum">
              <a:rPr lang="fr-CA" smtClean="0"/>
              <a:t>‹N°›</a:t>
            </a:fld>
            <a:endParaRPr lang="fr-CA"/>
          </a:p>
        </p:txBody>
      </p:sp>
    </p:spTree>
    <p:extLst>
      <p:ext uri="{BB962C8B-B14F-4D97-AF65-F5344CB8AC3E}">
        <p14:creationId xmlns:p14="http://schemas.microsoft.com/office/powerpoint/2010/main" val="959274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3D4496-7810-474A-8855-AAE754CD4AC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C994D0BA-24B7-8881-C0B2-C185F36E4A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C7C75B5F-89AE-2011-B86F-D86F79B36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A1ACBE0-240E-06AE-884B-CEFF39C402A5}"/>
              </a:ext>
            </a:extLst>
          </p:cNvPr>
          <p:cNvSpPr>
            <a:spLocks noGrp="1"/>
          </p:cNvSpPr>
          <p:nvPr>
            <p:ph type="dt" sz="half" idx="10"/>
          </p:nvPr>
        </p:nvSpPr>
        <p:spPr/>
        <p:txBody>
          <a:bodyPr/>
          <a:lstStyle/>
          <a:p>
            <a:fld id="{CAA28B2C-16A2-4406-B957-D8FF086DBD01}" type="datetimeFigureOut">
              <a:rPr lang="fr-CA" smtClean="0"/>
              <a:t>2025-08-25</a:t>
            </a:fld>
            <a:endParaRPr lang="fr-CA"/>
          </a:p>
        </p:txBody>
      </p:sp>
      <p:sp>
        <p:nvSpPr>
          <p:cNvPr id="6" name="Espace réservé du pied de page 5">
            <a:extLst>
              <a:ext uri="{FF2B5EF4-FFF2-40B4-BE49-F238E27FC236}">
                <a16:creationId xmlns:a16="http://schemas.microsoft.com/office/drawing/2014/main" id="{30988F06-A752-3F9F-1548-D235EC1A0DD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DE5E803-EC4F-BD33-3DFC-F9F0CD542266}"/>
              </a:ext>
            </a:extLst>
          </p:cNvPr>
          <p:cNvSpPr>
            <a:spLocks noGrp="1"/>
          </p:cNvSpPr>
          <p:nvPr>
            <p:ph type="sldNum" sz="quarter" idx="12"/>
          </p:nvPr>
        </p:nvSpPr>
        <p:spPr/>
        <p:txBody>
          <a:bodyPr/>
          <a:lstStyle/>
          <a:p>
            <a:fld id="{A7C66B45-DA25-4B9F-9A59-D1DE67DFCE67}" type="slidenum">
              <a:rPr lang="fr-CA" smtClean="0"/>
              <a:t>‹N°›</a:t>
            </a:fld>
            <a:endParaRPr lang="fr-CA"/>
          </a:p>
        </p:txBody>
      </p:sp>
    </p:spTree>
    <p:extLst>
      <p:ext uri="{BB962C8B-B14F-4D97-AF65-F5344CB8AC3E}">
        <p14:creationId xmlns:p14="http://schemas.microsoft.com/office/powerpoint/2010/main" val="1266138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B50C317-73F9-A72D-D911-DFA41573C9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CA" dirty="0"/>
          </a:p>
        </p:txBody>
      </p:sp>
      <p:sp>
        <p:nvSpPr>
          <p:cNvPr id="3" name="Espace réservé du texte 2">
            <a:extLst>
              <a:ext uri="{FF2B5EF4-FFF2-40B4-BE49-F238E27FC236}">
                <a16:creationId xmlns:a16="http://schemas.microsoft.com/office/drawing/2014/main" id="{708458E4-56B5-94F7-5C1B-8DA19A52C5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e la date 3">
            <a:extLst>
              <a:ext uri="{FF2B5EF4-FFF2-40B4-BE49-F238E27FC236}">
                <a16:creationId xmlns:a16="http://schemas.microsoft.com/office/drawing/2014/main" id="{62B82567-1E87-0EE7-2B3F-95D2980908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AA28B2C-16A2-4406-B957-D8FF086DBD01}" type="datetimeFigureOut">
              <a:rPr lang="fr-CA" smtClean="0"/>
              <a:pPr/>
              <a:t>2025-08-25</a:t>
            </a:fld>
            <a:endParaRPr lang="fr-CA" dirty="0"/>
          </a:p>
        </p:txBody>
      </p:sp>
      <p:sp>
        <p:nvSpPr>
          <p:cNvPr id="5" name="Espace réservé du pied de page 4">
            <a:extLst>
              <a:ext uri="{FF2B5EF4-FFF2-40B4-BE49-F238E27FC236}">
                <a16:creationId xmlns:a16="http://schemas.microsoft.com/office/drawing/2014/main" id="{A56D156E-54C8-B5A2-EA08-535F535E8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fr-CA" dirty="0"/>
          </a:p>
        </p:txBody>
      </p:sp>
      <p:sp>
        <p:nvSpPr>
          <p:cNvPr id="6" name="Espace réservé du numéro de diapositive 5">
            <a:extLst>
              <a:ext uri="{FF2B5EF4-FFF2-40B4-BE49-F238E27FC236}">
                <a16:creationId xmlns:a16="http://schemas.microsoft.com/office/drawing/2014/main" id="{1C6DD360-6C47-24B2-A73B-0AAAA60018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A7C66B45-DA25-4B9F-9A59-D1DE67DFCE67}" type="slidenum">
              <a:rPr lang="fr-CA" smtClean="0"/>
              <a:pPr/>
              <a:t>‹N°›</a:t>
            </a:fld>
            <a:endParaRPr lang="fr-CA" dirty="0"/>
          </a:p>
        </p:txBody>
      </p:sp>
    </p:spTree>
    <p:extLst>
      <p:ext uri="{BB962C8B-B14F-4D97-AF65-F5344CB8AC3E}">
        <p14:creationId xmlns:p14="http://schemas.microsoft.com/office/powerpoint/2010/main" val="278129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E8090C-C2C7-B64D-8F52-FE06616AAF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D7AAD5F5-9DAB-3C45-9D0E-89252CB85B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29699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dt="0"/>
  <p:txStyles>
    <p:title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F5CE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F5CE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F5CE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F5CE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F5CE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slideLayout" Target="../slideLayouts/slideLayout12.xml"/><Relationship Id="rId26" Type="http://schemas.openxmlformats.org/officeDocument/2006/relationships/image" Target="../media/image50.svg"/><Relationship Id="rId39" Type="http://schemas.openxmlformats.org/officeDocument/2006/relationships/hyperlink" Target="https://can01.safelinks.protection.outlook.com/?url=https%3A%2F%2Fwww.canva.com%2Fpolicies%2Fcontent-license-agreement%2F&amp;data=05%7C02%7CAudrey.April%40USherbrooke.ca%7Cf027ec9f66f24606a53a08dd46078032%7C3a5a8744593545f99423b32c3a5de082%7C0%7C0%7C638743720226922278%7CUnknown%7CTWFpbGZsb3d8eyJFbXB0eU1hcGkiOnRydWUsIlYiOiIwLjAuMDAwMCIsIlAiOiJXaW4zMiIsIkFOIjoiTWFpbCIsIldUIjoyfQ%3D%3D%7C0%7C%7C%7C&amp;sdata=%2BvuywfErq5bHne5o1j8woJh71RKq6aXi541KcXQkUrQ%3D&amp;reserved=0" TargetMode="External"/><Relationship Id="rId21" Type="http://schemas.openxmlformats.org/officeDocument/2006/relationships/image" Target="../media/image45.png"/><Relationship Id="rId34" Type="http://schemas.openxmlformats.org/officeDocument/2006/relationships/image" Target="../media/image57.svg"/><Relationship Id="rId42" Type="http://schemas.openxmlformats.org/officeDocument/2006/relationships/image" Target="../media/image61.pn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44.jpeg"/><Relationship Id="rId29" Type="http://schemas.openxmlformats.org/officeDocument/2006/relationships/image" Target="../media/image53.png"/><Relationship Id="rId41" Type="http://schemas.openxmlformats.org/officeDocument/2006/relationships/hyperlink" Target="https://sante-mentale-jeunesse.usherbrooke.ca/hors-piste/"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48.svg"/><Relationship Id="rId32" Type="http://schemas.openxmlformats.org/officeDocument/2006/relationships/image" Target="../media/image55.svg"/><Relationship Id="rId37" Type="http://schemas.openxmlformats.org/officeDocument/2006/relationships/image" Target="../media/image60.png"/><Relationship Id="rId40" Type="http://schemas.openxmlformats.org/officeDocument/2006/relationships/hyperlink" Target="https://www.microsoft.com/en-us/legal/intellectualproperty" TargetMode="Externa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47.png"/><Relationship Id="rId28" Type="http://schemas.openxmlformats.org/officeDocument/2006/relationships/image" Target="../media/image52.svg"/><Relationship Id="rId36" Type="http://schemas.openxmlformats.org/officeDocument/2006/relationships/image" Target="../media/image59.png"/><Relationship Id="rId10" Type="http://schemas.openxmlformats.org/officeDocument/2006/relationships/tags" Target="../tags/tag10.xml"/><Relationship Id="rId19" Type="http://schemas.openxmlformats.org/officeDocument/2006/relationships/notesSlide" Target="../notesSlides/notesSlide1.xml"/><Relationship Id="rId31" Type="http://schemas.openxmlformats.org/officeDocument/2006/relationships/image" Target="../media/image6.png"/><Relationship Id="rId44" Type="http://schemas.openxmlformats.org/officeDocument/2006/relationships/image" Target="../media/image6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46.svg"/><Relationship Id="rId27" Type="http://schemas.openxmlformats.org/officeDocument/2006/relationships/image" Target="../media/image51.png"/><Relationship Id="rId30" Type="http://schemas.openxmlformats.org/officeDocument/2006/relationships/image" Target="../media/image54.svg"/><Relationship Id="rId35" Type="http://schemas.openxmlformats.org/officeDocument/2006/relationships/image" Target="../media/image58.png"/><Relationship Id="rId43" Type="http://schemas.openxmlformats.org/officeDocument/2006/relationships/image" Target="../media/image62.png"/><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49.png"/><Relationship Id="rId33" Type="http://schemas.openxmlformats.org/officeDocument/2006/relationships/image" Target="../media/image56.png"/><Relationship Id="rId38" Type="http://schemas.openxmlformats.org/officeDocument/2006/relationships/hyperlink" Target="https://can01.safelinks.protection.outlook.com/?url=https%3A%2F%2Fcreativecommons.org%2Flicenses%2Fby-nc%2F4.0%2F&amp;data=05%7C02%7CAudrey.April%40USherbrooke.ca%7Cf027ec9f66f24606a53a08dd46078032%7C3a5a8744593545f99423b32c3a5de082%7C0%7C0%7C638743720226908609%7CUnknown%7CTWFpbGZsb3d8eyJFbXB0eU1hcGkiOnRydWUsIlYiOiIwLjAuMDAwMCIsIlAiOiJXaW4zMiIsIkFOIjoiTWFpbCIsIldUIjoyfQ%3D%3D%7C0%7C%7C%7C&amp;sdata=4vkCEFcrbp4jJpUJyxFn0voJkuW75yXycne0dZLNh3A%3D&amp;reserved=0" TargetMode="External"/></Relationships>
</file>

<file path=ppt/slides/_rels/slide10.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tags" Target="../tags/tag154.xml"/><Relationship Id="rId18" Type="http://schemas.openxmlformats.org/officeDocument/2006/relationships/image" Target="../media/image50.svg"/><Relationship Id="rId26" Type="http://schemas.openxmlformats.org/officeDocument/2006/relationships/image" Target="../media/image55.svg"/><Relationship Id="rId3" Type="http://schemas.openxmlformats.org/officeDocument/2006/relationships/tags" Target="../tags/tag144.xml"/><Relationship Id="rId21" Type="http://schemas.openxmlformats.org/officeDocument/2006/relationships/image" Target="../media/image66.png"/><Relationship Id="rId7" Type="http://schemas.openxmlformats.org/officeDocument/2006/relationships/tags" Target="../tags/tag148.xml"/><Relationship Id="rId12" Type="http://schemas.openxmlformats.org/officeDocument/2006/relationships/tags" Target="../tags/tag153.xml"/><Relationship Id="rId17" Type="http://schemas.openxmlformats.org/officeDocument/2006/relationships/image" Target="../media/image49.png"/><Relationship Id="rId25" Type="http://schemas.openxmlformats.org/officeDocument/2006/relationships/image" Target="../media/image6.png"/><Relationship Id="rId2" Type="http://schemas.openxmlformats.org/officeDocument/2006/relationships/tags" Target="../tags/tag143.xml"/><Relationship Id="rId16" Type="http://schemas.openxmlformats.org/officeDocument/2006/relationships/image" Target="../media/image44.jpeg"/><Relationship Id="rId20" Type="http://schemas.openxmlformats.org/officeDocument/2006/relationships/image" Target="../media/image92.svg"/><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24" Type="http://schemas.openxmlformats.org/officeDocument/2006/relationships/image" Target="../media/image94.svg"/><Relationship Id="rId5" Type="http://schemas.openxmlformats.org/officeDocument/2006/relationships/tags" Target="../tags/tag146.xml"/><Relationship Id="rId15" Type="http://schemas.openxmlformats.org/officeDocument/2006/relationships/slideLayout" Target="../slideLayouts/slideLayout7.xml"/><Relationship Id="rId23" Type="http://schemas.openxmlformats.org/officeDocument/2006/relationships/image" Target="../media/image93.png"/><Relationship Id="rId10" Type="http://schemas.openxmlformats.org/officeDocument/2006/relationships/tags" Target="../tags/tag151.xml"/><Relationship Id="rId19" Type="http://schemas.openxmlformats.org/officeDocument/2006/relationships/image" Target="../media/image91.png"/><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tags" Target="../tags/tag155.xml"/><Relationship Id="rId22" Type="http://schemas.openxmlformats.org/officeDocument/2006/relationships/image" Target="../media/image67.svg"/></Relationships>
</file>

<file path=ppt/slides/_rels/slide11.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tags" Target="../tags/tag168.xml"/><Relationship Id="rId18" Type="http://schemas.openxmlformats.org/officeDocument/2006/relationships/image" Target="../media/image91.png"/><Relationship Id="rId3" Type="http://schemas.openxmlformats.org/officeDocument/2006/relationships/tags" Target="../tags/tag158.xml"/><Relationship Id="rId21" Type="http://schemas.openxmlformats.org/officeDocument/2006/relationships/image" Target="../media/image55.svg"/><Relationship Id="rId7" Type="http://schemas.openxmlformats.org/officeDocument/2006/relationships/tags" Target="../tags/tag162.xml"/><Relationship Id="rId12" Type="http://schemas.openxmlformats.org/officeDocument/2006/relationships/tags" Target="../tags/tag167.xml"/><Relationship Id="rId17" Type="http://schemas.openxmlformats.org/officeDocument/2006/relationships/image" Target="../media/image67.svg"/><Relationship Id="rId2" Type="http://schemas.openxmlformats.org/officeDocument/2006/relationships/tags" Target="../tags/tag157.xml"/><Relationship Id="rId16" Type="http://schemas.openxmlformats.org/officeDocument/2006/relationships/image" Target="../media/image66.png"/><Relationship Id="rId20" Type="http://schemas.openxmlformats.org/officeDocument/2006/relationships/image" Target="../media/image6.png"/><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5" Type="http://schemas.openxmlformats.org/officeDocument/2006/relationships/tags" Target="../tags/tag160.xml"/><Relationship Id="rId15" Type="http://schemas.openxmlformats.org/officeDocument/2006/relationships/image" Target="../media/image44.jpeg"/><Relationship Id="rId23" Type="http://schemas.openxmlformats.org/officeDocument/2006/relationships/image" Target="../media/image94.svg"/><Relationship Id="rId10" Type="http://schemas.openxmlformats.org/officeDocument/2006/relationships/tags" Target="../tags/tag165.xml"/><Relationship Id="rId19" Type="http://schemas.openxmlformats.org/officeDocument/2006/relationships/image" Target="../media/image92.svg"/><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slideLayout" Target="../slideLayouts/slideLayout7.xml"/><Relationship Id="rId22" Type="http://schemas.openxmlformats.org/officeDocument/2006/relationships/image" Target="../media/image93.png"/></Relationships>
</file>

<file path=ppt/slides/_rels/slide12.xml.rels><?xml version="1.0" encoding="UTF-8" standalone="yes"?>
<Relationships xmlns="http://schemas.openxmlformats.org/package/2006/relationships"><Relationship Id="rId8" Type="http://schemas.openxmlformats.org/officeDocument/2006/relationships/tags" Target="../tags/tag176.xml"/><Relationship Id="rId13" Type="http://schemas.openxmlformats.org/officeDocument/2006/relationships/tags" Target="../tags/tag181.xml"/><Relationship Id="rId18" Type="http://schemas.openxmlformats.org/officeDocument/2006/relationships/image" Target="../media/image66.png"/><Relationship Id="rId3" Type="http://schemas.openxmlformats.org/officeDocument/2006/relationships/tags" Target="../tags/tag171.xml"/><Relationship Id="rId21" Type="http://schemas.openxmlformats.org/officeDocument/2006/relationships/image" Target="../media/image55.svg"/><Relationship Id="rId7" Type="http://schemas.openxmlformats.org/officeDocument/2006/relationships/tags" Target="../tags/tag175.xml"/><Relationship Id="rId12" Type="http://schemas.openxmlformats.org/officeDocument/2006/relationships/tags" Target="../tags/tag180.xml"/><Relationship Id="rId17" Type="http://schemas.openxmlformats.org/officeDocument/2006/relationships/image" Target="../media/image69.svg"/><Relationship Id="rId2" Type="http://schemas.openxmlformats.org/officeDocument/2006/relationships/tags" Target="../tags/tag170.xml"/><Relationship Id="rId16" Type="http://schemas.openxmlformats.org/officeDocument/2006/relationships/image" Target="../media/image68.png"/><Relationship Id="rId20" Type="http://schemas.openxmlformats.org/officeDocument/2006/relationships/image" Target="../media/image6.png"/><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5" Type="http://schemas.openxmlformats.org/officeDocument/2006/relationships/tags" Target="../tags/tag173.xml"/><Relationship Id="rId15" Type="http://schemas.openxmlformats.org/officeDocument/2006/relationships/image" Target="../media/image44.jpeg"/><Relationship Id="rId10" Type="http://schemas.openxmlformats.org/officeDocument/2006/relationships/tags" Target="../tags/tag178.xml"/><Relationship Id="rId19" Type="http://schemas.openxmlformats.org/officeDocument/2006/relationships/image" Target="../media/image67.svg"/><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slideLayout" Target="../slideLayouts/slideLayout7.xml"/><Relationship Id="rId18" Type="http://schemas.openxmlformats.org/officeDocument/2006/relationships/image" Target="../media/image69.svg"/><Relationship Id="rId3" Type="http://schemas.openxmlformats.org/officeDocument/2006/relationships/tags" Target="../tags/tag184.xml"/><Relationship Id="rId21" Type="http://schemas.openxmlformats.org/officeDocument/2006/relationships/image" Target="../media/image95.png"/><Relationship Id="rId7" Type="http://schemas.openxmlformats.org/officeDocument/2006/relationships/tags" Target="../tags/tag188.xml"/><Relationship Id="rId12" Type="http://schemas.openxmlformats.org/officeDocument/2006/relationships/tags" Target="../tags/tag193.xml"/><Relationship Id="rId17" Type="http://schemas.openxmlformats.org/officeDocument/2006/relationships/image" Target="../media/image68.png"/><Relationship Id="rId2" Type="http://schemas.openxmlformats.org/officeDocument/2006/relationships/tags" Target="../tags/tag183.xml"/><Relationship Id="rId16" Type="http://schemas.openxmlformats.org/officeDocument/2006/relationships/image" Target="../media/image88.svg"/><Relationship Id="rId20" Type="http://schemas.openxmlformats.org/officeDocument/2006/relationships/image" Target="../media/image55.svg"/><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5" Type="http://schemas.openxmlformats.org/officeDocument/2006/relationships/tags" Target="../tags/tag186.xml"/><Relationship Id="rId15" Type="http://schemas.openxmlformats.org/officeDocument/2006/relationships/image" Target="../media/image87.png"/><Relationship Id="rId10" Type="http://schemas.openxmlformats.org/officeDocument/2006/relationships/tags" Target="../tags/tag191.xml"/><Relationship Id="rId19" Type="http://schemas.openxmlformats.org/officeDocument/2006/relationships/image" Target="../media/image6.png"/><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tags" Target="../tags/tag201.xml"/><Relationship Id="rId13" Type="http://schemas.openxmlformats.org/officeDocument/2006/relationships/slideLayout" Target="../slideLayouts/slideLayout7.xml"/><Relationship Id="rId18" Type="http://schemas.openxmlformats.org/officeDocument/2006/relationships/image" Target="../media/image69.svg"/><Relationship Id="rId3" Type="http://schemas.openxmlformats.org/officeDocument/2006/relationships/tags" Target="../tags/tag196.xml"/><Relationship Id="rId21" Type="http://schemas.openxmlformats.org/officeDocument/2006/relationships/image" Target="../media/image95.png"/><Relationship Id="rId7" Type="http://schemas.openxmlformats.org/officeDocument/2006/relationships/tags" Target="../tags/tag200.xml"/><Relationship Id="rId12" Type="http://schemas.openxmlformats.org/officeDocument/2006/relationships/tags" Target="../tags/tag205.xml"/><Relationship Id="rId17" Type="http://schemas.openxmlformats.org/officeDocument/2006/relationships/image" Target="../media/image68.png"/><Relationship Id="rId2" Type="http://schemas.openxmlformats.org/officeDocument/2006/relationships/tags" Target="../tags/tag195.xml"/><Relationship Id="rId16" Type="http://schemas.openxmlformats.org/officeDocument/2006/relationships/image" Target="../media/image88.svg"/><Relationship Id="rId20" Type="http://schemas.openxmlformats.org/officeDocument/2006/relationships/image" Target="../media/image55.svg"/><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tags" Target="../tags/tag204.xml"/><Relationship Id="rId5" Type="http://schemas.openxmlformats.org/officeDocument/2006/relationships/tags" Target="../tags/tag198.xml"/><Relationship Id="rId15" Type="http://schemas.openxmlformats.org/officeDocument/2006/relationships/image" Target="../media/image87.png"/><Relationship Id="rId10" Type="http://schemas.openxmlformats.org/officeDocument/2006/relationships/tags" Target="../tags/tag203.xml"/><Relationship Id="rId19" Type="http://schemas.openxmlformats.org/officeDocument/2006/relationships/image" Target="../media/image6.png"/><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slideLayout" Target="../slideLayouts/slideLayout7.xml"/><Relationship Id="rId18" Type="http://schemas.openxmlformats.org/officeDocument/2006/relationships/image" Target="../media/image69.svg"/><Relationship Id="rId3" Type="http://schemas.openxmlformats.org/officeDocument/2006/relationships/tags" Target="../tags/tag208.xml"/><Relationship Id="rId21" Type="http://schemas.openxmlformats.org/officeDocument/2006/relationships/image" Target="../media/image95.png"/><Relationship Id="rId7" Type="http://schemas.openxmlformats.org/officeDocument/2006/relationships/tags" Target="../tags/tag212.xml"/><Relationship Id="rId12" Type="http://schemas.openxmlformats.org/officeDocument/2006/relationships/tags" Target="../tags/tag217.xml"/><Relationship Id="rId17" Type="http://schemas.openxmlformats.org/officeDocument/2006/relationships/image" Target="../media/image68.png"/><Relationship Id="rId2" Type="http://schemas.openxmlformats.org/officeDocument/2006/relationships/tags" Target="../tags/tag207.xml"/><Relationship Id="rId16" Type="http://schemas.openxmlformats.org/officeDocument/2006/relationships/image" Target="../media/image88.svg"/><Relationship Id="rId20" Type="http://schemas.openxmlformats.org/officeDocument/2006/relationships/image" Target="../media/image55.svg"/><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tags" Target="../tags/tag216.xml"/><Relationship Id="rId5" Type="http://schemas.openxmlformats.org/officeDocument/2006/relationships/tags" Target="../tags/tag210.xml"/><Relationship Id="rId15" Type="http://schemas.openxmlformats.org/officeDocument/2006/relationships/image" Target="../media/image87.png"/><Relationship Id="rId10" Type="http://schemas.openxmlformats.org/officeDocument/2006/relationships/tags" Target="../tags/tag215.xml"/><Relationship Id="rId19" Type="http://schemas.openxmlformats.org/officeDocument/2006/relationships/image" Target="../media/image6.png"/><Relationship Id="rId4" Type="http://schemas.openxmlformats.org/officeDocument/2006/relationships/tags" Target="../tags/tag209.xml"/><Relationship Id="rId9" Type="http://schemas.openxmlformats.org/officeDocument/2006/relationships/tags" Target="../tags/tag214.xml"/><Relationship Id="rId14" Type="http://schemas.openxmlformats.org/officeDocument/2006/relationships/image" Target="../media/image44.jpeg"/></Relationships>
</file>

<file path=ppt/slides/_rels/slide16.xml.rels><?xml version="1.0" encoding="UTF-8" standalone="yes"?>
<Relationships xmlns="http://schemas.openxmlformats.org/package/2006/relationships"><Relationship Id="rId8" Type="http://schemas.openxmlformats.org/officeDocument/2006/relationships/tags" Target="../tags/tag225.xml"/><Relationship Id="rId13" Type="http://schemas.openxmlformats.org/officeDocument/2006/relationships/slideLayout" Target="../slideLayouts/slideLayout7.xml"/><Relationship Id="rId18" Type="http://schemas.openxmlformats.org/officeDocument/2006/relationships/image" Target="../media/image69.svg"/><Relationship Id="rId3" Type="http://schemas.openxmlformats.org/officeDocument/2006/relationships/tags" Target="../tags/tag220.xml"/><Relationship Id="rId21" Type="http://schemas.openxmlformats.org/officeDocument/2006/relationships/image" Target="../media/image95.png"/><Relationship Id="rId7" Type="http://schemas.openxmlformats.org/officeDocument/2006/relationships/tags" Target="../tags/tag224.xml"/><Relationship Id="rId12" Type="http://schemas.openxmlformats.org/officeDocument/2006/relationships/tags" Target="../tags/tag229.xml"/><Relationship Id="rId17" Type="http://schemas.openxmlformats.org/officeDocument/2006/relationships/image" Target="../media/image68.png"/><Relationship Id="rId2" Type="http://schemas.openxmlformats.org/officeDocument/2006/relationships/tags" Target="../tags/tag219.xml"/><Relationship Id="rId16" Type="http://schemas.openxmlformats.org/officeDocument/2006/relationships/image" Target="../media/image88.svg"/><Relationship Id="rId20" Type="http://schemas.openxmlformats.org/officeDocument/2006/relationships/image" Target="../media/image55.svg"/><Relationship Id="rId1" Type="http://schemas.openxmlformats.org/officeDocument/2006/relationships/tags" Target="../tags/tag218.xml"/><Relationship Id="rId6" Type="http://schemas.openxmlformats.org/officeDocument/2006/relationships/tags" Target="../tags/tag223.xml"/><Relationship Id="rId11" Type="http://schemas.openxmlformats.org/officeDocument/2006/relationships/tags" Target="../tags/tag228.xml"/><Relationship Id="rId5" Type="http://schemas.openxmlformats.org/officeDocument/2006/relationships/tags" Target="../tags/tag222.xml"/><Relationship Id="rId15" Type="http://schemas.openxmlformats.org/officeDocument/2006/relationships/image" Target="../media/image87.png"/><Relationship Id="rId10" Type="http://schemas.openxmlformats.org/officeDocument/2006/relationships/tags" Target="../tags/tag227.xml"/><Relationship Id="rId19" Type="http://schemas.openxmlformats.org/officeDocument/2006/relationships/image" Target="../media/image6.png"/><Relationship Id="rId4" Type="http://schemas.openxmlformats.org/officeDocument/2006/relationships/tags" Target="../tags/tag221.xml"/><Relationship Id="rId9" Type="http://schemas.openxmlformats.org/officeDocument/2006/relationships/tags" Target="../tags/tag226.xml"/><Relationship Id="rId14"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tags" Target="../tags/tag237.xml"/><Relationship Id="rId13" Type="http://schemas.openxmlformats.org/officeDocument/2006/relationships/tags" Target="../tags/tag242.xml"/><Relationship Id="rId18" Type="http://schemas.openxmlformats.org/officeDocument/2006/relationships/slideLayout" Target="../slideLayouts/slideLayout7.xml"/><Relationship Id="rId3" Type="http://schemas.openxmlformats.org/officeDocument/2006/relationships/tags" Target="../tags/tag232.xml"/><Relationship Id="rId21" Type="http://schemas.openxmlformats.org/officeDocument/2006/relationships/image" Target="../media/image50.svg"/><Relationship Id="rId7" Type="http://schemas.openxmlformats.org/officeDocument/2006/relationships/tags" Target="../tags/tag236.xml"/><Relationship Id="rId12" Type="http://schemas.openxmlformats.org/officeDocument/2006/relationships/tags" Target="../tags/tag241.xml"/><Relationship Id="rId17" Type="http://schemas.openxmlformats.org/officeDocument/2006/relationships/tags" Target="../tags/tag246.xml"/><Relationship Id="rId25" Type="http://schemas.openxmlformats.org/officeDocument/2006/relationships/image" Target="../media/image55.svg"/><Relationship Id="rId2" Type="http://schemas.openxmlformats.org/officeDocument/2006/relationships/tags" Target="../tags/tag231.xml"/><Relationship Id="rId16" Type="http://schemas.openxmlformats.org/officeDocument/2006/relationships/tags" Target="../tags/tag245.xml"/><Relationship Id="rId20" Type="http://schemas.openxmlformats.org/officeDocument/2006/relationships/image" Target="../media/image49.png"/><Relationship Id="rId1" Type="http://schemas.openxmlformats.org/officeDocument/2006/relationships/tags" Target="../tags/tag230.xml"/><Relationship Id="rId6" Type="http://schemas.openxmlformats.org/officeDocument/2006/relationships/tags" Target="../tags/tag235.xml"/><Relationship Id="rId11" Type="http://schemas.openxmlformats.org/officeDocument/2006/relationships/tags" Target="../tags/tag240.xml"/><Relationship Id="rId24" Type="http://schemas.openxmlformats.org/officeDocument/2006/relationships/image" Target="../media/image6.png"/><Relationship Id="rId5" Type="http://schemas.openxmlformats.org/officeDocument/2006/relationships/tags" Target="../tags/tag234.xml"/><Relationship Id="rId15" Type="http://schemas.openxmlformats.org/officeDocument/2006/relationships/tags" Target="../tags/tag244.xml"/><Relationship Id="rId23" Type="http://schemas.openxmlformats.org/officeDocument/2006/relationships/image" Target="../media/image67.svg"/><Relationship Id="rId10" Type="http://schemas.openxmlformats.org/officeDocument/2006/relationships/tags" Target="../tags/tag239.xml"/><Relationship Id="rId19" Type="http://schemas.openxmlformats.org/officeDocument/2006/relationships/image" Target="../media/image44.jpeg"/><Relationship Id="rId4" Type="http://schemas.openxmlformats.org/officeDocument/2006/relationships/tags" Target="../tags/tag233.xml"/><Relationship Id="rId9" Type="http://schemas.openxmlformats.org/officeDocument/2006/relationships/tags" Target="../tags/tag238.xml"/><Relationship Id="rId14" Type="http://schemas.openxmlformats.org/officeDocument/2006/relationships/tags" Target="../tags/tag243.xml"/><Relationship Id="rId22"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tags" Target="../tags/tag249.xml"/><Relationship Id="rId7" Type="http://schemas.openxmlformats.org/officeDocument/2006/relationships/slideLayout" Target="../slideLayouts/slideLayout7.xml"/><Relationship Id="rId12" Type="http://schemas.openxmlformats.org/officeDocument/2006/relationships/image" Target="../media/image92.svg"/><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image" Target="../media/image91.png"/><Relationship Id="rId5" Type="http://schemas.openxmlformats.org/officeDocument/2006/relationships/tags" Target="../tags/tag251.xml"/><Relationship Id="rId10" Type="http://schemas.openxmlformats.org/officeDocument/2006/relationships/image" Target="../media/image55.svg"/><Relationship Id="rId4" Type="http://schemas.openxmlformats.org/officeDocument/2006/relationships/tags" Target="../tags/tag250.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tags" Target="../tags/tag260.xml"/><Relationship Id="rId13" Type="http://schemas.openxmlformats.org/officeDocument/2006/relationships/slideLayout" Target="../slideLayouts/slideLayout7.xml"/><Relationship Id="rId18" Type="http://schemas.openxmlformats.org/officeDocument/2006/relationships/image" Target="../media/image55.svg"/><Relationship Id="rId3" Type="http://schemas.openxmlformats.org/officeDocument/2006/relationships/tags" Target="../tags/tag255.xml"/><Relationship Id="rId21" Type="http://schemas.openxmlformats.org/officeDocument/2006/relationships/image" Target="../media/image96.png"/><Relationship Id="rId7" Type="http://schemas.openxmlformats.org/officeDocument/2006/relationships/tags" Target="../tags/tag259.xml"/><Relationship Id="rId12" Type="http://schemas.openxmlformats.org/officeDocument/2006/relationships/tags" Target="../tags/tag264.xml"/><Relationship Id="rId17" Type="http://schemas.openxmlformats.org/officeDocument/2006/relationships/image" Target="../media/image6.png"/><Relationship Id="rId2" Type="http://schemas.openxmlformats.org/officeDocument/2006/relationships/tags" Target="../tags/tag254.xml"/><Relationship Id="rId16" Type="http://schemas.openxmlformats.org/officeDocument/2006/relationships/image" Target="../media/image92.svg"/><Relationship Id="rId20" Type="http://schemas.openxmlformats.org/officeDocument/2006/relationships/image" Target="../media/image46.svg"/><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tags" Target="../tags/tag263.xml"/><Relationship Id="rId5" Type="http://schemas.openxmlformats.org/officeDocument/2006/relationships/tags" Target="../tags/tag257.xml"/><Relationship Id="rId15" Type="http://schemas.openxmlformats.org/officeDocument/2006/relationships/image" Target="../media/image91.png"/><Relationship Id="rId10" Type="http://schemas.openxmlformats.org/officeDocument/2006/relationships/tags" Target="../tags/tag262.xml"/><Relationship Id="rId19" Type="http://schemas.openxmlformats.org/officeDocument/2006/relationships/image" Target="../media/image45.png"/><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image" Target="../media/image64.pn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44.jpeg"/><Relationship Id="rId2" Type="http://schemas.openxmlformats.org/officeDocument/2006/relationships/tags" Target="../tags/tag19.xml"/><Relationship Id="rId16" Type="http://schemas.openxmlformats.org/officeDocument/2006/relationships/image" Target="../media/image55.sv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slideLayout" Target="../slideLayouts/slideLayout7.xml"/><Relationship Id="rId5" Type="http://schemas.openxmlformats.org/officeDocument/2006/relationships/tags" Target="../tags/tag22.xml"/><Relationship Id="rId15" Type="http://schemas.openxmlformats.org/officeDocument/2006/relationships/image" Target="../media/image6.png"/><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image" Target="../media/image65.svg"/></Relationships>
</file>

<file path=ppt/slides/_rels/slide20.xml.rels><?xml version="1.0" encoding="UTF-8" standalone="yes"?>
<Relationships xmlns="http://schemas.openxmlformats.org/package/2006/relationships"><Relationship Id="rId13" Type="http://schemas.openxmlformats.org/officeDocument/2006/relationships/tags" Target="../tags/tag277.xml"/><Relationship Id="rId18" Type="http://schemas.openxmlformats.org/officeDocument/2006/relationships/tags" Target="../tags/tag282.xml"/><Relationship Id="rId26" Type="http://schemas.openxmlformats.org/officeDocument/2006/relationships/image" Target="../media/image6.png"/><Relationship Id="rId3" Type="http://schemas.openxmlformats.org/officeDocument/2006/relationships/tags" Target="../tags/tag267.xml"/><Relationship Id="rId21" Type="http://schemas.openxmlformats.org/officeDocument/2006/relationships/tags" Target="../tags/tag285.xml"/><Relationship Id="rId34" Type="http://schemas.openxmlformats.org/officeDocument/2006/relationships/image" Target="../media/image95.png"/><Relationship Id="rId7" Type="http://schemas.openxmlformats.org/officeDocument/2006/relationships/tags" Target="../tags/tag271.xml"/><Relationship Id="rId12" Type="http://schemas.openxmlformats.org/officeDocument/2006/relationships/tags" Target="../tags/tag276.xml"/><Relationship Id="rId17" Type="http://schemas.openxmlformats.org/officeDocument/2006/relationships/tags" Target="../tags/tag281.xml"/><Relationship Id="rId25" Type="http://schemas.openxmlformats.org/officeDocument/2006/relationships/image" Target="../media/image67.svg"/><Relationship Id="rId33" Type="http://schemas.openxmlformats.org/officeDocument/2006/relationships/image" Target="../media/image69.svg"/><Relationship Id="rId2" Type="http://schemas.openxmlformats.org/officeDocument/2006/relationships/tags" Target="../tags/tag266.xml"/><Relationship Id="rId16" Type="http://schemas.openxmlformats.org/officeDocument/2006/relationships/tags" Target="../tags/tag280.xml"/><Relationship Id="rId20" Type="http://schemas.openxmlformats.org/officeDocument/2006/relationships/tags" Target="../tags/tag284.xml"/><Relationship Id="rId29" Type="http://schemas.openxmlformats.org/officeDocument/2006/relationships/image" Target="../media/image46.svg"/><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tags" Target="../tags/tag275.xml"/><Relationship Id="rId24" Type="http://schemas.openxmlformats.org/officeDocument/2006/relationships/image" Target="../media/image66.png"/><Relationship Id="rId32" Type="http://schemas.openxmlformats.org/officeDocument/2006/relationships/image" Target="../media/image68.png"/><Relationship Id="rId5" Type="http://schemas.openxmlformats.org/officeDocument/2006/relationships/tags" Target="../tags/tag269.xml"/><Relationship Id="rId15" Type="http://schemas.openxmlformats.org/officeDocument/2006/relationships/tags" Target="../tags/tag279.xml"/><Relationship Id="rId23" Type="http://schemas.openxmlformats.org/officeDocument/2006/relationships/image" Target="../media/image44.jpeg"/><Relationship Id="rId28" Type="http://schemas.openxmlformats.org/officeDocument/2006/relationships/image" Target="../media/image45.png"/><Relationship Id="rId10" Type="http://schemas.openxmlformats.org/officeDocument/2006/relationships/tags" Target="../tags/tag274.xml"/><Relationship Id="rId19" Type="http://schemas.openxmlformats.org/officeDocument/2006/relationships/tags" Target="../tags/tag283.xml"/><Relationship Id="rId31" Type="http://schemas.openxmlformats.org/officeDocument/2006/relationships/image" Target="../media/image98.svg"/><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tags" Target="../tags/tag278.xml"/><Relationship Id="rId22" Type="http://schemas.openxmlformats.org/officeDocument/2006/relationships/slideLayout" Target="../slideLayouts/slideLayout7.xml"/><Relationship Id="rId27" Type="http://schemas.openxmlformats.org/officeDocument/2006/relationships/image" Target="../media/image55.svg"/><Relationship Id="rId30" Type="http://schemas.openxmlformats.org/officeDocument/2006/relationships/image" Target="../media/image97.png"/><Relationship Id="rId8" Type="http://schemas.openxmlformats.org/officeDocument/2006/relationships/tags" Target="../tags/tag272.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image" Target="../media/image67.svg"/><Relationship Id="rId2" Type="http://schemas.openxmlformats.org/officeDocument/2006/relationships/tags" Target="../tags/tag287.xml"/><Relationship Id="rId16" Type="http://schemas.openxmlformats.org/officeDocument/2006/relationships/image" Target="../media/image95.png"/><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image" Target="../media/image66.png"/><Relationship Id="rId5" Type="http://schemas.openxmlformats.org/officeDocument/2006/relationships/tags" Target="../tags/tag290.xml"/><Relationship Id="rId15" Type="http://schemas.openxmlformats.org/officeDocument/2006/relationships/image" Target="../media/image99.png"/><Relationship Id="rId10" Type="http://schemas.openxmlformats.org/officeDocument/2006/relationships/image" Target="../media/image44.jpeg"/><Relationship Id="rId4" Type="http://schemas.openxmlformats.org/officeDocument/2006/relationships/tags" Target="../tags/tag289.xml"/><Relationship Id="rId9" Type="http://schemas.openxmlformats.org/officeDocument/2006/relationships/notesSlide" Target="../notesSlides/notesSlide5.xml"/><Relationship Id="rId14" Type="http://schemas.openxmlformats.org/officeDocument/2006/relationships/image" Target="../media/image55.svg"/></Relationships>
</file>

<file path=ppt/slides/_rels/slide22.xml.rels><?xml version="1.0" encoding="UTF-8" standalone="yes"?>
<Relationships xmlns="http://schemas.openxmlformats.org/package/2006/relationships"><Relationship Id="rId8" Type="http://schemas.openxmlformats.org/officeDocument/2006/relationships/tags" Target="../tags/tag300.xml"/><Relationship Id="rId13" Type="http://schemas.openxmlformats.org/officeDocument/2006/relationships/tags" Target="../tags/tag305.xml"/><Relationship Id="rId18" Type="http://schemas.openxmlformats.org/officeDocument/2006/relationships/tags" Target="../tags/tag310.xml"/><Relationship Id="rId3" Type="http://schemas.openxmlformats.org/officeDocument/2006/relationships/tags" Target="../tags/tag295.xml"/><Relationship Id="rId21" Type="http://schemas.openxmlformats.org/officeDocument/2006/relationships/image" Target="../media/image6.png"/><Relationship Id="rId7" Type="http://schemas.openxmlformats.org/officeDocument/2006/relationships/tags" Target="../tags/tag299.xml"/><Relationship Id="rId12" Type="http://schemas.openxmlformats.org/officeDocument/2006/relationships/tags" Target="../tags/tag304.xml"/><Relationship Id="rId17" Type="http://schemas.openxmlformats.org/officeDocument/2006/relationships/tags" Target="../tags/tag309.xml"/><Relationship Id="rId2" Type="http://schemas.openxmlformats.org/officeDocument/2006/relationships/tags" Target="../tags/tag294.xml"/><Relationship Id="rId16" Type="http://schemas.openxmlformats.org/officeDocument/2006/relationships/tags" Target="../tags/tag308.xml"/><Relationship Id="rId20" Type="http://schemas.openxmlformats.org/officeDocument/2006/relationships/image" Target="../media/image44.jpeg"/><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tags" Target="../tags/tag303.xml"/><Relationship Id="rId24" Type="http://schemas.openxmlformats.org/officeDocument/2006/relationships/image" Target="../media/image67.svg"/><Relationship Id="rId5" Type="http://schemas.openxmlformats.org/officeDocument/2006/relationships/tags" Target="../tags/tag297.xml"/><Relationship Id="rId15" Type="http://schemas.openxmlformats.org/officeDocument/2006/relationships/tags" Target="../tags/tag307.xml"/><Relationship Id="rId23" Type="http://schemas.openxmlformats.org/officeDocument/2006/relationships/image" Target="../media/image66.png"/><Relationship Id="rId10" Type="http://schemas.openxmlformats.org/officeDocument/2006/relationships/tags" Target="../tags/tag302.xml"/><Relationship Id="rId19" Type="http://schemas.openxmlformats.org/officeDocument/2006/relationships/slideLayout" Target="../slideLayouts/slideLayout7.xml"/><Relationship Id="rId4" Type="http://schemas.openxmlformats.org/officeDocument/2006/relationships/tags" Target="../tags/tag296.xml"/><Relationship Id="rId9" Type="http://schemas.openxmlformats.org/officeDocument/2006/relationships/tags" Target="../tags/tag301.xml"/><Relationship Id="rId14" Type="http://schemas.openxmlformats.org/officeDocument/2006/relationships/tags" Target="../tags/tag306.xml"/><Relationship Id="rId22" Type="http://schemas.openxmlformats.org/officeDocument/2006/relationships/image" Target="../media/image55.svg"/></Relationships>
</file>

<file path=ppt/slides/_rels/slide23.xml.rels><?xml version="1.0" encoding="UTF-8" standalone="yes"?>
<Relationships xmlns="http://schemas.openxmlformats.org/package/2006/relationships"><Relationship Id="rId8" Type="http://schemas.openxmlformats.org/officeDocument/2006/relationships/tags" Target="../tags/tag318.xml"/><Relationship Id="rId13" Type="http://schemas.openxmlformats.org/officeDocument/2006/relationships/notesSlide" Target="../notesSlides/notesSlide6.xml"/><Relationship Id="rId18" Type="http://schemas.openxmlformats.org/officeDocument/2006/relationships/image" Target="../media/image79.png"/><Relationship Id="rId3" Type="http://schemas.openxmlformats.org/officeDocument/2006/relationships/tags" Target="../tags/tag313.xml"/><Relationship Id="rId21" Type="http://schemas.openxmlformats.org/officeDocument/2006/relationships/image" Target="../media/image50.svg"/><Relationship Id="rId7" Type="http://schemas.openxmlformats.org/officeDocument/2006/relationships/tags" Target="../tags/tag317.xml"/><Relationship Id="rId12" Type="http://schemas.openxmlformats.org/officeDocument/2006/relationships/slideLayout" Target="../slideLayouts/slideLayout7.xml"/><Relationship Id="rId17" Type="http://schemas.openxmlformats.org/officeDocument/2006/relationships/hyperlink" Target="https://sante-mentale-jeunesse.usherbrooke.ca/wp-content/uploads/2025/08/Hps11_capsule_4.2-NarrM_Musique-2025-08-18-10.45.mp3" TargetMode="External"/><Relationship Id="rId2" Type="http://schemas.openxmlformats.org/officeDocument/2006/relationships/tags" Target="../tags/tag312.xml"/><Relationship Id="rId16" Type="http://schemas.openxmlformats.org/officeDocument/2006/relationships/image" Target="../media/image55.svg"/><Relationship Id="rId20" Type="http://schemas.openxmlformats.org/officeDocument/2006/relationships/image" Target="../media/image49.png"/><Relationship Id="rId1" Type="http://schemas.openxmlformats.org/officeDocument/2006/relationships/tags" Target="../tags/tag311.xml"/><Relationship Id="rId6" Type="http://schemas.openxmlformats.org/officeDocument/2006/relationships/tags" Target="../tags/tag316.xml"/><Relationship Id="rId11" Type="http://schemas.openxmlformats.org/officeDocument/2006/relationships/tags" Target="../tags/tag320.xml"/><Relationship Id="rId5" Type="http://schemas.openxmlformats.org/officeDocument/2006/relationships/tags" Target="../tags/tag315.xml"/><Relationship Id="rId15" Type="http://schemas.openxmlformats.org/officeDocument/2006/relationships/image" Target="../media/image6.png"/><Relationship Id="rId23" Type="http://schemas.openxmlformats.org/officeDocument/2006/relationships/hyperlink" Target="https://vimeo.com/1097837153" TargetMode="External"/><Relationship Id="rId10" Type="http://schemas.openxmlformats.org/officeDocument/2006/relationships/video" Target="https://player.vimeo.com/video/1097837153?h=6ae733df26&amp;amp;app_id=122963" TargetMode="External"/><Relationship Id="rId19" Type="http://schemas.openxmlformats.org/officeDocument/2006/relationships/image" Target="../media/image80.svg"/><Relationship Id="rId4" Type="http://schemas.openxmlformats.org/officeDocument/2006/relationships/tags" Target="../tags/tag314.xml"/><Relationship Id="rId9" Type="http://schemas.openxmlformats.org/officeDocument/2006/relationships/tags" Target="../tags/tag319.xml"/><Relationship Id="rId14" Type="http://schemas.openxmlformats.org/officeDocument/2006/relationships/image" Target="../media/image44.jpeg"/><Relationship Id="rId22" Type="http://schemas.openxmlformats.org/officeDocument/2006/relationships/image" Target="../media/image100.jpeg"/></Relationships>
</file>

<file path=ppt/slides/_rels/slide24.xml.rels><?xml version="1.0" encoding="UTF-8" standalone="yes"?>
<Relationships xmlns="http://schemas.openxmlformats.org/package/2006/relationships"><Relationship Id="rId8" Type="http://schemas.openxmlformats.org/officeDocument/2006/relationships/tags" Target="../tags/tag328.xml"/><Relationship Id="rId13" Type="http://schemas.openxmlformats.org/officeDocument/2006/relationships/tags" Target="../tags/tag333.xml"/><Relationship Id="rId18" Type="http://schemas.openxmlformats.org/officeDocument/2006/relationships/image" Target="../media/image44.jpeg"/><Relationship Id="rId3" Type="http://schemas.openxmlformats.org/officeDocument/2006/relationships/tags" Target="../tags/tag323.xml"/><Relationship Id="rId21" Type="http://schemas.openxmlformats.org/officeDocument/2006/relationships/image" Target="../media/image101.png"/><Relationship Id="rId7" Type="http://schemas.openxmlformats.org/officeDocument/2006/relationships/tags" Target="../tags/tag327.xml"/><Relationship Id="rId12" Type="http://schemas.openxmlformats.org/officeDocument/2006/relationships/tags" Target="../tags/tag332.xml"/><Relationship Id="rId17" Type="http://schemas.openxmlformats.org/officeDocument/2006/relationships/notesSlide" Target="../notesSlides/notesSlide7.xml"/><Relationship Id="rId2" Type="http://schemas.openxmlformats.org/officeDocument/2006/relationships/tags" Target="../tags/tag322.xml"/><Relationship Id="rId16" Type="http://schemas.openxmlformats.org/officeDocument/2006/relationships/slideLayout" Target="../slideLayouts/slideLayout4.xml"/><Relationship Id="rId20" Type="http://schemas.openxmlformats.org/officeDocument/2006/relationships/image" Target="../media/image55.svg"/><Relationship Id="rId1" Type="http://schemas.openxmlformats.org/officeDocument/2006/relationships/tags" Target="../tags/tag321.xml"/><Relationship Id="rId6" Type="http://schemas.openxmlformats.org/officeDocument/2006/relationships/tags" Target="../tags/tag326.xml"/><Relationship Id="rId11" Type="http://schemas.openxmlformats.org/officeDocument/2006/relationships/tags" Target="../tags/tag331.xml"/><Relationship Id="rId5" Type="http://schemas.openxmlformats.org/officeDocument/2006/relationships/tags" Target="../tags/tag325.xml"/><Relationship Id="rId15" Type="http://schemas.openxmlformats.org/officeDocument/2006/relationships/tags" Target="../tags/tag335.xml"/><Relationship Id="rId10" Type="http://schemas.openxmlformats.org/officeDocument/2006/relationships/tags" Target="../tags/tag330.xml"/><Relationship Id="rId19" Type="http://schemas.openxmlformats.org/officeDocument/2006/relationships/image" Target="../media/image6.png"/><Relationship Id="rId4" Type="http://schemas.openxmlformats.org/officeDocument/2006/relationships/tags" Target="../tags/tag324.xml"/><Relationship Id="rId9" Type="http://schemas.openxmlformats.org/officeDocument/2006/relationships/tags" Target="../tags/tag329.xml"/><Relationship Id="rId14" Type="http://schemas.openxmlformats.org/officeDocument/2006/relationships/tags" Target="../tags/tag334.xml"/><Relationship Id="rId22" Type="http://schemas.openxmlformats.org/officeDocument/2006/relationships/image" Target="../media/image102.svg"/></Relationships>
</file>

<file path=ppt/slides/_rels/slide25.xml.rels><?xml version="1.0" encoding="UTF-8" standalone="yes"?>
<Relationships xmlns="http://schemas.openxmlformats.org/package/2006/relationships"><Relationship Id="rId8" Type="http://schemas.openxmlformats.org/officeDocument/2006/relationships/tags" Target="../tags/tag343.xml"/><Relationship Id="rId13" Type="http://schemas.openxmlformats.org/officeDocument/2006/relationships/tags" Target="../tags/tag348.xml"/><Relationship Id="rId18" Type="http://schemas.openxmlformats.org/officeDocument/2006/relationships/image" Target="../media/image105.png"/><Relationship Id="rId3" Type="http://schemas.openxmlformats.org/officeDocument/2006/relationships/tags" Target="../tags/tag338.xml"/><Relationship Id="rId21" Type="http://schemas.openxmlformats.org/officeDocument/2006/relationships/image" Target="../media/image55.svg"/><Relationship Id="rId7" Type="http://schemas.openxmlformats.org/officeDocument/2006/relationships/tags" Target="../tags/tag342.xml"/><Relationship Id="rId12" Type="http://schemas.openxmlformats.org/officeDocument/2006/relationships/tags" Target="../tags/tag347.xml"/><Relationship Id="rId17" Type="http://schemas.openxmlformats.org/officeDocument/2006/relationships/image" Target="../media/image104.svg"/><Relationship Id="rId25" Type="http://schemas.openxmlformats.org/officeDocument/2006/relationships/image" Target="../media/image86.svg"/><Relationship Id="rId2" Type="http://schemas.openxmlformats.org/officeDocument/2006/relationships/tags" Target="../tags/tag337.xml"/><Relationship Id="rId16" Type="http://schemas.openxmlformats.org/officeDocument/2006/relationships/image" Target="../media/image103.png"/><Relationship Id="rId20" Type="http://schemas.openxmlformats.org/officeDocument/2006/relationships/image" Target="../media/image6.png"/><Relationship Id="rId1" Type="http://schemas.openxmlformats.org/officeDocument/2006/relationships/tags" Target="../tags/tag336.xml"/><Relationship Id="rId6" Type="http://schemas.openxmlformats.org/officeDocument/2006/relationships/tags" Target="../tags/tag341.xml"/><Relationship Id="rId11" Type="http://schemas.openxmlformats.org/officeDocument/2006/relationships/tags" Target="../tags/tag346.xml"/><Relationship Id="rId24" Type="http://schemas.openxmlformats.org/officeDocument/2006/relationships/image" Target="../media/image85.png"/><Relationship Id="rId5" Type="http://schemas.openxmlformats.org/officeDocument/2006/relationships/tags" Target="../tags/tag340.xml"/><Relationship Id="rId15" Type="http://schemas.openxmlformats.org/officeDocument/2006/relationships/image" Target="../media/image44.jpeg"/><Relationship Id="rId23" Type="http://schemas.openxmlformats.org/officeDocument/2006/relationships/image" Target="../media/image108.svg"/><Relationship Id="rId10" Type="http://schemas.openxmlformats.org/officeDocument/2006/relationships/tags" Target="../tags/tag345.xml"/><Relationship Id="rId19" Type="http://schemas.openxmlformats.org/officeDocument/2006/relationships/image" Target="../media/image106.png"/><Relationship Id="rId4" Type="http://schemas.openxmlformats.org/officeDocument/2006/relationships/tags" Target="../tags/tag339.xml"/><Relationship Id="rId9" Type="http://schemas.openxmlformats.org/officeDocument/2006/relationships/tags" Target="../tags/tag344.xml"/><Relationship Id="rId14" Type="http://schemas.openxmlformats.org/officeDocument/2006/relationships/slideLayout" Target="../slideLayouts/slideLayout4.xml"/><Relationship Id="rId22" Type="http://schemas.openxmlformats.org/officeDocument/2006/relationships/image" Target="../media/image107.png"/></Relationships>
</file>

<file path=ppt/slides/_rels/slide3.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slideLayout" Target="../slideLayouts/slideLayout7.xml"/><Relationship Id="rId18" Type="http://schemas.openxmlformats.org/officeDocument/2006/relationships/image" Target="../media/image54.svg"/><Relationship Id="rId3" Type="http://schemas.openxmlformats.org/officeDocument/2006/relationships/tags" Target="../tags/tag30.xml"/><Relationship Id="rId21" Type="http://schemas.openxmlformats.org/officeDocument/2006/relationships/image" Target="../media/image6.png"/><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image" Target="../media/image53.png"/><Relationship Id="rId2" Type="http://schemas.openxmlformats.org/officeDocument/2006/relationships/tags" Target="../tags/tag29.xml"/><Relationship Id="rId16" Type="http://schemas.openxmlformats.org/officeDocument/2006/relationships/image" Target="../media/image46.svg"/><Relationship Id="rId20" Type="http://schemas.openxmlformats.org/officeDocument/2006/relationships/image" Target="../media/image67.sv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24" Type="http://schemas.openxmlformats.org/officeDocument/2006/relationships/image" Target="../media/image69.svg"/><Relationship Id="rId5" Type="http://schemas.openxmlformats.org/officeDocument/2006/relationships/tags" Target="../tags/tag32.xml"/><Relationship Id="rId15" Type="http://schemas.openxmlformats.org/officeDocument/2006/relationships/image" Target="../media/image45.png"/><Relationship Id="rId23" Type="http://schemas.openxmlformats.org/officeDocument/2006/relationships/image" Target="../media/image68.png"/><Relationship Id="rId10" Type="http://schemas.openxmlformats.org/officeDocument/2006/relationships/tags" Target="../tags/tag37.xml"/><Relationship Id="rId19" Type="http://schemas.openxmlformats.org/officeDocument/2006/relationships/image" Target="../media/image66.png"/><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44.jpeg"/><Relationship Id="rId22" Type="http://schemas.openxmlformats.org/officeDocument/2006/relationships/image" Target="../media/image55.svg"/></Relationships>
</file>

<file path=ppt/slides/_rels/slide4.xml.rels><?xml version="1.0" encoding="UTF-8" standalone="yes"?>
<Relationships xmlns="http://schemas.openxmlformats.org/package/2006/relationships"><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tags" Target="../tags/tag65.xml"/><Relationship Id="rId3" Type="http://schemas.openxmlformats.org/officeDocument/2006/relationships/tags" Target="../tags/tag42.xml"/><Relationship Id="rId21" Type="http://schemas.openxmlformats.org/officeDocument/2006/relationships/tags" Target="../tags/tag60.xml"/><Relationship Id="rId34" Type="http://schemas.openxmlformats.org/officeDocument/2006/relationships/image" Target="../media/image71.png"/><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33" Type="http://schemas.openxmlformats.org/officeDocument/2006/relationships/image" Target="../media/image70.jpg"/><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29" Type="http://schemas.openxmlformats.org/officeDocument/2006/relationships/tags" Target="../tags/tag68.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32" Type="http://schemas.openxmlformats.org/officeDocument/2006/relationships/slideLayout" Target="../slideLayouts/slideLayout7.xml"/><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28" Type="http://schemas.openxmlformats.org/officeDocument/2006/relationships/tags" Target="../tags/tag67.xml"/><Relationship Id="rId10" Type="http://schemas.openxmlformats.org/officeDocument/2006/relationships/tags" Target="../tags/tag49.xml"/><Relationship Id="rId19" Type="http://schemas.openxmlformats.org/officeDocument/2006/relationships/tags" Target="../tags/tag58.xml"/><Relationship Id="rId31" Type="http://schemas.openxmlformats.org/officeDocument/2006/relationships/tags" Target="../tags/tag70.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tags" Target="../tags/tag66.xml"/><Relationship Id="rId30" Type="http://schemas.openxmlformats.org/officeDocument/2006/relationships/tags" Target="../tags/tag69.xml"/><Relationship Id="rId35" Type="http://schemas.openxmlformats.org/officeDocument/2006/relationships/image" Target="../media/image72.svg"/><Relationship Id="rId8" Type="http://schemas.openxmlformats.org/officeDocument/2006/relationships/tags" Target="../tags/tag47.xml"/></Relationships>
</file>

<file path=ppt/slides/_rels/slide5.xml.rels><?xml version="1.0" encoding="UTF-8" standalone="yes"?>
<Relationships xmlns="http://schemas.openxmlformats.org/package/2006/relationships"><Relationship Id="rId13" Type="http://schemas.openxmlformats.org/officeDocument/2006/relationships/tags" Target="../tags/tag83.xml"/><Relationship Id="rId18" Type="http://schemas.openxmlformats.org/officeDocument/2006/relationships/tags" Target="../tags/tag88.xml"/><Relationship Id="rId26" Type="http://schemas.openxmlformats.org/officeDocument/2006/relationships/image" Target="../media/image6.png"/><Relationship Id="rId21" Type="http://schemas.openxmlformats.org/officeDocument/2006/relationships/tags" Target="../tags/tag91.xml"/><Relationship Id="rId34" Type="http://schemas.openxmlformats.org/officeDocument/2006/relationships/image" Target="../media/image75.png"/><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tags" Target="../tags/tag87.xml"/><Relationship Id="rId25" Type="http://schemas.openxmlformats.org/officeDocument/2006/relationships/image" Target="../media/image44.jpeg"/><Relationship Id="rId33" Type="http://schemas.openxmlformats.org/officeDocument/2006/relationships/image" Target="../media/image72.svg"/><Relationship Id="rId2" Type="http://schemas.openxmlformats.org/officeDocument/2006/relationships/tags" Target="../tags/tag72.xml"/><Relationship Id="rId16" Type="http://schemas.openxmlformats.org/officeDocument/2006/relationships/tags" Target="../tags/tag86.xml"/><Relationship Id="rId20" Type="http://schemas.openxmlformats.org/officeDocument/2006/relationships/tags" Target="../tags/tag90.xml"/><Relationship Id="rId29" Type="http://schemas.openxmlformats.org/officeDocument/2006/relationships/image" Target="../media/image46.sv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24" Type="http://schemas.openxmlformats.org/officeDocument/2006/relationships/notesSlide" Target="../notesSlides/notesSlide2.xml"/><Relationship Id="rId32" Type="http://schemas.openxmlformats.org/officeDocument/2006/relationships/image" Target="../media/image71.png"/><Relationship Id="rId37" Type="http://schemas.openxmlformats.org/officeDocument/2006/relationships/image" Target="../media/image67.svg"/><Relationship Id="rId5" Type="http://schemas.openxmlformats.org/officeDocument/2006/relationships/tags" Target="../tags/tag75.xml"/><Relationship Id="rId15" Type="http://schemas.openxmlformats.org/officeDocument/2006/relationships/tags" Target="../tags/tag85.xml"/><Relationship Id="rId23" Type="http://schemas.openxmlformats.org/officeDocument/2006/relationships/slideLayout" Target="../slideLayouts/slideLayout7.xml"/><Relationship Id="rId28" Type="http://schemas.openxmlformats.org/officeDocument/2006/relationships/image" Target="../media/image45.png"/><Relationship Id="rId36" Type="http://schemas.openxmlformats.org/officeDocument/2006/relationships/image" Target="../media/image66.png"/><Relationship Id="rId10" Type="http://schemas.openxmlformats.org/officeDocument/2006/relationships/tags" Target="../tags/tag80.xml"/><Relationship Id="rId19" Type="http://schemas.openxmlformats.org/officeDocument/2006/relationships/tags" Target="../tags/tag89.xml"/><Relationship Id="rId31" Type="http://schemas.openxmlformats.org/officeDocument/2006/relationships/image" Target="../media/image74.svg"/><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 Id="rId22" Type="http://schemas.openxmlformats.org/officeDocument/2006/relationships/tags" Target="../tags/tag92.xml"/><Relationship Id="rId27" Type="http://schemas.openxmlformats.org/officeDocument/2006/relationships/image" Target="../media/image55.svg"/><Relationship Id="rId30" Type="http://schemas.openxmlformats.org/officeDocument/2006/relationships/image" Target="../media/image73.png"/><Relationship Id="rId35" Type="http://schemas.openxmlformats.org/officeDocument/2006/relationships/image" Target="../media/image76.svg"/><Relationship Id="rId8" Type="http://schemas.openxmlformats.org/officeDocument/2006/relationships/tags" Target="../tags/tag78.xml"/><Relationship Id="rId3" Type="http://schemas.openxmlformats.org/officeDocument/2006/relationships/tags" Target="../tags/tag73.xml"/></Relationships>
</file>

<file path=ppt/slides/_rels/slide6.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image" Target="../media/image55.svg"/><Relationship Id="rId3" Type="http://schemas.openxmlformats.org/officeDocument/2006/relationships/tags" Target="../tags/tag95.xml"/><Relationship Id="rId21" Type="http://schemas.openxmlformats.org/officeDocument/2006/relationships/image" Target="../media/image68.png"/><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image" Target="../media/image6.png"/><Relationship Id="rId2" Type="http://schemas.openxmlformats.org/officeDocument/2006/relationships/tags" Target="../tags/tag94.xml"/><Relationship Id="rId16" Type="http://schemas.openxmlformats.org/officeDocument/2006/relationships/image" Target="../media/image44.jpeg"/><Relationship Id="rId20" Type="http://schemas.openxmlformats.org/officeDocument/2006/relationships/image" Target="../media/image67.sv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notesSlide" Target="../notesSlides/notesSlide3.xml"/><Relationship Id="rId10" Type="http://schemas.openxmlformats.org/officeDocument/2006/relationships/tags" Target="../tags/tag102.xml"/><Relationship Id="rId19" Type="http://schemas.openxmlformats.org/officeDocument/2006/relationships/image" Target="../media/image66.png"/><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slideLayout" Target="../slideLayouts/slideLayout7.xml"/><Relationship Id="rId22" Type="http://schemas.openxmlformats.org/officeDocument/2006/relationships/image" Target="../media/image69.svg"/></Relationships>
</file>

<file path=ppt/slides/_rels/slide7.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notesSlide" Target="../notesSlides/notesSlide4.xml"/><Relationship Id="rId18" Type="http://schemas.openxmlformats.org/officeDocument/2006/relationships/image" Target="../media/image78.svg"/><Relationship Id="rId3" Type="http://schemas.openxmlformats.org/officeDocument/2006/relationships/tags" Target="../tags/tag108.xml"/><Relationship Id="rId21" Type="http://schemas.openxmlformats.org/officeDocument/2006/relationships/image" Target="../media/image80.svg"/><Relationship Id="rId7" Type="http://schemas.openxmlformats.org/officeDocument/2006/relationships/tags" Target="../tags/tag112.xml"/><Relationship Id="rId12" Type="http://schemas.openxmlformats.org/officeDocument/2006/relationships/slideLayout" Target="../slideLayouts/slideLayout7.xml"/><Relationship Id="rId17" Type="http://schemas.openxmlformats.org/officeDocument/2006/relationships/image" Target="../media/image77.png"/><Relationship Id="rId25" Type="http://schemas.openxmlformats.org/officeDocument/2006/relationships/hyperlink" Target="https://vimeo.com/1097835254" TargetMode="External"/><Relationship Id="rId2" Type="http://schemas.openxmlformats.org/officeDocument/2006/relationships/tags" Target="../tags/tag107.xml"/><Relationship Id="rId16" Type="http://schemas.openxmlformats.org/officeDocument/2006/relationships/image" Target="../media/image55.svg"/><Relationship Id="rId20" Type="http://schemas.openxmlformats.org/officeDocument/2006/relationships/image" Target="../media/image79.png"/><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tags" Target="../tags/tag115.xml"/><Relationship Id="rId24" Type="http://schemas.openxmlformats.org/officeDocument/2006/relationships/image" Target="../media/image83.svg"/><Relationship Id="rId5" Type="http://schemas.openxmlformats.org/officeDocument/2006/relationships/tags" Target="../tags/tag110.xml"/><Relationship Id="rId15" Type="http://schemas.openxmlformats.org/officeDocument/2006/relationships/image" Target="../media/image6.png"/><Relationship Id="rId23" Type="http://schemas.openxmlformats.org/officeDocument/2006/relationships/image" Target="../media/image82.png"/><Relationship Id="rId10" Type="http://schemas.openxmlformats.org/officeDocument/2006/relationships/tags" Target="../tags/tag114.xml"/><Relationship Id="rId19" Type="http://schemas.openxmlformats.org/officeDocument/2006/relationships/hyperlink" Target="https://sante-mentale-jeunesse.usherbrooke.ca/wp-content/uploads/2025/08/Hps11_capsule_4.1-NarrM_Musique.mp3" TargetMode="External"/><Relationship Id="rId4" Type="http://schemas.openxmlformats.org/officeDocument/2006/relationships/tags" Target="../tags/tag109.xml"/><Relationship Id="rId9" Type="http://schemas.openxmlformats.org/officeDocument/2006/relationships/video" Target="https://player.vimeo.com/video/1097835254?h=021b47ff1b&amp;amp;app_id=122963" TargetMode="External"/><Relationship Id="rId14" Type="http://schemas.openxmlformats.org/officeDocument/2006/relationships/image" Target="../media/image44.jpeg"/><Relationship Id="rId22" Type="http://schemas.openxmlformats.org/officeDocument/2006/relationships/image" Target="../media/image81.jpeg"/></Relationships>
</file>

<file path=ppt/slides/_rels/slide8.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image" Target="../media/image46.svg"/><Relationship Id="rId18" Type="http://schemas.openxmlformats.org/officeDocument/2006/relationships/image" Target="../media/image84.png"/><Relationship Id="rId3" Type="http://schemas.openxmlformats.org/officeDocument/2006/relationships/tags" Target="../tags/tag118.xml"/><Relationship Id="rId7" Type="http://schemas.openxmlformats.org/officeDocument/2006/relationships/tags" Target="../tags/tag122.xml"/><Relationship Id="rId12" Type="http://schemas.openxmlformats.org/officeDocument/2006/relationships/image" Target="../media/image45.png"/><Relationship Id="rId17" Type="http://schemas.openxmlformats.org/officeDocument/2006/relationships/image" Target="../media/image55.svg"/><Relationship Id="rId2" Type="http://schemas.openxmlformats.org/officeDocument/2006/relationships/tags" Target="../tags/tag117.xml"/><Relationship Id="rId16" Type="http://schemas.openxmlformats.org/officeDocument/2006/relationships/image" Target="../media/image6.png"/><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image" Target="../media/image44.jpeg"/><Relationship Id="rId5" Type="http://schemas.openxmlformats.org/officeDocument/2006/relationships/tags" Target="../tags/tag120.xml"/><Relationship Id="rId15" Type="http://schemas.openxmlformats.org/officeDocument/2006/relationships/image" Target="../media/image67.svg"/><Relationship Id="rId10" Type="http://schemas.openxmlformats.org/officeDocument/2006/relationships/slideLayout" Target="../slideLayouts/slideLayout7.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tags" Target="../tags/tag137.xml"/><Relationship Id="rId18" Type="http://schemas.openxmlformats.org/officeDocument/2006/relationships/slideLayout" Target="../slideLayouts/slideLayout7.xml"/><Relationship Id="rId26" Type="http://schemas.openxmlformats.org/officeDocument/2006/relationships/image" Target="../media/image89.png"/><Relationship Id="rId3" Type="http://schemas.openxmlformats.org/officeDocument/2006/relationships/tags" Target="../tags/tag127.xml"/><Relationship Id="rId21" Type="http://schemas.openxmlformats.org/officeDocument/2006/relationships/image" Target="../media/image86.svg"/><Relationship Id="rId7" Type="http://schemas.openxmlformats.org/officeDocument/2006/relationships/tags" Target="../tags/tag131.xml"/><Relationship Id="rId12" Type="http://schemas.openxmlformats.org/officeDocument/2006/relationships/tags" Target="../tags/tag136.xml"/><Relationship Id="rId17" Type="http://schemas.openxmlformats.org/officeDocument/2006/relationships/tags" Target="../tags/tag141.xml"/><Relationship Id="rId25" Type="http://schemas.openxmlformats.org/officeDocument/2006/relationships/image" Target="../media/image88.svg"/><Relationship Id="rId2" Type="http://schemas.openxmlformats.org/officeDocument/2006/relationships/tags" Target="../tags/tag126.xml"/><Relationship Id="rId16" Type="http://schemas.openxmlformats.org/officeDocument/2006/relationships/tags" Target="../tags/tag140.xml"/><Relationship Id="rId20" Type="http://schemas.openxmlformats.org/officeDocument/2006/relationships/image" Target="../media/image85.png"/><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24" Type="http://schemas.openxmlformats.org/officeDocument/2006/relationships/image" Target="../media/image87.png"/><Relationship Id="rId5" Type="http://schemas.openxmlformats.org/officeDocument/2006/relationships/tags" Target="../tags/tag129.xml"/><Relationship Id="rId15" Type="http://schemas.openxmlformats.org/officeDocument/2006/relationships/tags" Target="../tags/tag139.xml"/><Relationship Id="rId23" Type="http://schemas.openxmlformats.org/officeDocument/2006/relationships/image" Target="../media/image55.svg"/><Relationship Id="rId10" Type="http://schemas.openxmlformats.org/officeDocument/2006/relationships/tags" Target="../tags/tag134.xml"/><Relationship Id="rId19" Type="http://schemas.openxmlformats.org/officeDocument/2006/relationships/image" Target="../media/image44.jpeg"/><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tags" Target="../tags/tag138.xml"/><Relationship Id="rId22" Type="http://schemas.openxmlformats.org/officeDocument/2006/relationships/image" Target="../media/image6.png"/><Relationship Id="rId27" Type="http://schemas.openxmlformats.org/officeDocument/2006/relationships/image" Target="../media/image9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custDataLst>
              <p:tags r:id="rId1"/>
            </p:custDataLst>
          </p:nvPr>
        </p:nvSpPr>
        <p:spPr>
          <a:xfrm>
            <a:off x="1668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0">
              <a:alphaModFix amt="10999"/>
            </a:blip>
            <a:stretch>
              <a:fillRect t="-38185" b="-381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Arial"/>
              <a:ea typeface="+mn-ea"/>
              <a:cs typeface="+mn-cs"/>
            </a:endParaRPr>
          </a:p>
        </p:txBody>
      </p:sp>
      <p:sp>
        <p:nvSpPr>
          <p:cNvPr id="3" name="Freeform 3"/>
          <p:cNvSpPr/>
          <p:nvPr>
            <p:custDataLst>
              <p:tags r:id="rId2"/>
            </p:custDataLst>
          </p:nvPr>
        </p:nvSpPr>
        <p:spPr>
          <a:xfrm>
            <a:off x="8369464" y="2927691"/>
            <a:ext cx="3354154" cy="3345769"/>
          </a:xfrm>
          <a:custGeom>
            <a:avLst/>
            <a:gdLst/>
            <a:ahLst/>
            <a:cxnLst/>
            <a:rect l="l" t="t" r="r" b="b"/>
            <a:pathLst>
              <a:path w="5031231" h="5018653">
                <a:moveTo>
                  <a:pt x="0" y="0"/>
                </a:moveTo>
                <a:lnTo>
                  <a:pt x="5031231" y="0"/>
                </a:lnTo>
                <a:lnTo>
                  <a:pt x="5031231" y="5018653"/>
                </a:lnTo>
                <a:lnTo>
                  <a:pt x="0" y="501865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Freeform 4"/>
          <p:cNvSpPr/>
          <p:nvPr>
            <p:custDataLst>
              <p:tags r:id="rId3"/>
            </p:custDataLst>
          </p:nvPr>
        </p:nvSpPr>
        <p:spPr>
          <a:xfrm rot="21447362">
            <a:off x="1238314" y="1941968"/>
            <a:ext cx="9588844" cy="3190470"/>
          </a:xfrm>
          <a:custGeom>
            <a:avLst/>
            <a:gdLst/>
            <a:ahLst/>
            <a:cxnLst/>
            <a:rect l="l" t="t" r="r" b="b"/>
            <a:pathLst>
              <a:path w="14383266" h="4785705">
                <a:moveTo>
                  <a:pt x="0" y="0"/>
                </a:moveTo>
                <a:lnTo>
                  <a:pt x="14383266" y="0"/>
                </a:lnTo>
                <a:lnTo>
                  <a:pt x="14383266" y="4785705"/>
                </a:lnTo>
                <a:lnTo>
                  <a:pt x="0" y="478570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5"/>
          <p:cNvSpPr/>
          <p:nvPr>
            <p:custDataLst>
              <p:tags r:id="rId4"/>
            </p:custDataLst>
          </p:nvPr>
        </p:nvSpPr>
        <p:spPr>
          <a:xfrm>
            <a:off x="1" y="0"/>
            <a:ext cx="2038875" cy="2228696"/>
          </a:xfrm>
          <a:custGeom>
            <a:avLst/>
            <a:gdLst/>
            <a:ahLst/>
            <a:cxnLst/>
            <a:rect l="l" t="t" r="r" b="b"/>
            <a:pathLst>
              <a:path w="4125113" h="4114800">
                <a:moveTo>
                  <a:pt x="0" y="0"/>
                </a:moveTo>
                <a:lnTo>
                  <a:pt x="4125113" y="0"/>
                </a:lnTo>
                <a:lnTo>
                  <a:pt x="4125113"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l="-37374" t="-23086" b="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Freeform 6"/>
          <p:cNvSpPr/>
          <p:nvPr>
            <p:custDataLst>
              <p:tags r:id="rId5"/>
            </p:custDataLst>
          </p:nvPr>
        </p:nvSpPr>
        <p:spPr>
          <a:xfrm>
            <a:off x="9983925" y="1225373"/>
            <a:ext cx="925995" cy="1089405"/>
          </a:xfrm>
          <a:custGeom>
            <a:avLst/>
            <a:gdLst/>
            <a:ahLst/>
            <a:cxnLst/>
            <a:rect l="l" t="t" r="r" b="b"/>
            <a:pathLst>
              <a:path w="1388992" h="1634108">
                <a:moveTo>
                  <a:pt x="0" y="0"/>
                </a:moveTo>
                <a:lnTo>
                  <a:pt x="1388992" y="0"/>
                </a:lnTo>
                <a:lnTo>
                  <a:pt x="1388992" y="1634108"/>
                </a:lnTo>
                <a:lnTo>
                  <a:pt x="0" y="163410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Arial"/>
              <a:ea typeface="+mn-ea"/>
              <a:cs typeface="+mn-cs"/>
            </a:endParaRPr>
          </a:p>
        </p:txBody>
      </p:sp>
      <p:sp>
        <p:nvSpPr>
          <p:cNvPr id="7" name="Freeform 7"/>
          <p:cNvSpPr/>
          <p:nvPr>
            <p:custDataLst>
              <p:tags r:id="rId6"/>
            </p:custDataLst>
          </p:nvPr>
        </p:nvSpPr>
        <p:spPr>
          <a:xfrm>
            <a:off x="1027062" y="4953152"/>
            <a:ext cx="609677" cy="641441"/>
          </a:xfrm>
          <a:custGeom>
            <a:avLst/>
            <a:gdLst/>
            <a:ahLst/>
            <a:cxnLst/>
            <a:rect l="l" t="t" r="r" b="b"/>
            <a:pathLst>
              <a:path w="657869" h="773964">
                <a:moveTo>
                  <a:pt x="0" y="0"/>
                </a:moveTo>
                <a:lnTo>
                  <a:pt x="657870" y="0"/>
                </a:lnTo>
                <a:lnTo>
                  <a:pt x="657870" y="773963"/>
                </a:lnTo>
                <a:lnTo>
                  <a:pt x="0" y="77396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Arial"/>
              <a:ea typeface="+mn-ea"/>
              <a:cs typeface="+mn-cs"/>
            </a:endParaRPr>
          </a:p>
        </p:txBody>
      </p:sp>
      <p:sp>
        <p:nvSpPr>
          <p:cNvPr id="8" name="Freeform 10">
            <a:extLst>
              <a:ext uri="{FF2B5EF4-FFF2-40B4-BE49-F238E27FC236}">
                <a16:creationId xmlns:a16="http://schemas.microsoft.com/office/drawing/2014/main" id="{0A426442-423C-C998-69CF-906C3BEB9209}"/>
              </a:ext>
            </a:extLst>
          </p:cNvPr>
          <p:cNvSpPr/>
          <p:nvPr>
            <p:custDataLst>
              <p:tags r:id="rId7"/>
            </p:custDataLst>
          </p:nvPr>
        </p:nvSpPr>
        <p:spPr>
          <a:xfrm rot="21447409">
            <a:off x="8899523" y="4125585"/>
            <a:ext cx="2093510" cy="949981"/>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Freeform 7">
            <a:extLst>
              <a:ext uri="{FF2B5EF4-FFF2-40B4-BE49-F238E27FC236}">
                <a16:creationId xmlns:a16="http://schemas.microsoft.com/office/drawing/2014/main" id="{B7E9A1D8-EE4E-8CEC-9217-1F0063C5608A}"/>
              </a:ext>
            </a:extLst>
          </p:cNvPr>
          <p:cNvSpPr/>
          <p:nvPr>
            <p:custDataLst>
              <p:tags r:id="rId8"/>
            </p:custDataLst>
          </p:nvPr>
        </p:nvSpPr>
        <p:spPr>
          <a:xfrm>
            <a:off x="359017" y="1798902"/>
            <a:ext cx="590656" cy="574873"/>
          </a:xfrm>
          <a:custGeom>
            <a:avLst/>
            <a:gdLst/>
            <a:ahLst/>
            <a:cxnLst/>
            <a:rect l="l" t="t" r="r" b="b"/>
            <a:pathLst>
              <a:path w="657869" h="773964">
                <a:moveTo>
                  <a:pt x="0" y="0"/>
                </a:moveTo>
                <a:lnTo>
                  <a:pt x="657870" y="0"/>
                </a:lnTo>
                <a:lnTo>
                  <a:pt x="657870" y="773963"/>
                </a:lnTo>
                <a:lnTo>
                  <a:pt x="0" y="773963"/>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38FF"/>
              </a:solidFill>
              <a:effectLst/>
              <a:uLnTx/>
              <a:uFillTx/>
              <a:latin typeface="Arial"/>
              <a:ea typeface="+mn-ea"/>
              <a:cs typeface="+mn-cs"/>
            </a:endParaRPr>
          </a:p>
        </p:txBody>
      </p:sp>
      <p:pic>
        <p:nvPicPr>
          <p:cNvPr id="14" name="Image 13" descr="Une image contenant texte, capture d’écran, Police, conception&#10;&#10;Le contenu généré par l’IA peut être incorrect.">
            <a:extLst>
              <a:ext uri="{FF2B5EF4-FFF2-40B4-BE49-F238E27FC236}">
                <a16:creationId xmlns:a16="http://schemas.microsoft.com/office/drawing/2014/main" id="{E482F32E-4C99-37A8-96AA-43DF1B3EFB5E}"/>
              </a:ext>
            </a:extLst>
          </p:cNvPr>
          <p:cNvPicPr>
            <a:picLocks noChangeAspect="1"/>
          </p:cNvPicPr>
          <p:nvPr>
            <p:custDataLst>
              <p:tags r:id="rId9"/>
            </p:custDataLst>
          </p:nvPr>
        </p:nvPicPr>
        <p:blipFill>
          <a:blip r:embed="rId35" cstate="print">
            <a:extLst>
              <a:ext uri="{28A0092B-C50C-407E-A947-70E740481C1C}">
                <a14:useLocalDpi xmlns:a14="http://schemas.microsoft.com/office/drawing/2010/main" val="0"/>
              </a:ext>
            </a:extLst>
          </a:blip>
          <a:stretch>
            <a:fillRect/>
          </a:stretch>
        </p:blipFill>
        <p:spPr>
          <a:xfrm>
            <a:off x="5441349" y="-119652"/>
            <a:ext cx="2130779" cy="1198563"/>
          </a:xfrm>
          <a:prstGeom prst="rect">
            <a:avLst/>
          </a:prstGeom>
        </p:spPr>
      </p:pic>
      <p:pic>
        <p:nvPicPr>
          <p:cNvPr id="16" name="Image 15" descr="Une image contenant Police, Graphique, capture d’écran, logo&#10;&#10;Le contenu généré par l’IA peut être incorrect.">
            <a:extLst>
              <a:ext uri="{FF2B5EF4-FFF2-40B4-BE49-F238E27FC236}">
                <a16:creationId xmlns:a16="http://schemas.microsoft.com/office/drawing/2014/main" id="{C625E962-DAB1-3765-A250-B2E91E28A2F8}"/>
              </a:ext>
            </a:extLst>
          </p:cNvPr>
          <p:cNvPicPr>
            <a:picLocks noChangeAspect="1"/>
          </p:cNvPicPr>
          <p:nvPr>
            <p:custDataLst>
              <p:tags r:id="rId10"/>
            </p:custDataLst>
          </p:nvPr>
        </p:nvPicPr>
        <p:blipFill>
          <a:blip r:embed="rId36" cstate="print">
            <a:extLst>
              <a:ext uri="{28A0092B-C50C-407E-A947-70E740481C1C}">
                <a14:useLocalDpi xmlns:a14="http://schemas.microsoft.com/office/drawing/2010/main" val="0"/>
              </a:ext>
            </a:extLst>
          </a:blip>
          <a:stretch>
            <a:fillRect/>
          </a:stretch>
        </p:blipFill>
        <p:spPr>
          <a:xfrm>
            <a:off x="7675988" y="121626"/>
            <a:ext cx="2045459" cy="716008"/>
          </a:xfrm>
          <a:prstGeom prst="rect">
            <a:avLst/>
          </a:prstGeom>
        </p:spPr>
      </p:pic>
      <p:pic>
        <p:nvPicPr>
          <p:cNvPr id="20" name="Image 19" descr="Une image contenant carte de visite, texte, capture d’écran, Police&#10;&#10;Le contenu généré par l’IA peut être incorrect.">
            <a:extLst>
              <a:ext uri="{FF2B5EF4-FFF2-40B4-BE49-F238E27FC236}">
                <a16:creationId xmlns:a16="http://schemas.microsoft.com/office/drawing/2014/main" id="{E3BB1B70-272A-E084-460A-6C8D354D37B9}"/>
              </a:ext>
            </a:extLst>
          </p:cNvPr>
          <p:cNvPicPr>
            <a:picLocks noChangeAspect="1"/>
          </p:cNvPicPr>
          <p:nvPr>
            <p:custDataLst>
              <p:tags r:id="rId11"/>
            </p:custDataLst>
          </p:nvPr>
        </p:nvPicPr>
        <p:blipFill>
          <a:blip r:embed="rId37" cstate="print">
            <a:extLst>
              <a:ext uri="{28A0092B-C50C-407E-A947-70E740481C1C}">
                <a14:useLocalDpi xmlns:a14="http://schemas.microsoft.com/office/drawing/2010/main" val="0"/>
              </a:ext>
            </a:extLst>
          </a:blip>
          <a:stretch>
            <a:fillRect/>
          </a:stretch>
        </p:blipFill>
        <p:spPr>
          <a:xfrm>
            <a:off x="9553448" y="-849127"/>
            <a:ext cx="2638552" cy="2638552"/>
          </a:xfrm>
          <a:prstGeom prst="rect">
            <a:avLst/>
          </a:prstGeom>
        </p:spPr>
      </p:pic>
      <p:sp>
        <p:nvSpPr>
          <p:cNvPr id="21" name="ZoneTexte 20">
            <a:extLst>
              <a:ext uri="{FF2B5EF4-FFF2-40B4-BE49-F238E27FC236}">
                <a16:creationId xmlns:a16="http://schemas.microsoft.com/office/drawing/2014/main" id="{931B2233-33B6-0656-DCDD-4D881C8FBC5A}"/>
              </a:ext>
            </a:extLst>
          </p:cNvPr>
          <p:cNvSpPr txBox="1"/>
          <p:nvPr>
            <p:custDataLst>
              <p:tags r:id="rId12"/>
            </p:custDataLst>
          </p:nvPr>
        </p:nvSpPr>
        <p:spPr>
          <a:xfrm>
            <a:off x="6989638" y="6403047"/>
            <a:ext cx="51800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Contenu écrit sous licence </a:t>
            </a:r>
            <a:r>
              <a:rPr kumimoji="0" lang="fr-CA" sz="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38"/>
              </a:rPr>
              <a:t>CC BY-NC 4.0</a:t>
            </a:r>
            <a:r>
              <a:rPr kumimoji="0" lang="fr-CA"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Contenu graphique via </a:t>
            </a:r>
            <a:r>
              <a:rPr kumimoji="0" lang="fr-CA" sz="800" b="0" i="0" u="sng"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39"/>
              </a:rPr>
              <a:t>Canva</a:t>
            </a:r>
            <a:r>
              <a:rPr kumimoji="0" lang="fr-CA"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et </a:t>
            </a:r>
            <a:r>
              <a:rPr kumimoji="0" lang="fr-CA" sz="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40"/>
              </a:rPr>
              <a:t>PowerPoint</a:t>
            </a:r>
            <a:r>
              <a:rPr kumimoji="0" lang="fr-CA"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selon la licence en vigueur © </a:t>
            </a:r>
            <a:r>
              <a:rPr kumimoji="0" lang="fr-CA" sz="800" b="0" i="1"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41"/>
              </a:rPr>
              <a:t>Programme HORS-PISTE</a:t>
            </a:r>
            <a:r>
              <a:rPr kumimoji="0" lang="fr-CA" sz="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par le Centre RBC d'expertise universitaire en santé mentale (2025), Université de Sherbrooke</a:t>
            </a:r>
            <a:r>
              <a:rPr kumimoji="0" lang="fr-CA" sz="800" b="0" i="0" u="none" strike="noStrike" kern="1200" cap="none" spc="0" normalizeH="0" baseline="0" noProof="0" dirty="0">
                <a:ln>
                  <a:noFill/>
                </a:ln>
                <a:solidFill>
                  <a:prstClr val="black"/>
                </a:solidFill>
                <a:effectLst/>
                <a:uLnTx/>
                <a:uFillTx/>
                <a:latin typeface="Arial"/>
                <a:ea typeface="+mn-ea"/>
                <a:cs typeface="+mn-cs"/>
              </a:rPr>
              <a:t>. </a:t>
            </a:r>
          </a:p>
        </p:txBody>
      </p:sp>
      <p:pic>
        <p:nvPicPr>
          <p:cNvPr id="1026" name="Picture 2" descr="Une image contenant symbole, Police, Graphique, capture d’écran&#10;&#10;Description générée automatiquement, Image">
            <a:extLst>
              <a:ext uri="{FF2B5EF4-FFF2-40B4-BE49-F238E27FC236}">
                <a16:creationId xmlns:a16="http://schemas.microsoft.com/office/drawing/2014/main" id="{868BDC72-8E0C-ABBD-B39E-88BB84E6E368}"/>
              </a:ext>
            </a:extLst>
          </p:cNvPr>
          <p:cNvPicPr>
            <a:picLocks noChangeAspect="1" noChangeArrowheads="1"/>
          </p:cNvPicPr>
          <p:nvPr>
            <p:custDataLst>
              <p:tags r:id="rId13"/>
            </p:custDataLst>
          </p:nvPr>
        </p:nvPicPr>
        <p:blipFill>
          <a:blip r:embed="rId42">
            <a:extLst>
              <a:ext uri="{28A0092B-C50C-407E-A947-70E740481C1C}">
                <a14:useLocalDpi xmlns:a14="http://schemas.microsoft.com/office/drawing/2010/main" val="0"/>
              </a:ext>
            </a:extLst>
          </a:blip>
          <a:srcRect/>
          <a:stretch>
            <a:fillRect/>
          </a:stretch>
        </p:blipFill>
        <p:spPr bwMode="auto">
          <a:xfrm>
            <a:off x="6242708" y="6490561"/>
            <a:ext cx="730250" cy="256133"/>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9A197D94-81E3-A63E-88E6-A1962EB412E2}"/>
              </a:ext>
            </a:extLst>
          </p:cNvPr>
          <p:cNvPicPr/>
          <p:nvPr>
            <p:custDataLst>
              <p:tags r:id="rId14"/>
            </p:custDataLst>
          </p:nvPr>
        </p:nvPicPr>
        <p:blipFill>
          <a:blip r:embed="rId43" cstate="print">
            <a:extLst>
              <a:ext uri="{28A0092B-C50C-407E-A947-70E740481C1C}">
                <a14:useLocalDpi xmlns:a14="http://schemas.microsoft.com/office/drawing/2010/main" val="0"/>
              </a:ext>
            </a:extLst>
          </a:blip>
          <a:stretch>
            <a:fillRect/>
          </a:stretch>
        </p:blipFill>
        <p:spPr>
          <a:xfrm>
            <a:off x="2233221" y="255558"/>
            <a:ext cx="3083636" cy="508810"/>
          </a:xfrm>
          <a:prstGeom prst="rect">
            <a:avLst/>
          </a:prstGeom>
        </p:spPr>
      </p:pic>
      <p:sp>
        <p:nvSpPr>
          <p:cNvPr id="24" name="Rectangle 23">
            <a:extLst>
              <a:ext uri="{FF2B5EF4-FFF2-40B4-BE49-F238E27FC236}">
                <a16:creationId xmlns:a16="http://schemas.microsoft.com/office/drawing/2014/main" id="{34AA55C1-32BC-7FB4-553E-CF2BD6C45DFE}"/>
              </a:ext>
            </a:extLst>
          </p:cNvPr>
          <p:cNvSpPr/>
          <p:nvPr>
            <p:custDataLst>
              <p:tags r:id="rId15"/>
            </p:custDataLst>
          </p:nvPr>
        </p:nvSpPr>
        <p:spPr>
          <a:xfrm rot="21424921">
            <a:off x="7591389" y="2831104"/>
            <a:ext cx="2258981" cy="432017"/>
          </a:xfrm>
          <a:prstGeom prst="rect">
            <a:avLst/>
          </a:prstGeom>
          <a:solidFill>
            <a:srgbClr val="9BA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white"/>
              </a:solidFill>
              <a:effectLst/>
              <a:uLnTx/>
              <a:uFillTx/>
              <a:latin typeface="Arial"/>
              <a:ea typeface="+mn-ea"/>
              <a:cs typeface="+mn-cs"/>
            </a:endParaRPr>
          </a:p>
        </p:txBody>
      </p:sp>
      <p:sp>
        <p:nvSpPr>
          <p:cNvPr id="9" name="ZoneTexte 8">
            <a:extLst>
              <a:ext uri="{FF2B5EF4-FFF2-40B4-BE49-F238E27FC236}">
                <a16:creationId xmlns:a16="http://schemas.microsoft.com/office/drawing/2014/main" id="{DB1515F9-A44A-1ABF-669E-63C0530B966B}"/>
              </a:ext>
            </a:extLst>
          </p:cNvPr>
          <p:cNvSpPr txBox="1"/>
          <p:nvPr>
            <p:custDataLst>
              <p:tags r:id="rId16"/>
            </p:custDataLst>
          </p:nvPr>
        </p:nvSpPr>
        <p:spPr>
          <a:xfrm rot="21442907">
            <a:off x="1936326" y="2752373"/>
            <a:ext cx="861276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480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Ne remets pas ta valeur entre les mains des autres!</a:t>
            </a:r>
            <a:endParaRPr kumimoji="0" lang="en-US" sz="480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Image 14" descr="Une image contenant dessin humoristique, dessin, habits, croquis&#10;&#10;Le contenu généré par l’IA peut être incorrect.">
            <a:extLst>
              <a:ext uri="{FF2B5EF4-FFF2-40B4-BE49-F238E27FC236}">
                <a16:creationId xmlns:a16="http://schemas.microsoft.com/office/drawing/2014/main" id="{936F3497-8DC8-0041-A3DE-7C74DBD83AF3}"/>
              </a:ext>
            </a:extLst>
          </p:cNvPr>
          <p:cNvPicPr>
            <a:picLocks noChangeAspect="1"/>
          </p:cNvPicPr>
          <p:nvPr>
            <p:custDataLst>
              <p:tags r:id="rId17"/>
            </p:custDataLst>
          </p:nvPr>
        </p:nvPicPr>
        <p:blipFill>
          <a:blip r:embed="rId44"/>
          <a:srcRect b="30249"/>
          <a:stretch>
            <a:fillRect/>
          </a:stretch>
        </p:blipFill>
        <p:spPr>
          <a:xfrm>
            <a:off x="477574" y="3169368"/>
            <a:ext cx="1636779" cy="36886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182CA-687F-7A74-F21D-2DEC5871263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934C04-F0B8-C3FE-392E-8D3F52A5F749}"/>
              </a:ext>
            </a:extLst>
          </p:cNvPr>
          <p:cNvSpPr>
            <a:spLocks noGrp="1" noRot="1" noMove="1" noResize="1" noEditPoints="1" noAdjustHandles="1" noChangeArrowheads="1" noChangeShapeType="1"/>
          </p:cNvSpPr>
          <p:nvPr>
            <p:custDataLst>
              <p:tags r:id="rId1"/>
            </p:custDataLst>
          </p:nvPr>
        </p:nvSpPr>
        <p:spPr>
          <a:xfrm>
            <a:off x="15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6">
              <a:alphaModFix amt="10999"/>
            </a:blip>
            <a:stretch>
              <a:fillRect t="-38185" b="-38185"/>
            </a:stretch>
          </a:blipFill>
        </p:spPr>
        <p:txBody>
          <a:bodyPr/>
          <a:lstStyle/>
          <a:p>
            <a:endParaRPr lang="fr-CA" sz="1200">
              <a:latin typeface="Calibri" panose="020F0502020204030204" pitchFamily="34" charset="0"/>
            </a:endParaRPr>
          </a:p>
        </p:txBody>
      </p:sp>
      <p:sp>
        <p:nvSpPr>
          <p:cNvPr id="10" name="ZoneTexte 9">
            <a:extLst>
              <a:ext uri="{FF2B5EF4-FFF2-40B4-BE49-F238E27FC236}">
                <a16:creationId xmlns:a16="http://schemas.microsoft.com/office/drawing/2014/main" id="{38CB9704-F48D-D974-17F9-3954A667EDF4}"/>
              </a:ext>
            </a:extLst>
          </p:cNvPr>
          <p:cNvSpPr txBox="1"/>
          <p:nvPr>
            <p:custDataLst>
              <p:tags r:id="rId2"/>
            </p:custDataLst>
          </p:nvPr>
        </p:nvSpPr>
        <p:spPr>
          <a:xfrm>
            <a:off x="299574" y="313163"/>
            <a:ext cx="6494866" cy="995209"/>
          </a:xfrm>
          <a:prstGeom prst="rect">
            <a:avLst/>
          </a:prstGeom>
          <a:noFill/>
        </p:spPr>
        <p:txBody>
          <a:bodyPr wrap="square" rtlCol="0">
            <a:spAutoFit/>
          </a:bodyPr>
          <a:lstStyle/>
          <a:p>
            <a:r>
              <a:rPr lang="fr-CA" sz="5867" b="1">
                <a:solidFill>
                  <a:srgbClr val="0038FF"/>
                </a:solidFill>
                <a:latin typeface="Calibri" panose="020F0502020204030204" pitchFamily="34" charset="0"/>
                <a:ea typeface="Calibri" panose="020F0502020204030204" pitchFamily="34" charset="0"/>
                <a:cs typeface="Calibri" panose="020F0502020204030204" pitchFamily="34" charset="0"/>
              </a:rPr>
              <a:t>Pareil, pas pareil!</a:t>
            </a:r>
            <a:endParaRPr lang="fr-CA" sz="5867">
              <a:solidFill>
                <a:srgbClr val="0038FF"/>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Freeform 5">
            <a:extLst>
              <a:ext uri="{FF2B5EF4-FFF2-40B4-BE49-F238E27FC236}">
                <a16:creationId xmlns:a16="http://schemas.microsoft.com/office/drawing/2014/main" id="{F35496DC-964C-9A67-A9C6-CDC19C1A49A7}"/>
              </a:ext>
            </a:extLst>
          </p:cNvPr>
          <p:cNvSpPr/>
          <p:nvPr>
            <p:custDataLst>
              <p:tags r:id="rId3"/>
            </p:custDataLst>
          </p:nvPr>
        </p:nvSpPr>
        <p:spPr>
          <a:xfrm rot="16200000">
            <a:off x="-55385" y="4502766"/>
            <a:ext cx="2436185" cy="2389104"/>
          </a:xfrm>
          <a:custGeom>
            <a:avLst/>
            <a:gdLst/>
            <a:ahLst/>
            <a:cxnLst/>
            <a:rect l="l" t="t" r="r" b="b"/>
            <a:pathLst>
              <a:path w="4125113" h="4114800">
                <a:moveTo>
                  <a:pt x="0" y="0"/>
                </a:moveTo>
                <a:lnTo>
                  <a:pt x="4125113" y="0"/>
                </a:lnTo>
                <a:lnTo>
                  <a:pt x="4125113"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l="-12884" t="-14823" b="2"/>
            </a:stretch>
          </a:blipFill>
        </p:spPr>
        <p:txBody>
          <a:bodyPr/>
          <a:lstStyle/>
          <a:p>
            <a:endParaRPr lang="fr-CA" sz="1200">
              <a:latin typeface="Calibri" panose="020F0502020204030204" pitchFamily="34" charset="0"/>
            </a:endParaRPr>
          </a:p>
        </p:txBody>
      </p:sp>
      <p:sp>
        <p:nvSpPr>
          <p:cNvPr id="18" name="Slide Number Placeholder 2">
            <a:extLst>
              <a:ext uri="{FF2B5EF4-FFF2-40B4-BE49-F238E27FC236}">
                <a16:creationId xmlns:a16="http://schemas.microsoft.com/office/drawing/2014/main" id="{F0EB3D5C-DB6C-0193-DF36-2B1FF3934B9A}"/>
              </a:ext>
            </a:extLst>
          </p:cNvPr>
          <p:cNvSpPr txBox="1">
            <a:spLocks/>
          </p:cNvSpPr>
          <p:nvPr>
            <p:custDataLst>
              <p:tags r:id="rId4"/>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10</a:t>
            </a:fld>
            <a:endParaRPr lang="en-US" sz="1867" b="1">
              <a:latin typeface="Calibri" panose="020F0502020204030204" pitchFamily="34" charset="0"/>
            </a:endParaRPr>
          </a:p>
        </p:txBody>
      </p:sp>
      <p:sp>
        <p:nvSpPr>
          <p:cNvPr id="20" name="Freeform 11">
            <a:extLst>
              <a:ext uri="{FF2B5EF4-FFF2-40B4-BE49-F238E27FC236}">
                <a16:creationId xmlns:a16="http://schemas.microsoft.com/office/drawing/2014/main" id="{1CD3A6D3-A72E-15EC-27A3-04C1A39B60B0}"/>
              </a:ext>
            </a:extLst>
          </p:cNvPr>
          <p:cNvSpPr/>
          <p:nvPr>
            <p:custDataLst>
              <p:tags r:id="rId5"/>
            </p:custDataLst>
          </p:nvPr>
        </p:nvSpPr>
        <p:spPr>
          <a:xfrm>
            <a:off x="267039" y="1874323"/>
            <a:ext cx="1066035" cy="1018749"/>
          </a:xfrm>
          <a:custGeom>
            <a:avLst/>
            <a:gdLst/>
            <a:ahLst/>
            <a:cxnLst/>
            <a:rect l="l" t="t" r="r" b="b"/>
            <a:pathLst>
              <a:path w="2964353" h="2808725">
                <a:moveTo>
                  <a:pt x="0" y="0"/>
                </a:moveTo>
                <a:lnTo>
                  <a:pt x="2964353" y="0"/>
                </a:lnTo>
                <a:lnTo>
                  <a:pt x="2964353" y="2808724"/>
                </a:lnTo>
                <a:lnTo>
                  <a:pt x="0" y="280872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CA">
              <a:latin typeface="Calibri" panose="020F0502020204030204" pitchFamily="34" charset="0"/>
            </a:endParaRPr>
          </a:p>
        </p:txBody>
      </p:sp>
      <p:grpSp>
        <p:nvGrpSpPr>
          <p:cNvPr id="3" name="Groupe 2">
            <a:extLst>
              <a:ext uri="{FF2B5EF4-FFF2-40B4-BE49-F238E27FC236}">
                <a16:creationId xmlns:a16="http://schemas.microsoft.com/office/drawing/2014/main" id="{22BDD4B5-86B8-2F20-E4AD-79BF8AE0775B}"/>
              </a:ext>
            </a:extLst>
          </p:cNvPr>
          <p:cNvGrpSpPr/>
          <p:nvPr/>
        </p:nvGrpSpPr>
        <p:grpSpPr>
          <a:xfrm>
            <a:off x="4389398" y="1421362"/>
            <a:ext cx="7609012" cy="4652272"/>
            <a:chOff x="4389398" y="1421362"/>
            <a:chExt cx="7609012" cy="4652272"/>
          </a:xfrm>
        </p:grpSpPr>
        <p:grpSp>
          <p:nvGrpSpPr>
            <p:cNvPr id="4" name="Group 4">
              <a:extLst>
                <a:ext uri="{FF2B5EF4-FFF2-40B4-BE49-F238E27FC236}">
                  <a16:creationId xmlns:a16="http://schemas.microsoft.com/office/drawing/2014/main" id="{5B0146F2-9D21-0391-4905-84A538C7D8DB}"/>
                </a:ext>
              </a:extLst>
            </p:cNvPr>
            <p:cNvGrpSpPr/>
            <p:nvPr>
              <p:custDataLst>
                <p:tags r:id="rId11"/>
              </p:custDataLst>
            </p:nvPr>
          </p:nvGrpSpPr>
          <p:grpSpPr>
            <a:xfrm>
              <a:off x="4736754" y="1620117"/>
              <a:ext cx="6858420" cy="4453517"/>
              <a:chOff x="0" y="0"/>
              <a:chExt cx="2149108" cy="495463"/>
            </a:xfrm>
          </p:grpSpPr>
          <p:sp>
            <p:nvSpPr>
              <p:cNvPr id="5" name="Freeform 5">
                <a:extLst>
                  <a:ext uri="{FF2B5EF4-FFF2-40B4-BE49-F238E27FC236}">
                    <a16:creationId xmlns:a16="http://schemas.microsoft.com/office/drawing/2014/main" id="{B7AF0B08-F93F-1246-54B9-4EE25F4C2C53}"/>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a:latin typeface="Calibri" panose="020F0502020204030204" pitchFamily="34" charset="0"/>
                </a:endParaRPr>
              </a:p>
            </p:txBody>
          </p:sp>
          <p:sp>
            <p:nvSpPr>
              <p:cNvPr id="6" name="TextBox 6">
                <a:extLst>
                  <a:ext uri="{FF2B5EF4-FFF2-40B4-BE49-F238E27FC236}">
                    <a16:creationId xmlns:a16="http://schemas.microsoft.com/office/drawing/2014/main" id="{DB8A4C80-BC82-8E44-506E-E8398080C763}"/>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a:latin typeface="Calibri" panose="020F0502020204030204" pitchFamily="34" charset="0"/>
                </a:endParaRPr>
              </a:p>
            </p:txBody>
          </p:sp>
        </p:grpSp>
        <p:sp>
          <p:nvSpPr>
            <p:cNvPr id="8" name="Freeform 8">
              <a:extLst>
                <a:ext uri="{FF2B5EF4-FFF2-40B4-BE49-F238E27FC236}">
                  <a16:creationId xmlns:a16="http://schemas.microsoft.com/office/drawing/2014/main" id="{A2F767D3-DBF2-A301-56BA-37CBAA0B8061}"/>
                </a:ext>
              </a:extLst>
            </p:cNvPr>
            <p:cNvSpPr/>
            <p:nvPr>
              <p:custDataLst>
                <p:tags r:id="rId12"/>
              </p:custDataLst>
            </p:nvPr>
          </p:nvSpPr>
          <p:spPr>
            <a:xfrm>
              <a:off x="4389398" y="1421362"/>
              <a:ext cx="829069" cy="829069"/>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fr-CA" sz="1200">
                <a:latin typeface="Calibri" panose="020F0502020204030204" pitchFamily="34" charset="0"/>
              </a:endParaRPr>
            </a:p>
          </p:txBody>
        </p:sp>
        <p:sp>
          <p:nvSpPr>
            <p:cNvPr id="11" name="ZoneTexte 10">
              <a:extLst>
                <a:ext uri="{FF2B5EF4-FFF2-40B4-BE49-F238E27FC236}">
                  <a16:creationId xmlns:a16="http://schemas.microsoft.com/office/drawing/2014/main" id="{ADEDA2D4-8A69-708B-2656-700DAB108520}"/>
                </a:ext>
              </a:extLst>
            </p:cNvPr>
            <p:cNvSpPr txBox="1"/>
            <p:nvPr>
              <p:custDataLst>
                <p:tags r:id="rId13"/>
              </p:custDataLst>
            </p:nvPr>
          </p:nvSpPr>
          <p:spPr>
            <a:xfrm>
              <a:off x="4541647" y="1930395"/>
              <a:ext cx="6959600" cy="4001160"/>
            </a:xfrm>
            <a:prstGeom prst="rect">
              <a:avLst/>
            </a:prstGeom>
            <a:noFill/>
          </p:spPr>
          <p:txBody>
            <a:bodyPr wrap="square" lIns="60960" tIns="30480" rIns="60960" bIns="30480" rtlCol="0" anchor="t">
              <a:spAutoFit/>
            </a:bodyPr>
            <a:lstStyle/>
            <a:p>
              <a:pPr marR="59693" lvl="1" algn="ctr">
                <a:spcBef>
                  <a:spcPts val="400"/>
                </a:spcBef>
                <a:spcAft>
                  <a:spcPts val="400"/>
                </a:spcAft>
              </a:pPr>
              <a:r>
                <a:rPr lang="fr-CA" sz="2800" b="1" dirty="0">
                  <a:solidFill>
                    <a:schemeClr val="bg1"/>
                  </a:solidFill>
                  <a:latin typeface="Calibri" panose="020F0502020204030204" pitchFamily="34" charset="0"/>
                  <a:ea typeface="Trebuchet MS" panose="020B0603020202020204" pitchFamily="34" charset="0"/>
                  <a:cs typeface="Trebuchet MS" panose="020B0603020202020204" pitchFamily="34" charset="0"/>
                </a:rPr>
                <a:t> Imagine que le ballon représente la confiance en soi.</a:t>
              </a:r>
            </a:p>
            <a:p>
              <a:pPr marR="59693" lvl="1" algn="ctr">
                <a:spcBef>
                  <a:spcPts val="400"/>
                </a:spcBef>
                <a:spcAft>
                  <a:spcPts val="400"/>
                </a:spcAft>
              </a:pPr>
              <a:endParaRPr lang="fr-CA" sz="2800" b="1" dirty="0">
                <a:solidFill>
                  <a:schemeClr val="bg1"/>
                </a:solidFill>
                <a:latin typeface="Calibri" panose="020F0502020204030204" pitchFamily="34" charset="0"/>
                <a:ea typeface="Trebuchet MS" panose="020B0603020202020204" pitchFamily="34" charset="0"/>
                <a:cs typeface="Trebuchet MS" panose="020B0603020202020204" pitchFamily="34" charset="0"/>
              </a:endParaRPr>
            </a:p>
            <a:p>
              <a:pPr marR="59693" lvl="1" algn="ctr">
                <a:spcBef>
                  <a:spcPts val="400"/>
                </a:spcBef>
                <a:spcAft>
                  <a:spcPts val="400"/>
                </a:spcAft>
              </a:pPr>
              <a:r>
                <a:rPr lang="fr-CA" sz="2800" b="1" dirty="0">
                  <a:solidFill>
                    <a:schemeClr val="bg1"/>
                  </a:solidFill>
                  <a:latin typeface="Calibri" panose="020F0502020204030204" pitchFamily="34" charset="0"/>
                  <a:ea typeface="Trebuchet MS" panose="020B0603020202020204" pitchFamily="34" charset="0"/>
                  <a:cs typeface="Trebuchet MS" panose="020B0603020202020204" pitchFamily="34" charset="0"/>
                </a:rPr>
                <a:t>S’il est gonflé, qu’est-ce </a:t>
              </a:r>
            </a:p>
            <a:p>
              <a:pPr marR="59693" lvl="1" algn="ctr">
                <a:spcBef>
                  <a:spcPts val="400"/>
                </a:spcBef>
                <a:spcAft>
                  <a:spcPts val="400"/>
                </a:spcAft>
              </a:pPr>
              <a:r>
                <a:rPr lang="fr-CA" sz="2800" b="1" dirty="0">
                  <a:solidFill>
                    <a:schemeClr val="bg1"/>
                  </a:solidFill>
                  <a:latin typeface="Calibri" panose="020F0502020204030204" pitchFamily="34" charset="0"/>
                  <a:ea typeface="Trebuchet MS" panose="020B0603020202020204" pitchFamily="34" charset="0"/>
                  <a:cs typeface="Trebuchet MS" panose="020B0603020202020204" pitchFamily="34" charset="0"/>
                </a:rPr>
                <a:t>que ça veut dire? </a:t>
              </a:r>
            </a:p>
            <a:p>
              <a:pPr marR="59693" lvl="1" algn="ctr">
                <a:spcBef>
                  <a:spcPts val="400"/>
                </a:spcBef>
                <a:spcAft>
                  <a:spcPts val="400"/>
                </a:spcAft>
              </a:pPr>
              <a:endParaRPr lang="fr-CA" sz="2800" b="1" dirty="0">
                <a:solidFill>
                  <a:schemeClr val="bg1"/>
                </a:solidFill>
                <a:latin typeface="Calibri" panose="020F0502020204030204" pitchFamily="34" charset="0"/>
                <a:ea typeface="Trebuchet MS" panose="020B0603020202020204" pitchFamily="34" charset="0"/>
                <a:cs typeface="Trebuchet MS" panose="020B0603020202020204" pitchFamily="34" charset="0"/>
              </a:endParaRPr>
            </a:p>
            <a:p>
              <a:pPr marR="59693" lvl="1" algn="ctr">
                <a:spcBef>
                  <a:spcPts val="400"/>
                </a:spcBef>
                <a:spcAft>
                  <a:spcPts val="400"/>
                </a:spcAft>
              </a:pPr>
              <a:r>
                <a:rPr lang="fr-CA" sz="2800" b="1" dirty="0">
                  <a:solidFill>
                    <a:schemeClr val="bg1"/>
                  </a:solidFill>
                  <a:latin typeface="Calibri" panose="020F0502020204030204" pitchFamily="34" charset="0"/>
                  <a:ea typeface="Trebuchet MS" panose="020B0603020202020204" pitchFamily="34" charset="0"/>
                  <a:cs typeface="Trebuchet MS" panose="020B0603020202020204" pitchFamily="34" charset="0"/>
                </a:rPr>
                <a:t>S’il est dégonflé, qu’est-ce que ça veut </a:t>
              </a:r>
              <a:r>
                <a:rPr lang="fr-CA" sz="2667" b="1" dirty="0">
                  <a:solidFill>
                    <a:schemeClr val="bg1"/>
                  </a:solidFill>
                  <a:latin typeface="Calibri" panose="020F0502020204030204" pitchFamily="34" charset="0"/>
                  <a:ea typeface="Trebuchet MS" panose="020B0603020202020204" pitchFamily="34" charset="0"/>
                  <a:cs typeface="Trebuchet MS" panose="020B0603020202020204" pitchFamily="34" charset="0"/>
                </a:rPr>
                <a:t>dire?</a:t>
              </a:r>
              <a:endParaRPr lang="fr-CA" sz="2667" b="1" dirty="0">
                <a:solidFill>
                  <a:schemeClr val="bg1"/>
                </a:solidFill>
                <a:latin typeface="Calibri"/>
                <a:ea typeface="Trebuchet MS" panose="020B0603020202020204" pitchFamily="34" charset="0"/>
                <a:cs typeface="Trebuchet MS" panose="020B0603020202020204" pitchFamily="34" charset="0"/>
              </a:endParaRPr>
            </a:p>
          </p:txBody>
        </p:sp>
        <p:sp>
          <p:nvSpPr>
            <p:cNvPr id="28" name="Freeform 4">
              <a:extLst>
                <a:ext uri="{FF2B5EF4-FFF2-40B4-BE49-F238E27FC236}">
                  <a16:creationId xmlns:a16="http://schemas.microsoft.com/office/drawing/2014/main" id="{7ECC34EE-825F-8638-A883-F13B0C83AC7B}"/>
                </a:ext>
              </a:extLst>
            </p:cNvPr>
            <p:cNvSpPr/>
            <p:nvPr>
              <p:custDataLst>
                <p:tags r:id="rId14"/>
              </p:custDataLst>
            </p:nvPr>
          </p:nvSpPr>
          <p:spPr>
            <a:xfrm>
              <a:off x="10618362" y="2190183"/>
              <a:ext cx="1380048" cy="2929648"/>
            </a:xfrm>
            <a:custGeom>
              <a:avLst/>
              <a:gdLst/>
              <a:ahLst/>
              <a:cxnLst/>
              <a:rect l="l" t="t" r="r" b="b"/>
              <a:pathLst>
                <a:path w="2803332" h="6519378">
                  <a:moveTo>
                    <a:pt x="0" y="0"/>
                  </a:moveTo>
                  <a:lnTo>
                    <a:pt x="2803333" y="0"/>
                  </a:lnTo>
                  <a:lnTo>
                    <a:pt x="2803333" y="6519378"/>
                  </a:lnTo>
                  <a:lnTo>
                    <a:pt x="0" y="6519378"/>
                  </a:lnTo>
                  <a:lnTo>
                    <a:pt x="0" y="0"/>
                  </a:lnTo>
                  <a:close/>
                </a:path>
              </a:pathLst>
            </a:custGeom>
            <a:blipFill>
              <a:blip r:embed="rId23">
                <a:extLst>
                  <a:ext uri="{96DAC541-7B7A-43D3-8B79-37D633B846F1}">
                    <asvg:svgBlip xmlns:asvg="http://schemas.microsoft.com/office/drawing/2016/SVG/main" r:embed="rId24"/>
                  </a:ext>
                </a:extLst>
              </a:blip>
              <a:stretch>
                <a:fillRect b="-9550"/>
              </a:stretch>
            </a:blipFill>
          </p:spPr>
          <p:txBody>
            <a:bodyPr/>
            <a:lstStyle/>
            <a:p>
              <a:endParaRPr lang="fr-CA">
                <a:latin typeface="Calibri" panose="020F0502020204030204" pitchFamily="34" charset="0"/>
              </a:endParaRPr>
            </a:p>
          </p:txBody>
        </p:sp>
      </p:grpSp>
      <p:sp>
        <p:nvSpPr>
          <p:cNvPr id="19" name="Rectangle 18">
            <a:extLst>
              <a:ext uri="{FF2B5EF4-FFF2-40B4-BE49-F238E27FC236}">
                <a16:creationId xmlns:a16="http://schemas.microsoft.com/office/drawing/2014/main" id="{441EB45A-E4E1-83CB-3A1A-210702FA7276}"/>
              </a:ext>
            </a:extLst>
          </p:cNvPr>
          <p:cNvSpPr/>
          <p:nvPr>
            <p:custDataLst>
              <p:tags r:id="rId6"/>
            </p:custDataLst>
          </p:nvPr>
        </p:nvSpPr>
        <p:spPr>
          <a:xfrm>
            <a:off x="338418" y="2592897"/>
            <a:ext cx="4758348" cy="2644986"/>
          </a:xfrm>
          <a:prstGeom prst="rect">
            <a:avLst/>
          </a:prstGeom>
          <a:solidFill>
            <a:schemeClr val="bg1"/>
          </a:solidFill>
          <a:ln w="38100">
            <a:solidFill>
              <a:srgbClr val="003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9" name="Freeform 9">
            <a:extLst>
              <a:ext uri="{FF2B5EF4-FFF2-40B4-BE49-F238E27FC236}">
                <a16:creationId xmlns:a16="http://schemas.microsoft.com/office/drawing/2014/main" id="{D74400FA-6EAD-D126-D123-3F8C1C5D0894}"/>
              </a:ext>
            </a:extLst>
          </p:cNvPr>
          <p:cNvSpPr/>
          <p:nvPr>
            <p:custDataLst>
              <p:tags r:id="rId7"/>
            </p:custDataLst>
          </p:nvPr>
        </p:nvSpPr>
        <p:spPr>
          <a:xfrm>
            <a:off x="10118211" y="6011469"/>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fr-CA" sz="1200">
              <a:latin typeface="Calibri" panose="020F0502020204030204" pitchFamily="34" charset="0"/>
            </a:endParaRPr>
          </a:p>
        </p:txBody>
      </p:sp>
      <p:sp>
        <p:nvSpPr>
          <p:cNvPr id="22" name="Rectangle 21">
            <a:extLst>
              <a:ext uri="{FF2B5EF4-FFF2-40B4-BE49-F238E27FC236}">
                <a16:creationId xmlns:a16="http://schemas.microsoft.com/office/drawing/2014/main" id="{455E4F92-451F-70E6-AFAB-CF72D4E62C4B}"/>
              </a:ext>
            </a:extLst>
          </p:cNvPr>
          <p:cNvSpPr/>
          <p:nvPr>
            <p:custDataLst>
              <p:tags r:id="rId8"/>
            </p:custDataLst>
          </p:nvPr>
        </p:nvSpPr>
        <p:spPr>
          <a:xfrm>
            <a:off x="2180118" y="3655007"/>
            <a:ext cx="1664208" cy="374904"/>
          </a:xfrm>
          <a:prstGeom prst="rect">
            <a:avLst/>
          </a:prstGeom>
          <a:solidFill>
            <a:srgbClr val="9BA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23" name="Rectangle 22">
            <a:extLst>
              <a:ext uri="{FF2B5EF4-FFF2-40B4-BE49-F238E27FC236}">
                <a16:creationId xmlns:a16="http://schemas.microsoft.com/office/drawing/2014/main" id="{0EAD5983-8AB3-0217-FADC-D9F10A97409B}"/>
              </a:ext>
            </a:extLst>
          </p:cNvPr>
          <p:cNvSpPr/>
          <p:nvPr>
            <p:custDataLst>
              <p:tags r:id="rId9"/>
            </p:custDataLst>
          </p:nvPr>
        </p:nvSpPr>
        <p:spPr>
          <a:xfrm>
            <a:off x="584148" y="4126387"/>
            <a:ext cx="1806474" cy="374904"/>
          </a:xfrm>
          <a:prstGeom prst="rect">
            <a:avLst/>
          </a:prstGeom>
          <a:solidFill>
            <a:srgbClr val="9BA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21" name="ZoneTexte 20">
            <a:extLst>
              <a:ext uri="{FF2B5EF4-FFF2-40B4-BE49-F238E27FC236}">
                <a16:creationId xmlns:a16="http://schemas.microsoft.com/office/drawing/2014/main" id="{4EDA45AA-BC2F-F49A-B023-BAA7D5D638D9}"/>
              </a:ext>
            </a:extLst>
          </p:cNvPr>
          <p:cNvSpPr txBox="1"/>
          <p:nvPr>
            <p:custDataLst>
              <p:tags r:id="rId10"/>
            </p:custDataLst>
          </p:nvPr>
        </p:nvSpPr>
        <p:spPr>
          <a:xfrm>
            <a:off x="441027" y="3051754"/>
            <a:ext cx="4553130" cy="1569660"/>
          </a:xfrm>
          <a:prstGeom prst="rect">
            <a:avLst/>
          </a:prstGeom>
          <a:noFill/>
        </p:spPr>
        <p:txBody>
          <a:bodyPr wrap="square" rtlCol="0">
            <a:spAutoFit/>
          </a:bodyPr>
          <a:lstStyle/>
          <a:p>
            <a:pPr algn="ctr"/>
            <a:r>
              <a:rPr lang="fr-CA" sz="3200" b="1" dirty="0">
                <a:latin typeface="Calibri" panose="020F0502020204030204" pitchFamily="34" charset="0"/>
                <a:ea typeface="Calibri" panose="020F0502020204030204" pitchFamily="34" charset="0"/>
                <a:cs typeface="Calibri" panose="020F0502020204030204" pitchFamily="34" charset="0"/>
              </a:rPr>
              <a:t>La confiance en soi varie selon les contextes et les personnes avec qui tu es. </a:t>
            </a:r>
          </a:p>
        </p:txBody>
      </p:sp>
    </p:spTree>
    <p:extLst>
      <p:ext uri="{BB962C8B-B14F-4D97-AF65-F5344CB8AC3E}">
        <p14:creationId xmlns:p14="http://schemas.microsoft.com/office/powerpoint/2010/main" val="264784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22" grpId="0" animBg="1"/>
      <p:bldP spid="23"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57D36-706F-6131-2259-E56D81D61E3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2B009B8-044B-07BC-8BA3-DAD068B36947}"/>
              </a:ext>
            </a:extLst>
          </p:cNvPr>
          <p:cNvSpPr>
            <a:spLocks noGrp="1" noRot="1" noMove="1" noResize="1" noEditPoints="1" noAdjustHandles="1" noChangeArrowheads="1" noChangeShapeType="1"/>
          </p:cNvSpPr>
          <p:nvPr>
            <p:custDataLst>
              <p:tags r:id="rId1"/>
            </p:custDataLst>
          </p:nvPr>
        </p:nvSpPr>
        <p:spPr>
          <a:xfrm>
            <a:off x="15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5">
              <a:alphaModFix amt="10999"/>
            </a:blip>
            <a:stretch>
              <a:fillRect t="-38185" b="-38185"/>
            </a:stretch>
          </a:blipFill>
        </p:spPr>
        <p:txBody>
          <a:bodyPr/>
          <a:lstStyle/>
          <a:p>
            <a:endParaRPr lang="fr-CA" sz="1200">
              <a:latin typeface="Calibri" panose="020F0502020204030204" pitchFamily="34" charset="0"/>
            </a:endParaRPr>
          </a:p>
        </p:txBody>
      </p:sp>
      <p:grpSp>
        <p:nvGrpSpPr>
          <p:cNvPr id="4" name="Group 4">
            <a:extLst>
              <a:ext uri="{FF2B5EF4-FFF2-40B4-BE49-F238E27FC236}">
                <a16:creationId xmlns:a16="http://schemas.microsoft.com/office/drawing/2014/main" id="{947BC55F-EC64-F221-3C0D-F72534688A88}"/>
              </a:ext>
            </a:extLst>
          </p:cNvPr>
          <p:cNvGrpSpPr/>
          <p:nvPr>
            <p:custDataLst>
              <p:tags r:id="rId2"/>
            </p:custDataLst>
          </p:nvPr>
        </p:nvGrpSpPr>
        <p:grpSpPr>
          <a:xfrm>
            <a:off x="713394" y="1682801"/>
            <a:ext cx="6858420" cy="1437512"/>
            <a:chOff x="0" y="0"/>
            <a:chExt cx="2149108" cy="495463"/>
          </a:xfrm>
        </p:grpSpPr>
        <p:sp>
          <p:nvSpPr>
            <p:cNvPr id="5" name="Freeform 5">
              <a:extLst>
                <a:ext uri="{FF2B5EF4-FFF2-40B4-BE49-F238E27FC236}">
                  <a16:creationId xmlns:a16="http://schemas.microsoft.com/office/drawing/2014/main" id="{93920495-A3B2-E177-17C8-9747636D124B}"/>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a:latin typeface="Calibri" panose="020F0502020204030204" pitchFamily="34" charset="0"/>
              </a:endParaRPr>
            </a:p>
          </p:txBody>
        </p:sp>
        <p:sp>
          <p:nvSpPr>
            <p:cNvPr id="6" name="TextBox 6">
              <a:extLst>
                <a:ext uri="{FF2B5EF4-FFF2-40B4-BE49-F238E27FC236}">
                  <a16:creationId xmlns:a16="http://schemas.microsoft.com/office/drawing/2014/main" id="{DFAA4E4F-BAC5-FABC-544B-729CF67AABE7}"/>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a:latin typeface="Calibri" panose="020F0502020204030204" pitchFamily="34" charset="0"/>
              </a:endParaRPr>
            </a:p>
          </p:txBody>
        </p:sp>
      </p:grpSp>
      <p:sp>
        <p:nvSpPr>
          <p:cNvPr id="8" name="Freeform 8">
            <a:extLst>
              <a:ext uri="{FF2B5EF4-FFF2-40B4-BE49-F238E27FC236}">
                <a16:creationId xmlns:a16="http://schemas.microsoft.com/office/drawing/2014/main" id="{04E55EE1-DE95-6115-6B2D-97D85F7DBBF6}"/>
              </a:ext>
            </a:extLst>
          </p:cNvPr>
          <p:cNvSpPr/>
          <p:nvPr>
            <p:custDataLst>
              <p:tags r:id="rId3"/>
            </p:custDataLst>
          </p:nvPr>
        </p:nvSpPr>
        <p:spPr>
          <a:xfrm>
            <a:off x="366038" y="1484045"/>
            <a:ext cx="829069" cy="829069"/>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CA" sz="1200">
              <a:latin typeface="Calibri" panose="020F0502020204030204" pitchFamily="34" charset="0"/>
            </a:endParaRPr>
          </a:p>
        </p:txBody>
      </p:sp>
      <p:sp>
        <p:nvSpPr>
          <p:cNvPr id="10" name="ZoneTexte 9">
            <a:extLst>
              <a:ext uri="{FF2B5EF4-FFF2-40B4-BE49-F238E27FC236}">
                <a16:creationId xmlns:a16="http://schemas.microsoft.com/office/drawing/2014/main" id="{884EC95D-B1A5-3421-C8C0-C125F6766804}"/>
              </a:ext>
            </a:extLst>
          </p:cNvPr>
          <p:cNvSpPr txBox="1"/>
          <p:nvPr>
            <p:custDataLst>
              <p:tags r:id="rId4"/>
            </p:custDataLst>
          </p:nvPr>
        </p:nvSpPr>
        <p:spPr>
          <a:xfrm>
            <a:off x="299574" y="313163"/>
            <a:ext cx="6494866" cy="995209"/>
          </a:xfrm>
          <a:prstGeom prst="rect">
            <a:avLst/>
          </a:prstGeom>
          <a:noFill/>
        </p:spPr>
        <p:txBody>
          <a:bodyPr wrap="square" rtlCol="0">
            <a:spAutoFit/>
          </a:bodyPr>
          <a:lstStyle/>
          <a:p>
            <a:r>
              <a:rPr lang="fr-CA" sz="5867" b="1">
                <a:solidFill>
                  <a:srgbClr val="0038FF"/>
                </a:solidFill>
                <a:latin typeface="Calibri" panose="020F0502020204030204" pitchFamily="34" charset="0"/>
                <a:ea typeface="Calibri" panose="020F0502020204030204" pitchFamily="34" charset="0"/>
                <a:cs typeface="Calibri" panose="020F0502020204030204" pitchFamily="34" charset="0"/>
              </a:rPr>
              <a:t>Pareil, pas pareil!</a:t>
            </a:r>
            <a:endParaRPr lang="fr-CA" sz="5867">
              <a:solidFill>
                <a:srgbClr val="0038FF"/>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9E6FEA43-1653-EBB5-ED7E-1792D25BAFE4}"/>
              </a:ext>
            </a:extLst>
          </p:cNvPr>
          <p:cNvSpPr txBox="1"/>
          <p:nvPr>
            <p:custDataLst>
              <p:tags r:id="rId5"/>
            </p:custDataLst>
          </p:nvPr>
        </p:nvSpPr>
        <p:spPr>
          <a:xfrm>
            <a:off x="547395" y="1937006"/>
            <a:ext cx="6959600" cy="923330"/>
          </a:xfrm>
          <a:prstGeom prst="rect">
            <a:avLst/>
          </a:prstGeom>
          <a:noFill/>
        </p:spPr>
        <p:txBody>
          <a:bodyPr wrap="square" lIns="60960" tIns="30480" rIns="60960" bIns="30480" rtlCol="0" anchor="t">
            <a:spAutoFit/>
          </a:bodyPr>
          <a:lstStyle/>
          <a:p>
            <a:pPr marR="59693" lvl="1" algn="ctr">
              <a:spcBef>
                <a:spcPts val="400"/>
              </a:spcBef>
              <a:spcAft>
                <a:spcPts val="400"/>
              </a:spcAft>
            </a:pPr>
            <a:r>
              <a:rPr lang="fr-CA" sz="2800" b="1" dirty="0">
                <a:solidFill>
                  <a:schemeClr val="bg1"/>
                </a:solidFill>
                <a:latin typeface="Calibri" panose="020F0502020204030204" pitchFamily="34" charset="0"/>
                <a:ea typeface="Trebuchet MS" panose="020B0603020202020204" pitchFamily="34" charset="0"/>
                <a:cs typeface="Trebuchet MS" panose="020B0603020202020204" pitchFamily="34" charset="0"/>
              </a:rPr>
              <a:t>Quelle devrait être la grosseur « normale » du ballon?</a:t>
            </a:r>
          </a:p>
        </p:txBody>
      </p:sp>
      <p:sp>
        <p:nvSpPr>
          <p:cNvPr id="18" name="Slide Number Placeholder 2">
            <a:extLst>
              <a:ext uri="{FF2B5EF4-FFF2-40B4-BE49-F238E27FC236}">
                <a16:creationId xmlns:a16="http://schemas.microsoft.com/office/drawing/2014/main" id="{7441091F-40D6-A8F2-BA3C-D6F5D20920F6}"/>
              </a:ext>
            </a:extLst>
          </p:cNvPr>
          <p:cNvSpPr txBox="1">
            <a:spLocks/>
          </p:cNvSpPr>
          <p:nvPr>
            <p:custDataLst>
              <p:tags r:id="rId6"/>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11</a:t>
            </a:fld>
            <a:endParaRPr lang="en-US" sz="1867" b="1">
              <a:latin typeface="Calibri" panose="020F0502020204030204" pitchFamily="34" charset="0"/>
            </a:endParaRPr>
          </a:p>
        </p:txBody>
      </p:sp>
      <p:sp>
        <p:nvSpPr>
          <p:cNvPr id="19" name="Rectangle 18">
            <a:extLst>
              <a:ext uri="{FF2B5EF4-FFF2-40B4-BE49-F238E27FC236}">
                <a16:creationId xmlns:a16="http://schemas.microsoft.com/office/drawing/2014/main" id="{0E791A6D-48A3-BB1D-9DE6-410ACCDB79E9}"/>
              </a:ext>
            </a:extLst>
          </p:cNvPr>
          <p:cNvSpPr/>
          <p:nvPr>
            <p:custDataLst>
              <p:tags r:id="rId7"/>
            </p:custDataLst>
          </p:nvPr>
        </p:nvSpPr>
        <p:spPr>
          <a:xfrm>
            <a:off x="3287850" y="3413735"/>
            <a:ext cx="8567928" cy="2644986"/>
          </a:xfrm>
          <a:prstGeom prst="rect">
            <a:avLst/>
          </a:prstGeom>
          <a:solidFill>
            <a:schemeClr val="bg1"/>
          </a:solidFill>
          <a:ln w="38100">
            <a:solidFill>
              <a:srgbClr val="003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20" name="Freeform 11">
            <a:extLst>
              <a:ext uri="{FF2B5EF4-FFF2-40B4-BE49-F238E27FC236}">
                <a16:creationId xmlns:a16="http://schemas.microsoft.com/office/drawing/2014/main" id="{EC8B03B1-7C58-855C-AAAE-A979098D4364}"/>
              </a:ext>
            </a:extLst>
          </p:cNvPr>
          <p:cNvSpPr/>
          <p:nvPr>
            <p:custDataLst>
              <p:tags r:id="rId8"/>
            </p:custDataLst>
          </p:nvPr>
        </p:nvSpPr>
        <p:spPr>
          <a:xfrm>
            <a:off x="11096019" y="2968151"/>
            <a:ext cx="1066035" cy="1018749"/>
          </a:xfrm>
          <a:custGeom>
            <a:avLst/>
            <a:gdLst/>
            <a:ahLst/>
            <a:cxnLst/>
            <a:rect l="l" t="t" r="r" b="b"/>
            <a:pathLst>
              <a:path w="2964353" h="2808725">
                <a:moveTo>
                  <a:pt x="0" y="0"/>
                </a:moveTo>
                <a:lnTo>
                  <a:pt x="2964353" y="0"/>
                </a:lnTo>
                <a:lnTo>
                  <a:pt x="2964353" y="2808724"/>
                </a:lnTo>
                <a:lnTo>
                  <a:pt x="0" y="280872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CA">
              <a:latin typeface="Calibri" panose="020F0502020204030204" pitchFamily="34" charset="0"/>
            </a:endParaRPr>
          </a:p>
        </p:txBody>
      </p:sp>
      <p:sp>
        <p:nvSpPr>
          <p:cNvPr id="22" name="Rectangle 21">
            <a:extLst>
              <a:ext uri="{FF2B5EF4-FFF2-40B4-BE49-F238E27FC236}">
                <a16:creationId xmlns:a16="http://schemas.microsoft.com/office/drawing/2014/main" id="{C62F892F-8810-106A-18D5-AD75A72C0DC8}"/>
              </a:ext>
            </a:extLst>
          </p:cNvPr>
          <p:cNvSpPr/>
          <p:nvPr>
            <p:custDataLst>
              <p:tags r:id="rId9"/>
            </p:custDataLst>
          </p:nvPr>
        </p:nvSpPr>
        <p:spPr>
          <a:xfrm>
            <a:off x="7150608" y="4313839"/>
            <a:ext cx="3337560" cy="374904"/>
          </a:xfrm>
          <a:prstGeom prst="rect">
            <a:avLst/>
          </a:prstGeom>
          <a:solidFill>
            <a:srgbClr val="9BA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23" name="Rectangle 22">
            <a:extLst>
              <a:ext uri="{FF2B5EF4-FFF2-40B4-BE49-F238E27FC236}">
                <a16:creationId xmlns:a16="http://schemas.microsoft.com/office/drawing/2014/main" id="{BBC9FD37-5D08-8F63-E31E-537A764EBF90}"/>
              </a:ext>
            </a:extLst>
          </p:cNvPr>
          <p:cNvSpPr/>
          <p:nvPr>
            <p:custDataLst>
              <p:tags r:id="rId10"/>
            </p:custDataLst>
          </p:nvPr>
        </p:nvSpPr>
        <p:spPr>
          <a:xfrm>
            <a:off x="3866843" y="4736228"/>
            <a:ext cx="5330319" cy="374904"/>
          </a:xfrm>
          <a:prstGeom prst="rect">
            <a:avLst/>
          </a:prstGeom>
          <a:solidFill>
            <a:srgbClr val="9BA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21" name="ZoneTexte 20">
            <a:extLst>
              <a:ext uri="{FF2B5EF4-FFF2-40B4-BE49-F238E27FC236}">
                <a16:creationId xmlns:a16="http://schemas.microsoft.com/office/drawing/2014/main" id="{23E5A0FD-D479-1C9C-89A4-832182AB2335}"/>
              </a:ext>
            </a:extLst>
          </p:cNvPr>
          <p:cNvSpPr txBox="1"/>
          <p:nvPr>
            <p:custDataLst>
              <p:tags r:id="rId11"/>
            </p:custDataLst>
          </p:nvPr>
        </p:nvSpPr>
        <p:spPr>
          <a:xfrm>
            <a:off x="3800099" y="3826650"/>
            <a:ext cx="7676922" cy="1815882"/>
          </a:xfrm>
          <a:prstGeom prst="rect">
            <a:avLst/>
          </a:prstGeom>
          <a:noFill/>
        </p:spPr>
        <p:txBody>
          <a:bodyPr wrap="square" rtlCol="0">
            <a:spAutoFit/>
          </a:bodyPr>
          <a:lstStyle/>
          <a:p>
            <a:pPr algn="ctr"/>
            <a:r>
              <a:rPr lang="fr-CA" sz="2800" b="1">
                <a:latin typeface="Calibri" panose="020F0502020204030204" pitchFamily="34" charset="0"/>
                <a:ea typeface="Calibri" panose="020F0502020204030204" pitchFamily="34" charset="0"/>
                <a:cs typeface="Calibri" panose="020F0502020204030204" pitchFamily="34" charset="0"/>
              </a:rPr>
              <a:t>La grosseur « normale » du ballon devrait dépendre de la façon dont on ressent intérieurement la confiance en soi. Elle peut donc être très différente d’une personne à l’autre!</a:t>
            </a:r>
          </a:p>
        </p:txBody>
      </p:sp>
      <p:sp>
        <p:nvSpPr>
          <p:cNvPr id="9" name="Freeform 9">
            <a:extLst>
              <a:ext uri="{FF2B5EF4-FFF2-40B4-BE49-F238E27FC236}">
                <a16:creationId xmlns:a16="http://schemas.microsoft.com/office/drawing/2014/main" id="{3AA7DF50-6785-334B-7DBD-8E99C49589A3}"/>
              </a:ext>
            </a:extLst>
          </p:cNvPr>
          <p:cNvSpPr/>
          <p:nvPr>
            <p:custDataLst>
              <p:tags r:id="rId12"/>
            </p:custDataLst>
          </p:nvPr>
        </p:nvSpPr>
        <p:spPr>
          <a:xfrm>
            <a:off x="10118211" y="6011469"/>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CA" sz="1200">
              <a:latin typeface="Calibri" panose="020F0502020204030204" pitchFamily="34" charset="0"/>
            </a:endParaRPr>
          </a:p>
        </p:txBody>
      </p:sp>
      <p:sp>
        <p:nvSpPr>
          <p:cNvPr id="3" name="Freeform 4">
            <a:extLst>
              <a:ext uri="{FF2B5EF4-FFF2-40B4-BE49-F238E27FC236}">
                <a16:creationId xmlns:a16="http://schemas.microsoft.com/office/drawing/2014/main" id="{CED04FCC-97D1-80E8-F007-C89DDD62664E}"/>
              </a:ext>
            </a:extLst>
          </p:cNvPr>
          <p:cNvSpPr/>
          <p:nvPr>
            <p:custDataLst>
              <p:tags r:id="rId13"/>
            </p:custDataLst>
          </p:nvPr>
        </p:nvSpPr>
        <p:spPr>
          <a:xfrm>
            <a:off x="2420051" y="3313297"/>
            <a:ext cx="1380048" cy="2929648"/>
          </a:xfrm>
          <a:custGeom>
            <a:avLst/>
            <a:gdLst/>
            <a:ahLst/>
            <a:cxnLst/>
            <a:rect l="l" t="t" r="r" b="b"/>
            <a:pathLst>
              <a:path w="2803332" h="6519378">
                <a:moveTo>
                  <a:pt x="0" y="0"/>
                </a:moveTo>
                <a:lnTo>
                  <a:pt x="2803333" y="0"/>
                </a:lnTo>
                <a:lnTo>
                  <a:pt x="2803333" y="6519378"/>
                </a:lnTo>
                <a:lnTo>
                  <a:pt x="0" y="6519378"/>
                </a:lnTo>
                <a:lnTo>
                  <a:pt x="0" y="0"/>
                </a:lnTo>
                <a:close/>
              </a:path>
            </a:pathLst>
          </a:custGeom>
          <a:blipFill>
            <a:blip r:embed="rId22">
              <a:extLst>
                <a:ext uri="{96DAC541-7B7A-43D3-8B79-37D633B846F1}">
                  <asvg:svgBlip xmlns:asvg="http://schemas.microsoft.com/office/drawing/2016/SVG/main" r:embed="rId23"/>
                </a:ext>
              </a:extLst>
            </a:blip>
            <a:stretch>
              <a:fillRect b="-9550"/>
            </a:stretch>
          </a:blipFill>
        </p:spPr>
        <p:txBody>
          <a:bodyPr/>
          <a:lstStyle/>
          <a:p>
            <a:endParaRPr lang="fr-CA">
              <a:latin typeface="Calibri" panose="020F0502020204030204" pitchFamily="34" charset="0"/>
            </a:endParaRPr>
          </a:p>
        </p:txBody>
      </p:sp>
    </p:spTree>
    <p:extLst>
      <p:ext uri="{BB962C8B-B14F-4D97-AF65-F5344CB8AC3E}">
        <p14:creationId xmlns:p14="http://schemas.microsoft.com/office/powerpoint/2010/main" val="265525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9" grpId="0" animBg="1"/>
      <p:bldP spid="20" grpId="0" animBg="1"/>
      <p:bldP spid="22" grpId="0" animBg="1"/>
      <p:bldP spid="23" grpId="0" animBg="1"/>
      <p:bldP spid="21"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BB80D79-B3E9-31DC-EA29-B0E8BD759B19}"/>
              </a:ext>
            </a:extLst>
          </p:cNvPr>
          <p:cNvSpPr/>
          <p:nvPr>
            <p:custDataLst>
              <p:tags r:id="rId1"/>
            </p:custDataLst>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5">
              <a:alphaModFix amt="10999"/>
            </a:blip>
            <a:stretch>
              <a:fillRect t="-38185" b="-38185"/>
            </a:stretch>
          </a:blipFill>
        </p:spPr>
        <p:txBody>
          <a:bodyPr/>
          <a:lstStyle/>
          <a:p>
            <a:endParaRPr lang="fr-CA" sz="1200" dirty="0">
              <a:latin typeface="Calibri" panose="020F0502020204030204" pitchFamily="34" charset="0"/>
            </a:endParaRPr>
          </a:p>
        </p:txBody>
      </p:sp>
      <p:sp>
        <p:nvSpPr>
          <p:cNvPr id="2" name="ZoneTexte 1">
            <a:extLst>
              <a:ext uri="{FF2B5EF4-FFF2-40B4-BE49-F238E27FC236}">
                <a16:creationId xmlns:a16="http://schemas.microsoft.com/office/drawing/2014/main" id="{E958624F-E3C7-B1FA-283B-6940A46263A4}"/>
              </a:ext>
            </a:extLst>
          </p:cNvPr>
          <p:cNvSpPr txBox="1"/>
          <p:nvPr>
            <p:custDataLst>
              <p:tags r:id="rId2"/>
            </p:custDataLst>
          </p:nvPr>
        </p:nvSpPr>
        <p:spPr>
          <a:xfrm>
            <a:off x="299574" y="313163"/>
            <a:ext cx="6494866" cy="995209"/>
          </a:xfrm>
          <a:prstGeom prst="rect">
            <a:avLst/>
          </a:prstGeom>
          <a:noFill/>
        </p:spPr>
        <p:txBody>
          <a:bodyPr wrap="square" rtlCol="0">
            <a:spAutoFit/>
          </a:bodyPr>
          <a:lstStyle/>
          <a:p>
            <a:r>
              <a:rPr lang="fr-CA" sz="5867" b="1" dirty="0">
                <a:solidFill>
                  <a:srgbClr val="0038FF"/>
                </a:solidFill>
                <a:latin typeface="Calibri" panose="020F0502020204030204" pitchFamily="34" charset="0"/>
                <a:ea typeface="Calibri" panose="020F0502020204030204" pitchFamily="34" charset="0"/>
                <a:cs typeface="Calibri" panose="020F0502020204030204" pitchFamily="34" charset="0"/>
              </a:rPr>
              <a:t>Pareil, pas pareil!</a:t>
            </a:r>
            <a:endParaRPr lang="fr-CA" sz="5867" dirty="0">
              <a:solidFill>
                <a:srgbClr val="0038FF"/>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5">
            <a:extLst>
              <a:ext uri="{FF2B5EF4-FFF2-40B4-BE49-F238E27FC236}">
                <a16:creationId xmlns:a16="http://schemas.microsoft.com/office/drawing/2014/main" id="{C30A3701-0A1F-01A0-3603-4DAE5E71814E}"/>
              </a:ext>
            </a:extLst>
          </p:cNvPr>
          <p:cNvSpPr/>
          <p:nvPr>
            <p:custDataLst>
              <p:tags r:id="rId3"/>
            </p:custDataLst>
          </p:nvPr>
        </p:nvSpPr>
        <p:spPr>
          <a:xfrm rot="21404279">
            <a:off x="472827" y="1762786"/>
            <a:ext cx="10812943" cy="1227852"/>
          </a:xfrm>
          <a:custGeom>
            <a:avLst/>
            <a:gdLst>
              <a:gd name="connsiteX0" fmla="*/ 0 w 10812943"/>
              <a:gd name="connsiteY0" fmla="*/ 0 h 1227852"/>
              <a:gd name="connsiteX1" fmla="*/ 352843 w 10812943"/>
              <a:gd name="connsiteY1" fmla="*/ 0 h 1227852"/>
              <a:gd name="connsiteX2" fmla="*/ 1030075 w 10812943"/>
              <a:gd name="connsiteY2" fmla="*/ 0 h 1227852"/>
              <a:gd name="connsiteX3" fmla="*/ 1491048 w 10812943"/>
              <a:gd name="connsiteY3" fmla="*/ 0 h 1227852"/>
              <a:gd name="connsiteX4" fmla="*/ 1952021 w 10812943"/>
              <a:gd name="connsiteY4" fmla="*/ 0 h 1227852"/>
              <a:gd name="connsiteX5" fmla="*/ 2196735 w 10812943"/>
              <a:gd name="connsiteY5" fmla="*/ 0 h 1227852"/>
              <a:gd name="connsiteX6" fmla="*/ 2982096 w 10812943"/>
              <a:gd name="connsiteY6" fmla="*/ 0 h 1227852"/>
              <a:gd name="connsiteX7" fmla="*/ 3334939 w 10812943"/>
              <a:gd name="connsiteY7" fmla="*/ 0 h 1227852"/>
              <a:gd name="connsiteX8" fmla="*/ 3687783 w 10812943"/>
              <a:gd name="connsiteY8" fmla="*/ 0 h 1227852"/>
              <a:gd name="connsiteX9" fmla="*/ 4473144 w 10812943"/>
              <a:gd name="connsiteY9" fmla="*/ 0 h 1227852"/>
              <a:gd name="connsiteX10" fmla="*/ 4825987 w 10812943"/>
              <a:gd name="connsiteY10" fmla="*/ 0 h 1227852"/>
              <a:gd name="connsiteX11" fmla="*/ 5395089 w 10812943"/>
              <a:gd name="connsiteY11" fmla="*/ 0 h 1227852"/>
              <a:gd name="connsiteX12" fmla="*/ 5964192 w 10812943"/>
              <a:gd name="connsiteY12" fmla="*/ 0 h 1227852"/>
              <a:gd name="connsiteX13" fmla="*/ 6641423 w 10812943"/>
              <a:gd name="connsiteY13" fmla="*/ 0 h 1227852"/>
              <a:gd name="connsiteX14" fmla="*/ 7102396 w 10812943"/>
              <a:gd name="connsiteY14" fmla="*/ 0 h 1227852"/>
              <a:gd name="connsiteX15" fmla="*/ 7455240 w 10812943"/>
              <a:gd name="connsiteY15" fmla="*/ 0 h 1227852"/>
              <a:gd name="connsiteX16" fmla="*/ 7808083 w 10812943"/>
              <a:gd name="connsiteY16" fmla="*/ 0 h 1227852"/>
              <a:gd name="connsiteX17" fmla="*/ 8377185 w 10812943"/>
              <a:gd name="connsiteY17" fmla="*/ 0 h 1227852"/>
              <a:gd name="connsiteX18" fmla="*/ 8621899 w 10812943"/>
              <a:gd name="connsiteY18" fmla="*/ 0 h 1227852"/>
              <a:gd name="connsiteX19" fmla="*/ 8974743 w 10812943"/>
              <a:gd name="connsiteY19" fmla="*/ 0 h 1227852"/>
              <a:gd name="connsiteX20" fmla="*/ 9543845 w 10812943"/>
              <a:gd name="connsiteY20" fmla="*/ 0 h 1227852"/>
              <a:gd name="connsiteX21" fmla="*/ 9788559 w 10812943"/>
              <a:gd name="connsiteY21" fmla="*/ 0 h 1227852"/>
              <a:gd name="connsiteX22" fmla="*/ 10033273 w 10812943"/>
              <a:gd name="connsiteY22" fmla="*/ 0 h 1227852"/>
              <a:gd name="connsiteX23" fmla="*/ 10812943 w 10812943"/>
              <a:gd name="connsiteY23" fmla="*/ 0 h 1227852"/>
              <a:gd name="connsiteX24" fmla="*/ 10812943 w 10812943"/>
              <a:gd name="connsiteY24" fmla="*/ 384727 h 1227852"/>
              <a:gd name="connsiteX25" fmla="*/ 10812943 w 10812943"/>
              <a:gd name="connsiteY25" fmla="*/ 757175 h 1227852"/>
              <a:gd name="connsiteX26" fmla="*/ 10812943 w 10812943"/>
              <a:gd name="connsiteY26" fmla="*/ 1227852 h 1227852"/>
              <a:gd name="connsiteX27" fmla="*/ 10243841 w 10812943"/>
              <a:gd name="connsiteY27" fmla="*/ 1227852 h 1227852"/>
              <a:gd name="connsiteX28" fmla="*/ 9458480 w 10812943"/>
              <a:gd name="connsiteY28" fmla="*/ 1227852 h 1227852"/>
              <a:gd name="connsiteX29" fmla="*/ 8673118 w 10812943"/>
              <a:gd name="connsiteY29" fmla="*/ 1227852 h 1227852"/>
              <a:gd name="connsiteX30" fmla="*/ 7995887 w 10812943"/>
              <a:gd name="connsiteY30" fmla="*/ 1227852 h 1227852"/>
              <a:gd name="connsiteX31" fmla="*/ 7534914 w 10812943"/>
              <a:gd name="connsiteY31" fmla="*/ 1227852 h 1227852"/>
              <a:gd name="connsiteX32" fmla="*/ 7073941 w 10812943"/>
              <a:gd name="connsiteY32" fmla="*/ 1227852 h 1227852"/>
              <a:gd name="connsiteX33" fmla="*/ 6396709 w 10812943"/>
              <a:gd name="connsiteY33" fmla="*/ 1227852 h 1227852"/>
              <a:gd name="connsiteX34" fmla="*/ 5611348 w 10812943"/>
              <a:gd name="connsiteY34" fmla="*/ 1227852 h 1227852"/>
              <a:gd name="connsiteX35" fmla="*/ 5150375 w 10812943"/>
              <a:gd name="connsiteY35" fmla="*/ 1227852 h 1227852"/>
              <a:gd name="connsiteX36" fmla="*/ 4473144 w 10812943"/>
              <a:gd name="connsiteY36" fmla="*/ 1227852 h 1227852"/>
              <a:gd name="connsiteX37" fmla="*/ 4228430 w 10812943"/>
              <a:gd name="connsiteY37" fmla="*/ 1227852 h 1227852"/>
              <a:gd name="connsiteX38" fmla="*/ 3983716 w 10812943"/>
              <a:gd name="connsiteY38" fmla="*/ 1227852 h 1227852"/>
              <a:gd name="connsiteX39" fmla="*/ 3198355 w 10812943"/>
              <a:gd name="connsiteY39" fmla="*/ 1227852 h 1227852"/>
              <a:gd name="connsiteX40" fmla="*/ 2629252 w 10812943"/>
              <a:gd name="connsiteY40" fmla="*/ 1227852 h 1227852"/>
              <a:gd name="connsiteX41" fmla="*/ 2060150 w 10812943"/>
              <a:gd name="connsiteY41" fmla="*/ 1227852 h 1227852"/>
              <a:gd name="connsiteX42" fmla="*/ 1815436 w 10812943"/>
              <a:gd name="connsiteY42" fmla="*/ 1227852 h 1227852"/>
              <a:gd name="connsiteX43" fmla="*/ 1354463 w 10812943"/>
              <a:gd name="connsiteY43" fmla="*/ 1227852 h 1227852"/>
              <a:gd name="connsiteX44" fmla="*/ 677232 w 10812943"/>
              <a:gd name="connsiteY44" fmla="*/ 1227852 h 1227852"/>
              <a:gd name="connsiteX45" fmla="*/ 0 w 10812943"/>
              <a:gd name="connsiteY45" fmla="*/ 1227852 h 1227852"/>
              <a:gd name="connsiteX46" fmla="*/ 0 w 10812943"/>
              <a:gd name="connsiteY46" fmla="*/ 855404 h 1227852"/>
              <a:gd name="connsiteX47" fmla="*/ 0 w 10812943"/>
              <a:gd name="connsiteY47" fmla="*/ 446120 h 1227852"/>
              <a:gd name="connsiteX48" fmla="*/ 0 w 10812943"/>
              <a:gd name="connsiteY48" fmla="*/ 0 h 122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812943" h="1227852" fill="none" extrusionOk="0">
                <a:moveTo>
                  <a:pt x="0" y="0"/>
                </a:moveTo>
                <a:cubicBezTo>
                  <a:pt x="138322" y="-30851"/>
                  <a:pt x="200207" y="6693"/>
                  <a:pt x="352843" y="0"/>
                </a:cubicBezTo>
                <a:cubicBezTo>
                  <a:pt x="505479" y="-6693"/>
                  <a:pt x="827200" y="33111"/>
                  <a:pt x="1030075" y="0"/>
                </a:cubicBezTo>
                <a:cubicBezTo>
                  <a:pt x="1232950" y="-33111"/>
                  <a:pt x="1347062" y="19340"/>
                  <a:pt x="1491048" y="0"/>
                </a:cubicBezTo>
                <a:cubicBezTo>
                  <a:pt x="1635034" y="-19340"/>
                  <a:pt x="1796805" y="19638"/>
                  <a:pt x="1952021" y="0"/>
                </a:cubicBezTo>
                <a:cubicBezTo>
                  <a:pt x="2107237" y="-19638"/>
                  <a:pt x="2106123" y="10705"/>
                  <a:pt x="2196735" y="0"/>
                </a:cubicBezTo>
                <a:cubicBezTo>
                  <a:pt x="2287347" y="-10705"/>
                  <a:pt x="2732638" y="76478"/>
                  <a:pt x="2982096" y="0"/>
                </a:cubicBezTo>
                <a:cubicBezTo>
                  <a:pt x="3231554" y="-76478"/>
                  <a:pt x="3219019" y="16480"/>
                  <a:pt x="3334939" y="0"/>
                </a:cubicBezTo>
                <a:cubicBezTo>
                  <a:pt x="3450859" y="-16480"/>
                  <a:pt x="3573367" y="18657"/>
                  <a:pt x="3687783" y="0"/>
                </a:cubicBezTo>
                <a:cubicBezTo>
                  <a:pt x="3802199" y="-18657"/>
                  <a:pt x="4234245" y="84361"/>
                  <a:pt x="4473144" y="0"/>
                </a:cubicBezTo>
                <a:cubicBezTo>
                  <a:pt x="4712043" y="-84361"/>
                  <a:pt x="4685820" y="5130"/>
                  <a:pt x="4825987" y="0"/>
                </a:cubicBezTo>
                <a:cubicBezTo>
                  <a:pt x="4966154" y="-5130"/>
                  <a:pt x="5148217" y="27641"/>
                  <a:pt x="5395089" y="0"/>
                </a:cubicBezTo>
                <a:cubicBezTo>
                  <a:pt x="5641961" y="-27641"/>
                  <a:pt x="5822115" y="17666"/>
                  <a:pt x="5964192" y="0"/>
                </a:cubicBezTo>
                <a:cubicBezTo>
                  <a:pt x="6106269" y="-17666"/>
                  <a:pt x="6418560" y="20211"/>
                  <a:pt x="6641423" y="0"/>
                </a:cubicBezTo>
                <a:cubicBezTo>
                  <a:pt x="6864286" y="-20211"/>
                  <a:pt x="6910493" y="36145"/>
                  <a:pt x="7102396" y="0"/>
                </a:cubicBezTo>
                <a:cubicBezTo>
                  <a:pt x="7294299" y="-36145"/>
                  <a:pt x="7379002" y="26016"/>
                  <a:pt x="7455240" y="0"/>
                </a:cubicBezTo>
                <a:cubicBezTo>
                  <a:pt x="7531478" y="-26016"/>
                  <a:pt x="7661687" y="12474"/>
                  <a:pt x="7808083" y="0"/>
                </a:cubicBezTo>
                <a:cubicBezTo>
                  <a:pt x="7954479" y="-12474"/>
                  <a:pt x="8094315" y="48256"/>
                  <a:pt x="8377185" y="0"/>
                </a:cubicBezTo>
                <a:cubicBezTo>
                  <a:pt x="8660055" y="-48256"/>
                  <a:pt x="8524192" y="15877"/>
                  <a:pt x="8621899" y="0"/>
                </a:cubicBezTo>
                <a:cubicBezTo>
                  <a:pt x="8719606" y="-15877"/>
                  <a:pt x="8802941" y="4057"/>
                  <a:pt x="8974743" y="0"/>
                </a:cubicBezTo>
                <a:cubicBezTo>
                  <a:pt x="9146545" y="-4057"/>
                  <a:pt x="9288218" y="17884"/>
                  <a:pt x="9543845" y="0"/>
                </a:cubicBezTo>
                <a:cubicBezTo>
                  <a:pt x="9799472" y="-17884"/>
                  <a:pt x="9720369" y="4901"/>
                  <a:pt x="9788559" y="0"/>
                </a:cubicBezTo>
                <a:cubicBezTo>
                  <a:pt x="9856749" y="-4901"/>
                  <a:pt x="9962423" y="4368"/>
                  <a:pt x="10033273" y="0"/>
                </a:cubicBezTo>
                <a:cubicBezTo>
                  <a:pt x="10104123" y="-4368"/>
                  <a:pt x="10589021" y="29256"/>
                  <a:pt x="10812943" y="0"/>
                </a:cubicBezTo>
                <a:cubicBezTo>
                  <a:pt x="10850361" y="127845"/>
                  <a:pt x="10777698" y="197064"/>
                  <a:pt x="10812943" y="384727"/>
                </a:cubicBezTo>
                <a:cubicBezTo>
                  <a:pt x="10848188" y="572390"/>
                  <a:pt x="10801743" y="596771"/>
                  <a:pt x="10812943" y="757175"/>
                </a:cubicBezTo>
                <a:cubicBezTo>
                  <a:pt x="10824143" y="917579"/>
                  <a:pt x="10779111" y="1008084"/>
                  <a:pt x="10812943" y="1227852"/>
                </a:cubicBezTo>
                <a:cubicBezTo>
                  <a:pt x="10653518" y="1252892"/>
                  <a:pt x="10367501" y="1167632"/>
                  <a:pt x="10243841" y="1227852"/>
                </a:cubicBezTo>
                <a:cubicBezTo>
                  <a:pt x="10120181" y="1288072"/>
                  <a:pt x="9624029" y="1175853"/>
                  <a:pt x="9458480" y="1227852"/>
                </a:cubicBezTo>
                <a:cubicBezTo>
                  <a:pt x="9292931" y="1279851"/>
                  <a:pt x="8834666" y="1198515"/>
                  <a:pt x="8673118" y="1227852"/>
                </a:cubicBezTo>
                <a:cubicBezTo>
                  <a:pt x="8511570" y="1257189"/>
                  <a:pt x="8197380" y="1199640"/>
                  <a:pt x="7995887" y="1227852"/>
                </a:cubicBezTo>
                <a:cubicBezTo>
                  <a:pt x="7794394" y="1256064"/>
                  <a:pt x="7702770" y="1199888"/>
                  <a:pt x="7534914" y="1227852"/>
                </a:cubicBezTo>
                <a:cubicBezTo>
                  <a:pt x="7367058" y="1255816"/>
                  <a:pt x="7290218" y="1215467"/>
                  <a:pt x="7073941" y="1227852"/>
                </a:cubicBezTo>
                <a:cubicBezTo>
                  <a:pt x="6857664" y="1240237"/>
                  <a:pt x="6726335" y="1156597"/>
                  <a:pt x="6396709" y="1227852"/>
                </a:cubicBezTo>
                <a:cubicBezTo>
                  <a:pt x="6067083" y="1299107"/>
                  <a:pt x="5808537" y="1136436"/>
                  <a:pt x="5611348" y="1227852"/>
                </a:cubicBezTo>
                <a:cubicBezTo>
                  <a:pt x="5414159" y="1319268"/>
                  <a:pt x="5373147" y="1222883"/>
                  <a:pt x="5150375" y="1227852"/>
                </a:cubicBezTo>
                <a:cubicBezTo>
                  <a:pt x="4927603" y="1232821"/>
                  <a:pt x="4627123" y="1224309"/>
                  <a:pt x="4473144" y="1227852"/>
                </a:cubicBezTo>
                <a:cubicBezTo>
                  <a:pt x="4319165" y="1231395"/>
                  <a:pt x="4343602" y="1218808"/>
                  <a:pt x="4228430" y="1227852"/>
                </a:cubicBezTo>
                <a:cubicBezTo>
                  <a:pt x="4113258" y="1236896"/>
                  <a:pt x="4079557" y="1218591"/>
                  <a:pt x="3983716" y="1227852"/>
                </a:cubicBezTo>
                <a:cubicBezTo>
                  <a:pt x="3887875" y="1237113"/>
                  <a:pt x="3507317" y="1194534"/>
                  <a:pt x="3198355" y="1227852"/>
                </a:cubicBezTo>
                <a:cubicBezTo>
                  <a:pt x="2889393" y="1261170"/>
                  <a:pt x="2819018" y="1195185"/>
                  <a:pt x="2629252" y="1227852"/>
                </a:cubicBezTo>
                <a:cubicBezTo>
                  <a:pt x="2439486" y="1260519"/>
                  <a:pt x="2196185" y="1206473"/>
                  <a:pt x="2060150" y="1227852"/>
                </a:cubicBezTo>
                <a:cubicBezTo>
                  <a:pt x="1924115" y="1249231"/>
                  <a:pt x="1929013" y="1218135"/>
                  <a:pt x="1815436" y="1227852"/>
                </a:cubicBezTo>
                <a:cubicBezTo>
                  <a:pt x="1701859" y="1237569"/>
                  <a:pt x="1532727" y="1180981"/>
                  <a:pt x="1354463" y="1227852"/>
                </a:cubicBezTo>
                <a:cubicBezTo>
                  <a:pt x="1176199" y="1274723"/>
                  <a:pt x="950901" y="1197588"/>
                  <a:pt x="677232" y="1227852"/>
                </a:cubicBezTo>
                <a:cubicBezTo>
                  <a:pt x="403563" y="1258116"/>
                  <a:pt x="195035" y="1196583"/>
                  <a:pt x="0" y="1227852"/>
                </a:cubicBezTo>
                <a:cubicBezTo>
                  <a:pt x="-38880" y="1122963"/>
                  <a:pt x="18297" y="970135"/>
                  <a:pt x="0" y="855404"/>
                </a:cubicBezTo>
                <a:cubicBezTo>
                  <a:pt x="-18297" y="740673"/>
                  <a:pt x="46282" y="543864"/>
                  <a:pt x="0" y="446120"/>
                </a:cubicBezTo>
                <a:cubicBezTo>
                  <a:pt x="-46282" y="348376"/>
                  <a:pt x="51977" y="154994"/>
                  <a:pt x="0" y="0"/>
                </a:cubicBezTo>
                <a:close/>
              </a:path>
              <a:path w="10812943" h="1227852" stroke="0" extrusionOk="0">
                <a:moveTo>
                  <a:pt x="0" y="0"/>
                </a:moveTo>
                <a:cubicBezTo>
                  <a:pt x="130998" y="-2654"/>
                  <a:pt x="179969" y="22179"/>
                  <a:pt x="352843" y="0"/>
                </a:cubicBezTo>
                <a:cubicBezTo>
                  <a:pt x="525717" y="-22179"/>
                  <a:pt x="929034" y="86062"/>
                  <a:pt x="1138205" y="0"/>
                </a:cubicBezTo>
                <a:cubicBezTo>
                  <a:pt x="1347376" y="-86062"/>
                  <a:pt x="1696012" y="46372"/>
                  <a:pt x="1923566" y="0"/>
                </a:cubicBezTo>
                <a:cubicBezTo>
                  <a:pt x="2151120" y="-46372"/>
                  <a:pt x="2105636" y="31008"/>
                  <a:pt x="2276409" y="0"/>
                </a:cubicBezTo>
                <a:cubicBezTo>
                  <a:pt x="2447182" y="-31008"/>
                  <a:pt x="2646653" y="74143"/>
                  <a:pt x="2953641" y="0"/>
                </a:cubicBezTo>
                <a:cubicBezTo>
                  <a:pt x="3260629" y="-74143"/>
                  <a:pt x="3112350" y="16627"/>
                  <a:pt x="3198355" y="0"/>
                </a:cubicBezTo>
                <a:cubicBezTo>
                  <a:pt x="3284360" y="-16627"/>
                  <a:pt x="3688352" y="43319"/>
                  <a:pt x="3983716" y="0"/>
                </a:cubicBezTo>
                <a:cubicBezTo>
                  <a:pt x="4279080" y="-43319"/>
                  <a:pt x="4376075" y="921"/>
                  <a:pt x="4552818" y="0"/>
                </a:cubicBezTo>
                <a:cubicBezTo>
                  <a:pt x="4729561" y="-921"/>
                  <a:pt x="4817628" y="25703"/>
                  <a:pt x="4905662" y="0"/>
                </a:cubicBezTo>
                <a:cubicBezTo>
                  <a:pt x="4993696" y="-25703"/>
                  <a:pt x="5250740" y="39470"/>
                  <a:pt x="5366634" y="0"/>
                </a:cubicBezTo>
                <a:cubicBezTo>
                  <a:pt x="5482528" y="-39470"/>
                  <a:pt x="5796151" y="22096"/>
                  <a:pt x="5935737" y="0"/>
                </a:cubicBezTo>
                <a:cubicBezTo>
                  <a:pt x="6075323" y="-22096"/>
                  <a:pt x="6189634" y="12373"/>
                  <a:pt x="6396709" y="0"/>
                </a:cubicBezTo>
                <a:cubicBezTo>
                  <a:pt x="6603784" y="-12373"/>
                  <a:pt x="6826597" y="18848"/>
                  <a:pt x="7182071" y="0"/>
                </a:cubicBezTo>
                <a:cubicBezTo>
                  <a:pt x="7537545" y="-18848"/>
                  <a:pt x="7715035" y="74055"/>
                  <a:pt x="7859302" y="0"/>
                </a:cubicBezTo>
                <a:cubicBezTo>
                  <a:pt x="8003569" y="-74055"/>
                  <a:pt x="8356041" y="64890"/>
                  <a:pt x="8644663" y="0"/>
                </a:cubicBezTo>
                <a:cubicBezTo>
                  <a:pt x="8933285" y="-64890"/>
                  <a:pt x="8991984" y="3232"/>
                  <a:pt x="9105636" y="0"/>
                </a:cubicBezTo>
                <a:cubicBezTo>
                  <a:pt x="9219288" y="-3232"/>
                  <a:pt x="9282657" y="34360"/>
                  <a:pt x="9458480" y="0"/>
                </a:cubicBezTo>
                <a:cubicBezTo>
                  <a:pt x="9634303" y="-34360"/>
                  <a:pt x="10065492" y="52850"/>
                  <a:pt x="10243841" y="0"/>
                </a:cubicBezTo>
                <a:cubicBezTo>
                  <a:pt x="10422190" y="-52850"/>
                  <a:pt x="10692645" y="3249"/>
                  <a:pt x="10812943" y="0"/>
                </a:cubicBezTo>
                <a:cubicBezTo>
                  <a:pt x="10841209" y="113647"/>
                  <a:pt x="10794183" y="234495"/>
                  <a:pt x="10812943" y="372448"/>
                </a:cubicBezTo>
                <a:cubicBezTo>
                  <a:pt x="10831703" y="510401"/>
                  <a:pt x="10766864" y="629217"/>
                  <a:pt x="10812943" y="781732"/>
                </a:cubicBezTo>
                <a:cubicBezTo>
                  <a:pt x="10859022" y="934247"/>
                  <a:pt x="10805355" y="1029055"/>
                  <a:pt x="10812943" y="1227852"/>
                </a:cubicBezTo>
                <a:cubicBezTo>
                  <a:pt x="10538645" y="1228822"/>
                  <a:pt x="10368663" y="1199526"/>
                  <a:pt x="10243841" y="1227852"/>
                </a:cubicBezTo>
                <a:cubicBezTo>
                  <a:pt x="10119019" y="1256178"/>
                  <a:pt x="9974341" y="1176393"/>
                  <a:pt x="9782868" y="1227852"/>
                </a:cubicBezTo>
                <a:cubicBezTo>
                  <a:pt x="9591395" y="1279311"/>
                  <a:pt x="9540059" y="1203643"/>
                  <a:pt x="9321895" y="1227852"/>
                </a:cubicBezTo>
                <a:cubicBezTo>
                  <a:pt x="9103731" y="1252061"/>
                  <a:pt x="9004966" y="1174783"/>
                  <a:pt x="8860922" y="1227852"/>
                </a:cubicBezTo>
                <a:cubicBezTo>
                  <a:pt x="8716878" y="1280921"/>
                  <a:pt x="8508663" y="1215407"/>
                  <a:pt x="8183691" y="1227852"/>
                </a:cubicBezTo>
                <a:cubicBezTo>
                  <a:pt x="7858719" y="1240297"/>
                  <a:pt x="7934978" y="1223923"/>
                  <a:pt x="7830847" y="1227852"/>
                </a:cubicBezTo>
                <a:cubicBezTo>
                  <a:pt x="7726716" y="1231781"/>
                  <a:pt x="7414770" y="1219880"/>
                  <a:pt x="7045486" y="1227852"/>
                </a:cubicBezTo>
                <a:cubicBezTo>
                  <a:pt x="6676202" y="1235824"/>
                  <a:pt x="6708263" y="1173824"/>
                  <a:pt x="6476384" y="1227852"/>
                </a:cubicBezTo>
                <a:cubicBezTo>
                  <a:pt x="6244505" y="1281880"/>
                  <a:pt x="6263311" y="1195976"/>
                  <a:pt x="6123540" y="1227852"/>
                </a:cubicBezTo>
                <a:cubicBezTo>
                  <a:pt x="5983769" y="1259728"/>
                  <a:pt x="5804197" y="1215361"/>
                  <a:pt x="5662568" y="1227852"/>
                </a:cubicBezTo>
                <a:cubicBezTo>
                  <a:pt x="5520939" y="1240343"/>
                  <a:pt x="5530417" y="1213956"/>
                  <a:pt x="5417854" y="1227852"/>
                </a:cubicBezTo>
                <a:cubicBezTo>
                  <a:pt x="5305291" y="1241748"/>
                  <a:pt x="5055396" y="1196521"/>
                  <a:pt x="4848751" y="1227852"/>
                </a:cubicBezTo>
                <a:cubicBezTo>
                  <a:pt x="4642106" y="1259183"/>
                  <a:pt x="4443596" y="1224785"/>
                  <a:pt x="4171520" y="1227852"/>
                </a:cubicBezTo>
                <a:cubicBezTo>
                  <a:pt x="3899444" y="1230919"/>
                  <a:pt x="3757832" y="1153851"/>
                  <a:pt x="3386158" y="1227852"/>
                </a:cubicBezTo>
                <a:cubicBezTo>
                  <a:pt x="3014484" y="1301853"/>
                  <a:pt x="3151906" y="1224491"/>
                  <a:pt x="2925186" y="1227852"/>
                </a:cubicBezTo>
                <a:cubicBezTo>
                  <a:pt x="2698466" y="1231213"/>
                  <a:pt x="2680359" y="1177114"/>
                  <a:pt x="2464213" y="1227852"/>
                </a:cubicBezTo>
                <a:cubicBezTo>
                  <a:pt x="2248067" y="1278590"/>
                  <a:pt x="2003482" y="1158877"/>
                  <a:pt x="1786981" y="1227852"/>
                </a:cubicBezTo>
                <a:cubicBezTo>
                  <a:pt x="1570480" y="1296827"/>
                  <a:pt x="1461121" y="1172682"/>
                  <a:pt x="1217879" y="1227852"/>
                </a:cubicBezTo>
                <a:cubicBezTo>
                  <a:pt x="974637" y="1283022"/>
                  <a:pt x="826975" y="1158219"/>
                  <a:pt x="540647" y="1227852"/>
                </a:cubicBezTo>
                <a:cubicBezTo>
                  <a:pt x="254319" y="1297485"/>
                  <a:pt x="165466" y="1171483"/>
                  <a:pt x="0" y="1227852"/>
                </a:cubicBezTo>
                <a:cubicBezTo>
                  <a:pt x="-24526" y="1147242"/>
                  <a:pt x="29195" y="956350"/>
                  <a:pt x="0" y="843125"/>
                </a:cubicBezTo>
                <a:cubicBezTo>
                  <a:pt x="-29195" y="729900"/>
                  <a:pt x="16230" y="559380"/>
                  <a:pt x="0" y="433841"/>
                </a:cubicBezTo>
                <a:cubicBezTo>
                  <a:pt x="-16230" y="308302"/>
                  <a:pt x="19693" y="92320"/>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1964008292">
                  <a:custGeom>
                    <a:avLst/>
                    <a:gdLst/>
                    <a:ahLst/>
                    <a:cxnLst/>
                    <a:rect l="l" t="t" r="r" b="b"/>
                    <a:pathLst>
                      <a:path w="2149108" h="495463">
                        <a:moveTo>
                          <a:pt x="0" y="0"/>
                        </a:moveTo>
                        <a:lnTo>
                          <a:pt x="2149108" y="0"/>
                        </a:lnTo>
                        <a:lnTo>
                          <a:pt x="2149108" y="495463"/>
                        </a:lnTo>
                        <a:lnTo>
                          <a:pt x="0" y="495463"/>
                        </a:lnTo>
                        <a:close/>
                      </a:path>
                    </a:pathLst>
                  </a:custGeom>
                  <ask:type>
                    <ask:lineSketchScribble/>
                  </ask:type>
                </ask:lineSketchStyleProps>
              </a:ext>
            </a:extLst>
          </a:ln>
        </p:spPr>
        <p:txBody>
          <a:bodyPr/>
          <a:lstStyle/>
          <a:p>
            <a:endParaRPr lang="fr-CA" dirty="0">
              <a:latin typeface="Calibri" panose="020F0502020204030204" pitchFamily="34" charset="0"/>
            </a:endParaRPr>
          </a:p>
        </p:txBody>
      </p:sp>
      <p:sp>
        <p:nvSpPr>
          <p:cNvPr id="5" name="Freeform 19">
            <a:extLst>
              <a:ext uri="{FF2B5EF4-FFF2-40B4-BE49-F238E27FC236}">
                <a16:creationId xmlns:a16="http://schemas.microsoft.com/office/drawing/2014/main" id="{D312D028-EE42-496C-2B1C-928A55EDC1E6}"/>
              </a:ext>
            </a:extLst>
          </p:cNvPr>
          <p:cNvSpPr/>
          <p:nvPr>
            <p:custDataLst>
              <p:tags r:id="rId4"/>
            </p:custDataLst>
          </p:nvPr>
        </p:nvSpPr>
        <p:spPr>
          <a:xfrm rot="21441141">
            <a:off x="10778606" y="1161688"/>
            <a:ext cx="821878" cy="821878"/>
          </a:xfrm>
          <a:custGeom>
            <a:avLst/>
            <a:gdLst/>
            <a:ahLst/>
            <a:cxnLst/>
            <a:rect l="l" t="t" r="r" b="b"/>
            <a:pathLst>
              <a:path w="1168376" h="1168376">
                <a:moveTo>
                  <a:pt x="0" y="0"/>
                </a:moveTo>
                <a:lnTo>
                  <a:pt x="1168375" y="0"/>
                </a:lnTo>
                <a:lnTo>
                  <a:pt x="1168375" y="1168376"/>
                </a:lnTo>
                <a:lnTo>
                  <a:pt x="0" y="11683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CA" dirty="0">
              <a:latin typeface="Calibri" panose="020F0502020204030204" pitchFamily="34" charset="0"/>
            </a:endParaRPr>
          </a:p>
        </p:txBody>
      </p:sp>
      <p:sp>
        <p:nvSpPr>
          <p:cNvPr id="6" name="ZoneTexte 5">
            <a:extLst>
              <a:ext uri="{FF2B5EF4-FFF2-40B4-BE49-F238E27FC236}">
                <a16:creationId xmlns:a16="http://schemas.microsoft.com/office/drawing/2014/main" id="{FBA2CFAB-41BB-C957-2CFB-ACB32613B810}"/>
              </a:ext>
            </a:extLst>
          </p:cNvPr>
          <p:cNvSpPr txBox="1"/>
          <p:nvPr>
            <p:custDataLst>
              <p:tags r:id="rId5"/>
            </p:custDataLst>
          </p:nvPr>
        </p:nvSpPr>
        <p:spPr>
          <a:xfrm rot="21406535">
            <a:off x="626365" y="1892021"/>
            <a:ext cx="10448199" cy="954107"/>
          </a:xfrm>
          <a:prstGeom prst="rect">
            <a:avLst/>
          </a:prstGeom>
          <a:noFill/>
        </p:spPr>
        <p:txBody>
          <a:bodyPr wrap="square" rtlCol="0">
            <a:spAutoFit/>
          </a:bodyPr>
          <a:lstStyle/>
          <a:p>
            <a:pPr algn="ctr"/>
            <a:r>
              <a:rPr lang="fr-CA" sz="2800" b="1" dirty="0">
                <a:solidFill>
                  <a:srgbClr val="0038FF"/>
                </a:solidFill>
                <a:latin typeface="Calibri" panose="020F0502020204030204" pitchFamily="34" charset="0"/>
                <a:ea typeface="Calibri" panose="020F0502020204030204" pitchFamily="34" charset="0"/>
                <a:cs typeface="Calibri" panose="020F0502020204030204" pitchFamily="34" charset="0"/>
              </a:rPr>
              <a:t>En silence, les yeux ouverts ou fermés…</a:t>
            </a:r>
          </a:p>
          <a:p>
            <a:pPr algn="ctr"/>
            <a:r>
              <a:rPr lang="fr-CA" sz="2800" b="1" dirty="0">
                <a:solidFill>
                  <a:srgbClr val="0038FF"/>
                </a:solidFill>
                <a:latin typeface="Calibri" panose="020F0502020204030204" pitchFamily="34" charset="0"/>
                <a:ea typeface="Calibri" panose="020F0502020204030204" pitchFamily="34" charset="0"/>
                <a:cs typeface="Calibri" panose="020F0502020204030204" pitchFamily="34" charset="0"/>
              </a:rPr>
              <a:t>Gonfle ton ballon afin qu’il représente ton niveau de confiance en toi. </a:t>
            </a:r>
          </a:p>
        </p:txBody>
      </p:sp>
      <p:grpSp>
        <p:nvGrpSpPr>
          <p:cNvPr id="7" name="Group 4">
            <a:extLst>
              <a:ext uri="{FF2B5EF4-FFF2-40B4-BE49-F238E27FC236}">
                <a16:creationId xmlns:a16="http://schemas.microsoft.com/office/drawing/2014/main" id="{6F88308D-C55F-1427-9FE3-7DB1D0B7B5F3}"/>
              </a:ext>
            </a:extLst>
          </p:cNvPr>
          <p:cNvGrpSpPr/>
          <p:nvPr>
            <p:custDataLst>
              <p:tags r:id="rId6"/>
            </p:custDataLst>
          </p:nvPr>
        </p:nvGrpSpPr>
        <p:grpSpPr>
          <a:xfrm>
            <a:off x="804834" y="4028640"/>
            <a:ext cx="5096345" cy="2588976"/>
            <a:chOff x="0" y="0"/>
            <a:chExt cx="2149108" cy="495463"/>
          </a:xfrm>
        </p:grpSpPr>
        <p:sp>
          <p:nvSpPr>
            <p:cNvPr id="8" name="Freeform 5">
              <a:extLst>
                <a:ext uri="{FF2B5EF4-FFF2-40B4-BE49-F238E27FC236}">
                  <a16:creationId xmlns:a16="http://schemas.microsoft.com/office/drawing/2014/main" id="{42C45B9F-EFE8-BA7E-BCBF-A940E753305F}"/>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dirty="0">
                <a:latin typeface="Calibri" panose="020F0502020204030204" pitchFamily="34" charset="0"/>
              </a:endParaRPr>
            </a:p>
          </p:txBody>
        </p:sp>
        <p:sp>
          <p:nvSpPr>
            <p:cNvPr id="9" name="TextBox 6">
              <a:extLst>
                <a:ext uri="{FF2B5EF4-FFF2-40B4-BE49-F238E27FC236}">
                  <a16:creationId xmlns:a16="http://schemas.microsoft.com/office/drawing/2014/main" id="{97805F93-2156-8C72-F2F9-A4617BFD971D}"/>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grpSp>
      <p:sp>
        <p:nvSpPr>
          <p:cNvPr id="10" name="Freeform 8">
            <a:extLst>
              <a:ext uri="{FF2B5EF4-FFF2-40B4-BE49-F238E27FC236}">
                <a16:creationId xmlns:a16="http://schemas.microsoft.com/office/drawing/2014/main" id="{A9D53A8A-5DC1-0C58-AAFC-058F0F8F1595}"/>
              </a:ext>
            </a:extLst>
          </p:cNvPr>
          <p:cNvSpPr/>
          <p:nvPr>
            <p:custDataLst>
              <p:tags r:id="rId7"/>
            </p:custDataLst>
          </p:nvPr>
        </p:nvSpPr>
        <p:spPr>
          <a:xfrm>
            <a:off x="457478" y="3829884"/>
            <a:ext cx="829069" cy="829069"/>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CA" sz="1200" dirty="0">
              <a:latin typeface="Calibri" panose="020F0502020204030204" pitchFamily="34" charset="0"/>
            </a:endParaRPr>
          </a:p>
        </p:txBody>
      </p:sp>
      <p:sp>
        <p:nvSpPr>
          <p:cNvPr id="11" name="ZoneTexte 10">
            <a:extLst>
              <a:ext uri="{FF2B5EF4-FFF2-40B4-BE49-F238E27FC236}">
                <a16:creationId xmlns:a16="http://schemas.microsoft.com/office/drawing/2014/main" id="{7A383D14-C553-ADF4-0584-E7ED7762FA56}"/>
              </a:ext>
            </a:extLst>
          </p:cNvPr>
          <p:cNvSpPr txBox="1"/>
          <p:nvPr>
            <p:custDataLst>
              <p:tags r:id="rId8"/>
            </p:custDataLst>
          </p:nvPr>
        </p:nvSpPr>
        <p:spPr>
          <a:xfrm>
            <a:off x="804834" y="4215132"/>
            <a:ext cx="4983224" cy="2215991"/>
          </a:xfrm>
          <a:prstGeom prst="rect">
            <a:avLst/>
          </a:prstGeom>
          <a:noFill/>
        </p:spPr>
        <p:txBody>
          <a:bodyPr wrap="square" lIns="60960" tIns="30480" rIns="60960" bIns="30480" rtlCol="0" anchor="t">
            <a:spAutoFit/>
          </a:bodyPr>
          <a:lstStyle/>
          <a:p>
            <a:pPr marR="59693" lvl="1" algn="ctr">
              <a:spcBef>
                <a:spcPts val="400"/>
              </a:spcBef>
              <a:spcAft>
                <a:spcPts val="400"/>
              </a:spcAft>
            </a:pPr>
            <a:r>
              <a:rPr lang="fr-CA" sz="2800" b="1" dirty="0">
                <a:solidFill>
                  <a:schemeClr val="bg1"/>
                </a:solidFill>
                <a:latin typeface="Calibri" panose="020F0502020204030204" pitchFamily="34" charset="0"/>
                <a:ea typeface="Trebuchet MS" panose="020B0603020202020204" pitchFamily="34" charset="0"/>
                <a:cs typeface="Trebuchet MS" panose="020B0603020202020204" pitchFamily="34" charset="0"/>
              </a:rPr>
              <a:t>Regarde autour de toi… Que remarques-tu? Comment te sens-tu? Observe à l’intérieur de toi (sensations, émotions et pensées).</a:t>
            </a:r>
          </a:p>
        </p:txBody>
      </p:sp>
      <p:grpSp>
        <p:nvGrpSpPr>
          <p:cNvPr id="12" name="Group 4">
            <a:extLst>
              <a:ext uri="{FF2B5EF4-FFF2-40B4-BE49-F238E27FC236}">
                <a16:creationId xmlns:a16="http://schemas.microsoft.com/office/drawing/2014/main" id="{9334E4C9-FFE4-8917-4AE4-92EC92F5D9BE}"/>
              </a:ext>
            </a:extLst>
          </p:cNvPr>
          <p:cNvGrpSpPr/>
          <p:nvPr>
            <p:custDataLst>
              <p:tags r:id="rId9"/>
            </p:custDataLst>
          </p:nvPr>
        </p:nvGrpSpPr>
        <p:grpSpPr>
          <a:xfrm>
            <a:off x="6123576" y="3349902"/>
            <a:ext cx="5468322" cy="2618102"/>
            <a:chOff x="0" y="0"/>
            <a:chExt cx="2149108" cy="495463"/>
          </a:xfrm>
        </p:grpSpPr>
        <p:sp>
          <p:nvSpPr>
            <p:cNvPr id="13" name="Freeform 5">
              <a:extLst>
                <a:ext uri="{FF2B5EF4-FFF2-40B4-BE49-F238E27FC236}">
                  <a16:creationId xmlns:a16="http://schemas.microsoft.com/office/drawing/2014/main" id="{873EBED2-459C-230E-8A91-FE0F35695B77}"/>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dirty="0">
                <a:latin typeface="Calibri" panose="020F0502020204030204" pitchFamily="34" charset="0"/>
              </a:endParaRPr>
            </a:p>
          </p:txBody>
        </p:sp>
        <p:sp>
          <p:nvSpPr>
            <p:cNvPr id="14" name="TextBox 6">
              <a:extLst>
                <a:ext uri="{FF2B5EF4-FFF2-40B4-BE49-F238E27FC236}">
                  <a16:creationId xmlns:a16="http://schemas.microsoft.com/office/drawing/2014/main" id="{073B6EE2-4D40-656C-F210-23C19CD14F78}"/>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grpSp>
      <p:sp>
        <p:nvSpPr>
          <p:cNvPr id="15" name="Freeform 8">
            <a:extLst>
              <a:ext uri="{FF2B5EF4-FFF2-40B4-BE49-F238E27FC236}">
                <a16:creationId xmlns:a16="http://schemas.microsoft.com/office/drawing/2014/main" id="{E130FED4-7F3C-BF7C-E94F-23E780E32BC1}"/>
              </a:ext>
            </a:extLst>
          </p:cNvPr>
          <p:cNvSpPr/>
          <p:nvPr>
            <p:custDataLst>
              <p:tags r:id="rId10"/>
            </p:custDataLst>
          </p:nvPr>
        </p:nvSpPr>
        <p:spPr>
          <a:xfrm>
            <a:off x="10953705" y="2980855"/>
            <a:ext cx="829069" cy="829069"/>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CA" sz="1200" dirty="0">
              <a:latin typeface="Calibri" panose="020F0502020204030204" pitchFamily="34" charset="0"/>
            </a:endParaRPr>
          </a:p>
        </p:txBody>
      </p:sp>
      <p:sp>
        <p:nvSpPr>
          <p:cNvPr id="16" name="ZoneTexte 15">
            <a:extLst>
              <a:ext uri="{FF2B5EF4-FFF2-40B4-BE49-F238E27FC236}">
                <a16:creationId xmlns:a16="http://schemas.microsoft.com/office/drawing/2014/main" id="{37A5ED52-55D8-29F2-B8E5-099D0CB975BF}"/>
              </a:ext>
            </a:extLst>
          </p:cNvPr>
          <p:cNvSpPr txBox="1"/>
          <p:nvPr>
            <p:custDataLst>
              <p:tags r:id="rId11"/>
            </p:custDataLst>
          </p:nvPr>
        </p:nvSpPr>
        <p:spPr>
          <a:xfrm>
            <a:off x="6084162" y="3550957"/>
            <a:ext cx="4983224" cy="2215991"/>
          </a:xfrm>
          <a:prstGeom prst="rect">
            <a:avLst/>
          </a:prstGeom>
          <a:noFill/>
        </p:spPr>
        <p:txBody>
          <a:bodyPr wrap="square" lIns="60960" tIns="30480" rIns="60960" bIns="30480" rtlCol="0" anchor="t">
            <a:spAutoFit/>
          </a:bodyPr>
          <a:lstStyle/>
          <a:p>
            <a:pPr marR="59693" lvl="1" algn="ctr">
              <a:spcBef>
                <a:spcPts val="400"/>
              </a:spcBef>
              <a:spcAft>
                <a:spcPts val="400"/>
              </a:spcAft>
            </a:pPr>
            <a:r>
              <a:rPr lang="fr-CA" sz="2800" b="1" dirty="0">
                <a:solidFill>
                  <a:schemeClr val="bg1"/>
                </a:solidFill>
                <a:latin typeface="Calibri" panose="020F0502020204030204" pitchFamily="34" charset="0"/>
                <a:ea typeface="Trebuchet MS" panose="020B0603020202020204" pitchFamily="34" charset="0"/>
                <a:cs typeface="Trebuchet MS" panose="020B0603020202020204" pitchFamily="34" charset="0"/>
              </a:rPr>
              <a:t>As-tu regardé les ballons autour de toi avant de gonfler le tien? Ou as-tu gonflé ton ballon rapidement avant tout le monde?</a:t>
            </a:r>
          </a:p>
        </p:txBody>
      </p:sp>
      <p:sp>
        <p:nvSpPr>
          <p:cNvPr id="17" name="Slide Number Placeholder 2">
            <a:extLst>
              <a:ext uri="{FF2B5EF4-FFF2-40B4-BE49-F238E27FC236}">
                <a16:creationId xmlns:a16="http://schemas.microsoft.com/office/drawing/2014/main" id="{E5BB6F1A-801B-0E02-7DB6-3C48E4C3B5A1}"/>
              </a:ext>
            </a:extLst>
          </p:cNvPr>
          <p:cNvSpPr txBox="1">
            <a:spLocks/>
          </p:cNvSpPr>
          <p:nvPr>
            <p:custDataLst>
              <p:tags r:id="rId12"/>
            </p:custDataLst>
          </p:nvPr>
        </p:nvSpPr>
        <p:spPr>
          <a:xfrm>
            <a:off x="10275145" y="111529"/>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12</a:t>
            </a:fld>
            <a:endParaRPr lang="en-US" sz="1867" b="1" dirty="0">
              <a:latin typeface="Calibri" panose="020F0502020204030204" pitchFamily="34" charset="0"/>
            </a:endParaRPr>
          </a:p>
        </p:txBody>
      </p:sp>
      <p:sp>
        <p:nvSpPr>
          <p:cNvPr id="18" name="Freeform 9">
            <a:extLst>
              <a:ext uri="{FF2B5EF4-FFF2-40B4-BE49-F238E27FC236}">
                <a16:creationId xmlns:a16="http://schemas.microsoft.com/office/drawing/2014/main" id="{07F6A6AF-B7F4-D721-6153-18447B97C002}"/>
              </a:ext>
            </a:extLst>
          </p:cNvPr>
          <p:cNvSpPr/>
          <p:nvPr>
            <p:custDataLst>
              <p:tags r:id="rId13"/>
            </p:custDataLst>
          </p:nvPr>
        </p:nvSpPr>
        <p:spPr>
          <a:xfrm>
            <a:off x="10233356" y="5995998"/>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CA" sz="1200" dirty="0">
              <a:latin typeface="Calibri" panose="020F0502020204030204" pitchFamily="34" charset="0"/>
            </a:endParaRPr>
          </a:p>
        </p:txBody>
      </p:sp>
    </p:spTree>
    <p:extLst>
      <p:ext uri="{BB962C8B-B14F-4D97-AF65-F5344CB8AC3E}">
        <p14:creationId xmlns:p14="http://schemas.microsoft.com/office/powerpoint/2010/main" val="361420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10" grpId="0" animBg="1"/>
      <p:bldP spid="11" grpId="0"/>
      <p:bldP spid="15"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9878F15-89DC-1678-7826-CD3166936669}"/>
              </a:ext>
            </a:extLst>
          </p:cNvPr>
          <p:cNvSpPr/>
          <p:nvPr>
            <p:custDataLst>
              <p:tags r:id="rId1"/>
            </p:custDataLst>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alphaModFix amt="10999"/>
            </a:blip>
            <a:stretch>
              <a:fillRect t="-38185" b="-38185"/>
            </a:stretch>
          </a:blipFill>
        </p:spPr>
        <p:txBody>
          <a:bodyPr/>
          <a:lstStyle/>
          <a:p>
            <a:endParaRPr lang="fr-CA" sz="1200">
              <a:latin typeface="Calibri" panose="020F0502020204030204" pitchFamily="34" charset="0"/>
            </a:endParaRPr>
          </a:p>
        </p:txBody>
      </p:sp>
      <p:sp>
        <p:nvSpPr>
          <p:cNvPr id="3" name="ZoneTexte 2">
            <a:extLst>
              <a:ext uri="{FF2B5EF4-FFF2-40B4-BE49-F238E27FC236}">
                <a16:creationId xmlns:a16="http://schemas.microsoft.com/office/drawing/2014/main" id="{2BEAB07D-E65C-013B-F1B0-F5126D3CBC70}"/>
              </a:ext>
            </a:extLst>
          </p:cNvPr>
          <p:cNvSpPr txBox="1"/>
          <p:nvPr>
            <p:custDataLst>
              <p:tags r:id="rId2"/>
            </p:custDataLst>
          </p:nvPr>
        </p:nvSpPr>
        <p:spPr>
          <a:xfrm>
            <a:off x="1336523" y="304649"/>
            <a:ext cx="6494866" cy="1426096"/>
          </a:xfrm>
          <a:prstGeom prst="rect">
            <a:avLst/>
          </a:prstGeom>
          <a:noFill/>
        </p:spPr>
        <p:txBody>
          <a:bodyPr wrap="square" rtlCol="0">
            <a:spAutoFit/>
          </a:bodyPr>
          <a:lstStyle/>
          <a:p>
            <a:r>
              <a:rPr lang="fr-CA" sz="5867" b="1">
                <a:solidFill>
                  <a:srgbClr val="0038FF"/>
                </a:solidFill>
                <a:latin typeface="Calibri" panose="020F0502020204030204" pitchFamily="34" charset="0"/>
                <a:ea typeface="Calibri" panose="020F0502020204030204" pitchFamily="34" charset="0"/>
                <a:cs typeface="Calibri" panose="020F0502020204030204" pitchFamily="34" charset="0"/>
              </a:rPr>
              <a:t>Pareil, pas pareil!</a:t>
            </a:r>
          </a:p>
          <a:p>
            <a:r>
              <a:rPr lang="fr-CA" sz="2800" b="1">
                <a:solidFill>
                  <a:srgbClr val="002060"/>
                </a:solidFill>
                <a:latin typeface="Calibri" panose="020F0502020204030204" pitchFamily="34" charset="0"/>
                <a:ea typeface="Calibri" panose="020F0502020204030204" pitchFamily="34" charset="0"/>
                <a:cs typeface="Calibri" panose="020F0502020204030204" pitchFamily="34" charset="0"/>
              </a:rPr>
              <a:t>Mise en situation 1</a:t>
            </a:r>
            <a:endParaRPr lang="fr-CA" sz="280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4">
            <a:extLst>
              <a:ext uri="{FF2B5EF4-FFF2-40B4-BE49-F238E27FC236}">
                <a16:creationId xmlns:a16="http://schemas.microsoft.com/office/drawing/2014/main" id="{46C89D01-4065-DFAE-BC0C-26E12D11ABAE}"/>
              </a:ext>
            </a:extLst>
          </p:cNvPr>
          <p:cNvSpPr/>
          <p:nvPr>
            <p:custDataLst>
              <p:tags r:id="rId3"/>
            </p:custDataLst>
          </p:nvPr>
        </p:nvSpPr>
        <p:spPr>
          <a:xfrm>
            <a:off x="1336523" y="1916509"/>
            <a:ext cx="9098950" cy="3588745"/>
          </a:xfrm>
          <a:custGeom>
            <a:avLst/>
            <a:gdLst/>
            <a:ahLst/>
            <a:cxnLst/>
            <a:rect l="l" t="t" r="r" b="b"/>
            <a:pathLst>
              <a:path w="14004785" h="5206116">
                <a:moveTo>
                  <a:pt x="0" y="0"/>
                </a:moveTo>
                <a:lnTo>
                  <a:pt x="14004785" y="0"/>
                </a:lnTo>
                <a:lnTo>
                  <a:pt x="14004785" y="5206116"/>
                </a:lnTo>
                <a:lnTo>
                  <a:pt x="0" y="5206116"/>
                </a:lnTo>
                <a:lnTo>
                  <a:pt x="0" y="0"/>
                </a:lnTo>
                <a:close/>
              </a:path>
            </a:pathLst>
          </a:custGeom>
          <a:blipFill>
            <a:blip r:embed="rId15">
              <a:extLst>
                <a:ext uri="{96DAC541-7B7A-43D3-8B79-37D633B846F1}">
                  <asvg:svgBlip xmlns:asvg="http://schemas.microsoft.com/office/drawing/2016/SVG/main" r:embed="rId16"/>
                </a:ext>
              </a:extLst>
            </a:blip>
            <a:stretch>
              <a:fillRect r="-11724"/>
            </a:stretch>
          </a:blipFill>
        </p:spPr>
        <p:txBody>
          <a:bodyPr/>
          <a:lstStyle/>
          <a:p>
            <a:endParaRPr lang="fr-CA">
              <a:latin typeface="Calibri" panose="020F0502020204030204" pitchFamily="34" charset="0"/>
            </a:endParaRPr>
          </a:p>
        </p:txBody>
      </p:sp>
      <p:grpSp>
        <p:nvGrpSpPr>
          <p:cNvPr id="5" name="Group 5">
            <a:extLst>
              <a:ext uri="{FF2B5EF4-FFF2-40B4-BE49-F238E27FC236}">
                <a16:creationId xmlns:a16="http://schemas.microsoft.com/office/drawing/2014/main" id="{5C81CC15-3632-D1C3-48B3-D1C364ABDD41}"/>
              </a:ext>
            </a:extLst>
          </p:cNvPr>
          <p:cNvGrpSpPr/>
          <p:nvPr>
            <p:custDataLst>
              <p:tags r:id="rId4"/>
            </p:custDataLst>
          </p:nvPr>
        </p:nvGrpSpPr>
        <p:grpSpPr>
          <a:xfrm rot="16200000">
            <a:off x="9489368" y="3495008"/>
            <a:ext cx="1892210" cy="431745"/>
            <a:chOff x="0" y="0"/>
            <a:chExt cx="1816195" cy="359995"/>
          </a:xfrm>
        </p:grpSpPr>
        <p:sp>
          <p:nvSpPr>
            <p:cNvPr id="6" name="Freeform 6">
              <a:extLst>
                <a:ext uri="{FF2B5EF4-FFF2-40B4-BE49-F238E27FC236}">
                  <a16:creationId xmlns:a16="http://schemas.microsoft.com/office/drawing/2014/main" id="{895513D9-C43F-9942-81D5-F27DF2502061}"/>
                </a:ext>
              </a:extLst>
            </p:cNvPr>
            <p:cNvSpPr/>
            <p:nvPr/>
          </p:nvSpPr>
          <p:spPr>
            <a:xfrm>
              <a:off x="0" y="0"/>
              <a:ext cx="1816195" cy="359995"/>
            </a:xfrm>
            <a:custGeom>
              <a:avLst/>
              <a:gdLst/>
              <a:ahLst/>
              <a:cxnLst/>
              <a:rect l="l" t="t" r="r" b="b"/>
              <a:pathLst>
                <a:path w="1816195" h="359995">
                  <a:moveTo>
                    <a:pt x="0" y="0"/>
                  </a:moveTo>
                  <a:lnTo>
                    <a:pt x="1816195" y="0"/>
                  </a:lnTo>
                  <a:lnTo>
                    <a:pt x="1816195" y="359995"/>
                  </a:lnTo>
                  <a:lnTo>
                    <a:pt x="0" y="359995"/>
                  </a:lnTo>
                  <a:close/>
                </a:path>
              </a:pathLst>
            </a:custGeom>
            <a:solidFill>
              <a:srgbClr val="9BADFF"/>
            </a:solidFill>
          </p:spPr>
          <p:txBody>
            <a:bodyPr/>
            <a:lstStyle/>
            <a:p>
              <a:endParaRPr lang="fr-CA">
                <a:latin typeface="Calibri" panose="020F0502020204030204" pitchFamily="34" charset="0"/>
              </a:endParaRPr>
            </a:p>
          </p:txBody>
        </p:sp>
        <p:sp>
          <p:nvSpPr>
            <p:cNvPr id="7" name="TextBox 7">
              <a:extLst>
                <a:ext uri="{FF2B5EF4-FFF2-40B4-BE49-F238E27FC236}">
                  <a16:creationId xmlns:a16="http://schemas.microsoft.com/office/drawing/2014/main" id="{8A896DDF-1CF6-1948-AA38-798886EAE941}"/>
                </a:ext>
              </a:extLst>
            </p:cNvPr>
            <p:cNvSpPr txBox="1"/>
            <p:nvPr/>
          </p:nvSpPr>
          <p:spPr>
            <a:xfrm>
              <a:off x="0" y="-76200"/>
              <a:ext cx="1816195" cy="436195"/>
            </a:xfrm>
            <a:prstGeom prst="rect">
              <a:avLst/>
            </a:prstGeom>
          </p:spPr>
          <p:txBody>
            <a:bodyPr lIns="50800" tIns="50800" rIns="50800" bIns="50800" rtlCol="0" anchor="ctr"/>
            <a:lstStyle/>
            <a:p>
              <a:pPr algn="ctr">
                <a:lnSpc>
                  <a:spcPts val="3502"/>
                </a:lnSpc>
              </a:pPr>
              <a:endParaRPr>
                <a:latin typeface="Calibri" panose="020F0502020204030204" pitchFamily="34" charset="0"/>
              </a:endParaRPr>
            </a:p>
          </p:txBody>
        </p:sp>
      </p:grpSp>
      <p:sp>
        <p:nvSpPr>
          <p:cNvPr id="8" name="ZoneTexte 7">
            <a:extLst>
              <a:ext uri="{FF2B5EF4-FFF2-40B4-BE49-F238E27FC236}">
                <a16:creationId xmlns:a16="http://schemas.microsoft.com/office/drawing/2014/main" id="{1737D73A-C1D7-9799-3436-AF9103B09647}"/>
              </a:ext>
            </a:extLst>
          </p:cNvPr>
          <p:cNvSpPr txBox="1"/>
          <p:nvPr>
            <p:custDataLst>
              <p:tags r:id="rId5"/>
            </p:custDataLst>
          </p:nvPr>
        </p:nvSpPr>
        <p:spPr>
          <a:xfrm>
            <a:off x="2309926" y="2267917"/>
            <a:ext cx="7663086" cy="2954655"/>
          </a:xfrm>
          <a:prstGeom prst="rect">
            <a:avLst/>
          </a:prstGeom>
          <a:noFill/>
        </p:spPr>
        <p:txBody>
          <a:bodyPr wrap="square" rtlCol="0">
            <a:spAutoFit/>
          </a:bodyPr>
          <a:lstStyle/>
          <a:p>
            <a:pPr algn="ctr"/>
            <a:endParaRPr lang="fr-CA" sz="1800" b="1">
              <a:solidFill>
                <a:schemeClr val="bg1"/>
              </a:solidFill>
              <a:latin typeface="Raleway" panose="020B0003030101060003" pitchFamily="34" charset="0"/>
            </a:endParaRPr>
          </a:p>
          <a:p>
            <a:pPr algn="just"/>
            <a:r>
              <a:rPr lang="fr-CA" sz="2400" b="1">
                <a:solidFill>
                  <a:srgbClr val="044F80"/>
                </a:solidFill>
                <a:latin typeface="Calibri" panose="020F0502020204030204" pitchFamily="34" charset="0"/>
                <a:ea typeface="Calibri" panose="020F0502020204030204" pitchFamily="34" charset="0"/>
                <a:cs typeface="Calibri" panose="020F0502020204030204" pitchFamily="34" charset="0"/>
              </a:rPr>
              <a:t>Tu as passé une fin de semaine très tranquille à te reposer à la maison. En ouvrant tes réseaux sociaux le dimanche, tu vois que tes camarades sont allés se promener en ville samedi soir et publient des photos sur lesquelles ils semblent vraiment s’amuser. Tu n’avais pas eu d’invitation pour cette soirée. </a:t>
            </a:r>
          </a:p>
          <a:p>
            <a:pPr algn="just"/>
            <a:r>
              <a:rPr lang="fr-CA" sz="2400" b="1">
                <a:solidFill>
                  <a:srgbClr val="044F80"/>
                </a:solidFill>
                <a:latin typeface="Calibri" panose="020F0502020204030204" pitchFamily="34" charset="0"/>
                <a:ea typeface="Calibri" panose="020F0502020204030204" pitchFamily="34" charset="0"/>
                <a:cs typeface="Calibri" panose="020F0502020204030204" pitchFamily="34" charset="0"/>
              </a:rPr>
              <a:t>Comment te sens-tu? Comment est ta confiance en soi? </a:t>
            </a:r>
          </a:p>
        </p:txBody>
      </p:sp>
      <p:grpSp>
        <p:nvGrpSpPr>
          <p:cNvPr id="9" name="Group 5">
            <a:extLst>
              <a:ext uri="{FF2B5EF4-FFF2-40B4-BE49-F238E27FC236}">
                <a16:creationId xmlns:a16="http://schemas.microsoft.com/office/drawing/2014/main" id="{59294CDD-4B51-CF02-8929-D71160812285}"/>
              </a:ext>
            </a:extLst>
          </p:cNvPr>
          <p:cNvGrpSpPr/>
          <p:nvPr>
            <p:custDataLst>
              <p:tags r:id="rId6"/>
            </p:custDataLst>
          </p:nvPr>
        </p:nvGrpSpPr>
        <p:grpSpPr>
          <a:xfrm>
            <a:off x="6276900" y="1346948"/>
            <a:ext cx="3851313" cy="771117"/>
            <a:chOff x="0" y="0"/>
            <a:chExt cx="1816195" cy="359995"/>
          </a:xfrm>
        </p:grpSpPr>
        <p:sp>
          <p:nvSpPr>
            <p:cNvPr id="10" name="Freeform 6">
              <a:extLst>
                <a:ext uri="{FF2B5EF4-FFF2-40B4-BE49-F238E27FC236}">
                  <a16:creationId xmlns:a16="http://schemas.microsoft.com/office/drawing/2014/main" id="{9778D5C0-5931-A7A9-8FD5-B8A4C1F33D3E}"/>
                </a:ext>
              </a:extLst>
            </p:cNvPr>
            <p:cNvSpPr/>
            <p:nvPr/>
          </p:nvSpPr>
          <p:spPr>
            <a:xfrm>
              <a:off x="0" y="0"/>
              <a:ext cx="1816195" cy="359995"/>
            </a:xfrm>
            <a:custGeom>
              <a:avLst/>
              <a:gdLst/>
              <a:ahLst/>
              <a:cxnLst/>
              <a:rect l="l" t="t" r="r" b="b"/>
              <a:pathLst>
                <a:path w="1816195" h="359995">
                  <a:moveTo>
                    <a:pt x="0" y="0"/>
                  </a:moveTo>
                  <a:lnTo>
                    <a:pt x="1816195" y="0"/>
                  </a:lnTo>
                  <a:lnTo>
                    <a:pt x="1816195" y="359995"/>
                  </a:lnTo>
                  <a:lnTo>
                    <a:pt x="0" y="359995"/>
                  </a:lnTo>
                  <a:close/>
                </a:path>
              </a:pathLst>
            </a:custGeom>
            <a:solidFill>
              <a:srgbClr val="9BADFF"/>
            </a:solidFill>
          </p:spPr>
          <p:txBody>
            <a:bodyPr/>
            <a:lstStyle/>
            <a:p>
              <a:endParaRPr lang="fr-CA">
                <a:latin typeface="Calibri" panose="020F0502020204030204" pitchFamily="34" charset="0"/>
              </a:endParaRPr>
            </a:p>
          </p:txBody>
        </p:sp>
        <p:sp>
          <p:nvSpPr>
            <p:cNvPr id="11" name="TextBox 7">
              <a:extLst>
                <a:ext uri="{FF2B5EF4-FFF2-40B4-BE49-F238E27FC236}">
                  <a16:creationId xmlns:a16="http://schemas.microsoft.com/office/drawing/2014/main" id="{76D360CA-9061-2036-2845-18F49BA94D63}"/>
                </a:ext>
              </a:extLst>
            </p:cNvPr>
            <p:cNvSpPr txBox="1"/>
            <p:nvPr/>
          </p:nvSpPr>
          <p:spPr>
            <a:xfrm>
              <a:off x="0" y="-76200"/>
              <a:ext cx="1816195" cy="436195"/>
            </a:xfrm>
            <a:prstGeom prst="rect">
              <a:avLst/>
            </a:prstGeom>
          </p:spPr>
          <p:txBody>
            <a:bodyPr lIns="50800" tIns="50800" rIns="50800" bIns="50800" rtlCol="0" anchor="ctr"/>
            <a:lstStyle/>
            <a:p>
              <a:pPr algn="ctr">
                <a:lnSpc>
                  <a:spcPts val="3502"/>
                </a:lnSpc>
              </a:pPr>
              <a:endParaRPr>
                <a:latin typeface="Calibri" panose="020F0502020204030204" pitchFamily="34" charset="0"/>
              </a:endParaRPr>
            </a:p>
          </p:txBody>
        </p:sp>
      </p:grpSp>
      <p:sp>
        <p:nvSpPr>
          <p:cNvPr id="12" name="ZoneTexte 11">
            <a:extLst>
              <a:ext uri="{FF2B5EF4-FFF2-40B4-BE49-F238E27FC236}">
                <a16:creationId xmlns:a16="http://schemas.microsoft.com/office/drawing/2014/main" id="{6570771A-3F5E-5B85-D33D-C2ACF67D7A6E}"/>
              </a:ext>
            </a:extLst>
          </p:cNvPr>
          <p:cNvSpPr txBox="1"/>
          <p:nvPr>
            <p:custDataLst>
              <p:tags r:id="rId7"/>
            </p:custDataLst>
          </p:nvPr>
        </p:nvSpPr>
        <p:spPr>
          <a:xfrm>
            <a:off x="6392994" y="1496800"/>
            <a:ext cx="3680577" cy="461665"/>
          </a:xfrm>
          <a:prstGeom prst="rect">
            <a:avLst/>
          </a:prstGeom>
          <a:noFill/>
        </p:spPr>
        <p:txBody>
          <a:bodyPr wrap="square" rtlCol="0">
            <a:spAutoFit/>
          </a:bodyPr>
          <a:lstStyle/>
          <a:p>
            <a:r>
              <a:rPr lang="fr-CA" sz="2400" b="1">
                <a:solidFill>
                  <a:schemeClr val="bg1"/>
                </a:solidFill>
                <a:latin typeface="Calibri" panose="020F0502020204030204" pitchFamily="34" charset="0"/>
                <a:ea typeface="Calibri" panose="020F0502020204030204" pitchFamily="34" charset="0"/>
                <a:cs typeface="Calibri" panose="020F0502020204030204" pitchFamily="34" charset="0"/>
              </a:rPr>
              <a:t>GARDE LES YEUX OUVERTS</a:t>
            </a:r>
          </a:p>
        </p:txBody>
      </p:sp>
      <p:sp>
        <p:nvSpPr>
          <p:cNvPr id="14" name="Freeform 5">
            <a:extLst>
              <a:ext uri="{FF2B5EF4-FFF2-40B4-BE49-F238E27FC236}">
                <a16:creationId xmlns:a16="http://schemas.microsoft.com/office/drawing/2014/main" id="{25EA2D43-01F5-B710-E621-8E8FF0EF27D2}"/>
              </a:ext>
            </a:extLst>
          </p:cNvPr>
          <p:cNvSpPr/>
          <p:nvPr>
            <p:custDataLst>
              <p:tags r:id="rId8"/>
            </p:custDataLst>
          </p:nvPr>
        </p:nvSpPr>
        <p:spPr>
          <a:xfrm rot="21404279">
            <a:off x="6306059" y="5317200"/>
            <a:ext cx="4237256" cy="1031156"/>
          </a:xfrm>
          <a:custGeom>
            <a:avLst/>
            <a:gdLst>
              <a:gd name="connsiteX0" fmla="*/ 0 w 4237256"/>
              <a:gd name="connsiteY0" fmla="*/ 0 h 1031156"/>
              <a:gd name="connsiteX1" fmla="*/ 402539 w 4237256"/>
              <a:gd name="connsiteY1" fmla="*/ 0 h 1031156"/>
              <a:gd name="connsiteX2" fmla="*/ 932196 w 4237256"/>
              <a:gd name="connsiteY2" fmla="*/ 0 h 1031156"/>
              <a:gd name="connsiteX3" fmla="*/ 1334736 w 4237256"/>
              <a:gd name="connsiteY3" fmla="*/ 0 h 1031156"/>
              <a:gd name="connsiteX4" fmla="*/ 1864393 w 4237256"/>
              <a:gd name="connsiteY4" fmla="*/ 0 h 1031156"/>
              <a:gd name="connsiteX5" fmla="*/ 2309305 w 4237256"/>
              <a:gd name="connsiteY5" fmla="*/ 0 h 1031156"/>
              <a:gd name="connsiteX6" fmla="*/ 2881334 w 4237256"/>
              <a:gd name="connsiteY6" fmla="*/ 0 h 1031156"/>
              <a:gd name="connsiteX7" fmla="*/ 3410991 w 4237256"/>
              <a:gd name="connsiteY7" fmla="*/ 0 h 1031156"/>
              <a:gd name="connsiteX8" fmla="*/ 4237256 w 4237256"/>
              <a:gd name="connsiteY8" fmla="*/ 0 h 1031156"/>
              <a:gd name="connsiteX9" fmla="*/ 4237256 w 4237256"/>
              <a:gd name="connsiteY9" fmla="*/ 515578 h 1031156"/>
              <a:gd name="connsiteX10" fmla="*/ 4237256 w 4237256"/>
              <a:gd name="connsiteY10" fmla="*/ 1031155 h 1031156"/>
              <a:gd name="connsiteX11" fmla="*/ 3749972 w 4237256"/>
              <a:gd name="connsiteY11" fmla="*/ 1031155 h 1031156"/>
              <a:gd name="connsiteX12" fmla="*/ 3177942 w 4237256"/>
              <a:gd name="connsiteY12" fmla="*/ 1031155 h 1031156"/>
              <a:gd name="connsiteX13" fmla="*/ 2563540 w 4237256"/>
              <a:gd name="connsiteY13" fmla="*/ 1031155 h 1031156"/>
              <a:gd name="connsiteX14" fmla="*/ 2161001 w 4237256"/>
              <a:gd name="connsiteY14" fmla="*/ 1031155 h 1031156"/>
              <a:gd name="connsiteX15" fmla="*/ 1631344 w 4237256"/>
              <a:gd name="connsiteY15" fmla="*/ 1031155 h 1031156"/>
              <a:gd name="connsiteX16" fmla="*/ 1016941 w 4237256"/>
              <a:gd name="connsiteY16" fmla="*/ 1031155 h 1031156"/>
              <a:gd name="connsiteX17" fmla="*/ 529657 w 4237256"/>
              <a:gd name="connsiteY17" fmla="*/ 1031155 h 1031156"/>
              <a:gd name="connsiteX18" fmla="*/ 0 w 4237256"/>
              <a:gd name="connsiteY18" fmla="*/ 1031155 h 1031156"/>
              <a:gd name="connsiteX19" fmla="*/ 0 w 4237256"/>
              <a:gd name="connsiteY19" fmla="*/ 505266 h 1031156"/>
              <a:gd name="connsiteX20" fmla="*/ 0 w 4237256"/>
              <a:gd name="connsiteY20" fmla="*/ 0 h 103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37256" h="1031156" fill="none" extrusionOk="0">
                <a:moveTo>
                  <a:pt x="0" y="0"/>
                </a:moveTo>
                <a:cubicBezTo>
                  <a:pt x="172266" y="-34167"/>
                  <a:pt x="233644" y="20986"/>
                  <a:pt x="402539" y="0"/>
                </a:cubicBezTo>
                <a:cubicBezTo>
                  <a:pt x="571434" y="-20986"/>
                  <a:pt x="713035" y="25558"/>
                  <a:pt x="932196" y="0"/>
                </a:cubicBezTo>
                <a:cubicBezTo>
                  <a:pt x="1151357" y="-25558"/>
                  <a:pt x="1175463" y="12572"/>
                  <a:pt x="1334736" y="0"/>
                </a:cubicBezTo>
                <a:cubicBezTo>
                  <a:pt x="1494009" y="-12572"/>
                  <a:pt x="1654993" y="59557"/>
                  <a:pt x="1864393" y="0"/>
                </a:cubicBezTo>
                <a:cubicBezTo>
                  <a:pt x="2073793" y="-59557"/>
                  <a:pt x="2188729" y="45271"/>
                  <a:pt x="2309305" y="0"/>
                </a:cubicBezTo>
                <a:cubicBezTo>
                  <a:pt x="2429881" y="-45271"/>
                  <a:pt x="2681379" y="64586"/>
                  <a:pt x="2881334" y="0"/>
                </a:cubicBezTo>
                <a:cubicBezTo>
                  <a:pt x="3081289" y="-64586"/>
                  <a:pt x="3271489" y="49625"/>
                  <a:pt x="3410991" y="0"/>
                </a:cubicBezTo>
                <a:cubicBezTo>
                  <a:pt x="3550493" y="-49625"/>
                  <a:pt x="3954024" y="96957"/>
                  <a:pt x="4237256" y="0"/>
                </a:cubicBezTo>
                <a:cubicBezTo>
                  <a:pt x="4254865" y="111909"/>
                  <a:pt x="4221084" y="312945"/>
                  <a:pt x="4237256" y="515578"/>
                </a:cubicBezTo>
                <a:cubicBezTo>
                  <a:pt x="4253428" y="718211"/>
                  <a:pt x="4212517" y="834361"/>
                  <a:pt x="4237256" y="1031155"/>
                </a:cubicBezTo>
                <a:cubicBezTo>
                  <a:pt x="4136889" y="1052015"/>
                  <a:pt x="3937676" y="982614"/>
                  <a:pt x="3749972" y="1031155"/>
                </a:cubicBezTo>
                <a:cubicBezTo>
                  <a:pt x="3562268" y="1079696"/>
                  <a:pt x="3389592" y="1028252"/>
                  <a:pt x="3177942" y="1031155"/>
                </a:cubicBezTo>
                <a:cubicBezTo>
                  <a:pt x="2966292" y="1034058"/>
                  <a:pt x="2827253" y="1029891"/>
                  <a:pt x="2563540" y="1031155"/>
                </a:cubicBezTo>
                <a:cubicBezTo>
                  <a:pt x="2299827" y="1032419"/>
                  <a:pt x="2267692" y="1003197"/>
                  <a:pt x="2161001" y="1031155"/>
                </a:cubicBezTo>
                <a:cubicBezTo>
                  <a:pt x="2054310" y="1059113"/>
                  <a:pt x="1880231" y="980558"/>
                  <a:pt x="1631344" y="1031155"/>
                </a:cubicBezTo>
                <a:cubicBezTo>
                  <a:pt x="1382457" y="1081752"/>
                  <a:pt x="1295901" y="1022757"/>
                  <a:pt x="1016941" y="1031155"/>
                </a:cubicBezTo>
                <a:cubicBezTo>
                  <a:pt x="737981" y="1039553"/>
                  <a:pt x="661315" y="990202"/>
                  <a:pt x="529657" y="1031155"/>
                </a:cubicBezTo>
                <a:cubicBezTo>
                  <a:pt x="397999" y="1072108"/>
                  <a:pt x="199269" y="973063"/>
                  <a:pt x="0" y="1031155"/>
                </a:cubicBezTo>
                <a:cubicBezTo>
                  <a:pt x="-43604" y="805913"/>
                  <a:pt x="11034" y="721263"/>
                  <a:pt x="0" y="505266"/>
                </a:cubicBezTo>
                <a:cubicBezTo>
                  <a:pt x="-11034" y="289269"/>
                  <a:pt x="48199" y="229153"/>
                  <a:pt x="0" y="0"/>
                </a:cubicBezTo>
                <a:close/>
              </a:path>
              <a:path w="4237256" h="1031156" stroke="0" extrusionOk="0">
                <a:moveTo>
                  <a:pt x="0" y="0"/>
                </a:moveTo>
                <a:cubicBezTo>
                  <a:pt x="220605" y="-8761"/>
                  <a:pt x="275149" y="12588"/>
                  <a:pt x="444912" y="0"/>
                </a:cubicBezTo>
                <a:cubicBezTo>
                  <a:pt x="614675" y="-12588"/>
                  <a:pt x="818258" y="71600"/>
                  <a:pt x="1059314" y="0"/>
                </a:cubicBezTo>
                <a:cubicBezTo>
                  <a:pt x="1300370" y="-71600"/>
                  <a:pt x="1424688" y="31335"/>
                  <a:pt x="1673716" y="0"/>
                </a:cubicBezTo>
                <a:cubicBezTo>
                  <a:pt x="1922744" y="-31335"/>
                  <a:pt x="2024585" y="44869"/>
                  <a:pt x="2118628" y="0"/>
                </a:cubicBezTo>
                <a:cubicBezTo>
                  <a:pt x="2212671" y="-44869"/>
                  <a:pt x="2442221" y="59380"/>
                  <a:pt x="2690658" y="0"/>
                </a:cubicBezTo>
                <a:cubicBezTo>
                  <a:pt x="2939095" y="-59380"/>
                  <a:pt x="2969413" y="23737"/>
                  <a:pt x="3093197" y="0"/>
                </a:cubicBezTo>
                <a:cubicBezTo>
                  <a:pt x="3216981" y="-23737"/>
                  <a:pt x="3530039" y="8223"/>
                  <a:pt x="3707599" y="0"/>
                </a:cubicBezTo>
                <a:cubicBezTo>
                  <a:pt x="3885159" y="-8223"/>
                  <a:pt x="3989086" y="43373"/>
                  <a:pt x="4237256" y="0"/>
                </a:cubicBezTo>
                <a:cubicBezTo>
                  <a:pt x="4247700" y="113985"/>
                  <a:pt x="4181113" y="308647"/>
                  <a:pt x="4237256" y="494954"/>
                </a:cubicBezTo>
                <a:cubicBezTo>
                  <a:pt x="4293399" y="681261"/>
                  <a:pt x="4198193" y="883964"/>
                  <a:pt x="4237256" y="1031155"/>
                </a:cubicBezTo>
                <a:cubicBezTo>
                  <a:pt x="4095738" y="1048059"/>
                  <a:pt x="3931418" y="981272"/>
                  <a:pt x="3792344" y="1031155"/>
                </a:cubicBezTo>
                <a:cubicBezTo>
                  <a:pt x="3653270" y="1081038"/>
                  <a:pt x="3301086" y="1029063"/>
                  <a:pt x="3177942" y="1031155"/>
                </a:cubicBezTo>
                <a:cubicBezTo>
                  <a:pt x="3054798" y="1033247"/>
                  <a:pt x="2928221" y="1027648"/>
                  <a:pt x="2690658" y="1031155"/>
                </a:cubicBezTo>
                <a:cubicBezTo>
                  <a:pt x="2453095" y="1034662"/>
                  <a:pt x="2279843" y="991043"/>
                  <a:pt x="2118628" y="1031155"/>
                </a:cubicBezTo>
                <a:cubicBezTo>
                  <a:pt x="1957413" y="1071267"/>
                  <a:pt x="1641864" y="980912"/>
                  <a:pt x="1504226" y="1031155"/>
                </a:cubicBezTo>
                <a:cubicBezTo>
                  <a:pt x="1366588" y="1081398"/>
                  <a:pt x="1174532" y="1005853"/>
                  <a:pt x="932196" y="1031155"/>
                </a:cubicBezTo>
                <a:cubicBezTo>
                  <a:pt x="689860" y="1056457"/>
                  <a:pt x="343608" y="1025647"/>
                  <a:pt x="0" y="1031155"/>
                </a:cubicBezTo>
                <a:cubicBezTo>
                  <a:pt x="-23077" y="796561"/>
                  <a:pt x="10596" y="671095"/>
                  <a:pt x="0" y="515578"/>
                </a:cubicBezTo>
                <a:cubicBezTo>
                  <a:pt x="-10596" y="360061"/>
                  <a:pt x="6144" y="176780"/>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1964008292">
                  <a:custGeom>
                    <a:avLst/>
                    <a:gdLst/>
                    <a:ahLst/>
                    <a:cxnLst/>
                    <a:rect l="l" t="t" r="r" b="b"/>
                    <a:pathLst>
                      <a:path w="2149108" h="495463">
                        <a:moveTo>
                          <a:pt x="0" y="0"/>
                        </a:moveTo>
                        <a:lnTo>
                          <a:pt x="2149108" y="0"/>
                        </a:lnTo>
                        <a:lnTo>
                          <a:pt x="2149108" y="495463"/>
                        </a:lnTo>
                        <a:lnTo>
                          <a:pt x="0" y="495463"/>
                        </a:lnTo>
                        <a:close/>
                      </a:path>
                    </a:pathLst>
                  </a:custGeom>
                  <ask:type>
                    <ask:lineSketchScribble/>
                  </ask:type>
                </ask:lineSketchStyleProps>
              </a:ext>
            </a:extLst>
          </a:ln>
        </p:spPr>
        <p:txBody>
          <a:bodyPr/>
          <a:lstStyle/>
          <a:p>
            <a:endParaRPr lang="fr-CA" sz="1200">
              <a:latin typeface="Calibri" panose="020F0502020204030204" pitchFamily="34" charset="0"/>
            </a:endParaRPr>
          </a:p>
        </p:txBody>
      </p:sp>
      <p:sp>
        <p:nvSpPr>
          <p:cNvPr id="15" name="Freeform 19">
            <a:extLst>
              <a:ext uri="{FF2B5EF4-FFF2-40B4-BE49-F238E27FC236}">
                <a16:creationId xmlns:a16="http://schemas.microsoft.com/office/drawing/2014/main" id="{BDB60176-49FA-6892-8F7A-E293B54B4B2F}"/>
              </a:ext>
            </a:extLst>
          </p:cNvPr>
          <p:cNvSpPr/>
          <p:nvPr>
            <p:custDataLst>
              <p:tags r:id="rId9"/>
            </p:custDataLst>
          </p:nvPr>
        </p:nvSpPr>
        <p:spPr>
          <a:xfrm rot="21441141">
            <a:off x="10221769" y="4952054"/>
            <a:ext cx="540994" cy="540994"/>
          </a:xfrm>
          <a:custGeom>
            <a:avLst/>
            <a:gdLst/>
            <a:ahLst/>
            <a:cxnLst/>
            <a:rect l="l" t="t" r="r" b="b"/>
            <a:pathLst>
              <a:path w="1168376" h="1168376">
                <a:moveTo>
                  <a:pt x="0" y="0"/>
                </a:moveTo>
                <a:lnTo>
                  <a:pt x="1168375" y="0"/>
                </a:lnTo>
                <a:lnTo>
                  <a:pt x="1168375" y="1168376"/>
                </a:lnTo>
                <a:lnTo>
                  <a:pt x="0" y="116837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CA" sz="1200">
              <a:latin typeface="Calibri" panose="020F0502020204030204" pitchFamily="34" charset="0"/>
            </a:endParaRPr>
          </a:p>
        </p:txBody>
      </p:sp>
      <p:sp>
        <p:nvSpPr>
          <p:cNvPr id="16" name="ZoneTexte 15">
            <a:extLst>
              <a:ext uri="{FF2B5EF4-FFF2-40B4-BE49-F238E27FC236}">
                <a16:creationId xmlns:a16="http://schemas.microsoft.com/office/drawing/2014/main" id="{5CDBED52-0FC8-3579-E444-E3672CBFCFE4}"/>
              </a:ext>
            </a:extLst>
          </p:cNvPr>
          <p:cNvSpPr txBox="1"/>
          <p:nvPr>
            <p:custDataLst>
              <p:tags r:id="rId10"/>
            </p:custDataLst>
          </p:nvPr>
        </p:nvSpPr>
        <p:spPr>
          <a:xfrm rot="21390848">
            <a:off x="6823298" y="5502507"/>
            <a:ext cx="3202775" cy="584775"/>
          </a:xfrm>
          <a:prstGeom prst="rect">
            <a:avLst/>
          </a:prstGeom>
          <a:noFill/>
        </p:spPr>
        <p:txBody>
          <a:bodyPr wrap="square" rtlCol="0">
            <a:spAutoFit/>
          </a:bodyPr>
          <a:lstStyle/>
          <a:p>
            <a:pPr algn="ctr"/>
            <a:r>
              <a:rPr lang="fr-CA" sz="3200" b="1">
                <a:solidFill>
                  <a:srgbClr val="0038FF"/>
                </a:solidFill>
                <a:latin typeface="Calibri" panose="020F0502020204030204" pitchFamily="34" charset="0"/>
                <a:ea typeface="Calibri" panose="020F0502020204030204" pitchFamily="34" charset="0"/>
                <a:cs typeface="Calibri" panose="020F0502020204030204" pitchFamily="34" charset="0"/>
              </a:rPr>
              <a:t>Ajuste ton ballon.</a:t>
            </a:r>
          </a:p>
        </p:txBody>
      </p:sp>
      <p:sp>
        <p:nvSpPr>
          <p:cNvPr id="17" name="Slide Number Placeholder 2">
            <a:extLst>
              <a:ext uri="{FF2B5EF4-FFF2-40B4-BE49-F238E27FC236}">
                <a16:creationId xmlns:a16="http://schemas.microsoft.com/office/drawing/2014/main" id="{E2447D28-1DC9-9BB4-6311-5E5DF49055D4}"/>
              </a:ext>
            </a:extLst>
          </p:cNvPr>
          <p:cNvSpPr txBox="1">
            <a:spLocks/>
          </p:cNvSpPr>
          <p:nvPr>
            <p:custDataLst>
              <p:tags r:id="rId11"/>
            </p:custDataLst>
          </p:nvPr>
        </p:nvSpPr>
        <p:spPr>
          <a:xfrm>
            <a:off x="10275145" y="111529"/>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13</a:t>
            </a:fld>
            <a:endParaRPr lang="en-US" sz="1867" b="1">
              <a:latin typeface="Calibri" panose="020F0502020204030204" pitchFamily="34" charset="0"/>
            </a:endParaRPr>
          </a:p>
        </p:txBody>
      </p:sp>
      <p:sp>
        <p:nvSpPr>
          <p:cNvPr id="18" name="Freeform 9">
            <a:extLst>
              <a:ext uri="{FF2B5EF4-FFF2-40B4-BE49-F238E27FC236}">
                <a16:creationId xmlns:a16="http://schemas.microsoft.com/office/drawing/2014/main" id="{11E8F8D1-CA9B-C90C-AA3E-F541CA75AE6A}"/>
              </a:ext>
            </a:extLst>
          </p:cNvPr>
          <p:cNvSpPr/>
          <p:nvPr>
            <p:custDataLst>
              <p:tags r:id="rId12"/>
            </p:custDataLst>
          </p:nvPr>
        </p:nvSpPr>
        <p:spPr>
          <a:xfrm>
            <a:off x="10233356" y="5995998"/>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CA" sz="1200">
              <a:latin typeface="Calibri" panose="020F0502020204030204" pitchFamily="34" charset="0"/>
            </a:endParaRPr>
          </a:p>
        </p:txBody>
      </p:sp>
      <p:pic>
        <p:nvPicPr>
          <p:cNvPr id="13" name="Image 12">
            <a:extLst>
              <a:ext uri="{FF2B5EF4-FFF2-40B4-BE49-F238E27FC236}">
                <a16:creationId xmlns:a16="http://schemas.microsoft.com/office/drawing/2014/main" id="{E118B7C7-EBFF-98A2-053E-045D4CC9FC4B}"/>
              </a:ext>
            </a:extLst>
          </p:cNvPr>
          <p:cNvPicPr>
            <a:picLocks noChangeAspect="1"/>
          </p:cNvPicPr>
          <p:nvPr/>
        </p:nvPicPr>
        <p:blipFill>
          <a:blip r:embed="rId21"/>
          <a:stretch>
            <a:fillRect/>
          </a:stretch>
        </p:blipFill>
        <p:spPr>
          <a:xfrm>
            <a:off x="720077" y="530190"/>
            <a:ext cx="616446" cy="605537"/>
          </a:xfrm>
          <a:prstGeom prst="rect">
            <a:avLst/>
          </a:prstGeom>
        </p:spPr>
      </p:pic>
    </p:spTree>
    <p:extLst>
      <p:ext uri="{BB962C8B-B14F-4D97-AF65-F5344CB8AC3E}">
        <p14:creationId xmlns:p14="http://schemas.microsoft.com/office/powerpoint/2010/main" val="9063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F056B-8D1D-D024-88BB-8FC5C537B64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258F77-232C-A303-787A-0B34BAF0D815}"/>
              </a:ext>
            </a:extLst>
          </p:cNvPr>
          <p:cNvSpPr/>
          <p:nvPr>
            <p:custDataLst>
              <p:tags r:id="rId1"/>
            </p:custDataLst>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alphaModFix amt="10999"/>
            </a:blip>
            <a:stretch>
              <a:fillRect t="-38185" b="-38185"/>
            </a:stretch>
          </a:blipFill>
        </p:spPr>
        <p:txBody>
          <a:bodyPr/>
          <a:lstStyle/>
          <a:p>
            <a:endParaRPr lang="fr-CA" sz="1200">
              <a:latin typeface="Calibri" panose="020F0502020204030204" pitchFamily="34" charset="0"/>
            </a:endParaRPr>
          </a:p>
        </p:txBody>
      </p:sp>
      <p:sp>
        <p:nvSpPr>
          <p:cNvPr id="3" name="ZoneTexte 2">
            <a:extLst>
              <a:ext uri="{FF2B5EF4-FFF2-40B4-BE49-F238E27FC236}">
                <a16:creationId xmlns:a16="http://schemas.microsoft.com/office/drawing/2014/main" id="{938F51C7-2078-F465-925C-CAC7893EDCCC}"/>
              </a:ext>
            </a:extLst>
          </p:cNvPr>
          <p:cNvSpPr txBox="1"/>
          <p:nvPr>
            <p:custDataLst>
              <p:tags r:id="rId2"/>
            </p:custDataLst>
          </p:nvPr>
        </p:nvSpPr>
        <p:spPr>
          <a:xfrm>
            <a:off x="1325073" y="354946"/>
            <a:ext cx="6494866" cy="1426096"/>
          </a:xfrm>
          <a:prstGeom prst="rect">
            <a:avLst/>
          </a:prstGeom>
          <a:noFill/>
        </p:spPr>
        <p:txBody>
          <a:bodyPr wrap="square" rtlCol="0">
            <a:spAutoFit/>
          </a:bodyPr>
          <a:lstStyle/>
          <a:p>
            <a:r>
              <a:rPr lang="fr-CA" sz="5867" b="1">
                <a:solidFill>
                  <a:srgbClr val="0038FF"/>
                </a:solidFill>
                <a:latin typeface="Calibri" panose="020F0502020204030204" pitchFamily="34" charset="0"/>
                <a:ea typeface="Calibri" panose="020F0502020204030204" pitchFamily="34" charset="0"/>
                <a:cs typeface="Calibri" panose="020F0502020204030204" pitchFamily="34" charset="0"/>
              </a:rPr>
              <a:t>Pareil, pas pareil!</a:t>
            </a:r>
          </a:p>
          <a:p>
            <a:r>
              <a:rPr lang="fr-CA" sz="2800" b="1">
                <a:solidFill>
                  <a:srgbClr val="002060"/>
                </a:solidFill>
                <a:latin typeface="Calibri" panose="020F0502020204030204" pitchFamily="34" charset="0"/>
                <a:ea typeface="Calibri" panose="020F0502020204030204" pitchFamily="34" charset="0"/>
                <a:cs typeface="Calibri" panose="020F0502020204030204" pitchFamily="34" charset="0"/>
              </a:rPr>
              <a:t>Mise en situation 2</a:t>
            </a:r>
            <a:endParaRPr lang="fr-CA" sz="280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4">
            <a:extLst>
              <a:ext uri="{FF2B5EF4-FFF2-40B4-BE49-F238E27FC236}">
                <a16:creationId xmlns:a16="http://schemas.microsoft.com/office/drawing/2014/main" id="{2338793B-02F8-E287-153C-2892971F2C97}"/>
              </a:ext>
            </a:extLst>
          </p:cNvPr>
          <p:cNvSpPr/>
          <p:nvPr>
            <p:custDataLst>
              <p:tags r:id="rId3"/>
            </p:custDataLst>
          </p:nvPr>
        </p:nvSpPr>
        <p:spPr>
          <a:xfrm>
            <a:off x="1336523" y="1916509"/>
            <a:ext cx="9098950" cy="3588745"/>
          </a:xfrm>
          <a:custGeom>
            <a:avLst/>
            <a:gdLst/>
            <a:ahLst/>
            <a:cxnLst/>
            <a:rect l="l" t="t" r="r" b="b"/>
            <a:pathLst>
              <a:path w="14004785" h="5206116">
                <a:moveTo>
                  <a:pt x="0" y="0"/>
                </a:moveTo>
                <a:lnTo>
                  <a:pt x="14004785" y="0"/>
                </a:lnTo>
                <a:lnTo>
                  <a:pt x="14004785" y="5206116"/>
                </a:lnTo>
                <a:lnTo>
                  <a:pt x="0" y="5206116"/>
                </a:lnTo>
                <a:lnTo>
                  <a:pt x="0" y="0"/>
                </a:lnTo>
                <a:close/>
              </a:path>
            </a:pathLst>
          </a:custGeom>
          <a:blipFill>
            <a:blip r:embed="rId15">
              <a:extLst>
                <a:ext uri="{96DAC541-7B7A-43D3-8B79-37D633B846F1}">
                  <asvg:svgBlip xmlns:asvg="http://schemas.microsoft.com/office/drawing/2016/SVG/main" r:embed="rId16"/>
                </a:ext>
              </a:extLst>
            </a:blip>
            <a:stretch>
              <a:fillRect r="-11724"/>
            </a:stretch>
          </a:blipFill>
        </p:spPr>
        <p:txBody>
          <a:bodyPr/>
          <a:lstStyle/>
          <a:p>
            <a:endParaRPr lang="fr-CA">
              <a:latin typeface="Calibri" panose="020F0502020204030204" pitchFamily="34" charset="0"/>
            </a:endParaRPr>
          </a:p>
        </p:txBody>
      </p:sp>
      <p:grpSp>
        <p:nvGrpSpPr>
          <p:cNvPr id="5" name="Group 5">
            <a:extLst>
              <a:ext uri="{FF2B5EF4-FFF2-40B4-BE49-F238E27FC236}">
                <a16:creationId xmlns:a16="http://schemas.microsoft.com/office/drawing/2014/main" id="{445B818E-F934-2636-AEE9-542BB05DD057}"/>
              </a:ext>
            </a:extLst>
          </p:cNvPr>
          <p:cNvGrpSpPr/>
          <p:nvPr>
            <p:custDataLst>
              <p:tags r:id="rId4"/>
            </p:custDataLst>
          </p:nvPr>
        </p:nvGrpSpPr>
        <p:grpSpPr>
          <a:xfrm rot="16200000">
            <a:off x="9489368" y="3495008"/>
            <a:ext cx="1892210" cy="431745"/>
            <a:chOff x="0" y="0"/>
            <a:chExt cx="1816195" cy="359995"/>
          </a:xfrm>
        </p:grpSpPr>
        <p:sp>
          <p:nvSpPr>
            <p:cNvPr id="6" name="Freeform 6">
              <a:extLst>
                <a:ext uri="{FF2B5EF4-FFF2-40B4-BE49-F238E27FC236}">
                  <a16:creationId xmlns:a16="http://schemas.microsoft.com/office/drawing/2014/main" id="{0D13B6C2-6503-274C-7875-E6F07A020F1C}"/>
                </a:ext>
              </a:extLst>
            </p:cNvPr>
            <p:cNvSpPr/>
            <p:nvPr/>
          </p:nvSpPr>
          <p:spPr>
            <a:xfrm>
              <a:off x="0" y="0"/>
              <a:ext cx="1816195" cy="359995"/>
            </a:xfrm>
            <a:custGeom>
              <a:avLst/>
              <a:gdLst/>
              <a:ahLst/>
              <a:cxnLst/>
              <a:rect l="l" t="t" r="r" b="b"/>
              <a:pathLst>
                <a:path w="1816195" h="359995">
                  <a:moveTo>
                    <a:pt x="0" y="0"/>
                  </a:moveTo>
                  <a:lnTo>
                    <a:pt x="1816195" y="0"/>
                  </a:lnTo>
                  <a:lnTo>
                    <a:pt x="1816195" y="359995"/>
                  </a:lnTo>
                  <a:lnTo>
                    <a:pt x="0" y="359995"/>
                  </a:lnTo>
                  <a:close/>
                </a:path>
              </a:pathLst>
            </a:custGeom>
            <a:solidFill>
              <a:srgbClr val="9BADFF"/>
            </a:solidFill>
          </p:spPr>
          <p:txBody>
            <a:bodyPr/>
            <a:lstStyle/>
            <a:p>
              <a:endParaRPr lang="fr-CA">
                <a:latin typeface="Calibri" panose="020F0502020204030204" pitchFamily="34" charset="0"/>
              </a:endParaRPr>
            </a:p>
          </p:txBody>
        </p:sp>
        <p:sp>
          <p:nvSpPr>
            <p:cNvPr id="7" name="TextBox 7">
              <a:extLst>
                <a:ext uri="{FF2B5EF4-FFF2-40B4-BE49-F238E27FC236}">
                  <a16:creationId xmlns:a16="http://schemas.microsoft.com/office/drawing/2014/main" id="{7C6E3C9C-4747-BD3B-33DC-19F55424F40A}"/>
                </a:ext>
              </a:extLst>
            </p:cNvPr>
            <p:cNvSpPr txBox="1"/>
            <p:nvPr/>
          </p:nvSpPr>
          <p:spPr>
            <a:xfrm>
              <a:off x="0" y="-76200"/>
              <a:ext cx="1816195" cy="436195"/>
            </a:xfrm>
            <a:prstGeom prst="rect">
              <a:avLst/>
            </a:prstGeom>
          </p:spPr>
          <p:txBody>
            <a:bodyPr lIns="50800" tIns="50800" rIns="50800" bIns="50800" rtlCol="0" anchor="ctr"/>
            <a:lstStyle/>
            <a:p>
              <a:pPr algn="ctr">
                <a:lnSpc>
                  <a:spcPts val="3502"/>
                </a:lnSpc>
              </a:pPr>
              <a:endParaRPr>
                <a:latin typeface="Calibri" panose="020F0502020204030204" pitchFamily="34" charset="0"/>
              </a:endParaRPr>
            </a:p>
          </p:txBody>
        </p:sp>
      </p:grpSp>
      <p:sp>
        <p:nvSpPr>
          <p:cNvPr id="8" name="ZoneTexte 7">
            <a:extLst>
              <a:ext uri="{FF2B5EF4-FFF2-40B4-BE49-F238E27FC236}">
                <a16:creationId xmlns:a16="http://schemas.microsoft.com/office/drawing/2014/main" id="{30E627A0-E58D-3BD6-62D6-3CF4D154BA3A}"/>
              </a:ext>
            </a:extLst>
          </p:cNvPr>
          <p:cNvSpPr txBox="1"/>
          <p:nvPr>
            <p:custDataLst>
              <p:tags r:id="rId5"/>
            </p:custDataLst>
          </p:nvPr>
        </p:nvSpPr>
        <p:spPr>
          <a:xfrm>
            <a:off x="2309926" y="2312967"/>
            <a:ext cx="7663086" cy="2585323"/>
          </a:xfrm>
          <a:prstGeom prst="rect">
            <a:avLst/>
          </a:prstGeom>
          <a:noFill/>
        </p:spPr>
        <p:txBody>
          <a:bodyPr wrap="square" rtlCol="0">
            <a:spAutoFit/>
          </a:bodyPr>
          <a:lstStyle/>
          <a:p>
            <a:pPr algn="ctr"/>
            <a:endParaRPr lang="fr-CA" sz="1800" b="1">
              <a:solidFill>
                <a:schemeClr val="bg1"/>
              </a:solidFill>
              <a:latin typeface="Raleway" panose="020B0003030101060003" pitchFamily="34" charset="0"/>
            </a:endParaRPr>
          </a:p>
          <a:p>
            <a:pPr algn="just"/>
            <a:r>
              <a:rPr lang="fr-CA" sz="2400" b="1">
                <a:solidFill>
                  <a:srgbClr val="044F80"/>
                </a:solidFill>
                <a:latin typeface="Calibri" panose="020F0502020204030204" pitchFamily="34" charset="0"/>
                <a:ea typeface="Calibri" panose="020F0502020204030204" pitchFamily="34" charset="0"/>
                <a:cs typeface="Calibri" panose="020F0502020204030204" pitchFamily="34" charset="0"/>
              </a:rPr>
              <a:t>Ton enseignant annonce que vous devez effectuer un travail en équipe de 4 élèves. Tes 4 ami(e)s se placent ensemble et tu te retrouves seul(e). Le temps de chercher d’autres partenaires, les autres élèves se sont déjà tous placés ensemble. Comment te sens-tu? Comment est ta confiance en toi? </a:t>
            </a:r>
          </a:p>
        </p:txBody>
      </p:sp>
      <p:grpSp>
        <p:nvGrpSpPr>
          <p:cNvPr id="9" name="Group 5">
            <a:extLst>
              <a:ext uri="{FF2B5EF4-FFF2-40B4-BE49-F238E27FC236}">
                <a16:creationId xmlns:a16="http://schemas.microsoft.com/office/drawing/2014/main" id="{66FC4D52-E5C5-C6B0-8958-51446DD27FCC}"/>
              </a:ext>
            </a:extLst>
          </p:cNvPr>
          <p:cNvGrpSpPr/>
          <p:nvPr>
            <p:custDataLst>
              <p:tags r:id="rId6"/>
            </p:custDataLst>
          </p:nvPr>
        </p:nvGrpSpPr>
        <p:grpSpPr>
          <a:xfrm>
            <a:off x="5082364" y="1346948"/>
            <a:ext cx="5045850" cy="771117"/>
            <a:chOff x="0" y="0"/>
            <a:chExt cx="1816195" cy="359995"/>
          </a:xfrm>
        </p:grpSpPr>
        <p:sp>
          <p:nvSpPr>
            <p:cNvPr id="10" name="Freeform 6">
              <a:extLst>
                <a:ext uri="{FF2B5EF4-FFF2-40B4-BE49-F238E27FC236}">
                  <a16:creationId xmlns:a16="http://schemas.microsoft.com/office/drawing/2014/main" id="{92616360-7BEA-7EBD-B768-725C666ADE34}"/>
                </a:ext>
              </a:extLst>
            </p:cNvPr>
            <p:cNvSpPr/>
            <p:nvPr/>
          </p:nvSpPr>
          <p:spPr>
            <a:xfrm>
              <a:off x="0" y="0"/>
              <a:ext cx="1816195" cy="359995"/>
            </a:xfrm>
            <a:custGeom>
              <a:avLst/>
              <a:gdLst/>
              <a:ahLst/>
              <a:cxnLst/>
              <a:rect l="l" t="t" r="r" b="b"/>
              <a:pathLst>
                <a:path w="1816195" h="359995">
                  <a:moveTo>
                    <a:pt x="0" y="0"/>
                  </a:moveTo>
                  <a:lnTo>
                    <a:pt x="1816195" y="0"/>
                  </a:lnTo>
                  <a:lnTo>
                    <a:pt x="1816195" y="359995"/>
                  </a:lnTo>
                  <a:lnTo>
                    <a:pt x="0" y="359995"/>
                  </a:lnTo>
                  <a:close/>
                </a:path>
              </a:pathLst>
            </a:custGeom>
            <a:solidFill>
              <a:srgbClr val="9BADFF"/>
            </a:solidFill>
          </p:spPr>
          <p:txBody>
            <a:bodyPr/>
            <a:lstStyle/>
            <a:p>
              <a:endParaRPr lang="fr-CA">
                <a:latin typeface="Calibri" panose="020F0502020204030204" pitchFamily="34" charset="0"/>
              </a:endParaRPr>
            </a:p>
          </p:txBody>
        </p:sp>
        <p:sp>
          <p:nvSpPr>
            <p:cNvPr id="11" name="TextBox 7">
              <a:extLst>
                <a:ext uri="{FF2B5EF4-FFF2-40B4-BE49-F238E27FC236}">
                  <a16:creationId xmlns:a16="http://schemas.microsoft.com/office/drawing/2014/main" id="{D974DADE-A826-6520-980C-A73727F1820F}"/>
                </a:ext>
              </a:extLst>
            </p:cNvPr>
            <p:cNvSpPr txBox="1"/>
            <p:nvPr/>
          </p:nvSpPr>
          <p:spPr>
            <a:xfrm>
              <a:off x="0" y="-76200"/>
              <a:ext cx="1816195" cy="436195"/>
            </a:xfrm>
            <a:prstGeom prst="rect">
              <a:avLst/>
            </a:prstGeom>
          </p:spPr>
          <p:txBody>
            <a:bodyPr lIns="50800" tIns="50800" rIns="50800" bIns="50800" rtlCol="0" anchor="ctr"/>
            <a:lstStyle/>
            <a:p>
              <a:pPr algn="ctr">
                <a:lnSpc>
                  <a:spcPts val="3502"/>
                </a:lnSpc>
              </a:pPr>
              <a:endParaRPr>
                <a:latin typeface="Calibri" panose="020F0502020204030204" pitchFamily="34" charset="0"/>
              </a:endParaRPr>
            </a:p>
          </p:txBody>
        </p:sp>
      </p:grpSp>
      <p:sp>
        <p:nvSpPr>
          <p:cNvPr id="12" name="ZoneTexte 11">
            <a:extLst>
              <a:ext uri="{FF2B5EF4-FFF2-40B4-BE49-F238E27FC236}">
                <a16:creationId xmlns:a16="http://schemas.microsoft.com/office/drawing/2014/main" id="{7A36B63A-A25F-975D-6021-141CB1EF2FBD}"/>
              </a:ext>
            </a:extLst>
          </p:cNvPr>
          <p:cNvSpPr txBox="1"/>
          <p:nvPr>
            <p:custDataLst>
              <p:tags r:id="rId7"/>
            </p:custDataLst>
          </p:nvPr>
        </p:nvSpPr>
        <p:spPr>
          <a:xfrm>
            <a:off x="5196314" y="1323760"/>
            <a:ext cx="4839165" cy="830997"/>
          </a:xfrm>
          <a:prstGeom prst="rect">
            <a:avLst/>
          </a:prstGeom>
          <a:noFill/>
        </p:spPr>
        <p:txBody>
          <a:bodyPr wrap="square" rtlCol="0">
            <a:spAutoFit/>
          </a:bodyPr>
          <a:lstStyle/>
          <a:p>
            <a:r>
              <a:rPr lang="fr-CA" sz="2400" b="1">
                <a:solidFill>
                  <a:schemeClr val="bg1"/>
                </a:solidFill>
                <a:latin typeface="Calibri" panose="020F0502020204030204" pitchFamily="34" charset="0"/>
                <a:ea typeface="Calibri" panose="020F0502020204030204" pitchFamily="34" charset="0"/>
                <a:cs typeface="Calibri" panose="020F0502020204030204" pitchFamily="34" charset="0"/>
              </a:rPr>
              <a:t>FERME LES YEUX ET CENTRE-TOI SUR CE QUE TU RESSENS</a:t>
            </a:r>
          </a:p>
        </p:txBody>
      </p:sp>
      <p:sp>
        <p:nvSpPr>
          <p:cNvPr id="14" name="Freeform 5">
            <a:extLst>
              <a:ext uri="{FF2B5EF4-FFF2-40B4-BE49-F238E27FC236}">
                <a16:creationId xmlns:a16="http://schemas.microsoft.com/office/drawing/2014/main" id="{67E959F6-1D86-58A6-C0C0-50764CBF888B}"/>
              </a:ext>
            </a:extLst>
          </p:cNvPr>
          <p:cNvSpPr/>
          <p:nvPr>
            <p:custDataLst>
              <p:tags r:id="rId8"/>
            </p:custDataLst>
          </p:nvPr>
        </p:nvSpPr>
        <p:spPr>
          <a:xfrm rot="21404279">
            <a:off x="6418900" y="5134398"/>
            <a:ext cx="4237256" cy="1031156"/>
          </a:xfrm>
          <a:custGeom>
            <a:avLst/>
            <a:gdLst>
              <a:gd name="connsiteX0" fmla="*/ 0 w 4237256"/>
              <a:gd name="connsiteY0" fmla="*/ 0 h 1031156"/>
              <a:gd name="connsiteX1" fmla="*/ 402539 w 4237256"/>
              <a:gd name="connsiteY1" fmla="*/ 0 h 1031156"/>
              <a:gd name="connsiteX2" fmla="*/ 932196 w 4237256"/>
              <a:gd name="connsiteY2" fmla="*/ 0 h 1031156"/>
              <a:gd name="connsiteX3" fmla="*/ 1334736 w 4237256"/>
              <a:gd name="connsiteY3" fmla="*/ 0 h 1031156"/>
              <a:gd name="connsiteX4" fmla="*/ 1864393 w 4237256"/>
              <a:gd name="connsiteY4" fmla="*/ 0 h 1031156"/>
              <a:gd name="connsiteX5" fmla="*/ 2309305 w 4237256"/>
              <a:gd name="connsiteY5" fmla="*/ 0 h 1031156"/>
              <a:gd name="connsiteX6" fmla="*/ 2881334 w 4237256"/>
              <a:gd name="connsiteY6" fmla="*/ 0 h 1031156"/>
              <a:gd name="connsiteX7" fmla="*/ 3410991 w 4237256"/>
              <a:gd name="connsiteY7" fmla="*/ 0 h 1031156"/>
              <a:gd name="connsiteX8" fmla="*/ 4237256 w 4237256"/>
              <a:gd name="connsiteY8" fmla="*/ 0 h 1031156"/>
              <a:gd name="connsiteX9" fmla="*/ 4237256 w 4237256"/>
              <a:gd name="connsiteY9" fmla="*/ 515578 h 1031156"/>
              <a:gd name="connsiteX10" fmla="*/ 4237256 w 4237256"/>
              <a:gd name="connsiteY10" fmla="*/ 1031155 h 1031156"/>
              <a:gd name="connsiteX11" fmla="*/ 3749972 w 4237256"/>
              <a:gd name="connsiteY11" fmla="*/ 1031155 h 1031156"/>
              <a:gd name="connsiteX12" fmla="*/ 3177942 w 4237256"/>
              <a:gd name="connsiteY12" fmla="*/ 1031155 h 1031156"/>
              <a:gd name="connsiteX13" fmla="*/ 2563540 w 4237256"/>
              <a:gd name="connsiteY13" fmla="*/ 1031155 h 1031156"/>
              <a:gd name="connsiteX14" fmla="*/ 2161001 w 4237256"/>
              <a:gd name="connsiteY14" fmla="*/ 1031155 h 1031156"/>
              <a:gd name="connsiteX15" fmla="*/ 1631344 w 4237256"/>
              <a:gd name="connsiteY15" fmla="*/ 1031155 h 1031156"/>
              <a:gd name="connsiteX16" fmla="*/ 1016941 w 4237256"/>
              <a:gd name="connsiteY16" fmla="*/ 1031155 h 1031156"/>
              <a:gd name="connsiteX17" fmla="*/ 529657 w 4237256"/>
              <a:gd name="connsiteY17" fmla="*/ 1031155 h 1031156"/>
              <a:gd name="connsiteX18" fmla="*/ 0 w 4237256"/>
              <a:gd name="connsiteY18" fmla="*/ 1031155 h 1031156"/>
              <a:gd name="connsiteX19" fmla="*/ 0 w 4237256"/>
              <a:gd name="connsiteY19" fmla="*/ 505266 h 1031156"/>
              <a:gd name="connsiteX20" fmla="*/ 0 w 4237256"/>
              <a:gd name="connsiteY20" fmla="*/ 0 h 103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37256" h="1031156" fill="none" extrusionOk="0">
                <a:moveTo>
                  <a:pt x="0" y="0"/>
                </a:moveTo>
                <a:cubicBezTo>
                  <a:pt x="172266" y="-34167"/>
                  <a:pt x="233644" y="20986"/>
                  <a:pt x="402539" y="0"/>
                </a:cubicBezTo>
                <a:cubicBezTo>
                  <a:pt x="571434" y="-20986"/>
                  <a:pt x="713035" y="25558"/>
                  <a:pt x="932196" y="0"/>
                </a:cubicBezTo>
                <a:cubicBezTo>
                  <a:pt x="1151357" y="-25558"/>
                  <a:pt x="1175463" y="12572"/>
                  <a:pt x="1334736" y="0"/>
                </a:cubicBezTo>
                <a:cubicBezTo>
                  <a:pt x="1494009" y="-12572"/>
                  <a:pt x="1654993" y="59557"/>
                  <a:pt x="1864393" y="0"/>
                </a:cubicBezTo>
                <a:cubicBezTo>
                  <a:pt x="2073793" y="-59557"/>
                  <a:pt x="2188729" y="45271"/>
                  <a:pt x="2309305" y="0"/>
                </a:cubicBezTo>
                <a:cubicBezTo>
                  <a:pt x="2429881" y="-45271"/>
                  <a:pt x="2681379" y="64586"/>
                  <a:pt x="2881334" y="0"/>
                </a:cubicBezTo>
                <a:cubicBezTo>
                  <a:pt x="3081289" y="-64586"/>
                  <a:pt x="3271489" y="49625"/>
                  <a:pt x="3410991" y="0"/>
                </a:cubicBezTo>
                <a:cubicBezTo>
                  <a:pt x="3550493" y="-49625"/>
                  <a:pt x="3954024" y="96957"/>
                  <a:pt x="4237256" y="0"/>
                </a:cubicBezTo>
                <a:cubicBezTo>
                  <a:pt x="4254865" y="111909"/>
                  <a:pt x="4221084" y="312945"/>
                  <a:pt x="4237256" y="515578"/>
                </a:cubicBezTo>
                <a:cubicBezTo>
                  <a:pt x="4253428" y="718211"/>
                  <a:pt x="4212517" y="834361"/>
                  <a:pt x="4237256" y="1031155"/>
                </a:cubicBezTo>
                <a:cubicBezTo>
                  <a:pt x="4136889" y="1052015"/>
                  <a:pt x="3937676" y="982614"/>
                  <a:pt x="3749972" y="1031155"/>
                </a:cubicBezTo>
                <a:cubicBezTo>
                  <a:pt x="3562268" y="1079696"/>
                  <a:pt x="3389592" y="1028252"/>
                  <a:pt x="3177942" y="1031155"/>
                </a:cubicBezTo>
                <a:cubicBezTo>
                  <a:pt x="2966292" y="1034058"/>
                  <a:pt x="2827253" y="1029891"/>
                  <a:pt x="2563540" y="1031155"/>
                </a:cubicBezTo>
                <a:cubicBezTo>
                  <a:pt x="2299827" y="1032419"/>
                  <a:pt x="2267692" y="1003197"/>
                  <a:pt x="2161001" y="1031155"/>
                </a:cubicBezTo>
                <a:cubicBezTo>
                  <a:pt x="2054310" y="1059113"/>
                  <a:pt x="1880231" y="980558"/>
                  <a:pt x="1631344" y="1031155"/>
                </a:cubicBezTo>
                <a:cubicBezTo>
                  <a:pt x="1382457" y="1081752"/>
                  <a:pt x="1295901" y="1022757"/>
                  <a:pt x="1016941" y="1031155"/>
                </a:cubicBezTo>
                <a:cubicBezTo>
                  <a:pt x="737981" y="1039553"/>
                  <a:pt x="661315" y="990202"/>
                  <a:pt x="529657" y="1031155"/>
                </a:cubicBezTo>
                <a:cubicBezTo>
                  <a:pt x="397999" y="1072108"/>
                  <a:pt x="199269" y="973063"/>
                  <a:pt x="0" y="1031155"/>
                </a:cubicBezTo>
                <a:cubicBezTo>
                  <a:pt x="-43604" y="805913"/>
                  <a:pt x="11034" y="721263"/>
                  <a:pt x="0" y="505266"/>
                </a:cubicBezTo>
                <a:cubicBezTo>
                  <a:pt x="-11034" y="289269"/>
                  <a:pt x="48199" y="229153"/>
                  <a:pt x="0" y="0"/>
                </a:cubicBezTo>
                <a:close/>
              </a:path>
              <a:path w="4237256" h="1031156" stroke="0" extrusionOk="0">
                <a:moveTo>
                  <a:pt x="0" y="0"/>
                </a:moveTo>
                <a:cubicBezTo>
                  <a:pt x="220605" y="-8761"/>
                  <a:pt x="275149" y="12588"/>
                  <a:pt x="444912" y="0"/>
                </a:cubicBezTo>
                <a:cubicBezTo>
                  <a:pt x="614675" y="-12588"/>
                  <a:pt x="818258" y="71600"/>
                  <a:pt x="1059314" y="0"/>
                </a:cubicBezTo>
                <a:cubicBezTo>
                  <a:pt x="1300370" y="-71600"/>
                  <a:pt x="1424688" y="31335"/>
                  <a:pt x="1673716" y="0"/>
                </a:cubicBezTo>
                <a:cubicBezTo>
                  <a:pt x="1922744" y="-31335"/>
                  <a:pt x="2024585" y="44869"/>
                  <a:pt x="2118628" y="0"/>
                </a:cubicBezTo>
                <a:cubicBezTo>
                  <a:pt x="2212671" y="-44869"/>
                  <a:pt x="2442221" y="59380"/>
                  <a:pt x="2690658" y="0"/>
                </a:cubicBezTo>
                <a:cubicBezTo>
                  <a:pt x="2939095" y="-59380"/>
                  <a:pt x="2969413" y="23737"/>
                  <a:pt x="3093197" y="0"/>
                </a:cubicBezTo>
                <a:cubicBezTo>
                  <a:pt x="3216981" y="-23737"/>
                  <a:pt x="3530039" y="8223"/>
                  <a:pt x="3707599" y="0"/>
                </a:cubicBezTo>
                <a:cubicBezTo>
                  <a:pt x="3885159" y="-8223"/>
                  <a:pt x="3989086" y="43373"/>
                  <a:pt x="4237256" y="0"/>
                </a:cubicBezTo>
                <a:cubicBezTo>
                  <a:pt x="4247700" y="113985"/>
                  <a:pt x="4181113" y="308647"/>
                  <a:pt x="4237256" y="494954"/>
                </a:cubicBezTo>
                <a:cubicBezTo>
                  <a:pt x="4293399" y="681261"/>
                  <a:pt x="4198193" y="883964"/>
                  <a:pt x="4237256" y="1031155"/>
                </a:cubicBezTo>
                <a:cubicBezTo>
                  <a:pt x="4095738" y="1048059"/>
                  <a:pt x="3931418" y="981272"/>
                  <a:pt x="3792344" y="1031155"/>
                </a:cubicBezTo>
                <a:cubicBezTo>
                  <a:pt x="3653270" y="1081038"/>
                  <a:pt x="3301086" y="1029063"/>
                  <a:pt x="3177942" y="1031155"/>
                </a:cubicBezTo>
                <a:cubicBezTo>
                  <a:pt x="3054798" y="1033247"/>
                  <a:pt x="2928221" y="1027648"/>
                  <a:pt x="2690658" y="1031155"/>
                </a:cubicBezTo>
                <a:cubicBezTo>
                  <a:pt x="2453095" y="1034662"/>
                  <a:pt x="2279843" y="991043"/>
                  <a:pt x="2118628" y="1031155"/>
                </a:cubicBezTo>
                <a:cubicBezTo>
                  <a:pt x="1957413" y="1071267"/>
                  <a:pt x="1641864" y="980912"/>
                  <a:pt x="1504226" y="1031155"/>
                </a:cubicBezTo>
                <a:cubicBezTo>
                  <a:pt x="1366588" y="1081398"/>
                  <a:pt x="1174532" y="1005853"/>
                  <a:pt x="932196" y="1031155"/>
                </a:cubicBezTo>
                <a:cubicBezTo>
                  <a:pt x="689860" y="1056457"/>
                  <a:pt x="343608" y="1025647"/>
                  <a:pt x="0" y="1031155"/>
                </a:cubicBezTo>
                <a:cubicBezTo>
                  <a:pt x="-23077" y="796561"/>
                  <a:pt x="10596" y="671095"/>
                  <a:pt x="0" y="515578"/>
                </a:cubicBezTo>
                <a:cubicBezTo>
                  <a:pt x="-10596" y="360061"/>
                  <a:pt x="6144" y="176780"/>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1964008292">
                  <a:custGeom>
                    <a:avLst/>
                    <a:gdLst/>
                    <a:ahLst/>
                    <a:cxnLst/>
                    <a:rect l="l" t="t" r="r" b="b"/>
                    <a:pathLst>
                      <a:path w="2149108" h="495463">
                        <a:moveTo>
                          <a:pt x="0" y="0"/>
                        </a:moveTo>
                        <a:lnTo>
                          <a:pt x="2149108" y="0"/>
                        </a:lnTo>
                        <a:lnTo>
                          <a:pt x="2149108" y="495463"/>
                        </a:lnTo>
                        <a:lnTo>
                          <a:pt x="0" y="495463"/>
                        </a:lnTo>
                        <a:close/>
                      </a:path>
                    </a:pathLst>
                  </a:custGeom>
                  <ask:type>
                    <ask:lineSketchScribble/>
                  </ask:type>
                </ask:lineSketchStyleProps>
              </a:ext>
            </a:extLst>
          </a:ln>
        </p:spPr>
        <p:txBody>
          <a:bodyPr/>
          <a:lstStyle/>
          <a:p>
            <a:endParaRPr lang="fr-CA" sz="1200">
              <a:latin typeface="Calibri" panose="020F0502020204030204" pitchFamily="34" charset="0"/>
            </a:endParaRPr>
          </a:p>
        </p:txBody>
      </p:sp>
      <p:sp>
        <p:nvSpPr>
          <p:cNvPr id="15" name="Freeform 19">
            <a:extLst>
              <a:ext uri="{FF2B5EF4-FFF2-40B4-BE49-F238E27FC236}">
                <a16:creationId xmlns:a16="http://schemas.microsoft.com/office/drawing/2014/main" id="{855D2D2B-DF60-780D-7DF4-B87141D4A6EF}"/>
              </a:ext>
            </a:extLst>
          </p:cNvPr>
          <p:cNvSpPr/>
          <p:nvPr>
            <p:custDataLst>
              <p:tags r:id="rId9"/>
            </p:custDataLst>
          </p:nvPr>
        </p:nvSpPr>
        <p:spPr>
          <a:xfrm rot="21441141">
            <a:off x="10252712" y="4868107"/>
            <a:ext cx="540994" cy="540994"/>
          </a:xfrm>
          <a:custGeom>
            <a:avLst/>
            <a:gdLst/>
            <a:ahLst/>
            <a:cxnLst/>
            <a:rect l="l" t="t" r="r" b="b"/>
            <a:pathLst>
              <a:path w="1168376" h="1168376">
                <a:moveTo>
                  <a:pt x="0" y="0"/>
                </a:moveTo>
                <a:lnTo>
                  <a:pt x="1168375" y="0"/>
                </a:lnTo>
                <a:lnTo>
                  <a:pt x="1168375" y="1168376"/>
                </a:lnTo>
                <a:lnTo>
                  <a:pt x="0" y="116837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CA" sz="1200">
              <a:latin typeface="Calibri" panose="020F0502020204030204" pitchFamily="34" charset="0"/>
            </a:endParaRPr>
          </a:p>
        </p:txBody>
      </p:sp>
      <p:sp>
        <p:nvSpPr>
          <p:cNvPr id="16" name="ZoneTexte 15">
            <a:extLst>
              <a:ext uri="{FF2B5EF4-FFF2-40B4-BE49-F238E27FC236}">
                <a16:creationId xmlns:a16="http://schemas.microsoft.com/office/drawing/2014/main" id="{93CD7860-57BA-A71F-437B-8A7B65399634}"/>
              </a:ext>
            </a:extLst>
          </p:cNvPr>
          <p:cNvSpPr txBox="1"/>
          <p:nvPr>
            <p:custDataLst>
              <p:tags r:id="rId10"/>
            </p:custDataLst>
          </p:nvPr>
        </p:nvSpPr>
        <p:spPr>
          <a:xfrm rot="21390848">
            <a:off x="6936139" y="5357588"/>
            <a:ext cx="3202775" cy="584775"/>
          </a:xfrm>
          <a:prstGeom prst="rect">
            <a:avLst/>
          </a:prstGeom>
          <a:noFill/>
        </p:spPr>
        <p:txBody>
          <a:bodyPr wrap="square" rtlCol="0">
            <a:spAutoFit/>
          </a:bodyPr>
          <a:lstStyle/>
          <a:p>
            <a:pPr algn="ctr"/>
            <a:r>
              <a:rPr lang="fr-CA" sz="3200" b="1">
                <a:solidFill>
                  <a:srgbClr val="0038FF"/>
                </a:solidFill>
                <a:latin typeface="Calibri" panose="020F0502020204030204" pitchFamily="34" charset="0"/>
                <a:ea typeface="Calibri" panose="020F0502020204030204" pitchFamily="34" charset="0"/>
                <a:cs typeface="Calibri" panose="020F0502020204030204" pitchFamily="34" charset="0"/>
              </a:rPr>
              <a:t>Ajuste ton ballon.</a:t>
            </a:r>
          </a:p>
        </p:txBody>
      </p:sp>
      <p:sp>
        <p:nvSpPr>
          <p:cNvPr id="13" name="Slide Number Placeholder 2">
            <a:extLst>
              <a:ext uri="{FF2B5EF4-FFF2-40B4-BE49-F238E27FC236}">
                <a16:creationId xmlns:a16="http://schemas.microsoft.com/office/drawing/2014/main" id="{7666452C-4C42-0C3D-0CF8-EDC1917F222F}"/>
              </a:ext>
            </a:extLst>
          </p:cNvPr>
          <p:cNvSpPr txBox="1">
            <a:spLocks/>
          </p:cNvSpPr>
          <p:nvPr>
            <p:custDataLst>
              <p:tags r:id="rId11"/>
            </p:custDataLst>
          </p:nvPr>
        </p:nvSpPr>
        <p:spPr>
          <a:xfrm>
            <a:off x="10275145" y="111529"/>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14</a:t>
            </a:fld>
            <a:endParaRPr lang="en-US" sz="1867" b="1">
              <a:latin typeface="Calibri" panose="020F0502020204030204" pitchFamily="34" charset="0"/>
            </a:endParaRPr>
          </a:p>
        </p:txBody>
      </p:sp>
      <p:sp>
        <p:nvSpPr>
          <p:cNvPr id="17" name="Freeform 9">
            <a:extLst>
              <a:ext uri="{FF2B5EF4-FFF2-40B4-BE49-F238E27FC236}">
                <a16:creationId xmlns:a16="http://schemas.microsoft.com/office/drawing/2014/main" id="{321C48D3-D9AE-8813-814F-728A29296ABB}"/>
              </a:ext>
            </a:extLst>
          </p:cNvPr>
          <p:cNvSpPr/>
          <p:nvPr>
            <p:custDataLst>
              <p:tags r:id="rId12"/>
            </p:custDataLst>
          </p:nvPr>
        </p:nvSpPr>
        <p:spPr>
          <a:xfrm>
            <a:off x="10233356" y="5995998"/>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CA" sz="1200">
              <a:latin typeface="Calibri" panose="020F0502020204030204" pitchFamily="34" charset="0"/>
            </a:endParaRPr>
          </a:p>
        </p:txBody>
      </p:sp>
      <p:pic>
        <p:nvPicPr>
          <p:cNvPr id="19" name="Image 18">
            <a:extLst>
              <a:ext uri="{FF2B5EF4-FFF2-40B4-BE49-F238E27FC236}">
                <a16:creationId xmlns:a16="http://schemas.microsoft.com/office/drawing/2014/main" id="{7225748E-3B4F-213D-A291-CBCFF995A3FF}"/>
              </a:ext>
            </a:extLst>
          </p:cNvPr>
          <p:cNvPicPr>
            <a:picLocks noChangeAspect="1"/>
          </p:cNvPicPr>
          <p:nvPr/>
        </p:nvPicPr>
        <p:blipFill>
          <a:blip r:embed="rId21"/>
          <a:stretch>
            <a:fillRect/>
          </a:stretch>
        </p:blipFill>
        <p:spPr>
          <a:xfrm>
            <a:off x="796271" y="537303"/>
            <a:ext cx="540252" cy="530691"/>
          </a:xfrm>
          <a:prstGeom prst="rect">
            <a:avLst/>
          </a:prstGeom>
        </p:spPr>
      </p:pic>
    </p:spTree>
    <p:extLst>
      <p:ext uri="{BB962C8B-B14F-4D97-AF65-F5344CB8AC3E}">
        <p14:creationId xmlns:p14="http://schemas.microsoft.com/office/powerpoint/2010/main" val="314985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7221D-97D2-C87E-C033-7743413D3A8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4636999-D810-B620-77A9-9136D683D0EC}"/>
              </a:ext>
            </a:extLst>
          </p:cNvPr>
          <p:cNvSpPr/>
          <p:nvPr>
            <p:custDataLst>
              <p:tags r:id="rId1"/>
            </p:custDataLst>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alphaModFix amt="10999"/>
            </a:blip>
            <a:stretch>
              <a:fillRect t="-38185" b="-38185"/>
            </a:stretch>
          </a:blipFill>
        </p:spPr>
        <p:txBody>
          <a:bodyPr/>
          <a:lstStyle/>
          <a:p>
            <a:endParaRPr lang="fr-CA" sz="1200">
              <a:latin typeface="Calibri" panose="020F0502020204030204" pitchFamily="34" charset="0"/>
            </a:endParaRPr>
          </a:p>
        </p:txBody>
      </p:sp>
      <p:sp>
        <p:nvSpPr>
          <p:cNvPr id="3" name="ZoneTexte 2">
            <a:extLst>
              <a:ext uri="{FF2B5EF4-FFF2-40B4-BE49-F238E27FC236}">
                <a16:creationId xmlns:a16="http://schemas.microsoft.com/office/drawing/2014/main" id="{E2D80C28-2C62-CA00-2244-01D5549CD43A}"/>
              </a:ext>
            </a:extLst>
          </p:cNvPr>
          <p:cNvSpPr txBox="1"/>
          <p:nvPr>
            <p:custDataLst>
              <p:tags r:id="rId2"/>
            </p:custDataLst>
          </p:nvPr>
        </p:nvSpPr>
        <p:spPr>
          <a:xfrm>
            <a:off x="1235745" y="369100"/>
            <a:ext cx="6494866" cy="1426096"/>
          </a:xfrm>
          <a:prstGeom prst="rect">
            <a:avLst/>
          </a:prstGeom>
          <a:noFill/>
        </p:spPr>
        <p:txBody>
          <a:bodyPr wrap="square" rtlCol="0">
            <a:spAutoFit/>
          </a:bodyPr>
          <a:lstStyle/>
          <a:p>
            <a:r>
              <a:rPr lang="fr-CA" sz="5867" b="1">
                <a:solidFill>
                  <a:srgbClr val="0038FF"/>
                </a:solidFill>
                <a:latin typeface="Calibri" panose="020F0502020204030204" pitchFamily="34" charset="0"/>
                <a:ea typeface="Calibri" panose="020F0502020204030204" pitchFamily="34" charset="0"/>
                <a:cs typeface="Calibri" panose="020F0502020204030204" pitchFamily="34" charset="0"/>
              </a:rPr>
              <a:t>Pareil, pas pareil!</a:t>
            </a:r>
          </a:p>
          <a:p>
            <a:r>
              <a:rPr lang="fr-CA" sz="2800" b="1">
                <a:solidFill>
                  <a:srgbClr val="002060"/>
                </a:solidFill>
                <a:latin typeface="Calibri" panose="020F0502020204030204" pitchFamily="34" charset="0"/>
                <a:ea typeface="Calibri" panose="020F0502020204030204" pitchFamily="34" charset="0"/>
                <a:cs typeface="Calibri" panose="020F0502020204030204" pitchFamily="34" charset="0"/>
              </a:rPr>
              <a:t>Mise en situation 3</a:t>
            </a:r>
            <a:endParaRPr lang="fr-CA" sz="280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4">
            <a:extLst>
              <a:ext uri="{FF2B5EF4-FFF2-40B4-BE49-F238E27FC236}">
                <a16:creationId xmlns:a16="http://schemas.microsoft.com/office/drawing/2014/main" id="{959AD816-6B5C-D27E-756C-A564DF0C72A0}"/>
              </a:ext>
            </a:extLst>
          </p:cNvPr>
          <p:cNvSpPr/>
          <p:nvPr>
            <p:custDataLst>
              <p:tags r:id="rId3"/>
            </p:custDataLst>
          </p:nvPr>
        </p:nvSpPr>
        <p:spPr>
          <a:xfrm>
            <a:off x="1336523" y="1916509"/>
            <a:ext cx="9098950" cy="3325853"/>
          </a:xfrm>
          <a:custGeom>
            <a:avLst/>
            <a:gdLst/>
            <a:ahLst/>
            <a:cxnLst/>
            <a:rect l="l" t="t" r="r" b="b"/>
            <a:pathLst>
              <a:path w="14004785" h="5206116">
                <a:moveTo>
                  <a:pt x="0" y="0"/>
                </a:moveTo>
                <a:lnTo>
                  <a:pt x="14004785" y="0"/>
                </a:lnTo>
                <a:lnTo>
                  <a:pt x="14004785" y="5206116"/>
                </a:lnTo>
                <a:lnTo>
                  <a:pt x="0" y="5206116"/>
                </a:lnTo>
                <a:lnTo>
                  <a:pt x="0" y="0"/>
                </a:lnTo>
                <a:close/>
              </a:path>
            </a:pathLst>
          </a:custGeom>
          <a:blipFill>
            <a:blip r:embed="rId15">
              <a:extLst>
                <a:ext uri="{96DAC541-7B7A-43D3-8B79-37D633B846F1}">
                  <asvg:svgBlip xmlns:asvg="http://schemas.microsoft.com/office/drawing/2016/SVG/main" r:embed="rId16"/>
                </a:ext>
              </a:extLst>
            </a:blip>
            <a:stretch>
              <a:fillRect r="-11724"/>
            </a:stretch>
          </a:blipFill>
        </p:spPr>
        <p:txBody>
          <a:bodyPr/>
          <a:lstStyle/>
          <a:p>
            <a:endParaRPr lang="fr-CA">
              <a:latin typeface="Calibri" panose="020F0502020204030204" pitchFamily="34" charset="0"/>
            </a:endParaRPr>
          </a:p>
        </p:txBody>
      </p:sp>
      <p:grpSp>
        <p:nvGrpSpPr>
          <p:cNvPr id="5" name="Group 5">
            <a:extLst>
              <a:ext uri="{FF2B5EF4-FFF2-40B4-BE49-F238E27FC236}">
                <a16:creationId xmlns:a16="http://schemas.microsoft.com/office/drawing/2014/main" id="{CDB85EFA-4279-CDB9-3371-F879858F0E4D}"/>
              </a:ext>
            </a:extLst>
          </p:cNvPr>
          <p:cNvGrpSpPr/>
          <p:nvPr>
            <p:custDataLst>
              <p:tags r:id="rId4"/>
            </p:custDataLst>
          </p:nvPr>
        </p:nvGrpSpPr>
        <p:grpSpPr>
          <a:xfrm rot="16200000">
            <a:off x="9489368" y="3495008"/>
            <a:ext cx="1892210" cy="431745"/>
            <a:chOff x="0" y="0"/>
            <a:chExt cx="1816195" cy="359995"/>
          </a:xfrm>
        </p:grpSpPr>
        <p:sp>
          <p:nvSpPr>
            <p:cNvPr id="6" name="Freeform 6">
              <a:extLst>
                <a:ext uri="{FF2B5EF4-FFF2-40B4-BE49-F238E27FC236}">
                  <a16:creationId xmlns:a16="http://schemas.microsoft.com/office/drawing/2014/main" id="{E39ED43D-19F5-2AA5-EB2F-D71C0A22D75A}"/>
                </a:ext>
              </a:extLst>
            </p:cNvPr>
            <p:cNvSpPr/>
            <p:nvPr/>
          </p:nvSpPr>
          <p:spPr>
            <a:xfrm>
              <a:off x="0" y="0"/>
              <a:ext cx="1816195" cy="359995"/>
            </a:xfrm>
            <a:custGeom>
              <a:avLst/>
              <a:gdLst/>
              <a:ahLst/>
              <a:cxnLst/>
              <a:rect l="l" t="t" r="r" b="b"/>
              <a:pathLst>
                <a:path w="1816195" h="359995">
                  <a:moveTo>
                    <a:pt x="0" y="0"/>
                  </a:moveTo>
                  <a:lnTo>
                    <a:pt x="1816195" y="0"/>
                  </a:lnTo>
                  <a:lnTo>
                    <a:pt x="1816195" y="359995"/>
                  </a:lnTo>
                  <a:lnTo>
                    <a:pt x="0" y="359995"/>
                  </a:lnTo>
                  <a:close/>
                </a:path>
              </a:pathLst>
            </a:custGeom>
            <a:solidFill>
              <a:srgbClr val="9BADFF"/>
            </a:solidFill>
          </p:spPr>
          <p:txBody>
            <a:bodyPr/>
            <a:lstStyle/>
            <a:p>
              <a:endParaRPr lang="fr-CA">
                <a:latin typeface="Calibri" panose="020F0502020204030204" pitchFamily="34" charset="0"/>
              </a:endParaRPr>
            </a:p>
          </p:txBody>
        </p:sp>
        <p:sp>
          <p:nvSpPr>
            <p:cNvPr id="7" name="TextBox 7">
              <a:extLst>
                <a:ext uri="{FF2B5EF4-FFF2-40B4-BE49-F238E27FC236}">
                  <a16:creationId xmlns:a16="http://schemas.microsoft.com/office/drawing/2014/main" id="{785A4B85-88E5-EC97-3FD8-33B6D04600F0}"/>
                </a:ext>
              </a:extLst>
            </p:cNvPr>
            <p:cNvSpPr txBox="1"/>
            <p:nvPr/>
          </p:nvSpPr>
          <p:spPr>
            <a:xfrm>
              <a:off x="0" y="-76200"/>
              <a:ext cx="1816195" cy="436195"/>
            </a:xfrm>
            <a:prstGeom prst="rect">
              <a:avLst/>
            </a:prstGeom>
          </p:spPr>
          <p:txBody>
            <a:bodyPr lIns="50800" tIns="50800" rIns="50800" bIns="50800" rtlCol="0" anchor="ctr"/>
            <a:lstStyle/>
            <a:p>
              <a:pPr algn="ctr">
                <a:lnSpc>
                  <a:spcPts val="3502"/>
                </a:lnSpc>
              </a:pPr>
              <a:endParaRPr>
                <a:latin typeface="Calibri" panose="020F0502020204030204" pitchFamily="34" charset="0"/>
              </a:endParaRPr>
            </a:p>
          </p:txBody>
        </p:sp>
      </p:grpSp>
      <p:sp>
        <p:nvSpPr>
          <p:cNvPr id="8" name="ZoneTexte 7">
            <a:extLst>
              <a:ext uri="{FF2B5EF4-FFF2-40B4-BE49-F238E27FC236}">
                <a16:creationId xmlns:a16="http://schemas.microsoft.com/office/drawing/2014/main" id="{FEF67D9F-6157-7802-E40B-2870BC7A9274}"/>
              </a:ext>
            </a:extLst>
          </p:cNvPr>
          <p:cNvSpPr txBox="1"/>
          <p:nvPr>
            <p:custDataLst>
              <p:tags r:id="rId5"/>
            </p:custDataLst>
          </p:nvPr>
        </p:nvSpPr>
        <p:spPr>
          <a:xfrm>
            <a:off x="2309926" y="2048886"/>
            <a:ext cx="7745356" cy="2954655"/>
          </a:xfrm>
          <a:prstGeom prst="rect">
            <a:avLst/>
          </a:prstGeom>
          <a:noFill/>
        </p:spPr>
        <p:txBody>
          <a:bodyPr wrap="square" rtlCol="0">
            <a:spAutoFit/>
          </a:bodyPr>
          <a:lstStyle/>
          <a:p>
            <a:pPr algn="ctr"/>
            <a:endParaRPr lang="fr-CA" sz="1800" b="1">
              <a:solidFill>
                <a:schemeClr val="bg1"/>
              </a:solidFill>
              <a:latin typeface="Raleway" panose="020B0003030101060003" pitchFamily="34" charset="0"/>
            </a:endParaRPr>
          </a:p>
          <a:p>
            <a:pPr algn="just"/>
            <a:r>
              <a:rPr lang="fr-CA" sz="2400" b="1">
                <a:solidFill>
                  <a:srgbClr val="044F80"/>
                </a:solidFill>
                <a:latin typeface="Calibri" panose="020F0502020204030204" pitchFamily="34" charset="0"/>
                <a:ea typeface="Calibri" panose="020F0502020204030204" pitchFamily="34" charset="0"/>
                <a:cs typeface="Calibri" panose="020F0502020204030204" pitchFamily="34" charset="0"/>
              </a:rPr>
              <a:t>Tu participes à un tournoi sportif pour représenter ton école. La partie est à égalité et le prochain point sera déterminant pour l’équipe gagnante du tournoi. Tu ressens de la pression. Tu es en bonne position et un joueur de ton équipe te fait une passe. Malheureusement, tu échappes la passe et l’adversaire compte un but. Comment te sens-tu? Comment est ta confiance en toi? </a:t>
            </a:r>
          </a:p>
        </p:txBody>
      </p:sp>
      <p:grpSp>
        <p:nvGrpSpPr>
          <p:cNvPr id="9" name="Group 5">
            <a:extLst>
              <a:ext uri="{FF2B5EF4-FFF2-40B4-BE49-F238E27FC236}">
                <a16:creationId xmlns:a16="http://schemas.microsoft.com/office/drawing/2014/main" id="{71CDE1AB-F6A5-0F5C-FD1B-B5F054B97FA8}"/>
              </a:ext>
            </a:extLst>
          </p:cNvPr>
          <p:cNvGrpSpPr/>
          <p:nvPr>
            <p:custDataLst>
              <p:tags r:id="rId6"/>
            </p:custDataLst>
          </p:nvPr>
        </p:nvGrpSpPr>
        <p:grpSpPr>
          <a:xfrm>
            <a:off x="5082364" y="1346948"/>
            <a:ext cx="5045850" cy="771117"/>
            <a:chOff x="0" y="0"/>
            <a:chExt cx="1816195" cy="359995"/>
          </a:xfrm>
        </p:grpSpPr>
        <p:sp>
          <p:nvSpPr>
            <p:cNvPr id="10" name="Freeform 6">
              <a:extLst>
                <a:ext uri="{FF2B5EF4-FFF2-40B4-BE49-F238E27FC236}">
                  <a16:creationId xmlns:a16="http://schemas.microsoft.com/office/drawing/2014/main" id="{B175A9D6-49A6-5C54-86AD-1B3781B62BEE}"/>
                </a:ext>
              </a:extLst>
            </p:cNvPr>
            <p:cNvSpPr/>
            <p:nvPr/>
          </p:nvSpPr>
          <p:spPr>
            <a:xfrm>
              <a:off x="0" y="0"/>
              <a:ext cx="1816195" cy="359995"/>
            </a:xfrm>
            <a:custGeom>
              <a:avLst/>
              <a:gdLst/>
              <a:ahLst/>
              <a:cxnLst/>
              <a:rect l="l" t="t" r="r" b="b"/>
              <a:pathLst>
                <a:path w="1816195" h="359995">
                  <a:moveTo>
                    <a:pt x="0" y="0"/>
                  </a:moveTo>
                  <a:lnTo>
                    <a:pt x="1816195" y="0"/>
                  </a:lnTo>
                  <a:lnTo>
                    <a:pt x="1816195" y="359995"/>
                  </a:lnTo>
                  <a:lnTo>
                    <a:pt x="0" y="359995"/>
                  </a:lnTo>
                  <a:close/>
                </a:path>
              </a:pathLst>
            </a:custGeom>
            <a:solidFill>
              <a:srgbClr val="9BADFF"/>
            </a:solidFill>
          </p:spPr>
          <p:txBody>
            <a:bodyPr/>
            <a:lstStyle/>
            <a:p>
              <a:endParaRPr lang="fr-CA">
                <a:latin typeface="Calibri" panose="020F0502020204030204" pitchFamily="34" charset="0"/>
              </a:endParaRPr>
            </a:p>
          </p:txBody>
        </p:sp>
        <p:sp>
          <p:nvSpPr>
            <p:cNvPr id="11" name="TextBox 7">
              <a:extLst>
                <a:ext uri="{FF2B5EF4-FFF2-40B4-BE49-F238E27FC236}">
                  <a16:creationId xmlns:a16="http://schemas.microsoft.com/office/drawing/2014/main" id="{663D0937-BA8B-B823-55FE-4DED1D3A830B}"/>
                </a:ext>
              </a:extLst>
            </p:cNvPr>
            <p:cNvSpPr txBox="1"/>
            <p:nvPr/>
          </p:nvSpPr>
          <p:spPr>
            <a:xfrm>
              <a:off x="0" y="-76200"/>
              <a:ext cx="1816195" cy="436195"/>
            </a:xfrm>
            <a:prstGeom prst="rect">
              <a:avLst/>
            </a:prstGeom>
          </p:spPr>
          <p:txBody>
            <a:bodyPr lIns="50800" tIns="50800" rIns="50800" bIns="50800" rtlCol="0" anchor="ctr"/>
            <a:lstStyle/>
            <a:p>
              <a:pPr algn="ctr">
                <a:lnSpc>
                  <a:spcPts val="3502"/>
                </a:lnSpc>
              </a:pPr>
              <a:endParaRPr>
                <a:latin typeface="Calibri" panose="020F0502020204030204" pitchFamily="34" charset="0"/>
              </a:endParaRPr>
            </a:p>
          </p:txBody>
        </p:sp>
      </p:grpSp>
      <p:sp>
        <p:nvSpPr>
          <p:cNvPr id="12" name="ZoneTexte 11">
            <a:extLst>
              <a:ext uri="{FF2B5EF4-FFF2-40B4-BE49-F238E27FC236}">
                <a16:creationId xmlns:a16="http://schemas.microsoft.com/office/drawing/2014/main" id="{BDC35722-51E5-5935-A4A3-AA7CFE84A4BE}"/>
              </a:ext>
            </a:extLst>
          </p:cNvPr>
          <p:cNvSpPr txBox="1"/>
          <p:nvPr>
            <p:custDataLst>
              <p:tags r:id="rId7"/>
            </p:custDataLst>
          </p:nvPr>
        </p:nvSpPr>
        <p:spPr>
          <a:xfrm>
            <a:off x="5196314" y="1323760"/>
            <a:ext cx="4839165" cy="830997"/>
          </a:xfrm>
          <a:prstGeom prst="rect">
            <a:avLst/>
          </a:prstGeom>
          <a:noFill/>
        </p:spPr>
        <p:txBody>
          <a:bodyPr wrap="square" rtlCol="0">
            <a:spAutoFit/>
          </a:bodyPr>
          <a:lstStyle/>
          <a:p>
            <a:r>
              <a:rPr lang="fr-CA" sz="2400" b="1">
                <a:solidFill>
                  <a:schemeClr val="bg1"/>
                </a:solidFill>
                <a:latin typeface="Calibri" panose="020F0502020204030204" pitchFamily="34" charset="0"/>
                <a:ea typeface="Calibri" panose="020F0502020204030204" pitchFamily="34" charset="0"/>
                <a:cs typeface="Calibri" panose="020F0502020204030204" pitchFamily="34" charset="0"/>
              </a:rPr>
              <a:t>FERME LES YEUX ET CENTRE-TOI SUR CE QUE TU RESSENS</a:t>
            </a:r>
          </a:p>
        </p:txBody>
      </p:sp>
      <p:sp>
        <p:nvSpPr>
          <p:cNvPr id="14" name="Freeform 5">
            <a:extLst>
              <a:ext uri="{FF2B5EF4-FFF2-40B4-BE49-F238E27FC236}">
                <a16:creationId xmlns:a16="http://schemas.microsoft.com/office/drawing/2014/main" id="{8075EC5B-C27C-41C6-3742-B9FA6AE81592}"/>
              </a:ext>
            </a:extLst>
          </p:cNvPr>
          <p:cNvSpPr/>
          <p:nvPr>
            <p:custDataLst>
              <p:tags r:id="rId8"/>
            </p:custDataLst>
          </p:nvPr>
        </p:nvSpPr>
        <p:spPr>
          <a:xfrm rot="21404279">
            <a:off x="6355277" y="5000151"/>
            <a:ext cx="4237256" cy="1031156"/>
          </a:xfrm>
          <a:custGeom>
            <a:avLst/>
            <a:gdLst>
              <a:gd name="connsiteX0" fmla="*/ 0 w 4237256"/>
              <a:gd name="connsiteY0" fmla="*/ 0 h 1031156"/>
              <a:gd name="connsiteX1" fmla="*/ 402539 w 4237256"/>
              <a:gd name="connsiteY1" fmla="*/ 0 h 1031156"/>
              <a:gd name="connsiteX2" fmla="*/ 932196 w 4237256"/>
              <a:gd name="connsiteY2" fmla="*/ 0 h 1031156"/>
              <a:gd name="connsiteX3" fmla="*/ 1334736 w 4237256"/>
              <a:gd name="connsiteY3" fmla="*/ 0 h 1031156"/>
              <a:gd name="connsiteX4" fmla="*/ 1864393 w 4237256"/>
              <a:gd name="connsiteY4" fmla="*/ 0 h 1031156"/>
              <a:gd name="connsiteX5" fmla="*/ 2309305 w 4237256"/>
              <a:gd name="connsiteY5" fmla="*/ 0 h 1031156"/>
              <a:gd name="connsiteX6" fmla="*/ 2881334 w 4237256"/>
              <a:gd name="connsiteY6" fmla="*/ 0 h 1031156"/>
              <a:gd name="connsiteX7" fmla="*/ 3410991 w 4237256"/>
              <a:gd name="connsiteY7" fmla="*/ 0 h 1031156"/>
              <a:gd name="connsiteX8" fmla="*/ 4237256 w 4237256"/>
              <a:gd name="connsiteY8" fmla="*/ 0 h 1031156"/>
              <a:gd name="connsiteX9" fmla="*/ 4237256 w 4237256"/>
              <a:gd name="connsiteY9" fmla="*/ 515578 h 1031156"/>
              <a:gd name="connsiteX10" fmla="*/ 4237256 w 4237256"/>
              <a:gd name="connsiteY10" fmla="*/ 1031155 h 1031156"/>
              <a:gd name="connsiteX11" fmla="*/ 3749972 w 4237256"/>
              <a:gd name="connsiteY11" fmla="*/ 1031155 h 1031156"/>
              <a:gd name="connsiteX12" fmla="*/ 3177942 w 4237256"/>
              <a:gd name="connsiteY12" fmla="*/ 1031155 h 1031156"/>
              <a:gd name="connsiteX13" fmla="*/ 2563540 w 4237256"/>
              <a:gd name="connsiteY13" fmla="*/ 1031155 h 1031156"/>
              <a:gd name="connsiteX14" fmla="*/ 2161001 w 4237256"/>
              <a:gd name="connsiteY14" fmla="*/ 1031155 h 1031156"/>
              <a:gd name="connsiteX15" fmla="*/ 1631344 w 4237256"/>
              <a:gd name="connsiteY15" fmla="*/ 1031155 h 1031156"/>
              <a:gd name="connsiteX16" fmla="*/ 1016941 w 4237256"/>
              <a:gd name="connsiteY16" fmla="*/ 1031155 h 1031156"/>
              <a:gd name="connsiteX17" fmla="*/ 529657 w 4237256"/>
              <a:gd name="connsiteY17" fmla="*/ 1031155 h 1031156"/>
              <a:gd name="connsiteX18" fmla="*/ 0 w 4237256"/>
              <a:gd name="connsiteY18" fmla="*/ 1031155 h 1031156"/>
              <a:gd name="connsiteX19" fmla="*/ 0 w 4237256"/>
              <a:gd name="connsiteY19" fmla="*/ 505266 h 1031156"/>
              <a:gd name="connsiteX20" fmla="*/ 0 w 4237256"/>
              <a:gd name="connsiteY20" fmla="*/ 0 h 103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37256" h="1031156" fill="none" extrusionOk="0">
                <a:moveTo>
                  <a:pt x="0" y="0"/>
                </a:moveTo>
                <a:cubicBezTo>
                  <a:pt x="172266" y="-34167"/>
                  <a:pt x="233644" y="20986"/>
                  <a:pt x="402539" y="0"/>
                </a:cubicBezTo>
                <a:cubicBezTo>
                  <a:pt x="571434" y="-20986"/>
                  <a:pt x="713035" y="25558"/>
                  <a:pt x="932196" y="0"/>
                </a:cubicBezTo>
                <a:cubicBezTo>
                  <a:pt x="1151357" y="-25558"/>
                  <a:pt x="1175463" y="12572"/>
                  <a:pt x="1334736" y="0"/>
                </a:cubicBezTo>
                <a:cubicBezTo>
                  <a:pt x="1494009" y="-12572"/>
                  <a:pt x="1654993" y="59557"/>
                  <a:pt x="1864393" y="0"/>
                </a:cubicBezTo>
                <a:cubicBezTo>
                  <a:pt x="2073793" y="-59557"/>
                  <a:pt x="2188729" y="45271"/>
                  <a:pt x="2309305" y="0"/>
                </a:cubicBezTo>
                <a:cubicBezTo>
                  <a:pt x="2429881" y="-45271"/>
                  <a:pt x="2681379" y="64586"/>
                  <a:pt x="2881334" y="0"/>
                </a:cubicBezTo>
                <a:cubicBezTo>
                  <a:pt x="3081289" y="-64586"/>
                  <a:pt x="3271489" y="49625"/>
                  <a:pt x="3410991" y="0"/>
                </a:cubicBezTo>
                <a:cubicBezTo>
                  <a:pt x="3550493" y="-49625"/>
                  <a:pt x="3954024" y="96957"/>
                  <a:pt x="4237256" y="0"/>
                </a:cubicBezTo>
                <a:cubicBezTo>
                  <a:pt x="4254865" y="111909"/>
                  <a:pt x="4221084" y="312945"/>
                  <a:pt x="4237256" y="515578"/>
                </a:cubicBezTo>
                <a:cubicBezTo>
                  <a:pt x="4253428" y="718211"/>
                  <a:pt x="4212517" y="834361"/>
                  <a:pt x="4237256" y="1031155"/>
                </a:cubicBezTo>
                <a:cubicBezTo>
                  <a:pt x="4136889" y="1052015"/>
                  <a:pt x="3937676" y="982614"/>
                  <a:pt x="3749972" y="1031155"/>
                </a:cubicBezTo>
                <a:cubicBezTo>
                  <a:pt x="3562268" y="1079696"/>
                  <a:pt x="3389592" y="1028252"/>
                  <a:pt x="3177942" y="1031155"/>
                </a:cubicBezTo>
                <a:cubicBezTo>
                  <a:pt x="2966292" y="1034058"/>
                  <a:pt x="2827253" y="1029891"/>
                  <a:pt x="2563540" y="1031155"/>
                </a:cubicBezTo>
                <a:cubicBezTo>
                  <a:pt x="2299827" y="1032419"/>
                  <a:pt x="2267692" y="1003197"/>
                  <a:pt x="2161001" y="1031155"/>
                </a:cubicBezTo>
                <a:cubicBezTo>
                  <a:pt x="2054310" y="1059113"/>
                  <a:pt x="1880231" y="980558"/>
                  <a:pt x="1631344" y="1031155"/>
                </a:cubicBezTo>
                <a:cubicBezTo>
                  <a:pt x="1382457" y="1081752"/>
                  <a:pt x="1295901" y="1022757"/>
                  <a:pt x="1016941" y="1031155"/>
                </a:cubicBezTo>
                <a:cubicBezTo>
                  <a:pt x="737981" y="1039553"/>
                  <a:pt x="661315" y="990202"/>
                  <a:pt x="529657" y="1031155"/>
                </a:cubicBezTo>
                <a:cubicBezTo>
                  <a:pt x="397999" y="1072108"/>
                  <a:pt x="199269" y="973063"/>
                  <a:pt x="0" y="1031155"/>
                </a:cubicBezTo>
                <a:cubicBezTo>
                  <a:pt x="-43604" y="805913"/>
                  <a:pt x="11034" y="721263"/>
                  <a:pt x="0" y="505266"/>
                </a:cubicBezTo>
                <a:cubicBezTo>
                  <a:pt x="-11034" y="289269"/>
                  <a:pt x="48199" y="229153"/>
                  <a:pt x="0" y="0"/>
                </a:cubicBezTo>
                <a:close/>
              </a:path>
              <a:path w="4237256" h="1031156" stroke="0" extrusionOk="0">
                <a:moveTo>
                  <a:pt x="0" y="0"/>
                </a:moveTo>
                <a:cubicBezTo>
                  <a:pt x="220605" y="-8761"/>
                  <a:pt x="275149" y="12588"/>
                  <a:pt x="444912" y="0"/>
                </a:cubicBezTo>
                <a:cubicBezTo>
                  <a:pt x="614675" y="-12588"/>
                  <a:pt x="818258" y="71600"/>
                  <a:pt x="1059314" y="0"/>
                </a:cubicBezTo>
                <a:cubicBezTo>
                  <a:pt x="1300370" y="-71600"/>
                  <a:pt x="1424688" y="31335"/>
                  <a:pt x="1673716" y="0"/>
                </a:cubicBezTo>
                <a:cubicBezTo>
                  <a:pt x="1922744" y="-31335"/>
                  <a:pt x="2024585" y="44869"/>
                  <a:pt x="2118628" y="0"/>
                </a:cubicBezTo>
                <a:cubicBezTo>
                  <a:pt x="2212671" y="-44869"/>
                  <a:pt x="2442221" y="59380"/>
                  <a:pt x="2690658" y="0"/>
                </a:cubicBezTo>
                <a:cubicBezTo>
                  <a:pt x="2939095" y="-59380"/>
                  <a:pt x="2969413" y="23737"/>
                  <a:pt x="3093197" y="0"/>
                </a:cubicBezTo>
                <a:cubicBezTo>
                  <a:pt x="3216981" y="-23737"/>
                  <a:pt x="3530039" y="8223"/>
                  <a:pt x="3707599" y="0"/>
                </a:cubicBezTo>
                <a:cubicBezTo>
                  <a:pt x="3885159" y="-8223"/>
                  <a:pt x="3989086" y="43373"/>
                  <a:pt x="4237256" y="0"/>
                </a:cubicBezTo>
                <a:cubicBezTo>
                  <a:pt x="4247700" y="113985"/>
                  <a:pt x="4181113" y="308647"/>
                  <a:pt x="4237256" y="494954"/>
                </a:cubicBezTo>
                <a:cubicBezTo>
                  <a:pt x="4293399" y="681261"/>
                  <a:pt x="4198193" y="883964"/>
                  <a:pt x="4237256" y="1031155"/>
                </a:cubicBezTo>
                <a:cubicBezTo>
                  <a:pt x="4095738" y="1048059"/>
                  <a:pt x="3931418" y="981272"/>
                  <a:pt x="3792344" y="1031155"/>
                </a:cubicBezTo>
                <a:cubicBezTo>
                  <a:pt x="3653270" y="1081038"/>
                  <a:pt x="3301086" y="1029063"/>
                  <a:pt x="3177942" y="1031155"/>
                </a:cubicBezTo>
                <a:cubicBezTo>
                  <a:pt x="3054798" y="1033247"/>
                  <a:pt x="2928221" y="1027648"/>
                  <a:pt x="2690658" y="1031155"/>
                </a:cubicBezTo>
                <a:cubicBezTo>
                  <a:pt x="2453095" y="1034662"/>
                  <a:pt x="2279843" y="991043"/>
                  <a:pt x="2118628" y="1031155"/>
                </a:cubicBezTo>
                <a:cubicBezTo>
                  <a:pt x="1957413" y="1071267"/>
                  <a:pt x="1641864" y="980912"/>
                  <a:pt x="1504226" y="1031155"/>
                </a:cubicBezTo>
                <a:cubicBezTo>
                  <a:pt x="1366588" y="1081398"/>
                  <a:pt x="1174532" y="1005853"/>
                  <a:pt x="932196" y="1031155"/>
                </a:cubicBezTo>
                <a:cubicBezTo>
                  <a:pt x="689860" y="1056457"/>
                  <a:pt x="343608" y="1025647"/>
                  <a:pt x="0" y="1031155"/>
                </a:cubicBezTo>
                <a:cubicBezTo>
                  <a:pt x="-23077" y="796561"/>
                  <a:pt x="10596" y="671095"/>
                  <a:pt x="0" y="515578"/>
                </a:cubicBezTo>
                <a:cubicBezTo>
                  <a:pt x="-10596" y="360061"/>
                  <a:pt x="6144" y="176780"/>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1964008292">
                  <a:custGeom>
                    <a:avLst/>
                    <a:gdLst/>
                    <a:ahLst/>
                    <a:cxnLst/>
                    <a:rect l="l" t="t" r="r" b="b"/>
                    <a:pathLst>
                      <a:path w="2149108" h="495463">
                        <a:moveTo>
                          <a:pt x="0" y="0"/>
                        </a:moveTo>
                        <a:lnTo>
                          <a:pt x="2149108" y="0"/>
                        </a:lnTo>
                        <a:lnTo>
                          <a:pt x="2149108" y="495463"/>
                        </a:lnTo>
                        <a:lnTo>
                          <a:pt x="0" y="495463"/>
                        </a:lnTo>
                        <a:close/>
                      </a:path>
                    </a:pathLst>
                  </a:custGeom>
                  <ask:type>
                    <ask:lineSketchScribble/>
                  </ask:type>
                </ask:lineSketchStyleProps>
              </a:ext>
            </a:extLst>
          </a:ln>
        </p:spPr>
        <p:txBody>
          <a:bodyPr/>
          <a:lstStyle/>
          <a:p>
            <a:endParaRPr lang="fr-CA" sz="1200">
              <a:latin typeface="Calibri" panose="020F0502020204030204" pitchFamily="34" charset="0"/>
            </a:endParaRPr>
          </a:p>
        </p:txBody>
      </p:sp>
      <p:sp>
        <p:nvSpPr>
          <p:cNvPr id="15" name="Freeform 19">
            <a:extLst>
              <a:ext uri="{FF2B5EF4-FFF2-40B4-BE49-F238E27FC236}">
                <a16:creationId xmlns:a16="http://schemas.microsoft.com/office/drawing/2014/main" id="{6A8017F8-9A3A-3228-B4B7-EA9230AD74D4}"/>
              </a:ext>
            </a:extLst>
          </p:cNvPr>
          <p:cNvSpPr/>
          <p:nvPr>
            <p:custDataLst>
              <p:tags r:id="rId9"/>
            </p:custDataLst>
          </p:nvPr>
        </p:nvSpPr>
        <p:spPr>
          <a:xfrm rot="21441141">
            <a:off x="10240586" y="4696167"/>
            <a:ext cx="540994" cy="540994"/>
          </a:xfrm>
          <a:custGeom>
            <a:avLst/>
            <a:gdLst/>
            <a:ahLst/>
            <a:cxnLst/>
            <a:rect l="l" t="t" r="r" b="b"/>
            <a:pathLst>
              <a:path w="1168376" h="1168376">
                <a:moveTo>
                  <a:pt x="0" y="0"/>
                </a:moveTo>
                <a:lnTo>
                  <a:pt x="1168375" y="0"/>
                </a:lnTo>
                <a:lnTo>
                  <a:pt x="1168375" y="1168376"/>
                </a:lnTo>
                <a:lnTo>
                  <a:pt x="0" y="116837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CA" sz="1200">
              <a:latin typeface="Calibri" panose="020F0502020204030204" pitchFamily="34" charset="0"/>
            </a:endParaRPr>
          </a:p>
        </p:txBody>
      </p:sp>
      <p:sp>
        <p:nvSpPr>
          <p:cNvPr id="16" name="ZoneTexte 15">
            <a:extLst>
              <a:ext uri="{FF2B5EF4-FFF2-40B4-BE49-F238E27FC236}">
                <a16:creationId xmlns:a16="http://schemas.microsoft.com/office/drawing/2014/main" id="{F1AAAA32-08A5-3B02-6495-6DEAA753FF2B}"/>
              </a:ext>
            </a:extLst>
          </p:cNvPr>
          <p:cNvSpPr txBox="1"/>
          <p:nvPr>
            <p:custDataLst>
              <p:tags r:id="rId10"/>
            </p:custDataLst>
          </p:nvPr>
        </p:nvSpPr>
        <p:spPr>
          <a:xfrm rot="21390848">
            <a:off x="6910623" y="5203258"/>
            <a:ext cx="3202775" cy="584775"/>
          </a:xfrm>
          <a:prstGeom prst="rect">
            <a:avLst/>
          </a:prstGeom>
          <a:noFill/>
        </p:spPr>
        <p:txBody>
          <a:bodyPr wrap="square" rtlCol="0">
            <a:spAutoFit/>
          </a:bodyPr>
          <a:lstStyle/>
          <a:p>
            <a:pPr algn="ctr"/>
            <a:r>
              <a:rPr lang="fr-CA" sz="3200" b="1">
                <a:solidFill>
                  <a:srgbClr val="0038FF"/>
                </a:solidFill>
                <a:latin typeface="Calibri" panose="020F0502020204030204" pitchFamily="34" charset="0"/>
                <a:ea typeface="Calibri" panose="020F0502020204030204" pitchFamily="34" charset="0"/>
                <a:cs typeface="Calibri" panose="020F0502020204030204" pitchFamily="34" charset="0"/>
              </a:rPr>
              <a:t>Ajuste ton ballon.</a:t>
            </a:r>
          </a:p>
        </p:txBody>
      </p:sp>
      <p:sp>
        <p:nvSpPr>
          <p:cNvPr id="13" name="Slide Number Placeholder 2">
            <a:extLst>
              <a:ext uri="{FF2B5EF4-FFF2-40B4-BE49-F238E27FC236}">
                <a16:creationId xmlns:a16="http://schemas.microsoft.com/office/drawing/2014/main" id="{93B199A5-16EB-9C2B-5BAD-BC1F8787B5EE}"/>
              </a:ext>
            </a:extLst>
          </p:cNvPr>
          <p:cNvSpPr txBox="1">
            <a:spLocks/>
          </p:cNvSpPr>
          <p:nvPr>
            <p:custDataLst>
              <p:tags r:id="rId11"/>
            </p:custDataLst>
          </p:nvPr>
        </p:nvSpPr>
        <p:spPr>
          <a:xfrm>
            <a:off x="10275145" y="111529"/>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15</a:t>
            </a:fld>
            <a:endParaRPr lang="en-US" sz="1867" b="1">
              <a:latin typeface="Calibri" panose="020F0502020204030204" pitchFamily="34" charset="0"/>
            </a:endParaRPr>
          </a:p>
        </p:txBody>
      </p:sp>
      <p:sp>
        <p:nvSpPr>
          <p:cNvPr id="17" name="Freeform 9">
            <a:extLst>
              <a:ext uri="{FF2B5EF4-FFF2-40B4-BE49-F238E27FC236}">
                <a16:creationId xmlns:a16="http://schemas.microsoft.com/office/drawing/2014/main" id="{830E0AAA-6634-A176-8BF1-AE16477C7413}"/>
              </a:ext>
            </a:extLst>
          </p:cNvPr>
          <p:cNvSpPr/>
          <p:nvPr>
            <p:custDataLst>
              <p:tags r:id="rId12"/>
            </p:custDataLst>
          </p:nvPr>
        </p:nvSpPr>
        <p:spPr>
          <a:xfrm>
            <a:off x="10233356" y="5995998"/>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CA" sz="1200">
              <a:latin typeface="Calibri" panose="020F0502020204030204" pitchFamily="34" charset="0"/>
            </a:endParaRPr>
          </a:p>
        </p:txBody>
      </p:sp>
      <p:pic>
        <p:nvPicPr>
          <p:cNvPr id="19" name="Image 18">
            <a:extLst>
              <a:ext uri="{FF2B5EF4-FFF2-40B4-BE49-F238E27FC236}">
                <a16:creationId xmlns:a16="http://schemas.microsoft.com/office/drawing/2014/main" id="{B52C2EF6-29B3-63AB-9257-C98FAB14B048}"/>
              </a:ext>
            </a:extLst>
          </p:cNvPr>
          <p:cNvPicPr>
            <a:picLocks noChangeAspect="1"/>
          </p:cNvPicPr>
          <p:nvPr/>
        </p:nvPicPr>
        <p:blipFill>
          <a:blip r:embed="rId21"/>
          <a:stretch>
            <a:fillRect/>
          </a:stretch>
        </p:blipFill>
        <p:spPr>
          <a:xfrm>
            <a:off x="659083" y="617270"/>
            <a:ext cx="576662" cy="566456"/>
          </a:xfrm>
          <a:prstGeom prst="rect">
            <a:avLst/>
          </a:prstGeom>
        </p:spPr>
      </p:pic>
    </p:spTree>
    <p:extLst>
      <p:ext uri="{BB962C8B-B14F-4D97-AF65-F5344CB8AC3E}">
        <p14:creationId xmlns:p14="http://schemas.microsoft.com/office/powerpoint/2010/main" val="195519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93220-ED8F-005C-AE8B-58430D0554D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7991806-ABE1-7BCD-9D89-279A414AE90D}"/>
              </a:ext>
            </a:extLst>
          </p:cNvPr>
          <p:cNvSpPr/>
          <p:nvPr>
            <p:custDataLst>
              <p:tags r:id="rId1"/>
            </p:custDataLst>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alphaModFix amt="10999"/>
            </a:blip>
            <a:stretch>
              <a:fillRect t="-38185" b="-38185"/>
            </a:stretch>
          </a:blipFill>
        </p:spPr>
        <p:txBody>
          <a:bodyPr/>
          <a:lstStyle/>
          <a:p>
            <a:endParaRPr lang="fr-CA" sz="1200">
              <a:latin typeface="Calibri" panose="020F0502020204030204" pitchFamily="34" charset="0"/>
            </a:endParaRPr>
          </a:p>
        </p:txBody>
      </p:sp>
      <p:sp>
        <p:nvSpPr>
          <p:cNvPr id="3" name="ZoneTexte 2">
            <a:extLst>
              <a:ext uri="{FF2B5EF4-FFF2-40B4-BE49-F238E27FC236}">
                <a16:creationId xmlns:a16="http://schemas.microsoft.com/office/drawing/2014/main" id="{36F77CBB-70B1-DC8E-6C6D-7EF672AB621B}"/>
              </a:ext>
            </a:extLst>
          </p:cNvPr>
          <p:cNvSpPr txBox="1"/>
          <p:nvPr>
            <p:custDataLst>
              <p:tags r:id="rId2"/>
            </p:custDataLst>
          </p:nvPr>
        </p:nvSpPr>
        <p:spPr>
          <a:xfrm>
            <a:off x="1213974" y="346204"/>
            <a:ext cx="6494866" cy="1426096"/>
          </a:xfrm>
          <a:prstGeom prst="rect">
            <a:avLst/>
          </a:prstGeom>
          <a:noFill/>
        </p:spPr>
        <p:txBody>
          <a:bodyPr wrap="square" rtlCol="0">
            <a:spAutoFit/>
          </a:bodyPr>
          <a:lstStyle/>
          <a:p>
            <a:r>
              <a:rPr lang="fr-CA" sz="5867" b="1">
                <a:solidFill>
                  <a:srgbClr val="0038FF"/>
                </a:solidFill>
                <a:latin typeface="Calibri" panose="020F0502020204030204" pitchFamily="34" charset="0"/>
                <a:ea typeface="Calibri" panose="020F0502020204030204" pitchFamily="34" charset="0"/>
                <a:cs typeface="Calibri" panose="020F0502020204030204" pitchFamily="34" charset="0"/>
              </a:rPr>
              <a:t>Pareil, pas pareil!</a:t>
            </a:r>
          </a:p>
          <a:p>
            <a:r>
              <a:rPr lang="fr-CA" sz="2800" b="1">
                <a:solidFill>
                  <a:srgbClr val="002060"/>
                </a:solidFill>
                <a:latin typeface="Calibri" panose="020F0502020204030204" pitchFamily="34" charset="0"/>
                <a:ea typeface="Calibri" panose="020F0502020204030204" pitchFamily="34" charset="0"/>
                <a:cs typeface="Calibri" panose="020F0502020204030204" pitchFamily="34" charset="0"/>
              </a:rPr>
              <a:t>Mise en situation 4</a:t>
            </a:r>
            <a:endParaRPr lang="fr-CA" sz="280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4">
            <a:extLst>
              <a:ext uri="{FF2B5EF4-FFF2-40B4-BE49-F238E27FC236}">
                <a16:creationId xmlns:a16="http://schemas.microsoft.com/office/drawing/2014/main" id="{7F568656-0139-1831-9385-BC46B73DC44C}"/>
              </a:ext>
            </a:extLst>
          </p:cNvPr>
          <p:cNvSpPr/>
          <p:nvPr>
            <p:custDataLst>
              <p:tags r:id="rId3"/>
            </p:custDataLst>
          </p:nvPr>
        </p:nvSpPr>
        <p:spPr>
          <a:xfrm>
            <a:off x="1336523" y="1916509"/>
            <a:ext cx="9098950" cy="3588745"/>
          </a:xfrm>
          <a:custGeom>
            <a:avLst/>
            <a:gdLst/>
            <a:ahLst/>
            <a:cxnLst/>
            <a:rect l="l" t="t" r="r" b="b"/>
            <a:pathLst>
              <a:path w="14004785" h="5206116">
                <a:moveTo>
                  <a:pt x="0" y="0"/>
                </a:moveTo>
                <a:lnTo>
                  <a:pt x="14004785" y="0"/>
                </a:lnTo>
                <a:lnTo>
                  <a:pt x="14004785" y="5206116"/>
                </a:lnTo>
                <a:lnTo>
                  <a:pt x="0" y="5206116"/>
                </a:lnTo>
                <a:lnTo>
                  <a:pt x="0" y="0"/>
                </a:lnTo>
                <a:close/>
              </a:path>
            </a:pathLst>
          </a:custGeom>
          <a:blipFill>
            <a:blip r:embed="rId15">
              <a:extLst>
                <a:ext uri="{96DAC541-7B7A-43D3-8B79-37D633B846F1}">
                  <asvg:svgBlip xmlns:asvg="http://schemas.microsoft.com/office/drawing/2016/SVG/main" r:embed="rId16"/>
                </a:ext>
              </a:extLst>
            </a:blip>
            <a:stretch>
              <a:fillRect r="-11724"/>
            </a:stretch>
          </a:blipFill>
        </p:spPr>
        <p:txBody>
          <a:bodyPr/>
          <a:lstStyle/>
          <a:p>
            <a:endParaRPr lang="fr-CA">
              <a:latin typeface="Calibri" panose="020F0502020204030204" pitchFamily="34" charset="0"/>
            </a:endParaRPr>
          </a:p>
        </p:txBody>
      </p:sp>
      <p:grpSp>
        <p:nvGrpSpPr>
          <p:cNvPr id="5" name="Group 5">
            <a:extLst>
              <a:ext uri="{FF2B5EF4-FFF2-40B4-BE49-F238E27FC236}">
                <a16:creationId xmlns:a16="http://schemas.microsoft.com/office/drawing/2014/main" id="{20C2D703-1693-9A33-EC44-D7A3C525C47A}"/>
              </a:ext>
            </a:extLst>
          </p:cNvPr>
          <p:cNvGrpSpPr/>
          <p:nvPr>
            <p:custDataLst>
              <p:tags r:id="rId4"/>
            </p:custDataLst>
          </p:nvPr>
        </p:nvGrpSpPr>
        <p:grpSpPr>
          <a:xfrm rot="16200000">
            <a:off x="9489368" y="3495008"/>
            <a:ext cx="1892210" cy="431745"/>
            <a:chOff x="0" y="0"/>
            <a:chExt cx="1816195" cy="359995"/>
          </a:xfrm>
        </p:grpSpPr>
        <p:sp>
          <p:nvSpPr>
            <p:cNvPr id="6" name="Freeform 6">
              <a:extLst>
                <a:ext uri="{FF2B5EF4-FFF2-40B4-BE49-F238E27FC236}">
                  <a16:creationId xmlns:a16="http://schemas.microsoft.com/office/drawing/2014/main" id="{EA9CC7F7-FB9A-9F82-374F-EB0814B03888}"/>
                </a:ext>
              </a:extLst>
            </p:cNvPr>
            <p:cNvSpPr/>
            <p:nvPr/>
          </p:nvSpPr>
          <p:spPr>
            <a:xfrm>
              <a:off x="0" y="0"/>
              <a:ext cx="1816195" cy="359995"/>
            </a:xfrm>
            <a:custGeom>
              <a:avLst/>
              <a:gdLst/>
              <a:ahLst/>
              <a:cxnLst/>
              <a:rect l="l" t="t" r="r" b="b"/>
              <a:pathLst>
                <a:path w="1816195" h="359995">
                  <a:moveTo>
                    <a:pt x="0" y="0"/>
                  </a:moveTo>
                  <a:lnTo>
                    <a:pt x="1816195" y="0"/>
                  </a:lnTo>
                  <a:lnTo>
                    <a:pt x="1816195" y="359995"/>
                  </a:lnTo>
                  <a:lnTo>
                    <a:pt x="0" y="359995"/>
                  </a:lnTo>
                  <a:close/>
                </a:path>
              </a:pathLst>
            </a:custGeom>
            <a:solidFill>
              <a:srgbClr val="9BADFF"/>
            </a:solidFill>
          </p:spPr>
          <p:txBody>
            <a:bodyPr/>
            <a:lstStyle/>
            <a:p>
              <a:endParaRPr lang="fr-CA">
                <a:latin typeface="Calibri" panose="020F0502020204030204" pitchFamily="34" charset="0"/>
              </a:endParaRPr>
            </a:p>
          </p:txBody>
        </p:sp>
        <p:sp>
          <p:nvSpPr>
            <p:cNvPr id="7" name="TextBox 7">
              <a:extLst>
                <a:ext uri="{FF2B5EF4-FFF2-40B4-BE49-F238E27FC236}">
                  <a16:creationId xmlns:a16="http://schemas.microsoft.com/office/drawing/2014/main" id="{5B9229E6-AA49-AEC7-DA6C-765142B2B736}"/>
                </a:ext>
              </a:extLst>
            </p:cNvPr>
            <p:cNvSpPr txBox="1"/>
            <p:nvPr/>
          </p:nvSpPr>
          <p:spPr>
            <a:xfrm>
              <a:off x="0" y="-76200"/>
              <a:ext cx="1816195" cy="436195"/>
            </a:xfrm>
            <a:prstGeom prst="rect">
              <a:avLst/>
            </a:prstGeom>
          </p:spPr>
          <p:txBody>
            <a:bodyPr lIns="50800" tIns="50800" rIns="50800" bIns="50800" rtlCol="0" anchor="ctr"/>
            <a:lstStyle/>
            <a:p>
              <a:pPr algn="ctr">
                <a:lnSpc>
                  <a:spcPts val="3502"/>
                </a:lnSpc>
              </a:pPr>
              <a:endParaRPr>
                <a:latin typeface="Calibri" panose="020F0502020204030204" pitchFamily="34" charset="0"/>
              </a:endParaRPr>
            </a:p>
          </p:txBody>
        </p:sp>
      </p:grpSp>
      <p:sp>
        <p:nvSpPr>
          <p:cNvPr id="8" name="ZoneTexte 7">
            <a:extLst>
              <a:ext uri="{FF2B5EF4-FFF2-40B4-BE49-F238E27FC236}">
                <a16:creationId xmlns:a16="http://schemas.microsoft.com/office/drawing/2014/main" id="{033937EF-647C-5F16-4A7A-552E7F85D073}"/>
              </a:ext>
            </a:extLst>
          </p:cNvPr>
          <p:cNvSpPr txBox="1"/>
          <p:nvPr>
            <p:custDataLst>
              <p:tags r:id="rId5"/>
            </p:custDataLst>
          </p:nvPr>
        </p:nvSpPr>
        <p:spPr>
          <a:xfrm>
            <a:off x="2279908" y="2414896"/>
            <a:ext cx="7663086" cy="2215991"/>
          </a:xfrm>
          <a:prstGeom prst="rect">
            <a:avLst/>
          </a:prstGeom>
          <a:noFill/>
        </p:spPr>
        <p:txBody>
          <a:bodyPr wrap="square" rtlCol="0">
            <a:spAutoFit/>
          </a:bodyPr>
          <a:lstStyle/>
          <a:p>
            <a:pPr algn="ctr"/>
            <a:endParaRPr lang="fr-CA" sz="1800" b="1">
              <a:solidFill>
                <a:schemeClr val="bg1"/>
              </a:solidFill>
              <a:latin typeface="Raleway" panose="020B0003030101060003" pitchFamily="34" charset="0"/>
            </a:endParaRPr>
          </a:p>
          <a:p>
            <a:pPr algn="just"/>
            <a:r>
              <a:rPr lang="fr-CA" sz="2400" b="1">
                <a:solidFill>
                  <a:srgbClr val="044F80"/>
                </a:solidFill>
                <a:latin typeface="Calibri" panose="020F0502020204030204" pitchFamily="34" charset="0"/>
                <a:ea typeface="Calibri" panose="020F0502020204030204" pitchFamily="34" charset="0"/>
                <a:cs typeface="Calibri" panose="020F0502020204030204" pitchFamily="34" charset="0"/>
              </a:rPr>
              <a:t>Aujourd’hui en classe, vous recevez vos notes d’examen en mathématiques. Tu as beaucoup étudié pour cet examen et tu as reçu une note de 73 %. La moyenne de la classe est de 85 %. Comment te sens-tu? Comment est ta confiance en toi?</a:t>
            </a:r>
          </a:p>
        </p:txBody>
      </p:sp>
      <p:grpSp>
        <p:nvGrpSpPr>
          <p:cNvPr id="9" name="Group 5">
            <a:extLst>
              <a:ext uri="{FF2B5EF4-FFF2-40B4-BE49-F238E27FC236}">
                <a16:creationId xmlns:a16="http://schemas.microsoft.com/office/drawing/2014/main" id="{7C54C4C0-6DB6-A424-DE25-DDC886F45ADB}"/>
              </a:ext>
            </a:extLst>
          </p:cNvPr>
          <p:cNvGrpSpPr/>
          <p:nvPr>
            <p:custDataLst>
              <p:tags r:id="rId6"/>
            </p:custDataLst>
          </p:nvPr>
        </p:nvGrpSpPr>
        <p:grpSpPr>
          <a:xfrm>
            <a:off x="6114856" y="1352746"/>
            <a:ext cx="4032213" cy="771117"/>
            <a:chOff x="0" y="0"/>
            <a:chExt cx="1816195" cy="359995"/>
          </a:xfrm>
        </p:grpSpPr>
        <p:sp>
          <p:nvSpPr>
            <p:cNvPr id="10" name="Freeform 6">
              <a:extLst>
                <a:ext uri="{FF2B5EF4-FFF2-40B4-BE49-F238E27FC236}">
                  <a16:creationId xmlns:a16="http://schemas.microsoft.com/office/drawing/2014/main" id="{CD121E49-5F7F-8D8D-002D-7386EA285718}"/>
                </a:ext>
              </a:extLst>
            </p:cNvPr>
            <p:cNvSpPr/>
            <p:nvPr/>
          </p:nvSpPr>
          <p:spPr>
            <a:xfrm>
              <a:off x="0" y="0"/>
              <a:ext cx="1816195" cy="359995"/>
            </a:xfrm>
            <a:custGeom>
              <a:avLst/>
              <a:gdLst/>
              <a:ahLst/>
              <a:cxnLst/>
              <a:rect l="l" t="t" r="r" b="b"/>
              <a:pathLst>
                <a:path w="1816195" h="359995">
                  <a:moveTo>
                    <a:pt x="0" y="0"/>
                  </a:moveTo>
                  <a:lnTo>
                    <a:pt x="1816195" y="0"/>
                  </a:lnTo>
                  <a:lnTo>
                    <a:pt x="1816195" y="359995"/>
                  </a:lnTo>
                  <a:lnTo>
                    <a:pt x="0" y="359995"/>
                  </a:lnTo>
                  <a:close/>
                </a:path>
              </a:pathLst>
            </a:custGeom>
            <a:solidFill>
              <a:srgbClr val="9BADFF"/>
            </a:solidFill>
          </p:spPr>
          <p:txBody>
            <a:bodyPr/>
            <a:lstStyle/>
            <a:p>
              <a:endParaRPr lang="fr-CA">
                <a:latin typeface="Calibri" panose="020F0502020204030204" pitchFamily="34" charset="0"/>
              </a:endParaRPr>
            </a:p>
          </p:txBody>
        </p:sp>
        <p:sp>
          <p:nvSpPr>
            <p:cNvPr id="11" name="TextBox 7">
              <a:extLst>
                <a:ext uri="{FF2B5EF4-FFF2-40B4-BE49-F238E27FC236}">
                  <a16:creationId xmlns:a16="http://schemas.microsoft.com/office/drawing/2014/main" id="{37E95C83-2FD0-F14B-1119-E3013DACD3D6}"/>
                </a:ext>
              </a:extLst>
            </p:cNvPr>
            <p:cNvSpPr txBox="1"/>
            <p:nvPr/>
          </p:nvSpPr>
          <p:spPr>
            <a:xfrm>
              <a:off x="0" y="-76200"/>
              <a:ext cx="1816195" cy="436195"/>
            </a:xfrm>
            <a:prstGeom prst="rect">
              <a:avLst/>
            </a:prstGeom>
          </p:spPr>
          <p:txBody>
            <a:bodyPr lIns="50800" tIns="50800" rIns="50800" bIns="50800" rtlCol="0" anchor="ctr"/>
            <a:lstStyle/>
            <a:p>
              <a:pPr algn="ctr">
                <a:lnSpc>
                  <a:spcPts val="3502"/>
                </a:lnSpc>
              </a:pPr>
              <a:endParaRPr>
                <a:latin typeface="Calibri" panose="020F0502020204030204" pitchFamily="34" charset="0"/>
              </a:endParaRPr>
            </a:p>
          </p:txBody>
        </p:sp>
      </p:grpSp>
      <p:sp>
        <p:nvSpPr>
          <p:cNvPr id="12" name="ZoneTexte 11">
            <a:extLst>
              <a:ext uri="{FF2B5EF4-FFF2-40B4-BE49-F238E27FC236}">
                <a16:creationId xmlns:a16="http://schemas.microsoft.com/office/drawing/2014/main" id="{F838D2A4-50D0-2E34-EE1B-3D600781E61A}"/>
              </a:ext>
            </a:extLst>
          </p:cNvPr>
          <p:cNvSpPr txBox="1"/>
          <p:nvPr>
            <p:custDataLst>
              <p:tags r:id="rId7"/>
            </p:custDataLst>
          </p:nvPr>
        </p:nvSpPr>
        <p:spPr>
          <a:xfrm>
            <a:off x="6331626" y="1501673"/>
            <a:ext cx="4839165" cy="461665"/>
          </a:xfrm>
          <a:prstGeom prst="rect">
            <a:avLst/>
          </a:prstGeom>
          <a:noFill/>
        </p:spPr>
        <p:txBody>
          <a:bodyPr wrap="square" rtlCol="0">
            <a:spAutoFit/>
          </a:bodyPr>
          <a:lstStyle/>
          <a:p>
            <a:r>
              <a:rPr lang="fr-CA" sz="2400" b="1">
                <a:solidFill>
                  <a:schemeClr val="bg1"/>
                </a:solidFill>
                <a:latin typeface="Calibri" panose="020F0502020204030204" pitchFamily="34" charset="0"/>
                <a:ea typeface="Calibri" panose="020F0502020204030204" pitchFamily="34" charset="0"/>
                <a:cs typeface="Calibri" panose="020F0502020204030204" pitchFamily="34" charset="0"/>
              </a:rPr>
              <a:t>GARDE LES YEUX OUVERTS</a:t>
            </a:r>
          </a:p>
        </p:txBody>
      </p:sp>
      <p:sp>
        <p:nvSpPr>
          <p:cNvPr id="14" name="Freeform 5">
            <a:extLst>
              <a:ext uri="{FF2B5EF4-FFF2-40B4-BE49-F238E27FC236}">
                <a16:creationId xmlns:a16="http://schemas.microsoft.com/office/drawing/2014/main" id="{7A36778B-EAE3-FB86-F765-F0A1C26DB516}"/>
              </a:ext>
            </a:extLst>
          </p:cNvPr>
          <p:cNvSpPr/>
          <p:nvPr>
            <p:custDataLst>
              <p:tags r:id="rId8"/>
            </p:custDataLst>
          </p:nvPr>
        </p:nvSpPr>
        <p:spPr>
          <a:xfrm rot="21404279">
            <a:off x="6592317" y="5014382"/>
            <a:ext cx="4237256" cy="1031156"/>
          </a:xfrm>
          <a:custGeom>
            <a:avLst/>
            <a:gdLst>
              <a:gd name="connsiteX0" fmla="*/ 0 w 4237256"/>
              <a:gd name="connsiteY0" fmla="*/ 0 h 1031156"/>
              <a:gd name="connsiteX1" fmla="*/ 402539 w 4237256"/>
              <a:gd name="connsiteY1" fmla="*/ 0 h 1031156"/>
              <a:gd name="connsiteX2" fmla="*/ 932196 w 4237256"/>
              <a:gd name="connsiteY2" fmla="*/ 0 h 1031156"/>
              <a:gd name="connsiteX3" fmla="*/ 1334736 w 4237256"/>
              <a:gd name="connsiteY3" fmla="*/ 0 h 1031156"/>
              <a:gd name="connsiteX4" fmla="*/ 1864393 w 4237256"/>
              <a:gd name="connsiteY4" fmla="*/ 0 h 1031156"/>
              <a:gd name="connsiteX5" fmla="*/ 2309305 w 4237256"/>
              <a:gd name="connsiteY5" fmla="*/ 0 h 1031156"/>
              <a:gd name="connsiteX6" fmla="*/ 2881334 w 4237256"/>
              <a:gd name="connsiteY6" fmla="*/ 0 h 1031156"/>
              <a:gd name="connsiteX7" fmla="*/ 3410991 w 4237256"/>
              <a:gd name="connsiteY7" fmla="*/ 0 h 1031156"/>
              <a:gd name="connsiteX8" fmla="*/ 4237256 w 4237256"/>
              <a:gd name="connsiteY8" fmla="*/ 0 h 1031156"/>
              <a:gd name="connsiteX9" fmla="*/ 4237256 w 4237256"/>
              <a:gd name="connsiteY9" fmla="*/ 515578 h 1031156"/>
              <a:gd name="connsiteX10" fmla="*/ 4237256 w 4237256"/>
              <a:gd name="connsiteY10" fmla="*/ 1031155 h 1031156"/>
              <a:gd name="connsiteX11" fmla="*/ 3749972 w 4237256"/>
              <a:gd name="connsiteY11" fmla="*/ 1031155 h 1031156"/>
              <a:gd name="connsiteX12" fmla="*/ 3177942 w 4237256"/>
              <a:gd name="connsiteY12" fmla="*/ 1031155 h 1031156"/>
              <a:gd name="connsiteX13" fmla="*/ 2563540 w 4237256"/>
              <a:gd name="connsiteY13" fmla="*/ 1031155 h 1031156"/>
              <a:gd name="connsiteX14" fmla="*/ 2161001 w 4237256"/>
              <a:gd name="connsiteY14" fmla="*/ 1031155 h 1031156"/>
              <a:gd name="connsiteX15" fmla="*/ 1631344 w 4237256"/>
              <a:gd name="connsiteY15" fmla="*/ 1031155 h 1031156"/>
              <a:gd name="connsiteX16" fmla="*/ 1016941 w 4237256"/>
              <a:gd name="connsiteY16" fmla="*/ 1031155 h 1031156"/>
              <a:gd name="connsiteX17" fmla="*/ 529657 w 4237256"/>
              <a:gd name="connsiteY17" fmla="*/ 1031155 h 1031156"/>
              <a:gd name="connsiteX18" fmla="*/ 0 w 4237256"/>
              <a:gd name="connsiteY18" fmla="*/ 1031155 h 1031156"/>
              <a:gd name="connsiteX19" fmla="*/ 0 w 4237256"/>
              <a:gd name="connsiteY19" fmla="*/ 505266 h 1031156"/>
              <a:gd name="connsiteX20" fmla="*/ 0 w 4237256"/>
              <a:gd name="connsiteY20" fmla="*/ 0 h 103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37256" h="1031156" fill="none" extrusionOk="0">
                <a:moveTo>
                  <a:pt x="0" y="0"/>
                </a:moveTo>
                <a:cubicBezTo>
                  <a:pt x="172266" y="-34167"/>
                  <a:pt x="233644" y="20986"/>
                  <a:pt x="402539" y="0"/>
                </a:cubicBezTo>
                <a:cubicBezTo>
                  <a:pt x="571434" y="-20986"/>
                  <a:pt x="713035" y="25558"/>
                  <a:pt x="932196" y="0"/>
                </a:cubicBezTo>
                <a:cubicBezTo>
                  <a:pt x="1151357" y="-25558"/>
                  <a:pt x="1175463" y="12572"/>
                  <a:pt x="1334736" y="0"/>
                </a:cubicBezTo>
                <a:cubicBezTo>
                  <a:pt x="1494009" y="-12572"/>
                  <a:pt x="1654993" y="59557"/>
                  <a:pt x="1864393" y="0"/>
                </a:cubicBezTo>
                <a:cubicBezTo>
                  <a:pt x="2073793" y="-59557"/>
                  <a:pt x="2188729" y="45271"/>
                  <a:pt x="2309305" y="0"/>
                </a:cubicBezTo>
                <a:cubicBezTo>
                  <a:pt x="2429881" y="-45271"/>
                  <a:pt x="2681379" y="64586"/>
                  <a:pt x="2881334" y="0"/>
                </a:cubicBezTo>
                <a:cubicBezTo>
                  <a:pt x="3081289" y="-64586"/>
                  <a:pt x="3271489" y="49625"/>
                  <a:pt x="3410991" y="0"/>
                </a:cubicBezTo>
                <a:cubicBezTo>
                  <a:pt x="3550493" y="-49625"/>
                  <a:pt x="3954024" y="96957"/>
                  <a:pt x="4237256" y="0"/>
                </a:cubicBezTo>
                <a:cubicBezTo>
                  <a:pt x="4254865" y="111909"/>
                  <a:pt x="4221084" y="312945"/>
                  <a:pt x="4237256" y="515578"/>
                </a:cubicBezTo>
                <a:cubicBezTo>
                  <a:pt x="4253428" y="718211"/>
                  <a:pt x="4212517" y="834361"/>
                  <a:pt x="4237256" y="1031155"/>
                </a:cubicBezTo>
                <a:cubicBezTo>
                  <a:pt x="4136889" y="1052015"/>
                  <a:pt x="3937676" y="982614"/>
                  <a:pt x="3749972" y="1031155"/>
                </a:cubicBezTo>
                <a:cubicBezTo>
                  <a:pt x="3562268" y="1079696"/>
                  <a:pt x="3389592" y="1028252"/>
                  <a:pt x="3177942" y="1031155"/>
                </a:cubicBezTo>
                <a:cubicBezTo>
                  <a:pt x="2966292" y="1034058"/>
                  <a:pt x="2827253" y="1029891"/>
                  <a:pt x="2563540" y="1031155"/>
                </a:cubicBezTo>
                <a:cubicBezTo>
                  <a:pt x="2299827" y="1032419"/>
                  <a:pt x="2267692" y="1003197"/>
                  <a:pt x="2161001" y="1031155"/>
                </a:cubicBezTo>
                <a:cubicBezTo>
                  <a:pt x="2054310" y="1059113"/>
                  <a:pt x="1880231" y="980558"/>
                  <a:pt x="1631344" y="1031155"/>
                </a:cubicBezTo>
                <a:cubicBezTo>
                  <a:pt x="1382457" y="1081752"/>
                  <a:pt x="1295901" y="1022757"/>
                  <a:pt x="1016941" y="1031155"/>
                </a:cubicBezTo>
                <a:cubicBezTo>
                  <a:pt x="737981" y="1039553"/>
                  <a:pt x="661315" y="990202"/>
                  <a:pt x="529657" y="1031155"/>
                </a:cubicBezTo>
                <a:cubicBezTo>
                  <a:pt x="397999" y="1072108"/>
                  <a:pt x="199269" y="973063"/>
                  <a:pt x="0" y="1031155"/>
                </a:cubicBezTo>
                <a:cubicBezTo>
                  <a:pt x="-43604" y="805913"/>
                  <a:pt x="11034" y="721263"/>
                  <a:pt x="0" y="505266"/>
                </a:cubicBezTo>
                <a:cubicBezTo>
                  <a:pt x="-11034" y="289269"/>
                  <a:pt x="48199" y="229153"/>
                  <a:pt x="0" y="0"/>
                </a:cubicBezTo>
                <a:close/>
              </a:path>
              <a:path w="4237256" h="1031156" stroke="0" extrusionOk="0">
                <a:moveTo>
                  <a:pt x="0" y="0"/>
                </a:moveTo>
                <a:cubicBezTo>
                  <a:pt x="220605" y="-8761"/>
                  <a:pt x="275149" y="12588"/>
                  <a:pt x="444912" y="0"/>
                </a:cubicBezTo>
                <a:cubicBezTo>
                  <a:pt x="614675" y="-12588"/>
                  <a:pt x="818258" y="71600"/>
                  <a:pt x="1059314" y="0"/>
                </a:cubicBezTo>
                <a:cubicBezTo>
                  <a:pt x="1300370" y="-71600"/>
                  <a:pt x="1424688" y="31335"/>
                  <a:pt x="1673716" y="0"/>
                </a:cubicBezTo>
                <a:cubicBezTo>
                  <a:pt x="1922744" y="-31335"/>
                  <a:pt x="2024585" y="44869"/>
                  <a:pt x="2118628" y="0"/>
                </a:cubicBezTo>
                <a:cubicBezTo>
                  <a:pt x="2212671" y="-44869"/>
                  <a:pt x="2442221" y="59380"/>
                  <a:pt x="2690658" y="0"/>
                </a:cubicBezTo>
                <a:cubicBezTo>
                  <a:pt x="2939095" y="-59380"/>
                  <a:pt x="2969413" y="23737"/>
                  <a:pt x="3093197" y="0"/>
                </a:cubicBezTo>
                <a:cubicBezTo>
                  <a:pt x="3216981" y="-23737"/>
                  <a:pt x="3530039" y="8223"/>
                  <a:pt x="3707599" y="0"/>
                </a:cubicBezTo>
                <a:cubicBezTo>
                  <a:pt x="3885159" y="-8223"/>
                  <a:pt x="3989086" y="43373"/>
                  <a:pt x="4237256" y="0"/>
                </a:cubicBezTo>
                <a:cubicBezTo>
                  <a:pt x="4247700" y="113985"/>
                  <a:pt x="4181113" y="308647"/>
                  <a:pt x="4237256" y="494954"/>
                </a:cubicBezTo>
                <a:cubicBezTo>
                  <a:pt x="4293399" y="681261"/>
                  <a:pt x="4198193" y="883964"/>
                  <a:pt x="4237256" y="1031155"/>
                </a:cubicBezTo>
                <a:cubicBezTo>
                  <a:pt x="4095738" y="1048059"/>
                  <a:pt x="3931418" y="981272"/>
                  <a:pt x="3792344" y="1031155"/>
                </a:cubicBezTo>
                <a:cubicBezTo>
                  <a:pt x="3653270" y="1081038"/>
                  <a:pt x="3301086" y="1029063"/>
                  <a:pt x="3177942" y="1031155"/>
                </a:cubicBezTo>
                <a:cubicBezTo>
                  <a:pt x="3054798" y="1033247"/>
                  <a:pt x="2928221" y="1027648"/>
                  <a:pt x="2690658" y="1031155"/>
                </a:cubicBezTo>
                <a:cubicBezTo>
                  <a:pt x="2453095" y="1034662"/>
                  <a:pt x="2279843" y="991043"/>
                  <a:pt x="2118628" y="1031155"/>
                </a:cubicBezTo>
                <a:cubicBezTo>
                  <a:pt x="1957413" y="1071267"/>
                  <a:pt x="1641864" y="980912"/>
                  <a:pt x="1504226" y="1031155"/>
                </a:cubicBezTo>
                <a:cubicBezTo>
                  <a:pt x="1366588" y="1081398"/>
                  <a:pt x="1174532" y="1005853"/>
                  <a:pt x="932196" y="1031155"/>
                </a:cubicBezTo>
                <a:cubicBezTo>
                  <a:pt x="689860" y="1056457"/>
                  <a:pt x="343608" y="1025647"/>
                  <a:pt x="0" y="1031155"/>
                </a:cubicBezTo>
                <a:cubicBezTo>
                  <a:pt x="-23077" y="796561"/>
                  <a:pt x="10596" y="671095"/>
                  <a:pt x="0" y="515578"/>
                </a:cubicBezTo>
                <a:cubicBezTo>
                  <a:pt x="-10596" y="360061"/>
                  <a:pt x="6144" y="176780"/>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1964008292">
                  <a:custGeom>
                    <a:avLst/>
                    <a:gdLst/>
                    <a:ahLst/>
                    <a:cxnLst/>
                    <a:rect l="l" t="t" r="r" b="b"/>
                    <a:pathLst>
                      <a:path w="2149108" h="495463">
                        <a:moveTo>
                          <a:pt x="0" y="0"/>
                        </a:moveTo>
                        <a:lnTo>
                          <a:pt x="2149108" y="0"/>
                        </a:lnTo>
                        <a:lnTo>
                          <a:pt x="2149108" y="495463"/>
                        </a:lnTo>
                        <a:lnTo>
                          <a:pt x="0" y="495463"/>
                        </a:lnTo>
                        <a:close/>
                      </a:path>
                    </a:pathLst>
                  </a:custGeom>
                  <ask:type>
                    <ask:lineSketchScribble/>
                  </ask:type>
                </ask:lineSketchStyleProps>
              </a:ext>
            </a:extLst>
          </a:ln>
        </p:spPr>
        <p:txBody>
          <a:bodyPr/>
          <a:lstStyle/>
          <a:p>
            <a:endParaRPr lang="fr-CA" sz="1200">
              <a:latin typeface="Calibri" panose="020F0502020204030204" pitchFamily="34" charset="0"/>
            </a:endParaRPr>
          </a:p>
        </p:txBody>
      </p:sp>
      <p:sp>
        <p:nvSpPr>
          <p:cNvPr id="15" name="Freeform 19">
            <a:extLst>
              <a:ext uri="{FF2B5EF4-FFF2-40B4-BE49-F238E27FC236}">
                <a16:creationId xmlns:a16="http://schemas.microsoft.com/office/drawing/2014/main" id="{60454646-C43E-BC9A-F449-F3DD43C0CAFE}"/>
              </a:ext>
            </a:extLst>
          </p:cNvPr>
          <p:cNvSpPr/>
          <p:nvPr>
            <p:custDataLst>
              <p:tags r:id="rId9"/>
            </p:custDataLst>
          </p:nvPr>
        </p:nvSpPr>
        <p:spPr>
          <a:xfrm rot="21441141">
            <a:off x="10475967" y="4710363"/>
            <a:ext cx="540994" cy="540994"/>
          </a:xfrm>
          <a:custGeom>
            <a:avLst/>
            <a:gdLst/>
            <a:ahLst/>
            <a:cxnLst/>
            <a:rect l="l" t="t" r="r" b="b"/>
            <a:pathLst>
              <a:path w="1168376" h="1168376">
                <a:moveTo>
                  <a:pt x="0" y="0"/>
                </a:moveTo>
                <a:lnTo>
                  <a:pt x="1168375" y="0"/>
                </a:lnTo>
                <a:lnTo>
                  <a:pt x="1168375" y="1168376"/>
                </a:lnTo>
                <a:lnTo>
                  <a:pt x="0" y="116837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CA" sz="1200">
              <a:latin typeface="Calibri" panose="020F0502020204030204" pitchFamily="34" charset="0"/>
            </a:endParaRPr>
          </a:p>
        </p:txBody>
      </p:sp>
      <p:sp>
        <p:nvSpPr>
          <p:cNvPr id="16" name="ZoneTexte 15">
            <a:extLst>
              <a:ext uri="{FF2B5EF4-FFF2-40B4-BE49-F238E27FC236}">
                <a16:creationId xmlns:a16="http://schemas.microsoft.com/office/drawing/2014/main" id="{FADFC4A6-1862-CC3E-666E-15BC7FA53D6C}"/>
              </a:ext>
            </a:extLst>
          </p:cNvPr>
          <p:cNvSpPr txBox="1"/>
          <p:nvPr>
            <p:custDataLst>
              <p:tags r:id="rId10"/>
            </p:custDataLst>
          </p:nvPr>
        </p:nvSpPr>
        <p:spPr>
          <a:xfrm rot="21390848">
            <a:off x="7172189" y="5195558"/>
            <a:ext cx="3202775" cy="584775"/>
          </a:xfrm>
          <a:prstGeom prst="rect">
            <a:avLst/>
          </a:prstGeom>
          <a:noFill/>
        </p:spPr>
        <p:txBody>
          <a:bodyPr wrap="square" rtlCol="0">
            <a:spAutoFit/>
          </a:bodyPr>
          <a:lstStyle/>
          <a:p>
            <a:pPr algn="ctr"/>
            <a:r>
              <a:rPr lang="fr-CA" sz="3200" b="1" dirty="0">
                <a:solidFill>
                  <a:srgbClr val="0038FF"/>
                </a:solidFill>
                <a:latin typeface="Calibri" panose="020F0502020204030204" pitchFamily="34" charset="0"/>
                <a:ea typeface="Calibri" panose="020F0502020204030204" pitchFamily="34" charset="0"/>
                <a:cs typeface="Calibri" panose="020F0502020204030204" pitchFamily="34" charset="0"/>
              </a:rPr>
              <a:t>Ajuste ton ballon.</a:t>
            </a:r>
          </a:p>
        </p:txBody>
      </p:sp>
      <p:sp>
        <p:nvSpPr>
          <p:cNvPr id="13" name="Slide Number Placeholder 2">
            <a:extLst>
              <a:ext uri="{FF2B5EF4-FFF2-40B4-BE49-F238E27FC236}">
                <a16:creationId xmlns:a16="http://schemas.microsoft.com/office/drawing/2014/main" id="{26890945-9F09-230A-7046-F9DE57E412D3}"/>
              </a:ext>
            </a:extLst>
          </p:cNvPr>
          <p:cNvSpPr txBox="1">
            <a:spLocks/>
          </p:cNvSpPr>
          <p:nvPr>
            <p:custDataLst>
              <p:tags r:id="rId11"/>
            </p:custDataLst>
          </p:nvPr>
        </p:nvSpPr>
        <p:spPr>
          <a:xfrm>
            <a:off x="10275145" y="111529"/>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16</a:t>
            </a:fld>
            <a:endParaRPr lang="en-US" sz="1867" b="1">
              <a:latin typeface="Calibri" panose="020F0502020204030204" pitchFamily="34" charset="0"/>
            </a:endParaRPr>
          </a:p>
        </p:txBody>
      </p:sp>
      <p:sp>
        <p:nvSpPr>
          <p:cNvPr id="17" name="Freeform 9">
            <a:extLst>
              <a:ext uri="{FF2B5EF4-FFF2-40B4-BE49-F238E27FC236}">
                <a16:creationId xmlns:a16="http://schemas.microsoft.com/office/drawing/2014/main" id="{5AAF444E-094B-2AB1-81F3-61E7D1969CEE}"/>
              </a:ext>
            </a:extLst>
          </p:cNvPr>
          <p:cNvSpPr/>
          <p:nvPr>
            <p:custDataLst>
              <p:tags r:id="rId12"/>
            </p:custDataLst>
          </p:nvPr>
        </p:nvSpPr>
        <p:spPr>
          <a:xfrm>
            <a:off x="10233356" y="5995998"/>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CA" sz="1200">
              <a:latin typeface="Calibri" panose="020F0502020204030204" pitchFamily="34" charset="0"/>
            </a:endParaRPr>
          </a:p>
        </p:txBody>
      </p:sp>
      <p:pic>
        <p:nvPicPr>
          <p:cNvPr id="19" name="Image 18">
            <a:extLst>
              <a:ext uri="{FF2B5EF4-FFF2-40B4-BE49-F238E27FC236}">
                <a16:creationId xmlns:a16="http://schemas.microsoft.com/office/drawing/2014/main" id="{B519DE6E-AB9A-00C0-45B6-A7A3A46D8E3F}"/>
              </a:ext>
            </a:extLst>
          </p:cNvPr>
          <p:cNvPicPr>
            <a:picLocks noChangeAspect="1"/>
          </p:cNvPicPr>
          <p:nvPr/>
        </p:nvPicPr>
        <p:blipFill>
          <a:blip r:embed="rId21"/>
          <a:stretch>
            <a:fillRect/>
          </a:stretch>
        </p:blipFill>
        <p:spPr>
          <a:xfrm>
            <a:off x="688248" y="542831"/>
            <a:ext cx="525726" cy="516421"/>
          </a:xfrm>
          <a:prstGeom prst="rect">
            <a:avLst/>
          </a:prstGeom>
        </p:spPr>
      </p:pic>
    </p:spTree>
    <p:extLst>
      <p:ext uri="{BB962C8B-B14F-4D97-AF65-F5344CB8AC3E}">
        <p14:creationId xmlns:p14="http://schemas.microsoft.com/office/powerpoint/2010/main" val="11917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6F7AA-0E14-6409-89C4-6B9158DCBC6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785B2FA-DE48-C804-907F-E93031FFACFE}"/>
              </a:ext>
            </a:extLst>
          </p:cNvPr>
          <p:cNvSpPr>
            <a:spLocks noGrp="1" noRot="1" noMove="1" noResize="1" noEditPoints="1" noAdjustHandles="1" noChangeArrowheads="1" noChangeShapeType="1"/>
          </p:cNvSpPr>
          <p:nvPr>
            <p:custDataLst>
              <p:tags r:id="rId1"/>
            </p:custDataLst>
          </p:nvPr>
        </p:nvSpPr>
        <p:spPr>
          <a:xfrm>
            <a:off x="15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9">
              <a:alphaModFix amt="10999"/>
            </a:blip>
            <a:stretch>
              <a:fillRect t="-38185" b="-38185"/>
            </a:stretch>
          </a:blipFill>
        </p:spPr>
        <p:txBody>
          <a:bodyPr/>
          <a:lstStyle/>
          <a:p>
            <a:endParaRPr lang="fr-CA" sz="1200" dirty="0">
              <a:latin typeface="Calibri" panose="020F0502020204030204" pitchFamily="34" charset="0"/>
            </a:endParaRPr>
          </a:p>
        </p:txBody>
      </p:sp>
      <p:sp>
        <p:nvSpPr>
          <p:cNvPr id="42" name="Freeform 5">
            <a:extLst>
              <a:ext uri="{FF2B5EF4-FFF2-40B4-BE49-F238E27FC236}">
                <a16:creationId xmlns:a16="http://schemas.microsoft.com/office/drawing/2014/main" id="{A030FEC7-3CE7-4B88-2550-8B85BBECE560}"/>
              </a:ext>
            </a:extLst>
          </p:cNvPr>
          <p:cNvSpPr/>
          <p:nvPr>
            <p:custDataLst>
              <p:tags r:id="rId2"/>
            </p:custDataLst>
          </p:nvPr>
        </p:nvSpPr>
        <p:spPr>
          <a:xfrm rot="16200000">
            <a:off x="-60340" y="3994909"/>
            <a:ext cx="2948996" cy="2892005"/>
          </a:xfrm>
          <a:custGeom>
            <a:avLst/>
            <a:gdLst/>
            <a:ahLst/>
            <a:cxnLst/>
            <a:rect l="l" t="t" r="r" b="b"/>
            <a:pathLst>
              <a:path w="4125113" h="4114800">
                <a:moveTo>
                  <a:pt x="0" y="0"/>
                </a:moveTo>
                <a:lnTo>
                  <a:pt x="4125113" y="0"/>
                </a:lnTo>
                <a:lnTo>
                  <a:pt x="4125113"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l="-12884" t="-14823" b="2"/>
            </a:stretch>
          </a:blipFill>
        </p:spPr>
        <p:txBody>
          <a:bodyPr/>
          <a:lstStyle/>
          <a:p>
            <a:endParaRPr lang="fr-CA" sz="1200" dirty="0">
              <a:latin typeface="Calibri" panose="020F0502020204030204" pitchFamily="34" charset="0"/>
            </a:endParaRPr>
          </a:p>
        </p:txBody>
      </p:sp>
      <p:grpSp>
        <p:nvGrpSpPr>
          <p:cNvPr id="4" name="Group 4">
            <a:extLst>
              <a:ext uri="{FF2B5EF4-FFF2-40B4-BE49-F238E27FC236}">
                <a16:creationId xmlns:a16="http://schemas.microsoft.com/office/drawing/2014/main" id="{CF76B09F-70DA-2B06-BF3A-A88826F6E136}"/>
              </a:ext>
            </a:extLst>
          </p:cNvPr>
          <p:cNvGrpSpPr/>
          <p:nvPr>
            <p:custDataLst>
              <p:tags r:id="rId3"/>
            </p:custDataLst>
          </p:nvPr>
        </p:nvGrpSpPr>
        <p:grpSpPr>
          <a:xfrm>
            <a:off x="2315777" y="1637539"/>
            <a:ext cx="3497742" cy="2358642"/>
            <a:chOff x="0" y="0"/>
            <a:chExt cx="2149108" cy="495463"/>
          </a:xfrm>
        </p:grpSpPr>
        <p:sp>
          <p:nvSpPr>
            <p:cNvPr id="5" name="Freeform 5">
              <a:extLst>
                <a:ext uri="{FF2B5EF4-FFF2-40B4-BE49-F238E27FC236}">
                  <a16:creationId xmlns:a16="http://schemas.microsoft.com/office/drawing/2014/main" id="{5E5F39E8-3AFB-54AA-70C9-47A1D07926E4}"/>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dirty="0">
                <a:latin typeface="Calibri" panose="020F0502020204030204" pitchFamily="34" charset="0"/>
              </a:endParaRPr>
            </a:p>
          </p:txBody>
        </p:sp>
        <p:sp>
          <p:nvSpPr>
            <p:cNvPr id="6" name="TextBox 6">
              <a:extLst>
                <a:ext uri="{FF2B5EF4-FFF2-40B4-BE49-F238E27FC236}">
                  <a16:creationId xmlns:a16="http://schemas.microsoft.com/office/drawing/2014/main" id="{B1143773-C0D6-5AAB-925E-FA122843A76E}"/>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grpSp>
      <p:sp>
        <p:nvSpPr>
          <p:cNvPr id="8" name="Freeform 8">
            <a:extLst>
              <a:ext uri="{FF2B5EF4-FFF2-40B4-BE49-F238E27FC236}">
                <a16:creationId xmlns:a16="http://schemas.microsoft.com/office/drawing/2014/main" id="{F173C909-D80E-6F21-86C7-580E07CF43AD}"/>
              </a:ext>
            </a:extLst>
          </p:cNvPr>
          <p:cNvSpPr/>
          <p:nvPr>
            <p:custDataLst>
              <p:tags r:id="rId4"/>
            </p:custDataLst>
          </p:nvPr>
        </p:nvSpPr>
        <p:spPr>
          <a:xfrm>
            <a:off x="5438578" y="1364820"/>
            <a:ext cx="660312" cy="660312"/>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CA" sz="1200" dirty="0">
              <a:latin typeface="Calibri" panose="020F0502020204030204" pitchFamily="34" charset="0"/>
            </a:endParaRPr>
          </a:p>
        </p:txBody>
      </p:sp>
      <p:sp>
        <p:nvSpPr>
          <p:cNvPr id="9" name="Freeform 9">
            <a:extLst>
              <a:ext uri="{FF2B5EF4-FFF2-40B4-BE49-F238E27FC236}">
                <a16:creationId xmlns:a16="http://schemas.microsoft.com/office/drawing/2014/main" id="{563CA50E-91E8-73D1-8295-04145E05E637}"/>
              </a:ext>
            </a:extLst>
          </p:cNvPr>
          <p:cNvSpPr/>
          <p:nvPr>
            <p:custDataLst>
              <p:tags r:id="rId5"/>
            </p:custDataLst>
          </p:nvPr>
        </p:nvSpPr>
        <p:spPr>
          <a:xfrm>
            <a:off x="10116695" y="5949304"/>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CA" sz="1200" dirty="0">
              <a:latin typeface="Calibri" panose="020F0502020204030204" pitchFamily="34" charset="0"/>
            </a:endParaRPr>
          </a:p>
        </p:txBody>
      </p:sp>
      <p:sp>
        <p:nvSpPr>
          <p:cNvPr id="10" name="ZoneTexte 9">
            <a:extLst>
              <a:ext uri="{FF2B5EF4-FFF2-40B4-BE49-F238E27FC236}">
                <a16:creationId xmlns:a16="http://schemas.microsoft.com/office/drawing/2014/main" id="{857CCEC7-5634-0D68-4BF0-4D264C7579E7}"/>
              </a:ext>
            </a:extLst>
          </p:cNvPr>
          <p:cNvSpPr txBox="1"/>
          <p:nvPr>
            <p:custDataLst>
              <p:tags r:id="rId6"/>
            </p:custDataLst>
          </p:nvPr>
        </p:nvSpPr>
        <p:spPr>
          <a:xfrm>
            <a:off x="311673" y="398047"/>
            <a:ext cx="6494866" cy="995209"/>
          </a:xfrm>
          <a:prstGeom prst="rect">
            <a:avLst/>
          </a:prstGeom>
          <a:noFill/>
        </p:spPr>
        <p:txBody>
          <a:bodyPr wrap="square" rtlCol="0">
            <a:spAutoFit/>
          </a:bodyPr>
          <a:lstStyle/>
          <a:p>
            <a:r>
              <a:rPr lang="fr-CA" sz="5867" b="1" dirty="0">
                <a:solidFill>
                  <a:srgbClr val="0038FF"/>
                </a:solidFill>
                <a:latin typeface="Calibri" panose="020F0502020204030204" pitchFamily="34" charset="0"/>
                <a:ea typeface="Calibri" panose="020F0502020204030204" pitchFamily="34" charset="0"/>
                <a:cs typeface="Calibri" panose="020F0502020204030204" pitchFamily="34" charset="0"/>
              </a:rPr>
              <a:t>Pareil, pas pareil!</a:t>
            </a:r>
          </a:p>
        </p:txBody>
      </p:sp>
      <p:sp>
        <p:nvSpPr>
          <p:cNvPr id="17" name="Slide Number Placeholder 2">
            <a:extLst>
              <a:ext uri="{FF2B5EF4-FFF2-40B4-BE49-F238E27FC236}">
                <a16:creationId xmlns:a16="http://schemas.microsoft.com/office/drawing/2014/main" id="{0689D577-1F7A-01D2-C0CE-A32AD273965C}"/>
              </a:ext>
            </a:extLst>
          </p:cNvPr>
          <p:cNvSpPr txBox="1">
            <a:spLocks/>
          </p:cNvSpPr>
          <p:nvPr>
            <p:custDataLst>
              <p:tags r:id="rId7"/>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17</a:t>
            </a:fld>
            <a:endParaRPr lang="en-US" sz="1867" b="1" dirty="0">
              <a:latin typeface="Calibri" panose="020F0502020204030204" pitchFamily="34" charset="0"/>
            </a:endParaRPr>
          </a:p>
        </p:txBody>
      </p:sp>
      <p:sp>
        <p:nvSpPr>
          <p:cNvPr id="15" name="ZoneTexte 14">
            <a:extLst>
              <a:ext uri="{FF2B5EF4-FFF2-40B4-BE49-F238E27FC236}">
                <a16:creationId xmlns:a16="http://schemas.microsoft.com/office/drawing/2014/main" id="{A7A03516-9216-ED4B-F139-922D661FE56D}"/>
              </a:ext>
            </a:extLst>
          </p:cNvPr>
          <p:cNvSpPr txBox="1"/>
          <p:nvPr>
            <p:custDataLst>
              <p:tags r:id="rId8"/>
            </p:custDataLst>
          </p:nvPr>
        </p:nvSpPr>
        <p:spPr>
          <a:xfrm>
            <a:off x="2315777" y="1860118"/>
            <a:ext cx="3497742" cy="1938992"/>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ea typeface="Calibri" panose="020F0502020204030204" pitchFamily="34" charset="0"/>
                <a:cs typeface="Calibri" panose="020F0502020204030204" pitchFamily="34" charset="0"/>
              </a:rPr>
              <a:t>Est-ce que le fait d’avoir les yeux ouverts ou fermés a influencé ta manière de gonfler ton ballon? Pourquoi?</a:t>
            </a:r>
          </a:p>
        </p:txBody>
      </p:sp>
      <p:grpSp>
        <p:nvGrpSpPr>
          <p:cNvPr id="27" name="Group 4">
            <a:extLst>
              <a:ext uri="{FF2B5EF4-FFF2-40B4-BE49-F238E27FC236}">
                <a16:creationId xmlns:a16="http://schemas.microsoft.com/office/drawing/2014/main" id="{7BFBC9C6-1EA0-29E6-2768-0F82D3B4A843}"/>
              </a:ext>
            </a:extLst>
          </p:cNvPr>
          <p:cNvGrpSpPr/>
          <p:nvPr>
            <p:custDataLst>
              <p:tags r:id="rId9"/>
            </p:custDataLst>
          </p:nvPr>
        </p:nvGrpSpPr>
        <p:grpSpPr>
          <a:xfrm>
            <a:off x="6248307" y="1644880"/>
            <a:ext cx="3497742" cy="2358642"/>
            <a:chOff x="0" y="0"/>
            <a:chExt cx="2149108" cy="495463"/>
          </a:xfrm>
        </p:grpSpPr>
        <p:sp>
          <p:nvSpPr>
            <p:cNvPr id="28" name="Freeform 5">
              <a:extLst>
                <a:ext uri="{FF2B5EF4-FFF2-40B4-BE49-F238E27FC236}">
                  <a16:creationId xmlns:a16="http://schemas.microsoft.com/office/drawing/2014/main" id="{244BD748-5475-68CA-9225-2A73D5839FE0}"/>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dirty="0">
                <a:latin typeface="Calibri" panose="020F0502020204030204" pitchFamily="34" charset="0"/>
              </a:endParaRPr>
            </a:p>
          </p:txBody>
        </p:sp>
        <p:sp>
          <p:nvSpPr>
            <p:cNvPr id="29" name="TextBox 6">
              <a:extLst>
                <a:ext uri="{FF2B5EF4-FFF2-40B4-BE49-F238E27FC236}">
                  <a16:creationId xmlns:a16="http://schemas.microsoft.com/office/drawing/2014/main" id="{FCB8A57F-AA76-E72F-2897-20CA751E941A}"/>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grpSp>
      <p:sp>
        <p:nvSpPr>
          <p:cNvPr id="30" name="Freeform 8">
            <a:extLst>
              <a:ext uri="{FF2B5EF4-FFF2-40B4-BE49-F238E27FC236}">
                <a16:creationId xmlns:a16="http://schemas.microsoft.com/office/drawing/2014/main" id="{F1CFC181-FCF9-57B8-E2C7-0538FF6AE63B}"/>
              </a:ext>
            </a:extLst>
          </p:cNvPr>
          <p:cNvSpPr/>
          <p:nvPr>
            <p:custDataLst>
              <p:tags r:id="rId10"/>
            </p:custDataLst>
          </p:nvPr>
        </p:nvSpPr>
        <p:spPr>
          <a:xfrm>
            <a:off x="9371108" y="1372161"/>
            <a:ext cx="660312" cy="660312"/>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CA" sz="1200" dirty="0">
              <a:latin typeface="Calibri" panose="020F0502020204030204" pitchFamily="34" charset="0"/>
            </a:endParaRPr>
          </a:p>
        </p:txBody>
      </p:sp>
      <p:sp>
        <p:nvSpPr>
          <p:cNvPr id="31" name="ZoneTexte 30">
            <a:extLst>
              <a:ext uri="{FF2B5EF4-FFF2-40B4-BE49-F238E27FC236}">
                <a16:creationId xmlns:a16="http://schemas.microsoft.com/office/drawing/2014/main" id="{151FF343-64FA-31E5-1344-6224E2D9CC22}"/>
              </a:ext>
            </a:extLst>
          </p:cNvPr>
          <p:cNvSpPr txBox="1"/>
          <p:nvPr>
            <p:custDataLst>
              <p:tags r:id="rId11"/>
            </p:custDataLst>
          </p:nvPr>
        </p:nvSpPr>
        <p:spPr>
          <a:xfrm>
            <a:off x="6248307" y="1867459"/>
            <a:ext cx="3497742" cy="1938992"/>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ea typeface="Calibri" panose="020F0502020204030204" pitchFamily="34" charset="0"/>
                <a:cs typeface="Calibri" panose="020F0502020204030204" pitchFamily="34" charset="0"/>
              </a:rPr>
              <a:t>Comment te sens-tu lorsque tu remarques que ton ballon n’est pas gonflé comme celui des autres?</a:t>
            </a:r>
          </a:p>
        </p:txBody>
      </p:sp>
      <p:grpSp>
        <p:nvGrpSpPr>
          <p:cNvPr id="32" name="Group 4">
            <a:extLst>
              <a:ext uri="{FF2B5EF4-FFF2-40B4-BE49-F238E27FC236}">
                <a16:creationId xmlns:a16="http://schemas.microsoft.com/office/drawing/2014/main" id="{EB562856-9819-3DFD-8F63-80C81AD9E6CE}"/>
              </a:ext>
            </a:extLst>
          </p:cNvPr>
          <p:cNvGrpSpPr/>
          <p:nvPr>
            <p:custDataLst>
              <p:tags r:id="rId12"/>
            </p:custDataLst>
          </p:nvPr>
        </p:nvGrpSpPr>
        <p:grpSpPr>
          <a:xfrm>
            <a:off x="2315777" y="4298382"/>
            <a:ext cx="3497742" cy="2358642"/>
            <a:chOff x="0" y="0"/>
            <a:chExt cx="2149108" cy="495463"/>
          </a:xfrm>
        </p:grpSpPr>
        <p:sp>
          <p:nvSpPr>
            <p:cNvPr id="33" name="Freeform 5">
              <a:extLst>
                <a:ext uri="{FF2B5EF4-FFF2-40B4-BE49-F238E27FC236}">
                  <a16:creationId xmlns:a16="http://schemas.microsoft.com/office/drawing/2014/main" id="{016C731F-9E20-6AF7-6CAA-2671E94416A1}"/>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dirty="0">
                <a:latin typeface="Calibri" panose="020F0502020204030204" pitchFamily="34" charset="0"/>
              </a:endParaRPr>
            </a:p>
          </p:txBody>
        </p:sp>
        <p:sp>
          <p:nvSpPr>
            <p:cNvPr id="34" name="TextBox 6">
              <a:extLst>
                <a:ext uri="{FF2B5EF4-FFF2-40B4-BE49-F238E27FC236}">
                  <a16:creationId xmlns:a16="http://schemas.microsoft.com/office/drawing/2014/main" id="{29BBD6B7-BFFA-22BE-964E-C3CEBD853B6B}"/>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grpSp>
      <p:sp>
        <p:nvSpPr>
          <p:cNvPr id="35" name="Freeform 8">
            <a:extLst>
              <a:ext uri="{FF2B5EF4-FFF2-40B4-BE49-F238E27FC236}">
                <a16:creationId xmlns:a16="http://schemas.microsoft.com/office/drawing/2014/main" id="{513DA8F4-DB9D-2BBA-8273-906C08D37E74}"/>
              </a:ext>
            </a:extLst>
          </p:cNvPr>
          <p:cNvSpPr/>
          <p:nvPr>
            <p:custDataLst>
              <p:tags r:id="rId13"/>
            </p:custDataLst>
          </p:nvPr>
        </p:nvSpPr>
        <p:spPr>
          <a:xfrm>
            <a:off x="5438578" y="4025663"/>
            <a:ext cx="660312" cy="660312"/>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CA" sz="1200" dirty="0">
              <a:latin typeface="Calibri" panose="020F0502020204030204" pitchFamily="34" charset="0"/>
            </a:endParaRPr>
          </a:p>
        </p:txBody>
      </p:sp>
      <p:sp>
        <p:nvSpPr>
          <p:cNvPr id="36" name="ZoneTexte 35">
            <a:extLst>
              <a:ext uri="{FF2B5EF4-FFF2-40B4-BE49-F238E27FC236}">
                <a16:creationId xmlns:a16="http://schemas.microsoft.com/office/drawing/2014/main" id="{CDF5929E-322F-24E7-E3B8-418011E09DDE}"/>
              </a:ext>
            </a:extLst>
          </p:cNvPr>
          <p:cNvSpPr txBox="1"/>
          <p:nvPr>
            <p:custDataLst>
              <p:tags r:id="rId14"/>
            </p:custDataLst>
          </p:nvPr>
        </p:nvSpPr>
        <p:spPr>
          <a:xfrm>
            <a:off x="2335024" y="4692873"/>
            <a:ext cx="3497742" cy="1569660"/>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ea typeface="Calibri" panose="020F0502020204030204" pitchFamily="34" charset="0"/>
                <a:cs typeface="Calibri" panose="020F0502020204030204" pitchFamily="34" charset="0"/>
              </a:rPr>
              <a:t>Dans quelle mesure le regard des autres est important pour toi? (beaucoup, un peu…)</a:t>
            </a:r>
          </a:p>
        </p:txBody>
      </p:sp>
      <p:grpSp>
        <p:nvGrpSpPr>
          <p:cNvPr id="37" name="Group 4">
            <a:extLst>
              <a:ext uri="{FF2B5EF4-FFF2-40B4-BE49-F238E27FC236}">
                <a16:creationId xmlns:a16="http://schemas.microsoft.com/office/drawing/2014/main" id="{A40425F8-4025-217A-6044-349194E0D067}"/>
              </a:ext>
            </a:extLst>
          </p:cNvPr>
          <p:cNvGrpSpPr/>
          <p:nvPr>
            <p:custDataLst>
              <p:tags r:id="rId15"/>
            </p:custDataLst>
          </p:nvPr>
        </p:nvGrpSpPr>
        <p:grpSpPr>
          <a:xfrm>
            <a:off x="6248307" y="4230554"/>
            <a:ext cx="3497742" cy="2358642"/>
            <a:chOff x="0" y="0"/>
            <a:chExt cx="2149108" cy="495463"/>
          </a:xfrm>
        </p:grpSpPr>
        <p:sp>
          <p:nvSpPr>
            <p:cNvPr id="38" name="Freeform 5">
              <a:extLst>
                <a:ext uri="{FF2B5EF4-FFF2-40B4-BE49-F238E27FC236}">
                  <a16:creationId xmlns:a16="http://schemas.microsoft.com/office/drawing/2014/main" id="{C4A8A876-BEC9-6CB3-764D-1FC9FB8DFDBC}"/>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dirty="0">
                <a:latin typeface="Calibri" panose="020F0502020204030204" pitchFamily="34" charset="0"/>
              </a:endParaRPr>
            </a:p>
          </p:txBody>
        </p:sp>
        <p:sp>
          <p:nvSpPr>
            <p:cNvPr id="39" name="TextBox 6">
              <a:extLst>
                <a:ext uri="{FF2B5EF4-FFF2-40B4-BE49-F238E27FC236}">
                  <a16:creationId xmlns:a16="http://schemas.microsoft.com/office/drawing/2014/main" id="{11A52C24-0247-D242-1920-92A52EECF7E4}"/>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grpSp>
      <p:sp>
        <p:nvSpPr>
          <p:cNvPr id="40" name="Freeform 8">
            <a:extLst>
              <a:ext uri="{FF2B5EF4-FFF2-40B4-BE49-F238E27FC236}">
                <a16:creationId xmlns:a16="http://schemas.microsoft.com/office/drawing/2014/main" id="{3B4513E0-CA55-DF9A-6B53-284FD27BE51A}"/>
              </a:ext>
            </a:extLst>
          </p:cNvPr>
          <p:cNvSpPr/>
          <p:nvPr>
            <p:custDataLst>
              <p:tags r:id="rId16"/>
            </p:custDataLst>
          </p:nvPr>
        </p:nvSpPr>
        <p:spPr>
          <a:xfrm>
            <a:off x="9371108" y="4034444"/>
            <a:ext cx="660312" cy="660312"/>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CA" sz="1200" dirty="0">
              <a:latin typeface="Calibri" panose="020F0502020204030204" pitchFamily="34" charset="0"/>
            </a:endParaRPr>
          </a:p>
        </p:txBody>
      </p:sp>
      <p:sp>
        <p:nvSpPr>
          <p:cNvPr id="41" name="ZoneTexte 40">
            <a:extLst>
              <a:ext uri="{FF2B5EF4-FFF2-40B4-BE49-F238E27FC236}">
                <a16:creationId xmlns:a16="http://schemas.microsoft.com/office/drawing/2014/main" id="{BFB68717-6AC1-A7FC-F1EA-0698489249E8}"/>
              </a:ext>
            </a:extLst>
          </p:cNvPr>
          <p:cNvSpPr txBox="1"/>
          <p:nvPr>
            <p:custDataLst>
              <p:tags r:id="rId17"/>
            </p:custDataLst>
          </p:nvPr>
        </p:nvSpPr>
        <p:spPr>
          <a:xfrm>
            <a:off x="6248307" y="4788703"/>
            <a:ext cx="3497742" cy="1200329"/>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ea typeface="Calibri" panose="020F0502020204030204" pitchFamily="34" charset="0"/>
                <a:cs typeface="Calibri" panose="020F0502020204030204" pitchFamily="34" charset="0"/>
              </a:rPr>
              <a:t>À quoi ça sert la comparaison envers les autres? </a:t>
            </a:r>
          </a:p>
        </p:txBody>
      </p:sp>
    </p:spTree>
    <p:extLst>
      <p:ext uri="{BB962C8B-B14F-4D97-AF65-F5344CB8AC3E}">
        <p14:creationId xmlns:p14="http://schemas.microsoft.com/office/powerpoint/2010/main" val="300028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0" grpId="0" animBg="1"/>
      <p:bldP spid="31" grpId="0"/>
      <p:bldP spid="35" grpId="0" animBg="1"/>
      <p:bldP spid="36" grpId="0"/>
      <p:bldP spid="40" grpId="0" animBg="1"/>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D6D6796-8152-E559-AAAA-A887F2EFF229}"/>
              </a:ext>
            </a:extLst>
          </p:cNvPr>
          <p:cNvSpPr/>
          <p:nvPr>
            <p:custDataLst>
              <p:tags r:id="rId1"/>
            </p:custDataLst>
          </p:nvPr>
        </p:nvSpPr>
        <p:spPr>
          <a:xfrm>
            <a:off x="15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alphaModFix amt="10999"/>
            </a:blip>
            <a:stretch>
              <a:fillRect t="-38185" b="-38185"/>
            </a:stretch>
          </a:blipFill>
        </p:spPr>
        <p:txBody>
          <a:bodyPr/>
          <a:lstStyle/>
          <a:p>
            <a:endParaRPr lang="fr-CA" sz="1200">
              <a:latin typeface="Calibri" panose="020F0502020204030204" pitchFamily="34" charset="0"/>
            </a:endParaRPr>
          </a:p>
        </p:txBody>
      </p:sp>
      <p:sp>
        <p:nvSpPr>
          <p:cNvPr id="3" name="Freeform 9">
            <a:extLst>
              <a:ext uri="{FF2B5EF4-FFF2-40B4-BE49-F238E27FC236}">
                <a16:creationId xmlns:a16="http://schemas.microsoft.com/office/drawing/2014/main" id="{648192BE-4FE5-9B56-ADED-FF2B618ED47A}"/>
              </a:ext>
            </a:extLst>
          </p:cNvPr>
          <p:cNvSpPr/>
          <p:nvPr>
            <p:custDataLst>
              <p:tags r:id="rId2"/>
            </p:custDataLst>
          </p:nvPr>
        </p:nvSpPr>
        <p:spPr>
          <a:xfrm>
            <a:off x="10116695" y="5949304"/>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sz="1200">
              <a:latin typeface="Calibri" panose="020F0502020204030204" pitchFamily="34" charset="0"/>
            </a:endParaRPr>
          </a:p>
        </p:txBody>
      </p:sp>
      <p:sp>
        <p:nvSpPr>
          <p:cNvPr id="4" name="ZoneTexte 3">
            <a:extLst>
              <a:ext uri="{FF2B5EF4-FFF2-40B4-BE49-F238E27FC236}">
                <a16:creationId xmlns:a16="http://schemas.microsoft.com/office/drawing/2014/main" id="{EC1EBE6F-7795-57C1-1A4C-025E20F81FF8}"/>
              </a:ext>
            </a:extLst>
          </p:cNvPr>
          <p:cNvSpPr txBox="1"/>
          <p:nvPr>
            <p:custDataLst>
              <p:tags r:id="rId3"/>
            </p:custDataLst>
          </p:nvPr>
        </p:nvSpPr>
        <p:spPr>
          <a:xfrm>
            <a:off x="311673" y="398047"/>
            <a:ext cx="6494866" cy="995209"/>
          </a:xfrm>
          <a:prstGeom prst="rect">
            <a:avLst/>
          </a:prstGeom>
          <a:noFill/>
        </p:spPr>
        <p:txBody>
          <a:bodyPr wrap="square" rtlCol="0">
            <a:spAutoFit/>
          </a:bodyPr>
          <a:lstStyle/>
          <a:p>
            <a:r>
              <a:rPr lang="fr-CA" sz="5867" b="1">
                <a:solidFill>
                  <a:srgbClr val="0038FF"/>
                </a:solidFill>
                <a:latin typeface="Calibri" panose="020F0502020204030204" pitchFamily="34" charset="0"/>
                <a:ea typeface="Calibri" panose="020F0502020204030204" pitchFamily="34" charset="0"/>
                <a:cs typeface="Calibri" panose="020F0502020204030204" pitchFamily="34" charset="0"/>
              </a:rPr>
              <a:t>Pareil, pas pareil!</a:t>
            </a:r>
          </a:p>
        </p:txBody>
      </p:sp>
      <p:sp>
        <p:nvSpPr>
          <p:cNvPr id="6" name="Rectangle 5">
            <a:extLst>
              <a:ext uri="{FF2B5EF4-FFF2-40B4-BE49-F238E27FC236}">
                <a16:creationId xmlns:a16="http://schemas.microsoft.com/office/drawing/2014/main" id="{211AA7CF-F3EA-D0F6-6C8A-D9F5F73C7E31}"/>
              </a:ext>
            </a:extLst>
          </p:cNvPr>
          <p:cNvSpPr/>
          <p:nvPr>
            <p:custDataLst>
              <p:tags r:id="rId4"/>
            </p:custDataLst>
          </p:nvPr>
        </p:nvSpPr>
        <p:spPr>
          <a:xfrm>
            <a:off x="346658" y="1998639"/>
            <a:ext cx="6329127" cy="3818537"/>
          </a:xfrm>
          <a:prstGeom prst="rect">
            <a:avLst/>
          </a:prstGeom>
          <a:solidFill>
            <a:schemeClr val="bg1"/>
          </a:solidFill>
          <a:ln w="38100">
            <a:solidFill>
              <a:srgbClr val="003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7" name="Freeform 11">
            <a:extLst>
              <a:ext uri="{FF2B5EF4-FFF2-40B4-BE49-F238E27FC236}">
                <a16:creationId xmlns:a16="http://schemas.microsoft.com/office/drawing/2014/main" id="{58C630DC-FAF2-F7C7-2B2E-3CB6B86E40AF}"/>
              </a:ext>
            </a:extLst>
          </p:cNvPr>
          <p:cNvSpPr/>
          <p:nvPr>
            <p:custDataLst>
              <p:tags r:id="rId5"/>
            </p:custDataLst>
          </p:nvPr>
        </p:nvSpPr>
        <p:spPr>
          <a:xfrm>
            <a:off x="6096000" y="4560021"/>
            <a:ext cx="1159569" cy="1108134"/>
          </a:xfrm>
          <a:custGeom>
            <a:avLst/>
            <a:gdLst/>
            <a:ahLst/>
            <a:cxnLst/>
            <a:rect l="l" t="t" r="r" b="b"/>
            <a:pathLst>
              <a:path w="2964353" h="2808725">
                <a:moveTo>
                  <a:pt x="0" y="0"/>
                </a:moveTo>
                <a:lnTo>
                  <a:pt x="2964353" y="0"/>
                </a:lnTo>
                <a:lnTo>
                  <a:pt x="2964353" y="2808724"/>
                </a:lnTo>
                <a:lnTo>
                  <a:pt x="0" y="28087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latin typeface="Calibri" panose="020F0502020204030204" pitchFamily="34" charset="0"/>
            </a:endParaRPr>
          </a:p>
        </p:txBody>
      </p:sp>
      <p:sp>
        <p:nvSpPr>
          <p:cNvPr id="8" name="Rectangle 7">
            <a:extLst>
              <a:ext uri="{FF2B5EF4-FFF2-40B4-BE49-F238E27FC236}">
                <a16:creationId xmlns:a16="http://schemas.microsoft.com/office/drawing/2014/main" id="{4E944519-9BE0-1767-D918-581BFB887E8F}"/>
              </a:ext>
            </a:extLst>
          </p:cNvPr>
          <p:cNvSpPr/>
          <p:nvPr/>
        </p:nvSpPr>
        <p:spPr>
          <a:xfrm>
            <a:off x="3997270" y="1791303"/>
            <a:ext cx="1979444" cy="414670"/>
          </a:xfrm>
          <a:prstGeom prst="rect">
            <a:avLst/>
          </a:prstGeom>
          <a:solidFill>
            <a:srgbClr val="9BA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ZoneTexte 9">
            <a:extLst>
              <a:ext uri="{FF2B5EF4-FFF2-40B4-BE49-F238E27FC236}">
                <a16:creationId xmlns:a16="http://schemas.microsoft.com/office/drawing/2014/main" id="{CF1876F7-9010-AE76-E4BB-CAAD46DFFBF7}"/>
              </a:ext>
            </a:extLst>
          </p:cNvPr>
          <p:cNvSpPr txBox="1"/>
          <p:nvPr/>
        </p:nvSpPr>
        <p:spPr>
          <a:xfrm>
            <a:off x="589459" y="2494569"/>
            <a:ext cx="5677786" cy="2677656"/>
          </a:xfrm>
          <a:prstGeom prst="rect">
            <a:avLst/>
          </a:prstGeom>
          <a:noFill/>
        </p:spPr>
        <p:txBody>
          <a:bodyPr wrap="square" rtlCol="0">
            <a:spAutoFit/>
          </a:bodyPr>
          <a:lstStyle/>
          <a:p>
            <a:pPr algn="just"/>
            <a:r>
              <a:rPr lang="fr-CA" sz="2400">
                <a:latin typeface="Calibri" panose="020F0502020204030204" pitchFamily="34" charset="0"/>
                <a:ea typeface="Calibri" panose="020F0502020204030204" pitchFamily="34" charset="0"/>
                <a:cs typeface="Calibri" panose="020F0502020204030204" pitchFamily="34" charset="0"/>
              </a:rPr>
              <a:t>La comparaison entraine des effets négatifs sur l’estime et la confiance en soi. Mieux vaut </a:t>
            </a:r>
            <a:r>
              <a:rPr lang="fr-CA" sz="2400" b="1">
                <a:solidFill>
                  <a:srgbClr val="0038FF"/>
                </a:solidFill>
                <a:latin typeface="Calibri" panose="020F0502020204030204" pitchFamily="34" charset="0"/>
                <a:ea typeface="Calibri" panose="020F0502020204030204" pitchFamily="34" charset="0"/>
                <a:cs typeface="Calibri" panose="020F0502020204030204" pitchFamily="34" charset="0"/>
              </a:rPr>
              <a:t>se comparer à soi-même</a:t>
            </a:r>
            <a:r>
              <a:rPr lang="fr-CA" sz="2400">
                <a:latin typeface="Calibri" panose="020F0502020204030204" pitchFamily="34" charset="0"/>
                <a:ea typeface="Calibri" panose="020F0502020204030204" pitchFamily="34" charset="0"/>
                <a:cs typeface="Calibri" panose="020F0502020204030204" pitchFamily="34" charset="0"/>
              </a:rPr>
              <a:t>, dans le temps, pour apprécier ses progrès, prendre le temps de reconnaître ses forces, ses capacités et tenter de nouvelles expériences pour développer sa confiance en soi.</a:t>
            </a:r>
          </a:p>
        </p:txBody>
      </p:sp>
      <p:sp>
        <p:nvSpPr>
          <p:cNvPr id="13" name="Slide Number Placeholder 2">
            <a:extLst>
              <a:ext uri="{FF2B5EF4-FFF2-40B4-BE49-F238E27FC236}">
                <a16:creationId xmlns:a16="http://schemas.microsoft.com/office/drawing/2014/main" id="{CD66046B-81C5-CCF2-172D-FFA667EF9A91}"/>
              </a:ext>
            </a:extLst>
          </p:cNvPr>
          <p:cNvSpPr txBox="1">
            <a:spLocks/>
          </p:cNvSpPr>
          <p:nvPr>
            <p:custDataLst>
              <p:tags r:id="rId6"/>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18</a:t>
            </a:fld>
            <a:endParaRPr lang="en-US" sz="1867" b="1">
              <a:latin typeface="Calibri" panose="020F0502020204030204" pitchFamily="34" charset="0"/>
            </a:endParaRPr>
          </a:p>
        </p:txBody>
      </p:sp>
    </p:spTree>
    <p:extLst>
      <p:ext uri="{BB962C8B-B14F-4D97-AF65-F5344CB8AC3E}">
        <p14:creationId xmlns:p14="http://schemas.microsoft.com/office/powerpoint/2010/main" val="3713997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9B0EB-F68E-5E65-89E8-2A84A466CBB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7146CB0-248B-701B-16DD-0DA9C772F036}"/>
              </a:ext>
            </a:extLst>
          </p:cNvPr>
          <p:cNvSpPr>
            <a:spLocks noGrp="1" noRot="1" noMove="1" noResize="1" noEditPoints="1" noAdjustHandles="1" noChangeArrowheads="1" noChangeShapeType="1"/>
          </p:cNvSpPr>
          <p:nvPr>
            <p:custDataLst>
              <p:tags r:id="rId1"/>
            </p:custDataLst>
          </p:nvPr>
        </p:nvSpPr>
        <p:spPr>
          <a:xfrm>
            <a:off x="15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alphaModFix amt="10999"/>
            </a:blip>
            <a:stretch>
              <a:fillRect t="-38185" b="-38185"/>
            </a:stretch>
          </a:blipFill>
        </p:spPr>
        <p:txBody>
          <a:bodyPr/>
          <a:lstStyle/>
          <a:p>
            <a:endParaRPr lang="fr-CA" sz="1200" dirty="0">
              <a:latin typeface="Calibri" panose="020F0502020204030204" pitchFamily="34" charset="0"/>
            </a:endParaRPr>
          </a:p>
        </p:txBody>
      </p:sp>
      <p:sp>
        <p:nvSpPr>
          <p:cNvPr id="18" name="Slide Number Placeholder 2">
            <a:extLst>
              <a:ext uri="{FF2B5EF4-FFF2-40B4-BE49-F238E27FC236}">
                <a16:creationId xmlns:a16="http://schemas.microsoft.com/office/drawing/2014/main" id="{2BD49C31-C0C1-84A5-713E-DBCB05DBCE31}"/>
              </a:ext>
            </a:extLst>
          </p:cNvPr>
          <p:cNvSpPr txBox="1">
            <a:spLocks/>
          </p:cNvSpPr>
          <p:nvPr>
            <p:custDataLst>
              <p:tags r:id="rId2"/>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19</a:t>
            </a:fld>
            <a:endParaRPr lang="en-US" sz="1867" b="1" dirty="0">
              <a:latin typeface="Calibri" panose="020F0502020204030204" pitchFamily="34" charset="0"/>
            </a:endParaRPr>
          </a:p>
        </p:txBody>
      </p:sp>
      <p:sp>
        <p:nvSpPr>
          <p:cNvPr id="19" name="Rectangle 18">
            <a:extLst>
              <a:ext uri="{FF2B5EF4-FFF2-40B4-BE49-F238E27FC236}">
                <a16:creationId xmlns:a16="http://schemas.microsoft.com/office/drawing/2014/main" id="{D45C7077-BAF3-4972-5B09-3E5EB4659828}"/>
              </a:ext>
            </a:extLst>
          </p:cNvPr>
          <p:cNvSpPr/>
          <p:nvPr>
            <p:custDataLst>
              <p:tags r:id="rId3"/>
            </p:custDataLst>
          </p:nvPr>
        </p:nvSpPr>
        <p:spPr>
          <a:xfrm>
            <a:off x="1976602" y="2156961"/>
            <a:ext cx="8305852" cy="3084889"/>
          </a:xfrm>
          <a:prstGeom prst="rect">
            <a:avLst/>
          </a:prstGeom>
          <a:solidFill>
            <a:schemeClr val="bg1"/>
          </a:solidFill>
          <a:ln w="38100">
            <a:solidFill>
              <a:srgbClr val="003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latin typeface="Calibri" panose="020F0502020204030204" pitchFamily="34" charset="0"/>
            </a:endParaRPr>
          </a:p>
        </p:txBody>
      </p:sp>
      <p:sp>
        <p:nvSpPr>
          <p:cNvPr id="20" name="Freeform 11">
            <a:extLst>
              <a:ext uri="{FF2B5EF4-FFF2-40B4-BE49-F238E27FC236}">
                <a16:creationId xmlns:a16="http://schemas.microsoft.com/office/drawing/2014/main" id="{980B7D00-B2C5-62AE-4308-02C21CC261C6}"/>
              </a:ext>
            </a:extLst>
          </p:cNvPr>
          <p:cNvSpPr/>
          <p:nvPr>
            <p:custDataLst>
              <p:tags r:id="rId4"/>
            </p:custDataLst>
          </p:nvPr>
        </p:nvSpPr>
        <p:spPr>
          <a:xfrm>
            <a:off x="9635613" y="1616150"/>
            <a:ext cx="1159569" cy="1108134"/>
          </a:xfrm>
          <a:custGeom>
            <a:avLst/>
            <a:gdLst/>
            <a:ahLst/>
            <a:cxnLst/>
            <a:rect l="l" t="t" r="r" b="b"/>
            <a:pathLst>
              <a:path w="2964353" h="2808725">
                <a:moveTo>
                  <a:pt x="0" y="0"/>
                </a:moveTo>
                <a:lnTo>
                  <a:pt x="2964353" y="0"/>
                </a:lnTo>
                <a:lnTo>
                  <a:pt x="2964353" y="2808724"/>
                </a:lnTo>
                <a:lnTo>
                  <a:pt x="0" y="28087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CA" dirty="0">
              <a:latin typeface="Calibri" panose="020F0502020204030204" pitchFamily="34" charset="0"/>
            </a:endParaRPr>
          </a:p>
        </p:txBody>
      </p:sp>
      <p:sp>
        <p:nvSpPr>
          <p:cNvPr id="21" name="ZoneTexte 20">
            <a:extLst>
              <a:ext uri="{FF2B5EF4-FFF2-40B4-BE49-F238E27FC236}">
                <a16:creationId xmlns:a16="http://schemas.microsoft.com/office/drawing/2014/main" id="{B5FE8683-894F-C717-F221-06477238FFFC}"/>
              </a:ext>
            </a:extLst>
          </p:cNvPr>
          <p:cNvSpPr txBox="1"/>
          <p:nvPr>
            <p:custDataLst>
              <p:tags r:id="rId5"/>
            </p:custDataLst>
          </p:nvPr>
        </p:nvSpPr>
        <p:spPr>
          <a:xfrm>
            <a:off x="1819584" y="2385848"/>
            <a:ext cx="5357648" cy="584775"/>
          </a:xfrm>
          <a:prstGeom prst="rect">
            <a:avLst/>
          </a:prstGeom>
          <a:noFill/>
        </p:spPr>
        <p:txBody>
          <a:bodyPr wrap="square" rtlCol="0">
            <a:spAutoFit/>
          </a:bodyPr>
          <a:lstStyle/>
          <a:p>
            <a:pPr algn="ctr"/>
            <a:r>
              <a:rPr lang="fr-CA" sz="3200" b="1" dirty="0">
                <a:latin typeface="Calibri" panose="020F0502020204030204" pitchFamily="34" charset="0"/>
                <a:ea typeface="Calibri" panose="020F0502020204030204" pitchFamily="34" charset="0"/>
                <a:cs typeface="Calibri" panose="020F0502020204030204" pitchFamily="34" charset="0"/>
              </a:rPr>
              <a:t>La </a:t>
            </a:r>
            <a:r>
              <a:rPr lang="fr-CA" sz="3200" b="1">
                <a:latin typeface="Calibri" panose="020F0502020204030204" pitchFamily="34" charset="0"/>
                <a:ea typeface="Calibri" panose="020F0502020204030204" pitchFamily="34" charset="0"/>
                <a:cs typeface="Calibri" panose="020F0502020204030204" pitchFamily="34" charset="0"/>
              </a:rPr>
              <a:t>connaissance de</a:t>
            </a:r>
            <a:r>
              <a:rPr lang="fr-CA" sz="3200" b="1" dirty="0">
                <a:latin typeface="Calibri" panose="020F0502020204030204" pitchFamily="34" charset="0"/>
                <a:ea typeface="Calibri" panose="020F0502020204030204" pitchFamily="34" charset="0"/>
                <a:cs typeface="Calibri" panose="020F0502020204030204" pitchFamily="34" charset="0"/>
              </a:rPr>
              <a:t> soi c’est :</a:t>
            </a:r>
          </a:p>
        </p:txBody>
      </p:sp>
      <p:sp>
        <p:nvSpPr>
          <p:cNvPr id="9" name="Freeform 9">
            <a:extLst>
              <a:ext uri="{FF2B5EF4-FFF2-40B4-BE49-F238E27FC236}">
                <a16:creationId xmlns:a16="http://schemas.microsoft.com/office/drawing/2014/main" id="{F92166A3-7D64-89A4-75D4-3E1D24CB1786}"/>
              </a:ext>
            </a:extLst>
          </p:cNvPr>
          <p:cNvSpPr/>
          <p:nvPr>
            <p:custDataLst>
              <p:tags r:id="rId6"/>
            </p:custDataLst>
          </p:nvPr>
        </p:nvSpPr>
        <p:spPr>
          <a:xfrm>
            <a:off x="10118211" y="6011469"/>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CA" sz="1200" dirty="0">
              <a:latin typeface="Calibri" panose="020F0502020204030204" pitchFamily="34" charset="0"/>
            </a:endParaRPr>
          </a:p>
        </p:txBody>
      </p:sp>
      <p:sp>
        <p:nvSpPr>
          <p:cNvPr id="3" name="ZoneTexte 2">
            <a:extLst>
              <a:ext uri="{FF2B5EF4-FFF2-40B4-BE49-F238E27FC236}">
                <a16:creationId xmlns:a16="http://schemas.microsoft.com/office/drawing/2014/main" id="{F04BC3AE-9B2E-CEEA-4845-556BDEEE4797}"/>
              </a:ext>
            </a:extLst>
          </p:cNvPr>
          <p:cNvSpPr txBox="1"/>
          <p:nvPr>
            <p:custDataLst>
              <p:tags r:id="rId7"/>
            </p:custDataLst>
          </p:nvPr>
        </p:nvSpPr>
        <p:spPr>
          <a:xfrm>
            <a:off x="2099056" y="3079942"/>
            <a:ext cx="8060944" cy="1938992"/>
          </a:xfrm>
          <a:prstGeom prst="rect">
            <a:avLst/>
          </a:prstGeom>
          <a:noFill/>
        </p:spPr>
        <p:txBody>
          <a:bodyPr wrap="square" rtlCol="0">
            <a:spAutoFit/>
          </a:bodyPr>
          <a:lstStyle/>
          <a:p>
            <a:pPr marL="342900" indent="-342900">
              <a:buFont typeface="Arial" panose="020B0604020202020204" pitchFamily="34" charset="0"/>
              <a:buChar char="•"/>
            </a:pPr>
            <a:r>
              <a:rPr lang="fr-CA" sz="2400" dirty="0">
                <a:latin typeface="Calibri" panose="020F0502020204030204" pitchFamily="34" charset="0"/>
                <a:ea typeface="Calibri" panose="020F0502020204030204" pitchFamily="34" charset="0"/>
                <a:cs typeface="Calibri" panose="020F0502020204030204" pitchFamily="34" charset="0"/>
              </a:rPr>
              <a:t>Comprendre sa </a:t>
            </a:r>
            <a:r>
              <a:rPr lang="fr-CA" sz="2400" b="1" dirty="0">
                <a:solidFill>
                  <a:srgbClr val="0038FF"/>
                </a:solidFill>
                <a:latin typeface="Calibri" panose="020F0502020204030204" pitchFamily="34" charset="0"/>
                <a:ea typeface="Calibri" panose="020F0502020204030204" pitchFamily="34" charset="0"/>
                <a:cs typeface="Calibri" panose="020F0502020204030204" pitchFamily="34" charset="0"/>
              </a:rPr>
              <a:t>propre nature</a:t>
            </a:r>
            <a:r>
              <a:rPr lang="fr-CA" sz="2400" b="1">
                <a:solidFill>
                  <a:srgbClr val="0038FF"/>
                </a:solidFill>
                <a:latin typeface="Calibri" panose="020F0502020204030204" pitchFamily="34" charset="0"/>
                <a:ea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fr-CA" sz="2400" dirty="0">
                <a:latin typeface="Calibri" panose="020F0502020204030204" pitchFamily="34" charset="0"/>
                <a:ea typeface="Calibri" panose="020F0502020204030204" pitchFamily="34" charset="0"/>
                <a:cs typeface="Calibri" panose="020F0502020204030204" pitchFamily="34" charset="0"/>
              </a:rPr>
              <a:t>Connaître ses </a:t>
            </a:r>
            <a:r>
              <a:rPr lang="fr-CA" sz="2400" b="1" dirty="0">
                <a:solidFill>
                  <a:srgbClr val="0038FF"/>
                </a:solidFill>
                <a:latin typeface="Calibri" panose="020F0502020204030204" pitchFamily="34" charset="0"/>
                <a:ea typeface="Calibri" panose="020F0502020204030204" pitchFamily="34" charset="0"/>
                <a:cs typeface="Calibri" panose="020F0502020204030204" pitchFamily="34" charset="0"/>
              </a:rPr>
              <a:t>valeurs, forces et aspirations</a:t>
            </a:r>
            <a:r>
              <a:rPr lang="fr-CA" sz="2400" b="1">
                <a:solidFill>
                  <a:srgbClr val="0038FF"/>
                </a:solidFill>
                <a:latin typeface="Calibri" panose="020F0502020204030204" pitchFamily="34" charset="0"/>
                <a:ea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fr-CA" sz="2400" dirty="0">
                <a:latin typeface="Calibri" panose="020F0502020204030204" pitchFamily="34" charset="0"/>
                <a:ea typeface="Calibri" panose="020F0502020204030204" pitchFamily="34" charset="0"/>
                <a:cs typeface="Calibri" panose="020F0502020204030204" pitchFamily="34" charset="0"/>
              </a:rPr>
              <a:t>Avoir conscience de ses </a:t>
            </a:r>
            <a:r>
              <a:rPr lang="fr-CA" sz="2400" b="1" dirty="0">
                <a:solidFill>
                  <a:srgbClr val="0038FF"/>
                </a:solidFill>
                <a:latin typeface="Calibri" panose="020F0502020204030204" pitchFamily="34" charset="0"/>
                <a:ea typeface="Calibri" panose="020F0502020204030204" pitchFamily="34" charset="0"/>
                <a:cs typeface="Calibri" panose="020F0502020204030204" pitchFamily="34" charset="0"/>
              </a:rPr>
              <a:t>défis, limites et faiblesses</a:t>
            </a:r>
            <a:r>
              <a:rPr lang="fr-CA" sz="2400" b="1">
                <a:solidFill>
                  <a:srgbClr val="0038FF"/>
                </a:solidFill>
                <a:latin typeface="Calibri" panose="020F0502020204030204" pitchFamily="34" charset="0"/>
                <a:ea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fr-CA" sz="2400" dirty="0">
                <a:latin typeface="Calibri" panose="020F0502020204030204" pitchFamily="34" charset="0"/>
                <a:ea typeface="Calibri" panose="020F0502020204030204" pitchFamily="34" charset="0"/>
                <a:cs typeface="Calibri" panose="020F0502020204030204" pitchFamily="34" charset="0"/>
              </a:rPr>
              <a:t>Inclut l’</a:t>
            </a:r>
            <a:r>
              <a:rPr lang="fr-CA" sz="2400" b="1" dirty="0">
                <a:solidFill>
                  <a:srgbClr val="0038FF"/>
                </a:solidFill>
                <a:latin typeface="Calibri" panose="020F0502020204030204" pitchFamily="34" charset="0"/>
                <a:ea typeface="Calibri" panose="020F0502020204030204" pitchFamily="34" charset="0"/>
                <a:cs typeface="Calibri" panose="020F0502020204030204" pitchFamily="34" charset="0"/>
              </a:rPr>
              <a:t>intuition</a:t>
            </a:r>
            <a:r>
              <a:rPr lang="fr-CA" sz="2400" dirty="0">
                <a:latin typeface="Calibri" panose="020F0502020204030204" pitchFamily="34" charset="0"/>
                <a:ea typeface="Calibri" panose="020F0502020204030204" pitchFamily="34" charset="0"/>
                <a:cs typeface="Calibri" panose="020F0502020204030204" pitchFamily="34" charset="0"/>
              </a:rPr>
              <a:t>, la </a:t>
            </a:r>
            <a:r>
              <a:rPr lang="fr-CA" sz="2400" b="1" dirty="0">
                <a:solidFill>
                  <a:srgbClr val="0038FF"/>
                </a:solidFill>
                <a:latin typeface="Calibri" panose="020F0502020204030204" pitchFamily="34" charset="0"/>
                <a:ea typeface="Calibri" panose="020F0502020204030204" pitchFamily="34" charset="0"/>
                <a:cs typeface="Calibri" panose="020F0502020204030204" pitchFamily="34" charset="0"/>
              </a:rPr>
              <a:t>découverte</a:t>
            </a:r>
            <a:r>
              <a:rPr lang="fr-CA" sz="2400" dirty="0">
                <a:latin typeface="Calibri" panose="020F0502020204030204" pitchFamily="34" charset="0"/>
                <a:ea typeface="Calibri" panose="020F0502020204030204" pitchFamily="34" charset="0"/>
                <a:cs typeface="Calibri" panose="020F0502020204030204" pitchFamily="34" charset="0"/>
              </a:rPr>
              <a:t> et </a:t>
            </a:r>
            <a:r>
              <a:rPr lang="fr-CA" sz="2400" b="1" dirty="0">
                <a:solidFill>
                  <a:srgbClr val="0038FF"/>
                </a:solidFill>
                <a:latin typeface="Calibri" panose="020F0502020204030204" pitchFamily="34" charset="0"/>
                <a:ea typeface="Calibri" panose="020F0502020204030204" pitchFamily="34" charset="0"/>
                <a:cs typeface="Calibri" panose="020F0502020204030204" pitchFamily="34" charset="0"/>
              </a:rPr>
              <a:t>l’enrichissement de ses talents</a:t>
            </a:r>
            <a:r>
              <a:rPr lang="fr-CA" sz="2400" b="1">
                <a:solidFill>
                  <a:srgbClr val="0038FF"/>
                </a:solidFill>
                <a:latin typeface="Calibri" panose="020F0502020204030204" pitchFamily="34" charset="0"/>
                <a:ea typeface="Calibri" panose="020F0502020204030204" pitchFamily="34" charset="0"/>
                <a:cs typeface="Calibri" panose="020F0502020204030204" pitchFamily="34" charset="0"/>
              </a:rPr>
              <a:t>.</a:t>
            </a:r>
            <a:r>
              <a:rPr lang="fr-CA" sz="2400" b="1" dirty="0">
                <a:solidFill>
                  <a:srgbClr val="0038FF"/>
                </a:solidFill>
                <a:latin typeface="Calibri" panose="020F0502020204030204" pitchFamily="34" charset="0"/>
                <a:ea typeface="Calibri" panose="020F0502020204030204" pitchFamily="34" charset="0"/>
                <a:cs typeface="Calibri" panose="020F0502020204030204" pitchFamily="34" charset="0"/>
              </a:rPr>
              <a:t> </a:t>
            </a:r>
          </a:p>
        </p:txBody>
      </p:sp>
      <p:sp>
        <p:nvSpPr>
          <p:cNvPr id="7" name="Freeform 3">
            <a:extLst>
              <a:ext uri="{FF2B5EF4-FFF2-40B4-BE49-F238E27FC236}">
                <a16:creationId xmlns:a16="http://schemas.microsoft.com/office/drawing/2014/main" id="{525734B1-F28E-558E-340C-E13626C3EB8F}"/>
              </a:ext>
            </a:extLst>
          </p:cNvPr>
          <p:cNvSpPr/>
          <p:nvPr>
            <p:custDataLst>
              <p:tags r:id="rId8"/>
            </p:custDataLst>
          </p:nvPr>
        </p:nvSpPr>
        <p:spPr>
          <a:xfrm>
            <a:off x="2069021" y="3133356"/>
            <a:ext cx="332809" cy="331977"/>
          </a:xfrm>
          <a:custGeom>
            <a:avLst/>
            <a:gdLst/>
            <a:ahLst/>
            <a:cxnLst/>
            <a:rect l="l" t="t" r="r" b="b"/>
            <a:pathLst>
              <a:path w="4388462" h="4377490">
                <a:moveTo>
                  <a:pt x="0" y="0"/>
                </a:moveTo>
                <a:lnTo>
                  <a:pt x="4388461" y="0"/>
                </a:lnTo>
                <a:lnTo>
                  <a:pt x="4388461" y="4377490"/>
                </a:lnTo>
                <a:lnTo>
                  <a:pt x="0" y="437749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CA" dirty="0">
              <a:latin typeface="Calibri" panose="020F0502020204030204" pitchFamily="34" charset="0"/>
            </a:endParaRPr>
          </a:p>
        </p:txBody>
      </p:sp>
      <p:sp>
        <p:nvSpPr>
          <p:cNvPr id="12" name="Freeform 3">
            <a:extLst>
              <a:ext uri="{FF2B5EF4-FFF2-40B4-BE49-F238E27FC236}">
                <a16:creationId xmlns:a16="http://schemas.microsoft.com/office/drawing/2014/main" id="{965CE2B7-357A-5FD1-7BDB-FD578A921786}"/>
              </a:ext>
            </a:extLst>
          </p:cNvPr>
          <p:cNvSpPr/>
          <p:nvPr>
            <p:custDataLst>
              <p:tags r:id="rId9"/>
            </p:custDataLst>
          </p:nvPr>
        </p:nvSpPr>
        <p:spPr>
          <a:xfrm>
            <a:off x="2069021" y="3533416"/>
            <a:ext cx="332809" cy="331977"/>
          </a:xfrm>
          <a:custGeom>
            <a:avLst/>
            <a:gdLst/>
            <a:ahLst/>
            <a:cxnLst/>
            <a:rect l="l" t="t" r="r" b="b"/>
            <a:pathLst>
              <a:path w="4388462" h="4377490">
                <a:moveTo>
                  <a:pt x="0" y="0"/>
                </a:moveTo>
                <a:lnTo>
                  <a:pt x="4388461" y="0"/>
                </a:lnTo>
                <a:lnTo>
                  <a:pt x="4388461" y="4377490"/>
                </a:lnTo>
                <a:lnTo>
                  <a:pt x="0" y="437749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CA" dirty="0">
              <a:latin typeface="Calibri" panose="020F0502020204030204" pitchFamily="34" charset="0"/>
            </a:endParaRPr>
          </a:p>
        </p:txBody>
      </p:sp>
      <p:sp>
        <p:nvSpPr>
          <p:cNvPr id="13" name="Freeform 3">
            <a:extLst>
              <a:ext uri="{FF2B5EF4-FFF2-40B4-BE49-F238E27FC236}">
                <a16:creationId xmlns:a16="http://schemas.microsoft.com/office/drawing/2014/main" id="{F2D23E6E-E2DB-FEE2-CEEE-A237BC26355F}"/>
              </a:ext>
            </a:extLst>
          </p:cNvPr>
          <p:cNvSpPr/>
          <p:nvPr>
            <p:custDataLst>
              <p:tags r:id="rId10"/>
            </p:custDataLst>
          </p:nvPr>
        </p:nvSpPr>
        <p:spPr>
          <a:xfrm>
            <a:off x="2069021" y="3926751"/>
            <a:ext cx="332809" cy="331977"/>
          </a:xfrm>
          <a:custGeom>
            <a:avLst/>
            <a:gdLst/>
            <a:ahLst/>
            <a:cxnLst/>
            <a:rect l="l" t="t" r="r" b="b"/>
            <a:pathLst>
              <a:path w="4388462" h="4377490">
                <a:moveTo>
                  <a:pt x="0" y="0"/>
                </a:moveTo>
                <a:lnTo>
                  <a:pt x="4388461" y="0"/>
                </a:lnTo>
                <a:lnTo>
                  <a:pt x="4388461" y="4377490"/>
                </a:lnTo>
                <a:lnTo>
                  <a:pt x="0" y="437749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CA" dirty="0">
              <a:latin typeface="Calibri" panose="020F0502020204030204" pitchFamily="34" charset="0"/>
            </a:endParaRPr>
          </a:p>
        </p:txBody>
      </p:sp>
      <p:sp>
        <p:nvSpPr>
          <p:cNvPr id="14" name="Freeform 3">
            <a:extLst>
              <a:ext uri="{FF2B5EF4-FFF2-40B4-BE49-F238E27FC236}">
                <a16:creationId xmlns:a16="http://schemas.microsoft.com/office/drawing/2014/main" id="{7D477306-33BF-67BC-A7D0-026AE218F85C}"/>
              </a:ext>
            </a:extLst>
          </p:cNvPr>
          <p:cNvSpPr/>
          <p:nvPr>
            <p:custDataLst>
              <p:tags r:id="rId11"/>
            </p:custDataLst>
          </p:nvPr>
        </p:nvSpPr>
        <p:spPr>
          <a:xfrm>
            <a:off x="2069021" y="4306853"/>
            <a:ext cx="332809" cy="331977"/>
          </a:xfrm>
          <a:custGeom>
            <a:avLst/>
            <a:gdLst/>
            <a:ahLst/>
            <a:cxnLst/>
            <a:rect l="l" t="t" r="r" b="b"/>
            <a:pathLst>
              <a:path w="4388462" h="4377490">
                <a:moveTo>
                  <a:pt x="0" y="0"/>
                </a:moveTo>
                <a:lnTo>
                  <a:pt x="4388461" y="0"/>
                </a:lnTo>
                <a:lnTo>
                  <a:pt x="4388461" y="4377490"/>
                </a:lnTo>
                <a:lnTo>
                  <a:pt x="0" y="437749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CA" dirty="0">
              <a:latin typeface="Calibri" panose="020F0502020204030204" pitchFamily="34" charset="0"/>
            </a:endParaRPr>
          </a:p>
        </p:txBody>
      </p:sp>
      <p:sp>
        <p:nvSpPr>
          <p:cNvPr id="4" name="ZoneTexte 3">
            <a:extLst>
              <a:ext uri="{FF2B5EF4-FFF2-40B4-BE49-F238E27FC236}">
                <a16:creationId xmlns:a16="http://schemas.microsoft.com/office/drawing/2014/main" id="{FCA7A894-DF1E-442D-27A8-34C0C430CD21}"/>
              </a:ext>
            </a:extLst>
          </p:cNvPr>
          <p:cNvSpPr txBox="1"/>
          <p:nvPr>
            <p:custDataLst>
              <p:tags r:id="rId12"/>
            </p:custDataLst>
          </p:nvPr>
        </p:nvSpPr>
        <p:spPr>
          <a:xfrm>
            <a:off x="1153103" y="379696"/>
            <a:ext cx="8774064" cy="995209"/>
          </a:xfrm>
          <a:prstGeom prst="rect">
            <a:avLst/>
          </a:prstGeom>
          <a:noFill/>
        </p:spPr>
        <p:txBody>
          <a:bodyPr wrap="square" rtlCol="0">
            <a:spAutoFit/>
          </a:bodyPr>
          <a:lstStyle/>
          <a:p>
            <a:r>
              <a:rPr lang="fr-CA" sz="5867" b="1">
                <a:solidFill>
                  <a:srgbClr val="0038FF"/>
                </a:solidFill>
                <a:latin typeface="Calibri" panose="020F0502020204030204" pitchFamily="34" charset="0"/>
                <a:ea typeface="Calibri" panose="020F0502020204030204" pitchFamily="34" charset="0"/>
                <a:cs typeface="Calibri" panose="020F0502020204030204" pitchFamily="34" charset="0"/>
              </a:rPr>
              <a:t>Entre moi et moi-même!</a:t>
            </a:r>
          </a:p>
        </p:txBody>
      </p:sp>
      <p:pic>
        <p:nvPicPr>
          <p:cNvPr id="5" name="Image 4">
            <a:extLst>
              <a:ext uri="{FF2B5EF4-FFF2-40B4-BE49-F238E27FC236}">
                <a16:creationId xmlns:a16="http://schemas.microsoft.com/office/drawing/2014/main" id="{C8CABEDA-26E4-F978-99E7-A321666287C3}"/>
              </a:ext>
            </a:extLst>
          </p:cNvPr>
          <p:cNvPicPr>
            <a:picLocks noChangeAspect="1"/>
          </p:cNvPicPr>
          <p:nvPr/>
        </p:nvPicPr>
        <p:blipFill>
          <a:blip r:embed="rId21"/>
          <a:stretch>
            <a:fillRect/>
          </a:stretch>
        </p:blipFill>
        <p:spPr>
          <a:xfrm>
            <a:off x="624340" y="624508"/>
            <a:ext cx="528763" cy="520987"/>
          </a:xfrm>
          <a:prstGeom prst="rect">
            <a:avLst/>
          </a:prstGeom>
        </p:spPr>
      </p:pic>
    </p:spTree>
    <p:extLst>
      <p:ext uri="{BB962C8B-B14F-4D97-AF65-F5344CB8AC3E}">
        <p14:creationId xmlns:p14="http://schemas.microsoft.com/office/powerpoint/2010/main" val="3099997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F6996-0CE4-9C9B-305E-12F25523AE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508EBB-8CCB-8CD4-FAAA-63B920483285}"/>
              </a:ext>
            </a:extLst>
          </p:cNvPr>
          <p:cNvSpPr>
            <a:spLocks noGrp="1" noRot="1" noMove="1" noResize="1" noEditPoints="1" noAdjustHandles="1" noChangeArrowheads="1" noChangeShapeType="1"/>
          </p:cNvSpPr>
          <p:nvPr>
            <p:custDataLst>
              <p:tags r:id="rId1"/>
            </p:custDataLst>
          </p:nvPr>
        </p:nvSpPr>
        <p:spPr>
          <a:xfrm>
            <a:off x="1668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2">
              <a:alphaModFix amt="10999"/>
            </a:blip>
            <a:stretch>
              <a:fillRect t="-38185" b="-38185"/>
            </a:stretch>
          </a:blipFill>
        </p:spPr>
        <p:txBody>
          <a:bodyPr/>
          <a:lstStyle/>
          <a:p>
            <a:endParaRPr lang="fr-CA" sz="1200" dirty="0">
              <a:latin typeface="Calibri" panose="020F0502020204030204" pitchFamily="34" charset="0"/>
            </a:endParaRPr>
          </a:p>
        </p:txBody>
      </p:sp>
      <p:sp>
        <p:nvSpPr>
          <p:cNvPr id="6" name="Freeform 6">
            <a:extLst>
              <a:ext uri="{FF2B5EF4-FFF2-40B4-BE49-F238E27FC236}">
                <a16:creationId xmlns:a16="http://schemas.microsoft.com/office/drawing/2014/main" id="{D913C278-8533-690F-E8BD-A8F133E6716F}"/>
              </a:ext>
            </a:extLst>
          </p:cNvPr>
          <p:cNvSpPr/>
          <p:nvPr>
            <p:custDataLst>
              <p:tags r:id="rId2"/>
            </p:custDataLst>
          </p:nvPr>
        </p:nvSpPr>
        <p:spPr>
          <a:xfrm>
            <a:off x="406400" y="2118490"/>
            <a:ext cx="925995" cy="863600"/>
          </a:xfrm>
          <a:custGeom>
            <a:avLst/>
            <a:gdLst/>
            <a:ahLst/>
            <a:cxnLst/>
            <a:rect l="l" t="t" r="r" b="b"/>
            <a:pathLst>
              <a:path w="1388992" h="1634108">
                <a:moveTo>
                  <a:pt x="0" y="0"/>
                </a:moveTo>
                <a:lnTo>
                  <a:pt x="1388992" y="0"/>
                </a:lnTo>
                <a:lnTo>
                  <a:pt x="1388992" y="1634108"/>
                </a:lnTo>
                <a:lnTo>
                  <a:pt x="0" y="16341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sz="1200">
              <a:solidFill>
                <a:srgbClr val="0038FF"/>
              </a:solidFill>
              <a:latin typeface="Calibri" panose="020F0502020204030204" pitchFamily="34" charset="0"/>
              <a:ea typeface="Calibri" panose="020F0502020204030204" pitchFamily="34" charset="0"/>
              <a:cs typeface="Calibri" panose="020F0502020204030204" pitchFamily="34" charset="0"/>
            </a:endParaRPr>
          </a:p>
        </p:txBody>
      </p:sp>
      <p:sp>
        <p:nvSpPr>
          <p:cNvPr id="8" name="Freeform 10">
            <a:extLst>
              <a:ext uri="{FF2B5EF4-FFF2-40B4-BE49-F238E27FC236}">
                <a16:creationId xmlns:a16="http://schemas.microsoft.com/office/drawing/2014/main" id="{B1E7A6FE-3353-A967-402D-1ACB2649934A}"/>
              </a:ext>
            </a:extLst>
          </p:cNvPr>
          <p:cNvSpPr/>
          <p:nvPr>
            <p:custDataLst>
              <p:tags r:id="rId3"/>
            </p:custDataLst>
          </p:nvPr>
        </p:nvSpPr>
        <p:spPr>
          <a:xfrm>
            <a:off x="10115171" y="5932944"/>
            <a:ext cx="2093510" cy="949981"/>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CA" sz="1200" dirty="0">
              <a:latin typeface="Calibri" panose="020F0502020204030204" pitchFamily="34" charset="0"/>
            </a:endParaRPr>
          </a:p>
        </p:txBody>
      </p:sp>
      <p:sp>
        <p:nvSpPr>
          <p:cNvPr id="9" name="ZoneTexte 8">
            <a:extLst>
              <a:ext uri="{FF2B5EF4-FFF2-40B4-BE49-F238E27FC236}">
                <a16:creationId xmlns:a16="http://schemas.microsoft.com/office/drawing/2014/main" id="{7AF3A09A-2EB2-3053-C517-0DF76F9A6BCF}"/>
              </a:ext>
            </a:extLst>
          </p:cNvPr>
          <p:cNvSpPr txBox="1"/>
          <p:nvPr>
            <p:custDataLst>
              <p:tags r:id="rId4"/>
            </p:custDataLst>
          </p:nvPr>
        </p:nvSpPr>
        <p:spPr>
          <a:xfrm>
            <a:off x="406400" y="416109"/>
            <a:ext cx="8390128" cy="1569660"/>
          </a:xfrm>
          <a:prstGeom prst="rect">
            <a:avLst/>
          </a:prstGeom>
          <a:noFill/>
        </p:spPr>
        <p:txBody>
          <a:bodyPr wrap="square" rtlCol="0">
            <a:spAutoFit/>
          </a:bodyPr>
          <a:lstStyle/>
          <a:p>
            <a:r>
              <a:rPr lang="fr-CA" sz="4800" b="1" dirty="0">
                <a:solidFill>
                  <a:srgbClr val="0038FF"/>
                </a:solidFill>
                <a:latin typeface="Calibri" panose="020F0502020204030204" pitchFamily="34" charset="0"/>
                <a:ea typeface="Calibri" panose="020F0502020204030204" pitchFamily="34" charset="0"/>
                <a:cs typeface="Calibri" panose="020F0502020204030204" pitchFamily="34" charset="0"/>
              </a:rPr>
              <a:t>À la fin de l’atelier, </a:t>
            </a:r>
          </a:p>
          <a:p>
            <a:r>
              <a:rPr lang="fr-CA" sz="4800" b="1" dirty="0">
                <a:solidFill>
                  <a:srgbClr val="0038FF"/>
                </a:solidFill>
                <a:latin typeface="Calibri" panose="020F0502020204030204" pitchFamily="34" charset="0"/>
                <a:ea typeface="Calibri" panose="020F0502020204030204" pitchFamily="34" charset="0"/>
                <a:cs typeface="Calibri" panose="020F0502020204030204" pitchFamily="34" charset="0"/>
              </a:rPr>
              <a:t>tu seras en mesure…</a:t>
            </a:r>
            <a:endParaRPr lang="en-US" sz="4800" b="1" dirty="0">
              <a:solidFill>
                <a:srgbClr val="0038FF"/>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Freeform 6">
            <a:extLst>
              <a:ext uri="{FF2B5EF4-FFF2-40B4-BE49-F238E27FC236}">
                <a16:creationId xmlns:a16="http://schemas.microsoft.com/office/drawing/2014/main" id="{9164C76F-C851-E884-5A2F-778D29D082C0}"/>
              </a:ext>
            </a:extLst>
          </p:cNvPr>
          <p:cNvSpPr/>
          <p:nvPr>
            <p:custDataLst>
              <p:tags r:id="rId5"/>
            </p:custDataLst>
          </p:nvPr>
        </p:nvSpPr>
        <p:spPr>
          <a:xfrm>
            <a:off x="418531" y="3324395"/>
            <a:ext cx="925995" cy="863600"/>
          </a:xfrm>
          <a:custGeom>
            <a:avLst/>
            <a:gdLst/>
            <a:ahLst/>
            <a:cxnLst/>
            <a:rect l="l" t="t" r="r" b="b"/>
            <a:pathLst>
              <a:path w="1388992" h="1634108">
                <a:moveTo>
                  <a:pt x="0" y="0"/>
                </a:moveTo>
                <a:lnTo>
                  <a:pt x="1388992" y="0"/>
                </a:lnTo>
                <a:lnTo>
                  <a:pt x="1388992" y="1634108"/>
                </a:lnTo>
                <a:lnTo>
                  <a:pt x="0" y="16341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sz="1200">
              <a:solidFill>
                <a:srgbClr val="0038FF"/>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Freeform 6">
            <a:extLst>
              <a:ext uri="{FF2B5EF4-FFF2-40B4-BE49-F238E27FC236}">
                <a16:creationId xmlns:a16="http://schemas.microsoft.com/office/drawing/2014/main" id="{C3824C78-D969-DF27-170C-CA6F56181168}"/>
              </a:ext>
            </a:extLst>
          </p:cNvPr>
          <p:cNvSpPr/>
          <p:nvPr>
            <p:custDataLst>
              <p:tags r:id="rId6"/>
            </p:custDataLst>
          </p:nvPr>
        </p:nvSpPr>
        <p:spPr>
          <a:xfrm>
            <a:off x="418531" y="4581560"/>
            <a:ext cx="925995" cy="863600"/>
          </a:xfrm>
          <a:custGeom>
            <a:avLst/>
            <a:gdLst/>
            <a:ahLst/>
            <a:cxnLst/>
            <a:rect l="l" t="t" r="r" b="b"/>
            <a:pathLst>
              <a:path w="1388992" h="1634108">
                <a:moveTo>
                  <a:pt x="0" y="0"/>
                </a:moveTo>
                <a:lnTo>
                  <a:pt x="1388992" y="0"/>
                </a:lnTo>
                <a:lnTo>
                  <a:pt x="1388992" y="1634108"/>
                </a:lnTo>
                <a:lnTo>
                  <a:pt x="0" y="16341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sz="1200">
              <a:solidFill>
                <a:srgbClr val="0038FF"/>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ZoneTexte 12">
            <a:extLst>
              <a:ext uri="{FF2B5EF4-FFF2-40B4-BE49-F238E27FC236}">
                <a16:creationId xmlns:a16="http://schemas.microsoft.com/office/drawing/2014/main" id="{3B7F1576-74B6-3969-AF71-1CD597A2DDC7}"/>
              </a:ext>
            </a:extLst>
          </p:cNvPr>
          <p:cNvSpPr txBox="1"/>
          <p:nvPr>
            <p:custDataLst>
              <p:tags r:id="rId7"/>
            </p:custDataLst>
          </p:nvPr>
        </p:nvSpPr>
        <p:spPr>
          <a:xfrm>
            <a:off x="1434531" y="2152711"/>
            <a:ext cx="10050130" cy="1046440"/>
          </a:xfrm>
          <a:prstGeom prst="rect">
            <a:avLst/>
          </a:prstGeom>
          <a:noFill/>
        </p:spPr>
        <p:txBody>
          <a:bodyPr wrap="square" lIns="60960" tIns="30480" rIns="60960" bIns="30480" rtlCol="0" anchor="t">
            <a:spAutoFit/>
          </a:bodyPr>
          <a:lstStyle/>
          <a:p>
            <a:r>
              <a:rPr lang="fr-CA" sz="3200" dirty="0">
                <a:latin typeface="Calibri" panose="020F0502020204030204" pitchFamily="34" charset="0"/>
                <a:ea typeface="Calibri" panose="020F0502020204030204" pitchFamily="34" charset="0"/>
                <a:cs typeface="Calibri" panose="020F0502020204030204" pitchFamily="34" charset="0"/>
              </a:rPr>
              <a:t>de connaître certaines de tes valeurs et caractéristiques propres;</a:t>
            </a:r>
          </a:p>
        </p:txBody>
      </p:sp>
      <p:sp>
        <p:nvSpPr>
          <p:cNvPr id="14" name="ZoneTexte 13">
            <a:extLst>
              <a:ext uri="{FF2B5EF4-FFF2-40B4-BE49-F238E27FC236}">
                <a16:creationId xmlns:a16="http://schemas.microsoft.com/office/drawing/2014/main" id="{0724E310-00A0-A91B-6096-9B66B0A9CA7C}"/>
              </a:ext>
            </a:extLst>
          </p:cNvPr>
          <p:cNvSpPr txBox="1"/>
          <p:nvPr>
            <p:custDataLst>
              <p:tags r:id="rId8"/>
            </p:custDataLst>
          </p:nvPr>
        </p:nvSpPr>
        <p:spPr>
          <a:xfrm>
            <a:off x="1434531" y="3364992"/>
            <a:ext cx="8676090" cy="1046440"/>
          </a:xfrm>
          <a:prstGeom prst="rect">
            <a:avLst/>
          </a:prstGeom>
          <a:noFill/>
        </p:spPr>
        <p:txBody>
          <a:bodyPr wrap="square" lIns="60960" tIns="30480" rIns="60960" bIns="30480" rtlCol="0" anchor="t">
            <a:spAutoFit/>
          </a:bodyPr>
          <a:lstStyle/>
          <a:p>
            <a:r>
              <a:rPr lang="fr-CA" sz="3200" dirty="0">
                <a:latin typeface="Calibri" panose="020F0502020204030204" pitchFamily="34" charset="0"/>
                <a:ea typeface="Calibri" panose="020F0502020204030204" pitchFamily="34" charset="0"/>
                <a:cs typeface="Calibri" panose="020F0502020204030204" pitchFamily="34" charset="0"/>
              </a:rPr>
              <a:t>de comprendre l’impact de la comparaison sociale sur la confiance en soi;</a:t>
            </a:r>
          </a:p>
        </p:txBody>
      </p:sp>
      <p:sp>
        <p:nvSpPr>
          <p:cNvPr id="15" name="ZoneTexte 14">
            <a:extLst>
              <a:ext uri="{FF2B5EF4-FFF2-40B4-BE49-F238E27FC236}">
                <a16:creationId xmlns:a16="http://schemas.microsoft.com/office/drawing/2014/main" id="{A5D389EC-C7AA-6284-022A-B635F99C2905}"/>
              </a:ext>
            </a:extLst>
          </p:cNvPr>
          <p:cNvSpPr txBox="1"/>
          <p:nvPr>
            <p:custDataLst>
              <p:tags r:id="rId9"/>
            </p:custDataLst>
          </p:nvPr>
        </p:nvSpPr>
        <p:spPr>
          <a:xfrm>
            <a:off x="1434531" y="4605186"/>
            <a:ext cx="10261600" cy="1046440"/>
          </a:xfrm>
          <a:prstGeom prst="rect">
            <a:avLst/>
          </a:prstGeom>
          <a:noFill/>
        </p:spPr>
        <p:txBody>
          <a:bodyPr wrap="square" lIns="60960" tIns="30480" rIns="60960" bIns="30480" rtlCol="0" anchor="t">
            <a:spAutoFit/>
          </a:bodyPr>
          <a:lstStyle/>
          <a:p>
            <a:r>
              <a:rPr lang="fr-CA" sz="3200" dirty="0">
                <a:latin typeface="Calibri" panose="020F0502020204030204" pitchFamily="34" charset="0"/>
                <a:ea typeface="Calibri" panose="020F0502020204030204" pitchFamily="34" charset="0"/>
                <a:cs typeface="Calibri" panose="020F0502020204030204" pitchFamily="34" charset="0"/>
              </a:rPr>
              <a:t>d’utiliser de nouvelles stratégies pour mieux te connaitre, t’estimer et composer avec la comparaison sociale.</a:t>
            </a:r>
          </a:p>
        </p:txBody>
      </p:sp>
      <p:sp>
        <p:nvSpPr>
          <p:cNvPr id="22" name="Slide Number Placeholder 2">
            <a:extLst>
              <a:ext uri="{FF2B5EF4-FFF2-40B4-BE49-F238E27FC236}">
                <a16:creationId xmlns:a16="http://schemas.microsoft.com/office/drawing/2014/main" id="{E302C8F0-BC7F-C211-48F4-C1AF8615BC6E}"/>
              </a:ext>
            </a:extLst>
          </p:cNvPr>
          <p:cNvSpPr txBox="1">
            <a:spLocks/>
          </p:cNvSpPr>
          <p:nvPr>
            <p:custDataLst>
              <p:tags r:id="rId10"/>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2</a:t>
            </a:fld>
            <a:endParaRPr lang="en-US" sz="1867" b="1" dirty="0">
              <a:latin typeface="Calibri" panose="020F0502020204030204" pitchFamily="34" charset="0"/>
            </a:endParaRPr>
          </a:p>
        </p:txBody>
      </p:sp>
    </p:spTree>
    <p:extLst>
      <p:ext uri="{BB962C8B-B14F-4D97-AF65-F5344CB8AC3E}">
        <p14:creationId xmlns:p14="http://schemas.microsoft.com/office/powerpoint/2010/main" val="570861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7CE7F-E057-E0A0-C68F-4A492CE8D9A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0789A2-98D8-508A-944D-C9A6EE0884F5}"/>
              </a:ext>
            </a:extLst>
          </p:cNvPr>
          <p:cNvSpPr>
            <a:spLocks noGrp="1" noRot="1" noMove="1" noResize="1" noEditPoints="1" noAdjustHandles="1" noChangeArrowheads="1" noChangeShapeType="1"/>
          </p:cNvSpPr>
          <p:nvPr>
            <p:custDataLst>
              <p:tags r:id="rId1"/>
            </p:custDataLst>
          </p:nvPr>
        </p:nvSpPr>
        <p:spPr>
          <a:xfrm>
            <a:off x="15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3">
              <a:alphaModFix amt="10999"/>
            </a:blip>
            <a:stretch>
              <a:fillRect t="-38185" b="-38185"/>
            </a:stretch>
          </a:blipFill>
        </p:spPr>
        <p:txBody>
          <a:bodyPr/>
          <a:lstStyle/>
          <a:p>
            <a:endParaRPr lang="fr-CA" sz="1200" dirty="0">
              <a:latin typeface="Calibri" panose="020F0502020204030204" pitchFamily="34" charset="0"/>
            </a:endParaRPr>
          </a:p>
        </p:txBody>
      </p:sp>
      <p:grpSp>
        <p:nvGrpSpPr>
          <p:cNvPr id="4" name="Group 4">
            <a:extLst>
              <a:ext uri="{FF2B5EF4-FFF2-40B4-BE49-F238E27FC236}">
                <a16:creationId xmlns:a16="http://schemas.microsoft.com/office/drawing/2014/main" id="{1E0D25D0-E85E-9E4E-4F44-0D70472844BB}"/>
              </a:ext>
            </a:extLst>
          </p:cNvPr>
          <p:cNvGrpSpPr/>
          <p:nvPr>
            <p:custDataLst>
              <p:tags r:id="rId2"/>
            </p:custDataLst>
          </p:nvPr>
        </p:nvGrpSpPr>
        <p:grpSpPr>
          <a:xfrm>
            <a:off x="126553" y="2750919"/>
            <a:ext cx="2715058" cy="2257500"/>
            <a:chOff x="0" y="0"/>
            <a:chExt cx="2149108" cy="495463"/>
          </a:xfrm>
        </p:grpSpPr>
        <p:sp>
          <p:nvSpPr>
            <p:cNvPr id="5" name="Freeform 5">
              <a:extLst>
                <a:ext uri="{FF2B5EF4-FFF2-40B4-BE49-F238E27FC236}">
                  <a16:creationId xmlns:a16="http://schemas.microsoft.com/office/drawing/2014/main" id="{A000EDDD-A667-D463-DDCE-D0763871D0EE}"/>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dirty="0">
                <a:latin typeface="Calibri" panose="020F0502020204030204" pitchFamily="34" charset="0"/>
              </a:endParaRPr>
            </a:p>
          </p:txBody>
        </p:sp>
        <p:sp>
          <p:nvSpPr>
            <p:cNvPr id="6" name="TextBox 6">
              <a:extLst>
                <a:ext uri="{FF2B5EF4-FFF2-40B4-BE49-F238E27FC236}">
                  <a16:creationId xmlns:a16="http://schemas.microsoft.com/office/drawing/2014/main" id="{2AF089B9-3C70-0019-D43D-9A65BCBD6AE7}"/>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grpSp>
      <p:sp>
        <p:nvSpPr>
          <p:cNvPr id="8" name="Freeform 8">
            <a:extLst>
              <a:ext uri="{FF2B5EF4-FFF2-40B4-BE49-F238E27FC236}">
                <a16:creationId xmlns:a16="http://schemas.microsoft.com/office/drawing/2014/main" id="{12B79DA7-12D2-A018-659A-A2B5545F7B8E}"/>
              </a:ext>
            </a:extLst>
          </p:cNvPr>
          <p:cNvSpPr/>
          <p:nvPr>
            <p:custDataLst>
              <p:tags r:id="rId3"/>
            </p:custDataLst>
          </p:nvPr>
        </p:nvSpPr>
        <p:spPr>
          <a:xfrm>
            <a:off x="2449753" y="2420762"/>
            <a:ext cx="660312" cy="660312"/>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CA" sz="1200" dirty="0">
              <a:latin typeface="Calibri" panose="020F0502020204030204" pitchFamily="34" charset="0"/>
            </a:endParaRPr>
          </a:p>
        </p:txBody>
      </p:sp>
      <p:sp>
        <p:nvSpPr>
          <p:cNvPr id="9" name="Freeform 9">
            <a:extLst>
              <a:ext uri="{FF2B5EF4-FFF2-40B4-BE49-F238E27FC236}">
                <a16:creationId xmlns:a16="http://schemas.microsoft.com/office/drawing/2014/main" id="{CC17EAD9-4565-E047-CAEE-38BE4FE637F9}"/>
              </a:ext>
            </a:extLst>
          </p:cNvPr>
          <p:cNvSpPr/>
          <p:nvPr>
            <p:custDataLst>
              <p:tags r:id="rId4"/>
            </p:custDataLst>
          </p:nvPr>
        </p:nvSpPr>
        <p:spPr>
          <a:xfrm>
            <a:off x="10116695" y="5949304"/>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fr-CA" sz="1200" dirty="0">
              <a:latin typeface="Calibri" panose="020F0502020204030204" pitchFamily="34" charset="0"/>
            </a:endParaRPr>
          </a:p>
        </p:txBody>
      </p:sp>
      <p:sp>
        <p:nvSpPr>
          <p:cNvPr id="10" name="ZoneTexte 9">
            <a:extLst>
              <a:ext uri="{FF2B5EF4-FFF2-40B4-BE49-F238E27FC236}">
                <a16:creationId xmlns:a16="http://schemas.microsoft.com/office/drawing/2014/main" id="{7298E21E-0E4A-7468-5B5D-9FD4C41A258A}"/>
              </a:ext>
            </a:extLst>
          </p:cNvPr>
          <p:cNvSpPr txBox="1"/>
          <p:nvPr>
            <p:custDataLst>
              <p:tags r:id="rId5"/>
            </p:custDataLst>
          </p:nvPr>
        </p:nvSpPr>
        <p:spPr>
          <a:xfrm>
            <a:off x="801629" y="379696"/>
            <a:ext cx="8774064" cy="995209"/>
          </a:xfrm>
          <a:prstGeom prst="rect">
            <a:avLst/>
          </a:prstGeom>
          <a:noFill/>
        </p:spPr>
        <p:txBody>
          <a:bodyPr wrap="square" rtlCol="0">
            <a:spAutoFit/>
          </a:bodyPr>
          <a:lstStyle/>
          <a:p>
            <a:r>
              <a:rPr lang="fr-CA" sz="5867" b="1" dirty="0">
                <a:solidFill>
                  <a:srgbClr val="0038FF"/>
                </a:solidFill>
                <a:latin typeface="Calibri" panose="020F0502020204030204" pitchFamily="34" charset="0"/>
                <a:ea typeface="Calibri" panose="020F0502020204030204" pitchFamily="34" charset="0"/>
                <a:cs typeface="Calibri" panose="020F0502020204030204" pitchFamily="34" charset="0"/>
              </a:rPr>
              <a:t>Entre moi et moi-même!</a:t>
            </a:r>
          </a:p>
        </p:txBody>
      </p:sp>
      <p:sp>
        <p:nvSpPr>
          <p:cNvPr id="17" name="Slide Number Placeholder 2">
            <a:extLst>
              <a:ext uri="{FF2B5EF4-FFF2-40B4-BE49-F238E27FC236}">
                <a16:creationId xmlns:a16="http://schemas.microsoft.com/office/drawing/2014/main" id="{F914387F-BE63-252F-F85A-836605EBC42A}"/>
              </a:ext>
            </a:extLst>
          </p:cNvPr>
          <p:cNvSpPr txBox="1">
            <a:spLocks/>
          </p:cNvSpPr>
          <p:nvPr>
            <p:custDataLst>
              <p:tags r:id="rId6"/>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20</a:t>
            </a:fld>
            <a:endParaRPr lang="en-US" sz="1867" b="1" dirty="0">
              <a:latin typeface="Calibri" panose="020F0502020204030204" pitchFamily="34" charset="0"/>
            </a:endParaRPr>
          </a:p>
        </p:txBody>
      </p:sp>
      <p:sp>
        <p:nvSpPr>
          <p:cNvPr id="15" name="ZoneTexte 14">
            <a:extLst>
              <a:ext uri="{FF2B5EF4-FFF2-40B4-BE49-F238E27FC236}">
                <a16:creationId xmlns:a16="http://schemas.microsoft.com/office/drawing/2014/main" id="{243D84EB-F893-FC46-8E8D-DF350105C619}"/>
              </a:ext>
            </a:extLst>
          </p:cNvPr>
          <p:cNvSpPr txBox="1"/>
          <p:nvPr>
            <p:custDataLst>
              <p:tags r:id="rId7"/>
            </p:custDataLst>
          </p:nvPr>
        </p:nvSpPr>
        <p:spPr>
          <a:xfrm>
            <a:off x="249957" y="2910173"/>
            <a:ext cx="2468250" cy="1938992"/>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ea typeface="Calibri" panose="020F0502020204030204" pitchFamily="34" charset="0"/>
                <a:cs typeface="Calibri" panose="020F0502020204030204" pitchFamily="34" charset="0"/>
              </a:rPr>
              <a:t> Quelles sont tes forces, tes </a:t>
            </a:r>
            <a:r>
              <a:rPr lang="fr-CA" sz="2400" b="1">
                <a:solidFill>
                  <a:schemeClr val="bg1"/>
                </a:solidFill>
                <a:latin typeface="Calibri" panose="020F0502020204030204" pitchFamily="34" charset="0"/>
                <a:ea typeface="Calibri" panose="020F0502020204030204" pitchFamily="34" charset="0"/>
                <a:cs typeface="Calibri" panose="020F0502020204030204" pitchFamily="34" charset="0"/>
              </a:rPr>
              <a:t>qualités et</a:t>
            </a:r>
            <a:r>
              <a:rPr lang="fr-CA" sz="2400" b="1" dirty="0">
                <a:solidFill>
                  <a:schemeClr val="bg1"/>
                </a:solidFill>
                <a:latin typeface="Calibri" panose="020F0502020204030204" pitchFamily="34" charset="0"/>
                <a:ea typeface="Calibri" panose="020F0502020204030204" pitchFamily="34" charset="0"/>
                <a:cs typeface="Calibri" panose="020F0502020204030204" pitchFamily="34" charset="0"/>
              </a:rPr>
              <a:t> tes talents? Identifies-en</a:t>
            </a:r>
            <a:r>
              <a:rPr lang="fr-CA" sz="24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CA" sz="2400" b="1" strike="sngStrike">
                <a:solidFill>
                  <a:schemeClr val="bg1"/>
                </a:solidFill>
                <a:latin typeface="Calibri" panose="020F0502020204030204" pitchFamily="34" charset="0"/>
                <a:ea typeface="Calibri" panose="020F0502020204030204" pitchFamily="34" charset="0"/>
                <a:cs typeface="Calibri" panose="020F0502020204030204" pitchFamily="34" charset="0"/>
              </a:rPr>
              <a:t>4</a:t>
            </a:r>
            <a:r>
              <a:rPr lang="fr-CA" sz="24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grpSp>
        <p:nvGrpSpPr>
          <p:cNvPr id="21" name="Group 4">
            <a:extLst>
              <a:ext uri="{FF2B5EF4-FFF2-40B4-BE49-F238E27FC236}">
                <a16:creationId xmlns:a16="http://schemas.microsoft.com/office/drawing/2014/main" id="{764C3FC2-7582-89FF-9CAC-9A02DF4DC63A}"/>
              </a:ext>
            </a:extLst>
          </p:cNvPr>
          <p:cNvGrpSpPr/>
          <p:nvPr>
            <p:custDataLst>
              <p:tags r:id="rId8"/>
            </p:custDataLst>
          </p:nvPr>
        </p:nvGrpSpPr>
        <p:grpSpPr>
          <a:xfrm>
            <a:off x="3140668" y="2750919"/>
            <a:ext cx="2715058" cy="2257500"/>
            <a:chOff x="0" y="0"/>
            <a:chExt cx="2149108" cy="495463"/>
          </a:xfrm>
        </p:grpSpPr>
        <p:sp>
          <p:nvSpPr>
            <p:cNvPr id="22" name="Freeform 5">
              <a:extLst>
                <a:ext uri="{FF2B5EF4-FFF2-40B4-BE49-F238E27FC236}">
                  <a16:creationId xmlns:a16="http://schemas.microsoft.com/office/drawing/2014/main" id="{AD05E07E-94A6-AC35-53D7-889572FF4A7E}"/>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dirty="0">
                <a:latin typeface="Calibri" panose="020F0502020204030204" pitchFamily="34" charset="0"/>
              </a:endParaRPr>
            </a:p>
          </p:txBody>
        </p:sp>
        <p:sp>
          <p:nvSpPr>
            <p:cNvPr id="23" name="TextBox 6">
              <a:extLst>
                <a:ext uri="{FF2B5EF4-FFF2-40B4-BE49-F238E27FC236}">
                  <a16:creationId xmlns:a16="http://schemas.microsoft.com/office/drawing/2014/main" id="{99470AC2-A579-BF33-33CB-B35DB6284DBA}"/>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grpSp>
      <p:sp>
        <p:nvSpPr>
          <p:cNvPr id="24" name="Freeform 8">
            <a:extLst>
              <a:ext uri="{FF2B5EF4-FFF2-40B4-BE49-F238E27FC236}">
                <a16:creationId xmlns:a16="http://schemas.microsoft.com/office/drawing/2014/main" id="{68CD48D9-4260-8D9A-8596-CE964ED95D1C}"/>
              </a:ext>
            </a:extLst>
          </p:cNvPr>
          <p:cNvSpPr/>
          <p:nvPr>
            <p:custDataLst>
              <p:tags r:id="rId9"/>
            </p:custDataLst>
          </p:nvPr>
        </p:nvSpPr>
        <p:spPr>
          <a:xfrm>
            <a:off x="5463868" y="2420762"/>
            <a:ext cx="660312" cy="660312"/>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CA" sz="1200" dirty="0">
              <a:latin typeface="Calibri" panose="020F0502020204030204" pitchFamily="34" charset="0"/>
            </a:endParaRPr>
          </a:p>
        </p:txBody>
      </p:sp>
      <p:sp>
        <p:nvSpPr>
          <p:cNvPr id="25" name="ZoneTexte 24">
            <a:extLst>
              <a:ext uri="{FF2B5EF4-FFF2-40B4-BE49-F238E27FC236}">
                <a16:creationId xmlns:a16="http://schemas.microsoft.com/office/drawing/2014/main" id="{BF4C81EF-A3F2-9CE5-ECED-AEC8F1D1A58E}"/>
              </a:ext>
            </a:extLst>
          </p:cNvPr>
          <p:cNvSpPr txBox="1"/>
          <p:nvPr>
            <p:custDataLst>
              <p:tags r:id="rId10"/>
            </p:custDataLst>
          </p:nvPr>
        </p:nvSpPr>
        <p:spPr>
          <a:xfrm>
            <a:off x="3264072" y="3279504"/>
            <a:ext cx="2468250" cy="1200329"/>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ea typeface="Calibri" panose="020F0502020204030204" pitchFamily="34" charset="0"/>
                <a:cs typeface="Calibri" panose="020F0502020204030204" pitchFamily="34" charset="0"/>
              </a:rPr>
              <a:t>Quelles sont tes imperfections? Identifies-en 2.</a:t>
            </a:r>
          </a:p>
        </p:txBody>
      </p:sp>
      <p:grpSp>
        <p:nvGrpSpPr>
          <p:cNvPr id="26" name="Group 4">
            <a:extLst>
              <a:ext uri="{FF2B5EF4-FFF2-40B4-BE49-F238E27FC236}">
                <a16:creationId xmlns:a16="http://schemas.microsoft.com/office/drawing/2014/main" id="{A15AEF69-9E1F-B59F-1553-790B9AFD9D8C}"/>
              </a:ext>
            </a:extLst>
          </p:cNvPr>
          <p:cNvGrpSpPr/>
          <p:nvPr>
            <p:custDataLst>
              <p:tags r:id="rId11"/>
            </p:custDataLst>
          </p:nvPr>
        </p:nvGrpSpPr>
        <p:grpSpPr>
          <a:xfrm>
            <a:off x="6192856" y="2750919"/>
            <a:ext cx="2715058" cy="2257500"/>
            <a:chOff x="0" y="0"/>
            <a:chExt cx="2149108" cy="495463"/>
          </a:xfrm>
        </p:grpSpPr>
        <p:sp>
          <p:nvSpPr>
            <p:cNvPr id="43" name="Freeform 5">
              <a:extLst>
                <a:ext uri="{FF2B5EF4-FFF2-40B4-BE49-F238E27FC236}">
                  <a16:creationId xmlns:a16="http://schemas.microsoft.com/office/drawing/2014/main" id="{857BC27E-ED07-D1BE-3DCA-C7B065271D46}"/>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dirty="0">
                <a:latin typeface="Calibri" panose="020F0502020204030204" pitchFamily="34" charset="0"/>
              </a:endParaRPr>
            </a:p>
          </p:txBody>
        </p:sp>
        <p:sp>
          <p:nvSpPr>
            <p:cNvPr id="44" name="TextBox 6">
              <a:extLst>
                <a:ext uri="{FF2B5EF4-FFF2-40B4-BE49-F238E27FC236}">
                  <a16:creationId xmlns:a16="http://schemas.microsoft.com/office/drawing/2014/main" id="{3E96C64A-6FA5-E2AF-93BB-EB2F70E3D778}"/>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grpSp>
      <p:sp>
        <p:nvSpPr>
          <p:cNvPr id="45" name="Freeform 8">
            <a:extLst>
              <a:ext uri="{FF2B5EF4-FFF2-40B4-BE49-F238E27FC236}">
                <a16:creationId xmlns:a16="http://schemas.microsoft.com/office/drawing/2014/main" id="{E9C7B29E-583F-02FD-06AD-9455334CED3E}"/>
              </a:ext>
            </a:extLst>
          </p:cNvPr>
          <p:cNvSpPr/>
          <p:nvPr>
            <p:custDataLst>
              <p:tags r:id="rId12"/>
            </p:custDataLst>
          </p:nvPr>
        </p:nvSpPr>
        <p:spPr>
          <a:xfrm>
            <a:off x="8516056" y="2420762"/>
            <a:ext cx="660312" cy="660312"/>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CA" sz="1200" dirty="0">
              <a:latin typeface="Calibri" panose="020F0502020204030204" pitchFamily="34" charset="0"/>
            </a:endParaRPr>
          </a:p>
        </p:txBody>
      </p:sp>
      <p:sp>
        <p:nvSpPr>
          <p:cNvPr id="46" name="ZoneTexte 45">
            <a:extLst>
              <a:ext uri="{FF2B5EF4-FFF2-40B4-BE49-F238E27FC236}">
                <a16:creationId xmlns:a16="http://schemas.microsoft.com/office/drawing/2014/main" id="{6BE9653E-5301-4486-F3B1-23E38605EDA5}"/>
              </a:ext>
            </a:extLst>
          </p:cNvPr>
          <p:cNvSpPr txBox="1"/>
          <p:nvPr>
            <p:custDataLst>
              <p:tags r:id="rId13"/>
            </p:custDataLst>
          </p:nvPr>
        </p:nvSpPr>
        <p:spPr>
          <a:xfrm>
            <a:off x="6316260" y="3094839"/>
            <a:ext cx="2468250" cy="1569660"/>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ea typeface="Calibri" panose="020F0502020204030204" pitchFamily="34" charset="0"/>
                <a:cs typeface="Calibri" panose="020F0502020204030204" pitchFamily="34" charset="0"/>
              </a:rPr>
              <a:t> Qu’est-ce qui te fait du bien ou qui t’apporte satisfaction? </a:t>
            </a:r>
          </a:p>
        </p:txBody>
      </p:sp>
      <p:grpSp>
        <p:nvGrpSpPr>
          <p:cNvPr id="47" name="Group 4">
            <a:extLst>
              <a:ext uri="{FF2B5EF4-FFF2-40B4-BE49-F238E27FC236}">
                <a16:creationId xmlns:a16="http://schemas.microsoft.com/office/drawing/2014/main" id="{E5F1723E-E494-92B5-9235-4C174B92A4AD}"/>
              </a:ext>
            </a:extLst>
          </p:cNvPr>
          <p:cNvGrpSpPr/>
          <p:nvPr>
            <p:custDataLst>
              <p:tags r:id="rId14"/>
            </p:custDataLst>
          </p:nvPr>
        </p:nvGrpSpPr>
        <p:grpSpPr>
          <a:xfrm>
            <a:off x="9206971" y="2750919"/>
            <a:ext cx="2715058" cy="2257500"/>
            <a:chOff x="0" y="0"/>
            <a:chExt cx="2149108" cy="495463"/>
          </a:xfrm>
        </p:grpSpPr>
        <p:sp>
          <p:nvSpPr>
            <p:cNvPr id="48" name="Freeform 5">
              <a:extLst>
                <a:ext uri="{FF2B5EF4-FFF2-40B4-BE49-F238E27FC236}">
                  <a16:creationId xmlns:a16="http://schemas.microsoft.com/office/drawing/2014/main" id="{361AFE42-6C46-E615-DF07-30BF94A48D31}"/>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dirty="0">
                <a:latin typeface="Calibri" panose="020F0502020204030204" pitchFamily="34" charset="0"/>
              </a:endParaRPr>
            </a:p>
          </p:txBody>
        </p:sp>
        <p:sp>
          <p:nvSpPr>
            <p:cNvPr id="49" name="TextBox 6">
              <a:extLst>
                <a:ext uri="{FF2B5EF4-FFF2-40B4-BE49-F238E27FC236}">
                  <a16:creationId xmlns:a16="http://schemas.microsoft.com/office/drawing/2014/main" id="{1647808E-FB0D-BACE-ADD5-B0B19ED76784}"/>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grpSp>
      <p:sp>
        <p:nvSpPr>
          <p:cNvPr id="50" name="Freeform 8">
            <a:extLst>
              <a:ext uri="{FF2B5EF4-FFF2-40B4-BE49-F238E27FC236}">
                <a16:creationId xmlns:a16="http://schemas.microsoft.com/office/drawing/2014/main" id="{27CABF75-E575-113A-B2BF-83DCD35B8525}"/>
              </a:ext>
            </a:extLst>
          </p:cNvPr>
          <p:cNvSpPr/>
          <p:nvPr>
            <p:custDataLst>
              <p:tags r:id="rId15"/>
            </p:custDataLst>
          </p:nvPr>
        </p:nvSpPr>
        <p:spPr>
          <a:xfrm>
            <a:off x="11530171" y="2420762"/>
            <a:ext cx="660312" cy="660312"/>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CA" sz="1200" dirty="0">
              <a:latin typeface="Calibri" panose="020F0502020204030204" pitchFamily="34" charset="0"/>
            </a:endParaRPr>
          </a:p>
        </p:txBody>
      </p:sp>
      <p:sp>
        <p:nvSpPr>
          <p:cNvPr id="51" name="ZoneTexte 50">
            <a:extLst>
              <a:ext uri="{FF2B5EF4-FFF2-40B4-BE49-F238E27FC236}">
                <a16:creationId xmlns:a16="http://schemas.microsoft.com/office/drawing/2014/main" id="{D720922A-5770-93AC-345C-B952FF9CB4A9}"/>
              </a:ext>
            </a:extLst>
          </p:cNvPr>
          <p:cNvSpPr txBox="1"/>
          <p:nvPr>
            <p:custDataLst>
              <p:tags r:id="rId16"/>
            </p:custDataLst>
          </p:nvPr>
        </p:nvSpPr>
        <p:spPr>
          <a:xfrm>
            <a:off x="9330375" y="3314859"/>
            <a:ext cx="2468250" cy="1200329"/>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ea typeface="Calibri" panose="020F0502020204030204" pitchFamily="34" charset="0"/>
                <a:cs typeface="Calibri" panose="020F0502020204030204" pitchFamily="34" charset="0"/>
              </a:rPr>
              <a:t> Qu’est-ce qui représente un défi pour toi?</a:t>
            </a:r>
          </a:p>
        </p:txBody>
      </p:sp>
      <p:sp>
        <p:nvSpPr>
          <p:cNvPr id="52" name="Freeform 6">
            <a:extLst>
              <a:ext uri="{FF2B5EF4-FFF2-40B4-BE49-F238E27FC236}">
                <a16:creationId xmlns:a16="http://schemas.microsoft.com/office/drawing/2014/main" id="{EDBEDD22-69C2-6904-3452-AA30491B3B5E}"/>
              </a:ext>
            </a:extLst>
          </p:cNvPr>
          <p:cNvSpPr/>
          <p:nvPr>
            <p:custDataLst>
              <p:tags r:id="rId17"/>
            </p:custDataLst>
          </p:nvPr>
        </p:nvSpPr>
        <p:spPr>
          <a:xfrm>
            <a:off x="2398542" y="4632514"/>
            <a:ext cx="594042" cy="592557"/>
          </a:xfrm>
          <a:custGeom>
            <a:avLst/>
            <a:gdLst/>
            <a:ahLst/>
            <a:cxnLst/>
            <a:rect l="l" t="t" r="r" b="b"/>
            <a:pathLst>
              <a:path w="1770919" h="1766492">
                <a:moveTo>
                  <a:pt x="0" y="0"/>
                </a:moveTo>
                <a:lnTo>
                  <a:pt x="1770919" y="0"/>
                </a:lnTo>
                <a:lnTo>
                  <a:pt x="1770919" y="1766492"/>
                </a:lnTo>
                <a:lnTo>
                  <a:pt x="0" y="176649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fr-CA" dirty="0">
              <a:solidFill>
                <a:srgbClr val="9BADFF"/>
              </a:solidFill>
              <a:latin typeface="Calibri" panose="020F0502020204030204" pitchFamily="34" charset="0"/>
            </a:endParaRPr>
          </a:p>
        </p:txBody>
      </p:sp>
      <p:sp>
        <p:nvSpPr>
          <p:cNvPr id="53" name="Freeform 6">
            <a:extLst>
              <a:ext uri="{FF2B5EF4-FFF2-40B4-BE49-F238E27FC236}">
                <a16:creationId xmlns:a16="http://schemas.microsoft.com/office/drawing/2014/main" id="{39F9609C-8625-15ED-0157-5BDD004DE841}"/>
              </a:ext>
            </a:extLst>
          </p:cNvPr>
          <p:cNvSpPr/>
          <p:nvPr>
            <p:custDataLst>
              <p:tags r:id="rId18"/>
            </p:custDataLst>
          </p:nvPr>
        </p:nvSpPr>
        <p:spPr>
          <a:xfrm>
            <a:off x="11501604" y="4632513"/>
            <a:ext cx="594042" cy="592557"/>
          </a:xfrm>
          <a:custGeom>
            <a:avLst/>
            <a:gdLst/>
            <a:ahLst/>
            <a:cxnLst/>
            <a:rect l="l" t="t" r="r" b="b"/>
            <a:pathLst>
              <a:path w="1770919" h="1766492">
                <a:moveTo>
                  <a:pt x="0" y="0"/>
                </a:moveTo>
                <a:lnTo>
                  <a:pt x="1770919" y="0"/>
                </a:lnTo>
                <a:lnTo>
                  <a:pt x="1770919" y="1766492"/>
                </a:lnTo>
                <a:lnTo>
                  <a:pt x="0" y="176649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fr-CA" dirty="0">
              <a:solidFill>
                <a:srgbClr val="9BADFF"/>
              </a:solidFill>
              <a:latin typeface="Calibri" panose="020F0502020204030204" pitchFamily="34" charset="0"/>
            </a:endParaRPr>
          </a:p>
        </p:txBody>
      </p:sp>
      <p:sp>
        <p:nvSpPr>
          <p:cNvPr id="54" name="Freeform 5">
            <a:extLst>
              <a:ext uri="{FF2B5EF4-FFF2-40B4-BE49-F238E27FC236}">
                <a16:creationId xmlns:a16="http://schemas.microsoft.com/office/drawing/2014/main" id="{EED280D0-9D0D-8F3B-E6D7-7855814A20D0}"/>
              </a:ext>
            </a:extLst>
          </p:cNvPr>
          <p:cNvSpPr/>
          <p:nvPr>
            <p:custDataLst>
              <p:tags r:id="rId19"/>
            </p:custDataLst>
          </p:nvPr>
        </p:nvSpPr>
        <p:spPr>
          <a:xfrm rot="21404279">
            <a:off x="5733655" y="5259333"/>
            <a:ext cx="4272748" cy="1168299"/>
          </a:xfrm>
          <a:custGeom>
            <a:avLst/>
            <a:gdLst>
              <a:gd name="connsiteX0" fmla="*/ 0 w 4272748"/>
              <a:gd name="connsiteY0" fmla="*/ 0 h 1168299"/>
              <a:gd name="connsiteX1" fmla="*/ 405911 w 4272748"/>
              <a:gd name="connsiteY1" fmla="*/ 0 h 1168299"/>
              <a:gd name="connsiteX2" fmla="*/ 940005 w 4272748"/>
              <a:gd name="connsiteY2" fmla="*/ 0 h 1168299"/>
              <a:gd name="connsiteX3" fmla="*/ 1345916 w 4272748"/>
              <a:gd name="connsiteY3" fmla="*/ 0 h 1168299"/>
              <a:gd name="connsiteX4" fmla="*/ 1880009 w 4272748"/>
              <a:gd name="connsiteY4" fmla="*/ 0 h 1168299"/>
              <a:gd name="connsiteX5" fmla="*/ 2328648 w 4272748"/>
              <a:gd name="connsiteY5" fmla="*/ 0 h 1168299"/>
              <a:gd name="connsiteX6" fmla="*/ 2905469 w 4272748"/>
              <a:gd name="connsiteY6" fmla="*/ 0 h 1168299"/>
              <a:gd name="connsiteX7" fmla="*/ 3439562 w 4272748"/>
              <a:gd name="connsiteY7" fmla="*/ 0 h 1168299"/>
              <a:gd name="connsiteX8" fmla="*/ 4272748 w 4272748"/>
              <a:gd name="connsiteY8" fmla="*/ 0 h 1168299"/>
              <a:gd name="connsiteX9" fmla="*/ 4272748 w 4272748"/>
              <a:gd name="connsiteY9" fmla="*/ 584150 h 1168299"/>
              <a:gd name="connsiteX10" fmla="*/ 4272748 w 4272748"/>
              <a:gd name="connsiteY10" fmla="*/ 1168299 h 1168299"/>
              <a:gd name="connsiteX11" fmla="*/ 3781382 w 4272748"/>
              <a:gd name="connsiteY11" fmla="*/ 1168299 h 1168299"/>
              <a:gd name="connsiteX12" fmla="*/ 3204561 w 4272748"/>
              <a:gd name="connsiteY12" fmla="*/ 1168299 h 1168299"/>
              <a:gd name="connsiteX13" fmla="*/ 2585013 w 4272748"/>
              <a:gd name="connsiteY13" fmla="*/ 1168299 h 1168299"/>
              <a:gd name="connsiteX14" fmla="*/ 2179101 w 4272748"/>
              <a:gd name="connsiteY14" fmla="*/ 1168299 h 1168299"/>
              <a:gd name="connsiteX15" fmla="*/ 1645008 w 4272748"/>
              <a:gd name="connsiteY15" fmla="*/ 1168299 h 1168299"/>
              <a:gd name="connsiteX16" fmla="*/ 1025460 w 4272748"/>
              <a:gd name="connsiteY16" fmla="*/ 1168299 h 1168299"/>
              <a:gd name="connsiteX17" fmla="*/ 534094 w 4272748"/>
              <a:gd name="connsiteY17" fmla="*/ 1168299 h 1168299"/>
              <a:gd name="connsiteX18" fmla="*/ 0 w 4272748"/>
              <a:gd name="connsiteY18" fmla="*/ 1168299 h 1168299"/>
              <a:gd name="connsiteX19" fmla="*/ 0 w 4272748"/>
              <a:gd name="connsiteY19" fmla="*/ 572467 h 1168299"/>
              <a:gd name="connsiteX20" fmla="*/ 0 w 4272748"/>
              <a:gd name="connsiteY20" fmla="*/ 0 h 116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72748" h="1168299" fill="none" extrusionOk="0">
                <a:moveTo>
                  <a:pt x="0" y="0"/>
                </a:moveTo>
                <a:cubicBezTo>
                  <a:pt x="137053" y="-35785"/>
                  <a:pt x="223846" y="9262"/>
                  <a:pt x="405911" y="0"/>
                </a:cubicBezTo>
                <a:cubicBezTo>
                  <a:pt x="587976" y="-9262"/>
                  <a:pt x="693530" y="29679"/>
                  <a:pt x="940005" y="0"/>
                </a:cubicBezTo>
                <a:cubicBezTo>
                  <a:pt x="1186480" y="-29679"/>
                  <a:pt x="1230210" y="27850"/>
                  <a:pt x="1345916" y="0"/>
                </a:cubicBezTo>
                <a:cubicBezTo>
                  <a:pt x="1461622" y="-27850"/>
                  <a:pt x="1673018" y="2944"/>
                  <a:pt x="1880009" y="0"/>
                </a:cubicBezTo>
                <a:cubicBezTo>
                  <a:pt x="2087000" y="-2944"/>
                  <a:pt x="2145425" y="23701"/>
                  <a:pt x="2328648" y="0"/>
                </a:cubicBezTo>
                <a:cubicBezTo>
                  <a:pt x="2511871" y="-23701"/>
                  <a:pt x="2648720" y="9906"/>
                  <a:pt x="2905469" y="0"/>
                </a:cubicBezTo>
                <a:cubicBezTo>
                  <a:pt x="3162218" y="-9906"/>
                  <a:pt x="3327428" y="17730"/>
                  <a:pt x="3439562" y="0"/>
                </a:cubicBezTo>
                <a:cubicBezTo>
                  <a:pt x="3551696" y="-17730"/>
                  <a:pt x="3926309" y="81192"/>
                  <a:pt x="4272748" y="0"/>
                </a:cubicBezTo>
                <a:cubicBezTo>
                  <a:pt x="4313827" y="178155"/>
                  <a:pt x="4240802" y="354132"/>
                  <a:pt x="4272748" y="584150"/>
                </a:cubicBezTo>
                <a:cubicBezTo>
                  <a:pt x="4304694" y="814168"/>
                  <a:pt x="4248908" y="1031782"/>
                  <a:pt x="4272748" y="1168299"/>
                </a:cubicBezTo>
                <a:cubicBezTo>
                  <a:pt x="4059863" y="1207878"/>
                  <a:pt x="3935472" y="1134961"/>
                  <a:pt x="3781382" y="1168299"/>
                </a:cubicBezTo>
                <a:cubicBezTo>
                  <a:pt x="3627292" y="1201637"/>
                  <a:pt x="3455105" y="1122305"/>
                  <a:pt x="3204561" y="1168299"/>
                </a:cubicBezTo>
                <a:cubicBezTo>
                  <a:pt x="2954017" y="1214293"/>
                  <a:pt x="2762530" y="1118814"/>
                  <a:pt x="2585013" y="1168299"/>
                </a:cubicBezTo>
                <a:cubicBezTo>
                  <a:pt x="2407496" y="1217784"/>
                  <a:pt x="2349758" y="1124692"/>
                  <a:pt x="2179101" y="1168299"/>
                </a:cubicBezTo>
                <a:cubicBezTo>
                  <a:pt x="2008444" y="1211906"/>
                  <a:pt x="1771461" y="1132696"/>
                  <a:pt x="1645008" y="1168299"/>
                </a:cubicBezTo>
                <a:cubicBezTo>
                  <a:pt x="1518555" y="1203902"/>
                  <a:pt x="1251119" y="1165017"/>
                  <a:pt x="1025460" y="1168299"/>
                </a:cubicBezTo>
                <a:cubicBezTo>
                  <a:pt x="799801" y="1171581"/>
                  <a:pt x="635242" y="1145378"/>
                  <a:pt x="534094" y="1168299"/>
                </a:cubicBezTo>
                <a:cubicBezTo>
                  <a:pt x="432946" y="1191220"/>
                  <a:pt x="255323" y="1153682"/>
                  <a:pt x="0" y="1168299"/>
                </a:cubicBezTo>
                <a:cubicBezTo>
                  <a:pt x="-59112" y="903998"/>
                  <a:pt x="58603" y="840779"/>
                  <a:pt x="0" y="572467"/>
                </a:cubicBezTo>
                <a:cubicBezTo>
                  <a:pt x="-58603" y="304155"/>
                  <a:pt x="33071" y="254211"/>
                  <a:pt x="0" y="0"/>
                </a:cubicBezTo>
                <a:close/>
              </a:path>
              <a:path w="4272748" h="1168299" stroke="0" extrusionOk="0">
                <a:moveTo>
                  <a:pt x="0" y="0"/>
                </a:moveTo>
                <a:cubicBezTo>
                  <a:pt x="152918" y="-10924"/>
                  <a:pt x="347710" y="52316"/>
                  <a:pt x="448639" y="0"/>
                </a:cubicBezTo>
                <a:cubicBezTo>
                  <a:pt x="549568" y="-52316"/>
                  <a:pt x="871279" y="58173"/>
                  <a:pt x="1068187" y="0"/>
                </a:cubicBezTo>
                <a:cubicBezTo>
                  <a:pt x="1265095" y="-58173"/>
                  <a:pt x="1512106" y="57046"/>
                  <a:pt x="1687735" y="0"/>
                </a:cubicBezTo>
                <a:cubicBezTo>
                  <a:pt x="1863364" y="-57046"/>
                  <a:pt x="1973034" y="31488"/>
                  <a:pt x="2136374" y="0"/>
                </a:cubicBezTo>
                <a:cubicBezTo>
                  <a:pt x="2299714" y="-31488"/>
                  <a:pt x="2583372" y="58118"/>
                  <a:pt x="2713195" y="0"/>
                </a:cubicBezTo>
                <a:cubicBezTo>
                  <a:pt x="2843018" y="-58118"/>
                  <a:pt x="2919838" y="18661"/>
                  <a:pt x="3119106" y="0"/>
                </a:cubicBezTo>
                <a:cubicBezTo>
                  <a:pt x="3318374" y="-18661"/>
                  <a:pt x="3431582" y="5060"/>
                  <a:pt x="3738655" y="0"/>
                </a:cubicBezTo>
                <a:cubicBezTo>
                  <a:pt x="4045728" y="-5060"/>
                  <a:pt x="4041896" y="11109"/>
                  <a:pt x="4272748" y="0"/>
                </a:cubicBezTo>
                <a:cubicBezTo>
                  <a:pt x="4298418" y="136453"/>
                  <a:pt x="4262156" y="323292"/>
                  <a:pt x="4272748" y="560784"/>
                </a:cubicBezTo>
                <a:cubicBezTo>
                  <a:pt x="4283340" y="798276"/>
                  <a:pt x="4221287" y="947869"/>
                  <a:pt x="4272748" y="1168299"/>
                </a:cubicBezTo>
                <a:cubicBezTo>
                  <a:pt x="4147874" y="1216499"/>
                  <a:pt x="3938240" y="1160248"/>
                  <a:pt x="3824109" y="1168299"/>
                </a:cubicBezTo>
                <a:cubicBezTo>
                  <a:pt x="3709978" y="1176350"/>
                  <a:pt x="3463979" y="1154073"/>
                  <a:pt x="3204561" y="1168299"/>
                </a:cubicBezTo>
                <a:cubicBezTo>
                  <a:pt x="2945143" y="1182525"/>
                  <a:pt x="2826261" y="1119992"/>
                  <a:pt x="2713195" y="1168299"/>
                </a:cubicBezTo>
                <a:cubicBezTo>
                  <a:pt x="2600129" y="1216606"/>
                  <a:pt x="2258996" y="1118889"/>
                  <a:pt x="2136374" y="1168299"/>
                </a:cubicBezTo>
                <a:cubicBezTo>
                  <a:pt x="2013752" y="1217709"/>
                  <a:pt x="1645133" y="1106372"/>
                  <a:pt x="1516826" y="1168299"/>
                </a:cubicBezTo>
                <a:cubicBezTo>
                  <a:pt x="1388519" y="1230226"/>
                  <a:pt x="1225819" y="1132182"/>
                  <a:pt x="940005" y="1168299"/>
                </a:cubicBezTo>
                <a:cubicBezTo>
                  <a:pt x="654191" y="1204416"/>
                  <a:pt x="204901" y="1133864"/>
                  <a:pt x="0" y="1168299"/>
                </a:cubicBezTo>
                <a:cubicBezTo>
                  <a:pt x="-64817" y="1003770"/>
                  <a:pt x="66344" y="843300"/>
                  <a:pt x="0" y="584150"/>
                </a:cubicBezTo>
                <a:cubicBezTo>
                  <a:pt x="-66344" y="325000"/>
                  <a:pt x="59733" y="174785"/>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1964008292">
                  <a:custGeom>
                    <a:avLst/>
                    <a:gdLst/>
                    <a:ahLst/>
                    <a:cxnLst/>
                    <a:rect l="l" t="t" r="r" b="b"/>
                    <a:pathLst>
                      <a:path w="2149108" h="495463">
                        <a:moveTo>
                          <a:pt x="0" y="0"/>
                        </a:moveTo>
                        <a:lnTo>
                          <a:pt x="2149108" y="0"/>
                        </a:lnTo>
                        <a:lnTo>
                          <a:pt x="2149108" y="495463"/>
                        </a:lnTo>
                        <a:lnTo>
                          <a:pt x="0" y="495463"/>
                        </a:lnTo>
                        <a:close/>
                      </a:path>
                    </a:pathLst>
                  </a:custGeom>
                  <ask:type>
                    <ask:lineSketchScribble/>
                  </ask:type>
                </ask:lineSketchStyleProps>
              </a:ext>
            </a:extLst>
          </a:ln>
        </p:spPr>
        <p:txBody>
          <a:bodyPr/>
          <a:lstStyle/>
          <a:p>
            <a:endParaRPr lang="fr-CA" sz="1200" dirty="0">
              <a:latin typeface="Calibri" panose="020F0502020204030204" pitchFamily="34" charset="0"/>
            </a:endParaRPr>
          </a:p>
        </p:txBody>
      </p:sp>
      <p:sp>
        <p:nvSpPr>
          <p:cNvPr id="55" name="Freeform 19">
            <a:extLst>
              <a:ext uri="{FF2B5EF4-FFF2-40B4-BE49-F238E27FC236}">
                <a16:creationId xmlns:a16="http://schemas.microsoft.com/office/drawing/2014/main" id="{6A04C7CD-A58C-5807-ACC3-F94DC57A4756}"/>
              </a:ext>
            </a:extLst>
          </p:cNvPr>
          <p:cNvSpPr/>
          <p:nvPr>
            <p:custDataLst>
              <p:tags r:id="rId20"/>
            </p:custDataLst>
          </p:nvPr>
        </p:nvSpPr>
        <p:spPr>
          <a:xfrm rot="21441141">
            <a:off x="9656670" y="5091336"/>
            <a:ext cx="540994" cy="540994"/>
          </a:xfrm>
          <a:custGeom>
            <a:avLst/>
            <a:gdLst/>
            <a:ahLst/>
            <a:cxnLst/>
            <a:rect l="l" t="t" r="r" b="b"/>
            <a:pathLst>
              <a:path w="1168376" h="1168376">
                <a:moveTo>
                  <a:pt x="0" y="0"/>
                </a:moveTo>
                <a:lnTo>
                  <a:pt x="1168375" y="0"/>
                </a:lnTo>
                <a:lnTo>
                  <a:pt x="1168375" y="1168376"/>
                </a:lnTo>
                <a:lnTo>
                  <a:pt x="0" y="116837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fr-CA" sz="1200" dirty="0">
              <a:latin typeface="Calibri" panose="020F0502020204030204" pitchFamily="34" charset="0"/>
            </a:endParaRPr>
          </a:p>
        </p:txBody>
      </p:sp>
      <p:sp>
        <p:nvSpPr>
          <p:cNvPr id="56" name="ZoneTexte 55">
            <a:extLst>
              <a:ext uri="{FF2B5EF4-FFF2-40B4-BE49-F238E27FC236}">
                <a16:creationId xmlns:a16="http://schemas.microsoft.com/office/drawing/2014/main" id="{C56D58C1-CEA1-DFFF-0383-DA30727C39AE}"/>
              </a:ext>
            </a:extLst>
          </p:cNvPr>
          <p:cNvSpPr txBox="1"/>
          <p:nvPr>
            <p:custDataLst>
              <p:tags r:id="rId21"/>
            </p:custDataLst>
          </p:nvPr>
        </p:nvSpPr>
        <p:spPr>
          <a:xfrm rot="21390848">
            <a:off x="5873691" y="5478032"/>
            <a:ext cx="3843752" cy="707886"/>
          </a:xfrm>
          <a:prstGeom prst="rect">
            <a:avLst/>
          </a:prstGeom>
          <a:noFill/>
        </p:spPr>
        <p:txBody>
          <a:bodyPr wrap="square" rtlCol="0">
            <a:spAutoFit/>
          </a:bodyPr>
          <a:lstStyle/>
          <a:p>
            <a:pPr algn="ctr"/>
            <a:r>
              <a:rPr lang="fr-CA" sz="2000" b="1" dirty="0">
                <a:solidFill>
                  <a:srgbClr val="2F5CEE"/>
                </a:solidFill>
                <a:latin typeface="Calibri" panose="020F0502020204030204" pitchFamily="34" charset="0"/>
                <a:ea typeface="Calibri" panose="020F0502020204030204" pitchFamily="34" charset="0"/>
                <a:cs typeface="Calibri" panose="020F0502020204030204" pitchFamily="34" charset="0"/>
              </a:rPr>
              <a:t>Inscris tes réponses sur la fiche qui t’a été remise.</a:t>
            </a:r>
            <a:r>
              <a:rPr lang="fr-CA" sz="2000" b="1" dirty="0">
                <a:solidFill>
                  <a:srgbClr val="86C4A7"/>
                </a:solidFill>
                <a:latin typeface="Calibri" panose="020F0502020204030204" pitchFamily="34" charset="0"/>
                <a:ea typeface="Calibri" panose="020F0502020204030204" pitchFamily="34" charset="0"/>
                <a:cs typeface="Calibri" panose="020F0502020204030204" pitchFamily="34" charset="0"/>
              </a:rPr>
              <a:t> </a:t>
            </a:r>
            <a:r>
              <a:rPr lang="fr-CA" sz="2000" b="1" dirty="0">
                <a:solidFill>
                  <a:srgbClr val="2F5CEE"/>
                </a:solidFill>
                <a:latin typeface="Calibri" panose="020F0502020204030204" pitchFamily="34" charset="0"/>
                <a:ea typeface="Calibri" panose="020F0502020204030204" pitchFamily="34" charset="0"/>
                <a:cs typeface="Calibri" panose="020F0502020204030204" pitchFamily="34" charset="0"/>
              </a:rPr>
              <a:t> </a:t>
            </a:r>
          </a:p>
        </p:txBody>
      </p:sp>
      <p:pic>
        <p:nvPicPr>
          <p:cNvPr id="7" name="Image 6">
            <a:extLst>
              <a:ext uri="{FF2B5EF4-FFF2-40B4-BE49-F238E27FC236}">
                <a16:creationId xmlns:a16="http://schemas.microsoft.com/office/drawing/2014/main" id="{34D0DBAA-14EC-D98A-DBA6-BB37F960E2CB}"/>
              </a:ext>
            </a:extLst>
          </p:cNvPr>
          <p:cNvPicPr>
            <a:picLocks noChangeAspect="1"/>
          </p:cNvPicPr>
          <p:nvPr/>
        </p:nvPicPr>
        <p:blipFill>
          <a:blip r:embed="rId34"/>
          <a:stretch>
            <a:fillRect/>
          </a:stretch>
        </p:blipFill>
        <p:spPr>
          <a:xfrm>
            <a:off x="207746" y="585614"/>
            <a:ext cx="593883" cy="583372"/>
          </a:xfrm>
          <a:prstGeom prst="rect">
            <a:avLst/>
          </a:prstGeom>
        </p:spPr>
      </p:pic>
    </p:spTree>
    <p:extLst>
      <p:ext uri="{BB962C8B-B14F-4D97-AF65-F5344CB8AC3E}">
        <p14:creationId xmlns:p14="http://schemas.microsoft.com/office/powerpoint/2010/main" val="377614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4" grpId="0" animBg="1"/>
      <p:bldP spid="25" grpId="0"/>
      <p:bldP spid="45" grpId="0" animBg="1"/>
      <p:bldP spid="46" grpId="0"/>
      <p:bldP spid="50" grpId="0" animBg="1"/>
      <p:bldP spid="51" grpId="0"/>
      <p:bldP spid="52" grpId="0" animBg="1"/>
      <p:bldP spid="53" grpId="0" animBg="1"/>
      <p:bldP spid="54" grpId="0" animBg="1"/>
      <p:bldP spid="55" grpId="0" animBg="1"/>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3450D-C531-DE49-8EDD-4820BB3191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BCA9948-5A84-62AB-4C8F-043075B89D0C}"/>
              </a:ext>
            </a:extLst>
          </p:cNvPr>
          <p:cNvSpPr>
            <a:spLocks noGrp="1" noRot="1" noMove="1" noResize="1" noEditPoints="1" noAdjustHandles="1" noChangeArrowheads="1" noChangeShapeType="1"/>
          </p:cNvSpPr>
          <p:nvPr>
            <p:custDataLst>
              <p:tags r:id="rId1"/>
            </p:custDataLst>
          </p:nvPr>
        </p:nvSpPr>
        <p:spPr>
          <a:xfrm>
            <a:off x="15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alphaModFix amt="10999"/>
            </a:blip>
            <a:stretch>
              <a:fillRect t="-38185" b="-38185"/>
            </a:stretch>
          </a:blipFill>
        </p:spPr>
        <p:txBody>
          <a:bodyPr/>
          <a:lstStyle/>
          <a:p>
            <a:endParaRPr lang="fr-CA" sz="1200">
              <a:latin typeface="Calibri" panose="020F0502020204030204" pitchFamily="34" charset="0"/>
            </a:endParaRPr>
          </a:p>
        </p:txBody>
      </p:sp>
      <p:grpSp>
        <p:nvGrpSpPr>
          <p:cNvPr id="4" name="Group 4">
            <a:extLst>
              <a:ext uri="{FF2B5EF4-FFF2-40B4-BE49-F238E27FC236}">
                <a16:creationId xmlns:a16="http://schemas.microsoft.com/office/drawing/2014/main" id="{B5BD0F66-21D9-BBF3-F46F-324862BB1E15}"/>
              </a:ext>
            </a:extLst>
          </p:cNvPr>
          <p:cNvGrpSpPr/>
          <p:nvPr>
            <p:custDataLst>
              <p:tags r:id="rId2"/>
            </p:custDataLst>
          </p:nvPr>
        </p:nvGrpSpPr>
        <p:grpSpPr>
          <a:xfrm>
            <a:off x="923088" y="1885052"/>
            <a:ext cx="4149906" cy="3998427"/>
            <a:chOff x="0" y="0"/>
            <a:chExt cx="2149108" cy="495463"/>
          </a:xfrm>
        </p:grpSpPr>
        <p:sp>
          <p:nvSpPr>
            <p:cNvPr id="5" name="Freeform 5">
              <a:extLst>
                <a:ext uri="{FF2B5EF4-FFF2-40B4-BE49-F238E27FC236}">
                  <a16:creationId xmlns:a16="http://schemas.microsoft.com/office/drawing/2014/main" id="{6DA84756-3E27-563D-E0A4-087DB4764B71}"/>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a:latin typeface="Calibri" panose="020F0502020204030204" pitchFamily="34" charset="0"/>
              </a:endParaRPr>
            </a:p>
          </p:txBody>
        </p:sp>
        <p:sp>
          <p:nvSpPr>
            <p:cNvPr id="6" name="TextBox 6">
              <a:extLst>
                <a:ext uri="{FF2B5EF4-FFF2-40B4-BE49-F238E27FC236}">
                  <a16:creationId xmlns:a16="http://schemas.microsoft.com/office/drawing/2014/main" id="{699A66CA-74A7-3442-9B7C-95C25A056111}"/>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a:latin typeface="Calibri" panose="020F0502020204030204" pitchFamily="34" charset="0"/>
              </a:endParaRPr>
            </a:p>
          </p:txBody>
        </p:sp>
      </p:grpSp>
      <p:sp>
        <p:nvSpPr>
          <p:cNvPr id="8" name="Freeform 8">
            <a:extLst>
              <a:ext uri="{FF2B5EF4-FFF2-40B4-BE49-F238E27FC236}">
                <a16:creationId xmlns:a16="http://schemas.microsoft.com/office/drawing/2014/main" id="{07F77BE1-4C74-0896-741B-4115D60DBE4D}"/>
              </a:ext>
            </a:extLst>
          </p:cNvPr>
          <p:cNvSpPr/>
          <p:nvPr>
            <p:custDataLst>
              <p:tags r:id="rId3"/>
            </p:custDataLst>
          </p:nvPr>
        </p:nvSpPr>
        <p:spPr>
          <a:xfrm>
            <a:off x="4658459" y="1551485"/>
            <a:ext cx="829069" cy="829069"/>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sz="1200">
              <a:latin typeface="Calibri" panose="020F0502020204030204" pitchFamily="34" charset="0"/>
            </a:endParaRPr>
          </a:p>
        </p:txBody>
      </p:sp>
      <p:sp>
        <p:nvSpPr>
          <p:cNvPr id="10" name="ZoneTexte 9">
            <a:extLst>
              <a:ext uri="{FF2B5EF4-FFF2-40B4-BE49-F238E27FC236}">
                <a16:creationId xmlns:a16="http://schemas.microsoft.com/office/drawing/2014/main" id="{F1FC4B87-474B-B371-B49C-81727B8E0F5C}"/>
              </a:ext>
            </a:extLst>
          </p:cNvPr>
          <p:cNvSpPr txBox="1"/>
          <p:nvPr>
            <p:custDataLst>
              <p:tags r:id="rId4"/>
            </p:custDataLst>
          </p:nvPr>
        </p:nvSpPr>
        <p:spPr>
          <a:xfrm>
            <a:off x="937818" y="291240"/>
            <a:ext cx="8270352" cy="995209"/>
          </a:xfrm>
          <a:prstGeom prst="rect">
            <a:avLst/>
          </a:prstGeom>
          <a:noFill/>
        </p:spPr>
        <p:txBody>
          <a:bodyPr wrap="square" rtlCol="0">
            <a:spAutoFit/>
          </a:bodyPr>
          <a:lstStyle/>
          <a:p>
            <a:r>
              <a:rPr lang="fr-CA" sz="5867" b="1">
                <a:solidFill>
                  <a:srgbClr val="0038FF"/>
                </a:solidFill>
                <a:latin typeface="Calibri" panose="020F0502020204030204" pitchFamily="34" charset="0"/>
                <a:ea typeface="Calibri" panose="020F0502020204030204" pitchFamily="34" charset="0"/>
                <a:cs typeface="Calibri" panose="020F0502020204030204" pitchFamily="34" charset="0"/>
              </a:rPr>
              <a:t>Entre moi et moi-même!</a:t>
            </a:r>
            <a:endParaRPr lang="en-US" sz="5867" b="1">
              <a:solidFill>
                <a:srgbClr val="0038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Freeform 9">
            <a:extLst>
              <a:ext uri="{FF2B5EF4-FFF2-40B4-BE49-F238E27FC236}">
                <a16:creationId xmlns:a16="http://schemas.microsoft.com/office/drawing/2014/main" id="{50EEE1C0-596A-6673-1524-B8964675287E}"/>
              </a:ext>
            </a:extLst>
          </p:cNvPr>
          <p:cNvSpPr/>
          <p:nvPr>
            <p:custDataLst>
              <p:tags r:id="rId5"/>
            </p:custDataLst>
          </p:nvPr>
        </p:nvSpPr>
        <p:spPr>
          <a:xfrm>
            <a:off x="10116695" y="5949304"/>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sz="1200">
              <a:latin typeface="Calibri" panose="020F0502020204030204" pitchFamily="34" charset="0"/>
            </a:endParaRPr>
          </a:p>
        </p:txBody>
      </p:sp>
      <p:sp>
        <p:nvSpPr>
          <p:cNvPr id="11" name="ZoneTexte 10">
            <a:extLst>
              <a:ext uri="{FF2B5EF4-FFF2-40B4-BE49-F238E27FC236}">
                <a16:creationId xmlns:a16="http://schemas.microsoft.com/office/drawing/2014/main" id="{9012C2C8-0667-43A0-456D-0B170ACAFB86}"/>
              </a:ext>
            </a:extLst>
          </p:cNvPr>
          <p:cNvSpPr txBox="1"/>
          <p:nvPr>
            <p:custDataLst>
              <p:tags r:id="rId6"/>
            </p:custDataLst>
          </p:nvPr>
        </p:nvSpPr>
        <p:spPr>
          <a:xfrm>
            <a:off x="1202938" y="2265321"/>
            <a:ext cx="3590206" cy="3539430"/>
          </a:xfrm>
          <a:prstGeom prst="rect">
            <a:avLst/>
          </a:prstGeom>
          <a:noFill/>
        </p:spPr>
        <p:txBody>
          <a:bodyPr wrap="square" rtlCol="0">
            <a:spAutoFit/>
          </a:bodyPr>
          <a:lstStyle/>
          <a:p>
            <a:pPr algn="ctr"/>
            <a:r>
              <a:rPr lang="fr-CA" sz="3200" b="1" dirty="0">
                <a:solidFill>
                  <a:schemeClr val="bg1"/>
                </a:solidFill>
                <a:latin typeface="Calibri" panose="020F0502020204030204" pitchFamily="34" charset="0"/>
                <a:ea typeface="Calibri" panose="020F0502020204030204" pitchFamily="34" charset="0"/>
                <a:cs typeface="Calibri" panose="020F0502020204030204" pitchFamily="34" charset="0"/>
              </a:rPr>
              <a:t>À quoi ça sert de mieux se connaître? As-tu des exemples de situations où cela a été important ou bénéfique pour toi?</a:t>
            </a:r>
          </a:p>
        </p:txBody>
      </p:sp>
      <p:sp>
        <p:nvSpPr>
          <p:cNvPr id="17" name="Slide Number Placeholder 2">
            <a:extLst>
              <a:ext uri="{FF2B5EF4-FFF2-40B4-BE49-F238E27FC236}">
                <a16:creationId xmlns:a16="http://schemas.microsoft.com/office/drawing/2014/main" id="{F1B58677-22D2-FCB3-2D9E-36CDFC7BC78B}"/>
              </a:ext>
            </a:extLst>
          </p:cNvPr>
          <p:cNvSpPr txBox="1">
            <a:spLocks/>
          </p:cNvSpPr>
          <p:nvPr>
            <p:custDataLst>
              <p:tags r:id="rId7"/>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21</a:t>
            </a:fld>
            <a:endParaRPr lang="en-US" sz="1867" b="1">
              <a:latin typeface="Calibri" panose="020F0502020204030204" pitchFamily="34" charset="0"/>
            </a:endParaRPr>
          </a:p>
        </p:txBody>
      </p:sp>
      <p:pic>
        <p:nvPicPr>
          <p:cNvPr id="12" name="Image 11" descr="Une image contenant texte, capture d’écran, diagramme, conception&#10;&#10;Le contenu généré par l’IA peut être incorrect.">
            <a:extLst>
              <a:ext uri="{FF2B5EF4-FFF2-40B4-BE49-F238E27FC236}">
                <a16:creationId xmlns:a16="http://schemas.microsoft.com/office/drawing/2014/main" id="{7F903753-1D61-04A6-97F8-FB6E6CBD967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9839" y="1138467"/>
            <a:ext cx="4641612" cy="5036785"/>
          </a:xfrm>
          <a:prstGeom prst="rect">
            <a:avLst/>
          </a:prstGeom>
        </p:spPr>
      </p:pic>
      <p:pic>
        <p:nvPicPr>
          <p:cNvPr id="7" name="Image 6">
            <a:extLst>
              <a:ext uri="{FF2B5EF4-FFF2-40B4-BE49-F238E27FC236}">
                <a16:creationId xmlns:a16="http://schemas.microsoft.com/office/drawing/2014/main" id="{BD3FB5A6-1C5B-EB4A-3263-40E2F772C2B7}"/>
              </a:ext>
            </a:extLst>
          </p:cNvPr>
          <p:cNvPicPr>
            <a:picLocks noChangeAspect="1"/>
          </p:cNvPicPr>
          <p:nvPr/>
        </p:nvPicPr>
        <p:blipFill>
          <a:blip r:embed="rId16"/>
          <a:stretch>
            <a:fillRect/>
          </a:stretch>
        </p:blipFill>
        <p:spPr>
          <a:xfrm>
            <a:off x="300973" y="512893"/>
            <a:ext cx="636845" cy="625574"/>
          </a:xfrm>
          <a:prstGeom prst="rect">
            <a:avLst/>
          </a:prstGeom>
        </p:spPr>
      </p:pic>
    </p:spTree>
    <p:extLst>
      <p:ext uri="{BB962C8B-B14F-4D97-AF65-F5344CB8AC3E}">
        <p14:creationId xmlns:p14="http://schemas.microsoft.com/office/powerpoint/2010/main" val="392841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A15CA-0D0B-7883-6924-497C1297708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F7CC8C3-5E9B-B91B-3833-9EE4452EA4F0}"/>
              </a:ext>
            </a:extLst>
          </p:cNvPr>
          <p:cNvSpPr>
            <a:spLocks noGrp="1" noRot="1" noMove="1" noResize="1" noEditPoints="1" noAdjustHandles="1" noChangeArrowheads="1" noChangeShapeType="1"/>
          </p:cNvSpPr>
          <p:nvPr>
            <p:custDataLst>
              <p:tags r:id="rId1"/>
            </p:custDataLst>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0">
              <a:alphaModFix amt="10999"/>
            </a:blip>
            <a:stretch>
              <a:fillRect t="-38185" b="-38185"/>
            </a:stretch>
          </a:blipFill>
        </p:spPr>
        <p:txBody>
          <a:bodyPr/>
          <a:lstStyle/>
          <a:p>
            <a:endParaRPr lang="fr-CA" sz="1200">
              <a:latin typeface="Calibri" panose="020F0502020204030204" pitchFamily="34" charset="0"/>
            </a:endParaRPr>
          </a:p>
        </p:txBody>
      </p:sp>
      <p:sp>
        <p:nvSpPr>
          <p:cNvPr id="9" name="Rectangle 8">
            <a:extLst>
              <a:ext uri="{FF2B5EF4-FFF2-40B4-BE49-F238E27FC236}">
                <a16:creationId xmlns:a16="http://schemas.microsoft.com/office/drawing/2014/main" id="{2A5EE95B-75E7-231E-6367-258968CCF7AA}"/>
              </a:ext>
            </a:extLst>
          </p:cNvPr>
          <p:cNvSpPr/>
          <p:nvPr>
            <p:custDataLst>
              <p:tags r:id="rId2"/>
            </p:custDataLst>
          </p:nvPr>
        </p:nvSpPr>
        <p:spPr>
          <a:xfrm>
            <a:off x="460008" y="3116244"/>
            <a:ext cx="5939484" cy="1097466"/>
          </a:xfrm>
          <a:prstGeom prst="rect">
            <a:avLst/>
          </a:prstGeom>
          <a:solidFill>
            <a:schemeClr val="bg1"/>
          </a:solidFill>
          <a:ln w="38100">
            <a:solidFill>
              <a:srgbClr val="003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200">
              <a:latin typeface="Calibri" panose="020F0502020204030204" pitchFamily="34" charset="0"/>
            </a:endParaRPr>
          </a:p>
        </p:txBody>
      </p:sp>
      <p:sp>
        <p:nvSpPr>
          <p:cNvPr id="12" name="Freeform 12">
            <a:extLst>
              <a:ext uri="{FF2B5EF4-FFF2-40B4-BE49-F238E27FC236}">
                <a16:creationId xmlns:a16="http://schemas.microsoft.com/office/drawing/2014/main" id="{14608D24-611F-B3D6-8B66-D1BCB472B6A9}"/>
              </a:ext>
            </a:extLst>
          </p:cNvPr>
          <p:cNvSpPr/>
          <p:nvPr>
            <p:custDataLst>
              <p:tags r:id="rId3"/>
            </p:custDataLst>
          </p:nvPr>
        </p:nvSpPr>
        <p:spPr>
          <a:xfrm>
            <a:off x="10160000" y="5974905"/>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fr-CA" sz="1200">
              <a:latin typeface="Calibri" panose="020F0502020204030204" pitchFamily="34" charset="0"/>
            </a:endParaRPr>
          </a:p>
        </p:txBody>
      </p:sp>
      <p:sp>
        <p:nvSpPr>
          <p:cNvPr id="16" name="ZoneTexte 15">
            <a:extLst>
              <a:ext uri="{FF2B5EF4-FFF2-40B4-BE49-F238E27FC236}">
                <a16:creationId xmlns:a16="http://schemas.microsoft.com/office/drawing/2014/main" id="{1E31FFB9-BCB2-B236-5039-E70018E6175C}"/>
              </a:ext>
            </a:extLst>
          </p:cNvPr>
          <p:cNvSpPr txBox="1"/>
          <p:nvPr>
            <p:custDataLst>
              <p:tags r:id="rId4"/>
            </p:custDataLst>
          </p:nvPr>
        </p:nvSpPr>
        <p:spPr>
          <a:xfrm>
            <a:off x="368666" y="1211393"/>
            <a:ext cx="11372138" cy="461665"/>
          </a:xfrm>
          <a:prstGeom prst="rect">
            <a:avLst/>
          </a:prstGeom>
          <a:noFill/>
        </p:spPr>
        <p:txBody>
          <a:bodyPr wrap="square" rtlCol="0">
            <a:spAutoFit/>
          </a:bodyPr>
          <a:lstStyle/>
          <a:p>
            <a:r>
              <a:rPr lang="fr-CA" sz="2400" b="1">
                <a:solidFill>
                  <a:srgbClr val="002060"/>
                </a:solidFill>
                <a:latin typeface="Calibri" panose="020F0502020204030204" pitchFamily="34" charset="0"/>
                <a:ea typeface="Calibri" panose="020F0502020204030204" pitchFamily="34" charset="0"/>
                <a:cs typeface="Calibri" panose="020F0502020204030204" pitchFamily="34" charset="0"/>
              </a:rPr>
              <a:t>Stratégies pour mieux te connaître et t’estimer</a:t>
            </a:r>
          </a:p>
        </p:txBody>
      </p:sp>
      <p:sp>
        <p:nvSpPr>
          <p:cNvPr id="17" name="ZoneTexte 16">
            <a:extLst>
              <a:ext uri="{FF2B5EF4-FFF2-40B4-BE49-F238E27FC236}">
                <a16:creationId xmlns:a16="http://schemas.microsoft.com/office/drawing/2014/main" id="{A24E12AD-585D-CA85-8A8F-E73DAE10EAE2}"/>
              </a:ext>
            </a:extLst>
          </p:cNvPr>
          <p:cNvSpPr txBox="1"/>
          <p:nvPr>
            <p:custDataLst>
              <p:tags r:id="rId5"/>
            </p:custDataLst>
          </p:nvPr>
        </p:nvSpPr>
        <p:spPr>
          <a:xfrm>
            <a:off x="612624" y="3436353"/>
            <a:ext cx="5634251" cy="461665"/>
          </a:xfrm>
          <a:prstGeom prst="rect">
            <a:avLst/>
          </a:prstGeom>
          <a:noFill/>
        </p:spPr>
        <p:txBody>
          <a:bodyPr wrap="square" rtlCol="0">
            <a:spAutoFit/>
          </a:bodyPr>
          <a:lstStyle/>
          <a:p>
            <a:r>
              <a:rPr lang="fr-CA" sz="2400" dirty="0">
                <a:latin typeface="Calibri" panose="020F0502020204030204" pitchFamily="34" charset="0"/>
                <a:ea typeface="Calibri" panose="020F0502020204030204" pitchFamily="34" charset="0"/>
                <a:cs typeface="Calibri" panose="020F0502020204030204" pitchFamily="34" charset="0"/>
              </a:rPr>
              <a:t>Essaie de </a:t>
            </a:r>
            <a:r>
              <a:rPr lang="fr-CA" sz="2400" b="1" dirty="0">
                <a:solidFill>
                  <a:srgbClr val="0038FF"/>
                </a:solidFill>
                <a:latin typeface="Calibri" panose="020F0502020204030204" pitchFamily="34" charset="0"/>
                <a:ea typeface="Calibri" panose="020F0502020204030204" pitchFamily="34" charset="0"/>
                <a:cs typeface="Calibri" panose="020F0502020204030204" pitchFamily="34" charset="0"/>
              </a:rPr>
              <a:t>nouvelles expériences</a:t>
            </a:r>
            <a:r>
              <a:rPr lang="fr-CA" sz="2400" dirty="0">
                <a:latin typeface="Calibri" panose="020F0502020204030204" pitchFamily="34" charset="0"/>
                <a:ea typeface="Calibri" panose="020F0502020204030204" pitchFamily="34" charset="0"/>
                <a:cs typeface="Calibri" panose="020F0502020204030204" pitchFamily="34" charset="0"/>
              </a:rPr>
              <a:t>, lance-toi!</a:t>
            </a:r>
            <a:endParaRPr lang="fr-CA" sz="24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Group 6">
            <a:extLst>
              <a:ext uri="{FF2B5EF4-FFF2-40B4-BE49-F238E27FC236}">
                <a16:creationId xmlns:a16="http://schemas.microsoft.com/office/drawing/2014/main" id="{97EB411C-8665-5C8E-63FB-5E3D771F7B20}"/>
              </a:ext>
            </a:extLst>
          </p:cNvPr>
          <p:cNvGrpSpPr/>
          <p:nvPr>
            <p:custDataLst>
              <p:tags r:id="rId6"/>
            </p:custDataLst>
          </p:nvPr>
        </p:nvGrpSpPr>
        <p:grpSpPr>
          <a:xfrm rot="21503672">
            <a:off x="4215710" y="4078062"/>
            <a:ext cx="2026387" cy="369438"/>
            <a:chOff x="0" y="0"/>
            <a:chExt cx="1656431" cy="408605"/>
          </a:xfrm>
        </p:grpSpPr>
        <p:sp>
          <p:nvSpPr>
            <p:cNvPr id="7" name="Freeform 7">
              <a:extLst>
                <a:ext uri="{FF2B5EF4-FFF2-40B4-BE49-F238E27FC236}">
                  <a16:creationId xmlns:a16="http://schemas.microsoft.com/office/drawing/2014/main" id="{A648835F-9866-CA06-FC4C-E1A5966307C4}"/>
                </a:ext>
              </a:extLst>
            </p:cNvPr>
            <p:cNvSpPr/>
            <p:nvPr/>
          </p:nvSpPr>
          <p:spPr>
            <a:xfrm>
              <a:off x="0" y="0"/>
              <a:ext cx="1656431" cy="408605"/>
            </a:xfrm>
            <a:custGeom>
              <a:avLst/>
              <a:gdLst/>
              <a:ahLst/>
              <a:cxnLst/>
              <a:rect l="l" t="t" r="r" b="b"/>
              <a:pathLst>
                <a:path w="1656431" h="408605">
                  <a:moveTo>
                    <a:pt x="0" y="0"/>
                  </a:moveTo>
                  <a:lnTo>
                    <a:pt x="1656431" y="0"/>
                  </a:lnTo>
                  <a:lnTo>
                    <a:pt x="1656431" y="408605"/>
                  </a:lnTo>
                  <a:lnTo>
                    <a:pt x="0" y="408605"/>
                  </a:lnTo>
                  <a:close/>
                </a:path>
              </a:pathLst>
            </a:custGeom>
            <a:solidFill>
              <a:srgbClr val="9BADFF"/>
            </a:solidFill>
          </p:spPr>
          <p:txBody>
            <a:bodyPr/>
            <a:lstStyle/>
            <a:p>
              <a:endParaRPr lang="fr-CA" sz="1200">
                <a:latin typeface="Calibri" panose="020F0502020204030204" pitchFamily="34" charset="0"/>
              </a:endParaRPr>
            </a:p>
          </p:txBody>
        </p:sp>
        <p:sp>
          <p:nvSpPr>
            <p:cNvPr id="8" name="TextBox 8">
              <a:extLst>
                <a:ext uri="{FF2B5EF4-FFF2-40B4-BE49-F238E27FC236}">
                  <a16:creationId xmlns:a16="http://schemas.microsoft.com/office/drawing/2014/main" id="{8CF0C6A0-0886-685B-8E40-2C7B9575565A}"/>
                </a:ext>
              </a:extLst>
            </p:cNvPr>
            <p:cNvSpPr txBox="1"/>
            <p:nvPr/>
          </p:nvSpPr>
          <p:spPr>
            <a:xfrm>
              <a:off x="0" y="-76200"/>
              <a:ext cx="1656431" cy="484805"/>
            </a:xfrm>
            <a:prstGeom prst="rect">
              <a:avLst/>
            </a:prstGeom>
          </p:spPr>
          <p:txBody>
            <a:bodyPr lIns="33867" tIns="33867" rIns="33867" bIns="33867" rtlCol="0" anchor="ctr"/>
            <a:lstStyle/>
            <a:p>
              <a:pPr algn="ctr">
                <a:lnSpc>
                  <a:spcPts val="2335"/>
                </a:lnSpc>
              </a:pPr>
              <a:endParaRPr sz="1200">
                <a:latin typeface="Calibri" panose="020F0502020204030204" pitchFamily="34" charset="0"/>
              </a:endParaRPr>
            </a:p>
          </p:txBody>
        </p:sp>
      </p:grpSp>
      <p:sp>
        <p:nvSpPr>
          <p:cNvPr id="10" name="Slide Number Placeholder 2">
            <a:extLst>
              <a:ext uri="{FF2B5EF4-FFF2-40B4-BE49-F238E27FC236}">
                <a16:creationId xmlns:a16="http://schemas.microsoft.com/office/drawing/2014/main" id="{040F62A3-FF7E-242D-6D2F-85665B389161}"/>
              </a:ext>
            </a:extLst>
          </p:cNvPr>
          <p:cNvSpPr txBox="1">
            <a:spLocks/>
          </p:cNvSpPr>
          <p:nvPr>
            <p:custDataLst>
              <p:tags r:id="rId7"/>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22</a:t>
            </a:fld>
            <a:endParaRPr lang="en-US" sz="1867" b="1">
              <a:latin typeface="Calibri" panose="020F0502020204030204" pitchFamily="34" charset="0"/>
            </a:endParaRPr>
          </a:p>
        </p:txBody>
      </p:sp>
      <p:sp>
        <p:nvSpPr>
          <p:cNvPr id="3" name="Rectangle 2">
            <a:extLst>
              <a:ext uri="{FF2B5EF4-FFF2-40B4-BE49-F238E27FC236}">
                <a16:creationId xmlns:a16="http://schemas.microsoft.com/office/drawing/2014/main" id="{9D5D4875-6029-0213-15A0-EE6445B46507}"/>
              </a:ext>
            </a:extLst>
          </p:cNvPr>
          <p:cNvSpPr/>
          <p:nvPr>
            <p:custDataLst>
              <p:tags r:id="rId8"/>
            </p:custDataLst>
          </p:nvPr>
        </p:nvSpPr>
        <p:spPr>
          <a:xfrm>
            <a:off x="6744517" y="2589297"/>
            <a:ext cx="5131762" cy="1420594"/>
          </a:xfrm>
          <a:prstGeom prst="rect">
            <a:avLst/>
          </a:prstGeom>
          <a:solidFill>
            <a:schemeClr val="bg1"/>
          </a:solidFill>
          <a:ln w="38100">
            <a:solidFill>
              <a:srgbClr val="003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200">
              <a:latin typeface="Calibri" panose="020F0502020204030204" pitchFamily="34" charset="0"/>
            </a:endParaRPr>
          </a:p>
        </p:txBody>
      </p:sp>
      <p:sp>
        <p:nvSpPr>
          <p:cNvPr id="4" name="ZoneTexte 3">
            <a:extLst>
              <a:ext uri="{FF2B5EF4-FFF2-40B4-BE49-F238E27FC236}">
                <a16:creationId xmlns:a16="http://schemas.microsoft.com/office/drawing/2014/main" id="{844A726F-EC66-E536-567B-82D6D0F2F022}"/>
              </a:ext>
            </a:extLst>
          </p:cNvPr>
          <p:cNvSpPr txBox="1"/>
          <p:nvPr>
            <p:custDataLst>
              <p:tags r:id="rId9"/>
            </p:custDataLst>
          </p:nvPr>
        </p:nvSpPr>
        <p:spPr>
          <a:xfrm>
            <a:off x="6897132" y="2678284"/>
            <a:ext cx="4766495" cy="1200329"/>
          </a:xfrm>
          <a:prstGeom prst="rect">
            <a:avLst/>
          </a:prstGeom>
          <a:noFill/>
        </p:spPr>
        <p:txBody>
          <a:bodyPr wrap="square" rtlCol="0">
            <a:spAutoFit/>
          </a:bodyPr>
          <a:lstStyle/>
          <a:p>
            <a:pPr algn="just"/>
            <a:r>
              <a:rPr lang="fr-CA" sz="2400" dirty="0">
                <a:latin typeface="Calibri" panose="020F0502020204030204" pitchFamily="34" charset="0"/>
                <a:ea typeface="Calibri" panose="020F0502020204030204" pitchFamily="34" charset="0"/>
                <a:cs typeface="Calibri" panose="020F0502020204030204" pitchFamily="34" charset="0"/>
              </a:rPr>
              <a:t>Donne-toi le droit à l’erreur, </a:t>
            </a:r>
            <a:r>
              <a:rPr lang="fr-CA" sz="2400" b="1" dirty="0">
                <a:solidFill>
                  <a:srgbClr val="0038FF"/>
                </a:solidFill>
                <a:latin typeface="Calibri" panose="020F0502020204030204" pitchFamily="34" charset="0"/>
                <a:ea typeface="Calibri" panose="020F0502020204030204" pitchFamily="34" charset="0"/>
                <a:cs typeface="Calibri" panose="020F0502020204030204" pitchFamily="34" charset="0"/>
              </a:rPr>
              <a:t>sans te juger</a:t>
            </a:r>
            <a:r>
              <a:rPr lang="fr-CA" sz="2400" dirty="0">
                <a:latin typeface="Calibri" panose="020F0502020204030204" pitchFamily="34" charset="0"/>
                <a:ea typeface="Calibri" panose="020F0502020204030204" pitchFamily="34" charset="0"/>
                <a:cs typeface="Calibri" panose="020F0502020204030204" pitchFamily="34" charset="0"/>
              </a:rPr>
              <a:t>… Accepte que ça ne soit pas parfait.</a:t>
            </a:r>
          </a:p>
        </p:txBody>
      </p:sp>
      <p:sp>
        <p:nvSpPr>
          <p:cNvPr id="18" name="Rectangle 17">
            <a:extLst>
              <a:ext uri="{FF2B5EF4-FFF2-40B4-BE49-F238E27FC236}">
                <a16:creationId xmlns:a16="http://schemas.microsoft.com/office/drawing/2014/main" id="{36F0899A-7C45-65CF-C0F5-0037706241FF}"/>
              </a:ext>
            </a:extLst>
          </p:cNvPr>
          <p:cNvSpPr/>
          <p:nvPr>
            <p:custDataLst>
              <p:tags r:id="rId10"/>
            </p:custDataLst>
          </p:nvPr>
        </p:nvSpPr>
        <p:spPr>
          <a:xfrm>
            <a:off x="460007" y="4666547"/>
            <a:ext cx="5939483" cy="1741458"/>
          </a:xfrm>
          <a:prstGeom prst="rect">
            <a:avLst/>
          </a:prstGeom>
          <a:solidFill>
            <a:schemeClr val="bg1"/>
          </a:solidFill>
          <a:ln w="38100">
            <a:solidFill>
              <a:srgbClr val="003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200">
              <a:latin typeface="Calibri" panose="020F0502020204030204" pitchFamily="34" charset="0"/>
            </a:endParaRPr>
          </a:p>
        </p:txBody>
      </p:sp>
      <p:sp>
        <p:nvSpPr>
          <p:cNvPr id="19" name="ZoneTexte 18">
            <a:extLst>
              <a:ext uri="{FF2B5EF4-FFF2-40B4-BE49-F238E27FC236}">
                <a16:creationId xmlns:a16="http://schemas.microsoft.com/office/drawing/2014/main" id="{624D8D4A-D02E-4349-9D13-2FEC132E53E2}"/>
              </a:ext>
            </a:extLst>
          </p:cNvPr>
          <p:cNvSpPr txBox="1"/>
          <p:nvPr>
            <p:custDataLst>
              <p:tags r:id="rId11"/>
            </p:custDataLst>
          </p:nvPr>
        </p:nvSpPr>
        <p:spPr>
          <a:xfrm>
            <a:off x="612624" y="4791272"/>
            <a:ext cx="5634251" cy="1569660"/>
          </a:xfrm>
          <a:prstGeom prst="rect">
            <a:avLst/>
          </a:prstGeom>
          <a:noFill/>
        </p:spPr>
        <p:txBody>
          <a:bodyPr wrap="square" rtlCol="0">
            <a:spAutoFit/>
          </a:bodyPr>
          <a:lstStyle/>
          <a:p>
            <a:pPr algn="just"/>
            <a:r>
              <a:rPr lang="fr-CA" sz="2400" dirty="0">
                <a:latin typeface="Calibri" panose="020F0502020204030204" pitchFamily="34" charset="0"/>
                <a:ea typeface="Calibri" panose="020F0502020204030204" pitchFamily="34" charset="0"/>
                <a:cs typeface="Calibri" panose="020F0502020204030204" pitchFamily="34" charset="0"/>
              </a:rPr>
              <a:t>Tente de voir à l’intérieur de toi ce que tu </a:t>
            </a:r>
            <a:r>
              <a:rPr lang="fr-CA" sz="2400" b="1" dirty="0">
                <a:solidFill>
                  <a:srgbClr val="0038FF"/>
                </a:solidFill>
                <a:latin typeface="Calibri" panose="020F0502020204030204" pitchFamily="34" charset="0"/>
                <a:ea typeface="Calibri" panose="020F0502020204030204" pitchFamily="34" charset="0"/>
                <a:cs typeface="Calibri" panose="020F0502020204030204" pitchFamily="34" charset="0"/>
              </a:rPr>
              <a:t>vis et ressens</a:t>
            </a:r>
            <a:r>
              <a:rPr lang="fr-CA" sz="2400" dirty="0">
                <a:latin typeface="Calibri" panose="020F0502020204030204" pitchFamily="34" charset="0"/>
                <a:ea typeface="Calibri" panose="020F0502020204030204" pitchFamily="34" charset="0"/>
                <a:cs typeface="Calibri" panose="020F0502020204030204" pitchFamily="34" charset="0"/>
              </a:rPr>
              <a:t>, pour découvrir ce qui te fait plaisir ou non, ce que tu trouves agréable ou difficile.</a:t>
            </a:r>
          </a:p>
        </p:txBody>
      </p:sp>
      <p:sp>
        <p:nvSpPr>
          <p:cNvPr id="21" name="Rectangle 20">
            <a:extLst>
              <a:ext uri="{FF2B5EF4-FFF2-40B4-BE49-F238E27FC236}">
                <a16:creationId xmlns:a16="http://schemas.microsoft.com/office/drawing/2014/main" id="{0DF3ADC9-A14B-B2F0-135F-9B2935C5794B}"/>
              </a:ext>
            </a:extLst>
          </p:cNvPr>
          <p:cNvSpPr/>
          <p:nvPr>
            <p:custDataLst>
              <p:tags r:id="rId12"/>
            </p:custDataLst>
          </p:nvPr>
        </p:nvSpPr>
        <p:spPr>
          <a:xfrm>
            <a:off x="6717937" y="4587040"/>
            <a:ext cx="5131762" cy="1420594"/>
          </a:xfrm>
          <a:prstGeom prst="rect">
            <a:avLst/>
          </a:prstGeom>
          <a:solidFill>
            <a:schemeClr val="bg1"/>
          </a:solidFill>
          <a:ln w="38100">
            <a:solidFill>
              <a:srgbClr val="003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200">
              <a:latin typeface="Calibri" panose="020F0502020204030204" pitchFamily="34" charset="0"/>
            </a:endParaRPr>
          </a:p>
        </p:txBody>
      </p:sp>
      <p:sp>
        <p:nvSpPr>
          <p:cNvPr id="22" name="ZoneTexte 21">
            <a:extLst>
              <a:ext uri="{FF2B5EF4-FFF2-40B4-BE49-F238E27FC236}">
                <a16:creationId xmlns:a16="http://schemas.microsoft.com/office/drawing/2014/main" id="{E021B8C4-EC6F-D947-80CF-66B2C444A40C}"/>
              </a:ext>
            </a:extLst>
          </p:cNvPr>
          <p:cNvSpPr txBox="1"/>
          <p:nvPr>
            <p:custDataLst>
              <p:tags r:id="rId13"/>
            </p:custDataLst>
          </p:nvPr>
        </p:nvSpPr>
        <p:spPr>
          <a:xfrm>
            <a:off x="6859497" y="4890216"/>
            <a:ext cx="4881307" cy="830997"/>
          </a:xfrm>
          <a:prstGeom prst="rect">
            <a:avLst/>
          </a:prstGeom>
          <a:noFill/>
        </p:spPr>
        <p:txBody>
          <a:bodyPr wrap="square" rtlCol="0">
            <a:spAutoFit/>
          </a:bodyPr>
          <a:lstStyle/>
          <a:p>
            <a:r>
              <a:rPr lang="fr-CA" sz="2400" dirty="0">
                <a:latin typeface="Calibri" panose="020F0502020204030204" pitchFamily="34" charset="0"/>
                <a:ea typeface="Calibri" panose="020F0502020204030204" pitchFamily="34" charset="0"/>
                <a:cs typeface="Calibri" panose="020F0502020204030204" pitchFamily="34" charset="0"/>
              </a:rPr>
              <a:t>Tente de faire preuve de </a:t>
            </a:r>
            <a:r>
              <a:rPr lang="fr-CA" sz="2400" b="1" dirty="0">
                <a:solidFill>
                  <a:srgbClr val="0038FF"/>
                </a:solidFill>
                <a:latin typeface="Calibri" panose="020F0502020204030204" pitchFamily="34" charset="0"/>
                <a:ea typeface="Calibri" panose="020F0502020204030204" pitchFamily="34" charset="0"/>
                <a:cs typeface="Calibri" panose="020F0502020204030204" pitchFamily="34" charset="0"/>
              </a:rPr>
              <a:t>tolérance</a:t>
            </a:r>
            <a:r>
              <a:rPr lang="fr-CA" sz="2400" dirty="0">
                <a:latin typeface="Calibri" panose="020F0502020204030204" pitchFamily="34" charset="0"/>
                <a:ea typeface="Calibri" panose="020F0502020204030204" pitchFamily="34" charset="0"/>
                <a:cs typeface="Calibri" panose="020F0502020204030204" pitchFamily="34" charset="0"/>
              </a:rPr>
              <a:t> envers toi-même et envers les autres.</a:t>
            </a:r>
          </a:p>
        </p:txBody>
      </p:sp>
      <p:grpSp>
        <p:nvGrpSpPr>
          <p:cNvPr id="23" name="Group 6">
            <a:extLst>
              <a:ext uri="{FF2B5EF4-FFF2-40B4-BE49-F238E27FC236}">
                <a16:creationId xmlns:a16="http://schemas.microsoft.com/office/drawing/2014/main" id="{4E0FF4A7-C6C5-31A6-0433-605C16E36EB2}"/>
              </a:ext>
            </a:extLst>
          </p:cNvPr>
          <p:cNvGrpSpPr/>
          <p:nvPr>
            <p:custDataLst>
              <p:tags r:id="rId14"/>
            </p:custDataLst>
          </p:nvPr>
        </p:nvGrpSpPr>
        <p:grpSpPr>
          <a:xfrm rot="4905530">
            <a:off x="11277124" y="5120996"/>
            <a:ext cx="1119785" cy="369438"/>
            <a:chOff x="0" y="0"/>
            <a:chExt cx="1656431" cy="408605"/>
          </a:xfrm>
        </p:grpSpPr>
        <p:sp>
          <p:nvSpPr>
            <p:cNvPr id="24" name="Freeform 7">
              <a:extLst>
                <a:ext uri="{FF2B5EF4-FFF2-40B4-BE49-F238E27FC236}">
                  <a16:creationId xmlns:a16="http://schemas.microsoft.com/office/drawing/2014/main" id="{10F8B1DE-DAC1-10E8-E950-354B3D91C7AE}"/>
                </a:ext>
              </a:extLst>
            </p:cNvPr>
            <p:cNvSpPr/>
            <p:nvPr/>
          </p:nvSpPr>
          <p:spPr>
            <a:xfrm>
              <a:off x="0" y="0"/>
              <a:ext cx="1656431" cy="408605"/>
            </a:xfrm>
            <a:custGeom>
              <a:avLst/>
              <a:gdLst/>
              <a:ahLst/>
              <a:cxnLst/>
              <a:rect l="l" t="t" r="r" b="b"/>
              <a:pathLst>
                <a:path w="1656431" h="408605">
                  <a:moveTo>
                    <a:pt x="0" y="0"/>
                  </a:moveTo>
                  <a:lnTo>
                    <a:pt x="1656431" y="0"/>
                  </a:lnTo>
                  <a:lnTo>
                    <a:pt x="1656431" y="408605"/>
                  </a:lnTo>
                  <a:lnTo>
                    <a:pt x="0" y="408605"/>
                  </a:lnTo>
                  <a:close/>
                </a:path>
              </a:pathLst>
            </a:custGeom>
            <a:solidFill>
              <a:srgbClr val="9BADFF"/>
            </a:solidFill>
          </p:spPr>
          <p:txBody>
            <a:bodyPr/>
            <a:lstStyle/>
            <a:p>
              <a:endParaRPr lang="fr-CA" sz="1200">
                <a:latin typeface="Calibri" panose="020F0502020204030204" pitchFamily="34" charset="0"/>
              </a:endParaRPr>
            </a:p>
          </p:txBody>
        </p:sp>
        <p:sp>
          <p:nvSpPr>
            <p:cNvPr id="25" name="TextBox 8">
              <a:extLst>
                <a:ext uri="{FF2B5EF4-FFF2-40B4-BE49-F238E27FC236}">
                  <a16:creationId xmlns:a16="http://schemas.microsoft.com/office/drawing/2014/main" id="{9C0A56CC-B49A-9DFC-D51E-6A152A9C1E04}"/>
                </a:ext>
              </a:extLst>
            </p:cNvPr>
            <p:cNvSpPr txBox="1"/>
            <p:nvPr/>
          </p:nvSpPr>
          <p:spPr>
            <a:xfrm>
              <a:off x="0" y="-76200"/>
              <a:ext cx="1656431" cy="484805"/>
            </a:xfrm>
            <a:prstGeom prst="rect">
              <a:avLst/>
            </a:prstGeom>
          </p:spPr>
          <p:txBody>
            <a:bodyPr lIns="33867" tIns="33867" rIns="33867" bIns="33867" rtlCol="0" anchor="ctr"/>
            <a:lstStyle/>
            <a:p>
              <a:pPr algn="ctr">
                <a:lnSpc>
                  <a:spcPts val="2335"/>
                </a:lnSpc>
              </a:pPr>
              <a:endParaRPr sz="1200">
                <a:latin typeface="Calibri" panose="020F0502020204030204" pitchFamily="34" charset="0"/>
              </a:endParaRPr>
            </a:p>
          </p:txBody>
        </p:sp>
      </p:grpSp>
      <p:sp>
        <p:nvSpPr>
          <p:cNvPr id="5" name="ZoneTexte 4">
            <a:extLst>
              <a:ext uri="{FF2B5EF4-FFF2-40B4-BE49-F238E27FC236}">
                <a16:creationId xmlns:a16="http://schemas.microsoft.com/office/drawing/2014/main" id="{43F11BB6-6F9A-8021-A818-0921491447D5}"/>
              </a:ext>
            </a:extLst>
          </p:cNvPr>
          <p:cNvSpPr txBox="1"/>
          <p:nvPr>
            <p:custDataLst>
              <p:tags r:id="rId15"/>
            </p:custDataLst>
          </p:nvPr>
        </p:nvSpPr>
        <p:spPr>
          <a:xfrm>
            <a:off x="368666" y="340609"/>
            <a:ext cx="10155371" cy="995209"/>
          </a:xfrm>
          <a:prstGeom prst="rect">
            <a:avLst/>
          </a:prstGeom>
          <a:noFill/>
        </p:spPr>
        <p:txBody>
          <a:bodyPr wrap="square" rtlCol="0">
            <a:spAutoFit/>
          </a:bodyPr>
          <a:lstStyle/>
          <a:p>
            <a:r>
              <a:rPr lang="fr-CA" sz="5867" b="1">
                <a:solidFill>
                  <a:srgbClr val="0038FF"/>
                </a:solidFill>
                <a:latin typeface="Calibri" panose="020F0502020204030204" pitchFamily="34" charset="0"/>
                <a:ea typeface="Calibri" panose="020F0502020204030204" pitchFamily="34" charset="0"/>
                <a:cs typeface="Calibri" panose="020F0502020204030204" pitchFamily="34" charset="0"/>
              </a:rPr>
              <a:t>À toi de jouer!</a:t>
            </a:r>
          </a:p>
        </p:txBody>
      </p:sp>
      <p:grpSp>
        <p:nvGrpSpPr>
          <p:cNvPr id="15" name="Group 4">
            <a:extLst>
              <a:ext uri="{FF2B5EF4-FFF2-40B4-BE49-F238E27FC236}">
                <a16:creationId xmlns:a16="http://schemas.microsoft.com/office/drawing/2014/main" id="{DDF3DCAA-C421-44F2-485E-A7DE81FC6E0D}"/>
              </a:ext>
            </a:extLst>
          </p:cNvPr>
          <p:cNvGrpSpPr/>
          <p:nvPr>
            <p:custDataLst>
              <p:tags r:id="rId16"/>
            </p:custDataLst>
          </p:nvPr>
        </p:nvGrpSpPr>
        <p:grpSpPr>
          <a:xfrm>
            <a:off x="383292" y="1605708"/>
            <a:ext cx="6019698" cy="1227211"/>
            <a:chOff x="0" y="-76200"/>
            <a:chExt cx="2149108" cy="571663"/>
          </a:xfrm>
        </p:grpSpPr>
        <p:sp>
          <p:nvSpPr>
            <p:cNvPr id="13" name="Freeform 5">
              <a:extLst>
                <a:ext uri="{FF2B5EF4-FFF2-40B4-BE49-F238E27FC236}">
                  <a16:creationId xmlns:a16="http://schemas.microsoft.com/office/drawing/2014/main" id="{78C2545A-E63B-A439-8195-2BC59BB9E71B}"/>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a:latin typeface="Calibri" panose="020F0502020204030204" pitchFamily="34" charset="0"/>
              </a:endParaRPr>
            </a:p>
          </p:txBody>
        </p:sp>
        <p:sp>
          <p:nvSpPr>
            <p:cNvPr id="14" name="TextBox 6">
              <a:extLst>
                <a:ext uri="{FF2B5EF4-FFF2-40B4-BE49-F238E27FC236}">
                  <a16:creationId xmlns:a16="http://schemas.microsoft.com/office/drawing/2014/main" id="{F619E75E-F65B-E599-27D8-28E584E1E54A}"/>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a:latin typeface="Calibri" panose="020F0502020204030204" pitchFamily="34" charset="0"/>
              </a:endParaRPr>
            </a:p>
          </p:txBody>
        </p:sp>
      </p:grpSp>
      <p:sp>
        <p:nvSpPr>
          <p:cNvPr id="26" name="Freeform 8">
            <a:extLst>
              <a:ext uri="{FF2B5EF4-FFF2-40B4-BE49-F238E27FC236}">
                <a16:creationId xmlns:a16="http://schemas.microsoft.com/office/drawing/2014/main" id="{73C0BD47-8E41-6A80-48D3-DAEF8FE0DC55}"/>
              </a:ext>
            </a:extLst>
          </p:cNvPr>
          <p:cNvSpPr/>
          <p:nvPr>
            <p:custDataLst>
              <p:tags r:id="rId17"/>
            </p:custDataLst>
          </p:nvPr>
        </p:nvSpPr>
        <p:spPr>
          <a:xfrm>
            <a:off x="6056840" y="1605152"/>
            <a:ext cx="614146" cy="555531"/>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fr-CA" sz="1200">
              <a:latin typeface="Calibri" panose="020F0502020204030204" pitchFamily="34" charset="0"/>
            </a:endParaRPr>
          </a:p>
        </p:txBody>
      </p:sp>
      <p:sp>
        <p:nvSpPr>
          <p:cNvPr id="28" name="ZoneTexte 27">
            <a:extLst>
              <a:ext uri="{FF2B5EF4-FFF2-40B4-BE49-F238E27FC236}">
                <a16:creationId xmlns:a16="http://schemas.microsoft.com/office/drawing/2014/main" id="{1A47D678-6866-E329-340B-F7F0EAD2383A}"/>
              </a:ext>
            </a:extLst>
          </p:cNvPr>
          <p:cNvSpPr txBox="1"/>
          <p:nvPr>
            <p:custDataLst>
              <p:tags r:id="rId18"/>
            </p:custDataLst>
          </p:nvPr>
        </p:nvSpPr>
        <p:spPr>
          <a:xfrm>
            <a:off x="483657" y="1861705"/>
            <a:ext cx="5531394" cy="707886"/>
          </a:xfrm>
          <a:prstGeom prst="rect">
            <a:avLst/>
          </a:prstGeom>
          <a:noFill/>
        </p:spPr>
        <p:txBody>
          <a:bodyPr wrap="square" lIns="91440" tIns="45720" rIns="91440" bIns="45720" rtlCol="0" anchor="t">
            <a:spAutoFit/>
          </a:bodyPr>
          <a:lstStyle/>
          <a:p>
            <a:pPr algn="ctr"/>
            <a:r>
              <a:rPr lang="fr-CA" sz="2000" b="1">
                <a:solidFill>
                  <a:schemeClr val="bg1"/>
                </a:solidFill>
                <a:latin typeface="Calibri"/>
                <a:ea typeface="Calibri"/>
                <a:cs typeface="Calibri"/>
              </a:rPr>
              <a:t>Comment fais-tu pour apprendre à te connaître? As-tu des idées ou des stratégies?</a:t>
            </a:r>
          </a:p>
        </p:txBody>
      </p:sp>
    </p:spTree>
    <p:extLst>
      <p:ext uri="{BB962C8B-B14F-4D97-AF65-F5344CB8AC3E}">
        <p14:creationId xmlns:p14="http://schemas.microsoft.com/office/powerpoint/2010/main" val="381769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P spid="3" grpId="0" animBg="1"/>
      <p:bldP spid="4" grpId="0"/>
      <p:bldP spid="18" grpId="0" animBg="1"/>
      <p:bldP spid="19" grpId="0"/>
      <p:bldP spid="21" grpId="0" animBg="1"/>
      <p:bldP spid="22" grpId="0"/>
      <p:bldP spid="26" grpId="0" animBg="1"/>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6B9E0-D805-DA27-0D05-83CA0F14C3A4}"/>
            </a:ext>
          </a:extLst>
        </p:cNvPr>
        <p:cNvGrpSpPr/>
        <p:nvPr/>
      </p:nvGrpSpPr>
      <p:grpSpPr>
        <a:xfrm>
          <a:off x="0" y="0"/>
          <a:ext cx="0" cy="0"/>
          <a:chOff x="0" y="0"/>
          <a:chExt cx="0" cy="0"/>
        </a:xfrm>
      </p:grpSpPr>
      <p:sp>
        <p:nvSpPr>
          <p:cNvPr id="7" name="Freeform 2">
            <a:extLst>
              <a:ext uri="{FF2B5EF4-FFF2-40B4-BE49-F238E27FC236}">
                <a16:creationId xmlns:a16="http://schemas.microsoft.com/office/drawing/2014/main" id="{10F5073F-D230-78A6-5FF3-1AA1E7EAF7F2}"/>
              </a:ext>
            </a:extLst>
          </p:cNvPr>
          <p:cNvSpPr>
            <a:spLocks noGrp="1" noRot="1" noMove="1" noResize="1" noEditPoints="1" noAdjustHandles="1" noChangeArrowheads="1" noChangeShapeType="1"/>
          </p:cNvSpPr>
          <p:nvPr>
            <p:custDataLst>
              <p:tags r:id="rId1"/>
            </p:custDataLst>
          </p:nvPr>
        </p:nvSpPr>
        <p:spPr>
          <a:xfrm>
            <a:off x="1668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alphaModFix amt="10999"/>
            </a:blip>
            <a:stretch>
              <a:fillRect t="-38185" b="-38185"/>
            </a:stretch>
          </a:blipFill>
        </p:spPr>
        <p:txBody>
          <a:bodyPr/>
          <a:lstStyle/>
          <a:p>
            <a:endParaRPr lang="fr-CA" sz="1200" dirty="0">
              <a:latin typeface="Calibri" panose="020F0502020204030204" pitchFamily="34" charset="0"/>
            </a:endParaRPr>
          </a:p>
        </p:txBody>
      </p:sp>
      <p:sp>
        <p:nvSpPr>
          <p:cNvPr id="9" name="Freeform 9">
            <a:extLst>
              <a:ext uri="{FF2B5EF4-FFF2-40B4-BE49-F238E27FC236}">
                <a16:creationId xmlns:a16="http://schemas.microsoft.com/office/drawing/2014/main" id="{9837AEEC-E5F2-3DC9-8889-788162745728}"/>
              </a:ext>
            </a:extLst>
          </p:cNvPr>
          <p:cNvSpPr/>
          <p:nvPr>
            <p:custDataLst>
              <p:tags r:id="rId2"/>
            </p:custDataLst>
          </p:nvPr>
        </p:nvSpPr>
        <p:spPr>
          <a:xfrm>
            <a:off x="10118212" y="5949304"/>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CA" sz="1200" dirty="0">
              <a:latin typeface="Calibri" panose="020F0502020204030204" pitchFamily="34" charset="0"/>
            </a:endParaRPr>
          </a:p>
        </p:txBody>
      </p:sp>
      <p:sp>
        <p:nvSpPr>
          <p:cNvPr id="10" name="ZoneTexte 9">
            <a:extLst>
              <a:ext uri="{FF2B5EF4-FFF2-40B4-BE49-F238E27FC236}">
                <a16:creationId xmlns:a16="http://schemas.microsoft.com/office/drawing/2014/main" id="{9A98B032-D12A-228B-E798-FE6EBAE20597}"/>
              </a:ext>
            </a:extLst>
          </p:cNvPr>
          <p:cNvSpPr txBox="1"/>
          <p:nvPr>
            <p:custDataLst>
              <p:tags r:id="rId3"/>
            </p:custDataLst>
          </p:nvPr>
        </p:nvSpPr>
        <p:spPr>
          <a:xfrm>
            <a:off x="480925" y="596020"/>
            <a:ext cx="9499733" cy="992579"/>
          </a:xfrm>
          <a:prstGeom prst="rect">
            <a:avLst/>
          </a:prstGeom>
          <a:noFill/>
        </p:spPr>
        <p:txBody>
          <a:bodyPr wrap="square" lIns="91440" tIns="45720" rIns="91440" bIns="45720" rtlCol="0" anchor="t">
            <a:spAutoFit/>
          </a:bodyPr>
          <a:lstStyle/>
          <a:p>
            <a:r>
              <a:rPr lang="fr-CA" sz="5850" b="1">
                <a:solidFill>
                  <a:srgbClr val="0038FF"/>
                </a:solidFill>
                <a:latin typeface="Calibri"/>
                <a:ea typeface="Calibri"/>
                <a:cs typeface="Calibri"/>
              </a:rPr>
              <a:t>Capsule éducative – Partie 2</a:t>
            </a:r>
          </a:p>
        </p:txBody>
      </p:sp>
      <p:sp>
        <p:nvSpPr>
          <p:cNvPr id="2" name="Espace réservé du numéro de diapositive 1">
            <a:extLst>
              <a:ext uri="{FF2B5EF4-FFF2-40B4-BE49-F238E27FC236}">
                <a16:creationId xmlns:a16="http://schemas.microsoft.com/office/drawing/2014/main" id="{EB63AC1E-0EEC-1F71-C5F3-C0009DFFEEEB}"/>
              </a:ext>
            </a:extLst>
          </p:cNvPr>
          <p:cNvSpPr>
            <a:spLocks noGrp="1"/>
          </p:cNvSpPr>
          <p:nvPr>
            <p:ph type="sldNum" sz="quarter" idx="12"/>
            <p:custDataLst>
              <p:tags r:id="rId4"/>
            </p:custDataLst>
          </p:nvPr>
        </p:nvSpPr>
        <p:spPr/>
        <p:txBody>
          <a:bodyPr/>
          <a:lstStyle/>
          <a:p>
            <a:fld id="{B6F15528-21DE-4FAA-801E-634DDDAF4B2B}" type="slidenum">
              <a:rPr lang="en-US" smtClean="0"/>
              <a:pPr/>
              <a:t>23</a:t>
            </a:fld>
            <a:endParaRPr lang="en-US"/>
          </a:p>
        </p:txBody>
      </p:sp>
      <p:sp>
        <p:nvSpPr>
          <p:cNvPr id="3" name="Slide Number Placeholder 2">
            <a:extLst>
              <a:ext uri="{FF2B5EF4-FFF2-40B4-BE49-F238E27FC236}">
                <a16:creationId xmlns:a16="http://schemas.microsoft.com/office/drawing/2014/main" id="{14AEF150-76F0-74B6-ACD0-9AD808728BC7}"/>
              </a:ext>
            </a:extLst>
          </p:cNvPr>
          <p:cNvSpPr txBox="1">
            <a:spLocks/>
          </p:cNvSpPr>
          <p:nvPr>
            <p:custDataLst>
              <p:tags r:id="rId5"/>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23</a:t>
            </a:fld>
            <a:endParaRPr lang="en-US" sz="1867" b="1" dirty="0">
              <a:latin typeface="Calibri" panose="020F0502020204030204" pitchFamily="34" charset="0"/>
            </a:endParaRPr>
          </a:p>
        </p:txBody>
      </p:sp>
      <p:sp>
        <p:nvSpPr>
          <p:cNvPr id="6" name="Rectangle 5">
            <a:extLst>
              <a:ext uri="{FF2B5EF4-FFF2-40B4-BE49-F238E27FC236}">
                <a16:creationId xmlns:a16="http://schemas.microsoft.com/office/drawing/2014/main" id="{D6C48566-1345-7877-8B76-DE3B6DE3A153}"/>
              </a:ext>
            </a:extLst>
          </p:cNvPr>
          <p:cNvSpPr/>
          <p:nvPr>
            <p:custDataLst>
              <p:tags r:id="rId6"/>
            </p:custDataLst>
          </p:nvPr>
        </p:nvSpPr>
        <p:spPr>
          <a:xfrm>
            <a:off x="7215918" y="3276600"/>
            <a:ext cx="3604533" cy="1270000"/>
          </a:xfrm>
          <a:prstGeom prst="rect">
            <a:avLst/>
          </a:prstGeom>
          <a:solidFill>
            <a:srgbClr val="0038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CCB0D67B-605E-1077-265B-BBF4B99F118D}"/>
              </a:ext>
            </a:extLst>
          </p:cNvPr>
          <p:cNvSpPr txBox="1"/>
          <p:nvPr>
            <p:custDataLst>
              <p:tags r:id="rId7"/>
            </p:custDataLst>
          </p:nvPr>
        </p:nvSpPr>
        <p:spPr>
          <a:xfrm>
            <a:off x="7113184" y="3716916"/>
            <a:ext cx="3810000" cy="379656"/>
          </a:xfrm>
          <a:prstGeom prst="rect">
            <a:avLst/>
          </a:prstGeom>
        </p:spPr>
        <p:txBody>
          <a:bodyPr wrap="square" rtlCol="0">
            <a:spAutoFit/>
          </a:bodyPr>
          <a:lstStyle/>
          <a:p>
            <a:pPr algn="ctr"/>
            <a:r>
              <a:rPr lang="fr-CA" sz="1867" b="1" dirty="0">
                <a:solidFill>
                  <a:schemeClr val="bg1"/>
                </a:solidFill>
                <a:latin typeface="Calibri" panose="020F0502020204030204" pitchFamily="34" charset="0"/>
                <a:ea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Capsule audio</a:t>
            </a:r>
            <a:endParaRPr lang="fr-CA" sz="1867"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Graphique 7" descr="Volume avec un remplissage uni">
            <a:extLst>
              <a:ext uri="{FF2B5EF4-FFF2-40B4-BE49-F238E27FC236}">
                <a16:creationId xmlns:a16="http://schemas.microsoft.com/office/drawing/2014/main" id="{D6C3F3FC-9BA7-702C-0703-E06A449BE5C0}"/>
              </a:ext>
            </a:extLst>
          </p:cNvPr>
          <p:cNvPicPr>
            <a:picLocks noChangeAspect="1"/>
          </p:cNvPicPr>
          <p:nvPr>
            <p:custDataLst>
              <p:tags r:id="rId8"/>
            </p:custDataLst>
          </p:nvPr>
        </p:nvPicPr>
        <p:blipFill>
          <a:blip r:embed="rId18">
            <a:extLst>
              <a:ext uri="{96DAC541-7B7A-43D3-8B79-37D633B846F1}">
                <asvg:svgBlip xmlns:asvg="http://schemas.microsoft.com/office/drawing/2016/SVG/main" r:embed="rId19"/>
              </a:ext>
            </a:extLst>
          </a:blip>
          <a:stretch>
            <a:fillRect/>
          </a:stretch>
        </p:blipFill>
        <p:spPr>
          <a:xfrm rot="20977103">
            <a:off x="10545505" y="2987007"/>
            <a:ext cx="609600" cy="609600"/>
          </a:xfrm>
          <a:prstGeom prst="rect">
            <a:avLst/>
          </a:prstGeom>
        </p:spPr>
      </p:pic>
      <p:sp>
        <p:nvSpPr>
          <p:cNvPr id="12" name="Freeform 5">
            <a:extLst>
              <a:ext uri="{FF2B5EF4-FFF2-40B4-BE49-F238E27FC236}">
                <a16:creationId xmlns:a16="http://schemas.microsoft.com/office/drawing/2014/main" id="{6F395C82-1711-211D-79D1-86723DE683BF}"/>
              </a:ext>
            </a:extLst>
          </p:cNvPr>
          <p:cNvSpPr/>
          <p:nvPr>
            <p:custDataLst>
              <p:tags r:id="rId9"/>
            </p:custDataLst>
          </p:nvPr>
        </p:nvSpPr>
        <p:spPr>
          <a:xfrm rot="16200000">
            <a:off x="-60340" y="3994909"/>
            <a:ext cx="2948996" cy="2892005"/>
          </a:xfrm>
          <a:custGeom>
            <a:avLst/>
            <a:gdLst/>
            <a:ahLst/>
            <a:cxnLst/>
            <a:rect l="l" t="t" r="r" b="b"/>
            <a:pathLst>
              <a:path w="4125113" h="4114800">
                <a:moveTo>
                  <a:pt x="0" y="0"/>
                </a:moveTo>
                <a:lnTo>
                  <a:pt x="4125113" y="0"/>
                </a:lnTo>
                <a:lnTo>
                  <a:pt x="4125113"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l="-12884" t="-14823" b="2"/>
            </a:stretch>
          </a:blipFill>
        </p:spPr>
        <p:txBody>
          <a:bodyPr/>
          <a:lstStyle/>
          <a:p>
            <a:endParaRPr lang="fr-CA" sz="1200" dirty="0">
              <a:latin typeface="Calibri" panose="020F0502020204030204" pitchFamily="34" charset="0"/>
            </a:endParaRPr>
          </a:p>
        </p:txBody>
      </p:sp>
      <p:pic>
        <p:nvPicPr>
          <p:cNvPr id="5" name="Média en ligne 4" title="Atelier 4: Ne remet pas ta valeur entre les mains des autres! - Partie 2">
            <a:hlinkClick r:id="" action="ppaction://media"/>
            <a:extLst>
              <a:ext uri="{FF2B5EF4-FFF2-40B4-BE49-F238E27FC236}">
                <a16:creationId xmlns:a16="http://schemas.microsoft.com/office/drawing/2014/main" id="{4120733B-A6B2-7C95-69FF-A98856A686BD}"/>
              </a:ext>
            </a:extLst>
          </p:cNvPr>
          <p:cNvPicPr>
            <a:picLocks noRot="1" noChangeAspect="1"/>
          </p:cNvPicPr>
          <p:nvPr>
            <a:videoFile r:link="rId10"/>
            <p:custDataLst>
              <p:tags r:id="rId11"/>
            </p:custDataLst>
          </p:nvPr>
        </p:nvPicPr>
        <p:blipFill>
          <a:blip r:embed="rId22"/>
          <a:stretch>
            <a:fillRect/>
          </a:stretch>
        </p:blipFill>
        <p:spPr>
          <a:xfrm>
            <a:off x="646294" y="2328113"/>
            <a:ext cx="5815965" cy="3276600"/>
          </a:xfrm>
          <a:prstGeom prst="rect">
            <a:avLst/>
          </a:prstGeom>
        </p:spPr>
      </p:pic>
      <p:sp>
        <p:nvSpPr>
          <p:cNvPr id="11" name="ZoneTexte 10">
            <a:extLst>
              <a:ext uri="{FF2B5EF4-FFF2-40B4-BE49-F238E27FC236}">
                <a16:creationId xmlns:a16="http://schemas.microsoft.com/office/drawing/2014/main" id="{072A8633-F694-6D07-9E06-5A1149645C6B}"/>
              </a:ext>
            </a:extLst>
          </p:cNvPr>
          <p:cNvSpPr txBox="1"/>
          <p:nvPr/>
        </p:nvSpPr>
        <p:spPr>
          <a:xfrm>
            <a:off x="2860161" y="5655072"/>
            <a:ext cx="4559300" cy="400110"/>
          </a:xfrm>
          <a:prstGeom prst="rect">
            <a:avLst/>
          </a:prstGeom>
          <a:noFill/>
        </p:spPr>
        <p:txBody>
          <a:bodyPr wrap="square" rtlCol="0">
            <a:spAutoFit/>
          </a:bodyPr>
          <a:lstStyle/>
          <a:p>
            <a:r>
              <a:rPr lang="fr-CA" sz="2000" dirty="0">
                <a:hlinkClick r:id="rId23"/>
              </a:rPr>
              <a:t>https://vimeo.com/1097837153</a:t>
            </a:r>
            <a:r>
              <a:rPr lang="fr-CA" sz="2000" dirty="0"/>
              <a:t> </a:t>
            </a:r>
          </a:p>
        </p:txBody>
      </p:sp>
    </p:spTree>
    <p:extLst>
      <p:ext uri="{BB962C8B-B14F-4D97-AF65-F5344CB8AC3E}">
        <p14:creationId xmlns:p14="http://schemas.microsoft.com/office/powerpoint/2010/main" val="150603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4FB4A7D5-1A8D-FE0A-6E84-D687034ED65E}"/>
              </a:ext>
            </a:extLst>
          </p:cNvPr>
          <p:cNvSpPr/>
          <p:nvPr>
            <p:custDataLst>
              <p:tags r:id="rId1"/>
            </p:custDataLst>
          </p:nvPr>
        </p:nvSpPr>
        <p:spPr>
          <a:xfrm>
            <a:off x="1517" y="2346545"/>
            <a:ext cx="12192000" cy="451145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18"/>
            <a:srcRect/>
            <a:stretch>
              <a:fillRect t="-110059" b="-58046"/>
            </a:stretch>
          </a:blipFill>
        </p:spPr>
        <p:txBody>
          <a:bodyPr/>
          <a:lstStyle/>
          <a:p>
            <a:endParaRPr lang="fr-CA" sz="1200" dirty="0">
              <a:latin typeface="Calibri" panose="020F0502020204030204" pitchFamily="34" charset="0"/>
            </a:endParaRPr>
          </a:p>
        </p:txBody>
      </p:sp>
      <p:sp>
        <p:nvSpPr>
          <p:cNvPr id="4" name="Slide Number Placeholder 3">
            <a:extLst>
              <a:ext uri="{FF2B5EF4-FFF2-40B4-BE49-F238E27FC236}">
                <a16:creationId xmlns:a16="http://schemas.microsoft.com/office/drawing/2014/main" id="{6C329AB8-9C27-AA4D-8C06-AA273771F191}"/>
              </a:ext>
            </a:extLst>
          </p:cNvPr>
          <p:cNvSpPr>
            <a:spLocks noGrp="1"/>
          </p:cNvSpPr>
          <p:nvPr>
            <p:ph type="sldNum" sz="quarter" idx="12"/>
            <p:custDataLst>
              <p:tags r:id="rId2"/>
            </p:custDataLst>
          </p:nvPr>
        </p:nvSpPr>
        <p:spPr>
          <a:xfrm>
            <a:off x="8610600" y="6356351"/>
            <a:ext cx="2743200" cy="365125"/>
          </a:xfrm>
          <a:prstGeom prst="rect">
            <a:avLst/>
          </a:prstGeom>
        </p:spPr>
        <p:txBody>
          <a:bodyPr/>
          <a:lstStyle/>
          <a:p>
            <a:fld id="{C145B74D-6A0D-CF46-9BFB-933D6D9953E9}" type="slidenum">
              <a:rPr lang="en-US" smtClean="0"/>
              <a:t>24</a:t>
            </a:fld>
            <a:endParaRPr lang="en-US" dirty="0"/>
          </a:p>
        </p:txBody>
      </p:sp>
      <p:sp>
        <p:nvSpPr>
          <p:cNvPr id="2" name="Freeform 9">
            <a:extLst>
              <a:ext uri="{FF2B5EF4-FFF2-40B4-BE49-F238E27FC236}">
                <a16:creationId xmlns:a16="http://schemas.microsoft.com/office/drawing/2014/main" id="{13CC2BA4-A746-2700-7EA0-1DCAC21F793A}"/>
              </a:ext>
            </a:extLst>
          </p:cNvPr>
          <p:cNvSpPr/>
          <p:nvPr>
            <p:custDataLst>
              <p:tags r:id="rId3"/>
            </p:custDataLst>
          </p:nvPr>
        </p:nvSpPr>
        <p:spPr>
          <a:xfrm>
            <a:off x="10118212" y="5949304"/>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CA" sz="1200" dirty="0">
              <a:latin typeface="Calibri" panose="020F0502020204030204" pitchFamily="34" charset="0"/>
            </a:endParaRPr>
          </a:p>
        </p:txBody>
      </p:sp>
      <p:sp>
        <p:nvSpPr>
          <p:cNvPr id="5" name="ZoneTexte 4">
            <a:extLst>
              <a:ext uri="{FF2B5EF4-FFF2-40B4-BE49-F238E27FC236}">
                <a16:creationId xmlns:a16="http://schemas.microsoft.com/office/drawing/2014/main" id="{AEC8E91B-9136-E689-EF50-3928B6C8D5A0}"/>
              </a:ext>
            </a:extLst>
          </p:cNvPr>
          <p:cNvSpPr txBox="1"/>
          <p:nvPr>
            <p:custDataLst>
              <p:tags r:id="rId4"/>
            </p:custDataLst>
          </p:nvPr>
        </p:nvSpPr>
        <p:spPr>
          <a:xfrm>
            <a:off x="660400" y="482600"/>
            <a:ext cx="6494866" cy="995209"/>
          </a:xfrm>
          <a:prstGeom prst="rect">
            <a:avLst/>
          </a:prstGeom>
          <a:noFill/>
        </p:spPr>
        <p:txBody>
          <a:bodyPr wrap="square" rtlCol="0">
            <a:spAutoFit/>
          </a:bodyPr>
          <a:lstStyle/>
          <a:p>
            <a:r>
              <a:rPr lang="fr-CA" sz="5867" b="1" dirty="0">
                <a:solidFill>
                  <a:srgbClr val="0038FF"/>
                </a:solidFill>
                <a:latin typeface="Calibri" panose="020F0502020204030204" pitchFamily="34" charset="0"/>
                <a:ea typeface="Calibri" panose="020F0502020204030204" pitchFamily="34" charset="0"/>
                <a:cs typeface="Calibri" panose="020F0502020204030204" pitchFamily="34" charset="0"/>
              </a:rPr>
              <a:t>Défi HORS-PISTE</a:t>
            </a:r>
          </a:p>
        </p:txBody>
      </p:sp>
      <p:sp>
        <p:nvSpPr>
          <p:cNvPr id="14" name="Freeform 3">
            <a:extLst>
              <a:ext uri="{FF2B5EF4-FFF2-40B4-BE49-F238E27FC236}">
                <a16:creationId xmlns:a16="http://schemas.microsoft.com/office/drawing/2014/main" id="{B551717D-BEA3-190F-9C55-E5A9C9F5B92B}"/>
              </a:ext>
            </a:extLst>
          </p:cNvPr>
          <p:cNvSpPr/>
          <p:nvPr>
            <p:custDataLst>
              <p:tags r:id="rId5"/>
            </p:custDataLst>
          </p:nvPr>
        </p:nvSpPr>
        <p:spPr>
          <a:xfrm rot="21194730">
            <a:off x="239982" y="2596435"/>
            <a:ext cx="3726567" cy="3410431"/>
          </a:xfrm>
          <a:custGeom>
            <a:avLst/>
            <a:gdLst/>
            <a:ahLst/>
            <a:cxnLst/>
            <a:rect l="l" t="t" r="r" b="b"/>
            <a:pathLst>
              <a:path w="7287396" h="7295974">
                <a:moveTo>
                  <a:pt x="0" y="0"/>
                </a:moveTo>
                <a:lnTo>
                  <a:pt x="7287396" y="0"/>
                </a:lnTo>
                <a:lnTo>
                  <a:pt x="7287396" y="7295974"/>
                </a:lnTo>
                <a:lnTo>
                  <a:pt x="0" y="729597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fr-CA" sz="1200" dirty="0">
              <a:latin typeface="Calibri" panose="020F0502020204030204" pitchFamily="34" charset="0"/>
            </a:endParaRPr>
          </a:p>
        </p:txBody>
      </p:sp>
      <p:sp>
        <p:nvSpPr>
          <p:cNvPr id="16" name="ZoneTexte 15">
            <a:extLst>
              <a:ext uri="{FF2B5EF4-FFF2-40B4-BE49-F238E27FC236}">
                <a16:creationId xmlns:a16="http://schemas.microsoft.com/office/drawing/2014/main" id="{0ED7E7F4-FC14-21FC-6CC8-BBE6DDA8FEBF}"/>
              </a:ext>
            </a:extLst>
          </p:cNvPr>
          <p:cNvSpPr txBox="1"/>
          <p:nvPr>
            <p:custDataLst>
              <p:tags r:id="rId6"/>
            </p:custDataLst>
          </p:nvPr>
        </p:nvSpPr>
        <p:spPr>
          <a:xfrm rot="21290044">
            <a:off x="696146" y="3155882"/>
            <a:ext cx="2184400" cy="892552"/>
          </a:xfrm>
          <a:prstGeom prst="rect">
            <a:avLst/>
          </a:prstGeom>
          <a:noFill/>
        </p:spPr>
        <p:txBody>
          <a:bodyPr wrap="square" rtlCol="0">
            <a:spAutoFit/>
          </a:bodyPr>
          <a:lstStyle/>
          <a:p>
            <a:pPr algn="ctr"/>
            <a:r>
              <a:rPr lang="fr-CA" sz="4000" b="1" dirty="0">
                <a:solidFill>
                  <a:srgbClr val="0038FF"/>
                </a:solidFill>
                <a:latin typeface="Calibri" panose="020F0502020204030204" pitchFamily="34" charset="0"/>
                <a:ea typeface="Calibri" panose="020F0502020204030204" pitchFamily="34" charset="0"/>
                <a:cs typeface="Calibri" panose="020F0502020204030204" pitchFamily="34" charset="0"/>
              </a:rPr>
              <a:t>01</a:t>
            </a:r>
          </a:p>
          <a:p>
            <a:endParaRPr lang="fr-CA" sz="1200" dirty="0">
              <a:latin typeface="Calibri" panose="020F0502020204030204" pitchFamily="34" charset="0"/>
            </a:endParaRPr>
          </a:p>
        </p:txBody>
      </p:sp>
      <p:sp>
        <p:nvSpPr>
          <p:cNvPr id="19" name="TextBox 8">
            <a:extLst>
              <a:ext uri="{FF2B5EF4-FFF2-40B4-BE49-F238E27FC236}">
                <a16:creationId xmlns:a16="http://schemas.microsoft.com/office/drawing/2014/main" id="{F8171EDE-64A6-A5DD-D318-CF59F169A745}"/>
              </a:ext>
            </a:extLst>
          </p:cNvPr>
          <p:cNvSpPr txBox="1"/>
          <p:nvPr>
            <p:custDataLst>
              <p:tags r:id="rId7"/>
            </p:custDataLst>
          </p:nvPr>
        </p:nvSpPr>
        <p:spPr>
          <a:xfrm>
            <a:off x="1688106" y="2907267"/>
            <a:ext cx="829482" cy="864591"/>
          </a:xfrm>
          <a:prstGeom prst="ellipse">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sp>
        <p:nvSpPr>
          <p:cNvPr id="20" name="ZoneTexte 19">
            <a:extLst>
              <a:ext uri="{FF2B5EF4-FFF2-40B4-BE49-F238E27FC236}">
                <a16:creationId xmlns:a16="http://schemas.microsoft.com/office/drawing/2014/main" id="{47E7E688-FCE1-C183-E47F-ED62DD538490}"/>
              </a:ext>
            </a:extLst>
          </p:cNvPr>
          <p:cNvSpPr txBox="1"/>
          <p:nvPr>
            <p:custDataLst>
              <p:tags r:id="rId8"/>
            </p:custDataLst>
          </p:nvPr>
        </p:nvSpPr>
        <p:spPr>
          <a:xfrm rot="21381639">
            <a:off x="469822" y="3966476"/>
            <a:ext cx="2757045" cy="1200329"/>
          </a:xfrm>
          <a:prstGeom prst="rect">
            <a:avLst/>
          </a:prstGeom>
          <a:noFill/>
        </p:spPr>
        <p:txBody>
          <a:bodyPr wrap="square" lIns="91440" tIns="45720" rIns="91440" bIns="45720" rtlCol="0" anchor="t">
            <a:spAutoFit/>
          </a:bodyPr>
          <a:lstStyle/>
          <a:p>
            <a:pPr algn="ctr"/>
            <a:r>
              <a:rPr lang="fr-CA" b="1" dirty="0">
                <a:solidFill>
                  <a:srgbClr val="2F5CEE"/>
                </a:solidFill>
                <a:latin typeface="Calibri"/>
                <a:ea typeface="Calibri"/>
                <a:cs typeface="Calibri"/>
              </a:rPr>
              <a:t>Observe ta tendance à te comparer aux autres : est-ce que tu le fais souvent? Rarement? </a:t>
            </a:r>
          </a:p>
        </p:txBody>
      </p:sp>
      <p:sp>
        <p:nvSpPr>
          <p:cNvPr id="24" name="Freeform 3">
            <a:extLst>
              <a:ext uri="{FF2B5EF4-FFF2-40B4-BE49-F238E27FC236}">
                <a16:creationId xmlns:a16="http://schemas.microsoft.com/office/drawing/2014/main" id="{D17D1BC3-A878-DBD4-7634-D65301209EDA}"/>
              </a:ext>
            </a:extLst>
          </p:cNvPr>
          <p:cNvSpPr/>
          <p:nvPr>
            <p:custDataLst>
              <p:tags r:id="rId9"/>
            </p:custDataLst>
          </p:nvPr>
        </p:nvSpPr>
        <p:spPr>
          <a:xfrm>
            <a:off x="4208125" y="2526542"/>
            <a:ext cx="3726567" cy="3410431"/>
          </a:xfrm>
          <a:custGeom>
            <a:avLst/>
            <a:gdLst/>
            <a:ahLst/>
            <a:cxnLst/>
            <a:rect l="l" t="t" r="r" b="b"/>
            <a:pathLst>
              <a:path w="7287396" h="7295974">
                <a:moveTo>
                  <a:pt x="0" y="0"/>
                </a:moveTo>
                <a:lnTo>
                  <a:pt x="7287396" y="0"/>
                </a:lnTo>
                <a:lnTo>
                  <a:pt x="7287396" y="7295974"/>
                </a:lnTo>
                <a:lnTo>
                  <a:pt x="0" y="729597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fr-CA" sz="1200" dirty="0">
              <a:latin typeface="Calibri" panose="020F0502020204030204" pitchFamily="34" charset="0"/>
            </a:endParaRPr>
          </a:p>
        </p:txBody>
      </p:sp>
      <p:sp>
        <p:nvSpPr>
          <p:cNvPr id="25" name="ZoneTexte 24">
            <a:extLst>
              <a:ext uri="{FF2B5EF4-FFF2-40B4-BE49-F238E27FC236}">
                <a16:creationId xmlns:a16="http://schemas.microsoft.com/office/drawing/2014/main" id="{BAD23E82-3BCB-5850-7459-AA8A2B6EF3AE}"/>
              </a:ext>
            </a:extLst>
          </p:cNvPr>
          <p:cNvSpPr txBox="1"/>
          <p:nvPr>
            <p:custDataLst>
              <p:tags r:id="rId10"/>
            </p:custDataLst>
          </p:nvPr>
        </p:nvSpPr>
        <p:spPr>
          <a:xfrm rot="348882">
            <a:off x="4887085" y="2963081"/>
            <a:ext cx="2184400" cy="892552"/>
          </a:xfrm>
          <a:prstGeom prst="rect">
            <a:avLst/>
          </a:prstGeom>
          <a:noFill/>
        </p:spPr>
        <p:txBody>
          <a:bodyPr wrap="square" rtlCol="0">
            <a:spAutoFit/>
          </a:bodyPr>
          <a:lstStyle/>
          <a:p>
            <a:pPr algn="ctr"/>
            <a:r>
              <a:rPr lang="fr-CA" sz="4000" b="1" dirty="0">
                <a:solidFill>
                  <a:srgbClr val="0038FF"/>
                </a:solidFill>
                <a:latin typeface="Calibri" panose="020F0502020204030204" pitchFamily="34" charset="0"/>
                <a:ea typeface="Calibri" panose="020F0502020204030204" pitchFamily="34" charset="0"/>
                <a:cs typeface="Calibri" panose="020F0502020204030204" pitchFamily="34" charset="0"/>
              </a:rPr>
              <a:t>02</a:t>
            </a:r>
          </a:p>
          <a:p>
            <a:endParaRPr lang="fr-CA" sz="1200" dirty="0">
              <a:latin typeface="Calibri" panose="020F0502020204030204" pitchFamily="34" charset="0"/>
            </a:endParaRPr>
          </a:p>
        </p:txBody>
      </p:sp>
      <p:sp>
        <p:nvSpPr>
          <p:cNvPr id="26" name="ZoneTexte 25">
            <a:extLst>
              <a:ext uri="{FF2B5EF4-FFF2-40B4-BE49-F238E27FC236}">
                <a16:creationId xmlns:a16="http://schemas.microsoft.com/office/drawing/2014/main" id="{FB08CD01-99F2-C1F8-D644-340F89AE1AEC}"/>
              </a:ext>
            </a:extLst>
          </p:cNvPr>
          <p:cNvSpPr txBox="1"/>
          <p:nvPr>
            <p:custDataLst>
              <p:tags r:id="rId11"/>
            </p:custDataLst>
          </p:nvPr>
        </p:nvSpPr>
        <p:spPr>
          <a:xfrm rot="348882">
            <a:off x="4386731" y="3614510"/>
            <a:ext cx="2797973" cy="2123658"/>
          </a:xfrm>
          <a:prstGeom prst="rect">
            <a:avLst/>
          </a:prstGeom>
          <a:noFill/>
        </p:spPr>
        <p:txBody>
          <a:bodyPr wrap="square" rtlCol="0">
            <a:spAutoFit/>
          </a:bodyPr>
          <a:lstStyle/>
          <a:p>
            <a:pPr algn="ctr"/>
            <a:r>
              <a:rPr lang="fr-CA" b="1" dirty="0">
                <a:solidFill>
                  <a:srgbClr val="0038FF"/>
                </a:solidFill>
                <a:latin typeface="Calibri" panose="020F0502020204030204" pitchFamily="34" charset="0"/>
                <a:ea typeface="Calibri" panose="020F0502020204030204" pitchFamily="34" charset="0"/>
                <a:cs typeface="Calibri" panose="020F0502020204030204" pitchFamily="34" charset="0"/>
              </a:rPr>
              <a:t>Face à une situation où tu as eu le réflexe de te comparer, </a:t>
            </a:r>
            <a:r>
              <a:rPr lang="fr-CA" b="1" dirty="0" err="1">
                <a:solidFill>
                  <a:srgbClr val="0038FF"/>
                </a:solidFill>
                <a:latin typeface="Calibri" panose="020F0502020204030204" pitchFamily="34" charset="0"/>
                <a:ea typeface="Calibri" panose="020F0502020204030204" pitchFamily="34" charset="0"/>
                <a:cs typeface="Calibri" panose="020F0502020204030204" pitchFamily="34" charset="0"/>
              </a:rPr>
              <a:t>pose-toi</a:t>
            </a:r>
            <a:r>
              <a:rPr lang="fr-CA" b="1" dirty="0">
                <a:solidFill>
                  <a:srgbClr val="0038FF"/>
                </a:solidFill>
                <a:latin typeface="Calibri" panose="020F0502020204030204" pitchFamily="34" charset="0"/>
                <a:ea typeface="Calibri" panose="020F0502020204030204" pitchFamily="34" charset="0"/>
                <a:cs typeface="Calibri" panose="020F0502020204030204" pitchFamily="34" charset="0"/>
              </a:rPr>
              <a:t> ces questions :</a:t>
            </a:r>
          </a:p>
          <a:p>
            <a:pPr algn="ctr"/>
            <a:r>
              <a:rPr lang="fr-CA" sz="1200" dirty="0">
                <a:solidFill>
                  <a:srgbClr val="2F5CEE"/>
                </a:solidFill>
                <a:latin typeface="Calibri" panose="020F0502020204030204" pitchFamily="34" charset="0"/>
                <a:ea typeface="Calibri" panose="020F0502020204030204" pitchFamily="34" charset="0"/>
                <a:cs typeface="Calibri" panose="020F0502020204030204" pitchFamily="34" charset="0"/>
              </a:rPr>
              <a:t>Pourquoi ai-je senti le besoin de me comparer?</a:t>
            </a:r>
          </a:p>
          <a:p>
            <a:pPr algn="ctr"/>
            <a:r>
              <a:rPr lang="fr-CA" sz="1200" dirty="0">
                <a:solidFill>
                  <a:srgbClr val="2F5CEE"/>
                </a:solidFill>
                <a:latin typeface="Calibri" panose="020F0502020204030204" pitchFamily="34" charset="0"/>
                <a:ea typeface="Calibri" panose="020F0502020204030204" pitchFamily="34" charset="0"/>
                <a:cs typeface="Calibri" panose="020F0502020204030204" pitchFamily="34" charset="0"/>
              </a:rPr>
              <a:t>Qu’est-ce que cela a créé en moi?</a:t>
            </a:r>
          </a:p>
          <a:p>
            <a:pPr algn="ctr"/>
            <a:r>
              <a:rPr lang="fr-CA" sz="1200" dirty="0">
                <a:solidFill>
                  <a:srgbClr val="2F5CEE"/>
                </a:solidFill>
                <a:latin typeface="Calibri" panose="020F0502020204030204" pitchFamily="34" charset="0"/>
                <a:ea typeface="Calibri" panose="020F0502020204030204" pitchFamily="34" charset="0"/>
                <a:cs typeface="Calibri" panose="020F0502020204030204" pitchFamily="34" charset="0"/>
              </a:rPr>
              <a:t>Est-ce que cela a eu un effet plutôt aidant ou nuisible sur moi, sur ma confiance?</a:t>
            </a:r>
          </a:p>
        </p:txBody>
      </p:sp>
      <p:sp>
        <p:nvSpPr>
          <p:cNvPr id="27" name="Freeform 3">
            <a:extLst>
              <a:ext uri="{FF2B5EF4-FFF2-40B4-BE49-F238E27FC236}">
                <a16:creationId xmlns:a16="http://schemas.microsoft.com/office/drawing/2014/main" id="{8727A2F8-C7A9-68C1-1B2B-5741FF63AF63}"/>
              </a:ext>
            </a:extLst>
          </p:cNvPr>
          <p:cNvSpPr/>
          <p:nvPr>
            <p:custDataLst>
              <p:tags r:id="rId12"/>
            </p:custDataLst>
          </p:nvPr>
        </p:nvSpPr>
        <p:spPr>
          <a:xfrm rot="21093137">
            <a:off x="8145294" y="2493449"/>
            <a:ext cx="3726567" cy="3410431"/>
          </a:xfrm>
          <a:custGeom>
            <a:avLst/>
            <a:gdLst/>
            <a:ahLst/>
            <a:cxnLst/>
            <a:rect l="l" t="t" r="r" b="b"/>
            <a:pathLst>
              <a:path w="7287396" h="7295974">
                <a:moveTo>
                  <a:pt x="0" y="0"/>
                </a:moveTo>
                <a:lnTo>
                  <a:pt x="7287396" y="0"/>
                </a:lnTo>
                <a:lnTo>
                  <a:pt x="7287396" y="7295974"/>
                </a:lnTo>
                <a:lnTo>
                  <a:pt x="0" y="729597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fr-CA" sz="1200" dirty="0">
              <a:latin typeface="Calibri" panose="020F0502020204030204" pitchFamily="34" charset="0"/>
            </a:endParaRPr>
          </a:p>
        </p:txBody>
      </p:sp>
      <p:sp>
        <p:nvSpPr>
          <p:cNvPr id="29" name="ZoneTexte 28">
            <a:extLst>
              <a:ext uri="{FF2B5EF4-FFF2-40B4-BE49-F238E27FC236}">
                <a16:creationId xmlns:a16="http://schemas.microsoft.com/office/drawing/2014/main" id="{31963AB4-E231-F856-6A64-A23009F31A9C}"/>
              </a:ext>
            </a:extLst>
          </p:cNvPr>
          <p:cNvSpPr txBox="1"/>
          <p:nvPr>
            <p:custDataLst>
              <p:tags r:id="rId13"/>
            </p:custDataLst>
          </p:nvPr>
        </p:nvSpPr>
        <p:spPr>
          <a:xfrm rot="21294718">
            <a:off x="8551478" y="3860731"/>
            <a:ext cx="2704403" cy="1631216"/>
          </a:xfrm>
          <a:prstGeom prst="rect">
            <a:avLst/>
          </a:prstGeom>
          <a:noFill/>
        </p:spPr>
        <p:txBody>
          <a:bodyPr wrap="square" rtlCol="0">
            <a:spAutoFit/>
          </a:bodyPr>
          <a:lstStyle/>
          <a:p>
            <a:pPr algn="ctr"/>
            <a:r>
              <a:rPr lang="fr-CA" sz="2000" b="1">
                <a:solidFill>
                  <a:srgbClr val="2F5CEE"/>
                </a:solidFill>
                <a:latin typeface="Calibri" panose="020F0502020204030204" pitchFamily="34" charset="0"/>
                <a:ea typeface="Calibri" panose="020F0502020204030204" pitchFamily="34" charset="0"/>
                <a:cs typeface="Calibri" panose="020F0502020204030204" pitchFamily="34" charset="0"/>
              </a:rPr>
              <a:t>Utilise </a:t>
            </a:r>
            <a:r>
              <a:rPr lang="fr-CA" sz="2000" b="1" dirty="0">
                <a:solidFill>
                  <a:srgbClr val="2F5CEE"/>
                </a:solidFill>
                <a:latin typeface="Calibri" panose="020F0502020204030204" pitchFamily="34" charset="0"/>
                <a:ea typeface="Calibri" panose="020F0502020204030204" pitchFamily="34" charset="0"/>
                <a:cs typeface="Calibri" panose="020F0502020204030204" pitchFamily="34" charset="0"/>
              </a:rPr>
              <a:t>une stratégie pour </a:t>
            </a:r>
            <a:r>
              <a:rPr lang="fr-CA" sz="2000" b="1">
                <a:solidFill>
                  <a:srgbClr val="2F5CEE"/>
                </a:solidFill>
                <a:latin typeface="Calibri" panose="020F0502020204030204" pitchFamily="34" charset="0"/>
                <a:ea typeface="Calibri" panose="020F0502020204030204" pitchFamily="34" charset="0"/>
                <a:cs typeface="Calibri" panose="020F0502020204030204" pitchFamily="34" charset="0"/>
              </a:rPr>
              <a:t>mieux te </a:t>
            </a:r>
            <a:r>
              <a:rPr lang="fr-CA" sz="2000" b="1" dirty="0">
                <a:solidFill>
                  <a:srgbClr val="2F5CEE"/>
                </a:solidFill>
                <a:latin typeface="Calibri" panose="020F0502020204030204" pitchFamily="34" charset="0"/>
                <a:ea typeface="Calibri" panose="020F0502020204030204" pitchFamily="34" charset="0"/>
                <a:cs typeface="Calibri" panose="020F0502020204030204" pitchFamily="34" charset="0"/>
              </a:rPr>
              <a:t>connaître et composer avec la comparaison sociale.</a:t>
            </a:r>
          </a:p>
        </p:txBody>
      </p:sp>
      <p:sp>
        <p:nvSpPr>
          <p:cNvPr id="30" name="ZoneTexte 29">
            <a:extLst>
              <a:ext uri="{FF2B5EF4-FFF2-40B4-BE49-F238E27FC236}">
                <a16:creationId xmlns:a16="http://schemas.microsoft.com/office/drawing/2014/main" id="{61D70DA3-C8FC-7772-7138-EC027E057B40}"/>
              </a:ext>
            </a:extLst>
          </p:cNvPr>
          <p:cNvSpPr txBox="1"/>
          <p:nvPr>
            <p:custDataLst>
              <p:tags r:id="rId14"/>
            </p:custDataLst>
          </p:nvPr>
        </p:nvSpPr>
        <p:spPr>
          <a:xfrm rot="21239760">
            <a:off x="8722392" y="3057605"/>
            <a:ext cx="2184400" cy="892552"/>
          </a:xfrm>
          <a:prstGeom prst="rect">
            <a:avLst/>
          </a:prstGeom>
          <a:noFill/>
        </p:spPr>
        <p:txBody>
          <a:bodyPr wrap="square" rtlCol="0">
            <a:spAutoFit/>
          </a:bodyPr>
          <a:lstStyle/>
          <a:p>
            <a:pPr algn="ctr"/>
            <a:r>
              <a:rPr lang="fr-CA" sz="4000" b="1" dirty="0">
                <a:solidFill>
                  <a:srgbClr val="0038FF"/>
                </a:solidFill>
                <a:latin typeface="Calibri" panose="020F0502020204030204" pitchFamily="34" charset="0"/>
                <a:ea typeface="Calibri" panose="020F0502020204030204" pitchFamily="34" charset="0"/>
                <a:cs typeface="Calibri" panose="020F0502020204030204" pitchFamily="34" charset="0"/>
              </a:rPr>
              <a:t>03</a:t>
            </a:r>
          </a:p>
          <a:p>
            <a:endParaRPr lang="fr-CA" sz="1200" dirty="0">
              <a:latin typeface="Calibri" panose="020F0502020204030204" pitchFamily="34" charset="0"/>
            </a:endParaRPr>
          </a:p>
        </p:txBody>
      </p:sp>
      <p:sp>
        <p:nvSpPr>
          <p:cNvPr id="3" name="Slide Number Placeholder 2">
            <a:extLst>
              <a:ext uri="{FF2B5EF4-FFF2-40B4-BE49-F238E27FC236}">
                <a16:creationId xmlns:a16="http://schemas.microsoft.com/office/drawing/2014/main" id="{27208FA4-1509-1B28-6C38-9C442190E2FC}"/>
              </a:ext>
            </a:extLst>
          </p:cNvPr>
          <p:cNvSpPr txBox="1">
            <a:spLocks/>
          </p:cNvSpPr>
          <p:nvPr>
            <p:custDataLst>
              <p:tags r:id="rId15"/>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24</a:t>
            </a:fld>
            <a:endParaRPr lang="en-US" sz="1867" b="1" dirty="0">
              <a:latin typeface="Calibri" panose="020F0502020204030204" pitchFamily="34" charset="0"/>
            </a:endParaRPr>
          </a:p>
        </p:txBody>
      </p:sp>
      <p:sp>
        <p:nvSpPr>
          <p:cNvPr id="6" name="ZoneTexte 5">
            <a:extLst>
              <a:ext uri="{FF2B5EF4-FFF2-40B4-BE49-F238E27FC236}">
                <a16:creationId xmlns:a16="http://schemas.microsoft.com/office/drawing/2014/main" id="{FA13CBA5-D971-80A8-ABAA-07BF455FFA91}"/>
              </a:ext>
            </a:extLst>
          </p:cNvPr>
          <p:cNvSpPr txBox="1"/>
          <p:nvPr/>
        </p:nvSpPr>
        <p:spPr>
          <a:xfrm>
            <a:off x="670592" y="1344333"/>
            <a:ext cx="9144000" cy="5001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650" b="1" i="0" u="none" strike="noStrike" kern="1200" cap="none" spc="0" normalizeH="0" baseline="0" noProof="0" dirty="0">
                <a:ln>
                  <a:noFill/>
                </a:ln>
                <a:solidFill>
                  <a:srgbClr val="044F80"/>
                </a:solidFill>
                <a:effectLst/>
                <a:uLnTx/>
                <a:uFillTx/>
                <a:latin typeface="Calibri"/>
                <a:ea typeface="Calibri"/>
                <a:cs typeface="Calibri"/>
              </a:rPr>
              <a:t>Cette semaine...</a:t>
            </a:r>
            <a:endParaRPr kumimoji="0" lang="fr-CA" sz="2650" b="0" i="0" u="none" strike="noStrike" kern="1200" cap="none" spc="0" normalizeH="0" baseline="0" noProof="0" dirty="0">
              <a:ln>
                <a:noFill/>
              </a:ln>
              <a:solidFill>
                <a:srgbClr val="044F80"/>
              </a:solidFill>
              <a:effectLst/>
              <a:uLnTx/>
              <a:uFillTx/>
              <a:latin typeface="Calibri"/>
              <a:ea typeface="Calibri"/>
              <a:cs typeface="Calibri"/>
            </a:endParaRPr>
          </a:p>
        </p:txBody>
      </p:sp>
    </p:spTree>
    <p:extLst>
      <p:ext uri="{BB962C8B-B14F-4D97-AF65-F5344CB8AC3E}">
        <p14:creationId xmlns:p14="http://schemas.microsoft.com/office/powerpoint/2010/main" val="2713264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
            <a:extLst>
              <a:ext uri="{FF2B5EF4-FFF2-40B4-BE49-F238E27FC236}">
                <a16:creationId xmlns:a16="http://schemas.microsoft.com/office/drawing/2014/main" id="{9B9113D3-AD84-F738-1A4A-E6B8C2237DEF}"/>
              </a:ext>
            </a:extLst>
          </p:cNvPr>
          <p:cNvSpPr>
            <a:spLocks noGrp="1" noRot="1" noMove="1" noResize="1" noEditPoints="1" noAdjustHandles="1" noChangeArrowheads="1" noChangeShapeType="1"/>
          </p:cNvSpPr>
          <p:nvPr>
            <p:custDataLst>
              <p:tags r:id="rId1"/>
            </p:custDataLst>
          </p:nvPr>
        </p:nvSpPr>
        <p:spPr>
          <a:xfrm>
            <a:off x="0" y="22367"/>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5">
              <a:alphaModFix amt="10999"/>
            </a:blip>
            <a:stretch>
              <a:fillRect t="-38185" b="-3818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fr-CA" sz="800" dirty="0"/>
          </a:p>
        </p:txBody>
      </p:sp>
      <p:sp>
        <p:nvSpPr>
          <p:cNvPr id="4" name="Slide Number Placeholder 3">
            <a:extLst>
              <a:ext uri="{FF2B5EF4-FFF2-40B4-BE49-F238E27FC236}">
                <a16:creationId xmlns:a16="http://schemas.microsoft.com/office/drawing/2014/main" id="{6C329AB8-9C27-AA4D-8C06-AA273771F191}"/>
              </a:ext>
            </a:extLst>
          </p:cNvPr>
          <p:cNvSpPr>
            <a:spLocks noGrp="1"/>
          </p:cNvSpPr>
          <p:nvPr>
            <p:ph type="sldNum" sz="quarter" idx="12"/>
            <p:custDataLst>
              <p:tags r:id="rId2"/>
            </p:custDataLst>
          </p:nvPr>
        </p:nvSpPr>
        <p:spPr>
          <a:xfrm>
            <a:off x="8610600" y="6356351"/>
            <a:ext cx="2743200" cy="365125"/>
          </a:xfrm>
          <a:prstGeom prst="rect">
            <a:avLst/>
          </a:prstGeom>
        </p:spPr>
        <p:txBody>
          <a:bodyPr/>
          <a:lstStyle>
            <a:defPPr>
              <a:defRPr lang="en-US"/>
            </a:defPPr>
            <a:lvl1pPr marL="0" algn="l" defTabSz="406380" rtl="0" eaLnBrk="1" latinLnBrk="0" hangingPunct="1">
              <a:defRPr sz="800" kern="1200">
                <a:solidFill>
                  <a:schemeClr val="tx1"/>
                </a:solidFill>
                <a:latin typeface="+mn-lt"/>
                <a:ea typeface="+mn-ea"/>
                <a:cs typeface="+mn-cs"/>
              </a:defRPr>
            </a:lvl1pPr>
            <a:lvl2pPr marL="203190" algn="l" defTabSz="406380" rtl="0" eaLnBrk="1" latinLnBrk="0" hangingPunct="1">
              <a:defRPr sz="800" kern="1200">
                <a:solidFill>
                  <a:schemeClr val="tx1"/>
                </a:solidFill>
                <a:latin typeface="+mn-lt"/>
                <a:ea typeface="+mn-ea"/>
                <a:cs typeface="+mn-cs"/>
              </a:defRPr>
            </a:lvl2pPr>
            <a:lvl3pPr marL="406380" algn="l" defTabSz="406380" rtl="0" eaLnBrk="1" latinLnBrk="0" hangingPunct="1">
              <a:defRPr sz="800" kern="1200">
                <a:solidFill>
                  <a:schemeClr val="tx1"/>
                </a:solidFill>
                <a:latin typeface="+mn-lt"/>
                <a:ea typeface="+mn-ea"/>
                <a:cs typeface="+mn-cs"/>
              </a:defRPr>
            </a:lvl3pPr>
            <a:lvl4pPr marL="609570" algn="l" defTabSz="406380" rtl="0" eaLnBrk="1" latinLnBrk="0" hangingPunct="1">
              <a:defRPr sz="800" kern="1200">
                <a:solidFill>
                  <a:schemeClr val="tx1"/>
                </a:solidFill>
                <a:latin typeface="+mn-lt"/>
                <a:ea typeface="+mn-ea"/>
                <a:cs typeface="+mn-cs"/>
              </a:defRPr>
            </a:lvl4pPr>
            <a:lvl5pPr marL="812759" algn="l" defTabSz="406380" rtl="0" eaLnBrk="1" latinLnBrk="0" hangingPunct="1">
              <a:defRPr sz="800" kern="1200">
                <a:solidFill>
                  <a:schemeClr val="tx1"/>
                </a:solidFill>
                <a:latin typeface="+mn-lt"/>
                <a:ea typeface="+mn-ea"/>
                <a:cs typeface="+mn-cs"/>
              </a:defRPr>
            </a:lvl5pPr>
            <a:lvl6pPr marL="1015949" algn="l" defTabSz="406380" rtl="0" eaLnBrk="1" latinLnBrk="0" hangingPunct="1">
              <a:defRPr sz="800" kern="1200">
                <a:solidFill>
                  <a:schemeClr val="tx1"/>
                </a:solidFill>
                <a:latin typeface="+mn-lt"/>
                <a:ea typeface="+mn-ea"/>
                <a:cs typeface="+mn-cs"/>
              </a:defRPr>
            </a:lvl6pPr>
            <a:lvl7pPr marL="1219139" algn="l" defTabSz="406380" rtl="0" eaLnBrk="1" latinLnBrk="0" hangingPunct="1">
              <a:defRPr sz="800" kern="1200">
                <a:solidFill>
                  <a:schemeClr val="tx1"/>
                </a:solidFill>
                <a:latin typeface="+mn-lt"/>
                <a:ea typeface="+mn-ea"/>
                <a:cs typeface="+mn-cs"/>
              </a:defRPr>
            </a:lvl7pPr>
            <a:lvl8pPr marL="1422329" algn="l" defTabSz="406380" rtl="0" eaLnBrk="1" latinLnBrk="0" hangingPunct="1">
              <a:defRPr sz="800" kern="1200">
                <a:solidFill>
                  <a:schemeClr val="tx1"/>
                </a:solidFill>
                <a:latin typeface="+mn-lt"/>
                <a:ea typeface="+mn-ea"/>
                <a:cs typeface="+mn-cs"/>
              </a:defRPr>
            </a:lvl8pPr>
            <a:lvl9pPr marL="1625519" algn="l" defTabSz="406380" rtl="0" eaLnBrk="1" latinLnBrk="0" hangingPunct="1">
              <a:defRPr sz="800" kern="1200">
                <a:solidFill>
                  <a:schemeClr val="tx1"/>
                </a:solidFill>
                <a:latin typeface="+mn-lt"/>
                <a:ea typeface="+mn-ea"/>
                <a:cs typeface="+mn-cs"/>
              </a:defRPr>
            </a:lvl9pPr>
          </a:lstStyle>
          <a:p>
            <a:fld id="{C145B74D-6A0D-CF46-9BFB-933D6D9953E9}" type="slidenum">
              <a:rPr lang="en-US" smtClean="0"/>
              <a:t>25</a:t>
            </a:fld>
            <a:endParaRPr lang="en-US" dirty="0"/>
          </a:p>
        </p:txBody>
      </p:sp>
      <p:sp>
        <p:nvSpPr>
          <p:cNvPr id="6" name="ZoneTexte 5">
            <a:extLst>
              <a:ext uri="{FF2B5EF4-FFF2-40B4-BE49-F238E27FC236}">
                <a16:creationId xmlns:a16="http://schemas.microsoft.com/office/drawing/2014/main" id="{6E2C968D-4596-560F-9DA1-AF2AA16D3C58}"/>
              </a:ext>
            </a:extLst>
          </p:cNvPr>
          <p:cNvSpPr txBox="1"/>
          <p:nvPr>
            <p:custDataLst>
              <p:tags r:id="rId3"/>
            </p:custDataLst>
          </p:nvPr>
        </p:nvSpPr>
        <p:spPr>
          <a:xfrm>
            <a:off x="575184" y="621235"/>
            <a:ext cx="7010400" cy="995209"/>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fr-CA" sz="5867" b="1" dirty="0">
                <a:solidFill>
                  <a:srgbClr val="0038FF"/>
                </a:solidFill>
                <a:latin typeface="Calibri" panose="020F0502020204030204" pitchFamily="34" charset="0"/>
                <a:ea typeface="Calibri" panose="020F0502020204030204" pitchFamily="34" charset="0"/>
                <a:cs typeface="Calibri" panose="020F0502020204030204" pitchFamily="34" charset="0"/>
              </a:rPr>
              <a:t>Pour plus de contenu</a:t>
            </a:r>
          </a:p>
        </p:txBody>
      </p:sp>
      <p:sp>
        <p:nvSpPr>
          <p:cNvPr id="16" name="Freeform 20">
            <a:extLst>
              <a:ext uri="{FF2B5EF4-FFF2-40B4-BE49-F238E27FC236}">
                <a16:creationId xmlns:a16="http://schemas.microsoft.com/office/drawing/2014/main" id="{6D471F2B-7055-575D-1168-673B2311B591}"/>
              </a:ext>
            </a:extLst>
          </p:cNvPr>
          <p:cNvSpPr/>
          <p:nvPr>
            <p:custDataLst>
              <p:tags r:id="rId4"/>
            </p:custDataLst>
          </p:nvPr>
        </p:nvSpPr>
        <p:spPr>
          <a:xfrm>
            <a:off x="1625600" y="2057400"/>
            <a:ext cx="3793616" cy="3776397"/>
          </a:xfrm>
          <a:custGeom>
            <a:avLst/>
            <a:gdLst/>
            <a:ahLst/>
            <a:cxnLst/>
            <a:rect l="l" t="t" r="r" b="b"/>
            <a:pathLst>
              <a:path w="1979545" h="1979545">
                <a:moveTo>
                  <a:pt x="0" y="0"/>
                </a:moveTo>
                <a:lnTo>
                  <a:pt x="1979545" y="0"/>
                </a:lnTo>
                <a:lnTo>
                  <a:pt x="1979545" y="1979546"/>
                </a:lnTo>
                <a:lnTo>
                  <a:pt x="0" y="19795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fr-CA" sz="800"/>
          </a:p>
        </p:txBody>
      </p:sp>
      <p:pic>
        <p:nvPicPr>
          <p:cNvPr id="2" name="Image 1">
            <a:extLst>
              <a:ext uri="{FF2B5EF4-FFF2-40B4-BE49-F238E27FC236}">
                <a16:creationId xmlns:a16="http://schemas.microsoft.com/office/drawing/2014/main" id="{0B36F144-D8EB-4F8C-9DD6-2C4CE2C85676}"/>
              </a:ext>
            </a:extLst>
          </p:cNvPr>
          <p:cNvPicPr>
            <a:picLocks noChangeAspect="1"/>
          </p:cNvPicPr>
          <p:nvPr>
            <p:custDataLst>
              <p:tags r:id="rId5"/>
            </p:custDataLst>
          </p:nvPr>
        </p:nvPicPr>
        <p:blipFill rotWithShape="1">
          <a:blip r:embed="rId18"/>
          <a:srcRect l="8597" t="9145" r="10254" b="9477"/>
          <a:stretch/>
        </p:blipFill>
        <p:spPr>
          <a:xfrm rot="21335743">
            <a:off x="2008282" y="3290861"/>
            <a:ext cx="3028253" cy="1481092"/>
          </a:xfrm>
          <a:prstGeom prst="rect">
            <a:avLst/>
          </a:prstGeom>
        </p:spPr>
      </p:pic>
      <p:sp>
        <p:nvSpPr>
          <p:cNvPr id="19" name="Freeform 20">
            <a:extLst>
              <a:ext uri="{FF2B5EF4-FFF2-40B4-BE49-F238E27FC236}">
                <a16:creationId xmlns:a16="http://schemas.microsoft.com/office/drawing/2014/main" id="{3254E2E8-F4EC-A414-9A3F-2F9625AD19EA}"/>
              </a:ext>
            </a:extLst>
          </p:cNvPr>
          <p:cNvSpPr/>
          <p:nvPr>
            <p:custDataLst>
              <p:tags r:id="rId6"/>
            </p:custDataLst>
          </p:nvPr>
        </p:nvSpPr>
        <p:spPr>
          <a:xfrm>
            <a:off x="5952396" y="2057400"/>
            <a:ext cx="3793616" cy="3776397"/>
          </a:xfrm>
          <a:custGeom>
            <a:avLst/>
            <a:gdLst/>
            <a:ahLst/>
            <a:cxnLst/>
            <a:rect l="l" t="t" r="r" b="b"/>
            <a:pathLst>
              <a:path w="1979545" h="1979545">
                <a:moveTo>
                  <a:pt x="0" y="0"/>
                </a:moveTo>
                <a:lnTo>
                  <a:pt x="1979545" y="0"/>
                </a:lnTo>
                <a:lnTo>
                  <a:pt x="1979545" y="1979546"/>
                </a:lnTo>
                <a:lnTo>
                  <a:pt x="0" y="19795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fr-CA" sz="800"/>
          </a:p>
        </p:txBody>
      </p:sp>
      <p:pic>
        <p:nvPicPr>
          <p:cNvPr id="15" name="Image 14">
            <a:extLst>
              <a:ext uri="{FF2B5EF4-FFF2-40B4-BE49-F238E27FC236}">
                <a16:creationId xmlns:a16="http://schemas.microsoft.com/office/drawing/2014/main" id="{6873C40E-04D4-46A9-9CAC-8426AC82FAFF}"/>
              </a:ext>
            </a:extLst>
          </p:cNvPr>
          <p:cNvPicPr>
            <a:picLocks noChangeAspect="1"/>
          </p:cNvPicPr>
          <p:nvPr>
            <p:custDataLst>
              <p:tags r:id="rId7"/>
            </p:custDataLst>
          </p:nvPr>
        </p:nvPicPr>
        <p:blipFill>
          <a:blip r:embed="rId19"/>
          <a:stretch>
            <a:fillRect/>
          </a:stretch>
        </p:blipFill>
        <p:spPr>
          <a:xfrm>
            <a:off x="8284173" y="4409670"/>
            <a:ext cx="1230604" cy="1230604"/>
          </a:xfrm>
          <a:prstGeom prst="rect">
            <a:avLst/>
          </a:prstGeom>
        </p:spPr>
      </p:pic>
      <p:sp>
        <p:nvSpPr>
          <p:cNvPr id="20" name="ZoneTexte 19">
            <a:extLst>
              <a:ext uri="{FF2B5EF4-FFF2-40B4-BE49-F238E27FC236}">
                <a16:creationId xmlns:a16="http://schemas.microsoft.com/office/drawing/2014/main" id="{F6D75E6D-2CBF-8359-2B31-71F8D71CCE74}"/>
              </a:ext>
            </a:extLst>
          </p:cNvPr>
          <p:cNvSpPr txBox="1"/>
          <p:nvPr>
            <p:custDataLst>
              <p:tags r:id="rId8"/>
            </p:custDataLst>
          </p:nvPr>
        </p:nvSpPr>
        <p:spPr>
          <a:xfrm>
            <a:off x="6079659" y="2766300"/>
            <a:ext cx="3313404" cy="1641475"/>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fr-CA" sz="3200" b="1" dirty="0">
                <a:solidFill>
                  <a:srgbClr val="2F5CEE"/>
                </a:solidFill>
              </a:rPr>
              <a:t>Suis-nous sur Instagram</a:t>
            </a:r>
          </a:p>
          <a:p>
            <a:r>
              <a:rPr lang="fr-CA" sz="2667" b="1" dirty="0">
                <a:solidFill>
                  <a:srgbClr val="2F5CEE"/>
                </a:solidFill>
              </a:rPr>
              <a:t>@horspiste_explo</a:t>
            </a:r>
          </a:p>
          <a:p>
            <a:endParaRPr lang="fr-CA" sz="800" dirty="0"/>
          </a:p>
        </p:txBody>
      </p:sp>
      <p:sp>
        <p:nvSpPr>
          <p:cNvPr id="31" name="Freeform 9">
            <a:extLst>
              <a:ext uri="{FF2B5EF4-FFF2-40B4-BE49-F238E27FC236}">
                <a16:creationId xmlns:a16="http://schemas.microsoft.com/office/drawing/2014/main" id="{A067FB79-2D76-85EA-8186-C8B95DFC0B11}"/>
              </a:ext>
            </a:extLst>
          </p:cNvPr>
          <p:cNvSpPr/>
          <p:nvPr>
            <p:custDataLst>
              <p:tags r:id="rId9"/>
            </p:custDataLst>
          </p:nvPr>
        </p:nvSpPr>
        <p:spPr>
          <a:xfrm>
            <a:off x="9982200" y="5959160"/>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fr-CA" sz="800"/>
          </a:p>
        </p:txBody>
      </p:sp>
      <p:sp>
        <p:nvSpPr>
          <p:cNvPr id="22" name="Freeform 2">
            <a:extLst>
              <a:ext uri="{FF2B5EF4-FFF2-40B4-BE49-F238E27FC236}">
                <a16:creationId xmlns:a16="http://schemas.microsoft.com/office/drawing/2014/main" id="{4A0916E3-7433-8238-95B5-636B355E6666}"/>
              </a:ext>
            </a:extLst>
          </p:cNvPr>
          <p:cNvSpPr/>
          <p:nvPr>
            <p:custDataLst>
              <p:tags r:id="rId10"/>
            </p:custDataLst>
          </p:nvPr>
        </p:nvSpPr>
        <p:spPr>
          <a:xfrm rot="19502043">
            <a:off x="6131569" y="4776964"/>
            <a:ext cx="1441815" cy="994745"/>
          </a:xfrm>
          <a:custGeom>
            <a:avLst/>
            <a:gdLst/>
            <a:ahLst/>
            <a:cxnLst/>
            <a:rect l="l" t="t" r="r" b="b"/>
            <a:pathLst>
              <a:path w="2861571" h="2485990">
                <a:moveTo>
                  <a:pt x="0" y="0"/>
                </a:moveTo>
                <a:lnTo>
                  <a:pt x="2861571" y="0"/>
                </a:lnTo>
                <a:lnTo>
                  <a:pt x="2861571" y="2485990"/>
                </a:lnTo>
                <a:lnTo>
                  <a:pt x="0" y="248599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fr-CA" sz="800"/>
          </a:p>
        </p:txBody>
      </p:sp>
      <p:sp>
        <p:nvSpPr>
          <p:cNvPr id="23" name="Freeform 6">
            <a:extLst>
              <a:ext uri="{FF2B5EF4-FFF2-40B4-BE49-F238E27FC236}">
                <a16:creationId xmlns:a16="http://schemas.microsoft.com/office/drawing/2014/main" id="{1CF6757A-D45D-EAC1-4614-CDEA2E1F13B1}"/>
              </a:ext>
            </a:extLst>
          </p:cNvPr>
          <p:cNvSpPr/>
          <p:nvPr>
            <p:custDataLst>
              <p:tags r:id="rId11"/>
            </p:custDataLst>
          </p:nvPr>
        </p:nvSpPr>
        <p:spPr>
          <a:xfrm>
            <a:off x="1177228" y="4976950"/>
            <a:ext cx="1180613" cy="1177661"/>
          </a:xfrm>
          <a:custGeom>
            <a:avLst/>
            <a:gdLst/>
            <a:ahLst/>
            <a:cxnLst/>
            <a:rect l="l" t="t" r="r" b="b"/>
            <a:pathLst>
              <a:path w="1770919" h="1766492">
                <a:moveTo>
                  <a:pt x="0" y="0"/>
                </a:moveTo>
                <a:lnTo>
                  <a:pt x="1770919" y="0"/>
                </a:lnTo>
                <a:lnTo>
                  <a:pt x="1770919" y="1766492"/>
                </a:lnTo>
                <a:lnTo>
                  <a:pt x="0" y="176649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fr-CA" sz="800">
              <a:solidFill>
                <a:srgbClr val="9BADFF"/>
              </a:solidFill>
            </a:endParaRPr>
          </a:p>
        </p:txBody>
      </p:sp>
      <p:sp>
        <p:nvSpPr>
          <p:cNvPr id="5" name="Slide Number Placeholder 2">
            <a:extLst>
              <a:ext uri="{FF2B5EF4-FFF2-40B4-BE49-F238E27FC236}">
                <a16:creationId xmlns:a16="http://schemas.microsoft.com/office/drawing/2014/main" id="{F8495F06-E459-AB1B-9D07-1490437FB251}"/>
              </a:ext>
            </a:extLst>
          </p:cNvPr>
          <p:cNvSpPr txBox="1">
            <a:spLocks/>
          </p:cNvSpPr>
          <p:nvPr>
            <p:custDataLst>
              <p:tags r:id="rId12"/>
            </p:custDataLst>
          </p:nvPr>
        </p:nvSpPr>
        <p:spPr>
          <a:xfrm>
            <a:off x="11453628" y="189023"/>
            <a:ext cx="1828800" cy="243417"/>
          </a:xfrm>
          <a:prstGeom prst="rect">
            <a:avLst/>
          </a:prstGeom>
        </p:spPr>
        <p:txBody>
          <a:bodyPr lIns="91440" tIns="45720" rIns="91440" bIns="4572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C145B74D-6A0D-CF46-9BFB-933D6D9953E9}" type="slidenum">
              <a:rPr lang="en-US" sz="1850" b="1" dirty="0" smtClean="0">
                <a:solidFill>
                  <a:srgbClr val="0038FF"/>
                </a:solidFill>
              </a:rPr>
              <a:pPr/>
              <a:t>25</a:t>
            </a:fld>
            <a:endParaRPr lang="en-US" sz="1850" b="1" dirty="0">
              <a:solidFill>
                <a:srgbClr val="0038FF"/>
              </a:solidFill>
            </a:endParaRPr>
          </a:p>
        </p:txBody>
      </p:sp>
      <p:sp>
        <p:nvSpPr>
          <p:cNvPr id="7" name="ZoneTexte 6">
            <a:extLst>
              <a:ext uri="{FF2B5EF4-FFF2-40B4-BE49-F238E27FC236}">
                <a16:creationId xmlns:a16="http://schemas.microsoft.com/office/drawing/2014/main" id="{54D9F946-89A3-CD5E-F3EA-5372402C768E}"/>
              </a:ext>
            </a:extLst>
          </p:cNvPr>
          <p:cNvSpPr txBox="1"/>
          <p:nvPr>
            <p:custDataLst>
              <p:tags r:id="rId13"/>
            </p:custDataLst>
          </p:nvPr>
        </p:nvSpPr>
        <p:spPr>
          <a:xfrm>
            <a:off x="1835770" y="2563069"/>
            <a:ext cx="2941436" cy="666977"/>
          </a:xfrm>
          <a:prstGeom prst="rect">
            <a:avLst/>
          </a:prstGeom>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r>
              <a:rPr lang="fr-CA" sz="1867" b="1" dirty="0"/>
              <a:t>Pour plus de contenu, rendez-vous sur</a:t>
            </a:r>
          </a:p>
        </p:txBody>
      </p:sp>
    </p:spTree>
    <p:extLst>
      <p:ext uri="{BB962C8B-B14F-4D97-AF65-F5344CB8AC3E}">
        <p14:creationId xmlns:p14="http://schemas.microsoft.com/office/powerpoint/2010/main" val="238013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custDataLst>
              <p:tags r:id="rId1"/>
            </p:custDataLst>
          </p:nvPr>
        </p:nvSpPr>
        <p:spPr>
          <a:xfrm>
            <a:off x="15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alphaModFix amt="10999"/>
            </a:blip>
            <a:stretch>
              <a:fillRect t="-38185" b="-38185"/>
            </a:stretch>
          </a:blipFill>
        </p:spPr>
        <p:txBody>
          <a:bodyPr/>
          <a:lstStyle/>
          <a:p>
            <a:endParaRPr lang="fr-CA" sz="1200">
              <a:latin typeface="Calibri" panose="020F0502020204030204" pitchFamily="34" charset="0"/>
            </a:endParaRPr>
          </a:p>
        </p:txBody>
      </p:sp>
      <p:sp>
        <p:nvSpPr>
          <p:cNvPr id="3" name="Freeform 3"/>
          <p:cNvSpPr/>
          <p:nvPr>
            <p:custDataLst>
              <p:tags r:id="rId2"/>
            </p:custDataLst>
          </p:nvPr>
        </p:nvSpPr>
        <p:spPr>
          <a:xfrm>
            <a:off x="0" y="4558819"/>
            <a:ext cx="2315777" cy="2299181"/>
          </a:xfrm>
          <a:custGeom>
            <a:avLst/>
            <a:gdLst/>
            <a:ahLst/>
            <a:cxnLst/>
            <a:rect l="l" t="t" r="r" b="b"/>
            <a:pathLst>
              <a:path w="3926135" h="3916320">
                <a:moveTo>
                  <a:pt x="0" y="0"/>
                </a:moveTo>
                <a:lnTo>
                  <a:pt x="3926135" y="0"/>
                </a:lnTo>
                <a:lnTo>
                  <a:pt x="3926135" y="3916320"/>
                </a:lnTo>
                <a:lnTo>
                  <a:pt x="0" y="3916320"/>
                </a:lnTo>
                <a:lnTo>
                  <a:pt x="0" y="0"/>
                </a:lnTo>
                <a:close/>
              </a:path>
            </a:pathLst>
          </a:custGeom>
          <a:blipFill>
            <a:blip r:embed="rId15">
              <a:extLst>
                <a:ext uri="{96DAC541-7B7A-43D3-8B79-37D633B846F1}">
                  <asvg:svgBlip xmlns:asvg="http://schemas.microsoft.com/office/drawing/2016/SVG/main" r:embed="rId16"/>
                </a:ext>
              </a:extLst>
            </a:blip>
            <a:stretch>
              <a:fillRect l="-13026" b="-13557"/>
            </a:stretch>
          </a:blipFill>
        </p:spPr>
        <p:txBody>
          <a:bodyPr/>
          <a:lstStyle/>
          <a:p>
            <a:endParaRPr lang="fr-CA" sz="1200">
              <a:latin typeface="Calibri" panose="020F0502020204030204" pitchFamily="34" charset="0"/>
            </a:endParaRPr>
          </a:p>
        </p:txBody>
      </p:sp>
      <p:grpSp>
        <p:nvGrpSpPr>
          <p:cNvPr id="4" name="Group 4"/>
          <p:cNvGrpSpPr/>
          <p:nvPr>
            <p:custDataLst>
              <p:tags r:id="rId3"/>
            </p:custDataLst>
          </p:nvPr>
        </p:nvGrpSpPr>
        <p:grpSpPr>
          <a:xfrm>
            <a:off x="3725090" y="2519915"/>
            <a:ext cx="7780963" cy="1810785"/>
            <a:chOff x="0" y="0"/>
            <a:chExt cx="2149108" cy="495463"/>
          </a:xfrm>
        </p:grpSpPr>
        <p:sp>
          <p:nvSpPr>
            <p:cNvPr id="5" name="Freeform 5"/>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a:latin typeface="Calibri" panose="020F0502020204030204" pitchFamily="34" charset="0"/>
              </a:endParaRPr>
            </a:p>
          </p:txBody>
        </p:sp>
        <p:sp>
          <p:nvSpPr>
            <p:cNvPr id="6" name="TextBox 6"/>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a:latin typeface="Calibri" panose="020F0502020204030204" pitchFamily="34" charset="0"/>
              </a:endParaRPr>
            </a:p>
          </p:txBody>
        </p:sp>
      </p:grpSp>
      <p:sp>
        <p:nvSpPr>
          <p:cNvPr id="7" name="Freeform 7"/>
          <p:cNvSpPr/>
          <p:nvPr>
            <p:custDataLst>
              <p:tags r:id="rId4"/>
            </p:custDataLst>
          </p:nvPr>
        </p:nvSpPr>
        <p:spPr>
          <a:xfrm rot="598403">
            <a:off x="11090774" y="3888154"/>
            <a:ext cx="600743" cy="706757"/>
          </a:xfrm>
          <a:custGeom>
            <a:avLst/>
            <a:gdLst/>
            <a:ahLst/>
            <a:cxnLst/>
            <a:rect l="l" t="t" r="r" b="b"/>
            <a:pathLst>
              <a:path w="901115" h="1060135">
                <a:moveTo>
                  <a:pt x="0" y="0"/>
                </a:moveTo>
                <a:lnTo>
                  <a:pt x="901115" y="0"/>
                </a:lnTo>
                <a:lnTo>
                  <a:pt x="901115" y="1060136"/>
                </a:lnTo>
                <a:lnTo>
                  <a:pt x="0" y="106013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CA" sz="1200">
              <a:latin typeface="Calibri" panose="020F0502020204030204" pitchFamily="34" charset="0"/>
            </a:endParaRPr>
          </a:p>
        </p:txBody>
      </p:sp>
      <p:sp>
        <p:nvSpPr>
          <p:cNvPr id="8" name="Freeform 8"/>
          <p:cNvSpPr/>
          <p:nvPr>
            <p:custDataLst>
              <p:tags r:id="rId5"/>
            </p:custDataLst>
          </p:nvPr>
        </p:nvSpPr>
        <p:spPr>
          <a:xfrm>
            <a:off x="3454400" y="2203288"/>
            <a:ext cx="829069" cy="829069"/>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CA" sz="1200">
              <a:latin typeface="Calibri" panose="020F0502020204030204" pitchFamily="34" charset="0"/>
            </a:endParaRPr>
          </a:p>
        </p:txBody>
      </p:sp>
      <p:sp>
        <p:nvSpPr>
          <p:cNvPr id="9" name="Freeform 9"/>
          <p:cNvSpPr/>
          <p:nvPr>
            <p:custDataLst>
              <p:tags r:id="rId6"/>
            </p:custDataLst>
          </p:nvPr>
        </p:nvSpPr>
        <p:spPr>
          <a:xfrm>
            <a:off x="10116695" y="5949304"/>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fr-CA" sz="1200">
              <a:latin typeface="Calibri" panose="020F0502020204030204" pitchFamily="34" charset="0"/>
            </a:endParaRPr>
          </a:p>
        </p:txBody>
      </p:sp>
      <p:sp>
        <p:nvSpPr>
          <p:cNvPr id="10" name="ZoneTexte 9">
            <a:extLst>
              <a:ext uri="{FF2B5EF4-FFF2-40B4-BE49-F238E27FC236}">
                <a16:creationId xmlns:a16="http://schemas.microsoft.com/office/drawing/2014/main" id="{0F86E24C-04FB-8166-4B68-D34E9CE32C4D}"/>
              </a:ext>
            </a:extLst>
          </p:cNvPr>
          <p:cNvSpPr txBox="1"/>
          <p:nvPr>
            <p:custDataLst>
              <p:tags r:id="rId7"/>
            </p:custDataLst>
          </p:nvPr>
        </p:nvSpPr>
        <p:spPr>
          <a:xfrm>
            <a:off x="311673" y="398047"/>
            <a:ext cx="6494866" cy="995209"/>
          </a:xfrm>
          <a:prstGeom prst="rect">
            <a:avLst/>
          </a:prstGeom>
          <a:noFill/>
        </p:spPr>
        <p:txBody>
          <a:bodyPr wrap="square" rtlCol="0">
            <a:spAutoFit/>
          </a:bodyPr>
          <a:lstStyle/>
          <a:p>
            <a:r>
              <a:rPr lang="fr-CA" sz="5867" b="1">
                <a:solidFill>
                  <a:srgbClr val="0038FF"/>
                </a:solidFill>
                <a:latin typeface="Calibri" panose="020F0502020204030204" pitchFamily="34" charset="0"/>
                <a:ea typeface="Calibri" panose="020F0502020204030204" pitchFamily="34" charset="0"/>
                <a:cs typeface="Calibri" panose="020F0502020204030204" pitchFamily="34" charset="0"/>
              </a:rPr>
              <a:t>Trois souhaits!</a:t>
            </a:r>
            <a:endParaRPr lang="en-US" sz="5867" b="1">
              <a:solidFill>
                <a:srgbClr val="0038FF"/>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0C3F71A8-45B9-B7C6-3BA7-1D167C6F2023}"/>
              </a:ext>
            </a:extLst>
          </p:cNvPr>
          <p:cNvSpPr txBox="1"/>
          <p:nvPr>
            <p:custDataLst>
              <p:tags r:id="rId8"/>
            </p:custDataLst>
          </p:nvPr>
        </p:nvSpPr>
        <p:spPr>
          <a:xfrm>
            <a:off x="4345566" y="2718825"/>
            <a:ext cx="6553200" cy="1384995"/>
          </a:xfrm>
          <a:prstGeom prst="rect">
            <a:avLst/>
          </a:prstGeom>
          <a:noFill/>
        </p:spPr>
        <p:txBody>
          <a:bodyPr wrap="square" rtlCol="0">
            <a:spAutoFit/>
          </a:bodyPr>
          <a:lstStyle/>
          <a:p>
            <a:pPr algn="ctr"/>
            <a:r>
              <a:rPr lang="fr-CA" sz="2800" b="1">
                <a:solidFill>
                  <a:schemeClr val="bg1"/>
                </a:solidFill>
                <a:latin typeface="Calibri" panose="020F0502020204030204" pitchFamily="34" charset="0"/>
                <a:ea typeface="Calibri" panose="020F0502020204030204" pitchFamily="34" charset="0"/>
                <a:cs typeface="Calibri" panose="020F0502020204030204" pitchFamily="34" charset="0"/>
              </a:rPr>
              <a:t>Tu as le pouvoir de réaliser trois de tes souhaits les plus chers.</a:t>
            </a:r>
          </a:p>
          <a:p>
            <a:pPr algn="ctr"/>
            <a:r>
              <a:rPr lang="fr-CA" sz="2800" b="1">
                <a:solidFill>
                  <a:schemeClr val="bg1"/>
                </a:solidFill>
                <a:latin typeface="Calibri" panose="020F0502020204030204" pitchFamily="34" charset="0"/>
                <a:ea typeface="Calibri" panose="020F0502020204030204" pitchFamily="34" charset="0"/>
                <a:cs typeface="Calibri" panose="020F0502020204030204" pitchFamily="34" charset="0"/>
              </a:rPr>
              <a:t>Quels souhaits fais-tu?</a:t>
            </a:r>
          </a:p>
        </p:txBody>
      </p:sp>
      <p:sp>
        <p:nvSpPr>
          <p:cNvPr id="12" name="Freeform 5">
            <a:extLst>
              <a:ext uri="{FF2B5EF4-FFF2-40B4-BE49-F238E27FC236}">
                <a16:creationId xmlns:a16="http://schemas.microsoft.com/office/drawing/2014/main" id="{817F0BC0-D81F-3CC2-37D0-64889BA2C6C9}"/>
              </a:ext>
            </a:extLst>
          </p:cNvPr>
          <p:cNvSpPr/>
          <p:nvPr>
            <p:custDataLst>
              <p:tags r:id="rId9"/>
            </p:custDataLst>
          </p:nvPr>
        </p:nvSpPr>
        <p:spPr>
          <a:xfrm rot="21404279">
            <a:off x="1205406" y="4622311"/>
            <a:ext cx="4938112" cy="1810785"/>
          </a:xfrm>
          <a:custGeom>
            <a:avLst/>
            <a:gdLst>
              <a:gd name="connsiteX0" fmla="*/ 0 w 4938112"/>
              <a:gd name="connsiteY0" fmla="*/ 0 h 1810785"/>
              <a:gd name="connsiteX1" fmla="*/ 647441 w 4938112"/>
              <a:gd name="connsiteY1" fmla="*/ 0 h 1810785"/>
              <a:gd name="connsiteX2" fmla="*/ 1196120 w 4938112"/>
              <a:gd name="connsiteY2" fmla="*/ 0 h 1810785"/>
              <a:gd name="connsiteX3" fmla="*/ 1843562 w 4938112"/>
              <a:gd name="connsiteY3" fmla="*/ 0 h 1810785"/>
              <a:gd name="connsiteX4" fmla="*/ 2342860 w 4938112"/>
              <a:gd name="connsiteY4" fmla="*/ 0 h 1810785"/>
              <a:gd name="connsiteX5" fmla="*/ 2940920 w 4938112"/>
              <a:gd name="connsiteY5" fmla="*/ 0 h 1810785"/>
              <a:gd name="connsiteX6" fmla="*/ 3341456 w 4938112"/>
              <a:gd name="connsiteY6" fmla="*/ 0 h 1810785"/>
              <a:gd name="connsiteX7" fmla="*/ 3791373 w 4938112"/>
              <a:gd name="connsiteY7" fmla="*/ 0 h 1810785"/>
              <a:gd name="connsiteX8" fmla="*/ 4438814 w 4938112"/>
              <a:gd name="connsiteY8" fmla="*/ 0 h 1810785"/>
              <a:gd name="connsiteX9" fmla="*/ 4938112 w 4938112"/>
              <a:gd name="connsiteY9" fmla="*/ 0 h 1810785"/>
              <a:gd name="connsiteX10" fmla="*/ 4938112 w 4938112"/>
              <a:gd name="connsiteY10" fmla="*/ 452696 h 1810785"/>
              <a:gd name="connsiteX11" fmla="*/ 4938112 w 4938112"/>
              <a:gd name="connsiteY11" fmla="*/ 923500 h 1810785"/>
              <a:gd name="connsiteX12" fmla="*/ 4938112 w 4938112"/>
              <a:gd name="connsiteY12" fmla="*/ 1376197 h 1810785"/>
              <a:gd name="connsiteX13" fmla="*/ 4938112 w 4938112"/>
              <a:gd name="connsiteY13" fmla="*/ 1810785 h 1810785"/>
              <a:gd name="connsiteX14" fmla="*/ 4438814 w 4938112"/>
              <a:gd name="connsiteY14" fmla="*/ 1810785 h 1810785"/>
              <a:gd name="connsiteX15" fmla="*/ 3939516 w 4938112"/>
              <a:gd name="connsiteY15" fmla="*/ 1810785 h 1810785"/>
              <a:gd name="connsiteX16" fmla="*/ 3390837 w 4938112"/>
              <a:gd name="connsiteY16" fmla="*/ 1810785 h 1810785"/>
              <a:gd name="connsiteX17" fmla="*/ 2842158 w 4938112"/>
              <a:gd name="connsiteY17" fmla="*/ 1810785 h 1810785"/>
              <a:gd name="connsiteX18" fmla="*/ 2392241 w 4938112"/>
              <a:gd name="connsiteY18" fmla="*/ 1810785 h 1810785"/>
              <a:gd name="connsiteX19" fmla="*/ 1794181 w 4938112"/>
              <a:gd name="connsiteY19" fmla="*/ 1810785 h 1810785"/>
              <a:gd name="connsiteX20" fmla="*/ 1196120 w 4938112"/>
              <a:gd name="connsiteY20" fmla="*/ 1810785 h 1810785"/>
              <a:gd name="connsiteX21" fmla="*/ 598060 w 4938112"/>
              <a:gd name="connsiteY21" fmla="*/ 1810785 h 1810785"/>
              <a:gd name="connsiteX22" fmla="*/ 0 w 4938112"/>
              <a:gd name="connsiteY22" fmla="*/ 1810785 h 1810785"/>
              <a:gd name="connsiteX23" fmla="*/ 0 w 4938112"/>
              <a:gd name="connsiteY23" fmla="*/ 1358089 h 1810785"/>
              <a:gd name="connsiteX24" fmla="*/ 0 w 4938112"/>
              <a:gd name="connsiteY24" fmla="*/ 941608 h 1810785"/>
              <a:gd name="connsiteX25" fmla="*/ 0 w 4938112"/>
              <a:gd name="connsiteY25" fmla="*/ 525128 h 1810785"/>
              <a:gd name="connsiteX26" fmla="*/ 0 w 4938112"/>
              <a:gd name="connsiteY26" fmla="*/ 0 h 181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38112" h="1810785" fill="none" extrusionOk="0">
                <a:moveTo>
                  <a:pt x="0" y="0"/>
                </a:moveTo>
                <a:cubicBezTo>
                  <a:pt x="215118" y="-72440"/>
                  <a:pt x="359843" y="64330"/>
                  <a:pt x="647441" y="0"/>
                </a:cubicBezTo>
                <a:cubicBezTo>
                  <a:pt x="935039" y="-64330"/>
                  <a:pt x="1044296" y="16036"/>
                  <a:pt x="1196120" y="0"/>
                </a:cubicBezTo>
                <a:cubicBezTo>
                  <a:pt x="1347944" y="-16036"/>
                  <a:pt x="1660938" y="38717"/>
                  <a:pt x="1843562" y="0"/>
                </a:cubicBezTo>
                <a:cubicBezTo>
                  <a:pt x="2026186" y="-38717"/>
                  <a:pt x="2233443" y="19"/>
                  <a:pt x="2342860" y="0"/>
                </a:cubicBezTo>
                <a:cubicBezTo>
                  <a:pt x="2452277" y="-19"/>
                  <a:pt x="2731261" y="57089"/>
                  <a:pt x="2940920" y="0"/>
                </a:cubicBezTo>
                <a:cubicBezTo>
                  <a:pt x="3150579" y="-57089"/>
                  <a:pt x="3250752" y="10016"/>
                  <a:pt x="3341456" y="0"/>
                </a:cubicBezTo>
                <a:cubicBezTo>
                  <a:pt x="3432160" y="-10016"/>
                  <a:pt x="3566466" y="491"/>
                  <a:pt x="3791373" y="0"/>
                </a:cubicBezTo>
                <a:cubicBezTo>
                  <a:pt x="4016280" y="-491"/>
                  <a:pt x="4230123" y="47027"/>
                  <a:pt x="4438814" y="0"/>
                </a:cubicBezTo>
                <a:cubicBezTo>
                  <a:pt x="4647505" y="-47027"/>
                  <a:pt x="4732974" y="49448"/>
                  <a:pt x="4938112" y="0"/>
                </a:cubicBezTo>
                <a:cubicBezTo>
                  <a:pt x="4963398" y="162187"/>
                  <a:pt x="4889483" y="351401"/>
                  <a:pt x="4938112" y="452696"/>
                </a:cubicBezTo>
                <a:cubicBezTo>
                  <a:pt x="4986741" y="553991"/>
                  <a:pt x="4903600" y="772719"/>
                  <a:pt x="4938112" y="923500"/>
                </a:cubicBezTo>
                <a:cubicBezTo>
                  <a:pt x="4972624" y="1074281"/>
                  <a:pt x="4889675" y="1194445"/>
                  <a:pt x="4938112" y="1376197"/>
                </a:cubicBezTo>
                <a:cubicBezTo>
                  <a:pt x="4986549" y="1557949"/>
                  <a:pt x="4935099" y="1634822"/>
                  <a:pt x="4938112" y="1810785"/>
                </a:cubicBezTo>
                <a:cubicBezTo>
                  <a:pt x="4762756" y="1818321"/>
                  <a:pt x="4599801" y="1762419"/>
                  <a:pt x="4438814" y="1810785"/>
                </a:cubicBezTo>
                <a:cubicBezTo>
                  <a:pt x="4277827" y="1859151"/>
                  <a:pt x="4103552" y="1781761"/>
                  <a:pt x="3939516" y="1810785"/>
                </a:cubicBezTo>
                <a:cubicBezTo>
                  <a:pt x="3775480" y="1839809"/>
                  <a:pt x="3648531" y="1783329"/>
                  <a:pt x="3390837" y="1810785"/>
                </a:cubicBezTo>
                <a:cubicBezTo>
                  <a:pt x="3133143" y="1838241"/>
                  <a:pt x="3046375" y="1784814"/>
                  <a:pt x="2842158" y="1810785"/>
                </a:cubicBezTo>
                <a:cubicBezTo>
                  <a:pt x="2637941" y="1836756"/>
                  <a:pt x="2511627" y="1793093"/>
                  <a:pt x="2392241" y="1810785"/>
                </a:cubicBezTo>
                <a:cubicBezTo>
                  <a:pt x="2272855" y="1828477"/>
                  <a:pt x="2008237" y="1762740"/>
                  <a:pt x="1794181" y="1810785"/>
                </a:cubicBezTo>
                <a:cubicBezTo>
                  <a:pt x="1580125" y="1858830"/>
                  <a:pt x="1433776" y="1809045"/>
                  <a:pt x="1196120" y="1810785"/>
                </a:cubicBezTo>
                <a:cubicBezTo>
                  <a:pt x="958464" y="1812525"/>
                  <a:pt x="760811" y="1802303"/>
                  <a:pt x="598060" y="1810785"/>
                </a:cubicBezTo>
                <a:cubicBezTo>
                  <a:pt x="435309" y="1819267"/>
                  <a:pt x="145409" y="1786217"/>
                  <a:pt x="0" y="1810785"/>
                </a:cubicBezTo>
                <a:cubicBezTo>
                  <a:pt x="-20738" y="1716766"/>
                  <a:pt x="50640" y="1540264"/>
                  <a:pt x="0" y="1358089"/>
                </a:cubicBezTo>
                <a:cubicBezTo>
                  <a:pt x="-50640" y="1175914"/>
                  <a:pt x="8131" y="1091200"/>
                  <a:pt x="0" y="941608"/>
                </a:cubicBezTo>
                <a:cubicBezTo>
                  <a:pt x="-8131" y="792016"/>
                  <a:pt x="32057" y="708153"/>
                  <a:pt x="0" y="525128"/>
                </a:cubicBezTo>
                <a:cubicBezTo>
                  <a:pt x="-32057" y="342103"/>
                  <a:pt x="53141" y="148525"/>
                  <a:pt x="0" y="0"/>
                </a:cubicBezTo>
                <a:close/>
              </a:path>
              <a:path w="4938112" h="1810785" stroke="0" extrusionOk="0">
                <a:moveTo>
                  <a:pt x="0" y="0"/>
                </a:moveTo>
                <a:cubicBezTo>
                  <a:pt x="159812" y="-26917"/>
                  <a:pt x="353107" y="16198"/>
                  <a:pt x="449917" y="0"/>
                </a:cubicBezTo>
                <a:cubicBezTo>
                  <a:pt x="546727" y="-16198"/>
                  <a:pt x="921835" y="45775"/>
                  <a:pt x="1097358" y="0"/>
                </a:cubicBezTo>
                <a:cubicBezTo>
                  <a:pt x="1272881" y="-45775"/>
                  <a:pt x="1555782" y="13922"/>
                  <a:pt x="1744800" y="0"/>
                </a:cubicBezTo>
                <a:cubicBezTo>
                  <a:pt x="1933818" y="-13922"/>
                  <a:pt x="2093047" y="32488"/>
                  <a:pt x="2194716" y="0"/>
                </a:cubicBezTo>
                <a:cubicBezTo>
                  <a:pt x="2296385" y="-32488"/>
                  <a:pt x="2521180" y="37210"/>
                  <a:pt x="2792777" y="0"/>
                </a:cubicBezTo>
                <a:cubicBezTo>
                  <a:pt x="3064374" y="-37210"/>
                  <a:pt x="3021764" y="26291"/>
                  <a:pt x="3193312" y="0"/>
                </a:cubicBezTo>
                <a:cubicBezTo>
                  <a:pt x="3364861" y="-26291"/>
                  <a:pt x="3585485" y="44709"/>
                  <a:pt x="3840754" y="0"/>
                </a:cubicBezTo>
                <a:cubicBezTo>
                  <a:pt x="4096023" y="-44709"/>
                  <a:pt x="4209744" y="19075"/>
                  <a:pt x="4389433" y="0"/>
                </a:cubicBezTo>
                <a:cubicBezTo>
                  <a:pt x="4569122" y="-19075"/>
                  <a:pt x="4669214" y="38393"/>
                  <a:pt x="4938112" y="0"/>
                </a:cubicBezTo>
                <a:cubicBezTo>
                  <a:pt x="4984754" y="188249"/>
                  <a:pt x="4934358" y="330152"/>
                  <a:pt x="4938112" y="434588"/>
                </a:cubicBezTo>
                <a:cubicBezTo>
                  <a:pt x="4941866" y="539024"/>
                  <a:pt x="4913785" y="752015"/>
                  <a:pt x="4938112" y="851069"/>
                </a:cubicBezTo>
                <a:cubicBezTo>
                  <a:pt x="4962439" y="950123"/>
                  <a:pt x="4907578" y="1063158"/>
                  <a:pt x="4938112" y="1249442"/>
                </a:cubicBezTo>
                <a:cubicBezTo>
                  <a:pt x="4968646" y="1435726"/>
                  <a:pt x="4903312" y="1592461"/>
                  <a:pt x="4938112" y="1810785"/>
                </a:cubicBezTo>
                <a:cubicBezTo>
                  <a:pt x="4757268" y="1827666"/>
                  <a:pt x="4698356" y="1773656"/>
                  <a:pt x="4537576" y="1810785"/>
                </a:cubicBezTo>
                <a:cubicBezTo>
                  <a:pt x="4376796" y="1847914"/>
                  <a:pt x="4039090" y="1735391"/>
                  <a:pt x="3890135" y="1810785"/>
                </a:cubicBezTo>
                <a:cubicBezTo>
                  <a:pt x="3741180" y="1886179"/>
                  <a:pt x="3502225" y="1788310"/>
                  <a:pt x="3292075" y="1810785"/>
                </a:cubicBezTo>
                <a:cubicBezTo>
                  <a:pt x="3081925" y="1833260"/>
                  <a:pt x="2932500" y="1734100"/>
                  <a:pt x="2644633" y="1810785"/>
                </a:cubicBezTo>
                <a:cubicBezTo>
                  <a:pt x="2356766" y="1887470"/>
                  <a:pt x="2213163" y="1808698"/>
                  <a:pt x="2095954" y="1810785"/>
                </a:cubicBezTo>
                <a:cubicBezTo>
                  <a:pt x="1978745" y="1812872"/>
                  <a:pt x="1785175" y="1763471"/>
                  <a:pt x="1695418" y="1810785"/>
                </a:cubicBezTo>
                <a:cubicBezTo>
                  <a:pt x="1605661" y="1858099"/>
                  <a:pt x="1348986" y="1756394"/>
                  <a:pt x="1097358" y="1810785"/>
                </a:cubicBezTo>
                <a:cubicBezTo>
                  <a:pt x="845730" y="1865176"/>
                  <a:pt x="760869" y="1774880"/>
                  <a:pt x="598060" y="1810785"/>
                </a:cubicBezTo>
                <a:cubicBezTo>
                  <a:pt x="435251" y="1846690"/>
                  <a:pt x="213736" y="1773769"/>
                  <a:pt x="0" y="1810785"/>
                </a:cubicBezTo>
                <a:cubicBezTo>
                  <a:pt x="-13038" y="1629929"/>
                  <a:pt x="30545" y="1501209"/>
                  <a:pt x="0" y="1339981"/>
                </a:cubicBezTo>
                <a:cubicBezTo>
                  <a:pt x="-30545" y="1178753"/>
                  <a:pt x="10334" y="1111192"/>
                  <a:pt x="0" y="923500"/>
                </a:cubicBezTo>
                <a:cubicBezTo>
                  <a:pt x="-10334" y="735808"/>
                  <a:pt x="21971" y="646311"/>
                  <a:pt x="0" y="434588"/>
                </a:cubicBezTo>
                <a:cubicBezTo>
                  <a:pt x="-21971" y="222865"/>
                  <a:pt x="11333" y="180000"/>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1964008292">
                  <a:custGeom>
                    <a:avLst/>
                    <a:gdLst/>
                    <a:ahLst/>
                    <a:cxnLst/>
                    <a:rect l="l" t="t" r="r" b="b"/>
                    <a:pathLst>
                      <a:path w="2149108" h="495463">
                        <a:moveTo>
                          <a:pt x="0" y="0"/>
                        </a:moveTo>
                        <a:lnTo>
                          <a:pt x="2149108" y="0"/>
                        </a:lnTo>
                        <a:lnTo>
                          <a:pt x="2149108" y="495463"/>
                        </a:lnTo>
                        <a:lnTo>
                          <a:pt x="0" y="495463"/>
                        </a:lnTo>
                        <a:close/>
                      </a:path>
                    </a:pathLst>
                  </a:custGeom>
                  <ask:type>
                    <ask:lineSketchScribble/>
                  </ask:type>
                </ask:lineSketchStyleProps>
              </a:ext>
            </a:extLst>
          </a:ln>
        </p:spPr>
        <p:txBody>
          <a:bodyPr/>
          <a:lstStyle/>
          <a:p>
            <a:endParaRPr lang="fr-CA" sz="1200">
              <a:latin typeface="Calibri" panose="020F0502020204030204" pitchFamily="34" charset="0"/>
            </a:endParaRPr>
          </a:p>
        </p:txBody>
      </p:sp>
      <p:sp>
        <p:nvSpPr>
          <p:cNvPr id="13" name="Freeform 19">
            <a:extLst>
              <a:ext uri="{FF2B5EF4-FFF2-40B4-BE49-F238E27FC236}">
                <a16:creationId xmlns:a16="http://schemas.microsoft.com/office/drawing/2014/main" id="{A602D830-44BA-8CA1-5691-805BD4F68FA2}"/>
              </a:ext>
            </a:extLst>
          </p:cNvPr>
          <p:cNvSpPr/>
          <p:nvPr>
            <p:custDataLst>
              <p:tags r:id="rId10"/>
            </p:custDataLst>
          </p:nvPr>
        </p:nvSpPr>
        <p:spPr>
          <a:xfrm rot="21441141">
            <a:off x="5656375" y="5755834"/>
            <a:ext cx="778917" cy="778917"/>
          </a:xfrm>
          <a:custGeom>
            <a:avLst/>
            <a:gdLst/>
            <a:ahLst/>
            <a:cxnLst/>
            <a:rect l="l" t="t" r="r" b="b"/>
            <a:pathLst>
              <a:path w="1168376" h="1168376">
                <a:moveTo>
                  <a:pt x="0" y="0"/>
                </a:moveTo>
                <a:lnTo>
                  <a:pt x="1168375" y="0"/>
                </a:lnTo>
                <a:lnTo>
                  <a:pt x="1168375" y="1168376"/>
                </a:lnTo>
                <a:lnTo>
                  <a:pt x="0" y="116837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fr-CA" sz="1200">
              <a:latin typeface="Calibri" panose="020F0502020204030204" pitchFamily="34" charset="0"/>
            </a:endParaRPr>
          </a:p>
        </p:txBody>
      </p:sp>
      <p:sp>
        <p:nvSpPr>
          <p:cNvPr id="14" name="ZoneTexte 13">
            <a:extLst>
              <a:ext uri="{FF2B5EF4-FFF2-40B4-BE49-F238E27FC236}">
                <a16:creationId xmlns:a16="http://schemas.microsoft.com/office/drawing/2014/main" id="{3D682803-191D-B38B-EEB8-A2057E68DD0F}"/>
              </a:ext>
            </a:extLst>
          </p:cNvPr>
          <p:cNvSpPr txBox="1"/>
          <p:nvPr>
            <p:custDataLst>
              <p:tags r:id="rId11"/>
            </p:custDataLst>
          </p:nvPr>
        </p:nvSpPr>
        <p:spPr>
          <a:xfrm rot="21406535">
            <a:off x="2009750" y="4843615"/>
            <a:ext cx="3093000" cy="1323632"/>
          </a:xfrm>
          <a:prstGeom prst="rect">
            <a:avLst/>
          </a:prstGeom>
          <a:noFill/>
        </p:spPr>
        <p:txBody>
          <a:bodyPr wrap="square" rtlCol="0">
            <a:spAutoFit/>
          </a:bodyPr>
          <a:lstStyle/>
          <a:p>
            <a:pPr algn="ctr"/>
            <a:r>
              <a:rPr lang="fr-CA" sz="2667" b="1" dirty="0">
                <a:solidFill>
                  <a:srgbClr val="0038FF"/>
                </a:solidFill>
                <a:latin typeface="Calibri" panose="020F0502020204030204" pitchFamily="34" charset="0"/>
                <a:ea typeface="Calibri" panose="020F0502020204030204" pitchFamily="34" charset="0"/>
                <a:cs typeface="Calibri" panose="020F0502020204030204" pitchFamily="34" charset="0"/>
              </a:rPr>
              <a:t>Inscris tes trois souhaits sur la fiche qui t’a été remise.</a:t>
            </a:r>
          </a:p>
        </p:txBody>
      </p:sp>
      <p:sp>
        <p:nvSpPr>
          <p:cNvPr id="17" name="Slide Number Placeholder 2">
            <a:extLst>
              <a:ext uri="{FF2B5EF4-FFF2-40B4-BE49-F238E27FC236}">
                <a16:creationId xmlns:a16="http://schemas.microsoft.com/office/drawing/2014/main" id="{4FEBCD8B-BC03-B573-1C37-D814E09F4ABA}"/>
              </a:ext>
            </a:extLst>
          </p:cNvPr>
          <p:cNvSpPr txBox="1">
            <a:spLocks/>
          </p:cNvSpPr>
          <p:nvPr>
            <p:custDataLst>
              <p:tags r:id="rId12"/>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3</a:t>
            </a:fld>
            <a:endParaRPr lang="en-US" sz="1867" b="1">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2" grpId="0" animBg="1"/>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iagramme, cercle, conception&#10;&#10;Le contenu généré par l’IA peut être incorrect.">
            <a:extLst>
              <a:ext uri="{FF2B5EF4-FFF2-40B4-BE49-F238E27FC236}">
                <a16:creationId xmlns:a16="http://schemas.microsoft.com/office/drawing/2014/main" id="{09431950-6F4C-4060-00B5-81A1C343849D}"/>
              </a:ext>
            </a:extLst>
          </p:cNvPr>
          <p:cNvPicPr>
            <a:picLocks noGrp="1" noRot="1" noChangeAspect="1" noMove="1" noResize="1" noEditPoints="1" noAdjustHandles="1" noChangeArrowheads="1" noChangeShapeType="1" noCrop="1"/>
          </p:cNvPicPr>
          <p:nvPr>
            <p:custDataLst>
              <p:tags r:id="rId1"/>
            </p:custDataLst>
          </p:nvPr>
        </p:nvPicPr>
        <p:blipFill>
          <a:blip r:embed="rId33">
            <a:extLst>
              <a:ext uri="{28A0092B-C50C-407E-A947-70E740481C1C}">
                <a14:useLocalDpi xmlns:a14="http://schemas.microsoft.com/office/drawing/2010/main" val="0"/>
              </a:ext>
            </a:extLst>
          </a:blip>
          <a:stretch>
            <a:fillRect/>
          </a:stretch>
        </p:blipFill>
        <p:spPr>
          <a:xfrm>
            <a:off x="0" y="-88926"/>
            <a:ext cx="12192000" cy="6946925"/>
          </a:xfrm>
          <a:prstGeom prst="rect">
            <a:avLst/>
          </a:prstGeom>
        </p:spPr>
      </p:pic>
      <p:sp>
        <p:nvSpPr>
          <p:cNvPr id="4" name="Freeform 5">
            <a:extLst>
              <a:ext uri="{FF2B5EF4-FFF2-40B4-BE49-F238E27FC236}">
                <a16:creationId xmlns:a16="http://schemas.microsoft.com/office/drawing/2014/main" id="{3B2CD716-C1B3-6944-EFF6-2A484FEDB6A5}"/>
              </a:ext>
            </a:extLst>
          </p:cNvPr>
          <p:cNvSpPr/>
          <p:nvPr>
            <p:custDataLst>
              <p:tags r:id="rId2"/>
            </p:custDataLst>
          </p:nvPr>
        </p:nvSpPr>
        <p:spPr>
          <a:xfrm>
            <a:off x="7164292" y="2817429"/>
            <a:ext cx="1145077" cy="1045292"/>
          </a:xfrm>
          <a:custGeom>
            <a:avLst/>
            <a:gdLst/>
            <a:ahLst/>
            <a:cxnLst/>
            <a:rect l="l" t="t" r="r" b="b"/>
            <a:pathLst>
              <a:path w="1990923" h="1817429">
                <a:moveTo>
                  <a:pt x="0" y="0"/>
                </a:moveTo>
                <a:lnTo>
                  <a:pt x="1990924" y="0"/>
                </a:lnTo>
                <a:lnTo>
                  <a:pt x="1990924" y="1817429"/>
                </a:lnTo>
                <a:lnTo>
                  <a:pt x="0" y="1817429"/>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fr-CA" dirty="0">
              <a:latin typeface="Calibri" panose="020F0502020204030204" pitchFamily="34" charset="0"/>
            </a:endParaRPr>
          </a:p>
        </p:txBody>
      </p:sp>
      <p:sp>
        <p:nvSpPr>
          <p:cNvPr id="5" name="ZoneTexte 4">
            <a:extLst>
              <a:ext uri="{FF2B5EF4-FFF2-40B4-BE49-F238E27FC236}">
                <a16:creationId xmlns:a16="http://schemas.microsoft.com/office/drawing/2014/main" id="{D1086465-16F9-C2D0-F81B-9630EAE60EB3}"/>
              </a:ext>
            </a:extLst>
          </p:cNvPr>
          <p:cNvSpPr txBox="1"/>
          <p:nvPr>
            <p:custDataLst>
              <p:tags r:id="rId3"/>
            </p:custDataLst>
          </p:nvPr>
        </p:nvSpPr>
        <p:spPr>
          <a:xfrm rot="16200000">
            <a:off x="-1847045" y="2971428"/>
            <a:ext cx="5193763" cy="992579"/>
          </a:xfrm>
          <a:prstGeom prst="rect">
            <a:avLst/>
          </a:prstGeom>
          <a:noFill/>
        </p:spPr>
        <p:txBody>
          <a:bodyPr wrap="square" lIns="91440" tIns="45720" rIns="91440" bIns="45720" rtlCol="0" anchor="t">
            <a:spAutoFit/>
          </a:bodyPr>
          <a:lstStyle/>
          <a:p>
            <a:pPr algn="ctr"/>
            <a:r>
              <a:rPr lang="fr-CA" sz="5850" b="1" dirty="0">
                <a:solidFill>
                  <a:srgbClr val="0038FF"/>
                </a:solidFill>
                <a:latin typeface="Calibri"/>
                <a:ea typeface="Calibri"/>
                <a:cs typeface="Calibri"/>
              </a:rPr>
              <a:t>Trois souhaits!</a:t>
            </a:r>
            <a:endParaRPr lang="fr-FR" dirty="0"/>
          </a:p>
        </p:txBody>
      </p:sp>
      <p:sp>
        <p:nvSpPr>
          <p:cNvPr id="7" name="ZoneTexte 6">
            <a:extLst>
              <a:ext uri="{FF2B5EF4-FFF2-40B4-BE49-F238E27FC236}">
                <a16:creationId xmlns:a16="http://schemas.microsoft.com/office/drawing/2014/main" id="{9BB8278C-8C57-C6A3-40FE-A04B46CEE040}"/>
              </a:ext>
            </a:extLst>
          </p:cNvPr>
          <p:cNvSpPr txBox="1"/>
          <p:nvPr>
            <p:custDataLst>
              <p:tags r:id="rId4"/>
            </p:custDataLst>
          </p:nvPr>
        </p:nvSpPr>
        <p:spPr>
          <a:xfrm>
            <a:off x="4324897" y="1166985"/>
            <a:ext cx="920060" cy="369332"/>
          </a:xfrm>
          <a:prstGeom prst="rect">
            <a:avLst/>
          </a:prstGeom>
          <a:solidFill>
            <a:srgbClr val="9BADFF"/>
          </a:solidFill>
        </p:spPr>
        <p:txBody>
          <a:bodyPr wrap="none" rtlCol="0">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L’amitié</a:t>
            </a:r>
          </a:p>
        </p:txBody>
      </p:sp>
      <p:sp>
        <p:nvSpPr>
          <p:cNvPr id="8" name="ZoneTexte 7">
            <a:extLst>
              <a:ext uri="{FF2B5EF4-FFF2-40B4-BE49-F238E27FC236}">
                <a16:creationId xmlns:a16="http://schemas.microsoft.com/office/drawing/2014/main" id="{465C8290-AA55-9E88-92E0-7814DB71E84F}"/>
              </a:ext>
            </a:extLst>
          </p:cNvPr>
          <p:cNvSpPr txBox="1"/>
          <p:nvPr>
            <p:custDataLst>
              <p:tags r:id="rId5"/>
            </p:custDataLst>
          </p:nvPr>
        </p:nvSpPr>
        <p:spPr>
          <a:xfrm>
            <a:off x="4305862" y="5076935"/>
            <a:ext cx="940899" cy="369332"/>
          </a:xfrm>
          <a:prstGeom prst="rect">
            <a:avLst/>
          </a:prstGeom>
          <a:solidFill>
            <a:srgbClr val="0038FF"/>
          </a:solidFill>
        </p:spPr>
        <p:txBody>
          <a:bodyPr wrap="none" rtlCol="0">
            <a:spAutoFit/>
          </a:bodyPr>
          <a:lstStyle/>
          <a:p>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L’amour</a:t>
            </a:r>
          </a:p>
        </p:txBody>
      </p:sp>
      <p:sp>
        <p:nvSpPr>
          <p:cNvPr id="9" name="ZoneTexte 8">
            <a:extLst>
              <a:ext uri="{FF2B5EF4-FFF2-40B4-BE49-F238E27FC236}">
                <a16:creationId xmlns:a16="http://schemas.microsoft.com/office/drawing/2014/main" id="{F37A0B78-E21A-FC6A-8EC5-D4FD07998030}"/>
              </a:ext>
            </a:extLst>
          </p:cNvPr>
          <p:cNvSpPr txBox="1"/>
          <p:nvPr>
            <p:custDataLst>
              <p:tags r:id="rId6"/>
            </p:custDataLst>
          </p:nvPr>
        </p:nvSpPr>
        <p:spPr>
          <a:xfrm>
            <a:off x="10252524" y="5737603"/>
            <a:ext cx="1104277" cy="369332"/>
          </a:xfrm>
          <a:prstGeom prst="rect">
            <a:avLst/>
          </a:prstGeom>
          <a:solidFill>
            <a:srgbClr val="9BADFF"/>
          </a:solidFill>
        </p:spPr>
        <p:txBody>
          <a:bodyPr wrap="none" rtlCol="0">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La</a:t>
            </a:r>
            <a:r>
              <a:rPr lang="fr-FR" dirty="0">
                <a:latin typeface="Calibri" panose="020F0502020204030204" pitchFamily="34" charset="0"/>
                <a:ea typeface="Calibri" panose="020F0502020204030204" pitchFamily="34" charset="0"/>
                <a:cs typeface="Calibri" panose="020F0502020204030204" pitchFamily="34" charset="0"/>
              </a:rPr>
              <a:t> </a:t>
            </a:r>
            <a:r>
              <a:rPr lang="fr-FR" b="1" dirty="0">
                <a:latin typeface="Calibri" panose="020F0502020204030204" pitchFamily="34" charset="0"/>
                <a:ea typeface="Calibri" panose="020F0502020204030204" pitchFamily="34" charset="0"/>
                <a:cs typeface="Calibri" panose="020F0502020204030204" pitchFamily="34" charset="0"/>
              </a:rPr>
              <a:t>famille</a:t>
            </a:r>
          </a:p>
        </p:txBody>
      </p:sp>
      <p:sp>
        <p:nvSpPr>
          <p:cNvPr id="10" name="ZoneTexte 9">
            <a:extLst>
              <a:ext uri="{FF2B5EF4-FFF2-40B4-BE49-F238E27FC236}">
                <a16:creationId xmlns:a16="http://schemas.microsoft.com/office/drawing/2014/main" id="{0BED17BE-5372-C063-E61E-F2479C5D1D29}"/>
              </a:ext>
            </a:extLst>
          </p:cNvPr>
          <p:cNvSpPr txBox="1"/>
          <p:nvPr>
            <p:custDataLst>
              <p:tags r:id="rId7"/>
            </p:custDataLst>
          </p:nvPr>
        </p:nvSpPr>
        <p:spPr>
          <a:xfrm>
            <a:off x="10167841" y="3089776"/>
            <a:ext cx="1122808" cy="369332"/>
          </a:xfrm>
          <a:prstGeom prst="rect">
            <a:avLst/>
          </a:prstGeom>
          <a:solidFill>
            <a:schemeClr val="bg1">
              <a:lumMod val="95000"/>
            </a:schemeClr>
          </a:solidFill>
        </p:spPr>
        <p:txBody>
          <a:bodyPr wrap="none" rtlCol="0">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La</a:t>
            </a:r>
            <a:r>
              <a:rPr lang="fr-FR" dirty="0">
                <a:latin typeface="Calibri" panose="020F0502020204030204" pitchFamily="34" charset="0"/>
                <a:ea typeface="Calibri" panose="020F0502020204030204" pitchFamily="34" charset="0"/>
                <a:cs typeface="Calibri" panose="020F0502020204030204" pitchFamily="34" charset="0"/>
              </a:rPr>
              <a:t> </a:t>
            </a:r>
            <a:r>
              <a:rPr lang="fr-FR" b="1" dirty="0">
                <a:latin typeface="Calibri" panose="020F0502020204030204" pitchFamily="34" charset="0"/>
                <a:ea typeface="Calibri" panose="020F0502020204030204" pitchFamily="34" charset="0"/>
                <a:cs typeface="Calibri" panose="020F0502020204030204" pitchFamily="34" charset="0"/>
              </a:rPr>
              <a:t>fidélité</a:t>
            </a:r>
          </a:p>
        </p:txBody>
      </p:sp>
      <p:sp>
        <p:nvSpPr>
          <p:cNvPr id="11" name="ZoneTexte 10">
            <a:extLst>
              <a:ext uri="{FF2B5EF4-FFF2-40B4-BE49-F238E27FC236}">
                <a16:creationId xmlns:a16="http://schemas.microsoft.com/office/drawing/2014/main" id="{F8E1E0B9-470E-3095-9DEC-8F5D3F6806BA}"/>
              </a:ext>
            </a:extLst>
          </p:cNvPr>
          <p:cNvSpPr txBox="1"/>
          <p:nvPr>
            <p:custDataLst>
              <p:tags r:id="rId8"/>
            </p:custDataLst>
          </p:nvPr>
        </p:nvSpPr>
        <p:spPr>
          <a:xfrm>
            <a:off x="2923864" y="1166985"/>
            <a:ext cx="1346844" cy="369332"/>
          </a:xfrm>
          <a:prstGeom prst="rect">
            <a:avLst/>
          </a:prstGeom>
          <a:solidFill>
            <a:srgbClr val="0038FF"/>
          </a:solidFill>
        </p:spPr>
        <p:txBody>
          <a:bodyPr wrap="none" rtlCol="0">
            <a:spAutoFit/>
          </a:bodyPr>
          <a:lstStyle/>
          <a:p>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La</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discipline</a:t>
            </a:r>
          </a:p>
        </p:txBody>
      </p:sp>
      <p:sp>
        <p:nvSpPr>
          <p:cNvPr id="12" name="ZoneTexte 11">
            <a:extLst>
              <a:ext uri="{FF2B5EF4-FFF2-40B4-BE49-F238E27FC236}">
                <a16:creationId xmlns:a16="http://schemas.microsoft.com/office/drawing/2014/main" id="{BF76F132-27CE-FA80-B9F8-EEA99319E7A0}"/>
              </a:ext>
            </a:extLst>
          </p:cNvPr>
          <p:cNvSpPr txBox="1"/>
          <p:nvPr>
            <p:custDataLst>
              <p:tags r:id="rId9"/>
            </p:custDataLst>
          </p:nvPr>
        </p:nvSpPr>
        <p:spPr>
          <a:xfrm>
            <a:off x="3144948" y="533985"/>
            <a:ext cx="1074718" cy="369332"/>
          </a:xfrm>
          <a:prstGeom prst="rect">
            <a:avLst/>
          </a:prstGeom>
          <a:solidFill>
            <a:srgbClr val="002060"/>
          </a:solidFill>
        </p:spPr>
        <p:txBody>
          <a:bodyPr wrap="none" rtlCol="0">
            <a:spAutoFit/>
          </a:bodyPr>
          <a:lstStyle/>
          <a:p>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La</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liberté</a:t>
            </a:r>
          </a:p>
        </p:txBody>
      </p:sp>
      <p:sp>
        <p:nvSpPr>
          <p:cNvPr id="13" name="ZoneTexte 12">
            <a:extLst>
              <a:ext uri="{FF2B5EF4-FFF2-40B4-BE49-F238E27FC236}">
                <a16:creationId xmlns:a16="http://schemas.microsoft.com/office/drawing/2014/main" id="{0C36FB35-9F31-18CA-A29C-D2FA1CF66111}"/>
              </a:ext>
            </a:extLst>
          </p:cNvPr>
          <p:cNvSpPr txBox="1"/>
          <p:nvPr>
            <p:custDataLst>
              <p:tags r:id="rId10"/>
            </p:custDataLst>
          </p:nvPr>
        </p:nvSpPr>
        <p:spPr>
          <a:xfrm>
            <a:off x="10228704" y="4461798"/>
            <a:ext cx="1151918" cy="369332"/>
          </a:xfrm>
          <a:prstGeom prst="rect">
            <a:avLst/>
          </a:prstGeom>
          <a:solidFill>
            <a:srgbClr val="0038FF"/>
          </a:solidFill>
        </p:spPr>
        <p:txBody>
          <a:bodyPr wrap="none" rtlCol="0">
            <a:spAutoFit/>
          </a:bodyPr>
          <a:lstStyle/>
          <a:p>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Le</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respect</a:t>
            </a:r>
          </a:p>
        </p:txBody>
      </p:sp>
      <p:sp>
        <p:nvSpPr>
          <p:cNvPr id="14" name="ZoneTexte 13">
            <a:extLst>
              <a:ext uri="{FF2B5EF4-FFF2-40B4-BE49-F238E27FC236}">
                <a16:creationId xmlns:a16="http://schemas.microsoft.com/office/drawing/2014/main" id="{4CA8E99A-D21A-DBE4-757A-53AF55EBDB90}"/>
              </a:ext>
            </a:extLst>
          </p:cNvPr>
          <p:cNvSpPr txBox="1"/>
          <p:nvPr>
            <p:custDataLst>
              <p:tags r:id="rId11"/>
            </p:custDataLst>
          </p:nvPr>
        </p:nvSpPr>
        <p:spPr>
          <a:xfrm>
            <a:off x="4276550" y="4403269"/>
            <a:ext cx="968407" cy="369332"/>
          </a:xfrm>
          <a:prstGeom prst="rect">
            <a:avLst/>
          </a:prstGeom>
          <a:solidFill>
            <a:srgbClr val="002060"/>
          </a:solidFill>
        </p:spPr>
        <p:txBody>
          <a:bodyPr wrap="none" rtlCol="0">
            <a:spAutoFit/>
          </a:bodyPr>
          <a:lstStyle/>
          <a:p>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La</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santé</a:t>
            </a:r>
          </a:p>
        </p:txBody>
      </p:sp>
      <p:sp>
        <p:nvSpPr>
          <p:cNvPr id="15" name="ZoneTexte 14">
            <a:extLst>
              <a:ext uri="{FF2B5EF4-FFF2-40B4-BE49-F238E27FC236}">
                <a16:creationId xmlns:a16="http://schemas.microsoft.com/office/drawing/2014/main" id="{1E15F5D0-A860-A02C-5C1C-BDF9527EF9FB}"/>
              </a:ext>
            </a:extLst>
          </p:cNvPr>
          <p:cNvSpPr txBox="1"/>
          <p:nvPr>
            <p:custDataLst>
              <p:tags r:id="rId12"/>
            </p:custDataLst>
          </p:nvPr>
        </p:nvSpPr>
        <p:spPr>
          <a:xfrm>
            <a:off x="2926199" y="3751287"/>
            <a:ext cx="1068562" cy="369332"/>
          </a:xfrm>
          <a:prstGeom prst="rect">
            <a:avLst/>
          </a:prstGeom>
          <a:solidFill>
            <a:srgbClr val="0038FF"/>
          </a:solidFill>
        </p:spPr>
        <p:txBody>
          <a:bodyPr wrap="none" rtlCol="0">
            <a:spAutoFit/>
          </a:bodyPr>
          <a:lstStyle/>
          <a:p>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La</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justice</a:t>
            </a:r>
          </a:p>
        </p:txBody>
      </p:sp>
      <p:sp>
        <p:nvSpPr>
          <p:cNvPr id="16" name="ZoneTexte 15">
            <a:extLst>
              <a:ext uri="{FF2B5EF4-FFF2-40B4-BE49-F238E27FC236}">
                <a16:creationId xmlns:a16="http://schemas.microsoft.com/office/drawing/2014/main" id="{5ACE240E-72E7-29D2-B375-8194BD14A62E}"/>
              </a:ext>
            </a:extLst>
          </p:cNvPr>
          <p:cNvSpPr txBox="1"/>
          <p:nvPr>
            <p:custDataLst>
              <p:tags r:id="rId13"/>
            </p:custDataLst>
          </p:nvPr>
        </p:nvSpPr>
        <p:spPr>
          <a:xfrm>
            <a:off x="10230445" y="5060211"/>
            <a:ext cx="1270989" cy="369332"/>
          </a:xfrm>
          <a:prstGeom prst="rect">
            <a:avLst/>
          </a:prstGeom>
          <a:solidFill>
            <a:schemeClr val="bg1">
              <a:lumMod val="95000"/>
            </a:schemeClr>
          </a:solidFill>
        </p:spPr>
        <p:txBody>
          <a:bodyPr wrap="none" rtlCol="0">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La</a:t>
            </a:r>
            <a:r>
              <a:rPr lang="fr-FR" dirty="0">
                <a:latin typeface="Calibri" panose="020F0502020204030204" pitchFamily="34" charset="0"/>
                <a:ea typeface="Calibri" panose="020F0502020204030204" pitchFamily="34" charset="0"/>
                <a:cs typeface="Calibri" panose="020F0502020204030204" pitchFamily="34" charset="0"/>
              </a:rPr>
              <a:t> </a:t>
            </a:r>
            <a:r>
              <a:rPr lang="fr-FR" b="1" dirty="0">
                <a:latin typeface="Calibri" panose="020F0502020204030204" pitchFamily="34" charset="0"/>
                <a:ea typeface="Calibri" panose="020F0502020204030204" pitchFamily="34" charset="0"/>
                <a:cs typeface="Calibri" panose="020F0502020204030204" pitchFamily="34" charset="0"/>
              </a:rPr>
              <a:t>patience</a:t>
            </a:r>
          </a:p>
        </p:txBody>
      </p:sp>
      <p:sp>
        <p:nvSpPr>
          <p:cNvPr id="17" name="ZoneTexte 16">
            <a:extLst>
              <a:ext uri="{FF2B5EF4-FFF2-40B4-BE49-F238E27FC236}">
                <a16:creationId xmlns:a16="http://schemas.microsoft.com/office/drawing/2014/main" id="{704E4942-A04E-D7BB-602E-7D727FB3476A}"/>
              </a:ext>
            </a:extLst>
          </p:cNvPr>
          <p:cNvSpPr txBox="1"/>
          <p:nvPr>
            <p:custDataLst>
              <p:tags r:id="rId14"/>
            </p:custDataLst>
          </p:nvPr>
        </p:nvSpPr>
        <p:spPr>
          <a:xfrm>
            <a:off x="4285142" y="528341"/>
            <a:ext cx="959815" cy="369332"/>
          </a:xfrm>
          <a:prstGeom prst="rect">
            <a:avLst/>
          </a:prstGeom>
          <a:solidFill>
            <a:schemeClr val="bg1">
              <a:lumMod val="95000"/>
            </a:schemeClr>
          </a:solidFill>
        </p:spPr>
        <p:txBody>
          <a:bodyPr wrap="none" rtlCol="0">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L’écoute</a:t>
            </a:r>
          </a:p>
        </p:txBody>
      </p:sp>
      <p:sp>
        <p:nvSpPr>
          <p:cNvPr id="18" name="ZoneTexte 17">
            <a:extLst>
              <a:ext uri="{FF2B5EF4-FFF2-40B4-BE49-F238E27FC236}">
                <a16:creationId xmlns:a16="http://schemas.microsoft.com/office/drawing/2014/main" id="{D5DB0EDD-5669-B27F-CB97-282B4A58BD34}"/>
              </a:ext>
            </a:extLst>
          </p:cNvPr>
          <p:cNvSpPr txBox="1"/>
          <p:nvPr>
            <p:custDataLst>
              <p:tags r:id="rId15"/>
            </p:custDataLst>
          </p:nvPr>
        </p:nvSpPr>
        <p:spPr>
          <a:xfrm>
            <a:off x="10178550" y="1797481"/>
            <a:ext cx="1112099" cy="369332"/>
          </a:xfrm>
          <a:prstGeom prst="rect">
            <a:avLst/>
          </a:prstGeom>
          <a:solidFill>
            <a:srgbClr val="002060"/>
          </a:solidFill>
        </p:spPr>
        <p:txBody>
          <a:bodyPr wrap="none" rtlCol="0">
            <a:spAutoFit/>
          </a:bodyPr>
          <a:lstStyle/>
          <a:p>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L’entraide</a:t>
            </a:r>
          </a:p>
        </p:txBody>
      </p:sp>
      <p:sp>
        <p:nvSpPr>
          <p:cNvPr id="19" name="ZoneTexte 18">
            <a:extLst>
              <a:ext uri="{FF2B5EF4-FFF2-40B4-BE49-F238E27FC236}">
                <a16:creationId xmlns:a16="http://schemas.microsoft.com/office/drawing/2014/main" id="{672389F3-A322-1B35-D2E0-79F7C9F9FCA5}"/>
              </a:ext>
            </a:extLst>
          </p:cNvPr>
          <p:cNvSpPr txBox="1"/>
          <p:nvPr>
            <p:custDataLst>
              <p:tags r:id="rId16"/>
            </p:custDataLst>
          </p:nvPr>
        </p:nvSpPr>
        <p:spPr>
          <a:xfrm>
            <a:off x="10184920" y="1161729"/>
            <a:ext cx="1316514" cy="369332"/>
          </a:xfrm>
          <a:prstGeom prst="rect">
            <a:avLst/>
          </a:prstGeom>
          <a:solidFill>
            <a:srgbClr val="9BADFF"/>
          </a:solidFill>
        </p:spPr>
        <p:txBody>
          <a:bodyPr wrap="none" rtlCol="0">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L’honnêteté</a:t>
            </a:r>
          </a:p>
        </p:txBody>
      </p:sp>
      <p:sp>
        <p:nvSpPr>
          <p:cNvPr id="20" name="ZoneTexte 19">
            <a:extLst>
              <a:ext uri="{FF2B5EF4-FFF2-40B4-BE49-F238E27FC236}">
                <a16:creationId xmlns:a16="http://schemas.microsoft.com/office/drawing/2014/main" id="{3774E8ED-6AB0-0327-42AF-BAFE0C83BD0D}"/>
              </a:ext>
            </a:extLst>
          </p:cNvPr>
          <p:cNvSpPr txBox="1"/>
          <p:nvPr>
            <p:custDataLst>
              <p:tags r:id="rId17"/>
            </p:custDataLst>
          </p:nvPr>
        </p:nvSpPr>
        <p:spPr>
          <a:xfrm>
            <a:off x="4061556" y="5707922"/>
            <a:ext cx="1198790" cy="369332"/>
          </a:xfrm>
          <a:prstGeom prst="rect">
            <a:avLst/>
          </a:prstGeom>
          <a:solidFill>
            <a:schemeClr val="bg1">
              <a:lumMod val="95000"/>
            </a:schemeClr>
          </a:solidFill>
        </p:spPr>
        <p:txBody>
          <a:bodyPr wrap="none" rtlCol="0">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La</a:t>
            </a:r>
            <a:r>
              <a:rPr lang="fr-FR" dirty="0">
                <a:latin typeface="Calibri" panose="020F0502020204030204" pitchFamily="34" charset="0"/>
                <a:ea typeface="Calibri" panose="020F0502020204030204" pitchFamily="34" charset="0"/>
                <a:cs typeface="Calibri" panose="020F0502020204030204" pitchFamily="34" charset="0"/>
              </a:rPr>
              <a:t> </a:t>
            </a:r>
            <a:r>
              <a:rPr lang="fr-FR" b="1" dirty="0">
                <a:latin typeface="Calibri" panose="020F0502020204030204" pitchFamily="34" charset="0"/>
                <a:ea typeface="Calibri" panose="020F0502020204030204" pitchFamily="34" charset="0"/>
                <a:cs typeface="Calibri" panose="020F0502020204030204" pitchFamily="34" charset="0"/>
              </a:rPr>
              <a:t>réussite</a:t>
            </a:r>
          </a:p>
        </p:txBody>
      </p:sp>
      <p:sp>
        <p:nvSpPr>
          <p:cNvPr id="21" name="ZoneTexte 20">
            <a:extLst>
              <a:ext uri="{FF2B5EF4-FFF2-40B4-BE49-F238E27FC236}">
                <a16:creationId xmlns:a16="http://schemas.microsoft.com/office/drawing/2014/main" id="{CF7ACFD4-33D7-3B9C-9D62-0AB2DECF60EC}"/>
              </a:ext>
            </a:extLst>
          </p:cNvPr>
          <p:cNvSpPr txBox="1"/>
          <p:nvPr>
            <p:custDataLst>
              <p:tags r:id="rId18"/>
            </p:custDataLst>
          </p:nvPr>
        </p:nvSpPr>
        <p:spPr>
          <a:xfrm>
            <a:off x="10167841" y="2464685"/>
            <a:ext cx="1205073" cy="369332"/>
          </a:xfrm>
          <a:prstGeom prst="rect">
            <a:avLst/>
          </a:prstGeom>
          <a:solidFill>
            <a:srgbClr val="0038FF"/>
          </a:solidFill>
        </p:spPr>
        <p:txBody>
          <a:bodyPr wrap="none" rtlCol="0">
            <a:spAutoFit/>
          </a:bodyPr>
          <a:lstStyle/>
          <a:p>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Le courage</a:t>
            </a:r>
          </a:p>
        </p:txBody>
      </p:sp>
      <p:sp>
        <p:nvSpPr>
          <p:cNvPr id="22" name="ZoneTexte 21">
            <a:extLst>
              <a:ext uri="{FF2B5EF4-FFF2-40B4-BE49-F238E27FC236}">
                <a16:creationId xmlns:a16="http://schemas.microsoft.com/office/drawing/2014/main" id="{562AA88F-010D-1556-4709-08D4ECE1470D}"/>
              </a:ext>
            </a:extLst>
          </p:cNvPr>
          <p:cNvSpPr txBox="1"/>
          <p:nvPr>
            <p:custDataLst>
              <p:tags r:id="rId19"/>
            </p:custDataLst>
          </p:nvPr>
        </p:nvSpPr>
        <p:spPr>
          <a:xfrm>
            <a:off x="2694964" y="2393561"/>
            <a:ext cx="1139414" cy="369332"/>
          </a:xfrm>
          <a:prstGeom prst="rect">
            <a:avLst/>
          </a:prstGeom>
          <a:solidFill>
            <a:srgbClr val="9BADFF"/>
          </a:solidFill>
        </p:spPr>
        <p:txBody>
          <a:bodyPr wrap="none" rtlCol="0">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L’honneur</a:t>
            </a:r>
          </a:p>
        </p:txBody>
      </p:sp>
      <p:sp>
        <p:nvSpPr>
          <p:cNvPr id="23" name="ZoneTexte 22">
            <a:extLst>
              <a:ext uri="{FF2B5EF4-FFF2-40B4-BE49-F238E27FC236}">
                <a16:creationId xmlns:a16="http://schemas.microsoft.com/office/drawing/2014/main" id="{D8333EB5-04D5-2D7D-F50E-A8FB8A860ED1}"/>
              </a:ext>
            </a:extLst>
          </p:cNvPr>
          <p:cNvSpPr txBox="1"/>
          <p:nvPr>
            <p:custDataLst>
              <p:tags r:id="rId20"/>
            </p:custDataLst>
          </p:nvPr>
        </p:nvSpPr>
        <p:spPr>
          <a:xfrm>
            <a:off x="4167068" y="3106825"/>
            <a:ext cx="1049775" cy="369332"/>
          </a:xfrm>
          <a:prstGeom prst="rect">
            <a:avLst/>
          </a:prstGeom>
          <a:solidFill>
            <a:schemeClr val="bg1">
              <a:lumMod val="95000"/>
            </a:schemeClr>
          </a:solidFill>
        </p:spPr>
        <p:txBody>
          <a:bodyPr wrap="none" rtlCol="0">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Le travail</a:t>
            </a:r>
          </a:p>
        </p:txBody>
      </p:sp>
      <p:sp>
        <p:nvSpPr>
          <p:cNvPr id="25" name="ZoneTexte 24">
            <a:extLst>
              <a:ext uri="{FF2B5EF4-FFF2-40B4-BE49-F238E27FC236}">
                <a16:creationId xmlns:a16="http://schemas.microsoft.com/office/drawing/2014/main" id="{9E1B4F40-70D0-2CDC-B836-5EC86A4D0CC2}"/>
              </a:ext>
            </a:extLst>
          </p:cNvPr>
          <p:cNvSpPr txBox="1"/>
          <p:nvPr>
            <p:custDataLst>
              <p:tags r:id="rId21"/>
            </p:custDataLst>
          </p:nvPr>
        </p:nvSpPr>
        <p:spPr>
          <a:xfrm>
            <a:off x="3028163" y="5071710"/>
            <a:ext cx="1206164" cy="369332"/>
          </a:xfrm>
          <a:prstGeom prst="rect">
            <a:avLst/>
          </a:prstGeom>
          <a:solidFill>
            <a:srgbClr val="002060"/>
          </a:solidFill>
        </p:spPr>
        <p:txBody>
          <a:bodyPr wrap="none" rtlCol="0">
            <a:spAutoFit/>
          </a:bodyPr>
          <a:lstStyle/>
          <a:p>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La sécurité</a:t>
            </a:r>
          </a:p>
        </p:txBody>
      </p:sp>
      <p:sp>
        <p:nvSpPr>
          <p:cNvPr id="26" name="ZoneTexte 25">
            <a:extLst>
              <a:ext uri="{FF2B5EF4-FFF2-40B4-BE49-F238E27FC236}">
                <a16:creationId xmlns:a16="http://schemas.microsoft.com/office/drawing/2014/main" id="{3ABD4CF3-36BF-4C69-5403-7E687CBA3C5D}"/>
              </a:ext>
            </a:extLst>
          </p:cNvPr>
          <p:cNvSpPr txBox="1"/>
          <p:nvPr>
            <p:custDataLst>
              <p:tags r:id="rId22"/>
            </p:custDataLst>
          </p:nvPr>
        </p:nvSpPr>
        <p:spPr>
          <a:xfrm>
            <a:off x="2830332" y="3099305"/>
            <a:ext cx="1261692" cy="369332"/>
          </a:xfrm>
          <a:prstGeom prst="rect">
            <a:avLst/>
          </a:prstGeom>
          <a:solidFill>
            <a:srgbClr val="0038FF"/>
          </a:solidFill>
        </p:spPr>
        <p:txBody>
          <a:bodyPr wrap="none" rtlCol="0">
            <a:spAutoFit/>
          </a:bodyPr>
          <a:lstStyle/>
          <a:p>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L’éducation</a:t>
            </a:r>
          </a:p>
        </p:txBody>
      </p:sp>
      <p:sp>
        <p:nvSpPr>
          <p:cNvPr id="27" name="ZoneTexte 26">
            <a:extLst>
              <a:ext uri="{FF2B5EF4-FFF2-40B4-BE49-F238E27FC236}">
                <a16:creationId xmlns:a16="http://schemas.microsoft.com/office/drawing/2014/main" id="{F154A6E1-1129-093A-D796-C104ABE5C190}"/>
              </a:ext>
            </a:extLst>
          </p:cNvPr>
          <p:cNvSpPr txBox="1"/>
          <p:nvPr>
            <p:custDataLst>
              <p:tags r:id="rId23"/>
            </p:custDataLst>
          </p:nvPr>
        </p:nvSpPr>
        <p:spPr>
          <a:xfrm>
            <a:off x="10228704" y="3809556"/>
            <a:ext cx="1720407" cy="369332"/>
          </a:xfrm>
          <a:prstGeom prst="rect">
            <a:avLst/>
          </a:prstGeom>
          <a:solidFill>
            <a:srgbClr val="9BADFF"/>
          </a:solidFill>
        </p:spPr>
        <p:txBody>
          <a:bodyPr wrap="none" rtlCol="0">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La persévérance</a:t>
            </a:r>
          </a:p>
        </p:txBody>
      </p:sp>
      <p:sp>
        <p:nvSpPr>
          <p:cNvPr id="28" name="ZoneTexte 27">
            <a:extLst>
              <a:ext uri="{FF2B5EF4-FFF2-40B4-BE49-F238E27FC236}">
                <a16:creationId xmlns:a16="http://schemas.microsoft.com/office/drawing/2014/main" id="{AA41BD3F-E73A-558F-601D-BC1122C820EC}"/>
              </a:ext>
            </a:extLst>
          </p:cNvPr>
          <p:cNvSpPr txBox="1"/>
          <p:nvPr>
            <p:custDataLst>
              <p:tags r:id="rId24"/>
            </p:custDataLst>
          </p:nvPr>
        </p:nvSpPr>
        <p:spPr>
          <a:xfrm>
            <a:off x="2805525" y="5678365"/>
            <a:ext cx="1189236" cy="369332"/>
          </a:xfrm>
          <a:prstGeom prst="rect">
            <a:avLst/>
          </a:prstGeom>
          <a:solidFill>
            <a:srgbClr val="0038FF"/>
          </a:solidFill>
        </p:spPr>
        <p:txBody>
          <a:bodyPr wrap="none" rtlCol="0">
            <a:spAutoFit/>
          </a:bodyPr>
          <a:lstStyle/>
          <a:p>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Le pouvoir</a:t>
            </a:r>
          </a:p>
        </p:txBody>
      </p:sp>
      <p:sp>
        <p:nvSpPr>
          <p:cNvPr id="29" name="ZoneTexte 28">
            <a:extLst>
              <a:ext uri="{FF2B5EF4-FFF2-40B4-BE49-F238E27FC236}">
                <a16:creationId xmlns:a16="http://schemas.microsoft.com/office/drawing/2014/main" id="{4E296DE7-0C92-D419-9166-A60F51E67C1C}"/>
              </a:ext>
            </a:extLst>
          </p:cNvPr>
          <p:cNvSpPr txBox="1"/>
          <p:nvPr>
            <p:custDataLst>
              <p:tags r:id="rId25"/>
            </p:custDataLst>
          </p:nvPr>
        </p:nvSpPr>
        <p:spPr>
          <a:xfrm>
            <a:off x="4061556" y="3751287"/>
            <a:ext cx="1183401" cy="369332"/>
          </a:xfrm>
          <a:prstGeom prst="rect">
            <a:avLst/>
          </a:prstGeom>
          <a:solidFill>
            <a:srgbClr val="9BADFF"/>
          </a:solidFill>
        </p:spPr>
        <p:txBody>
          <a:bodyPr wrap="none" rtlCol="0">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Le partage</a:t>
            </a:r>
          </a:p>
        </p:txBody>
      </p:sp>
      <p:sp>
        <p:nvSpPr>
          <p:cNvPr id="30" name="ZoneTexte 29">
            <a:extLst>
              <a:ext uri="{FF2B5EF4-FFF2-40B4-BE49-F238E27FC236}">
                <a16:creationId xmlns:a16="http://schemas.microsoft.com/office/drawing/2014/main" id="{641CF572-80A4-7638-C1D1-D82B02C70866}"/>
              </a:ext>
            </a:extLst>
          </p:cNvPr>
          <p:cNvSpPr txBox="1"/>
          <p:nvPr>
            <p:custDataLst>
              <p:tags r:id="rId26"/>
            </p:custDataLst>
          </p:nvPr>
        </p:nvSpPr>
        <p:spPr>
          <a:xfrm>
            <a:off x="3897409" y="2393561"/>
            <a:ext cx="1347548" cy="369332"/>
          </a:xfrm>
          <a:prstGeom prst="rect">
            <a:avLst/>
          </a:prstGeom>
          <a:solidFill>
            <a:srgbClr val="0038FF"/>
          </a:solidFill>
        </p:spPr>
        <p:txBody>
          <a:bodyPr wrap="none" rtlCol="0">
            <a:spAutoFit/>
          </a:bodyPr>
          <a:lstStyle/>
          <a:p>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La tolérance</a:t>
            </a:r>
          </a:p>
        </p:txBody>
      </p:sp>
      <p:sp>
        <p:nvSpPr>
          <p:cNvPr id="31" name="ZoneTexte 30">
            <a:extLst>
              <a:ext uri="{FF2B5EF4-FFF2-40B4-BE49-F238E27FC236}">
                <a16:creationId xmlns:a16="http://schemas.microsoft.com/office/drawing/2014/main" id="{EB5092EA-FCCC-66DC-DA95-F887E07C2F52}"/>
              </a:ext>
            </a:extLst>
          </p:cNvPr>
          <p:cNvSpPr txBox="1"/>
          <p:nvPr>
            <p:custDataLst>
              <p:tags r:id="rId27"/>
            </p:custDataLst>
          </p:nvPr>
        </p:nvSpPr>
        <p:spPr>
          <a:xfrm>
            <a:off x="10182766" y="528341"/>
            <a:ext cx="1162882" cy="369332"/>
          </a:xfrm>
          <a:prstGeom prst="rect">
            <a:avLst/>
          </a:prstGeom>
          <a:solidFill>
            <a:schemeClr val="bg1">
              <a:lumMod val="95000"/>
            </a:schemeClr>
          </a:solidFill>
        </p:spPr>
        <p:txBody>
          <a:bodyPr wrap="none" rtlCol="0">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La</a:t>
            </a:r>
            <a:r>
              <a:rPr lang="fr-FR" dirty="0">
                <a:latin typeface="Calibri" panose="020F0502020204030204" pitchFamily="34" charset="0"/>
                <a:ea typeface="Calibri" panose="020F0502020204030204" pitchFamily="34" charset="0"/>
                <a:cs typeface="Calibri" panose="020F0502020204030204" pitchFamily="34" charset="0"/>
              </a:rPr>
              <a:t> </a:t>
            </a:r>
            <a:r>
              <a:rPr lang="fr-FR" b="1" dirty="0">
                <a:latin typeface="Calibri" panose="020F0502020204030204" pitchFamily="34" charset="0"/>
                <a:ea typeface="Calibri" panose="020F0502020204030204" pitchFamily="34" charset="0"/>
                <a:cs typeface="Calibri" panose="020F0502020204030204" pitchFamily="34" charset="0"/>
              </a:rPr>
              <a:t>loyauté</a:t>
            </a:r>
          </a:p>
        </p:txBody>
      </p:sp>
      <p:sp>
        <p:nvSpPr>
          <p:cNvPr id="32" name="ZoneTexte 31">
            <a:extLst>
              <a:ext uri="{FF2B5EF4-FFF2-40B4-BE49-F238E27FC236}">
                <a16:creationId xmlns:a16="http://schemas.microsoft.com/office/drawing/2014/main" id="{3C591B07-136D-00E1-E02F-517F1AE02BD8}"/>
              </a:ext>
            </a:extLst>
          </p:cNvPr>
          <p:cNvSpPr txBox="1"/>
          <p:nvPr>
            <p:custDataLst>
              <p:tags r:id="rId28"/>
            </p:custDataLst>
          </p:nvPr>
        </p:nvSpPr>
        <p:spPr>
          <a:xfrm>
            <a:off x="4295979" y="1778151"/>
            <a:ext cx="948978" cy="369332"/>
          </a:xfrm>
          <a:prstGeom prst="rect">
            <a:avLst/>
          </a:prstGeom>
          <a:solidFill>
            <a:srgbClr val="002060"/>
          </a:solidFill>
        </p:spPr>
        <p:txBody>
          <a:bodyPr wrap="none" rtlCol="0">
            <a:spAutoFit/>
          </a:bodyPr>
          <a:lstStyle/>
          <a:p>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L’égalité</a:t>
            </a:r>
          </a:p>
        </p:txBody>
      </p:sp>
      <p:sp>
        <p:nvSpPr>
          <p:cNvPr id="34" name="ZoneTexte 33">
            <a:extLst>
              <a:ext uri="{FF2B5EF4-FFF2-40B4-BE49-F238E27FC236}">
                <a16:creationId xmlns:a16="http://schemas.microsoft.com/office/drawing/2014/main" id="{9B62665D-C3BF-E289-0116-BD56EFEE6044}"/>
              </a:ext>
            </a:extLst>
          </p:cNvPr>
          <p:cNvSpPr txBox="1"/>
          <p:nvPr>
            <p:custDataLst>
              <p:tags r:id="rId29"/>
            </p:custDataLst>
          </p:nvPr>
        </p:nvSpPr>
        <p:spPr>
          <a:xfrm>
            <a:off x="3179480" y="4411478"/>
            <a:ext cx="1029449" cy="369332"/>
          </a:xfrm>
          <a:prstGeom prst="rect">
            <a:avLst/>
          </a:prstGeom>
          <a:solidFill>
            <a:schemeClr val="bg1">
              <a:lumMod val="95000"/>
            </a:schemeClr>
          </a:solidFill>
        </p:spPr>
        <p:txBody>
          <a:bodyPr wrap="none" rtlCol="0">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Le</a:t>
            </a:r>
            <a:r>
              <a:rPr lang="fr-FR" dirty="0">
                <a:latin typeface="Calibri" panose="020F0502020204030204" pitchFamily="34" charset="0"/>
                <a:ea typeface="Calibri" panose="020F0502020204030204" pitchFamily="34" charset="0"/>
                <a:cs typeface="Calibri" panose="020F0502020204030204" pitchFamily="34" charset="0"/>
              </a:rPr>
              <a:t> </a:t>
            </a:r>
            <a:r>
              <a:rPr lang="fr-FR" b="1" dirty="0">
                <a:latin typeface="Calibri" panose="020F0502020204030204" pitchFamily="34" charset="0"/>
                <a:ea typeface="Calibri" panose="020F0502020204030204" pitchFamily="34" charset="0"/>
                <a:cs typeface="Calibri" panose="020F0502020204030204" pitchFamily="34" charset="0"/>
              </a:rPr>
              <a:t>plaisir</a:t>
            </a:r>
          </a:p>
        </p:txBody>
      </p:sp>
      <p:sp>
        <p:nvSpPr>
          <p:cNvPr id="35" name="ZoneTexte 34">
            <a:extLst>
              <a:ext uri="{FF2B5EF4-FFF2-40B4-BE49-F238E27FC236}">
                <a16:creationId xmlns:a16="http://schemas.microsoft.com/office/drawing/2014/main" id="{D23312AB-7CBA-F101-73F5-A4FD9B38B34B}"/>
              </a:ext>
            </a:extLst>
          </p:cNvPr>
          <p:cNvSpPr txBox="1"/>
          <p:nvPr>
            <p:custDataLst>
              <p:tags r:id="rId30"/>
            </p:custDataLst>
          </p:nvPr>
        </p:nvSpPr>
        <p:spPr>
          <a:xfrm>
            <a:off x="2431676" y="1784361"/>
            <a:ext cx="1806713" cy="369332"/>
          </a:xfrm>
          <a:prstGeom prst="rect">
            <a:avLst/>
          </a:prstGeom>
          <a:solidFill>
            <a:schemeClr val="bg1">
              <a:lumMod val="95000"/>
            </a:schemeClr>
          </a:solidFill>
        </p:spPr>
        <p:txBody>
          <a:bodyPr wrap="none" rtlCol="0" anchor="t">
            <a:spAutoFit/>
          </a:bodyPr>
          <a:lstStyle/>
          <a:p>
            <a:r>
              <a:rPr lang="fr-FR" b="1" dirty="0">
                <a:latin typeface="Calibri" panose="020F0502020204030204" pitchFamily="34" charset="0"/>
                <a:ea typeface="Calibri" panose="020F0502020204030204" pitchFamily="34" charset="0"/>
                <a:cs typeface="Calibri" panose="020F0502020204030204" pitchFamily="34" charset="0"/>
              </a:rPr>
              <a:t>L'environnement</a:t>
            </a:r>
          </a:p>
        </p:txBody>
      </p:sp>
      <p:sp>
        <p:nvSpPr>
          <p:cNvPr id="2" name="Slide Number Placeholder 2">
            <a:extLst>
              <a:ext uri="{FF2B5EF4-FFF2-40B4-BE49-F238E27FC236}">
                <a16:creationId xmlns:a16="http://schemas.microsoft.com/office/drawing/2014/main" id="{0D066B38-384B-9432-01E1-33B979AD6D21}"/>
              </a:ext>
            </a:extLst>
          </p:cNvPr>
          <p:cNvSpPr txBox="1">
            <a:spLocks/>
          </p:cNvSpPr>
          <p:nvPr>
            <p:custDataLst>
              <p:tags r:id="rId31"/>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4</a:t>
            </a:fld>
            <a:endParaRPr lang="en-US" sz="1867" b="1" dirty="0">
              <a:latin typeface="Calibri" panose="020F0502020204030204" pitchFamily="34" charset="0"/>
            </a:endParaRPr>
          </a:p>
        </p:txBody>
      </p:sp>
    </p:spTree>
    <p:extLst>
      <p:ext uri="{BB962C8B-B14F-4D97-AF65-F5344CB8AC3E}">
        <p14:creationId xmlns:p14="http://schemas.microsoft.com/office/powerpoint/2010/main" val="2889738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AB181-F875-05C1-EEF7-ECE455B1EDE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AA1EB92-4CDC-E868-1E9D-71968E9CE561}"/>
              </a:ext>
            </a:extLst>
          </p:cNvPr>
          <p:cNvSpPr>
            <a:spLocks noGrp="1" noRot="1" noMove="1" noResize="1" noEditPoints="1" noAdjustHandles="1" noChangeArrowheads="1" noChangeShapeType="1"/>
          </p:cNvSpPr>
          <p:nvPr>
            <p:custDataLst>
              <p:tags r:id="rId1"/>
            </p:custDataLst>
          </p:nvPr>
        </p:nvSpPr>
        <p:spPr>
          <a:xfrm>
            <a:off x="15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5">
              <a:alphaModFix amt="10999"/>
            </a:blip>
            <a:stretch>
              <a:fillRect t="-38185" b="-38185"/>
            </a:stretch>
          </a:blipFill>
        </p:spPr>
        <p:txBody>
          <a:bodyPr/>
          <a:lstStyle/>
          <a:p>
            <a:endParaRPr lang="fr-CA" sz="1200">
              <a:latin typeface="Calibri" panose="020F0502020204030204" pitchFamily="34" charset="0"/>
            </a:endParaRPr>
          </a:p>
        </p:txBody>
      </p:sp>
      <p:sp>
        <p:nvSpPr>
          <p:cNvPr id="9" name="Freeform 9">
            <a:extLst>
              <a:ext uri="{FF2B5EF4-FFF2-40B4-BE49-F238E27FC236}">
                <a16:creationId xmlns:a16="http://schemas.microsoft.com/office/drawing/2014/main" id="{7A8DAF00-3400-360C-2EE2-778E41E23421}"/>
              </a:ext>
            </a:extLst>
          </p:cNvPr>
          <p:cNvSpPr/>
          <p:nvPr>
            <p:custDataLst>
              <p:tags r:id="rId2"/>
            </p:custDataLst>
          </p:nvPr>
        </p:nvSpPr>
        <p:spPr>
          <a:xfrm>
            <a:off x="10118212" y="5949304"/>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fr-CA" sz="1200">
              <a:latin typeface="Calibri" panose="020F0502020204030204" pitchFamily="34" charset="0"/>
            </a:endParaRPr>
          </a:p>
        </p:txBody>
      </p:sp>
      <p:sp>
        <p:nvSpPr>
          <p:cNvPr id="7" name="ZoneTexte 6">
            <a:extLst>
              <a:ext uri="{FF2B5EF4-FFF2-40B4-BE49-F238E27FC236}">
                <a16:creationId xmlns:a16="http://schemas.microsoft.com/office/drawing/2014/main" id="{E827939C-01B3-406C-4E11-97C6C93F648E}"/>
              </a:ext>
            </a:extLst>
          </p:cNvPr>
          <p:cNvSpPr txBox="1"/>
          <p:nvPr>
            <p:custDataLst>
              <p:tags r:id="rId3"/>
            </p:custDataLst>
          </p:nvPr>
        </p:nvSpPr>
        <p:spPr>
          <a:xfrm>
            <a:off x="369977" y="242716"/>
            <a:ext cx="6959600" cy="995209"/>
          </a:xfrm>
          <a:prstGeom prst="rect">
            <a:avLst/>
          </a:prstGeom>
          <a:noFill/>
        </p:spPr>
        <p:txBody>
          <a:bodyPr wrap="square" lIns="91440" tIns="45720" rIns="91440" bIns="45720" rtlCol="0" anchor="t">
            <a:spAutoFit/>
          </a:bodyPr>
          <a:lstStyle/>
          <a:p>
            <a:r>
              <a:rPr lang="fr-CA" sz="5850" b="1">
                <a:solidFill>
                  <a:srgbClr val="0038FF"/>
                </a:solidFill>
                <a:latin typeface="Calibri"/>
                <a:ea typeface="Calibri"/>
                <a:cs typeface="Calibri"/>
              </a:rPr>
              <a:t>Trois souhaits!</a:t>
            </a:r>
            <a:endParaRPr lang="fr-FR"/>
          </a:p>
        </p:txBody>
      </p:sp>
      <p:grpSp>
        <p:nvGrpSpPr>
          <p:cNvPr id="6" name="Group 4">
            <a:extLst>
              <a:ext uri="{FF2B5EF4-FFF2-40B4-BE49-F238E27FC236}">
                <a16:creationId xmlns:a16="http://schemas.microsoft.com/office/drawing/2014/main" id="{7E8925C1-F47A-2751-726A-86631286FEC7}"/>
              </a:ext>
            </a:extLst>
          </p:cNvPr>
          <p:cNvGrpSpPr/>
          <p:nvPr>
            <p:custDataLst>
              <p:tags r:id="rId4"/>
            </p:custDataLst>
          </p:nvPr>
        </p:nvGrpSpPr>
        <p:grpSpPr>
          <a:xfrm>
            <a:off x="-1" y="-237744"/>
            <a:ext cx="6959600" cy="7095744"/>
            <a:chOff x="-147344" y="-76200"/>
            <a:chExt cx="2296452" cy="648791"/>
          </a:xfrm>
        </p:grpSpPr>
        <p:sp>
          <p:nvSpPr>
            <p:cNvPr id="8" name="Freeform 5">
              <a:extLst>
                <a:ext uri="{FF2B5EF4-FFF2-40B4-BE49-F238E27FC236}">
                  <a16:creationId xmlns:a16="http://schemas.microsoft.com/office/drawing/2014/main" id="{E5E6B900-B91F-B285-8DA6-3CC20E6C99B4}"/>
                </a:ext>
              </a:extLst>
            </p:cNvPr>
            <p:cNvSpPr/>
            <p:nvPr/>
          </p:nvSpPr>
          <p:spPr>
            <a:xfrm>
              <a:off x="-147344" y="77128"/>
              <a:ext cx="2149108" cy="495463"/>
            </a:xfrm>
            <a:custGeom>
              <a:avLst/>
              <a:gdLst/>
              <a:ahLst/>
              <a:cxnLst/>
              <a:rect l="l" t="t" r="r" b="b"/>
              <a:pathLst>
                <a:path w="2149108" h="495463">
                  <a:moveTo>
                    <a:pt x="0" y="0"/>
                  </a:moveTo>
                  <a:lnTo>
                    <a:pt x="2149108" y="0"/>
                  </a:lnTo>
                  <a:lnTo>
                    <a:pt x="2149108" y="495463"/>
                  </a:lnTo>
                  <a:lnTo>
                    <a:pt x="0" y="495463"/>
                  </a:lnTo>
                  <a:close/>
                </a:path>
              </a:pathLst>
            </a:custGeom>
            <a:solidFill>
              <a:schemeClr val="bg1"/>
            </a:solidFill>
          </p:spPr>
          <p:txBody>
            <a:bodyPr/>
            <a:lstStyle/>
            <a:p>
              <a:endParaRPr lang="fr-CA" sz="1200">
                <a:latin typeface="Calibri" panose="020F0502020204030204" pitchFamily="34" charset="0"/>
                <a:ea typeface="Calibri" panose="020F0502020204030204" pitchFamily="34" charset="0"/>
                <a:cs typeface="Calibri" panose="020F0502020204030204" pitchFamily="34" charset="0"/>
              </a:endParaRPr>
            </a:p>
          </p:txBody>
        </p:sp>
        <p:sp>
          <p:nvSpPr>
            <p:cNvPr id="11" name="TextBox 6">
              <a:extLst>
                <a:ext uri="{FF2B5EF4-FFF2-40B4-BE49-F238E27FC236}">
                  <a16:creationId xmlns:a16="http://schemas.microsoft.com/office/drawing/2014/main" id="{EC59EA4A-229D-7CC9-B270-E3A7E2657E6C}"/>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a:latin typeface="Calibri" panose="020F0502020204030204" pitchFamily="34" charset="0"/>
                <a:ea typeface="Calibri" panose="020F0502020204030204" pitchFamily="34" charset="0"/>
                <a:cs typeface="Calibri" panose="020F0502020204030204" pitchFamily="34" charset="0"/>
              </a:endParaRPr>
            </a:p>
          </p:txBody>
        </p:sp>
      </p:grpSp>
      <p:sp>
        <p:nvSpPr>
          <p:cNvPr id="16" name="ZoneTexte 15">
            <a:extLst>
              <a:ext uri="{FF2B5EF4-FFF2-40B4-BE49-F238E27FC236}">
                <a16:creationId xmlns:a16="http://schemas.microsoft.com/office/drawing/2014/main" id="{A50F96C0-EE24-39FE-2910-C48A6ED23328}"/>
              </a:ext>
            </a:extLst>
          </p:cNvPr>
          <p:cNvSpPr txBox="1"/>
          <p:nvPr>
            <p:custDataLst>
              <p:tags r:id="rId5"/>
            </p:custDataLst>
          </p:nvPr>
        </p:nvSpPr>
        <p:spPr>
          <a:xfrm>
            <a:off x="597634" y="1620743"/>
            <a:ext cx="4380530" cy="954107"/>
          </a:xfrm>
          <a:prstGeom prst="rect">
            <a:avLst/>
          </a:prstGeom>
          <a:noFill/>
        </p:spPr>
        <p:txBody>
          <a:bodyPr wrap="square" rtlCol="0">
            <a:spAutoFit/>
          </a:bodyPr>
          <a:lstStyle/>
          <a:p>
            <a:r>
              <a:rPr lang="fr-CA" sz="2800" b="1" dirty="0">
                <a:latin typeface="Calibri" panose="020F0502020204030204" pitchFamily="34" charset="0"/>
                <a:ea typeface="Calibri" panose="020F0502020204030204" pitchFamily="34" charset="0"/>
                <a:cs typeface="Calibri" panose="020F0502020204030204" pitchFamily="34" charset="0"/>
              </a:rPr>
              <a:t>Les désirs les plus chers à notre cœur;</a:t>
            </a:r>
          </a:p>
        </p:txBody>
      </p:sp>
      <p:sp>
        <p:nvSpPr>
          <p:cNvPr id="21" name="Slide Number Placeholder 2">
            <a:extLst>
              <a:ext uri="{FF2B5EF4-FFF2-40B4-BE49-F238E27FC236}">
                <a16:creationId xmlns:a16="http://schemas.microsoft.com/office/drawing/2014/main" id="{19EDA273-AB3B-F11D-28DD-D699B1799696}"/>
              </a:ext>
            </a:extLst>
          </p:cNvPr>
          <p:cNvSpPr txBox="1">
            <a:spLocks/>
          </p:cNvSpPr>
          <p:nvPr>
            <p:custDataLst>
              <p:tags r:id="rId6"/>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5</a:t>
            </a:fld>
            <a:endParaRPr lang="en-US" sz="1867" b="1">
              <a:latin typeface="Calibri" panose="020F0502020204030204" pitchFamily="34" charset="0"/>
            </a:endParaRPr>
          </a:p>
        </p:txBody>
      </p:sp>
      <p:sp>
        <p:nvSpPr>
          <p:cNvPr id="12" name="Freeform 3">
            <a:extLst>
              <a:ext uri="{FF2B5EF4-FFF2-40B4-BE49-F238E27FC236}">
                <a16:creationId xmlns:a16="http://schemas.microsoft.com/office/drawing/2014/main" id="{56BD4CC7-4304-A3F2-70A1-A1A08F5C43E3}"/>
              </a:ext>
            </a:extLst>
          </p:cNvPr>
          <p:cNvSpPr/>
          <p:nvPr>
            <p:custDataLst>
              <p:tags r:id="rId7"/>
            </p:custDataLst>
          </p:nvPr>
        </p:nvSpPr>
        <p:spPr>
          <a:xfrm>
            <a:off x="220229" y="1776316"/>
            <a:ext cx="332809" cy="331977"/>
          </a:xfrm>
          <a:custGeom>
            <a:avLst/>
            <a:gdLst/>
            <a:ahLst/>
            <a:cxnLst/>
            <a:rect l="l" t="t" r="r" b="b"/>
            <a:pathLst>
              <a:path w="4388462" h="4377490">
                <a:moveTo>
                  <a:pt x="0" y="0"/>
                </a:moveTo>
                <a:lnTo>
                  <a:pt x="4388461" y="0"/>
                </a:lnTo>
                <a:lnTo>
                  <a:pt x="4388461" y="4377490"/>
                </a:lnTo>
                <a:lnTo>
                  <a:pt x="0" y="437749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fr-CA">
              <a:latin typeface="Calibri" panose="020F0502020204030204" pitchFamily="34" charset="0"/>
            </a:endParaRPr>
          </a:p>
        </p:txBody>
      </p:sp>
      <p:sp>
        <p:nvSpPr>
          <p:cNvPr id="13" name="Freeform 3">
            <a:extLst>
              <a:ext uri="{FF2B5EF4-FFF2-40B4-BE49-F238E27FC236}">
                <a16:creationId xmlns:a16="http://schemas.microsoft.com/office/drawing/2014/main" id="{02E59BF4-B8E9-DC85-680F-C4E0A5B82E4D}"/>
              </a:ext>
            </a:extLst>
          </p:cNvPr>
          <p:cNvSpPr/>
          <p:nvPr>
            <p:custDataLst>
              <p:tags r:id="rId8"/>
            </p:custDataLst>
          </p:nvPr>
        </p:nvSpPr>
        <p:spPr>
          <a:xfrm>
            <a:off x="220228" y="2850614"/>
            <a:ext cx="332809" cy="331977"/>
          </a:xfrm>
          <a:custGeom>
            <a:avLst/>
            <a:gdLst/>
            <a:ahLst/>
            <a:cxnLst/>
            <a:rect l="l" t="t" r="r" b="b"/>
            <a:pathLst>
              <a:path w="4388462" h="4377490">
                <a:moveTo>
                  <a:pt x="0" y="0"/>
                </a:moveTo>
                <a:lnTo>
                  <a:pt x="4388461" y="0"/>
                </a:lnTo>
                <a:lnTo>
                  <a:pt x="4388461" y="4377490"/>
                </a:lnTo>
                <a:lnTo>
                  <a:pt x="0" y="437749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fr-CA">
              <a:latin typeface="Calibri" panose="020F0502020204030204" pitchFamily="34" charset="0"/>
            </a:endParaRPr>
          </a:p>
        </p:txBody>
      </p:sp>
      <p:sp>
        <p:nvSpPr>
          <p:cNvPr id="14" name="ZoneTexte 13">
            <a:extLst>
              <a:ext uri="{FF2B5EF4-FFF2-40B4-BE49-F238E27FC236}">
                <a16:creationId xmlns:a16="http://schemas.microsoft.com/office/drawing/2014/main" id="{162B2980-B9EA-CC11-B35A-87769E253862}"/>
              </a:ext>
            </a:extLst>
          </p:cNvPr>
          <p:cNvSpPr txBox="1"/>
          <p:nvPr>
            <p:custDataLst>
              <p:tags r:id="rId9"/>
            </p:custDataLst>
          </p:nvPr>
        </p:nvSpPr>
        <p:spPr>
          <a:xfrm>
            <a:off x="597633" y="2682726"/>
            <a:ext cx="4963051" cy="954107"/>
          </a:xfrm>
          <a:prstGeom prst="rect">
            <a:avLst/>
          </a:prstGeom>
          <a:noFill/>
        </p:spPr>
        <p:txBody>
          <a:bodyPr wrap="square" rtlCol="0">
            <a:spAutoFit/>
          </a:bodyPr>
          <a:lstStyle/>
          <a:p>
            <a:pPr algn="just"/>
            <a:r>
              <a:rPr lang="fr-CA" sz="2800" b="1" dirty="0">
                <a:latin typeface="Calibri" panose="020F0502020204030204" pitchFamily="34" charset="0"/>
                <a:ea typeface="Calibri" panose="020F0502020204030204" pitchFamily="34" charset="0"/>
                <a:cs typeface="Calibri" panose="020F0502020204030204" pitchFamily="34" charset="0"/>
              </a:rPr>
              <a:t>Ce que nous souhaitons défendre;</a:t>
            </a:r>
          </a:p>
        </p:txBody>
      </p:sp>
      <p:sp>
        <p:nvSpPr>
          <p:cNvPr id="17" name="Freeform 3">
            <a:extLst>
              <a:ext uri="{FF2B5EF4-FFF2-40B4-BE49-F238E27FC236}">
                <a16:creationId xmlns:a16="http://schemas.microsoft.com/office/drawing/2014/main" id="{542C4050-E96A-2549-E38A-74A9EDD58276}"/>
              </a:ext>
            </a:extLst>
          </p:cNvPr>
          <p:cNvSpPr/>
          <p:nvPr>
            <p:custDataLst>
              <p:tags r:id="rId10"/>
            </p:custDataLst>
          </p:nvPr>
        </p:nvSpPr>
        <p:spPr>
          <a:xfrm>
            <a:off x="223865" y="3904607"/>
            <a:ext cx="332809" cy="331977"/>
          </a:xfrm>
          <a:custGeom>
            <a:avLst/>
            <a:gdLst/>
            <a:ahLst/>
            <a:cxnLst/>
            <a:rect l="l" t="t" r="r" b="b"/>
            <a:pathLst>
              <a:path w="4388462" h="4377490">
                <a:moveTo>
                  <a:pt x="0" y="0"/>
                </a:moveTo>
                <a:lnTo>
                  <a:pt x="4388461" y="0"/>
                </a:lnTo>
                <a:lnTo>
                  <a:pt x="4388461" y="4377490"/>
                </a:lnTo>
                <a:lnTo>
                  <a:pt x="0" y="437749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fr-CA">
              <a:latin typeface="Calibri" panose="020F0502020204030204" pitchFamily="34" charset="0"/>
            </a:endParaRPr>
          </a:p>
        </p:txBody>
      </p:sp>
      <p:sp>
        <p:nvSpPr>
          <p:cNvPr id="18" name="ZoneTexte 17">
            <a:extLst>
              <a:ext uri="{FF2B5EF4-FFF2-40B4-BE49-F238E27FC236}">
                <a16:creationId xmlns:a16="http://schemas.microsoft.com/office/drawing/2014/main" id="{3FDB3329-5023-7E3F-D295-87618A7E660D}"/>
              </a:ext>
            </a:extLst>
          </p:cNvPr>
          <p:cNvSpPr txBox="1"/>
          <p:nvPr>
            <p:custDataLst>
              <p:tags r:id="rId11"/>
            </p:custDataLst>
          </p:nvPr>
        </p:nvSpPr>
        <p:spPr>
          <a:xfrm>
            <a:off x="601271" y="3697975"/>
            <a:ext cx="4789515" cy="1384995"/>
          </a:xfrm>
          <a:prstGeom prst="rect">
            <a:avLst/>
          </a:prstGeom>
          <a:noFill/>
        </p:spPr>
        <p:txBody>
          <a:bodyPr wrap="square" rtlCol="0">
            <a:spAutoFit/>
          </a:bodyPr>
          <a:lstStyle/>
          <a:p>
            <a:pPr algn="just"/>
            <a:r>
              <a:rPr lang="fr-CA" sz="2800" b="1" dirty="0">
                <a:latin typeface="Calibri" panose="020F0502020204030204" pitchFamily="34" charset="0"/>
                <a:ea typeface="Calibri" panose="020F0502020204030204" pitchFamily="34" charset="0"/>
                <a:cs typeface="Calibri" panose="020F0502020204030204" pitchFamily="34" charset="0"/>
              </a:rPr>
              <a:t>La façon dont nous voulons échanger avec le monde qui nous entoure;</a:t>
            </a:r>
          </a:p>
        </p:txBody>
      </p:sp>
      <p:sp>
        <p:nvSpPr>
          <p:cNvPr id="20" name="Freeform 3">
            <a:extLst>
              <a:ext uri="{FF2B5EF4-FFF2-40B4-BE49-F238E27FC236}">
                <a16:creationId xmlns:a16="http://schemas.microsoft.com/office/drawing/2014/main" id="{453D3666-9663-B8CE-ED82-B20C1B46E57A}"/>
              </a:ext>
            </a:extLst>
          </p:cNvPr>
          <p:cNvSpPr/>
          <p:nvPr>
            <p:custDataLst>
              <p:tags r:id="rId12"/>
            </p:custDataLst>
          </p:nvPr>
        </p:nvSpPr>
        <p:spPr>
          <a:xfrm>
            <a:off x="203197" y="5101646"/>
            <a:ext cx="332809" cy="331977"/>
          </a:xfrm>
          <a:custGeom>
            <a:avLst/>
            <a:gdLst/>
            <a:ahLst/>
            <a:cxnLst/>
            <a:rect l="l" t="t" r="r" b="b"/>
            <a:pathLst>
              <a:path w="4388462" h="4377490">
                <a:moveTo>
                  <a:pt x="0" y="0"/>
                </a:moveTo>
                <a:lnTo>
                  <a:pt x="4388461" y="0"/>
                </a:lnTo>
                <a:lnTo>
                  <a:pt x="4388461" y="4377490"/>
                </a:lnTo>
                <a:lnTo>
                  <a:pt x="0" y="437749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fr-CA">
              <a:latin typeface="Calibri" panose="020F0502020204030204" pitchFamily="34" charset="0"/>
            </a:endParaRPr>
          </a:p>
        </p:txBody>
      </p:sp>
      <p:sp>
        <p:nvSpPr>
          <p:cNvPr id="22" name="ZoneTexte 21">
            <a:extLst>
              <a:ext uri="{FF2B5EF4-FFF2-40B4-BE49-F238E27FC236}">
                <a16:creationId xmlns:a16="http://schemas.microsoft.com/office/drawing/2014/main" id="{575F3C8C-D69E-2BA1-8A17-FCB2DA24E56D}"/>
              </a:ext>
            </a:extLst>
          </p:cNvPr>
          <p:cNvSpPr txBox="1"/>
          <p:nvPr>
            <p:custDataLst>
              <p:tags r:id="rId13"/>
            </p:custDataLst>
          </p:nvPr>
        </p:nvSpPr>
        <p:spPr>
          <a:xfrm>
            <a:off x="601270" y="5057880"/>
            <a:ext cx="5616650" cy="1384995"/>
          </a:xfrm>
          <a:prstGeom prst="rect">
            <a:avLst/>
          </a:prstGeom>
          <a:noFill/>
        </p:spPr>
        <p:txBody>
          <a:bodyPr wrap="square" rtlCol="0">
            <a:spAutoFit/>
          </a:bodyPr>
          <a:lstStyle/>
          <a:p>
            <a:pPr algn="just"/>
            <a:r>
              <a:rPr lang="fr-CA" sz="2800" b="1" dirty="0">
                <a:latin typeface="Calibri" panose="020F0502020204030204" pitchFamily="34" charset="0"/>
                <a:ea typeface="Calibri" panose="020F0502020204030204" pitchFamily="34" charset="0"/>
                <a:cs typeface="Calibri" panose="020F0502020204030204" pitchFamily="34" charset="0"/>
              </a:rPr>
              <a:t>Nos repères : les principes directeurs qui guident nos choix et nous motivent tout au long de notre vie!</a:t>
            </a:r>
          </a:p>
        </p:txBody>
      </p:sp>
      <p:grpSp>
        <p:nvGrpSpPr>
          <p:cNvPr id="4" name="Group 4">
            <a:extLst>
              <a:ext uri="{FF2B5EF4-FFF2-40B4-BE49-F238E27FC236}">
                <a16:creationId xmlns:a16="http://schemas.microsoft.com/office/drawing/2014/main" id="{C1A99EFB-35DB-2948-171A-322554B20D00}"/>
              </a:ext>
            </a:extLst>
          </p:cNvPr>
          <p:cNvGrpSpPr/>
          <p:nvPr>
            <p:custDataLst>
              <p:tags r:id="rId14"/>
            </p:custDataLst>
          </p:nvPr>
        </p:nvGrpSpPr>
        <p:grpSpPr>
          <a:xfrm>
            <a:off x="5805320" y="1085955"/>
            <a:ext cx="5508960" cy="1810785"/>
            <a:chOff x="0" y="0"/>
            <a:chExt cx="2149108" cy="495463"/>
          </a:xfrm>
        </p:grpSpPr>
        <p:sp>
          <p:nvSpPr>
            <p:cNvPr id="5" name="Freeform 5">
              <a:extLst>
                <a:ext uri="{FF2B5EF4-FFF2-40B4-BE49-F238E27FC236}">
                  <a16:creationId xmlns:a16="http://schemas.microsoft.com/office/drawing/2014/main" id="{2B02DB74-4E59-C294-E0E3-23F5C60B0FED}"/>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a:latin typeface="Calibri" panose="020F0502020204030204" pitchFamily="34" charset="0"/>
              </a:endParaRPr>
            </a:p>
          </p:txBody>
        </p:sp>
        <p:sp>
          <p:nvSpPr>
            <p:cNvPr id="10" name="TextBox 6">
              <a:extLst>
                <a:ext uri="{FF2B5EF4-FFF2-40B4-BE49-F238E27FC236}">
                  <a16:creationId xmlns:a16="http://schemas.microsoft.com/office/drawing/2014/main" id="{AF119B83-A037-5A73-AD87-C438B2E3F4EE}"/>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a:latin typeface="Calibri" panose="020F0502020204030204" pitchFamily="34" charset="0"/>
              </a:endParaRPr>
            </a:p>
          </p:txBody>
        </p:sp>
      </p:grpSp>
      <p:grpSp>
        <p:nvGrpSpPr>
          <p:cNvPr id="29" name="Groupe 28">
            <a:extLst>
              <a:ext uri="{FF2B5EF4-FFF2-40B4-BE49-F238E27FC236}">
                <a16:creationId xmlns:a16="http://schemas.microsoft.com/office/drawing/2014/main" id="{05B5D3A1-D5BB-62F5-0A6C-D98619967928}"/>
              </a:ext>
            </a:extLst>
          </p:cNvPr>
          <p:cNvGrpSpPr/>
          <p:nvPr/>
        </p:nvGrpSpPr>
        <p:grpSpPr>
          <a:xfrm>
            <a:off x="5888889" y="3028545"/>
            <a:ext cx="4648277" cy="3585603"/>
            <a:chOff x="5888889" y="3028545"/>
            <a:chExt cx="4648277" cy="3585603"/>
          </a:xfrm>
        </p:grpSpPr>
        <p:sp>
          <p:nvSpPr>
            <p:cNvPr id="23" name="Ellipse 22">
              <a:extLst>
                <a:ext uri="{FF2B5EF4-FFF2-40B4-BE49-F238E27FC236}">
                  <a16:creationId xmlns:a16="http://schemas.microsoft.com/office/drawing/2014/main" id="{2232B7BB-3E28-A05F-DA59-A0F84C360787}"/>
                </a:ext>
              </a:extLst>
            </p:cNvPr>
            <p:cNvSpPr/>
            <p:nvPr>
              <p:custDataLst>
                <p:tags r:id="rId17"/>
              </p:custDataLst>
            </p:nvPr>
          </p:nvSpPr>
          <p:spPr>
            <a:xfrm>
              <a:off x="5888889" y="3524687"/>
              <a:ext cx="1276670" cy="1276670"/>
            </a:xfrm>
            <a:prstGeom prst="ellipse">
              <a:avLst/>
            </a:prstGeom>
            <a:solidFill>
              <a:srgbClr val="003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24" name="Freeform 4">
              <a:extLst>
                <a:ext uri="{FF2B5EF4-FFF2-40B4-BE49-F238E27FC236}">
                  <a16:creationId xmlns:a16="http://schemas.microsoft.com/office/drawing/2014/main" id="{48920E3D-045A-A29F-3D2A-B8DC072B44BB}"/>
                </a:ext>
              </a:extLst>
            </p:cNvPr>
            <p:cNvSpPr/>
            <p:nvPr>
              <p:custDataLst>
                <p:tags r:id="rId18"/>
              </p:custDataLst>
            </p:nvPr>
          </p:nvSpPr>
          <p:spPr>
            <a:xfrm>
              <a:off x="5966895" y="3607594"/>
              <a:ext cx="1136928" cy="1136928"/>
            </a:xfrm>
            <a:custGeom>
              <a:avLst/>
              <a:gdLst/>
              <a:ahLst/>
              <a:cxnLst/>
              <a:rect l="l" t="t" r="r" b="b"/>
              <a:pathLst>
                <a:path w="2821922" h="2821922">
                  <a:moveTo>
                    <a:pt x="0" y="0"/>
                  </a:moveTo>
                  <a:lnTo>
                    <a:pt x="2821923" y="0"/>
                  </a:lnTo>
                  <a:lnTo>
                    <a:pt x="2821923" y="2821922"/>
                  </a:lnTo>
                  <a:lnTo>
                    <a:pt x="0" y="282192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fr-CA">
                <a:latin typeface="Calibri" panose="020F0502020204030204" pitchFamily="34" charset="0"/>
              </a:endParaRPr>
            </a:p>
          </p:txBody>
        </p:sp>
        <p:sp>
          <p:nvSpPr>
            <p:cNvPr id="25" name="Ellipse 24">
              <a:extLst>
                <a:ext uri="{FF2B5EF4-FFF2-40B4-BE49-F238E27FC236}">
                  <a16:creationId xmlns:a16="http://schemas.microsoft.com/office/drawing/2014/main" id="{0F7B3CC1-18DD-0424-751A-038F19D34333}"/>
                </a:ext>
              </a:extLst>
            </p:cNvPr>
            <p:cNvSpPr/>
            <p:nvPr>
              <p:custDataLst>
                <p:tags r:id="rId19"/>
              </p:custDataLst>
            </p:nvPr>
          </p:nvSpPr>
          <p:spPr>
            <a:xfrm>
              <a:off x="8902821" y="3028545"/>
              <a:ext cx="1634345" cy="1634345"/>
            </a:xfrm>
            <a:prstGeom prst="ellipse">
              <a:avLst/>
            </a:prstGeom>
            <a:solidFill>
              <a:srgbClr val="9BA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26" name="Freeform 5">
              <a:extLst>
                <a:ext uri="{FF2B5EF4-FFF2-40B4-BE49-F238E27FC236}">
                  <a16:creationId xmlns:a16="http://schemas.microsoft.com/office/drawing/2014/main" id="{B056A7C5-52C6-91D4-8761-2DD482FBA8F9}"/>
                </a:ext>
              </a:extLst>
            </p:cNvPr>
            <p:cNvSpPr/>
            <p:nvPr>
              <p:custDataLst>
                <p:tags r:id="rId20"/>
              </p:custDataLst>
            </p:nvPr>
          </p:nvSpPr>
          <p:spPr>
            <a:xfrm>
              <a:off x="9147454" y="3377730"/>
              <a:ext cx="1145077" cy="1045292"/>
            </a:xfrm>
            <a:custGeom>
              <a:avLst/>
              <a:gdLst/>
              <a:ahLst/>
              <a:cxnLst/>
              <a:rect l="l" t="t" r="r" b="b"/>
              <a:pathLst>
                <a:path w="1990923" h="1817429">
                  <a:moveTo>
                    <a:pt x="0" y="0"/>
                  </a:moveTo>
                  <a:lnTo>
                    <a:pt x="1990924" y="0"/>
                  </a:lnTo>
                  <a:lnTo>
                    <a:pt x="1990924" y="1817429"/>
                  </a:lnTo>
                  <a:lnTo>
                    <a:pt x="0" y="181742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fr-CA">
                <a:latin typeface="Calibri" panose="020F0502020204030204" pitchFamily="34" charset="0"/>
              </a:endParaRPr>
            </a:p>
          </p:txBody>
        </p:sp>
        <p:sp>
          <p:nvSpPr>
            <p:cNvPr id="27" name="Ellipse 26">
              <a:extLst>
                <a:ext uri="{FF2B5EF4-FFF2-40B4-BE49-F238E27FC236}">
                  <a16:creationId xmlns:a16="http://schemas.microsoft.com/office/drawing/2014/main" id="{3DFF3E36-6D55-D6BC-27BF-D525D7031FAB}"/>
                </a:ext>
              </a:extLst>
            </p:cNvPr>
            <p:cNvSpPr/>
            <p:nvPr>
              <p:custDataLst>
                <p:tags r:id="rId21"/>
              </p:custDataLst>
            </p:nvPr>
          </p:nvSpPr>
          <p:spPr>
            <a:xfrm>
              <a:off x="7006835" y="4463170"/>
              <a:ext cx="2150978" cy="2150978"/>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28" name="Freeform 6">
              <a:extLst>
                <a:ext uri="{FF2B5EF4-FFF2-40B4-BE49-F238E27FC236}">
                  <a16:creationId xmlns:a16="http://schemas.microsoft.com/office/drawing/2014/main" id="{9BEC0D1C-1C4E-AF85-4195-A5F9CD812C5C}"/>
                </a:ext>
              </a:extLst>
            </p:cNvPr>
            <p:cNvSpPr/>
            <p:nvPr>
              <p:custDataLst>
                <p:tags r:id="rId22"/>
              </p:custDataLst>
            </p:nvPr>
          </p:nvSpPr>
          <p:spPr>
            <a:xfrm>
              <a:off x="7230959" y="4532258"/>
              <a:ext cx="1702730" cy="1910497"/>
            </a:xfrm>
            <a:custGeom>
              <a:avLst/>
              <a:gdLst/>
              <a:ahLst/>
              <a:cxnLst/>
              <a:rect l="l" t="t" r="r" b="b"/>
              <a:pathLst>
                <a:path w="2061495" h="2313038">
                  <a:moveTo>
                    <a:pt x="0" y="0"/>
                  </a:moveTo>
                  <a:lnTo>
                    <a:pt x="2061495" y="0"/>
                  </a:lnTo>
                  <a:lnTo>
                    <a:pt x="2061495" y="2313038"/>
                  </a:lnTo>
                  <a:lnTo>
                    <a:pt x="0" y="2313038"/>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fr-CA">
                <a:latin typeface="Calibri" panose="020F0502020204030204" pitchFamily="34" charset="0"/>
              </a:endParaRPr>
            </a:p>
          </p:txBody>
        </p:sp>
      </p:grpSp>
      <p:sp>
        <p:nvSpPr>
          <p:cNvPr id="15" name="ZoneTexte 14">
            <a:extLst>
              <a:ext uri="{FF2B5EF4-FFF2-40B4-BE49-F238E27FC236}">
                <a16:creationId xmlns:a16="http://schemas.microsoft.com/office/drawing/2014/main" id="{9B387A13-FAB2-E4E4-6708-5A799A9F5023}"/>
              </a:ext>
            </a:extLst>
          </p:cNvPr>
          <p:cNvSpPr txBox="1"/>
          <p:nvPr>
            <p:custDataLst>
              <p:tags r:id="rId15"/>
            </p:custDataLst>
          </p:nvPr>
        </p:nvSpPr>
        <p:spPr>
          <a:xfrm>
            <a:off x="5664200" y="1557283"/>
            <a:ext cx="5791200" cy="769441"/>
          </a:xfrm>
          <a:prstGeom prst="rect">
            <a:avLst/>
          </a:prstGeom>
          <a:noFill/>
        </p:spPr>
        <p:txBody>
          <a:bodyPr wrap="square" rtlCol="0">
            <a:spAutoFit/>
          </a:bodyPr>
          <a:lstStyle/>
          <a:p>
            <a:pPr algn="ctr"/>
            <a:r>
              <a:rPr lang="fr-CA" sz="4400" b="1">
                <a:solidFill>
                  <a:srgbClr val="FFFFFF"/>
                </a:solidFill>
                <a:latin typeface="Calibri" panose="020F0502020204030204" pitchFamily="34" charset="0"/>
                <a:ea typeface="Calibri" panose="020F0502020204030204" pitchFamily="34" charset="0"/>
                <a:cs typeface="Calibri" panose="020F0502020204030204" pitchFamily="34" charset="0"/>
              </a:rPr>
              <a:t>C’est quoi une valeur? </a:t>
            </a:r>
          </a:p>
        </p:txBody>
      </p:sp>
      <p:sp>
        <p:nvSpPr>
          <p:cNvPr id="19" name="Freeform 8">
            <a:extLst>
              <a:ext uri="{FF2B5EF4-FFF2-40B4-BE49-F238E27FC236}">
                <a16:creationId xmlns:a16="http://schemas.microsoft.com/office/drawing/2014/main" id="{4D4FBD0A-C8B2-1D68-1454-3F35F0B6981A}"/>
              </a:ext>
            </a:extLst>
          </p:cNvPr>
          <p:cNvSpPr/>
          <p:nvPr>
            <p:custDataLst>
              <p:tags r:id="rId16"/>
            </p:custDataLst>
          </p:nvPr>
        </p:nvSpPr>
        <p:spPr>
          <a:xfrm>
            <a:off x="10801977" y="2345917"/>
            <a:ext cx="829069" cy="829314"/>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fr-CA" sz="1200" dirty="0">
              <a:latin typeface="Calibri" panose="020F0502020204030204" pitchFamily="34" charset="0"/>
            </a:endParaRPr>
          </a:p>
        </p:txBody>
      </p:sp>
    </p:spTree>
    <p:extLst>
      <p:ext uri="{BB962C8B-B14F-4D97-AF65-F5344CB8AC3E}">
        <p14:creationId xmlns:p14="http://schemas.microsoft.com/office/powerpoint/2010/main" val="341308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animBg="1"/>
      <p:bldP spid="13" grpId="0" animBg="1"/>
      <p:bldP spid="14" grpId="0"/>
      <p:bldP spid="17" grpId="0" animBg="1"/>
      <p:bldP spid="18" grpId="0"/>
      <p:bldP spid="20" grpId="0" animBg="1"/>
      <p:bldP spid="22" grpId="0"/>
      <p:bldP spid="15"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87BB8-07CF-EBB7-35E4-66A82E311A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4C0A59A-F28E-5C46-42E4-B6E4249D0259}"/>
              </a:ext>
            </a:extLst>
          </p:cNvPr>
          <p:cNvSpPr>
            <a:spLocks noGrp="1" noRot="1" noMove="1" noResize="1" noEditPoints="1" noAdjustHandles="1" noChangeArrowheads="1" noChangeShapeType="1"/>
          </p:cNvSpPr>
          <p:nvPr>
            <p:custDataLst>
              <p:tags r:id="rId1"/>
            </p:custDataLst>
          </p:nvPr>
        </p:nvSpPr>
        <p:spPr>
          <a:xfrm>
            <a:off x="15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6">
              <a:alphaModFix amt="10999"/>
            </a:blip>
            <a:stretch>
              <a:fillRect t="-38185" b="-38185"/>
            </a:stretch>
          </a:blipFill>
        </p:spPr>
        <p:txBody>
          <a:bodyPr/>
          <a:lstStyle/>
          <a:p>
            <a:endParaRPr lang="fr-CA" sz="1200" dirty="0">
              <a:latin typeface="Calibri" panose="020F0502020204030204" pitchFamily="34" charset="0"/>
            </a:endParaRPr>
          </a:p>
        </p:txBody>
      </p:sp>
      <p:sp>
        <p:nvSpPr>
          <p:cNvPr id="9" name="Freeform 9">
            <a:extLst>
              <a:ext uri="{FF2B5EF4-FFF2-40B4-BE49-F238E27FC236}">
                <a16:creationId xmlns:a16="http://schemas.microsoft.com/office/drawing/2014/main" id="{D1B8F77E-AEEA-EAD5-7285-1E4E45ECD91E}"/>
              </a:ext>
            </a:extLst>
          </p:cNvPr>
          <p:cNvSpPr/>
          <p:nvPr>
            <p:custDataLst>
              <p:tags r:id="rId2"/>
            </p:custDataLst>
          </p:nvPr>
        </p:nvSpPr>
        <p:spPr>
          <a:xfrm>
            <a:off x="10118212" y="5949304"/>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CA" sz="1200" dirty="0">
              <a:latin typeface="Calibri" panose="020F0502020204030204" pitchFamily="34" charset="0"/>
            </a:endParaRPr>
          </a:p>
        </p:txBody>
      </p:sp>
      <p:grpSp>
        <p:nvGrpSpPr>
          <p:cNvPr id="4" name="Group 4">
            <a:extLst>
              <a:ext uri="{FF2B5EF4-FFF2-40B4-BE49-F238E27FC236}">
                <a16:creationId xmlns:a16="http://schemas.microsoft.com/office/drawing/2014/main" id="{CBDD1712-7D57-3835-1F01-91F0DA028C72}"/>
              </a:ext>
            </a:extLst>
          </p:cNvPr>
          <p:cNvGrpSpPr/>
          <p:nvPr>
            <p:custDataLst>
              <p:tags r:id="rId3"/>
            </p:custDataLst>
          </p:nvPr>
        </p:nvGrpSpPr>
        <p:grpSpPr>
          <a:xfrm>
            <a:off x="920989" y="2081663"/>
            <a:ext cx="4626306" cy="1810785"/>
            <a:chOff x="0" y="0"/>
            <a:chExt cx="2149108" cy="495463"/>
          </a:xfrm>
        </p:grpSpPr>
        <p:sp>
          <p:nvSpPr>
            <p:cNvPr id="5" name="Freeform 5">
              <a:extLst>
                <a:ext uri="{FF2B5EF4-FFF2-40B4-BE49-F238E27FC236}">
                  <a16:creationId xmlns:a16="http://schemas.microsoft.com/office/drawing/2014/main" id="{060F74C6-A710-70CD-7E41-11F69D21EFC7}"/>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dirty="0">
                <a:latin typeface="Calibri" panose="020F0502020204030204" pitchFamily="34" charset="0"/>
              </a:endParaRPr>
            </a:p>
          </p:txBody>
        </p:sp>
        <p:sp>
          <p:nvSpPr>
            <p:cNvPr id="6" name="TextBox 6">
              <a:extLst>
                <a:ext uri="{FF2B5EF4-FFF2-40B4-BE49-F238E27FC236}">
                  <a16:creationId xmlns:a16="http://schemas.microsoft.com/office/drawing/2014/main" id="{88F818BC-B54D-1B97-E05A-212D836DCE4C}"/>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grpSp>
      <p:sp>
        <p:nvSpPr>
          <p:cNvPr id="8" name="Freeform 8">
            <a:extLst>
              <a:ext uri="{FF2B5EF4-FFF2-40B4-BE49-F238E27FC236}">
                <a16:creationId xmlns:a16="http://schemas.microsoft.com/office/drawing/2014/main" id="{705B6F1E-33C9-92C4-DBF7-D71AEBE946BB}"/>
              </a:ext>
            </a:extLst>
          </p:cNvPr>
          <p:cNvSpPr/>
          <p:nvPr>
            <p:custDataLst>
              <p:tags r:id="rId4"/>
            </p:custDataLst>
          </p:nvPr>
        </p:nvSpPr>
        <p:spPr>
          <a:xfrm>
            <a:off x="4891522" y="1729619"/>
            <a:ext cx="829069" cy="829069"/>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CA" sz="1200" dirty="0">
              <a:latin typeface="Calibri" panose="020F0502020204030204" pitchFamily="34" charset="0"/>
            </a:endParaRPr>
          </a:p>
        </p:txBody>
      </p:sp>
      <p:sp>
        <p:nvSpPr>
          <p:cNvPr id="11" name="ZoneTexte 10">
            <a:extLst>
              <a:ext uri="{FF2B5EF4-FFF2-40B4-BE49-F238E27FC236}">
                <a16:creationId xmlns:a16="http://schemas.microsoft.com/office/drawing/2014/main" id="{78380ED3-DED5-F5B6-D7CF-3249149F210A}"/>
              </a:ext>
            </a:extLst>
          </p:cNvPr>
          <p:cNvSpPr txBox="1"/>
          <p:nvPr>
            <p:custDataLst>
              <p:tags r:id="rId5"/>
            </p:custDataLst>
          </p:nvPr>
        </p:nvSpPr>
        <p:spPr>
          <a:xfrm>
            <a:off x="1288834" y="2356356"/>
            <a:ext cx="3890615" cy="1292854"/>
          </a:xfrm>
          <a:prstGeom prst="rect">
            <a:avLst/>
          </a:prstGeom>
          <a:noFill/>
        </p:spPr>
        <p:txBody>
          <a:bodyPr wrap="square" lIns="60960" tIns="30480" rIns="60960" bIns="30480" rtlCol="0" anchor="t">
            <a:spAutoFit/>
          </a:bodyPr>
          <a:lstStyle/>
          <a:p>
            <a:pPr marR="59693" algn="ctr">
              <a:spcBef>
                <a:spcPts val="400"/>
              </a:spcBef>
              <a:spcAft>
                <a:spcPts val="400"/>
              </a:spcAft>
              <a:buSzPts val="1050"/>
            </a:pPr>
            <a:r>
              <a:rPr lang="fr-CA" sz="2667" b="1" dirty="0">
                <a:solidFill>
                  <a:schemeClr val="bg1"/>
                </a:solidFill>
                <a:latin typeface="Calibri"/>
                <a:ea typeface="Trebuchet MS" panose="020B0603020202020204" pitchFamily="34" charset="0"/>
                <a:cs typeface="Trebuchet MS" panose="020B0603020202020204" pitchFamily="34" charset="0"/>
              </a:rPr>
              <a:t>Pourquoi est-il important de reconnaître tes valeurs?</a:t>
            </a:r>
          </a:p>
        </p:txBody>
      </p:sp>
      <p:sp>
        <p:nvSpPr>
          <p:cNvPr id="7" name="ZoneTexte 6">
            <a:extLst>
              <a:ext uri="{FF2B5EF4-FFF2-40B4-BE49-F238E27FC236}">
                <a16:creationId xmlns:a16="http://schemas.microsoft.com/office/drawing/2014/main" id="{76105DE8-0F11-96BC-5104-895E9BDEDE07}"/>
              </a:ext>
            </a:extLst>
          </p:cNvPr>
          <p:cNvSpPr txBox="1"/>
          <p:nvPr>
            <p:custDataLst>
              <p:tags r:id="rId6"/>
            </p:custDataLst>
          </p:nvPr>
        </p:nvSpPr>
        <p:spPr>
          <a:xfrm>
            <a:off x="455208" y="601091"/>
            <a:ext cx="7416800" cy="830997"/>
          </a:xfrm>
          <a:prstGeom prst="rect">
            <a:avLst/>
          </a:prstGeom>
          <a:noFill/>
        </p:spPr>
        <p:txBody>
          <a:bodyPr wrap="square" rtlCol="0">
            <a:spAutoFit/>
          </a:bodyPr>
          <a:lstStyle/>
          <a:p>
            <a:r>
              <a:rPr lang="fr-CA" sz="4800" b="1" dirty="0">
                <a:solidFill>
                  <a:srgbClr val="0038FF"/>
                </a:solidFill>
                <a:latin typeface="Calibri" panose="020F0502020204030204" pitchFamily="34" charset="0"/>
                <a:ea typeface="Calibri" panose="020F0502020204030204" pitchFamily="34" charset="0"/>
                <a:cs typeface="Calibri" panose="020F0502020204030204" pitchFamily="34" charset="0"/>
              </a:rPr>
              <a:t>Trois souhaits!</a:t>
            </a:r>
          </a:p>
        </p:txBody>
      </p:sp>
      <p:grpSp>
        <p:nvGrpSpPr>
          <p:cNvPr id="12" name="Group 4">
            <a:extLst>
              <a:ext uri="{FF2B5EF4-FFF2-40B4-BE49-F238E27FC236}">
                <a16:creationId xmlns:a16="http://schemas.microsoft.com/office/drawing/2014/main" id="{75C09148-435A-A528-8B9B-142653682668}"/>
              </a:ext>
            </a:extLst>
          </p:cNvPr>
          <p:cNvGrpSpPr/>
          <p:nvPr>
            <p:custDataLst>
              <p:tags r:id="rId7"/>
            </p:custDataLst>
          </p:nvPr>
        </p:nvGrpSpPr>
        <p:grpSpPr>
          <a:xfrm>
            <a:off x="920989" y="3967117"/>
            <a:ext cx="4626306" cy="2118686"/>
            <a:chOff x="0" y="0"/>
            <a:chExt cx="2149108" cy="495463"/>
          </a:xfrm>
        </p:grpSpPr>
        <p:sp>
          <p:nvSpPr>
            <p:cNvPr id="13" name="Freeform 5">
              <a:extLst>
                <a:ext uri="{FF2B5EF4-FFF2-40B4-BE49-F238E27FC236}">
                  <a16:creationId xmlns:a16="http://schemas.microsoft.com/office/drawing/2014/main" id="{28DB46E8-C59E-963C-0F2C-8E76BB50DDA3}"/>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dirty="0">
                <a:latin typeface="Calibri" panose="020F0502020204030204" pitchFamily="34" charset="0"/>
              </a:endParaRPr>
            </a:p>
          </p:txBody>
        </p:sp>
        <p:sp>
          <p:nvSpPr>
            <p:cNvPr id="14" name="TextBox 6">
              <a:extLst>
                <a:ext uri="{FF2B5EF4-FFF2-40B4-BE49-F238E27FC236}">
                  <a16:creationId xmlns:a16="http://schemas.microsoft.com/office/drawing/2014/main" id="{1D66E383-7512-AD38-47FA-61C58E8E8B70}"/>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grpSp>
      <p:sp>
        <p:nvSpPr>
          <p:cNvPr id="17" name="Freeform 8">
            <a:extLst>
              <a:ext uri="{FF2B5EF4-FFF2-40B4-BE49-F238E27FC236}">
                <a16:creationId xmlns:a16="http://schemas.microsoft.com/office/drawing/2014/main" id="{61756C02-012D-8017-19BA-0E75F5A81730}"/>
              </a:ext>
            </a:extLst>
          </p:cNvPr>
          <p:cNvSpPr/>
          <p:nvPr>
            <p:custDataLst>
              <p:tags r:id="rId8"/>
            </p:custDataLst>
          </p:nvPr>
        </p:nvSpPr>
        <p:spPr>
          <a:xfrm>
            <a:off x="608054" y="5427595"/>
            <a:ext cx="829069" cy="829314"/>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CA" sz="1200" dirty="0">
              <a:latin typeface="Calibri" panose="020F0502020204030204" pitchFamily="34" charset="0"/>
            </a:endParaRPr>
          </a:p>
        </p:txBody>
      </p:sp>
      <p:sp>
        <p:nvSpPr>
          <p:cNvPr id="18" name="ZoneTexte 17">
            <a:extLst>
              <a:ext uri="{FF2B5EF4-FFF2-40B4-BE49-F238E27FC236}">
                <a16:creationId xmlns:a16="http://schemas.microsoft.com/office/drawing/2014/main" id="{4AB14007-734B-1D14-F84B-3815BEFD85AE}"/>
              </a:ext>
            </a:extLst>
          </p:cNvPr>
          <p:cNvSpPr txBox="1"/>
          <p:nvPr>
            <p:custDataLst>
              <p:tags r:id="rId9"/>
            </p:custDataLst>
          </p:nvPr>
        </p:nvSpPr>
        <p:spPr>
          <a:xfrm>
            <a:off x="1353769" y="4168086"/>
            <a:ext cx="3760744" cy="1734064"/>
          </a:xfrm>
          <a:prstGeom prst="rect">
            <a:avLst/>
          </a:prstGeom>
          <a:noFill/>
        </p:spPr>
        <p:txBody>
          <a:bodyPr wrap="square" rtlCol="0">
            <a:spAutoFit/>
          </a:bodyPr>
          <a:lstStyle/>
          <a:p>
            <a:pPr algn="ctr"/>
            <a:r>
              <a:rPr lang="fr-CA" sz="2667" b="1" dirty="0">
                <a:solidFill>
                  <a:schemeClr val="bg1"/>
                </a:solidFill>
                <a:latin typeface="Calibri" panose="020F0502020204030204" pitchFamily="34" charset="0"/>
                <a:ea typeface="Trebuchet MS" panose="020B0603020202020204" pitchFamily="34" charset="0"/>
                <a:cs typeface="Trebuchet MS" panose="020B0603020202020204" pitchFamily="34" charset="0"/>
              </a:rPr>
              <a:t>Est-ce que tes valeurs personnelles devraient être les mêmes que celles des autres?</a:t>
            </a:r>
          </a:p>
        </p:txBody>
      </p:sp>
      <p:sp>
        <p:nvSpPr>
          <p:cNvPr id="10" name="Slide Number Placeholder 2">
            <a:extLst>
              <a:ext uri="{FF2B5EF4-FFF2-40B4-BE49-F238E27FC236}">
                <a16:creationId xmlns:a16="http://schemas.microsoft.com/office/drawing/2014/main" id="{8E31B654-016B-BEE2-873C-3FB1B3065A43}"/>
              </a:ext>
            </a:extLst>
          </p:cNvPr>
          <p:cNvSpPr txBox="1">
            <a:spLocks/>
          </p:cNvSpPr>
          <p:nvPr>
            <p:custDataLst>
              <p:tags r:id="rId10"/>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6</a:t>
            </a:fld>
            <a:endParaRPr lang="en-US" sz="1867" b="1" dirty="0">
              <a:latin typeface="Calibri" panose="020F0502020204030204" pitchFamily="34" charset="0"/>
            </a:endParaRPr>
          </a:p>
        </p:txBody>
      </p:sp>
      <p:sp>
        <p:nvSpPr>
          <p:cNvPr id="3" name="Freeform 5">
            <a:extLst>
              <a:ext uri="{FF2B5EF4-FFF2-40B4-BE49-F238E27FC236}">
                <a16:creationId xmlns:a16="http://schemas.microsoft.com/office/drawing/2014/main" id="{2A863888-F91E-4166-8835-B70E00E6F552}"/>
              </a:ext>
            </a:extLst>
          </p:cNvPr>
          <p:cNvSpPr/>
          <p:nvPr>
            <p:custDataLst>
              <p:tags r:id="rId11"/>
            </p:custDataLst>
          </p:nvPr>
        </p:nvSpPr>
        <p:spPr>
          <a:xfrm rot="21404279">
            <a:off x="5135801" y="2907919"/>
            <a:ext cx="4938112" cy="1810785"/>
          </a:xfrm>
          <a:custGeom>
            <a:avLst/>
            <a:gdLst>
              <a:gd name="connsiteX0" fmla="*/ 0 w 4938112"/>
              <a:gd name="connsiteY0" fmla="*/ 0 h 1810785"/>
              <a:gd name="connsiteX1" fmla="*/ 647441 w 4938112"/>
              <a:gd name="connsiteY1" fmla="*/ 0 h 1810785"/>
              <a:gd name="connsiteX2" fmla="*/ 1196120 w 4938112"/>
              <a:gd name="connsiteY2" fmla="*/ 0 h 1810785"/>
              <a:gd name="connsiteX3" fmla="*/ 1843562 w 4938112"/>
              <a:gd name="connsiteY3" fmla="*/ 0 h 1810785"/>
              <a:gd name="connsiteX4" fmla="*/ 2342860 w 4938112"/>
              <a:gd name="connsiteY4" fmla="*/ 0 h 1810785"/>
              <a:gd name="connsiteX5" fmla="*/ 2940920 w 4938112"/>
              <a:gd name="connsiteY5" fmla="*/ 0 h 1810785"/>
              <a:gd name="connsiteX6" fmla="*/ 3341456 w 4938112"/>
              <a:gd name="connsiteY6" fmla="*/ 0 h 1810785"/>
              <a:gd name="connsiteX7" fmla="*/ 3791373 w 4938112"/>
              <a:gd name="connsiteY7" fmla="*/ 0 h 1810785"/>
              <a:gd name="connsiteX8" fmla="*/ 4438814 w 4938112"/>
              <a:gd name="connsiteY8" fmla="*/ 0 h 1810785"/>
              <a:gd name="connsiteX9" fmla="*/ 4938112 w 4938112"/>
              <a:gd name="connsiteY9" fmla="*/ 0 h 1810785"/>
              <a:gd name="connsiteX10" fmla="*/ 4938112 w 4938112"/>
              <a:gd name="connsiteY10" fmla="*/ 452696 h 1810785"/>
              <a:gd name="connsiteX11" fmla="*/ 4938112 w 4938112"/>
              <a:gd name="connsiteY11" fmla="*/ 923500 h 1810785"/>
              <a:gd name="connsiteX12" fmla="*/ 4938112 w 4938112"/>
              <a:gd name="connsiteY12" fmla="*/ 1376197 h 1810785"/>
              <a:gd name="connsiteX13" fmla="*/ 4938112 w 4938112"/>
              <a:gd name="connsiteY13" fmla="*/ 1810785 h 1810785"/>
              <a:gd name="connsiteX14" fmla="*/ 4438814 w 4938112"/>
              <a:gd name="connsiteY14" fmla="*/ 1810785 h 1810785"/>
              <a:gd name="connsiteX15" fmla="*/ 3939516 w 4938112"/>
              <a:gd name="connsiteY15" fmla="*/ 1810785 h 1810785"/>
              <a:gd name="connsiteX16" fmla="*/ 3390837 w 4938112"/>
              <a:gd name="connsiteY16" fmla="*/ 1810785 h 1810785"/>
              <a:gd name="connsiteX17" fmla="*/ 2842158 w 4938112"/>
              <a:gd name="connsiteY17" fmla="*/ 1810785 h 1810785"/>
              <a:gd name="connsiteX18" fmla="*/ 2392241 w 4938112"/>
              <a:gd name="connsiteY18" fmla="*/ 1810785 h 1810785"/>
              <a:gd name="connsiteX19" fmla="*/ 1794181 w 4938112"/>
              <a:gd name="connsiteY19" fmla="*/ 1810785 h 1810785"/>
              <a:gd name="connsiteX20" fmla="*/ 1196120 w 4938112"/>
              <a:gd name="connsiteY20" fmla="*/ 1810785 h 1810785"/>
              <a:gd name="connsiteX21" fmla="*/ 598060 w 4938112"/>
              <a:gd name="connsiteY21" fmla="*/ 1810785 h 1810785"/>
              <a:gd name="connsiteX22" fmla="*/ 0 w 4938112"/>
              <a:gd name="connsiteY22" fmla="*/ 1810785 h 1810785"/>
              <a:gd name="connsiteX23" fmla="*/ 0 w 4938112"/>
              <a:gd name="connsiteY23" fmla="*/ 1358089 h 1810785"/>
              <a:gd name="connsiteX24" fmla="*/ 0 w 4938112"/>
              <a:gd name="connsiteY24" fmla="*/ 941608 h 1810785"/>
              <a:gd name="connsiteX25" fmla="*/ 0 w 4938112"/>
              <a:gd name="connsiteY25" fmla="*/ 525128 h 1810785"/>
              <a:gd name="connsiteX26" fmla="*/ 0 w 4938112"/>
              <a:gd name="connsiteY26" fmla="*/ 0 h 181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38112" h="1810785" fill="none" extrusionOk="0">
                <a:moveTo>
                  <a:pt x="0" y="0"/>
                </a:moveTo>
                <a:cubicBezTo>
                  <a:pt x="215118" y="-72440"/>
                  <a:pt x="359843" y="64330"/>
                  <a:pt x="647441" y="0"/>
                </a:cubicBezTo>
                <a:cubicBezTo>
                  <a:pt x="935039" y="-64330"/>
                  <a:pt x="1044296" y="16036"/>
                  <a:pt x="1196120" y="0"/>
                </a:cubicBezTo>
                <a:cubicBezTo>
                  <a:pt x="1347944" y="-16036"/>
                  <a:pt x="1660938" y="38717"/>
                  <a:pt x="1843562" y="0"/>
                </a:cubicBezTo>
                <a:cubicBezTo>
                  <a:pt x="2026186" y="-38717"/>
                  <a:pt x="2233443" y="19"/>
                  <a:pt x="2342860" y="0"/>
                </a:cubicBezTo>
                <a:cubicBezTo>
                  <a:pt x="2452277" y="-19"/>
                  <a:pt x="2731261" y="57089"/>
                  <a:pt x="2940920" y="0"/>
                </a:cubicBezTo>
                <a:cubicBezTo>
                  <a:pt x="3150579" y="-57089"/>
                  <a:pt x="3250752" y="10016"/>
                  <a:pt x="3341456" y="0"/>
                </a:cubicBezTo>
                <a:cubicBezTo>
                  <a:pt x="3432160" y="-10016"/>
                  <a:pt x="3566466" y="491"/>
                  <a:pt x="3791373" y="0"/>
                </a:cubicBezTo>
                <a:cubicBezTo>
                  <a:pt x="4016280" y="-491"/>
                  <a:pt x="4230123" y="47027"/>
                  <a:pt x="4438814" y="0"/>
                </a:cubicBezTo>
                <a:cubicBezTo>
                  <a:pt x="4647505" y="-47027"/>
                  <a:pt x="4732974" y="49448"/>
                  <a:pt x="4938112" y="0"/>
                </a:cubicBezTo>
                <a:cubicBezTo>
                  <a:pt x="4963398" y="162187"/>
                  <a:pt x="4889483" y="351401"/>
                  <a:pt x="4938112" y="452696"/>
                </a:cubicBezTo>
                <a:cubicBezTo>
                  <a:pt x="4986741" y="553991"/>
                  <a:pt x="4903600" y="772719"/>
                  <a:pt x="4938112" y="923500"/>
                </a:cubicBezTo>
                <a:cubicBezTo>
                  <a:pt x="4972624" y="1074281"/>
                  <a:pt x="4889675" y="1194445"/>
                  <a:pt x="4938112" y="1376197"/>
                </a:cubicBezTo>
                <a:cubicBezTo>
                  <a:pt x="4986549" y="1557949"/>
                  <a:pt x="4935099" y="1634822"/>
                  <a:pt x="4938112" y="1810785"/>
                </a:cubicBezTo>
                <a:cubicBezTo>
                  <a:pt x="4762756" y="1818321"/>
                  <a:pt x="4599801" y="1762419"/>
                  <a:pt x="4438814" y="1810785"/>
                </a:cubicBezTo>
                <a:cubicBezTo>
                  <a:pt x="4277827" y="1859151"/>
                  <a:pt x="4103552" y="1781761"/>
                  <a:pt x="3939516" y="1810785"/>
                </a:cubicBezTo>
                <a:cubicBezTo>
                  <a:pt x="3775480" y="1839809"/>
                  <a:pt x="3648531" y="1783329"/>
                  <a:pt x="3390837" y="1810785"/>
                </a:cubicBezTo>
                <a:cubicBezTo>
                  <a:pt x="3133143" y="1838241"/>
                  <a:pt x="3046375" y="1784814"/>
                  <a:pt x="2842158" y="1810785"/>
                </a:cubicBezTo>
                <a:cubicBezTo>
                  <a:pt x="2637941" y="1836756"/>
                  <a:pt x="2511627" y="1793093"/>
                  <a:pt x="2392241" y="1810785"/>
                </a:cubicBezTo>
                <a:cubicBezTo>
                  <a:pt x="2272855" y="1828477"/>
                  <a:pt x="2008237" y="1762740"/>
                  <a:pt x="1794181" y="1810785"/>
                </a:cubicBezTo>
                <a:cubicBezTo>
                  <a:pt x="1580125" y="1858830"/>
                  <a:pt x="1433776" y="1809045"/>
                  <a:pt x="1196120" y="1810785"/>
                </a:cubicBezTo>
                <a:cubicBezTo>
                  <a:pt x="958464" y="1812525"/>
                  <a:pt x="760811" y="1802303"/>
                  <a:pt x="598060" y="1810785"/>
                </a:cubicBezTo>
                <a:cubicBezTo>
                  <a:pt x="435309" y="1819267"/>
                  <a:pt x="145409" y="1786217"/>
                  <a:pt x="0" y="1810785"/>
                </a:cubicBezTo>
                <a:cubicBezTo>
                  <a:pt x="-20738" y="1716766"/>
                  <a:pt x="50640" y="1540264"/>
                  <a:pt x="0" y="1358089"/>
                </a:cubicBezTo>
                <a:cubicBezTo>
                  <a:pt x="-50640" y="1175914"/>
                  <a:pt x="8131" y="1091200"/>
                  <a:pt x="0" y="941608"/>
                </a:cubicBezTo>
                <a:cubicBezTo>
                  <a:pt x="-8131" y="792016"/>
                  <a:pt x="32057" y="708153"/>
                  <a:pt x="0" y="525128"/>
                </a:cubicBezTo>
                <a:cubicBezTo>
                  <a:pt x="-32057" y="342103"/>
                  <a:pt x="53141" y="148525"/>
                  <a:pt x="0" y="0"/>
                </a:cubicBezTo>
                <a:close/>
              </a:path>
              <a:path w="4938112" h="1810785" stroke="0" extrusionOk="0">
                <a:moveTo>
                  <a:pt x="0" y="0"/>
                </a:moveTo>
                <a:cubicBezTo>
                  <a:pt x="159812" y="-26917"/>
                  <a:pt x="353107" y="16198"/>
                  <a:pt x="449917" y="0"/>
                </a:cubicBezTo>
                <a:cubicBezTo>
                  <a:pt x="546727" y="-16198"/>
                  <a:pt x="921835" y="45775"/>
                  <a:pt x="1097358" y="0"/>
                </a:cubicBezTo>
                <a:cubicBezTo>
                  <a:pt x="1272881" y="-45775"/>
                  <a:pt x="1555782" y="13922"/>
                  <a:pt x="1744800" y="0"/>
                </a:cubicBezTo>
                <a:cubicBezTo>
                  <a:pt x="1933818" y="-13922"/>
                  <a:pt x="2093047" y="32488"/>
                  <a:pt x="2194716" y="0"/>
                </a:cubicBezTo>
                <a:cubicBezTo>
                  <a:pt x="2296385" y="-32488"/>
                  <a:pt x="2521180" y="37210"/>
                  <a:pt x="2792777" y="0"/>
                </a:cubicBezTo>
                <a:cubicBezTo>
                  <a:pt x="3064374" y="-37210"/>
                  <a:pt x="3021764" y="26291"/>
                  <a:pt x="3193312" y="0"/>
                </a:cubicBezTo>
                <a:cubicBezTo>
                  <a:pt x="3364861" y="-26291"/>
                  <a:pt x="3585485" y="44709"/>
                  <a:pt x="3840754" y="0"/>
                </a:cubicBezTo>
                <a:cubicBezTo>
                  <a:pt x="4096023" y="-44709"/>
                  <a:pt x="4209744" y="19075"/>
                  <a:pt x="4389433" y="0"/>
                </a:cubicBezTo>
                <a:cubicBezTo>
                  <a:pt x="4569122" y="-19075"/>
                  <a:pt x="4669214" y="38393"/>
                  <a:pt x="4938112" y="0"/>
                </a:cubicBezTo>
                <a:cubicBezTo>
                  <a:pt x="4984754" y="188249"/>
                  <a:pt x="4934358" y="330152"/>
                  <a:pt x="4938112" y="434588"/>
                </a:cubicBezTo>
                <a:cubicBezTo>
                  <a:pt x="4941866" y="539024"/>
                  <a:pt x="4913785" y="752015"/>
                  <a:pt x="4938112" y="851069"/>
                </a:cubicBezTo>
                <a:cubicBezTo>
                  <a:pt x="4962439" y="950123"/>
                  <a:pt x="4907578" y="1063158"/>
                  <a:pt x="4938112" y="1249442"/>
                </a:cubicBezTo>
                <a:cubicBezTo>
                  <a:pt x="4968646" y="1435726"/>
                  <a:pt x="4903312" y="1592461"/>
                  <a:pt x="4938112" y="1810785"/>
                </a:cubicBezTo>
                <a:cubicBezTo>
                  <a:pt x="4757268" y="1827666"/>
                  <a:pt x="4698356" y="1773656"/>
                  <a:pt x="4537576" y="1810785"/>
                </a:cubicBezTo>
                <a:cubicBezTo>
                  <a:pt x="4376796" y="1847914"/>
                  <a:pt x="4039090" y="1735391"/>
                  <a:pt x="3890135" y="1810785"/>
                </a:cubicBezTo>
                <a:cubicBezTo>
                  <a:pt x="3741180" y="1886179"/>
                  <a:pt x="3502225" y="1788310"/>
                  <a:pt x="3292075" y="1810785"/>
                </a:cubicBezTo>
                <a:cubicBezTo>
                  <a:pt x="3081925" y="1833260"/>
                  <a:pt x="2932500" y="1734100"/>
                  <a:pt x="2644633" y="1810785"/>
                </a:cubicBezTo>
                <a:cubicBezTo>
                  <a:pt x="2356766" y="1887470"/>
                  <a:pt x="2213163" y="1808698"/>
                  <a:pt x="2095954" y="1810785"/>
                </a:cubicBezTo>
                <a:cubicBezTo>
                  <a:pt x="1978745" y="1812872"/>
                  <a:pt x="1785175" y="1763471"/>
                  <a:pt x="1695418" y="1810785"/>
                </a:cubicBezTo>
                <a:cubicBezTo>
                  <a:pt x="1605661" y="1858099"/>
                  <a:pt x="1348986" y="1756394"/>
                  <a:pt x="1097358" y="1810785"/>
                </a:cubicBezTo>
                <a:cubicBezTo>
                  <a:pt x="845730" y="1865176"/>
                  <a:pt x="760869" y="1774880"/>
                  <a:pt x="598060" y="1810785"/>
                </a:cubicBezTo>
                <a:cubicBezTo>
                  <a:pt x="435251" y="1846690"/>
                  <a:pt x="213736" y="1773769"/>
                  <a:pt x="0" y="1810785"/>
                </a:cubicBezTo>
                <a:cubicBezTo>
                  <a:pt x="-13038" y="1629929"/>
                  <a:pt x="30545" y="1501209"/>
                  <a:pt x="0" y="1339981"/>
                </a:cubicBezTo>
                <a:cubicBezTo>
                  <a:pt x="-30545" y="1178753"/>
                  <a:pt x="10334" y="1111192"/>
                  <a:pt x="0" y="923500"/>
                </a:cubicBezTo>
                <a:cubicBezTo>
                  <a:pt x="-10334" y="735808"/>
                  <a:pt x="21971" y="646311"/>
                  <a:pt x="0" y="434588"/>
                </a:cubicBezTo>
                <a:cubicBezTo>
                  <a:pt x="-21971" y="222865"/>
                  <a:pt x="11333" y="180000"/>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1964008292">
                  <a:custGeom>
                    <a:avLst/>
                    <a:gdLst/>
                    <a:ahLst/>
                    <a:cxnLst/>
                    <a:rect l="l" t="t" r="r" b="b"/>
                    <a:pathLst>
                      <a:path w="2149108" h="495463">
                        <a:moveTo>
                          <a:pt x="0" y="0"/>
                        </a:moveTo>
                        <a:lnTo>
                          <a:pt x="2149108" y="0"/>
                        </a:lnTo>
                        <a:lnTo>
                          <a:pt x="2149108" y="495463"/>
                        </a:lnTo>
                        <a:lnTo>
                          <a:pt x="0" y="495463"/>
                        </a:lnTo>
                        <a:close/>
                      </a:path>
                    </a:pathLst>
                  </a:custGeom>
                  <ask:type>
                    <ask:lineSketchScribble/>
                  </ask:type>
                </ask:lineSketchStyleProps>
              </a:ext>
            </a:extLst>
          </a:ln>
        </p:spPr>
        <p:txBody>
          <a:bodyPr/>
          <a:lstStyle/>
          <a:p>
            <a:endParaRPr lang="fr-CA" sz="1200" dirty="0">
              <a:latin typeface="Calibri" panose="020F0502020204030204" pitchFamily="34" charset="0"/>
            </a:endParaRPr>
          </a:p>
        </p:txBody>
      </p:sp>
      <p:sp>
        <p:nvSpPr>
          <p:cNvPr id="15" name="Freeform 19">
            <a:extLst>
              <a:ext uri="{FF2B5EF4-FFF2-40B4-BE49-F238E27FC236}">
                <a16:creationId xmlns:a16="http://schemas.microsoft.com/office/drawing/2014/main" id="{AF2E845D-ACAB-D875-4F6D-49E3D26E359D}"/>
              </a:ext>
            </a:extLst>
          </p:cNvPr>
          <p:cNvSpPr/>
          <p:nvPr>
            <p:custDataLst>
              <p:tags r:id="rId12"/>
            </p:custDataLst>
          </p:nvPr>
        </p:nvSpPr>
        <p:spPr>
          <a:xfrm rot="21441141">
            <a:off x="9679995" y="2443921"/>
            <a:ext cx="778917" cy="778917"/>
          </a:xfrm>
          <a:custGeom>
            <a:avLst/>
            <a:gdLst/>
            <a:ahLst/>
            <a:cxnLst/>
            <a:rect l="l" t="t" r="r" b="b"/>
            <a:pathLst>
              <a:path w="1168376" h="1168376">
                <a:moveTo>
                  <a:pt x="0" y="0"/>
                </a:moveTo>
                <a:lnTo>
                  <a:pt x="1168375" y="0"/>
                </a:lnTo>
                <a:lnTo>
                  <a:pt x="1168375" y="1168376"/>
                </a:lnTo>
                <a:lnTo>
                  <a:pt x="0" y="116837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fr-CA" sz="1200" dirty="0">
              <a:latin typeface="Calibri" panose="020F0502020204030204" pitchFamily="34" charset="0"/>
            </a:endParaRPr>
          </a:p>
        </p:txBody>
      </p:sp>
      <p:sp>
        <p:nvSpPr>
          <p:cNvPr id="16" name="ZoneTexte 15">
            <a:extLst>
              <a:ext uri="{FF2B5EF4-FFF2-40B4-BE49-F238E27FC236}">
                <a16:creationId xmlns:a16="http://schemas.microsoft.com/office/drawing/2014/main" id="{D01346EA-2B6B-9178-C3A6-26415407F13D}"/>
              </a:ext>
            </a:extLst>
          </p:cNvPr>
          <p:cNvSpPr txBox="1"/>
          <p:nvPr>
            <p:custDataLst>
              <p:tags r:id="rId13"/>
            </p:custDataLst>
          </p:nvPr>
        </p:nvSpPr>
        <p:spPr>
          <a:xfrm rot="21390848">
            <a:off x="5561724" y="3120814"/>
            <a:ext cx="4086269" cy="1384995"/>
          </a:xfrm>
          <a:prstGeom prst="rect">
            <a:avLst/>
          </a:prstGeom>
          <a:noFill/>
        </p:spPr>
        <p:txBody>
          <a:bodyPr wrap="square" rtlCol="0">
            <a:spAutoFit/>
          </a:bodyPr>
          <a:lstStyle/>
          <a:p>
            <a:pPr algn="ctr"/>
            <a:r>
              <a:rPr lang="fr-CA" sz="2800" b="1" dirty="0">
                <a:solidFill>
                  <a:srgbClr val="0038FF"/>
                </a:solidFill>
                <a:latin typeface="Calibri" panose="020F0502020204030204" pitchFamily="34" charset="0"/>
                <a:ea typeface="Calibri" panose="020F0502020204030204" pitchFamily="34" charset="0"/>
                <a:cs typeface="Calibri" panose="020F0502020204030204" pitchFamily="34" charset="0"/>
              </a:rPr>
              <a:t>Choisis un de tes souhaits et inscris la valeur qui y est associée sur ta fiche.</a:t>
            </a:r>
          </a:p>
        </p:txBody>
      </p:sp>
    </p:spTree>
    <p:extLst>
      <p:ext uri="{BB962C8B-B14F-4D97-AF65-F5344CB8AC3E}">
        <p14:creationId xmlns:p14="http://schemas.microsoft.com/office/powerpoint/2010/main" val="255519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7" grpId="0" animBg="1"/>
      <p:bldP spid="18" grpId="0"/>
      <p:bldP spid="3" grpId="0" animBg="1"/>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5E65E-5448-DB65-C1D2-46BA74C677B9}"/>
            </a:ext>
          </a:extLst>
        </p:cNvPr>
        <p:cNvGrpSpPr/>
        <p:nvPr/>
      </p:nvGrpSpPr>
      <p:grpSpPr>
        <a:xfrm>
          <a:off x="0" y="0"/>
          <a:ext cx="0" cy="0"/>
          <a:chOff x="0" y="0"/>
          <a:chExt cx="0" cy="0"/>
        </a:xfrm>
      </p:grpSpPr>
      <p:sp>
        <p:nvSpPr>
          <p:cNvPr id="7" name="Freeform 2">
            <a:extLst>
              <a:ext uri="{FF2B5EF4-FFF2-40B4-BE49-F238E27FC236}">
                <a16:creationId xmlns:a16="http://schemas.microsoft.com/office/drawing/2014/main" id="{AAEA42CA-C319-5000-8439-017DC54C2BAF}"/>
              </a:ext>
            </a:extLst>
          </p:cNvPr>
          <p:cNvSpPr>
            <a:spLocks noGrp="1" noRot="1" noMove="1" noResize="1" noEditPoints="1" noAdjustHandles="1" noChangeArrowheads="1" noChangeShapeType="1"/>
          </p:cNvSpPr>
          <p:nvPr>
            <p:custDataLst>
              <p:tags r:id="rId1"/>
            </p:custDataLst>
          </p:nvPr>
        </p:nvSpPr>
        <p:spPr>
          <a:xfrm>
            <a:off x="1668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alphaModFix amt="10999"/>
            </a:blip>
            <a:stretch>
              <a:fillRect t="-38185" b="-38185"/>
            </a:stretch>
          </a:blipFill>
        </p:spPr>
        <p:txBody>
          <a:bodyPr/>
          <a:lstStyle/>
          <a:p>
            <a:endParaRPr lang="fr-CA" sz="1200" dirty="0">
              <a:latin typeface="Calibri" panose="020F0502020204030204" pitchFamily="34" charset="0"/>
            </a:endParaRPr>
          </a:p>
        </p:txBody>
      </p:sp>
      <p:sp>
        <p:nvSpPr>
          <p:cNvPr id="9" name="Freeform 9">
            <a:extLst>
              <a:ext uri="{FF2B5EF4-FFF2-40B4-BE49-F238E27FC236}">
                <a16:creationId xmlns:a16="http://schemas.microsoft.com/office/drawing/2014/main" id="{B01DA82F-F50E-131B-7EAE-B7E1888366AA}"/>
              </a:ext>
            </a:extLst>
          </p:cNvPr>
          <p:cNvSpPr/>
          <p:nvPr>
            <p:custDataLst>
              <p:tags r:id="rId2"/>
            </p:custDataLst>
          </p:nvPr>
        </p:nvSpPr>
        <p:spPr>
          <a:xfrm>
            <a:off x="10118212" y="5949304"/>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CA" sz="1200" dirty="0">
              <a:latin typeface="Calibri" panose="020F0502020204030204" pitchFamily="34" charset="0"/>
            </a:endParaRPr>
          </a:p>
        </p:txBody>
      </p:sp>
      <p:sp>
        <p:nvSpPr>
          <p:cNvPr id="10" name="ZoneTexte 9">
            <a:extLst>
              <a:ext uri="{FF2B5EF4-FFF2-40B4-BE49-F238E27FC236}">
                <a16:creationId xmlns:a16="http://schemas.microsoft.com/office/drawing/2014/main" id="{0E58510B-35DA-0B22-48A8-6C1193ED68F7}"/>
              </a:ext>
            </a:extLst>
          </p:cNvPr>
          <p:cNvSpPr txBox="1"/>
          <p:nvPr>
            <p:custDataLst>
              <p:tags r:id="rId3"/>
            </p:custDataLst>
          </p:nvPr>
        </p:nvSpPr>
        <p:spPr>
          <a:xfrm>
            <a:off x="398732" y="533096"/>
            <a:ext cx="9542866" cy="992579"/>
          </a:xfrm>
          <a:prstGeom prst="rect">
            <a:avLst/>
          </a:prstGeom>
          <a:noFill/>
        </p:spPr>
        <p:txBody>
          <a:bodyPr wrap="square" lIns="91440" tIns="45720" rIns="91440" bIns="45720" rtlCol="0" anchor="t">
            <a:spAutoFit/>
          </a:bodyPr>
          <a:lstStyle/>
          <a:p>
            <a:r>
              <a:rPr lang="fr-CA" sz="5850" b="1">
                <a:solidFill>
                  <a:srgbClr val="0038FF"/>
                </a:solidFill>
                <a:latin typeface="Calibri"/>
                <a:ea typeface="Calibri"/>
                <a:cs typeface="Calibri"/>
              </a:rPr>
              <a:t>Capsule éducative – Partie 1</a:t>
            </a:r>
          </a:p>
        </p:txBody>
      </p:sp>
      <p:sp>
        <p:nvSpPr>
          <p:cNvPr id="13" name="Freeform 13">
            <a:extLst>
              <a:ext uri="{FF2B5EF4-FFF2-40B4-BE49-F238E27FC236}">
                <a16:creationId xmlns:a16="http://schemas.microsoft.com/office/drawing/2014/main" id="{631932E1-CC4F-E665-7D9A-EAC13C22BC7E}"/>
              </a:ext>
            </a:extLst>
          </p:cNvPr>
          <p:cNvSpPr/>
          <p:nvPr>
            <p:custDataLst>
              <p:tags r:id="rId4"/>
            </p:custDataLst>
          </p:nvPr>
        </p:nvSpPr>
        <p:spPr>
          <a:xfrm>
            <a:off x="-16681" y="4354096"/>
            <a:ext cx="3048292" cy="2503905"/>
          </a:xfrm>
          <a:custGeom>
            <a:avLst/>
            <a:gdLst/>
            <a:ahLst/>
            <a:cxnLst/>
            <a:rect l="l" t="t" r="r" b="b"/>
            <a:pathLst>
              <a:path w="3214523" h="3076567">
                <a:moveTo>
                  <a:pt x="0" y="0"/>
                </a:moveTo>
                <a:lnTo>
                  <a:pt x="3214524" y="0"/>
                </a:lnTo>
                <a:lnTo>
                  <a:pt x="3214524" y="3076567"/>
                </a:lnTo>
                <a:lnTo>
                  <a:pt x="0" y="3076567"/>
                </a:lnTo>
                <a:lnTo>
                  <a:pt x="0" y="0"/>
                </a:lnTo>
                <a:close/>
              </a:path>
            </a:pathLst>
          </a:custGeom>
          <a:blipFill>
            <a:blip r:embed="rId17">
              <a:extLst>
                <a:ext uri="{96DAC541-7B7A-43D3-8B79-37D633B846F1}">
                  <asvg:svgBlip xmlns:asvg="http://schemas.microsoft.com/office/drawing/2016/SVG/main" r:embed="rId18"/>
                </a:ext>
              </a:extLst>
            </a:blip>
            <a:stretch>
              <a:fillRect l="-28320" r="-1" b="-38308"/>
            </a:stretch>
          </a:blipFill>
        </p:spPr>
        <p:txBody>
          <a:bodyPr/>
          <a:lstStyle/>
          <a:p>
            <a:endParaRPr lang="fr-CA" sz="1200" dirty="0">
              <a:latin typeface="Calibri" panose="020F0502020204030204" pitchFamily="34" charset="0"/>
            </a:endParaRPr>
          </a:p>
        </p:txBody>
      </p:sp>
      <p:sp>
        <p:nvSpPr>
          <p:cNvPr id="3" name="Slide Number Placeholder 2">
            <a:extLst>
              <a:ext uri="{FF2B5EF4-FFF2-40B4-BE49-F238E27FC236}">
                <a16:creationId xmlns:a16="http://schemas.microsoft.com/office/drawing/2014/main" id="{FE0452D2-D7A7-1D0A-EAC0-1F8D16FDA965}"/>
              </a:ext>
            </a:extLst>
          </p:cNvPr>
          <p:cNvSpPr txBox="1">
            <a:spLocks/>
          </p:cNvSpPr>
          <p:nvPr>
            <p:custDataLst>
              <p:tags r:id="rId5"/>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7</a:t>
            </a:fld>
            <a:endParaRPr lang="en-US" sz="1867" b="1" dirty="0">
              <a:latin typeface="Calibri" panose="020F0502020204030204" pitchFamily="34" charset="0"/>
            </a:endParaRPr>
          </a:p>
        </p:txBody>
      </p:sp>
      <p:sp>
        <p:nvSpPr>
          <p:cNvPr id="6" name="Rectangle 5">
            <a:extLst>
              <a:ext uri="{FF2B5EF4-FFF2-40B4-BE49-F238E27FC236}">
                <a16:creationId xmlns:a16="http://schemas.microsoft.com/office/drawing/2014/main" id="{926E189D-EFA7-61F6-5FF6-8273068A6495}"/>
              </a:ext>
            </a:extLst>
          </p:cNvPr>
          <p:cNvSpPr/>
          <p:nvPr>
            <p:custDataLst>
              <p:tags r:id="rId6"/>
            </p:custDataLst>
          </p:nvPr>
        </p:nvSpPr>
        <p:spPr>
          <a:xfrm>
            <a:off x="7245772" y="3291807"/>
            <a:ext cx="3604533" cy="1270000"/>
          </a:xfrm>
          <a:prstGeom prst="rect">
            <a:avLst/>
          </a:prstGeom>
          <a:solidFill>
            <a:srgbClr val="0038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200" dirty="0">
              <a:latin typeface="Calibri" panose="020F0502020204030204" pitchFamily="34" charset="0"/>
            </a:endParaRPr>
          </a:p>
        </p:txBody>
      </p:sp>
      <p:sp>
        <p:nvSpPr>
          <p:cNvPr id="4" name="ZoneTexte 3">
            <a:extLst>
              <a:ext uri="{FF2B5EF4-FFF2-40B4-BE49-F238E27FC236}">
                <a16:creationId xmlns:a16="http://schemas.microsoft.com/office/drawing/2014/main" id="{91B08388-F221-A668-395C-56EEA7ABDCEC}"/>
              </a:ext>
            </a:extLst>
          </p:cNvPr>
          <p:cNvSpPr txBox="1"/>
          <p:nvPr>
            <p:custDataLst>
              <p:tags r:id="rId7"/>
            </p:custDataLst>
          </p:nvPr>
        </p:nvSpPr>
        <p:spPr>
          <a:xfrm>
            <a:off x="7143038" y="3724519"/>
            <a:ext cx="3810000" cy="379656"/>
          </a:xfrm>
          <a:prstGeom prst="rect">
            <a:avLst/>
          </a:prstGeom>
        </p:spPr>
        <p:txBody>
          <a:bodyPr wrap="square" rtlCol="0">
            <a:spAutoFit/>
          </a:bodyPr>
          <a:lstStyle/>
          <a:p>
            <a:pPr algn="ctr"/>
            <a:r>
              <a:rPr lang="fr-CA" sz="1867" b="1" dirty="0">
                <a:solidFill>
                  <a:schemeClr val="bg1"/>
                </a:solidFill>
                <a:latin typeface="Calibri" panose="020F0502020204030204" pitchFamily="34" charset="0"/>
                <a:ea typeface="Calibri" panose="020F050202020403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Capsule audio</a:t>
            </a:r>
            <a:endParaRPr lang="fr-CA" sz="1867"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Graphique 7" descr="Volume avec un remplissage uni">
            <a:extLst>
              <a:ext uri="{FF2B5EF4-FFF2-40B4-BE49-F238E27FC236}">
                <a16:creationId xmlns:a16="http://schemas.microsoft.com/office/drawing/2014/main" id="{73060571-9FA9-F3F9-BFDB-C87FC77563CE}"/>
              </a:ext>
            </a:extLst>
          </p:cNvPr>
          <p:cNvPicPr>
            <a:picLocks noChangeAspect="1"/>
          </p:cNvPicPr>
          <p:nvPr>
            <p:custDataLst>
              <p:tags r:id="rId8"/>
            </p:custDataLst>
          </p:nvPr>
        </p:nvPicPr>
        <p:blipFill>
          <a:blip r:embed="rId20">
            <a:extLst>
              <a:ext uri="{96DAC541-7B7A-43D3-8B79-37D633B846F1}">
                <asvg:svgBlip xmlns:asvg="http://schemas.microsoft.com/office/drawing/2016/SVG/main" r:embed="rId21"/>
              </a:ext>
            </a:extLst>
          </a:blip>
          <a:stretch>
            <a:fillRect/>
          </a:stretch>
        </p:blipFill>
        <p:spPr>
          <a:xfrm rot="20977103">
            <a:off x="10545505" y="2987007"/>
            <a:ext cx="609600" cy="609600"/>
          </a:xfrm>
          <a:prstGeom prst="rect">
            <a:avLst/>
          </a:prstGeom>
        </p:spPr>
      </p:pic>
      <p:pic>
        <p:nvPicPr>
          <p:cNvPr id="2" name="Média en ligne 1" title="Atelier 4: Ne remet pas ta valeur entre les mains des autres! - Partie 1">
            <a:hlinkClick r:id="" action="ppaction://media"/>
            <a:extLst>
              <a:ext uri="{FF2B5EF4-FFF2-40B4-BE49-F238E27FC236}">
                <a16:creationId xmlns:a16="http://schemas.microsoft.com/office/drawing/2014/main" id="{434E0E70-2222-3072-A2CA-3172959DD843}"/>
              </a:ext>
            </a:extLst>
          </p:cNvPr>
          <p:cNvPicPr>
            <a:picLocks noRot="1" noChangeAspect="1"/>
          </p:cNvPicPr>
          <p:nvPr>
            <a:videoFile r:link="rId9"/>
            <p:custDataLst>
              <p:tags r:id="rId10"/>
            </p:custDataLst>
          </p:nvPr>
        </p:nvPicPr>
        <p:blipFill>
          <a:blip r:embed="rId22"/>
          <a:stretch>
            <a:fillRect/>
          </a:stretch>
        </p:blipFill>
        <p:spPr>
          <a:xfrm>
            <a:off x="416481" y="2115682"/>
            <a:ext cx="6429492" cy="3622249"/>
          </a:xfrm>
          <a:prstGeom prst="rect">
            <a:avLst/>
          </a:prstGeom>
        </p:spPr>
      </p:pic>
      <p:sp>
        <p:nvSpPr>
          <p:cNvPr id="14" name="Freeform 9">
            <a:extLst>
              <a:ext uri="{FF2B5EF4-FFF2-40B4-BE49-F238E27FC236}">
                <a16:creationId xmlns:a16="http://schemas.microsoft.com/office/drawing/2014/main" id="{C4E939F2-5FA5-9329-FFB3-00493234A7C3}"/>
              </a:ext>
            </a:extLst>
          </p:cNvPr>
          <p:cNvSpPr/>
          <p:nvPr>
            <p:custDataLst>
              <p:tags r:id="rId11"/>
            </p:custDataLst>
          </p:nvPr>
        </p:nvSpPr>
        <p:spPr>
          <a:xfrm>
            <a:off x="6545601" y="1845082"/>
            <a:ext cx="600743" cy="706757"/>
          </a:xfrm>
          <a:custGeom>
            <a:avLst/>
            <a:gdLst/>
            <a:ahLst/>
            <a:cxnLst/>
            <a:rect l="l" t="t" r="r" b="b"/>
            <a:pathLst>
              <a:path w="901115" h="1060135">
                <a:moveTo>
                  <a:pt x="0" y="0"/>
                </a:moveTo>
                <a:lnTo>
                  <a:pt x="901115" y="0"/>
                </a:lnTo>
                <a:lnTo>
                  <a:pt x="901115" y="1060136"/>
                </a:lnTo>
                <a:lnTo>
                  <a:pt x="0" y="106013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fr-CA" sz="1200" dirty="0">
              <a:latin typeface="Calibri" panose="020F0502020204030204" pitchFamily="34" charset="0"/>
            </a:endParaRPr>
          </a:p>
        </p:txBody>
      </p:sp>
      <p:sp>
        <p:nvSpPr>
          <p:cNvPr id="5" name="ZoneTexte 4">
            <a:extLst>
              <a:ext uri="{FF2B5EF4-FFF2-40B4-BE49-F238E27FC236}">
                <a16:creationId xmlns:a16="http://schemas.microsoft.com/office/drawing/2014/main" id="{46536304-746A-8EF0-12E1-54BAD8597AFD}"/>
              </a:ext>
            </a:extLst>
          </p:cNvPr>
          <p:cNvSpPr txBox="1"/>
          <p:nvPr/>
        </p:nvSpPr>
        <p:spPr>
          <a:xfrm>
            <a:off x="1729861" y="5879771"/>
            <a:ext cx="4584700" cy="400110"/>
          </a:xfrm>
          <a:prstGeom prst="rect">
            <a:avLst/>
          </a:prstGeom>
          <a:noFill/>
        </p:spPr>
        <p:txBody>
          <a:bodyPr wrap="square" rtlCol="0">
            <a:spAutoFit/>
          </a:bodyPr>
          <a:lstStyle/>
          <a:p>
            <a:r>
              <a:rPr lang="fr-CA" sz="2000" dirty="0">
                <a:hlinkClick r:id="rId25"/>
              </a:rPr>
              <a:t>https://vimeo.com/1097835254</a:t>
            </a:r>
            <a:r>
              <a:rPr lang="fr-CA" sz="2000" dirty="0"/>
              <a:t> </a:t>
            </a:r>
          </a:p>
        </p:txBody>
      </p:sp>
    </p:spTree>
    <p:extLst>
      <p:ext uri="{BB962C8B-B14F-4D97-AF65-F5344CB8AC3E}">
        <p14:creationId xmlns:p14="http://schemas.microsoft.com/office/powerpoint/2010/main" val="371714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C123E-A4FA-B61D-FB0D-52B37FD6071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6D4BEC4-BE32-AC32-EF08-6190329B4750}"/>
              </a:ext>
            </a:extLst>
          </p:cNvPr>
          <p:cNvSpPr>
            <a:spLocks noGrp="1" noRot="1" noMove="1" noResize="1" noEditPoints="1" noAdjustHandles="1" noChangeArrowheads="1" noChangeShapeType="1"/>
          </p:cNvSpPr>
          <p:nvPr>
            <p:custDataLst>
              <p:tags r:id="rId1"/>
            </p:custDataLst>
          </p:nvPr>
        </p:nvSpPr>
        <p:spPr>
          <a:xfrm>
            <a:off x="15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alphaModFix amt="10999"/>
            </a:blip>
            <a:stretch>
              <a:fillRect t="-38185" b="-38185"/>
            </a:stretch>
          </a:blipFill>
        </p:spPr>
        <p:txBody>
          <a:bodyPr/>
          <a:lstStyle/>
          <a:p>
            <a:endParaRPr lang="fr-CA" sz="1200" dirty="0">
              <a:latin typeface="Calibri" panose="020F0502020204030204" pitchFamily="34" charset="0"/>
            </a:endParaRPr>
          </a:p>
        </p:txBody>
      </p:sp>
      <p:sp>
        <p:nvSpPr>
          <p:cNvPr id="3" name="Freeform 3">
            <a:extLst>
              <a:ext uri="{FF2B5EF4-FFF2-40B4-BE49-F238E27FC236}">
                <a16:creationId xmlns:a16="http://schemas.microsoft.com/office/drawing/2014/main" id="{632F7BE0-6814-20AC-2B89-5C60D62E524A}"/>
              </a:ext>
            </a:extLst>
          </p:cNvPr>
          <p:cNvSpPr/>
          <p:nvPr>
            <p:custDataLst>
              <p:tags r:id="rId2"/>
            </p:custDataLst>
          </p:nvPr>
        </p:nvSpPr>
        <p:spPr>
          <a:xfrm>
            <a:off x="0" y="4558819"/>
            <a:ext cx="2315777" cy="2299181"/>
          </a:xfrm>
          <a:custGeom>
            <a:avLst/>
            <a:gdLst/>
            <a:ahLst/>
            <a:cxnLst/>
            <a:rect l="l" t="t" r="r" b="b"/>
            <a:pathLst>
              <a:path w="3926135" h="3916320">
                <a:moveTo>
                  <a:pt x="0" y="0"/>
                </a:moveTo>
                <a:lnTo>
                  <a:pt x="3926135" y="0"/>
                </a:lnTo>
                <a:lnTo>
                  <a:pt x="3926135" y="3916320"/>
                </a:lnTo>
                <a:lnTo>
                  <a:pt x="0" y="3916320"/>
                </a:lnTo>
                <a:lnTo>
                  <a:pt x="0" y="0"/>
                </a:lnTo>
                <a:close/>
              </a:path>
            </a:pathLst>
          </a:custGeom>
          <a:blipFill>
            <a:blip r:embed="rId12">
              <a:extLst>
                <a:ext uri="{96DAC541-7B7A-43D3-8B79-37D633B846F1}">
                  <asvg:svgBlip xmlns:asvg="http://schemas.microsoft.com/office/drawing/2016/SVG/main" r:embed="rId13"/>
                </a:ext>
              </a:extLst>
            </a:blip>
            <a:stretch>
              <a:fillRect l="-13026" b="-13557"/>
            </a:stretch>
          </a:blipFill>
        </p:spPr>
        <p:txBody>
          <a:bodyPr/>
          <a:lstStyle/>
          <a:p>
            <a:endParaRPr lang="fr-CA" sz="1200" dirty="0">
              <a:latin typeface="Calibri" panose="020F0502020204030204" pitchFamily="34" charset="0"/>
            </a:endParaRPr>
          </a:p>
        </p:txBody>
      </p:sp>
      <p:grpSp>
        <p:nvGrpSpPr>
          <p:cNvPr id="4" name="Group 4">
            <a:extLst>
              <a:ext uri="{FF2B5EF4-FFF2-40B4-BE49-F238E27FC236}">
                <a16:creationId xmlns:a16="http://schemas.microsoft.com/office/drawing/2014/main" id="{9A628B08-D453-18B9-79AF-E2A58C8E998D}"/>
              </a:ext>
            </a:extLst>
          </p:cNvPr>
          <p:cNvGrpSpPr/>
          <p:nvPr>
            <p:custDataLst>
              <p:tags r:id="rId3"/>
            </p:custDataLst>
          </p:nvPr>
        </p:nvGrpSpPr>
        <p:grpSpPr>
          <a:xfrm>
            <a:off x="2103120" y="2519915"/>
            <a:ext cx="9402933" cy="1810785"/>
            <a:chOff x="0" y="0"/>
            <a:chExt cx="2149108" cy="495463"/>
          </a:xfrm>
        </p:grpSpPr>
        <p:sp>
          <p:nvSpPr>
            <p:cNvPr id="5" name="Freeform 5">
              <a:extLst>
                <a:ext uri="{FF2B5EF4-FFF2-40B4-BE49-F238E27FC236}">
                  <a16:creationId xmlns:a16="http://schemas.microsoft.com/office/drawing/2014/main" id="{5EB2CAC8-7430-B80D-F9AF-CDBD24C6BE6E}"/>
                </a:ext>
              </a:extLst>
            </p:cNvPr>
            <p:cNvSpPr/>
            <p:nvPr/>
          </p:nvSpPr>
          <p:spPr>
            <a:xfrm>
              <a:off x="0" y="0"/>
              <a:ext cx="2149108" cy="495463"/>
            </a:xfrm>
            <a:custGeom>
              <a:avLst/>
              <a:gdLst/>
              <a:ahLst/>
              <a:cxnLst/>
              <a:rect l="l" t="t" r="r" b="b"/>
              <a:pathLst>
                <a:path w="2149108" h="495463">
                  <a:moveTo>
                    <a:pt x="0" y="0"/>
                  </a:moveTo>
                  <a:lnTo>
                    <a:pt x="2149108" y="0"/>
                  </a:lnTo>
                  <a:lnTo>
                    <a:pt x="2149108" y="495463"/>
                  </a:lnTo>
                  <a:lnTo>
                    <a:pt x="0" y="495463"/>
                  </a:lnTo>
                  <a:close/>
                </a:path>
              </a:pathLst>
            </a:custGeom>
            <a:solidFill>
              <a:srgbClr val="9BADFF"/>
            </a:solidFill>
          </p:spPr>
          <p:txBody>
            <a:bodyPr/>
            <a:lstStyle/>
            <a:p>
              <a:endParaRPr lang="fr-CA" sz="1200" dirty="0">
                <a:latin typeface="Calibri" panose="020F0502020204030204" pitchFamily="34" charset="0"/>
              </a:endParaRPr>
            </a:p>
          </p:txBody>
        </p:sp>
        <p:sp>
          <p:nvSpPr>
            <p:cNvPr id="6" name="TextBox 6">
              <a:extLst>
                <a:ext uri="{FF2B5EF4-FFF2-40B4-BE49-F238E27FC236}">
                  <a16:creationId xmlns:a16="http://schemas.microsoft.com/office/drawing/2014/main" id="{D31705C5-C8A9-CEC9-E2B7-3EAC32CDBC85}"/>
                </a:ext>
              </a:extLst>
            </p:cNvPr>
            <p:cNvSpPr txBox="1"/>
            <p:nvPr/>
          </p:nvSpPr>
          <p:spPr>
            <a:xfrm>
              <a:off x="0" y="-76200"/>
              <a:ext cx="2149108" cy="571663"/>
            </a:xfrm>
            <a:prstGeom prst="rect">
              <a:avLst/>
            </a:prstGeom>
          </p:spPr>
          <p:txBody>
            <a:bodyPr lIns="33867" tIns="33867" rIns="33867" bIns="33867" rtlCol="0" anchor="ctr"/>
            <a:lstStyle/>
            <a:p>
              <a:pPr algn="ctr">
                <a:lnSpc>
                  <a:spcPts val="2335"/>
                </a:lnSpc>
              </a:pPr>
              <a:endParaRPr sz="1200" dirty="0">
                <a:latin typeface="Calibri" panose="020F0502020204030204" pitchFamily="34" charset="0"/>
              </a:endParaRPr>
            </a:p>
          </p:txBody>
        </p:sp>
      </p:grpSp>
      <p:sp>
        <p:nvSpPr>
          <p:cNvPr id="8" name="Freeform 8">
            <a:extLst>
              <a:ext uri="{FF2B5EF4-FFF2-40B4-BE49-F238E27FC236}">
                <a16:creationId xmlns:a16="http://schemas.microsoft.com/office/drawing/2014/main" id="{AC6DEFB1-4BD4-0030-61C0-A2F9209A7595}"/>
              </a:ext>
            </a:extLst>
          </p:cNvPr>
          <p:cNvSpPr/>
          <p:nvPr>
            <p:custDataLst>
              <p:tags r:id="rId4"/>
            </p:custDataLst>
          </p:nvPr>
        </p:nvSpPr>
        <p:spPr>
          <a:xfrm>
            <a:off x="10976610" y="2119226"/>
            <a:ext cx="829069" cy="829069"/>
          </a:xfrm>
          <a:custGeom>
            <a:avLst/>
            <a:gdLst/>
            <a:ahLst/>
            <a:cxnLst/>
            <a:rect l="l" t="t" r="r" b="b"/>
            <a:pathLst>
              <a:path w="1243604" h="1243604">
                <a:moveTo>
                  <a:pt x="0" y="0"/>
                </a:moveTo>
                <a:lnTo>
                  <a:pt x="1243605" y="0"/>
                </a:lnTo>
                <a:lnTo>
                  <a:pt x="1243605" y="1243604"/>
                </a:lnTo>
                <a:lnTo>
                  <a:pt x="0" y="12436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CA" sz="1200" dirty="0">
              <a:latin typeface="Calibri" panose="020F0502020204030204" pitchFamily="34" charset="0"/>
            </a:endParaRPr>
          </a:p>
        </p:txBody>
      </p:sp>
      <p:sp>
        <p:nvSpPr>
          <p:cNvPr id="9" name="Freeform 9">
            <a:extLst>
              <a:ext uri="{FF2B5EF4-FFF2-40B4-BE49-F238E27FC236}">
                <a16:creationId xmlns:a16="http://schemas.microsoft.com/office/drawing/2014/main" id="{EF39ADE0-DE63-B229-1E8A-F3D7799C27F1}"/>
              </a:ext>
            </a:extLst>
          </p:cNvPr>
          <p:cNvSpPr/>
          <p:nvPr>
            <p:custDataLst>
              <p:tags r:id="rId5"/>
            </p:custDataLst>
          </p:nvPr>
        </p:nvSpPr>
        <p:spPr>
          <a:xfrm>
            <a:off x="10116695" y="5949304"/>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CA" sz="1200" dirty="0">
              <a:latin typeface="Calibri" panose="020F0502020204030204" pitchFamily="34" charset="0"/>
            </a:endParaRPr>
          </a:p>
        </p:txBody>
      </p:sp>
      <p:sp>
        <p:nvSpPr>
          <p:cNvPr id="10" name="ZoneTexte 9">
            <a:extLst>
              <a:ext uri="{FF2B5EF4-FFF2-40B4-BE49-F238E27FC236}">
                <a16:creationId xmlns:a16="http://schemas.microsoft.com/office/drawing/2014/main" id="{20BAC7B6-2ED6-8A2D-DA9E-8D10C367DCB5}"/>
              </a:ext>
            </a:extLst>
          </p:cNvPr>
          <p:cNvSpPr txBox="1"/>
          <p:nvPr>
            <p:custDataLst>
              <p:tags r:id="rId6"/>
            </p:custDataLst>
          </p:nvPr>
        </p:nvSpPr>
        <p:spPr>
          <a:xfrm>
            <a:off x="311673" y="398047"/>
            <a:ext cx="6494866" cy="995209"/>
          </a:xfrm>
          <a:prstGeom prst="rect">
            <a:avLst/>
          </a:prstGeom>
          <a:noFill/>
        </p:spPr>
        <p:txBody>
          <a:bodyPr wrap="square" rtlCol="0">
            <a:spAutoFit/>
          </a:bodyPr>
          <a:lstStyle/>
          <a:p>
            <a:r>
              <a:rPr lang="fr-CA" sz="5867" b="1" dirty="0">
                <a:solidFill>
                  <a:srgbClr val="0038FF"/>
                </a:solidFill>
                <a:latin typeface="Calibri" panose="020F0502020204030204" pitchFamily="34" charset="0"/>
                <a:ea typeface="Calibri" panose="020F0502020204030204" pitchFamily="34" charset="0"/>
                <a:cs typeface="Calibri" panose="020F0502020204030204" pitchFamily="34" charset="0"/>
              </a:rPr>
              <a:t>Pareil, pas pareil!</a:t>
            </a:r>
            <a:endParaRPr lang="en-US" sz="5867" b="1" dirty="0">
              <a:solidFill>
                <a:srgbClr val="0038FF"/>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1D9CA44-616B-BAB5-E4C1-B90B39F608D5}"/>
              </a:ext>
            </a:extLst>
          </p:cNvPr>
          <p:cNvSpPr txBox="1"/>
          <p:nvPr>
            <p:custDataLst>
              <p:tags r:id="rId7"/>
            </p:custDataLst>
          </p:nvPr>
        </p:nvSpPr>
        <p:spPr>
          <a:xfrm>
            <a:off x="2758482" y="2825142"/>
            <a:ext cx="8092208" cy="1200329"/>
          </a:xfrm>
          <a:prstGeom prst="rect">
            <a:avLst/>
          </a:prstGeom>
          <a:noFill/>
        </p:spPr>
        <p:txBody>
          <a:bodyPr wrap="square" rtlCol="0">
            <a:spAutoFit/>
          </a:bodyPr>
          <a:lstStyle/>
          <a:p>
            <a:pPr algn="ctr"/>
            <a:r>
              <a:rPr lang="fr-CA"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CA" sz="3600" b="1">
                <a:solidFill>
                  <a:schemeClr val="bg1"/>
                </a:solidFill>
                <a:latin typeface="Calibri" panose="020F0502020204030204" pitchFamily="34" charset="0"/>
                <a:ea typeface="Calibri" panose="020F0502020204030204" pitchFamily="34" charset="0"/>
                <a:cs typeface="Calibri" panose="020F0502020204030204" pitchFamily="34" charset="0"/>
              </a:rPr>
              <a:t>Comment la </a:t>
            </a:r>
            <a:r>
              <a:rPr lang="fr-CA" sz="3600" b="1" dirty="0">
                <a:solidFill>
                  <a:schemeClr val="bg1"/>
                </a:solidFill>
                <a:latin typeface="Calibri" panose="020F0502020204030204" pitchFamily="34" charset="0"/>
                <a:ea typeface="Calibri" panose="020F0502020204030204" pitchFamily="34" charset="0"/>
                <a:cs typeface="Calibri" panose="020F0502020204030204" pitchFamily="34" charset="0"/>
              </a:rPr>
              <a:t>comparaison sociale </a:t>
            </a:r>
            <a:r>
              <a:rPr lang="fr-CA" sz="3600" b="1">
                <a:solidFill>
                  <a:schemeClr val="bg1"/>
                </a:solidFill>
                <a:latin typeface="Calibri" panose="020F0502020204030204" pitchFamily="34" charset="0"/>
                <a:ea typeface="Calibri" panose="020F0502020204030204" pitchFamily="34" charset="0"/>
                <a:cs typeface="Calibri" panose="020F0502020204030204" pitchFamily="34" charset="0"/>
              </a:rPr>
              <a:t>peut-elle </a:t>
            </a:r>
            <a:r>
              <a:rPr lang="fr-CA" sz="3600" b="1" dirty="0">
                <a:solidFill>
                  <a:schemeClr val="bg1"/>
                </a:solidFill>
                <a:latin typeface="Calibri" panose="020F0502020204030204" pitchFamily="34" charset="0"/>
                <a:ea typeface="Calibri" panose="020F0502020204030204" pitchFamily="34" charset="0"/>
                <a:cs typeface="Calibri" panose="020F0502020204030204" pitchFamily="34" charset="0"/>
              </a:rPr>
              <a:t>nuire</a:t>
            </a:r>
            <a:r>
              <a:rPr lang="fr-CA" sz="3600" b="1">
                <a:solidFill>
                  <a:schemeClr val="bg1"/>
                </a:solidFill>
                <a:latin typeface="Calibri" panose="020F0502020204030204" pitchFamily="34" charset="0"/>
                <a:ea typeface="Calibri" panose="020F0502020204030204" pitchFamily="34" charset="0"/>
                <a:cs typeface="Calibri" panose="020F0502020204030204" pitchFamily="34" charset="0"/>
              </a:rPr>
              <a:t> à la </a:t>
            </a:r>
            <a:r>
              <a:rPr lang="fr-CA" sz="3600" b="1" dirty="0">
                <a:solidFill>
                  <a:schemeClr val="bg1"/>
                </a:solidFill>
                <a:latin typeface="Calibri" panose="020F0502020204030204" pitchFamily="34" charset="0"/>
                <a:ea typeface="Calibri" panose="020F0502020204030204" pitchFamily="34" charset="0"/>
                <a:cs typeface="Calibri" panose="020F0502020204030204" pitchFamily="34" charset="0"/>
              </a:rPr>
              <a:t>confiance en soi</a:t>
            </a:r>
            <a:r>
              <a:rPr lang="fr-CA" sz="3600" b="1">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fr-CA" sz="3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Slide Number Placeholder 2">
            <a:extLst>
              <a:ext uri="{FF2B5EF4-FFF2-40B4-BE49-F238E27FC236}">
                <a16:creationId xmlns:a16="http://schemas.microsoft.com/office/drawing/2014/main" id="{AFAAB5AE-9117-E325-4EDA-D519B29DE9CB}"/>
              </a:ext>
            </a:extLst>
          </p:cNvPr>
          <p:cNvSpPr txBox="1">
            <a:spLocks/>
          </p:cNvSpPr>
          <p:nvPr>
            <p:custDataLst>
              <p:tags r:id="rId8"/>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8</a:t>
            </a:fld>
            <a:endParaRPr lang="en-US" sz="1867" b="1" dirty="0">
              <a:latin typeface="Calibri" panose="020F0502020204030204" pitchFamily="34" charset="0"/>
            </a:endParaRPr>
          </a:p>
        </p:txBody>
      </p:sp>
      <p:pic>
        <p:nvPicPr>
          <p:cNvPr id="15" name="Image 14">
            <a:extLst>
              <a:ext uri="{FF2B5EF4-FFF2-40B4-BE49-F238E27FC236}">
                <a16:creationId xmlns:a16="http://schemas.microsoft.com/office/drawing/2014/main" id="{55478EE9-5722-1FDA-9197-C74BE891EBBF}"/>
              </a:ext>
            </a:extLst>
          </p:cNvPr>
          <p:cNvPicPr>
            <a:picLocks noChangeAspect="1"/>
          </p:cNvPicPr>
          <p:nvPr>
            <p:custDataLst>
              <p:tags r:id="rId9"/>
            </p:custDataLst>
          </p:nvPr>
        </p:nvPicPr>
        <p:blipFill>
          <a:blip r:embed="rId18"/>
          <a:srcRect l="-1995" t="-8593" r="1995" b="8593"/>
          <a:stretch>
            <a:fillRect/>
          </a:stretch>
        </p:blipFill>
        <p:spPr>
          <a:xfrm>
            <a:off x="1215390" y="2377439"/>
            <a:ext cx="1622838" cy="4480561"/>
          </a:xfrm>
          <a:prstGeom prst="rect">
            <a:avLst/>
          </a:prstGeom>
        </p:spPr>
      </p:pic>
    </p:spTree>
    <p:extLst>
      <p:ext uri="{BB962C8B-B14F-4D97-AF65-F5344CB8AC3E}">
        <p14:creationId xmlns:p14="http://schemas.microsoft.com/office/powerpoint/2010/main" val="2940715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BC3F4F3-230F-5F92-8421-775C7D5640DE}"/>
              </a:ext>
            </a:extLst>
          </p:cNvPr>
          <p:cNvSpPr>
            <a:spLocks noGrp="1" noRot="1" noMove="1" noResize="1" noEditPoints="1" noAdjustHandles="1" noChangeArrowheads="1" noChangeShapeType="1"/>
          </p:cNvSpPr>
          <p:nvPr>
            <p:custDataLst>
              <p:tags r:id="rId1"/>
            </p:custDataLst>
          </p:nvPr>
        </p:nvSpPr>
        <p:spPr>
          <a:xfrm>
            <a:off x="15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9">
              <a:alphaModFix amt="10999"/>
            </a:blip>
            <a:stretch>
              <a:fillRect t="-38185" b="-38185"/>
            </a:stretch>
          </a:blipFill>
        </p:spPr>
        <p:txBody>
          <a:bodyPr/>
          <a:lstStyle/>
          <a:p>
            <a:endParaRPr lang="fr-CA" sz="1200">
              <a:latin typeface="Calibri" panose="020F0502020204030204" pitchFamily="34" charset="0"/>
            </a:endParaRPr>
          </a:p>
        </p:txBody>
      </p:sp>
      <p:sp>
        <p:nvSpPr>
          <p:cNvPr id="11" name="Freeform 6">
            <a:extLst>
              <a:ext uri="{FF2B5EF4-FFF2-40B4-BE49-F238E27FC236}">
                <a16:creationId xmlns:a16="http://schemas.microsoft.com/office/drawing/2014/main" id="{C9BDD125-F14F-7601-9791-DC04191FEBB6}"/>
              </a:ext>
            </a:extLst>
          </p:cNvPr>
          <p:cNvSpPr/>
          <p:nvPr>
            <p:custDataLst>
              <p:tags r:id="rId2"/>
            </p:custDataLst>
          </p:nvPr>
        </p:nvSpPr>
        <p:spPr>
          <a:xfrm>
            <a:off x="9741012" y="875393"/>
            <a:ext cx="1770919" cy="1766492"/>
          </a:xfrm>
          <a:custGeom>
            <a:avLst/>
            <a:gdLst/>
            <a:ahLst/>
            <a:cxnLst/>
            <a:rect l="l" t="t" r="r" b="b"/>
            <a:pathLst>
              <a:path w="1770919" h="1766492">
                <a:moveTo>
                  <a:pt x="0" y="0"/>
                </a:moveTo>
                <a:lnTo>
                  <a:pt x="1770919" y="0"/>
                </a:lnTo>
                <a:lnTo>
                  <a:pt x="1770919" y="1766492"/>
                </a:lnTo>
                <a:lnTo>
                  <a:pt x="0" y="176649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CA">
              <a:solidFill>
                <a:srgbClr val="9BADFF"/>
              </a:solidFill>
              <a:latin typeface="Calibri" panose="020F0502020204030204" pitchFamily="34" charset="0"/>
            </a:endParaRPr>
          </a:p>
        </p:txBody>
      </p:sp>
      <p:sp>
        <p:nvSpPr>
          <p:cNvPr id="3" name="ZoneTexte 2">
            <a:extLst>
              <a:ext uri="{FF2B5EF4-FFF2-40B4-BE49-F238E27FC236}">
                <a16:creationId xmlns:a16="http://schemas.microsoft.com/office/drawing/2014/main" id="{B9AF359B-61A6-F51B-5C05-0042D1E8C6BA}"/>
              </a:ext>
            </a:extLst>
          </p:cNvPr>
          <p:cNvSpPr txBox="1"/>
          <p:nvPr>
            <p:custDataLst>
              <p:tags r:id="rId3"/>
            </p:custDataLst>
          </p:nvPr>
        </p:nvSpPr>
        <p:spPr>
          <a:xfrm>
            <a:off x="311673" y="398047"/>
            <a:ext cx="6494866" cy="995209"/>
          </a:xfrm>
          <a:prstGeom prst="rect">
            <a:avLst/>
          </a:prstGeom>
          <a:noFill/>
        </p:spPr>
        <p:txBody>
          <a:bodyPr wrap="square" rtlCol="0">
            <a:spAutoFit/>
          </a:bodyPr>
          <a:lstStyle/>
          <a:p>
            <a:r>
              <a:rPr lang="fr-CA" sz="5867" b="1">
                <a:solidFill>
                  <a:srgbClr val="0038FF"/>
                </a:solidFill>
                <a:latin typeface="Calibri" panose="020F0502020204030204" pitchFamily="34" charset="0"/>
                <a:ea typeface="Calibri" panose="020F0502020204030204" pitchFamily="34" charset="0"/>
                <a:cs typeface="Calibri" panose="020F0502020204030204" pitchFamily="34" charset="0"/>
              </a:rPr>
              <a:t>Pareil, pas pareil!</a:t>
            </a:r>
            <a:endParaRPr lang="en-US" sz="5867" b="1">
              <a:solidFill>
                <a:srgbClr val="0038FF"/>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2">
            <a:extLst>
              <a:ext uri="{FF2B5EF4-FFF2-40B4-BE49-F238E27FC236}">
                <a16:creationId xmlns:a16="http://schemas.microsoft.com/office/drawing/2014/main" id="{11FC12E6-330B-8507-51FB-88DB07E5E4FC}"/>
              </a:ext>
            </a:extLst>
          </p:cNvPr>
          <p:cNvSpPr txBox="1">
            <a:spLocks/>
          </p:cNvSpPr>
          <p:nvPr>
            <p:custDataLst>
              <p:tags r:id="rId4"/>
            </p:custDataLst>
          </p:nvPr>
        </p:nvSpPr>
        <p:spPr>
          <a:xfrm>
            <a:off x="10160000" y="127000"/>
            <a:ext cx="1828800" cy="243417"/>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z="1867" b="1">
                <a:latin typeface="Calibri" panose="020F0502020204030204" pitchFamily="34" charset="0"/>
              </a:rPr>
              <a:pPr/>
              <a:t>9</a:t>
            </a:fld>
            <a:endParaRPr lang="en-US" sz="1867" b="1">
              <a:latin typeface="Calibri" panose="020F0502020204030204" pitchFamily="34" charset="0"/>
            </a:endParaRPr>
          </a:p>
        </p:txBody>
      </p:sp>
      <p:sp>
        <p:nvSpPr>
          <p:cNvPr id="5" name="Freeform 9">
            <a:extLst>
              <a:ext uri="{FF2B5EF4-FFF2-40B4-BE49-F238E27FC236}">
                <a16:creationId xmlns:a16="http://schemas.microsoft.com/office/drawing/2014/main" id="{23D77D9B-5BA3-2A26-0823-D7F70CEF1C55}"/>
              </a:ext>
            </a:extLst>
          </p:cNvPr>
          <p:cNvSpPr/>
          <p:nvPr>
            <p:custDataLst>
              <p:tags r:id="rId5"/>
            </p:custDataLst>
          </p:nvPr>
        </p:nvSpPr>
        <p:spPr>
          <a:xfrm>
            <a:off x="10116695" y="5949304"/>
            <a:ext cx="2073789" cy="908697"/>
          </a:xfrm>
          <a:custGeom>
            <a:avLst/>
            <a:gdLst/>
            <a:ahLst/>
            <a:cxnLst/>
            <a:rect l="l" t="t" r="r" b="b"/>
            <a:pathLst>
              <a:path w="3110683" h="1363045">
                <a:moveTo>
                  <a:pt x="0" y="0"/>
                </a:moveTo>
                <a:lnTo>
                  <a:pt x="3110683" y="0"/>
                </a:lnTo>
                <a:lnTo>
                  <a:pt x="3110683" y="1363045"/>
                </a:lnTo>
                <a:lnTo>
                  <a:pt x="0" y="13630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CA" sz="1200">
              <a:latin typeface="Calibri" panose="020F0502020204030204" pitchFamily="34" charset="0"/>
            </a:endParaRPr>
          </a:p>
        </p:txBody>
      </p:sp>
      <p:sp>
        <p:nvSpPr>
          <p:cNvPr id="6" name="Freeform 4">
            <a:extLst>
              <a:ext uri="{FF2B5EF4-FFF2-40B4-BE49-F238E27FC236}">
                <a16:creationId xmlns:a16="http://schemas.microsoft.com/office/drawing/2014/main" id="{C19271D2-A0C5-A607-4FAA-A9288D979EB2}"/>
              </a:ext>
            </a:extLst>
          </p:cNvPr>
          <p:cNvSpPr/>
          <p:nvPr>
            <p:custDataLst>
              <p:tags r:id="rId6"/>
            </p:custDataLst>
          </p:nvPr>
        </p:nvSpPr>
        <p:spPr>
          <a:xfrm>
            <a:off x="467121" y="1711603"/>
            <a:ext cx="4397487" cy="1717397"/>
          </a:xfrm>
          <a:custGeom>
            <a:avLst/>
            <a:gdLst/>
            <a:ahLst/>
            <a:cxnLst/>
            <a:rect l="l" t="t" r="r" b="b"/>
            <a:pathLst>
              <a:path w="14004785" h="5206116">
                <a:moveTo>
                  <a:pt x="0" y="0"/>
                </a:moveTo>
                <a:lnTo>
                  <a:pt x="14004785" y="0"/>
                </a:lnTo>
                <a:lnTo>
                  <a:pt x="14004785" y="5206116"/>
                </a:lnTo>
                <a:lnTo>
                  <a:pt x="0" y="5206116"/>
                </a:lnTo>
                <a:lnTo>
                  <a:pt x="0" y="0"/>
                </a:lnTo>
                <a:close/>
              </a:path>
            </a:pathLst>
          </a:custGeom>
          <a:blipFill>
            <a:blip r:embed="rId24">
              <a:extLst>
                <a:ext uri="{96DAC541-7B7A-43D3-8B79-37D633B846F1}">
                  <asvg:svgBlip xmlns:asvg="http://schemas.microsoft.com/office/drawing/2016/SVG/main" r:embed="rId25"/>
                </a:ext>
              </a:extLst>
            </a:blip>
            <a:stretch>
              <a:fillRect r="-11724"/>
            </a:stretch>
          </a:blipFill>
        </p:spPr>
        <p:txBody>
          <a:bodyPr/>
          <a:lstStyle/>
          <a:p>
            <a:endParaRPr lang="fr-CA">
              <a:latin typeface="Calibri" panose="020F0502020204030204" pitchFamily="34" charset="0"/>
            </a:endParaRPr>
          </a:p>
        </p:txBody>
      </p:sp>
      <p:sp>
        <p:nvSpPr>
          <p:cNvPr id="8" name="Freeform 4">
            <a:extLst>
              <a:ext uri="{FF2B5EF4-FFF2-40B4-BE49-F238E27FC236}">
                <a16:creationId xmlns:a16="http://schemas.microsoft.com/office/drawing/2014/main" id="{E5C14536-1654-8C80-08AF-0B859E86B299}"/>
              </a:ext>
            </a:extLst>
          </p:cNvPr>
          <p:cNvSpPr/>
          <p:nvPr>
            <p:custDataLst>
              <p:tags r:id="rId7"/>
            </p:custDataLst>
          </p:nvPr>
        </p:nvSpPr>
        <p:spPr>
          <a:xfrm>
            <a:off x="6330319" y="1635852"/>
            <a:ext cx="4397487" cy="1717397"/>
          </a:xfrm>
          <a:custGeom>
            <a:avLst/>
            <a:gdLst/>
            <a:ahLst/>
            <a:cxnLst/>
            <a:rect l="l" t="t" r="r" b="b"/>
            <a:pathLst>
              <a:path w="14004785" h="5206116">
                <a:moveTo>
                  <a:pt x="0" y="0"/>
                </a:moveTo>
                <a:lnTo>
                  <a:pt x="14004785" y="0"/>
                </a:lnTo>
                <a:lnTo>
                  <a:pt x="14004785" y="5206116"/>
                </a:lnTo>
                <a:lnTo>
                  <a:pt x="0" y="5206116"/>
                </a:lnTo>
                <a:lnTo>
                  <a:pt x="0" y="0"/>
                </a:lnTo>
                <a:close/>
              </a:path>
            </a:pathLst>
          </a:custGeom>
          <a:blipFill>
            <a:blip r:embed="rId24">
              <a:extLst>
                <a:ext uri="{96DAC541-7B7A-43D3-8B79-37D633B846F1}">
                  <asvg:svgBlip xmlns:asvg="http://schemas.microsoft.com/office/drawing/2016/SVG/main" r:embed="rId25"/>
                </a:ext>
              </a:extLst>
            </a:blip>
            <a:stretch>
              <a:fillRect r="-11724"/>
            </a:stretch>
          </a:blipFill>
        </p:spPr>
        <p:txBody>
          <a:bodyPr/>
          <a:lstStyle/>
          <a:p>
            <a:endParaRPr lang="fr-CA">
              <a:latin typeface="Calibri" panose="020F0502020204030204" pitchFamily="34" charset="0"/>
            </a:endParaRPr>
          </a:p>
        </p:txBody>
      </p:sp>
      <p:sp>
        <p:nvSpPr>
          <p:cNvPr id="10" name="Freeform 4">
            <a:extLst>
              <a:ext uri="{FF2B5EF4-FFF2-40B4-BE49-F238E27FC236}">
                <a16:creationId xmlns:a16="http://schemas.microsoft.com/office/drawing/2014/main" id="{2953D814-0509-242B-ACF3-573986ABE1D9}"/>
              </a:ext>
            </a:extLst>
          </p:cNvPr>
          <p:cNvSpPr/>
          <p:nvPr>
            <p:custDataLst>
              <p:tags r:id="rId8"/>
            </p:custDataLst>
          </p:nvPr>
        </p:nvSpPr>
        <p:spPr>
          <a:xfrm>
            <a:off x="4706909" y="4246926"/>
            <a:ext cx="4397487" cy="1717397"/>
          </a:xfrm>
          <a:custGeom>
            <a:avLst/>
            <a:gdLst/>
            <a:ahLst/>
            <a:cxnLst/>
            <a:rect l="l" t="t" r="r" b="b"/>
            <a:pathLst>
              <a:path w="14004785" h="5206116">
                <a:moveTo>
                  <a:pt x="0" y="0"/>
                </a:moveTo>
                <a:lnTo>
                  <a:pt x="14004785" y="0"/>
                </a:lnTo>
                <a:lnTo>
                  <a:pt x="14004785" y="5206116"/>
                </a:lnTo>
                <a:lnTo>
                  <a:pt x="0" y="5206116"/>
                </a:lnTo>
                <a:lnTo>
                  <a:pt x="0" y="0"/>
                </a:lnTo>
                <a:close/>
              </a:path>
            </a:pathLst>
          </a:custGeom>
          <a:blipFill>
            <a:blip r:embed="rId24">
              <a:extLst>
                <a:ext uri="{96DAC541-7B7A-43D3-8B79-37D633B846F1}">
                  <asvg:svgBlip xmlns:asvg="http://schemas.microsoft.com/office/drawing/2016/SVG/main" r:embed="rId25"/>
                </a:ext>
              </a:extLst>
            </a:blip>
            <a:stretch>
              <a:fillRect r="-11724"/>
            </a:stretch>
          </a:blipFill>
        </p:spPr>
        <p:txBody>
          <a:bodyPr/>
          <a:lstStyle/>
          <a:p>
            <a:endParaRPr lang="fr-CA">
              <a:latin typeface="Calibri" panose="020F0502020204030204" pitchFamily="34" charset="0"/>
            </a:endParaRPr>
          </a:p>
        </p:txBody>
      </p:sp>
      <p:sp>
        <p:nvSpPr>
          <p:cNvPr id="7" name="Freeform 11">
            <a:extLst>
              <a:ext uri="{FF2B5EF4-FFF2-40B4-BE49-F238E27FC236}">
                <a16:creationId xmlns:a16="http://schemas.microsoft.com/office/drawing/2014/main" id="{80254D62-E53E-D200-7616-47E3FC9532E6}"/>
              </a:ext>
            </a:extLst>
          </p:cNvPr>
          <p:cNvSpPr/>
          <p:nvPr>
            <p:custDataLst>
              <p:tags r:id="rId9"/>
            </p:custDataLst>
          </p:nvPr>
        </p:nvSpPr>
        <p:spPr>
          <a:xfrm rot="8703887" flipV="1">
            <a:off x="7521892" y="3384422"/>
            <a:ext cx="1384954" cy="758110"/>
          </a:xfrm>
          <a:custGeom>
            <a:avLst/>
            <a:gdLst/>
            <a:ahLst/>
            <a:cxnLst/>
            <a:rect l="l" t="t" r="r" b="b"/>
            <a:pathLst>
              <a:path w="2543981" h="1392550">
                <a:moveTo>
                  <a:pt x="0" y="0"/>
                </a:moveTo>
                <a:lnTo>
                  <a:pt x="2543981" y="0"/>
                </a:lnTo>
                <a:lnTo>
                  <a:pt x="2543981" y="1392550"/>
                </a:lnTo>
                <a:lnTo>
                  <a:pt x="0" y="139255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fr-CA">
              <a:latin typeface="Calibri" panose="020F0502020204030204" pitchFamily="34" charset="0"/>
            </a:endParaRPr>
          </a:p>
        </p:txBody>
      </p:sp>
      <p:sp>
        <p:nvSpPr>
          <p:cNvPr id="9" name="Freeform 11">
            <a:extLst>
              <a:ext uri="{FF2B5EF4-FFF2-40B4-BE49-F238E27FC236}">
                <a16:creationId xmlns:a16="http://schemas.microsoft.com/office/drawing/2014/main" id="{72A6E750-27FE-FA54-5A77-1139917926F2}"/>
              </a:ext>
            </a:extLst>
          </p:cNvPr>
          <p:cNvSpPr/>
          <p:nvPr>
            <p:custDataLst>
              <p:tags r:id="rId10"/>
            </p:custDataLst>
          </p:nvPr>
        </p:nvSpPr>
        <p:spPr>
          <a:xfrm rot="19639837">
            <a:off x="4365768" y="2621275"/>
            <a:ext cx="1731822" cy="979820"/>
          </a:xfrm>
          <a:custGeom>
            <a:avLst/>
            <a:gdLst/>
            <a:ahLst/>
            <a:cxnLst/>
            <a:rect l="l" t="t" r="r" b="b"/>
            <a:pathLst>
              <a:path w="2543981" h="1392550">
                <a:moveTo>
                  <a:pt x="0" y="0"/>
                </a:moveTo>
                <a:lnTo>
                  <a:pt x="2543981" y="0"/>
                </a:lnTo>
                <a:lnTo>
                  <a:pt x="2543981" y="1392550"/>
                </a:lnTo>
                <a:lnTo>
                  <a:pt x="0" y="139255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fr-CA">
              <a:latin typeface="Calibri" panose="020F0502020204030204" pitchFamily="34" charset="0"/>
            </a:endParaRPr>
          </a:p>
        </p:txBody>
      </p:sp>
      <p:sp>
        <p:nvSpPr>
          <p:cNvPr id="16" name="Rectangle 15">
            <a:extLst>
              <a:ext uri="{FF2B5EF4-FFF2-40B4-BE49-F238E27FC236}">
                <a16:creationId xmlns:a16="http://schemas.microsoft.com/office/drawing/2014/main" id="{040EDA0C-5A6D-2B2D-7D42-B2F9C6B945DB}"/>
              </a:ext>
            </a:extLst>
          </p:cNvPr>
          <p:cNvSpPr/>
          <p:nvPr>
            <p:custDataLst>
              <p:tags r:id="rId11"/>
            </p:custDataLst>
          </p:nvPr>
        </p:nvSpPr>
        <p:spPr>
          <a:xfrm>
            <a:off x="2942090" y="2130552"/>
            <a:ext cx="1538470" cy="402336"/>
          </a:xfrm>
          <a:prstGeom prst="rect">
            <a:avLst/>
          </a:prstGeom>
          <a:solidFill>
            <a:srgbClr val="9BA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13" name="ZoneTexte 12">
            <a:extLst>
              <a:ext uri="{FF2B5EF4-FFF2-40B4-BE49-F238E27FC236}">
                <a16:creationId xmlns:a16="http://schemas.microsoft.com/office/drawing/2014/main" id="{D70BC54C-DE76-5AD8-54DE-F8A911C4DF8A}"/>
              </a:ext>
            </a:extLst>
          </p:cNvPr>
          <p:cNvSpPr txBox="1"/>
          <p:nvPr>
            <p:custDataLst>
              <p:tags r:id="rId12"/>
            </p:custDataLst>
          </p:nvPr>
        </p:nvSpPr>
        <p:spPr>
          <a:xfrm>
            <a:off x="1043917" y="2058557"/>
            <a:ext cx="3584448" cy="1077218"/>
          </a:xfrm>
          <a:prstGeom prst="rect">
            <a:avLst/>
          </a:prstGeom>
          <a:noFill/>
        </p:spPr>
        <p:txBody>
          <a:bodyPr wrap="square" rtlCol="0">
            <a:spAutoFit/>
          </a:bodyPr>
          <a:lstStyle/>
          <a:p>
            <a:pPr algn="ctr"/>
            <a:r>
              <a:rPr lang="fr-CA" sz="3200" b="1">
                <a:latin typeface="Calibri" panose="020F0502020204030204" pitchFamily="34" charset="0"/>
                <a:ea typeface="Calibri" panose="020F0502020204030204" pitchFamily="34" charset="0"/>
                <a:cs typeface="Calibri" panose="020F0502020204030204" pitchFamily="34" charset="0"/>
              </a:rPr>
              <a:t>Plus on se compare aux autres…</a:t>
            </a:r>
          </a:p>
        </p:txBody>
      </p:sp>
      <p:sp>
        <p:nvSpPr>
          <p:cNvPr id="17" name="Rectangle 16">
            <a:extLst>
              <a:ext uri="{FF2B5EF4-FFF2-40B4-BE49-F238E27FC236}">
                <a16:creationId xmlns:a16="http://schemas.microsoft.com/office/drawing/2014/main" id="{D15E906C-7E6C-684B-411B-9D81DD24B156}"/>
              </a:ext>
            </a:extLst>
          </p:cNvPr>
          <p:cNvSpPr/>
          <p:nvPr>
            <p:custDataLst>
              <p:tags r:id="rId13"/>
            </p:custDataLst>
          </p:nvPr>
        </p:nvSpPr>
        <p:spPr>
          <a:xfrm>
            <a:off x="7744280" y="2321486"/>
            <a:ext cx="1569518" cy="402336"/>
          </a:xfrm>
          <a:prstGeom prst="rect">
            <a:avLst/>
          </a:prstGeom>
          <a:solidFill>
            <a:srgbClr val="9BA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18" name="Rectangle 17">
            <a:extLst>
              <a:ext uri="{FF2B5EF4-FFF2-40B4-BE49-F238E27FC236}">
                <a16:creationId xmlns:a16="http://schemas.microsoft.com/office/drawing/2014/main" id="{D9B45E52-3041-5B67-D0D9-3886B52BC7E4}"/>
              </a:ext>
            </a:extLst>
          </p:cNvPr>
          <p:cNvSpPr/>
          <p:nvPr>
            <p:custDataLst>
              <p:tags r:id="rId14"/>
            </p:custDataLst>
          </p:nvPr>
        </p:nvSpPr>
        <p:spPr>
          <a:xfrm>
            <a:off x="9741012" y="2303557"/>
            <a:ext cx="920892" cy="402336"/>
          </a:xfrm>
          <a:prstGeom prst="rect">
            <a:avLst/>
          </a:prstGeom>
          <a:solidFill>
            <a:srgbClr val="9BA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14" name="ZoneTexte 13">
            <a:extLst>
              <a:ext uri="{FF2B5EF4-FFF2-40B4-BE49-F238E27FC236}">
                <a16:creationId xmlns:a16="http://schemas.microsoft.com/office/drawing/2014/main" id="{CEDC6BB7-1305-1D04-3B9F-D317B034B563}"/>
              </a:ext>
            </a:extLst>
          </p:cNvPr>
          <p:cNvSpPr txBox="1"/>
          <p:nvPr>
            <p:custDataLst>
              <p:tags r:id="rId15"/>
            </p:custDataLst>
          </p:nvPr>
        </p:nvSpPr>
        <p:spPr>
          <a:xfrm>
            <a:off x="6682210" y="1916719"/>
            <a:ext cx="4101634" cy="1200329"/>
          </a:xfrm>
          <a:prstGeom prst="rect">
            <a:avLst/>
          </a:prstGeom>
          <a:noFill/>
        </p:spPr>
        <p:txBody>
          <a:bodyPr wrap="square" rtlCol="0">
            <a:spAutoFit/>
          </a:bodyPr>
          <a:lstStyle/>
          <a:p>
            <a:pPr algn="ctr"/>
            <a:r>
              <a:rPr lang="fr-CA" sz="2400" b="1">
                <a:latin typeface="Calibri" panose="020F0502020204030204" pitchFamily="34" charset="0"/>
                <a:ea typeface="Calibri" panose="020F0502020204030204" pitchFamily="34" charset="0"/>
                <a:cs typeface="Calibri" panose="020F0502020204030204" pitchFamily="34" charset="0"/>
              </a:rPr>
              <a:t>Plus on risque de porter un regard dévalorisant ou erroné sur soi  (et les autres)…</a:t>
            </a:r>
          </a:p>
        </p:txBody>
      </p:sp>
      <p:sp>
        <p:nvSpPr>
          <p:cNvPr id="19" name="Rectangle 18">
            <a:extLst>
              <a:ext uri="{FF2B5EF4-FFF2-40B4-BE49-F238E27FC236}">
                <a16:creationId xmlns:a16="http://schemas.microsoft.com/office/drawing/2014/main" id="{5D3D1E2F-0134-EDB9-0168-13BC0C61A0AA}"/>
              </a:ext>
            </a:extLst>
          </p:cNvPr>
          <p:cNvSpPr/>
          <p:nvPr>
            <p:custDataLst>
              <p:tags r:id="rId16"/>
            </p:custDataLst>
          </p:nvPr>
        </p:nvSpPr>
        <p:spPr>
          <a:xfrm>
            <a:off x="5113796" y="4904456"/>
            <a:ext cx="1835644" cy="402336"/>
          </a:xfrm>
          <a:prstGeom prst="rect">
            <a:avLst/>
          </a:prstGeom>
          <a:solidFill>
            <a:srgbClr val="9BA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Calibri" panose="020F0502020204030204" pitchFamily="34" charset="0"/>
            </a:endParaRPr>
          </a:p>
        </p:txBody>
      </p:sp>
      <p:sp>
        <p:nvSpPr>
          <p:cNvPr id="15" name="ZoneTexte 14">
            <a:extLst>
              <a:ext uri="{FF2B5EF4-FFF2-40B4-BE49-F238E27FC236}">
                <a16:creationId xmlns:a16="http://schemas.microsoft.com/office/drawing/2014/main" id="{8D9F834F-A66D-4DC7-FA1D-0E09B185C523}"/>
              </a:ext>
            </a:extLst>
          </p:cNvPr>
          <p:cNvSpPr txBox="1"/>
          <p:nvPr>
            <p:custDataLst>
              <p:tags r:id="rId17"/>
            </p:custDataLst>
          </p:nvPr>
        </p:nvSpPr>
        <p:spPr>
          <a:xfrm>
            <a:off x="5002762" y="4505459"/>
            <a:ext cx="4101634" cy="1200329"/>
          </a:xfrm>
          <a:prstGeom prst="rect">
            <a:avLst/>
          </a:prstGeom>
          <a:noFill/>
        </p:spPr>
        <p:txBody>
          <a:bodyPr wrap="square" rtlCol="0">
            <a:spAutoFit/>
          </a:bodyPr>
          <a:lstStyle/>
          <a:p>
            <a:pPr algn="ctr"/>
            <a:r>
              <a:rPr lang="fr-CA" sz="2400" b="1">
                <a:latin typeface="Calibri" panose="020F0502020204030204" pitchFamily="34" charset="0"/>
                <a:ea typeface="Calibri" panose="020F0502020204030204" pitchFamily="34" charset="0"/>
                <a:cs typeface="Calibri" panose="020F0502020204030204" pitchFamily="34" charset="0"/>
              </a:rPr>
              <a:t>Et plus cela affecte négativement notre confiance en soi (et aux autres).</a:t>
            </a:r>
          </a:p>
        </p:txBody>
      </p:sp>
    </p:spTree>
    <p:extLst>
      <p:ext uri="{BB962C8B-B14F-4D97-AF65-F5344CB8AC3E}">
        <p14:creationId xmlns:p14="http://schemas.microsoft.com/office/powerpoint/2010/main" val="158687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7" grpId="0" animBg="1"/>
      <p:bldP spid="9" grpId="0" animBg="1"/>
      <p:bldP spid="16" grpId="0" animBg="1"/>
      <p:bldP spid="13" grpId="0"/>
      <p:bldP spid="17" grpId="0" animBg="1"/>
      <p:bldP spid="18" grpId="0" animBg="1"/>
      <p:bldP spid="14" grpId="0"/>
      <p:bldP spid="19"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8"/>
</p:tagLst>
</file>

<file path=ppt/tags/tag101.xml><?xml version="1.0" encoding="utf-8"?>
<p:tagLst xmlns:a="http://schemas.openxmlformats.org/drawingml/2006/main" xmlns:r="http://schemas.openxmlformats.org/officeDocument/2006/relationships" xmlns:p="http://schemas.openxmlformats.org/presentationml/2006/main">
  <p:tag name="NUM" val="9"/>
</p:tagLst>
</file>

<file path=ppt/tags/tag102.xml><?xml version="1.0" encoding="utf-8"?>
<p:tagLst xmlns:a="http://schemas.openxmlformats.org/drawingml/2006/main" xmlns:r="http://schemas.openxmlformats.org/officeDocument/2006/relationships" xmlns:p="http://schemas.openxmlformats.org/presentationml/2006/main">
  <p:tag name="NUM" val="10"/>
</p:tagLst>
</file>

<file path=ppt/tags/tag103.xml><?xml version="1.0" encoding="utf-8"?>
<p:tagLst xmlns:a="http://schemas.openxmlformats.org/drawingml/2006/main" xmlns:r="http://schemas.openxmlformats.org/officeDocument/2006/relationships" xmlns:p="http://schemas.openxmlformats.org/presentationml/2006/main">
  <p:tag name="NUM" val="11"/>
</p:tagLst>
</file>

<file path=ppt/tags/tag104.xml><?xml version="1.0" encoding="utf-8"?>
<p:tagLst xmlns:a="http://schemas.openxmlformats.org/drawingml/2006/main" xmlns:r="http://schemas.openxmlformats.org/officeDocument/2006/relationships" xmlns:p="http://schemas.openxmlformats.org/presentationml/2006/main">
  <p:tag name="NUM" val="12"/>
</p:tagLst>
</file>

<file path=ppt/tags/tag105.xml><?xml version="1.0" encoding="utf-8"?>
<p:tagLst xmlns:a="http://schemas.openxmlformats.org/drawingml/2006/main" xmlns:r="http://schemas.openxmlformats.org/officeDocument/2006/relationships" xmlns:p="http://schemas.openxmlformats.org/presentationml/2006/main">
  <p:tag name="NUM" val="13"/>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8"/>
</p:tagLst>
</file>

<file path=ppt/tags/tag114.xml><?xml version="1.0" encoding="utf-8"?>
<p:tagLst xmlns:a="http://schemas.openxmlformats.org/drawingml/2006/main" xmlns:r="http://schemas.openxmlformats.org/officeDocument/2006/relationships" xmlns:p="http://schemas.openxmlformats.org/presentationml/2006/main">
  <p:tag name="NUM" val="9"/>
</p:tagLst>
</file>

<file path=ppt/tags/tag115.xml><?xml version="1.0" encoding="utf-8"?>
<p:tagLst xmlns:a="http://schemas.openxmlformats.org/drawingml/2006/main" xmlns:r="http://schemas.openxmlformats.org/officeDocument/2006/relationships" xmlns:p="http://schemas.openxmlformats.org/presentationml/2006/main">
  <p:tag name="NUM" val="10"/>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20.xml><?xml version="1.0" encoding="utf-8"?>
<p:tagLst xmlns:a="http://schemas.openxmlformats.org/drawingml/2006/main" xmlns:r="http://schemas.openxmlformats.org/officeDocument/2006/relationships" xmlns:p="http://schemas.openxmlformats.org/presentationml/2006/main">
  <p:tag name="NUM" val="5"/>
</p:tagLst>
</file>

<file path=ppt/tags/tag121.xml><?xml version="1.0" encoding="utf-8"?>
<p:tagLst xmlns:a="http://schemas.openxmlformats.org/drawingml/2006/main" xmlns:r="http://schemas.openxmlformats.org/officeDocument/2006/relationships" xmlns:p="http://schemas.openxmlformats.org/presentationml/2006/main">
  <p:tag name="NUM" val="6"/>
</p:tagLst>
</file>

<file path=ppt/tags/tag122.xml><?xml version="1.0" encoding="utf-8"?>
<p:tagLst xmlns:a="http://schemas.openxmlformats.org/drawingml/2006/main" xmlns:r="http://schemas.openxmlformats.org/officeDocument/2006/relationships" xmlns:p="http://schemas.openxmlformats.org/presentationml/2006/main">
  <p:tag name="NUM" val="7"/>
</p:tagLst>
</file>

<file path=ppt/tags/tag123.xml><?xml version="1.0" encoding="utf-8"?>
<p:tagLst xmlns:a="http://schemas.openxmlformats.org/drawingml/2006/main" xmlns:r="http://schemas.openxmlformats.org/officeDocument/2006/relationships" xmlns:p="http://schemas.openxmlformats.org/presentationml/2006/main">
  <p:tag name="NUM" val="8"/>
</p:tagLst>
</file>

<file path=ppt/tags/tag124.xml><?xml version="1.0" encoding="utf-8"?>
<p:tagLst xmlns:a="http://schemas.openxmlformats.org/drawingml/2006/main" xmlns:r="http://schemas.openxmlformats.org/officeDocument/2006/relationships" xmlns:p="http://schemas.openxmlformats.org/presentationml/2006/main">
  <p:tag name="NUM" val="9"/>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1.xml><?xml version="1.0" encoding="utf-8"?>
<p:tagLst xmlns:a="http://schemas.openxmlformats.org/drawingml/2006/main" xmlns:r="http://schemas.openxmlformats.org/officeDocument/2006/relationships" xmlns:p="http://schemas.openxmlformats.org/presentationml/2006/main">
  <p:tag name="NUM" val="7"/>
</p:tagLst>
</file>

<file path=ppt/tags/tag132.xml><?xml version="1.0" encoding="utf-8"?>
<p:tagLst xmlns:a="http://schemas.openxmlformats.org/drawingml/2006/main" xmlns:r="http://schemas.openxmlformats.org/officeDocument/2006/relationships" xmlns:p="http://schemas.openxmlformats.org/presentationml/2006/main">
  <p:tag name="NUM" val="8"/>
</p:tagLst>
</file>

<file path=ppt/tags/tag133.xml><?xml version="1.0" encoding="utf-8"?>
<p:tagLst xmlns:a="http://schemas.openxmlformats.org/drawingml/2006/main" xmlns:r="http://schemas.openxmlformats.org/officeDocument/2006/relationships" xmlns:p="http://schemas.openxmlformats.org/presentationml/2006/main">
  <p:tag name="NUM" val="9"/>
</p:tagLst>
</file>

<file path=ppt/tags/tag134.xml><?xml version="1.0" encoding="utf-8"?>
<p:tagLst xmlns:a="http://schemas.openxmlformats.org/drawingml/2006/main" xmlns:r="http://schemas.openxmlformats.org/officeDocument/2006/relationships" xmlns:p="http://schemas.openxmlformats.org/presentationml/2006/main">
  <p:tag name="NUM" val="10"/>
</p:tagLst>
</file>

<file path=ppt/tags/tag135.xml><?xml version="1.0" encoding="utf-8"?>
<p:tagLst xmlns:a="http://schemas.openxmlformats.org/drawingml/2006/main" xmlns:r="http://schemas.openxmlformats.org/officeDocument/2006/relationships" xmlns:p="http://schemas.openxmlformats.org/presentationml/2006/main">
  <p:tag name="NUM" val="11"/>
</p:tagLst>
</file>

<file path=ppt/tags/tag136.xml><?xml version="1.0" encoding="utf-8"?>
<p:tagLst xmlns:a="http://schemas.openxmlformats.org/drawingml/2006/main" xmlns:r="http://schemas.openxmlformats.org/officeDocument/2006/relationships" xmlns:p="http://schemas.openxmlformats.org/presentationml/2006/main">
  <p:tag name="NUM" val="12"/>
</p:tagLst>
</file>

<file path=ppt/tags/tag137.xml><?xml version="1.0" encoding="utf-8"?>
<p:tagLst xmlns:a="http://schemas.openxmlformats.org/drawingml/2006/main" xmlns:r="http://schemas.openxmlformats.org/officeDocument/2006/relationships" xmlns:p="http://schemas.openxmlformats.org/presentationml/2006/main">
  <p:tag name="NUM" val="13"/>
</p:tagLst>
</file>

<file path=ppt/tags/tag138.xml><?xml version="1.0" encoding="utf-8"?>
<p:tagLst xmlns:a="http://schemas.openxmlformats.org/drawingml/2006/main" xmlns:r="http://schemas.openxmlformats.org/officeDocument/2006/relationships" xmlns:p="http://schemas.openxmlformats.org/presentationml/2006/main">
  <p:tag name="NUM" val="14"/>
</p:tagLst>
</file>

<file path=ppt/tags/tag139.xml><?xml version="1.0" encoding="utf-8"?>
<p:tagLst xmlns:a="http://schemas.openxmlformats.org/drawingml/2006/main" xmlns:r="http://schemas.openxmlformats.org/officeDocument/2006/relationships" xmlns:p="http://schemas.openxmlformats.org/presentationml/2006/main">
  <p:tag name="NUM" val="15"/>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40.xml><?xml version="1.0" encoding="utf-8"?>
<p:tagLst xmlns:a="http://schemas.openxmlformats.org/drawingml/2006/main" xmlns:r="http://schemas.openxmlformats.org/officeDocument/2006/relationships" xmlns:p="http://schemas.openxmlformats.org/presentationml/2006/main">
  <p:tag name="NUM" val="16"/>
</p:tagLst>
</file>

<file path=ppt/tags/tag141.xml><?xml version="1.0" encoding="utf-8"?>
<p:tagLst xmlns:a="http://schemas.openxmlformats.org/drawingml/2006/main" xmlns:r="http://schemas.openxmlformats.org/officeDocument/2006/relationships" xmlns:p="http://schemas.openxmlformats.org/presentationml/2006/main">
  <p:tag name="NUM" val="17"/>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4"/>
</p:tagLst>
</file>

<file path=ppt/tags/tag144.xml><?xml version="1.0" encoding="utf-8"?>
<p:tagLst xmlns:a="http://schemas.openxmlformats.org/drawingml/2006/main" xmlns:r="http://schemas.openxmlformats.org/officeDocument/2006/relationships" xmlns:p="http://schemas.openxmlformats.org/presentationml/2006/main">
  <p:tag name="NUM" val="6"/>
</p:tagLst>
</file>

<file path=ppt/tags/tag145.xml><?xml version="1.0" encoding="utf-8"?>
<p:tagLst xmlns:a="http://schemas.openxmlformats.org/drawingml/2006/main" xmlns:r="http://schemas.openxmlformats.org/officeDocument/2006/relationships" xmlns:p="http://schemas.openxmlformats.org/presentationml/2006/main">
  <p:tag name="NUM" val="7"/>
</p:tagLst>
</file>

<file path=ppt/tags/tag146.xml><?xml version="1.0" encoding="utf-8"?>
<p:tagLst xmlns:a="http://schemas.openxmlformats.org/drawingml/2006/main" xmlns:r="http://schemas.openxmlformats.org/officeDocument/2006/relationships" xmlns:p="http://schemas.openxmlformats.org/presentationml/2006/main">
  <p:tag name="NUM" val="9"/>
</p:tagLst>
</file>

<file path=ppt/tags/tag147.xml><?xml version="1.0" encoding="utf-8"?>
<p:tagLst xmlns:a="http://schemas.openxmlformats.org/drawingml/2006/main" xmlns:r="http://schemas.openxmlformats.org/officeDocument/2006/relationships" xmlns:p="http://schemas.openxmlformats.org/presentationml/2006/main">
  <p:tag name="NUM" val="8"/>
</p:tagLst>
</file>

<file path=ppt/tags/tag148.xml><?xml version="1.0" encoding="utf-8"?>
<p:tagLst xmlns:a="http://schemas.openxmlformats.org/drawingml/2006/main" xmlns:r="http://schemas.openxmlformats.org/officeDocument/2006/relationships" xmlns:p="http://schemas.openxmlformats.org/presentationml/2006/main">
  <p:tag name="NUM" val="14"/>
</p:tagLst>
</file>

<file path=ppt/tags/tag149.xml><?xml version="1.0" encoding="utf-8"?>
<p:tagLst xmlns:a="http://schemas.openxmlformats.org/drawingml/2006/main" xmlns:r="http://schemas.openxmlformats.org/officeDocument/2006/relationships" xmlns:p="http://schemas.openxmlformats.org/presentationml/2006/main">
  <p:tag name="NUM" val="10"/>
</p:tagLst>
</file>

<file path=ppt/tags/tag15.xml><?xml version="1.0" encoding="utf-8"?>
<p:tagLst xmlns:a="http://schemas.openxmlformats.org/drawingml/2006/main" xmlns:r="http://schemas.openxmlformats.org/officeDocument/2006/relationships" xmlns:p="http://schemas.openxmlformats.org/presentationml/2006/main">
  <p:tag name="NUM" val="15"/>
</p:tagLst>
</file>

<file path=ppt/tags/tag150.xml><?xml version="1.0" encoding="utf-8"?>
<p:tagLst xmlns:a="http://schemas.openxmlformats.org/drawingml/2006/main" xmlns:r="http://schemas.openxmlformats.org/officeDocument/2006/relationships" xmlns:p="http://schemas.openxmlformats.org/presentationml/2006/main">
  <p:tag name="NUM" val="11"/>
</p:tagLst>
</file>

<file path=ppt/tags/tag151.xml><?xml version="1.0" encoding="utf-8"?>
<p:tagLst xmlns:a="http://schemas.openxmlformats.org/drawingml/2006/main" xmlns:r="http://schemas.openxmlformats.org/officeDocument/2006/relationships" xmlns:p="http://schemas.openxmlformats.org/presentationml/2006/main">
  <p:tag name="NUM" val="12"/>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5"/>
</p:tagLst>
</file>

<file path=ppt/tags/tag155.xml><?xml version="1.0" encoding="utf-8"?>
<p:tagLst xmlns:a="http://schemas.openxmlformats.org/drawingml/2006/main" xmlns:r="http://schemas.openxmlformats.org/officeDocument/2006/relationships" xmlns:p="http://schemas.openxmlformats.org/presentationml/2006/main">
  <p:tag name="NUM" val="13"/>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3"/>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16"/>
</p:tagLst>
</file>

<file path=ppt/tags/tag160.xml><?xml version="1.0" encoding="utf-8"?>
<p:tagLst xmlns:a="http://schemas.openxmlformats.org/drawingml/2006/main" xmlns:r="http://schemas.openxmlformats.org/officeDocument/2006/relationships" xmlns:p="http://schemas.openxmlformats.org/presentationml/2006/main">
  <p:tag name="NUM" val="5"/>
</p:tagLst>
</file>

<file path=ppt/tags/tag161.xml><?xml version="1.0" encoding="utf-8"?>
<p:tagLst xmlns:a="http://schemas.openxmlformats.org/drawingml/2006/main" xmlns:r="http://schemas.openxmlformats.org/officeDocument/2006/relationships" xmlns:p="http://schemas.openxmlformats.org/presentationml/2006/main">
  <p:tag name="NUM" val="6"/>
</p:tagLst>
</file>

<file path=ppt/tags/tag162.xml><?xml version="1.0" encoding="utf-8"?>
<p:tagLst xmlns:a="http://schemas.openxmlformats.org/drawingml/2006/main" xmlns:r="http://schemas.openxmlformats.org/officeDocument/2006/relationships" xmlns:p="http://schemas.openxmlformats.org/presentationml/2006/main">
  <p:tag name="NUM" val="7"/>
</p:tagLst>
</file>

<file path=ppt/tags/tag163.xml><?xml version="1.0" encoding="utf-8"?>
<p:tagLst xmlns:a="http://schemas.openxmlformats.org/drawingml/2006/main" xmlns:r="http://schemas.openxmlformats.org/officeDocument/2006/relationships" xmlns:p="http://schemas.openxmlformats.org/presentationml/2006/main">
  <p:tag name="NUM" val="8"/>
</p:tagLst>
</file>

<file path=ppt/tags/tag164.xml><?xml version="1.0" encoding="utf-8"?>
<p:tagLst xmlns:a="http://schemas.openxmlformats.org/drawingml/2006/main" xmlns:r="http://schemas.openxmlformats.org/officeDocument/2006/relationships" xmlns:p="http://schemas.openxmlformats.org/presentationml/2006/main">
  <p:tag name="NUM" val="9"/>
</p:tagLst>
</file>

<file path=ppt/tags/tag165.xml><?xml version="1.0" encoding="utf-8"?>
<p:tagLst xmlns:a="http://schemas.openxmlformats.org/drawingml/2006/main" xmlns:r="http://schemas.openxmlformats.org/officeDocument/2006/relationships" xmlns:p="http://schemas.openxmlformats.org/presentationml/2006/main">
  <p:tag name="NUM" val="10"/>
</p:tagLst>
</file>

<file path=ppt/tags/tag166.xml><?xml version="1.0" encoding="utf-8"?>
<p:tagLst xmlns:a="http://schemas.openxmlformats.org/drawingml/2006/main" xmlns:r="http://schemas.openxmlformats.org/officeDocument/2006/relationships" xmlns:p="http://schemas.openxmlformats.org/presentationml/2006/main">
  <p:tag name="NUM" val="11"/>
</p:tagLst>
</file>

<file path=ppt/tags/tag167.xml><?xml version="1.0" encoding="utf-8"?>
<p:tagLst xmlns:a="http://schemas.openxmlformats.org/drawingml/2006/main" xmlns:r="http://schemas.openxmlformats.org/officeDocument/2006/relationships" xmlns:p="http://schemas.openxmlformats.org/presentationml/2006/main">
  <p:tag name="NUM" val="12"/>
</p:tagLst>
</file>

<file path=ppt/tags/tag168.xml><?xml version="1.0" encoding="utf-8"?>
<p:tagLst xmlns:a="http://schemas.openxmlformats.org/drawingml/2006/main" xmlns:r="http://schemas.openxmlformats.org/officeDocument/2006/relationships" xmlns:p="http://schemas.openxmlformats.org/presentationml/2006/main">
  <p:tag name="NUM" val="13"/>
</p:tagLst>
</file>

<file path=ppt/tags/tag169.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7"/>
</p:tagLst>
</file>

<file path=ppt/tags/tag170.xml><?xml version="1.0" encoding="utf-8"?>
<p:tagLst xmlns:a="http://schemas.openxmlformats.org/drawingml/2006/main" xmlns:r="http://schemas.openxmlformats.org/officeDocument/2006/relationships" xmlns:p="http://schemas.openxmlformats.org/presentationml/2006/main">
  <p:tag name="NUM" val="2"/>
</p:tagLst>
</file>

<file path=ppt/tags/tag171.xml><?xml version="1.0" encoding="utf-8"?>
<p:tagLst xmlns:a="http://schemas.openxmlformats.org/drawingml/2006/main" xmlns:r="http://schemas.openxmlformats.org/officeDocument/2006/relationships" xmlns:p="http://schemas.openxmlformats.org/presentationml/2006/main">
  <p:tag name="NUM" val="3"/>
</p:tagLst>
</file>

<file path=ppt/tags/tag172.xml><?xml version="1.0" encoding="utf-8"?>
<p:tagLst xmlns:a="http://schemas.openxmlformats.org/drawingml/2006/main" xmlns:r="http://schemas.openxmlformats.org/officeDocument/2006/relationships" xmlns:p="http://schemas.openxmlformats.org/presentationml/2006/main">
  <p:tag name="NUM" val="4"/>
</p:tagLst>
</file>

<file path=ppt/tags/tag173.xml><?xml version="1.0" encoding="utf-8"?>
<p:tagLst xmlns:a="http://schemas.openxmlformats.org/drawingml/2006/main" xmlns:r="http://schemas.openxmlformats.org/officeDocument/2006/relationships" xmlns:p="http://schemas.openxmlformats.org/presentationml/2006/main">
  <p:tag name="NUM" val="5"/>
</p:tagLst>
</file>

<file path=ppt/tags/tag174.xml><?xml version="1.0" encoding="utf-8"?>
<p:tagLst xmlns:a="http://schemas.openxmlformats.org/drawingml/2006/main" xmlns:r="http://schemas.openxmlformats.org/officeDocument/2006/relationships" xmlns:p="http://schemas.openxmlformats.org/presentationml/2006/main">
  <p:tag name="NUM" val="6"/>
</p:tagLst>
</file>

<file path=ppt/tags/tag175.xml><?xml version="1.0" encoding="utf-8"?>
<p:tagLst xmlns:a="http://schemas.openxmlformats.org/drawingml/2006/main" xmlns:r="http://schemas.openxmlformats.org/officeDocument/2006/relationships" xmlns:p="http://schemas.openxmlformats.org/presentationml/2006/main">
  <p:tag name="NUM" val="7"/>
</p:tagLst>
</file>

<file path=ppt/tags/tag176.xml><?xml version="1.0" encoding="utf-8"?>
<p:tagLst xmlns:a="http://schemas.openxmlformats.org/drawingml/2006/main" xmlns:r="http://schemas.openxmlformats.org/officeDocument/2006/relationships" xmlns:p="http://schemas.openxmlformats.org/presentationml/2006/main">
  <p:tag name="NUM" val="8"/>
</p:tagLst>
</file>

<file path=ppt/tags/tag177.xml><?xml version="1.0" encoding="utf-8"?>
<p:tagLst xmlns:a="http://schemas.openxmlformats.org/drawingml/2006/main" xmlns:r="http://schemas.openxmlformats.org/officeDocument/2006/relationships" xmlns:p="http://schemas.openxmlformats.org/presentationml/2006/main">
  <p:tag name="NUM" val="9"/>
</p:tagLst>
</file>

<file path=ppt/tags/tag178.xml><?xml version="1.0" encoding="utf-8"?>
<p:tagLst xmlns:a="http://schemas.openxmlformats.org/drawingml/2006/main" xmlns:r="http://schemas.openxmlformats.org/officeDocument/2006/relationships" xmlns:p="http://schemas.openxmlformats.org/presentationml/2006/main">
  <p:tag name="NUM" val="10"/>
</p:tagLst>
</file>

<file path=ppt/tags/tag179.xml><?xml version="1.0" encoding="utf-8"?>
<p:tagLst xmlns:a="http://schemas.openxmlformats.org/drawingml/2006/main" xmlns:r="http://schemas.openxmlformats.org/officeDocument/2006/relationships" xmlns:p="http://schemas.openxmlformats.org/presentationml/2006/main">
  <p:tag name="NUM" val="11"/>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12"/>
</p:tagLst>
</file>

<file path=ppt/tags/tag181.xml><?xml version="1.0" encoding="utf-8"?>
<p:tagLst xmlns:a="http://schemas.openxmlformats.org/drawingml/2006/main" xmlns:r="http://schemas.openxmlformats.org/officeDocument/2006/relationships" xmlns:p="http://schemas.openxmlformats.org/presentationml/2006/main">
  <p:tag name="NUM" val="13"/>
</p:tagLst>
</file>

<file path=ppt/tags/tag182.xml><?xml version="1.0" encoding="utf-8"?>
<p:tagLst xmlns:a="http://schemas.openxmlformats.org/drawingml/2006/main" xmlns:r="http://schemas.openxmlformats.org/officeDocument/2006/relationships" xmlns:p="http://schemas.openxmlformats.org/presentationml/2006/main">
  <p:tag name="NUM" val="1"/>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4"/>
</p:tagLst>
</file>

<file path=ppt/tags/tag186.xml><?xml version="1.0" encoding="utf-8"?>
<p:tagLst xmlns:a="http://schemas.openxmlformats.org/drawingml/2006/main" xmlns:r="http://schemas.openxmlformats.org/officeDocument/2006/relationships" xmlns:p="http://schemas.openxmlformats.org/presentationml/2006/main">
  <p:tag name="NUM" val="5"/>
</p:tagLst>
</file>

<file path=ppt/tags/tag187.xml><?xml version="1.0" encoding="utf-8"?>
<p:tagLst xmlns:a="http://schemas.openxmlformats.org/drawingml/2006/main" xmlns:r="http://schemas.openxmlformats.org/officeDocument/2006/relationships" xmlns:p="http://schemas.openxmlformats.org/presentationml/2006/main">
  <p:tag name="NUM" val="6"/>
</p:tagLst>
</file>

<file path=ppt/tags/tag188.xml><?xml version="1.0" encoding="utf-8"?>
<p:tagLst xmlns:a="http://schemas.openxmlformats.org/drawingml/2006/main" xmlns:r="http://schemas.openxmlformats.org/officeDocument/2006/relationships" xmlns:p="http://schemas.openxmlformats.org/presentationml/2006/main">
  <p:tag name="NUM" val="7"/>
</p:tagLst>
</file>

<file path=ppt/tags/tag189.xml><?xml version="1.0" encoding="utf-8"?>
<p:tagLst xmlns:a="http://schemas.openxmlformats.org/drawingml/2006/main" xmlns:r="http://schemas.openxmlformats.org/officeDocument/2006/relationships" xmlns:p="http://schemas.openxmlformats.org/presentationml/2006/main">
  <p:tag name="NUM" val="8"/>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9"/>
</p:tagLst>
</file>

<file path=ppt/tags/tag191.xml><?xml version="1.0" encoding="utf-8"?>
<p:tagLst xmlns:a="http://schemas.openxmlformats.org/drawingml/2006/main" xmlns:r="http://schemas.openxmlformats.org/officeDocument/2006/relationships" xmlns:p="http://schemas.openxmlformats.org/presentationml/2006/main">
  <p:tag name="NUM" val="10"/>
</p:tagLst>
</file>

<file path=ppt/tags/tag192.xml><?xml version="1.0" encoding="utf-8"?>
<p:tagLst xmlns:a="http://schemas.openxmlformats.org/drawingml/2006/main" xmlns:r="http://schemas.openxmlformats.org/officeDocument/2006/relationships" xmlns:p="http://schemas.openxmlformats.org/presentationml/2006/main">
  <p:tag name="NUM" val="11"/>
</p:tagLst>
</file>

<file path=ppt/tags/tag193.xml><?xml version="1.0" encoding="utf-8"?>
<p:tagLst xmlns:a="http://schemas.openxmlformats.org/drawingml/2006/main" xmlns:r="http://schemas.openxmlformats.org/officeDocument/2006/relationships" xmlns:p="http://schemas.openxmlformats.org/presentationml/2006/main">
  <p:tag name="NUM" val="12"/>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4"/>
</p:tagLst>
</file>

<file path=ppt/tags/tag198.xml><?xml version="1.0" encoding="utf-8"?>
<p:tagLst xmlns:a="http://schemas.openxmlformats.org/drawingml/2006/main" xmlns:r="http://schemas.openxmlformats.org/officeDocument/2006/relationships" xmlns:p="http://schemas.openxmlformats.org/presentationml/2006/main">
  <p:tag name="NUM" val="5"/>
</p:tagLst>
</file>

<file path=ppt/tags/tag199.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00.xml><?xml version="1.0" encoding="utf-8"?>
<p:tagLst xmlns:a="http://schemas.openxmlformats.org/drawingml/2006/main" xmlns:r="http://schemas.openxmlformats.org/officeDocument/2006/relationships" xmlns:p="http://schemas.openxmlformats.org/presentationml/2006/main">
  <p:tag name="NUM" val="7"/>
</p:tagLst>
</file>

<file path=ppt/tags/tag201.xml><?xml version="1.0" encoding="utf-8"?>
<p:tagLst xmlns:a="http://schemas.openxmlformats.org/drawingml/2006/main" xmlns:r="http://schemas.openxmlformats.org/officeDocument/2006/relationships" xmlns:p="http://schemas.openxmlformats.org/presentationml/2006/main">
  <p:tag name="NUM" val="8"/>
</p:tagLst>
</file>

<file path=ppt/tags/tag202.xml><?xml version="1.0" encoding="utf-8"?>
<p:tagLst xmlns:a="http://schemas.openxmlformats.org/drawingml/2006/main" xmlns:r="http://schemas.openxmlformats.org/officeDocument/2006/relationships" xmlns:p="http://schemas.openxmlformats.org/presentationml/2006/main">
  <p:tag name="NUM" val="9"/>
</p:tagLst>
</file>

<file path=ppt/tags/tag203.xml><?xml version="1.0" encoding="utf-8"?>
<p:tagLst xmlns:a="http://schemas.openxmlformats.org/drawingml/2006/main" xmlns:r="http://schemas.openxmlformats.org/officeDocument/2006/relationships" xmlns:p="http://schemas.openxmlformats.org/presentationml/2006/main">
  <p:tag name="NUM" val="10"/>
</p:tagLst>
</file>

<file path=ppt/tags/tag204.xml><?xml version="1.0" encoding="utf-8"?>
<p:tagLst xmlns:a="http://schemas.openxmlformats.org/drawingml/2006/main" xmlns:r="http://schemas.openxmlformats.org/officeDocument/2006/relationships" xmlns:p="http://schemas.openxmlformats.org/presentationml/2006/main">
  <p:tag name="NUM" val="11"/>
</p:tagLst>
</file>

<file path=ppt/tags/tag205.xml><?xml version="1.0" encoding="utf-8"?>
<p:tagLst xmlns:a="http://schemas.openxmlformats.org/drawingml/2006/main" xmlns:r="http://schemas.openxmlformats.org/officeDocument/2006/relationships" xmlns:p="http://schemas.openxmlformats.org/presentationml/2006/main">
  <p:tag name="NUM" val="12"/>
</p:tagLst>
</file>

<file path=ppt/tags/tag206.xml><?xml version="1.0" encoding="utf-8"?>
<p:tagLst xmlns:a="http://schemas.openxmlformats.org/drawingml/2006/main" xmlns:r="http://schemas.openxmlformats.org/officeDocument/2006/relationships" xmlns:p="http://schemas.openxmlformats.org/presentationml/2006/main">
  <p:tag name="NUM" val="1"/>
</p:tagLst>
</file>

<file path=ppt/tags/tag207.xml><?xml version="1.0" encoding="utf-8"?>
<p:tagLst xmlns:a="http://schemas.openxmlformats.org/drawingml/2006/main" xmlns:r="http://schemas.openxmlformats.org/officeDocument/2006/relationships" xmlns:p="http://schemas.openxmlformats.org/presentationml/2006/main">
  <p:tag name="NUM" val="2"/>
</p:tagLst>
</file>

<file path=ppt/tags/tag208.xml><?xml version="1.0" encoding="utf-8"?>
<p:tagLst xmlns:a="http://schemas.openxmlformats.org/drawingml/2006/main" xmlns:r="http://schemas.openxmlformats.org/officeDocument/2006/relationships" xmlns:p="http://schemas.openxmlformats.org/presentationml/2006/main">
  <p:tag name="NUM" val="3"/>
</p:tagLst>
</file>

<file path=ppt/tags/tag209.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10.xml><?xml version="1.0" encoding="utf-8"?>
<p:tagLst xmlns:a="http://schemas.openxmlformats.org/drawingml/2006/main" xmlns:r="http://schemas.openxmlformats.org/officeDocument/2006/relationships" xmlns:p="http://schemas.openxmlformats.org/presentationml/2006/main">
  <p:tag name="NUM" val="5"/>
</p:tagLst>
</file>

<file path=ppt/tags/tag211.xml><?xml version="1.0" encoding="utf-8"?>
<p:tagLst xmlns:a="http://schemas.openxmlformats.org/drawingml/2006/main" xmlns:r="http://schemas.openxmlformats.org/officeDocument/2006/relationships" xmlns:p="http://schemas.openxmlformats.org/presentationml/2006/main">
  <p:tag name="NUM" val="6"/>
</p:tagLst>
</file>

<file path=ppt/tags/tag212.xml><?xml version="1.0" encoding="utf-8"?>
<p:tagLst xmlns:a="http://schemas.openxmlformats.org/drawingml/2006/main" xmlns:r="http://schemas.openxmlformats.org/officeDocument/2006/relationships" xmlns:p="http://schemas.openxmlformats.org/presentationml/2006/main">
  <p:tag name="NUM" val="7"/>
</p:tagLst>
</file>

<file path=ppt/tags/tag213.xml><?xml version="1.0" encoding="utf-8"?>
<p:tagLst xmlns:a="http://schemas.openxmlformats.org/drawingml/2006/main" xmlns:r="http://schemas.openxmlformats.org/officeDocument/2006/relationships" xmlns:p="http://schemas.openxmlformats.org/presentationml/2006/main">
  <p:tag name="NUM" val="8"/>
</p:tagLst>
</file>

<file path=ppt/tags/tag214.xml><?xml version="1.0" encoding="utf-8"?>
<p:tagLst xmlns:a="http://schemas.openxmlformats.org/drawingml/2006/main" xmlns:r="http://schemas.openxmlformats.org/officeDocument/2006/relationships" xmlns:p="http://schemas.openxmlformats.org/presentationml/2006/main">
  <p:tag name="NUM" val="9"/>
</p:tagLst>
</file>

<file path=ppt/tags/tag215.xml><?xml version="1.0" encoding="utf-8"?>
<p:tagLst xmlns:a="http://schemas.openxmlformats.org/drawingml/2006/main" xmlns:r="http://schemas.openxmlformats.org/officeDocument/2006/relationships" xmlns:p="http://schemas.openxmlformats.org/presentationml/2006/main">
  <p:tag name="NUM" val="10"/>
</p:tagLst>
</file>

<file path=ppt/tags/tag216.xml><?xml version="1.0" encoding="utf-8"?>
<p:tagLst xmlns:a="http://schemas.openxmlformats.org/drawingml/2006/main" xmlns:r="http://schemas.openxmlformats.org/officeDocument/2006/relationships" xmlns:p="http://schemas.openxmlformats.org/presentationml/2006/main">
  <p:tag name="NUM" val="11"/>
</p:tagLst>
</file>

<file path=ppt/tags/tag217.xml><?xml version="1.0" encoding="utf-8"?>
<p:tagLst xmlns:a="http://schemas.openxmlformats.org/drawingml/2006/main" xmlns:r="http://schemas.openxmlformats.org/officeDocument/2006/relationships" xmlns:p="http://schemas.openxmlformats.org/presentationml/2006/main">
  <p:tag name="NUM" val="12"/>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20.xml><?xml version="1.0" encoding="utf-8"?>
<p:tagLst xmlns:a="http://schemas.openxmlformats.org/drawingml/2006/main" xmlns:r="http://schemas.openxmlformats.org/officeDocument/2006/relationships" xmlns:p="http://schemas.openxmlformats.org/presentationml/2006/main">
  <p:tag name="NUM" val="3"/>
</p:tagLst>
</file>

<file path=ppt/tags/tag221.xml><?xml version="1.0" encoding="utf-8"?>
<p:tagLst xmlns:a="http://schemas.openxmlformats.org/drawingml/2006/main" xmlns:r="http://schemas.openxmlformats.org/officeDocument/2006/relationships" xmlns:p="http://schemas.openxmlformats.org/presentationml/2006/main">
  <p:tag name="NUM" val="4"/>
</p:tagLst>
</file>

<file path=ppt/tags/tag222.xml><?xml version="1.0" encoding="utf-8"?>
<p:tagLst xmlns:a="http://schemas.openxmlformats.org/drawingml/2006/main" xmlns:r="http://schemas.openxmlformats.org/officeDocument/2006/relationships" xmlns:p="http://schemas.openxmlformats.org/presentationml/2006/main">
  <p:tag name="NUM" val="5"/>
</p:tagLst>
</file>

<file path=ppt/tags/tag223.xml><?xml version="1.0" encoding="utf-8"?>
<p:tagLst xmlns:a="http://schemas.openxmlformats.org/drawingml/2006/main" xmlns:r="http://schemas.openxmlformats.org/officeDocument/2006/relationships" xmlns:p="http://schemas.openxmlformats.org/presentationml/2006/main">
  <p:tag name="NUM" val="6"/>
</p:tagLst>
</file>

<file path=ppt/tags/tag224.xml><?xml version="1.0" encoding="utf-8"?>
<p:tagLst xmlns:a="http://schemas.openxmlformats.org/drawingml/2006/main" xmlns:r="http://schemas.openxmlformats.org/officeDocument/2006/relationships" xmlns:p="http://schemas.openxmlformats.org/presentationml/2006/main">
  <p:tag name="NUM" val="7"/>
</p:tagLst>
</file>

<file path=ppt/tags/tag225.xml><?xml version="1.0" encoding="utf-8"?>
<p:tagLst xmlns:a="http://schemas.openxmlformats.org/drawingml/2006/main" xmlns:r="http://schemas.openxmlformats.org/officeDocument/2006/relationships" xmlns:p="http://schemas.openxmlformats.org/presentationml/2006/main">
  <p:tag name="NUM" val="8"/>
</p:tagLst>
</file>

<file path=ppt/tags/tag226.xml><?xml version="1.0" encoding="utf-8"?>
<p:tagLst xmlns:a="http://schemas.openxmlformats.org/drawingml/2006/main" xmlns:r="http://schemas.openxmlformats.org/officeDocument/2006/relationships" xmlns:p="http://schemas.openxmlformats.org/presentationml/2006/main">
  <p:tag name="NUM" val="9"/>
</p:tagLst>
</file>

<file path=ppt/tags/tag227.xml><?xml version="1.0" encoding="utf-8"?>
<p:tagLst xmlns:a="http://schemas.openxmlformats.org/drawingml/2006/main" xmlns:r="http://schemas.openxmlformats.org/officeDocument/2006/relationships" xmlns:p="http://schemas.openxmlformats.org/presentationml/2006/main">
  <p:tag name="NUM" val="10"/>
</p:tagLst>
</file>

<file path=ppt/tags/tag228.xml><?xml version="1.0" encoding="utf-8"?>
<p:tagLst xmlns:a="http://schemas.openxmlformats.org/drawingml/2006/main" xmlns:r="http://schemas.openxmlformats.org/officeDocument/2006/relationships" xmlns:p="http://schemas.openxmlformats.org/presentationml/2006/main">
  <p:tag name="NUM" val="11"/>
</p:tagLst>
</file>

<file path=ppt/tags/tag229.xml><?xml version="1.0" encoding="utf-8"?>
<p:tagLst xmlns:a="http://schemas.openxmlformats.org/drawingml/2006/main" xmlns:r="http://schemas.openxmlformats.org/officeDocument/2006/relationships" xmlns:p="http://schemas.openxmlformats.org/presentationml/2006/main">
  <p:tag name="NUM" val="12"/>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30.xml><?xml version="1.0" encoding="utf-8"?>
<p:tagLst xmlns:a="http://schemas.openxmlformats.org/drawingml/2006/main" xmlns:r="http://schemas.openxmlformats.org/officeDocument/2006/relationships" xmlns:p="http://schemas.openxmlformats.org/presentationml/2006/main">
  <p:tag name="NUM" val="1"/>
</p:tagLst>
</file>

<file path=ppt/tags/tag231.xml><?xml version="1.0" encoding="utf-8"?>
<p:tagLst xmlns:a="http://schemas.openxmlformats.org/drawingml/2006/main" xmlns:r="http://schemas.openxmlformats.org/officeDocument/2006/relationships" xmlns:p="http://schemas.openxmlformats.org/presentationml/2006/main">
  <p:tag name="NUM" val="2"/>
</p:tagLst>
</file>

<file path=ppt/tags/tag232.xml><?xml version="1.0" encoding="utf-8"?>
<p:tagLst xmlns:a="http://schemas.openxmlformats.org/drawingml/2006/main" xmlns:r="http://schemas.openxmlformats.org/officeDocument/2006/relationships" xmlns:p="http://schemas.openxmlformats.org/presentationml/2006/main">
  <p:tag name="NUM" val="3"/>
</p:tagLst>
</file>

<file path=ppt/tags/tag233.xml><?xml version="1.0" encoding="utf-8"?>
<p:tagLst xmlns:a="http://schemas.openxmlformats.org/drawingml/2006/main" xmlns:r="http://schemas.openxmlformats.org/officeDocument/2006/relationships" xmlns:p="http://schemas.openxmlformats.org/presentationml/2006/main">
  <p:tag name="NUM" val="4"/>
</p:tagLst>
</file>

<file path=ppt/tags/tag234.xml><?xml version="1.0" encoding="utf-8"?>
<p:tagLst xmlns:a="http://schemas.openxmlformats.org/drawingml/2006/main" xmlns:r="http://schemas.openxmlformats.org/officeDocument/2006/relationships" xmlns:p="http://schemas.openxmlformats.org/presentationml/2006/main">
  <p:tag name="NUM" val="5"/>
</p:tagLst>
</file>

<file path=ppt/tags/tag235.xml><?xml version="1.0" encoding="utf-8"?>
<p:tagLst xmlns:a="http://schemas.openxmlformats.org/drawingml/2006/main" xmlns:r="http://schemas.openxmlformats.org/officeDocument/2006/relationships" xmlns:p="http://schemas.openxmlformats.org/presentationml/2006/main">
  <p:tag name="NUM" val="6"/>
</p:tagLst>
</file>

<file path=ppt/tags/tag236.xml><?xml version="1.0" encoding="utf-8"?>
<p:tagLst xmlns:a="http://schemas.openxmlformats.org/drawingml/2006/main" xmlns:r="http://schemas.openxmlformats.org/officeDocument/2006/relationships" xmlns:p="http://schemas.openxmlformats.org/presentationml/2006/main">
  <p:tag name="NUM" val="7"/>
</p:tagLst>
</file>

<file path=ppt/tags/tag237.xml><?xml version="1.0" encoding="utf-8"?>
<p:tagLst xmlns:a="http://schemas.openxmlformats.org/drawingml/2006/main" xmlns:r="http://schemas.openxmlformats.org/officeDocument/2006/relationships" xmlns:p="http://schemas.openxmlformats.org/presentationml/2006/main">
  <p:tag name="NUM" val="8"/>
</p:tagLst>
</file>

<file path=ppt/tags/tag238.xml><?xml version="1.0" encoding="utf-8"?>
<p:tagLst xmlns:a="http://schemas.openxmlformats.org/drawingml/2006/main" xmlns:r="http://schemas.openxmlformats.org/officeDocument/2006/relationships" xmlns:p="http://schemas.openxmlformats.org/presentationml/2006/main">
  <p:tag name="NUM" val="9"/>
</p:tagLst>
</file>

<file path=ppt/tags/tag239.xml><?xml version="1.0" encoding="utf-8"?>
<p:tagLst xmlns:a="http://schemas.openxmlformats.org/drawingml/2006/main" xmlns:r="http://schemas.openxmlformats.org/officeDocument/2006/relationships" xmlns:p="http://schemas.openxmlformats.org/presentationml/2006/main">
  <p:tag name="NUM" val="10"/>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40.xml><?xml version="1.0" encoding="utf-8"?>
<p:tagLst xmlns:a="http://schemas.openxmlformats.org/drawingml/2006/main" xmlns:r="http://schemas.openxmlformats.org/officeDocument/2006/relationships" xmlns:p="http://schemas.openxmlformats.org/presentationml/2006/main">
  <p:tag name="NUM" val="11"/>
</p:tagLst>
</file>

<file path=ppt/tags/tag241.xml><?xml version="1.0" encoding="utf-8"?>
<p:tagLst xmlns:a="http://schemas.openxmlformats.org/drawingml/2006/main" xmlns:r="http://schemas.openxmlformats.org/officeDocument/2006/relationships" xmlns:p="http://schemas.openxmlformats.org/presentationml/2006/main">
  <p:tag name="NUM" val="12"/>
</p:tagLst>
</file>

<file path=ppt/tags/tag242.xml><?xml version="1.0" encoding="utf-8"?>
<p:tagLst xmlns:a="http://schemas.openxmlformats.org/drawingml/2006/main" xmlns:r="http://schemas.openxmlformats.org/officeDocument/2006/relationships" xmlns:p="http://schemas.openxmlformats.org/presentationml/2006/main">
  <p:tag name="NUM" val="13"/>
</p:tagLst>
</file>

<file path=ppt/tags/tag243.xml><?xml version="1.0" encoding="utf-8"?>
<p:tagLst xmlns:a="http://schemas.openxmlformats.org/drawingml/2006/main" xmlns:r="http://schemas.openxmlformats.org/officeDocument/2006/relationships" xmlns:p="http://schemas.openxmlformats.org/presentationml/2006/main">
  <p:tag name="NUM" val="14"/>
</p:tagLst>
</file>

<file path=ppt/tags/tag244.xml><?xml version="1.0" encoding="utf-8"?>
<p:tagLst xmlns:a="http://schemas.openxmlformats.org/drawingml/2006/main" xmlns:r="http://schemas.openxmlformats.org/officeDocument/2006/relationships" xmlns:p="http://schemas.openxmlformats.org/presentationml/2006/main">
  <p:tag name="NUM" val="15"/>
</p:tagLst>
</file>

<file path=ppt/tags/tag245.xml><?xml version="1.0" encoding="utf-8"?>
<p:tagLst xmlns:a="http://schemas.openxmlformats.org/drawingml/2006/main" xmlns:r="http://schemas.openxmlformats.org/officeDocument/2006/relationships" xmlns:p="http://schemas.openxmlformats.org/presentationml/2006/main">
  <p:tag name="NUM" val="16"/>
</p:tagLst>
</file>

<file path=ppt/tags/tag246.xml><?xml version="1.0" encoding="utf-8"?>
<p:tagLst xmlns:a="http://schemas.openxmlformats.org/drawingml/2006/main" xmlns:r="http://schemas.openxmlformats.org/officeDocument/2006/relationships" xmlns:p="http://schemas.openxmlformats.org/presentationml/2006/main">
  <p:tag name="NUM" val="17"/>
</p:tagLst>
</file>

<file path=ppt/tags/tag247.xml><?xml version="1.0" encoding="utf-8"?>
<p:tagLst xmlns:a="http://schemas.openxmlformats.org/drawingml/2006/main" xmlns:r="http://schemas.openxmlformats.org/officeDocument/2006/relationships" xmlns:p="http://schemas.openxmlformats.org/presentationml/2006/main">
  <p:tag name="NUM" val="1"/>
</p:tagLst>
</file>

<file path=ppt/tags/tag248.xml><?xml version="1.0" encoding="utf-8"?>
<p:tagLst xmlns:a="http://schemas.openxmlformats.org/drawingml/2006/main" xmlns:r="http://schemas.openxmlformats.org/officeDocument/2006/relationships" xmlns:p="http://schemas.openxmlformats.org/presentationml/2006/main">
  <p:tag name="NUM" val="5"/>
</p:tagLst>
</file>

<file path=ppt/tags/tag249.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50.xml><?xml version="1.0" encoding="utf-8"?>
<p:tagLst xmlns:a="http://schemas.openxmlformats.org/drawingml/2006/main" xmlns:r="http://schemas.openxmlformats.org/officeDocument/2006/relationships" xmlns:p="http://schemas.openxmlformats.org/presentationml/2006/main">
  <p:tag name="NUM" val="4"/>
</p:tagLst>
</file>

<file path=ppt/tags/tag251.xml><?xml version="1.0" encoding="utf-8"?>
<p:tagLst xmlns:a="http://schemas.openxmlformats.org/drawingml/2006/main" xmlns:r="http://schemas.openxmlformats.org/officeDocument/2006/relationships" xmlns:p="http://schemas.openxmlformats.org/presentationml/2006/main">
  <p:tag name="NUM" val="5"/>
</p:tagLst>
</file>

<file path=ppt/tags/tag252.xml><?xml version="1.0" encoding="utf-8"?>
<p:tagLst xmlns:a="http://schemas.openxmlformats.org/drawingml/2006/main" xmlns:r="http://schemas.openxmlformats.org/officeDocument/2006/relationships" xmlns:p="http://schemas.openxmlformats.org/presentationml/2006/main">
  <p:tag name="NUM" val="7"/>
</p:tagLst>
</file>

<file path=ppt/tags/tag253.xml><?xml version="1.0" encoding="utf-8"?>
<p:tagLst xmlns:a="http://schemas.openxmlformats.org/drawingml/2006/main" xmlns:r="http://schemas.openxmlformats.org/officeDocument/2006/relationships" xmlns:p="http://schemas.openxmlformats.org/presentationml/2006/main">
  <p:tag name="NUM" val="1"/>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4"/>
</p:tagLst>
</file>

<file path=ppt/tags/tag256.xml><?xml version="1.0" encoding="utf-8"?>
<p:tagLst xmlns:a="http://schemas.openxmlformats.org/drawingml/2006/main" xmlns:r="http://schemas.openxmlformats.org/officeDocument/2006/relationships" xmlns:p="http://schemas.openxmlformats.org/presentationml/2006/main">
  <p:tag name="NUM" val="5"/>
</p:tagLst>
</file>

<file path=ppt/tags/tag257.xml><?xml version="1.0" encoding="utf-8"?>
<p:tagLst xmlns:a="http://schemas.openxmlformats.org/drawingml/2006/main" xmlns:r="http://schemas.openxmlformats.org/officeDocument/2006/relationships" xmlns:p="http://schemas.openxmlformats.org/presentationml/2006/main">
  <p:tag name="NUM" val="6"/>
</p:tagLst>
</file>

<file path=ppt/tags/tag258.xml><?xml version="1.0" encoding="utf-8"?>
<p:tagLst xmlns:a="http://schemas.openxmlformats.org/drawingml/2006/main" xmlns:r="http://schemas.openxmlformats.org/officeDocument/2006/relationships" xmlns:p="http://schemas.openxmlformats.org/presentationml/2006/main">
  <p:tag name="NUM" val="7"/>
</p:tagLst>
</file>

<file path=ppt/tags/tag259.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60.xml><?xml version="1.0" encoding="utf-8"?>
<p:tagLst xmlns:a="http://schemas.openxmlformats.org/drawingml/2006/main" xmlns:r="http://schemas.openxmlformats.org/officeDocument/2006/relationships" xmlns:p="http://schemas.openxmlformats.org/presentationml/2006/main">
  <p:tag name="NUM" val="9"/>
</p:tagLst>
</file>

<file path=ppt/tags/tag261.xml><?xml version="1.0" encoding="utf-8"?>
<p:tagLst xmlns:a="http://schemas.openxmlformats.org/drawingml/2006/main" xmlns:r="http://schemas.openxmlformats.org/officeDocument/2006/relationships" xmlns:p="http://schemas.openxmlformats.org/presentationml/2006/main">
  <p:tag name="NUM" val="10"/>
</p:tagLst>
</file>

<file path=ppt/tags/tag262.xml><?xml version="1.0" encoding="utf-8"?>
<p:tagLst xmlns:a="http://schemas.openxmlformats.org/drawingml/2006/main" xmlns:r="http://schemas.openxmlformats.org/officeDocument/2006/relationships" xmlns:p="http://schemas.openxmlformats.org/presentationml/2006/main">
  <p:tag name="NUM" val="11"/>
</p:tagLst>
</file>

<file path=ppt/tags/tag263.xml><?xml version="1.0" encoding="utf-8"?>
<p:tagLst xmlns:a="http://schemas.openxmlformats.org/drawingml/2006/main" xmlns:r="http://schemas.openxmlformats.org/officeDocument/2006/relationships" xmlns:p="http://schemas.openxmlformats.org/presentationml/2006/main">
  <p:tag name="NUM" val="12"/>
</p:tagLst>
</file>

<file path=ppt/tags/tag264.xml><?xml version="1.0" encoding="utf-8"?>
<p:tagLst xmlns:a="http://schemas.openxmlformats.org/drawingml/2006/main" xmlns:r="http://schemas.openxmlformats.org/officeDocument/2006/relationships" xmlns:p="http://schemas.openxmlformats.org/presentationml/2006/main">
  <p:tag name="NUM" val="5"/>
</p:tagLst>
</file>

<file path=ppt/tags/tag265.xml><?xml version="1.0" encoding="utf-8"?>
<p:tagLst xmlns:a="http://schemas.openxmlformats.org/drawingml/2006/main" xmlns:r="http://schemas.openxmlformats.org/officeDocument/2006/relationships" xmlns:p="http://schemas.openxmlformats.org/presentationml/2006/main">
  <p:tag name="NUM" val="1"/>
</p:tagLst>
</file>

<file path=ppt/tags/tag266.xml><?xml version="1.0" encoding="utf-8"?>
<p:tagLst xmlns:a="http://schemas.openxmlformats.org/drawingml/2006/main" xmlns:r="http://schemas.openxmlformats.org/officeDocument/2006/relationships" xmlns:p="http://schemas.openxmlformats.org/presentationml/2006/main">
  <p:tag name="NUM" val="2"/>
</p:tagLst>
</file>

<file path=ppt/tags/tag267.xml><?xml version="1.0" encoding="utf-8"?>
<p:tagLst xmlns:a="http://schemas.openxmlformats.org/drawingml/2006/main" xmlns:r="http://schemas.openxmlformats.org/officeDocument/2006/relationships" xmlns:p="http://schemas.openxmlformats.org/presentationml/2006/main">
  <p:tag name="NUM" val="3"/>
</p:tagLst>
</file>

<file path=ppt/tags/tag268.xml><?xml version="1.0" encoding="utf-8"?>
<p:tagLst xmlns:a="http://schemas.openxmlformats.org/drawingml/2006/main" xmlns:r="http://schemas.openxmlformats.org/officeDocument/2006/relationships" xmlns:p="http://schemas.openxmlformats.org/presentationml/2006/main">
  <p:tag name="NUM" val="4"/>
</p:tagLst>
</file>

<file path=ppt/tags/tag269.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70.xml><?xml version="1.0" encoding="utf-8"?>
<p:tagLst xmlns:a="http://schemas.openxmlformats.org/drawingml/2006/main" xmlns:r="http://schemas.openxmlformats.org/officeDocument/2006/relationships" xmlns:p="http://schemas.openxmlformats.org/presentationml/2006/main">
  <p:tag name="NUM" val="6"/>
</p:tagLst>
</file>

<file path=ppt/tags/tag271.xml><?xml version="1.0" encoding="utf-8"?>
<p:tagLst xmlns:a="http://schemas.openxmlformats.org/drawingml/2006/main" xmlns:r="http://schemas.openxmlformats.org/officeDocument/2006/relationships" xmlns:p="http://schemas.openxmlformats.org/presentationml/2006/main">
  <p:tag name="NUM" val="7"/>
</p:tagLst>
</file>

<file path=ppt/tags/tag272.xml><?xml version="1.0" encoding="utf-8"?>
<p:tagLst xmlns:a="http://schemas.openxmlformats.org/drawingml/2006/main" xmlns:r="http://schemas.openxmlformats.org/officeDocument/2006/relationships" xmlns:p="http://schemas.openxmlformats.org/presentationml/2006/main">
  <p:tag name="NUM" val="8"/>
</p:tagLst>
</file>

<file path=ppt/tags/tag273.xml><?xml version="1.0" encoding="utf-8"?>
<p:tagLst xmlns:a="http://schemas.openxmlformats.org/drawingml/2006/main" xmlns:r="http://schemas.openxmlformats.org/officeDocument/2006/relationships" xmlns:p="http://schemas.openxmlformats.org/presentationml/2006/main">
  <p:tag name="NUM" val="9"/>
</p:tagLst>
</file>

<file path=ppt/tags/tag274.xml><?xml version="1.0" encoding="utf-8"?>
<p:tagLst xmlns:a="http://schemas.openxmlformats.org/drawingml/2006/main" xmlns:r="http://schemas.openxmlformats.org/officeDocument/2006/relationships" xmlns:p="http://schemas.openxmlformats.org/presentationml/2006/main">
  <p:tag name="NUM" val="10"/>
</p:tagLst>
</file>

<file path=ppt/tags/tag275.xml><?xml version="1.0" encoding="utf-8"?>
<p:tagLst xmlns:a="http://schemas.openxmlformats.org/drawingml/2006/main" xmlns:r="http://schemas.openxmlformats.org/officeDocument/2006/relationships" xmlns:p="http://schemas.openxmlformats.org/presentationml/2006/main">
  <p:tag name="NUM" val="11"/>
</p:tagLst>
</file>

<file path=ppt/tags/tag276.xml><?xml version="1.0" encoding="utf-8"?>
<p:tagLst xmlns:a="http://schemas.openxmlformats.org/drawingml/2006/main" xmlns:r="http://schemas.openxmlformats.org/officeDocument/2006/relationships" xmlns:p="http://schemas.openxmlformats.org/presentationml/2006/main">
  <p:tag name="NUM" val="12"/>
</p:tagLst>
</file>

<file path=ppt/tags/tag277.xml><?xml version="1.0" encoding="utf-8"?>
<p:tagLst xmlns:a="http://schemas.openxmlformats.org/drawingml/2006/main" xmlns:r="http://schemas.openxmlformats.org/officeDocument/2006/relationships" xmlns:p="http://schemas.openxmlformats.org/presentationml/2006/main">
  <p:tag name="NUM" val="13"/>
</p:tagLst>
</file>

<file path=ppt/tags/tag278.xml><?xml version="1.0" encoding="utf-8"?>
<p:tagLst xmlns:a="http://schemas.openxmlformats.org/drawingml/2006/main" xmlns:r="http://schemas.openxmlformats.org/officeDocument/2006/relationships" xmlns:p="http://schemas.openxmlformats.org/presentationml/2006/main">
  <p:tag name="NUM" val="14"/>
</p:tagLst>
</file>

<file path=ppt/tags/tag279.xml><?xml version="1.0" encoding="utf-8"?>
<p:tagLst xmlns:a="http://schemas.openxmlformats.org/drawingml/2006/main" xmlns:r="http://schemas.openxmlformats.org/officeDocument/2006/relationships" xmlns:p="http://schemas.openxmlformats.org/presentationml/2006/main">
  <p:tag name="NUM" val="15"/>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80.xml><?xml version="1.0" encoding="utf-8"?>
<p:tagLst xmlns:a="http://schemas.openxmlformats.org/drawingml/2006/main" xmlns:r="http://schemas.openxmlformats.org/officeDocument/2006/relationships" xmlns:p="http://schemas.openxmlformats.org/presentationml/2006/main">
  <p:tag name="NUM" val="16"/>
</p:tagLst>
</file>

<file path=ppt/tags/tag281.xml><?xml version="1.0" encoding="utf-8"?>
<p:tagLst xmlns:a="http://schemas.openxmlformats.org/drawingml/2006/main" xmlns:r="http://schemas.openxmlformats.org/officeDocument/2006/relationships" xmlns:p="http://schemas.openxmlformats.org/presentationml/2006/main">
  <p:tag name="NUM" val="17"/>
</p:tagLst>
</file>

<file path=ppt/tags/tag282.xml><?xml version="1.0" encoding="utf-8"?>
<p:tagLst xmlns:a="http://schemas.openxmlformats.org/drawingml/2006/main" xmlns:r="http://schemas.openxmlformats.org/officeDocument/2006/relationships" xmlns:p="http://schemas.openxmlformats.org/presentationml/2006/main">
  <p:tag name="NUM" val="18"/>
</p:tagLst>
</file>

<file path=ppt/tags/tag283.xml><?xml version="1.0" encoding="utf-8"?>
<p:tagLst xmlns:a="http://schemas.openxmlformats.org/drawingml/2006/main" xmlns:r="http://schemas.openxmlformats.org/officeDocument/2006/relationships" xmlns:p="http://schemas.openxmlformats.org/presentationml/2006/main">
  <p:tag name="NUM" val="19"/>
</p:tagLst>
</file>

<file path=ppt/tags/tag284.xml><?xml version="1.0" encoding="utf-8"?>
<p:tagLst xmlns:a="http://schemas.openxmlformats.org/drawingml/2006/main" xmlns:r="http://schemas.openxmlformats.org/officeDocument/2006/relationships" xmlns:p="http://schemas.openxmlformats.org/presentationml/2006/main">
  <p:tag name="NUM" val="20"/>
</p:tagLst>
</file>

<file path=ppt/tags/tag285.xml><?xml version="1.0" encoding="utf-8"?>
<p:tagLst xmlns:a="http://schemas.openxmlformats.org/drawingml/2006/main" xmlns:r="http://schemas.openxmlformats.org/officeDocument/2006/relationships" xmlns:p="http://schemas.openxmlformats.org/presentationml/2006/main">
  <p:tag name="NUM" val="21"/>
</p:tagLst>
</file>

<file path=ppt/tags/tag286.xml><?xml version="1.0" encoding="utf-8"?>
<p:tagLst xmlns:a="http://schemas.openxmlformats.org/drawingml/2006/main" xmlns:r="http://schemas.openxmlformats.org/officeDocument/2006/relationships" xmlns:p="http://schemas.openxmlformats.org/presentationml/2006/main">
  <p:tag name="NUM" val="1"/>
</p:tagLst>
</file>

<file path=ppt/tags/tag287.xml><?xml version="1.0" encoding="utf-8"?>
<p:tagLst xmlns:a="http://schemas.openxmlformats.org/drawingml/2006/main" xmlns:r="http://schemas.openxmlformats.org/officeDocument/2006/relationships" xmlns:p="http://schemas.openxmlformats.org/presentationml/2006/main">
  <p:tag name="NUM" val="2"/>
</p:tagLst>
</file>

<file path=ppt/tags/tag288.xml><?xml version="1.0" encoding="utf-8"?>
<p:tagLst xmlns:a="http://schemas.openxmlformats.org/drawingml/2006/main" xmlns:r="http://schemas.openxmlformats.org/officeDocument/2006/relationships" xmlns:p="http://schemas.openxmlformats.org/presentationml/2006/main">
  <p:tag name="NUM" val="3"/>
</p:tagLst>
</file>

<file path=ppt/tags/tag289.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290.xml><?xml version="1.0" encoding="utf-8"?>
<p:tagLst xmlns:a="http://schemas.openxmlformats.org/drawingml/2006/main" xmlns:r="http://schemas.openxmlformats.org/officeDocument/2006/relationships" xmlns:p="http://schemas.openxmlformats.org/presentationml/2006/main">
  <p:tag name="NUM" val="4"/>
</p:tagLst>
</file>

<file path=ppt/tags/tag291.xml><?xml version="1.0" encoding="utf-8"?>
<p:tagLst xmlns:a="http://schemas.openxmlformats.org/drawingml/2006/main" xmlns:r="http://schemas.openxmlformats.org/officeDocument/2006/relationships" xmlns:p="http://schemas.openxmlformats.org/presentationml/2006/main">
  <p:tag name="NUM" val="6"/>
</p:tagLst>
</file>

<file path=ppt/tags/tag292.xml><?xml version="1.0" encoding="utf-8"?>
<p:tagLst xmlns:a="http://schemas.openxmlformats.org/drawingml/2006/main" xmlns:r="http://schemas.openxmlformats.org/officeDocument/2006/relationships" xmlns:p="http://schemas.openxmlformats.org/presentationml/2006/main">
  <p:tag name="NUM" val="7"/>
</p:tagLst>
</file>

<file path=ppt/tags/tag293.xml><?xml version="1.0" encoding="utf-8"?>
<p:tagLst xmlns:a="http://schemas.openxmlformats.org/drawingml/2006/main" xmlns:r="http://schemas.openxmlformats.org/officeDocument/2006/relationships" xmlns:p="http://schemas.openxmlformats.org/presentationml/2006/main">
  <p:tag name="NUM" val="1"/>
</p:tagLst>
</file>

<file path=ppt/tags/tag294.xml><?xml version="1.0" encoding="utf-8"?>
<p:tagLst xmlns:a="http://schemas.openxmlformats.org/drawingml/2006/main" xmlns:r="http://schemas.openxmlformats.org/officeDocument/2006/relationships" xmlns:p="http://schemas.openxmlformats.org/presentationml/2006/main">
  <p:tag name="NUM" val="2"/>
</p:tagLst>
</file>

<file path=ppt/tags/tag295.xml><?xml version="1.0" encoding="utf-8"?>
<p:tagLst xmlns:a="http://schemas.openxmlformats.org/drawingml/2006/main" xmlns:r="http://schemas.openxmlformats.org/officeDocument/2006/relationships" xmlns:p="http://schemas.openxmlformats.org/presentationml/2006/main">
  <p:tag name="NUM" val="3"/>
</p:tagLst>
</file>

<file path=ppt/tags/tag296.xml><?xml version="1.0" encoding="utf-8"?>
<p:tagLst xmlns:a="http://schemas.openxmlformats.org/drawingml/2006/main" xmlns:r="http://schemas.openxmlformats.org/officeDocument/2006/relationships" xmlns:p="http://schemas.openxmlformats.org/presentationml/2006/main">
  <p:tag name="NUM" val="4"/>
</p:tagLst>
</file>

<file path=ppt/tags/tag297.xml><?xml version="1.0" encoding="utf-8"?>
<p:tagLst xmlns:a="http://schemas.openxmlformats.org/drawingml/2006/main" xmlns:r="http://schemas.openxmlformats.org/officeDocument/2006/relationships" xmlns:p="http://schemas.openxmlformats.org/presentationml/2006/main">
  <p:tag name="NUM" val="5"/>
</p:tagLst>
</file>

<file path=ppt/tags/tag298.xml><?xml version="1.0" encoding="utf-8"?>
<p:tagLst xmlns:a="http://schemas.openxmlformats.org/drawingml/2006/main" xmlns:r="http://schemas.openxmlformats.org/officeDocument/2006/relationships" xmlns:p="http://schemas.openxmlformats.org/presentationml/2006/main">
  <p:tag name="NUM" val="6"/>
</p:tagLst>
</file>

<file path=ppt/tags/tag29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00.xml><?xml version="1.0" encoding="utf-8"?>
<p:tagLst xmlns:a="http://schemas.openxmlformats.org/drawingml/2006/main" xmlns:r="http://schemas.openxmlformats.org/officeDocument/2006/relationships" xmlns:p="http://schemas.openxmlformats.org/presentationml/2006/main">
  <p:tag name="NUM" val="8"/>
</p:tagLst>
</file>

<file path=ppt/tags/tag301.xml><?xml version="1.0" encoding="utf-8"?>
<p:tagLst xmlns:a="http://schemas.openxmlformats.org/drawingml/2006/main" xmlns:r="http://schemas.openxmlformats.org/officeDocument/2006/relationships" xmlns:p="http://schemas.openxmlformats.org/presentationml/2006/main">
  <p:tag name="NUM" val="9"/>
</p:tagLst>
</file>

<file path=ppt/tags/tag302.xml><?xml version="1.0" encoding="utf-8"?>
<p:tagLst xmlns:a="http://schemas.openxmlformats.org/drawingml/2006/main" xmlns:r="http://schemas.openxmlformats.org/officeDocument/2006/relationships" xmlns:p="http://schemas.openxmlformats.org/presentationml/2006/main">
  <p:tag name="NUM" val="10"/>
</p:tagLst>
</file>

<file path=ppt/tags/tag303.xml><?xml version="1.0" encoding="utf-8"?>
<p:tagLst xmlns:a="http://schemas.openxmlformats.org/drawingml/2006/main" xmlns:r="http://schemas.openxmlformats.org/officeDocument/2006/relationships" xmlns:p="http://schemas.openxmlformats.org/presentationml/2006/main">
  <p:tag name="NUM" val="11"/>
</p:tagLst>
</file>

<file path=ppt/tags/tag304.xml><?xml version="1.0" encoding="utf-8"?>
<p:tagLst xmlns:a="http://schemas.openxmlformats.org/drawingml/2006/main" xmlns:r="http://schemas.openxmlformats.org/officeDocument/2006/relationships" xmlns:p="http://schemas.openxmlformats.org/presentationml/2006/main">
  <p:tag name="NUM" val="12"/>
</p:tagLst>
</file>

<file path=ppt/tags/tag305.xml><?xml version="1.0" encoding="utf-8"?>
<p:tagLst xmlns:a="http://schemas.openxmlformats.org/drawingml/2006/main" xmlns:r="http://schemas.openxmlformats.org/officeDocument/2006/relationships" xmlns:p="http://schemas.openxmlformats.org/presentationml/2006/main">
  <p:tag name="NUM" val="13"/>
</p:tagLst>
</file>

<file path=ppt/tags/tag306.xml><?xml version="1.0" encoding="utf-8"?>
<p:tagLst xmlns:a="http://schemas.openxmlformats.org/drawingml/2006/main" xmlns:r="http://schemas.openxmlformats.org/officeDocument/2006/relationships" xmlns:p="http://schemas.openxmlformats.org/presentationml/2006/main">
  <p:tag name="NUM" val="14"/>
</p:tagLst>
</file>

<file path=ppt/tags/tag307.xml><?xml version="1.0" encoding="utf-8"?>
<p:tagLst xmlns:a="http://schemas.openxmlformats.org/drawingml/2006/main" xmlns:r="http://schemas.openxmlformats.org/officeDocument/2006/relationships" xmlns:p="http://schemas.openxmlformats.org/presentationml/2006/main">
  <p:tag name="NUM" val="4"/>
</p:tagLst>
</file>

<file path=ppt/tags/tag308.xml><?xml version="1.0" encoding="utf-8"?>
<p:tagLst xmlns:a="http://schemas.openxmlformats.org/drawingml/2006/main" xmlns:r="http://schemas.openxmlformats.org/officeDocument/2006/relationships" xmlns:p="http://schemas.openxmlformats.org/presentationml/2006/main">
  <p:tag name="NUM" val="8"/>
</p:tagLst>
</file>

<file path=ppt/tags/tag309.xml><?xml version="1.0" encoding="utf-8"?>
<p:tagLst xmlns:a="http://schemas.openxmlformats.org/drawingml/2006/main" xmlns:r="http://schemas.openxmlformats.org/officeDocument/2006/relationships" xmlns:p="http://schemas.openxmlformats.org/presentationml/2006/main">
  <p:tag name="NUM" val="9"/>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10.xml><?xml version="1.0" encoding="utf-8"?>
<p:tagLst xmlns:a="http://schemas.openxmlformats.org/drawingml/2006/main" xmlns:r="http://schemas.openxmlformats.org/officeDocument/2006/relationships" xmlns:p="http://schemas.openxmlformats.org/presentationml/2006/main">
  <p:tag name="NUM" val="10"/>
</p:tagLst>
</file>

<file path=ppt/tags/tag311.xml><?xml version="1.0" encoding="utf-8"?>
<p:tagLst xmlns:a="http://schemas.openxmlformats.org/drawingml/2006/main" xmlns:r="http://schemas.openxmlformats.org/officeDocument/2006/relationships" xmlns:p="http://schemas.openxmlformats.org/presentationml/2006/main">
  <p:tag name="NUM" val="1"/>
</p:tagLst>
</file>

<file path=ppt/tags/tag312.xml><?xml version="1.0" encoding="utf-8"?>
<p:tagLst xmlns:a="http://schemas.openxmlformats.org/drawingml/2006/main" xmlns:r="http://schemas.openxmlformats.org/officeDocument/2006/relationships" xmlns:p="http://schemas.openxmlformats.org/presentationml/2006/main">
  <p:tag name="NUM" val="2"/>
</p:tagLst>
</file>

<file path=ppt/tags/tag313.xml><?xml version="1.0" encoding="utf-8"?>
<p:tagLst xmlns:a="http://schemas.openxmlformats.org/drawingml/2006/main" xmlns:r="http://schemas.openxmlformats.org/officeDocument/2006/relationships" xmlns:p="http://schemas.openxmlformats.org/presentationml/2006/main">
  <p:tag name="NUM" val="3"/>
</p:tagLst>
</file>

<file path=ppt/tags/tag314.xml><?xml version="1.0" encoding="utf-8"?>
<p:tagLst xmlns:a="http://schemas.openxmlformats.org/drawingml/2006/main" xmlns:r="http://schemas.openxmlformats.org/officeDocument/2006/relationships" xmlns:p="http://schemas.openxmlformats.org/presentationml/2006/main">
  <p:tag name="NUM" val="4"/>
</p:tagLst>
</file>

<file path=ppt/tags/tag315.xml><?xml version="1.0" encoding="utf-8"?>
<p:tagLst xmlns:a="http://schemas.openxmlformats.org/drawingml/2006/main" xmlns:r="http://schemas.openxmlformats.org/officeDocument/2006/relationships" xmlns:p="http://schemas.openxmlformats.org/presentationml/2006/main">
  <p:tag name="NUM" val="5"/>
</p:tagLst>
</file>

<file path=ppt/tags/tag316.xml><?xml version="1.0" encoding="utf-8"?>
<p:tagLst xmlns:a="http://schemas.openxmlformats.org/drawingml/2006/main" xmlns:r="http://schemas.openxmlformats.org/officeDocument/2006/relationships" xmlns:p="http://schemas.openxmlformats.org/presentationml/2006/main">
  <p:tag name="NUM" val="6"/>
</p:tagLst>
</file>

<file path=ppt/tags/tag317.xml><?xml version="1.0" encoding="utf-8"?>
<p:tagLst xmlns:a="http://schemas.openxmlformats.org/drawingml/2006/main" xmlns:r="http://schemas.openxmlformats.org/officeDocument/2006/relationships" xmlns:p="http://schemas.openxmlformats.org/presentationml/2006/main">
  <p:tag name="NUM" val="7"/>
</p:tagLst>
</file>

<file path=ppt/tags/tag318.xml><?xml version="1.0" encoding="utf-8"?>
<p:tagLst xmlns:a="http://schemas.openxmlformats.org/drawingml/2006/main" xmlns:r="http://schemas.openxmlformats.org/officeDocument/2006/relationships" xmlns:p="http://schemas.openxmlformats.org/presentationml/2006/main">
  <p:tag name="NUM" val="8"/>
</p:tagLst>
</file>

<file path=ppt/tags/tag319.xml><?xml version="1.0" encoding="utf-8"?>
<p:tagLst xmlns:a="http://schemas.openxmlformats.org/drawingml/2006/main" xmlns:r="http://schemas.openxmlformats.org/officeDocument/2006/relationships" xmlns:p="http://schemas.openxmlformats.org/presentationml/2006/main">
  <p:tag name="NUM" val="9"/>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20.xml><?xml version="1.0" encoding="utf-8"?>
<p:tagLst xmlns:a="http://schemas.openxmlformats.org/drawingml/2006/main" xmlns:r="http://schemas.openxmlformats.org/officeDocument/2006/relationships" xmlns:p="http://schemas.openxmlformats.org/presentationml/2006/main">
  <p:tag name="NUM" val="10"/>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2"/>
</p:tagLst>
</file>

<file path=ppt/tags/tag323.xml><?xml version="1.0" encoding="utf-8"?>
<p:tagLst xmlns:a="http://schemas.openxmlformats.org/drawingml/2006/main" xmlns:r="http://schemas.openxmlformats.org/officeDocument/2006/relationships" xmlns:p="http://schemas.openxmlformats.org/presentationml/2006/main">
  <p:tag name="NUM" val="3"/>
</p:tagLst>
</file>

<file path=ppt/tags/tag324.xml><?xml version="1.0" encoding="utf-8"?>
<p:tagLst xmlns:a="http://schemas.openxmlformats.org/drawingml/2006/main" xmlns:r="http://schemas.openxmlformats.org/officeDocument/2006/relationships" xmlns:p="http://schemas.openxmlformats.org/presentationml/2006/main">
  <p:tag name="NUM" val="4"/>
</p:tagLst>
</file>

<file path=ppt/tags/tag325.xml><?xml version="1.0" encoding="utf-8"?>
<p:tagLst xmlns:a="http://schemas.openxmlformats.org/drawingml/2006/main" xmlns:r="http://schemas.openxmlformats.org/officeDocument/2006/relationships" xmlns:p="http://schemas.openxmlformats.org/presentationml/2006/main">
  <p:tag name="NUM" val="5"/>
</p:tagLst>
</file>

<file path=ppt/tags/tag326.xml><?xml version="1.0" encoding="utf-8"?>
<p:tagLst xmlns:a="http://schemas.openxmlformats.org/drawingml/2006/main" xmlns:r="http://schemas.openxmlformats.org/officeDocument/2006/relationships" xmlns:p="http://schemas.openxmlformats.org/presentationml/2006/main">
  <p:tag name="NUM" val="7"/>
</p:tagLst>
</file>

<file path=ppt/tags/tag327.xml><?xml version="1.0" encoding="utf-8"?>
<p:tagLst xmlns:a="http://schemas.openxmlformats.org/drawingml/2006/main" xmlns:r="http://schemas.openxmlformats.org/officeDocument/2006/relationships" xmlns:p="http://schemas.openxmlformats.org/presentationml/2006/main">
  <p:tag name="NUM" val="8"/>
</p:tagLst>
</file>

<file path=ppt/tags/tag328.xml><?xml version="1.0" encoding="utf-8"?>
<p:tagLst xmlns:a="http://schemas.openxmlformats.org/drawingml/2006/main" xmlns:r="http://schemas.openxmlformats.org/officeDocument/2006/relationships" xmlns:p="http://schemas.openxmlformats.org/presentationml/2006/main">
  <p:tag name="NUM" val="9"/>
</p:tagLst>
</file>

<file path=ppt/tags/tag329.xml><?xml version="1.0" encoding="utf-8"?>
<p:tagLst xmlns:a="http://schemas.openxmlformats.org/drawingml/2006/main" xmlns:r="http://schemas.openxmlformats.org/officeDocument/2006/relationships" xmlns:p="http://schemas.openxmlformats.org/presentationml/2006/main">
  <p:tag name="NUM" val="10"/>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30.xml><?xml version="1.0" encoding="utf-8"?>
<p:tagLst xmlns:a="http://schemas.openxmlformats.org/drawingml/2006/main" xmlns:r="http://schemas.openxmlformats.org/officeDocument/2006/relationships" xmlns:p="http://schemas.openxmlformats.org/presentationml/2006/main">
  <p:tag name="NUM" val="11"/>
</p:tagLst>
</file>

<file path=ppt/tags/tag331.xml><?xml version="1.0" encoding="utf-8"?>
<p:tagLst xmlns:a="http://schemas.openxmlformats.org/drawingml/2006/main" xmlns:r="http://schemas.openxmlformats.org/officeDocument/2006/relationships" xmlns:p="http://schemas.openxmlformats.org/presentationml/2006/main">
  <p:tag name="NUM" val="12"/>
</p:tagLst>
</file>

<file path=ppt/tags/tag332.xml><?xml version="1.0" encoding="utf-8"?>
<p:tagLst xmlns:a="http://schemas.openxmlformats.org/drawingml/2006/main" xmlns:r="http://schemas.openxmlformats.org/officeDocument/2006/relationships" xmlns:p="http://schemas.openxmlformats.org/presentationml/2006/main">
  <p:tag name="NUM" val="13"/>
</p:tagLst>
</file>

<file path=ppt/tags/tag333.xml><?xml version="1.0" encoding="utf-8"?>
<p:tagLst xmlns:a="http://schemas.openxmlformats.org/drawingml/2006/main" xmlns:r="http://schemas.openxmlformats.org/officeDocument/2006/relationships" xmlns:p="http://schemas.openxmlformats.org/presentationml/2006/main">
  <p:tag name="NUM" val="14"/>
</p:tagLst>
</file>

<file path=ppt/tags/tag334.xml><?xml version="1.0" encoding="utf-8"?>
<p:tagLst xmlns:a="http://schemas.openxmlformats.org/drawingml/2006/main" xmlns:r="http://schemas.openxmlformats.org/officeDocument/2006/relationships" xmlns:p="http://schemas.openxmlformats.org/presentationml/2006/main">
  <p:tag name="NUM" val="15"/>
</p:tagLst>
</file>

<file path=ppt/tags/tag335.xml><?xml version="1.0" encoding="utf-8"?>
<p:tagLst xmlns:a="http://schemas.openxmlformats.org/drawingml/2006/main" xmlns:r="http://schemas.openxmlformats.org/officeDocument/2006/relationships" xmlns:p="http://schemas.openxmlformats.org/presentationml/2006/main">
  <p:tag name="NUM" val="16"/>
</p:tagLst>
</file>

<file path=ppt/tags/tag336.xml><?xml version="1.0" encoding="utf-8"?>
<p:tagLst xmlns:a="http://schemas.openxmlformats.org/drawingml/2006/main" xmlns:r="http://schemas.openxmlformats.org/officeDocument/2006/relationships" xmlns:p="http://schemas.openxmlformats.org/presentationml/2006/main">
  <p:tag name="NUM" val="1"/>
</p:tagLst>
</file>

<file path=ppt/tags/tag337.xml><?xml version="1.0" encoding="utf-8"?>
<p:tagLst xmlns:a="http://schemas.openxmlformats.org/drawingml/2006/main" xmlns:r="http://schemas.openxmlformats.org/officeDocument/2006/relationships" xmlns:p="http://schemas.openxmlformats.org/presentationml/2006/main">
  <p:tag name="NUM" val="2"/>
</p:tagLst>
</file>

<file path=ppt/tags/tag338.xml><?xml version="1.0" encoding="utf-8"?>
<p:tagLst xmlns:a="http://schemas.openxmlformats.org/drawingml/2006/main" xmlns:r="http://schemas.openxmlformats.org/officeDocument/2006/relationships" xmlns:p="http://schemas.openxmlformats.org/presentationml/2006/main">
  <p:tag name="NUM" val="3"/>
</p:tagLst>
</file>

<file path=ppt/tags/tag339.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40.xml><?xml version="1.0" encoding="utf-8"?>
<p:tagLst xmlns:a="http://schemas.openxmlformats.org/drawingml/2006/main" xmlns:r="http://schemas.openxmlformats.org/officeDocument/2006/relationships" xmlns:p="http://schemas.openxmlformats.org/presentationml/2006/main">
  <p:tag name="NUM" val="5"/>
</p:tagLst>
</file>

<file path=ppt/tags/tag341.xml><?xml version="1.0" encoding="utf-8"?>
<p:tagLst xmlns:a="http://schemas.openxmlformats.org/drawingml/2006/main" xmlns:r="http://schemas.openxmlformats.org/officeDocument/2006/relationships" xmlns:p="http://schemas.openxmlformats.org/presentationml/2006/main">
  <p:tag name="NUM" val="6"/>
</p:tagLst>
</file>

<file path=ppt/tags/tag342.xml><?xml version="1.0" encoding="utf-8"?>
<p:tagLst xmlns:a="http://schemas.openxmlformats.org/drawingml/2006/main" xmlns:r="http://schemas.openxmlformats.org/officeDocument/2006/relationships" xmlns:p="http://schemas.openxmlformats.org/presentationml/2006/main">
  <p:tag name="NUM" val="7"/>
</p:tagLst>
</file>

<file path=ppt/tags/tag343.xml><?xml version="1.0" encoding="utf-8"?>
<p:tagLst xmlns:a="http://schemas.openxmlformats.org/drawingml/2006/main" xmlns:r="http://schemas.openxmlformats.org/officeDocument/2006/relationships" xmlns:p="http://schemas.openxmlformats.org/presentationml/2006/main">
  <p:tag name="NUM" val="8"/>
</p:tagLst>
</file>

<file path=ppt/tags/tag344.xml><?xml version="1.0" encoding="utf-8"?>
<p:tagLst xmlns:a="http://schemas.openxmlformats.org/drawingml/2006/main" xmlns:r="http://schemas.openxmlformats.org/officeDocument/2006/relationships" xmlns:p="http://schemas.openxmlformats.org/presentationml/2006/main">
  <p:tag name="NUM" val="9"/>
</p:tagLst>
</file>

<file path=ppt/tags/tag345.xml><?xml version="1.0" encoding="utf-8"?>
<p:tagLst xmlns:a="http://schemas.openxmlformats.org/drawingml/2006/main" xmlns:r="http://schemas.openxmlformats.org/officeDocument/2006/relationships" xmlns:p="http://schemas.openxmlformats.org/presentationml/2006/main">
  <p:tag name="NUM" val="10"/>
</p:tagLst>
</file>

<file path=ppt/tags/tag346.xml><?xml version="1.0" encoding="utf-8"?>
<p:tagLst xmlns:a="http://schemas.openxmlformats.org/drawingml/2006/main" xmlns:r="http://schemas.openxmlformats.org/officeDocument/2006/relationships" xmlns:p="http://schemas.openxmlformats.org/presentationml/2006/main">
  <p:tag name="NUM" val="11"/>
</p:tagLst>
</file>

<file path=ppt/tags/tag347.xml><?xml version="1.0" encoding="utf-8"?>
<p:tagLst xmlns:a="http://schemas.openxmlformats.org/drawingml/2006/main" xmlns:r="http://schemas.openxmlformats.org/officeDocument/2006/relationships" xmlns:p="http://schemas.openxmlformats.org/presentationml/2006/main">
  <p:tag name="NUM" val="12"/>
</p:tagLst>
</file>

<file path=ppt/tags/tag348.xml><?xml version="1.0" encoding="utf-8"?>
<p:tagLst xmlns:a="http://schemas.openxmlformats.org/drawingml/2006/main" xmlns:r="http://schemas.openxmlformats.org/officeDocument/2006/relationships" xmlns:p="http://schemas.openxmlformats.org/presentationml/2006/main">
  <p:tag name="NUM" val="13"/>
</p:tagLst>
</file>

<file path=ppt/tags/tag35.xml><?xml version="1.0" encoding="utf-8"?>
<p:tagLst xmlns:a="http://schemas.openxmlformats.org/drawingml/2006/main" xmlns:r="http://schemas.openxmlformats.org/officeDocument/2006/relationships" xmlns:p="http://schemas.openxmlformats.org/presentationml/2006/main">
  <p:tag name="NUM" val="8"/>
</p:tagLst>
</file>

<file path=ppt/tags/tag36.xml><?xml version="1.0" encoding="utf-8"?>
<p:tagLst xmlns:a="http://schemas.openxmlformats.org/drawingml/2006/main" xmlns:r="http://schemas.openxmlformats.org/officeDocument/2006/relationships" xmlns:p="http://schemas.openxmlformats.org/presentationml/2006/main">
  <p:tag name="NUM" val="9"/>
</p:tagLst>
</file>

<file path=ppt/tags/tag37.xml><?xml version="1.0" encoding="utf-8"?>
<p:tagLst xmlns:a="http://schemas.openxmlformats.org/drawingml/2006/main" xmlns:r="http://schemas.openxmlformats.org/officeDocument/2006/relationships" xmlns:p="http://schemas.openxmlformats.org/presentationml/2006/main">
  <p:tag name="NUM" val="10"/>
</p:tagLst>
</file>

<file path=ppt/tags/tag38.xml><?xml version="1.0" encoding="utf-8"?>
<p:tagLst xmlns:a="http://schemas.openxmlformats.org/drawingml/2006/main" xmlns:r="http://schemas.openxmlformats.org/officeDocument/2006/relationships" xmlns:p="http://schemas.openxmlformats.org/presentationml/2006/main">
  <p:tag name="NUM" val="11"/>
</p:tagLst>
</file>

<file path=ppt/tags/tag39.xml><?xml version="1.0" encoding="utf-8"?>
<p:tagLst xmlns:a="http://schemas.openxmlformats.org/drawingml/2006/main" xmlns:r="http://schemas.openxmlformats.org/officeDocument/2006/relationships" xmlns:p="http://schemas.openxmlformats.org/presentationml/2006/main">
  <p:tag name="NUM" val="1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7"/>
</p:tagLst>
</file>

<file path=ppt/tags/tag47.xml><?xml version="1.0" encoding="utf-8"?>
<p:tagLst xmlns:a="http://schemas.openxmlformats.org/drawingml/2006/main" xmlns:r="http://schemas.openxmlformats.org/officeDocument/2006/relationships" xmlns:p="http://schemas.openxmlformats.org/presentationml/2006/main">
  <p:tag name="NUM" val="8"/>
</p:tagLst>
</file>

<file path=ppt/tags/tag48.xml><?xml version="1.0" encoding="utf-8"?>
<p:tagLst xmlns:a="http://schemas.openxmlformats.org/drawingml/2006/main" xmlns:r="http://schemas.openxmlformats.org/officeDocument/2006/relationships" xmlns:p="http://schemas.openxmlformats.org/presentationml/2006/main">
  <p:tag name="NUM" val="9"/>
</p:tagLst>
</file>

<file path=ppt/tags/tag49.xml><?xml version="1.0" encoding="utf-8"?>
<p:tagLst xmlns:a="http://schemas.openxmlformats.org/drawingml/2006/main" xmlns:r="http://schemas.openxmlformats.org/officeDocument/2006/relationships" xmlns:p="http://schemas.openxmlformats.org/presentationml/2006/main">
  <p:tag name="NUM" val="10"/>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1"/>
</p:tagLst>
</file>

<file path=ppt/tags/tag51.xml><?xml version="1.0" encoding="utf-8"?>
<p:tagLst xmlns:a="http://schemas.openxmlformats.org/drawingml/2006/main" xmlns:r="http://schemas.openxmlformats.org/officeDocument/2006/relationships" xmlns:p="http://schemas.openxmlformats.org/presentationml/2006/main">
  <p:tag name="NUM" val="12"/>
</p:tagLst>
</file>

<file path=ppt/tags/tag52.xml><?xml version="1.0" encoding="utf-8"?>
<p:tagLst xmlns:a="http://schemas.openxmlformats.org/drawingml/2006/main" xmlns:r="http://schemas.openxmlformats.org/officeDocument/2006/relationships" xmlns:p="http://schemas.openxmlformats.org/presentationml/2006/main">
  <p:tag name="NUM" val="13"/>
</p:tagLst>
</file>

<file path=ppt/tags/tag53.xml><?xml version="1.0" encoding="utf-8"?>
<p:tagLst xmlns:a="http://schemas.openxmlformats.org/drawingml/2006/main" xmlns:r="http://schemas.openxmlformats.org/officeDocument/2006/relationships" xmlns:p="http://schemas.openxmlformats.org/presentationml/2006/main">
  <p:tag name="NUM" val="14"/>
</p:tagLst>
</file>

<file path=ppt/tags/tag54.xml><?xml version="1.0" encoding="utf-8"?>
<p:tagLst xmlns:a="http://schemas.openxmlformats.org/drawingml/2006/main" xmlns:r="http://schemas.openxmlformats.org/officeDocument/2006/relationships" xmlns:p="http://schemas.openxmlformats.org/presentationml/2006/main">
  <p:tag name="NUM" val="15"/>
</p:tagLst>
</file>

<file path=ppt/tags/tag55.xml><?xml version="1.0" encoding="utf-8"?>
<p:tagLst xmlns:a="http://schemas.openxmlformats.org/drawingml/2006/main" xmlns:r="http://schemas.openxmlformats.org/officeDocument/2006/relationships" xmlns:p="http://schemas.openxmlformats.org/presentationml/2006/main">
  <p:tag name="NUM" val="16"/>
</p:tagLst>
</file>

<file path=ppt/tags/tag56.xml><?xml version="1.0" encoding="utf-8"?>
<p:tagLst xmlns:a="http://schemas.openxmlformats.org/drawingml/2006/main" xmlns:r="http://schemas.openxmlformats.org/officeDocument/2006/relationships" xmlns:p="http://schemas.openxmlformats.org/presentationml/2006/main">
  <p:tag name="NUM" val="17"/>
</p:tagLst>
</file>

<file path=ppt/tags/tag57.xml><?xml version="1.0" encoding="utf-8"?>
<p:tagLst xmlns:a="http://schemas.openxmlformats.org/drawingml/2006/main" xmlns:r="http://schemas.openxmlformats.org/officeDocument/2006/relationships" xmlns:p="http://schemas.openxmlformats.org/presentationml/2006/main">
  <p:tag name="NUM" val="18"/>
</p:tagLst>
</file>

<file path=ppt/tags/tag58.xml><?xml version="1.0" encoding="utf-8"?>
<p:tagLst xmlns:a="http://schemas.openxmlformats.org/drawingml/2006/main" xmlns:r="http://schemas.openxmlformats.org/officeDocument/2006/relationships" xmlns:p="http://schemas.openxmlformats.org/presentationml/2006/main">
  <p:tag name="NUM" val="19"/>
</p:tagLst>
</file>

<file path=ppt/tags/tag59.xml><?xml version="1.0" encoding="utf-8"?>
<p:tagLst xmlns:a="http://schemas.openxmlformats.org/drawingml/2006/main" xmlns:r="http://schemas.openxmlformats.org/officeDocument/2006/relationships" xmlns:p="http://schemas.openxmlformats.org/presentationml/2006/main">
  <p:tag name="NUM" val="20"/>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21"/>
</p:tagLst>
</file>

<file path=ppt/tags/tag61.xml><?xml version="1.0" encoding="utf-8"?>
<p:tagLst xmlns:a="http://schemas.openxmlformats.org/drawingml/2006/main" xmlns:r="http://schemas.openxmlformats.org/officeDocument/2006/relationships" xmlns:p="http://schemas.openxmlformats.org/presentationml/2006/main">
  <p:tag name="NUM" val="22"/>
</p:tagLst>
</file>

<file path=ppt/tags/tag62.xml><?xml version="1.0" encoding="utf-8"?>
<p:tagLst xmlns:a="http://schemas.openxmlformats.org/drawingml/2006/main" xmlns:r="http://schemas.openxmlformats.org/officeDocument/2006/relationships" xmlns:p="http://schemas.openxmlformats.org/presentationml/2006/main">
  <p:tag name="NUM" val="23"/>
</p:tagLst>
</file>

<file path=ppt/tags/tag63.xml><?xml version="1.0" encoding="utf-8"?>
<p:tagLst xmlns:a="http://schemas.openxmlformats.org/drawingml/2006/main" xmlns:r="http://schemas.openxmlformats.org/officeDocument/2006/relationships" xmlns:p="http://schemas.openxmlformats.org/presentationml/2006/main">
  <p:tag name="NUM" val="24"/>
</p:tagLst>
</file>

<file path=ppt/tags/tag64.xml><?xml version="1.0" encoding="utf-8"?>
<p:tagLst xmlns:a="http://schemas.openxmlformats.org/drawingml/2006/main" xmlns:r="http://schemas.openxmlformats.org/officeDocument/2006/relationships" xmlns:p="http://schemas.openxmlformats.org/presentationml/2006/main">
  <p:tag name="NUM" val="25"/>
</p:tagLst>
</file>

<file path=ppt/tags/tag65.xml><?xml version="1.0" encoding="utf-8"?>
<p:tagLst xmlns:a="http://schemas.openxmlformats.org/drawingml/2006/main" xmlns:r="http://schemas.openxmlformats.org/officeDocument/2006/relationships" xmlns:p="http://schemas.openxmlformats.org/presentationml/2006/main">
  <p:tag name="NUM" val="26"/>
</p:tagLst>
</file>

<file path=ppt/tags/tag66.xml><?xml version="1.0" encoding="utf-8"?>
<p:tagLst xmlns:a="http://schemas.openxmlformats.org/drawingml/2006/main" xmlns:r="http://schemas.openxmlformats.org/officeDocument/2006/relationships" xmlns:p="http://schemas.openxmlformats.org/presentationml/2006/main">
  <p:tag name="NUM" val="27"/>
</p:tagLst>
</file>

<file path=ppt/tags/tag67.xml><?xml version="1.0" encoding="utf-8"?>
<p:tagLst xmlns:a="http://schemas.openxmlformats.org/drawingml/2006/main" xmlns:r="http://schemas.openxmlformats.org/officeDocument/2006/relationships" xmlns:p="http://schemas.openxmlformats.org/presentationml/2006/main">
  <p:tag name="NUM" val="28"/>
</p:tagLst>
</file>

<file path=ppt/tags/tag68.xml><?xml version="1.0" encoding="utf-8"?>
<p:tagLst xmlns:a="http://schemas.openxmlformats.org/drawingml/2006/main" xmlns:r="http://schemas.openxmlformats.org/officeDocument/2006/relationships" xmlns:p="http://schemas.openxmlformats.org/presentationml/2006/main">
  <p:tag name="NUM" val="29"/>
</p:tagLst>
</file>

<file path=ppt/tags/tag69.xml><?xml version="1.0" encoding="utf-8"?>
<p:tagLst xmlns:a="http://schemas.openxmlformats.org/drawingml/2006/main" xmlns:r="http://schemas.openxmlformats.org/officeDocument/2006/relationships" xmlns:p="http://schemas.openxmlformats.org/presentationml/2006/main">
  <p:tag name="NUM" val="30"/>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2"/>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6"/>
</p:tagLst>
</file>

<file path=ppt/tags/tag77.xml><?xml version="1.0" encoding="utf-8"?>
<p:tagLst xmlns:a="http://schemas.openxmlformats.org/drawingml/2006/main" xmlns:r="http://schemas.openxmlformats.org/officeDocument/2006/relationships" xmlns:p="http://schemas.openxmlformats.org/presentationml/2006/main">
  <p:tag name="NUM" val="10"/>
</p:tagLst>
</file>

<file path=ppt/tags/tag78.xml><?xml version="1.0" encoding="utf-8"?>
<p:tagLst xmlns:a="http://schemas.openxmlformats.org/drawingml/2006/main" xmlns:r="http://schemas.openxmlformats.org/officeDocument/2006/relationships" xmlns:p="http://schemas.openxmlformats.org/presentationml/2006/main">
  <p:tag name="NUM" val="11"/>
</p:tagLst>
</file>

<file path=ppt/tags/tag79.xml><?xml version="1.0" encoding="utf-8"?>
<p:tagLst xmlns:a="http://schemas.openxmlformats.org/drawingml/2006/main" xmlns:r="http://schemas.openxmlformats.org/officeDocument/2006/relationships" xmlns:p="http://schemas.openxmlformats.org/presentationml/2006/main">
  <p:tag name="NUM" val="12"/>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13"/>
</p:tagLst>
</file>

<file path=ppt/tags/tag81.xml><?xml version="1.0" encoding="utf-8"?>
<p:tagLst xmlns:a="http://schemas.openxmlformats.org/drawingml/2006/main" xmlns:r="http://schemas.openxmlformats.org/officeDocument/2006/relationships" xmlns:p="http://schemas.openxmlformats.org/presentationml/2006/main">
  <p:tag name="NUM" val="14"/>
</p:tagLst>
</file>

<file path=ppt/tags/tag82.xml><?xml version="1.0" encoding="utf-8"?>
<p:tagLst xmlns:a="http://schemas.openxmlformats.org/drawingml/2006/main" xmlns:r="http://schemas.openxmlformats.org/officeDocument/2006/relationships" xmlns:p="http://schemas.openxmlformats.org/presentationml/2006/main">
  <p:tag name="NUM" val="15"/>
</p:tagLst>
</file>

<file path=ppt/tags/tag83.xml><?xml version="1.0" encoding="utf-8"?>
<p:tagLst xmlns:a="http://schemas.openxmlformats.org/drawingml/2006/main" xmlns:r="http://schemas.openxmlformats.org/officeDocument/2006/relationships" xmlns:p="http://schemas.openxmlformats.org/presentationml/2006/main">
  <p:tag name="NUM" val="16"/>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8"/>
</p:tagLst>
</file>

<file path=ppt/tags/tag86.xml><?xml version="1.0" encoding="utf-8"?>
<p:tagLst xmlns:a="http://schemas.openxmlformats.org/drawingml/2006/main" xmlns:r="http://schemas.openxmlformats.org/officeDocument/2006/relationships" xmlns:p="http://schemas.openxmlformats.org/presentationml/2006/main">
  <p:tag name="NUM" val="9"/>
</p:tagLst>
</file>

<file path=ppt/tags/tag87.xml><?xml version="1.0" encoding="utf-8"?>
<p:tagLst xmlns:a="http://schemas.openxmlformats.org/drawingml/2006/main" xmlns:r="http://schemas.openxmlformats.org/officeDocument/2006/relationships" xmlns:p="http://schemas.openxmlformats.org/presentationml/2006/main">
  <p:tag name="NUM" val="17"/>
</p:tagLst>
</file>

<file path=ppt/tags/tag88.xml><?xml version="1.0" encoding="utf-8"?>
<p:tagLst xmlns:a="http://schemas.openxmlformats.org/drawingml/2006/main" xmlns:r="http://schemas.openxmlformats.org/officeDocument/2006/relationships" xmlns:p="http://schemas.openxmlformats.org/presentationml/2006/main">
  <p:tag name="NUM" val="18"/>
</p:tagLst>
</file>

<file path=ppt/tags/tag89.xml><?xml version="1.0" encoding="utf-8"?>
<p:tagLst xmlns:a="http://schemas.openxmlformats.org/drawingml/2006/main" xmlns:r="http://schemas.openxmlformats.org/officeDocument/2006/relationships" xmlns:p="http://schemas.openxmlformats.org/presentationml/2006/main">
  <p:tag name="NUM" val="19"/>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20"/>
</p:tagLst>
</file>

<file path=ppt/tags/tag91.xml><?xml version="1.0" encoding="utf-8"?>
<p:tagLst xmlns:a="http://schemas.openxmlformats.org/drawingml/2006/main" xmlns:r="http://schemas.openxmlformats.org/officeDocument/2006/relationships" xmlns:p="http://schemas.openxmlformats.org/presentationml/2006/main">
  <p:tag name="NUM" val="21"/>
</p:tagLst>
</file>

<file path=ppt/tags/tag92.xml><?xml version="1.0" encoding="utf-8"?>
<p:tagLst xmlns:a="http://schemas.openxmlformats.org/drawingml/2006/main" xmlns:r="http://schemas.openxmlformats.org/officeDocument/2006/relationships" xmlns:p="http://schemas.openxmlformats.org/presentationml/2006/main">
  <p:tag name="NUM" val="22"/>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6"/>
</p:tagLst>
</file>

<file path=ppt/tags/tag9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094C0290761458A235FC9382DE19C" ma:contentTypeVersion="13" ma:contentTypeDescription="Crée un document." ma:contentTypeScope="" ma:versionID="c5481c0797b2de6d9f16ebab17dfcf27">
  <xsd:schema xmlns:xsd="http://www.w3.org/2001/XMLSchema" xmlns:xs="http://www.w3.org/2001/XMLSchema" xmlns:p="http://schemas.microsoft.com/office/2006/metadata/properties" xmlns:ns2="46590783-275d-4e7e-820c-073db9b06cee" xmlns:ns3="706bbcd1-905b-4b72-9787-879f2b1cbf08" targetNamespace="http://schemas.microsoft.com/office/2006/metadata/properties" ma:root="true" ma:fieldsID="cc43b8a1ac7f0794bbf9654e58fae4d5" ns2:_="" ns3:_="">
    <xsd:import namespace="46590783-275d-4e7e-820c-073db9b06cee"/>
    <xsd:import namespace="706bbcd1-905b-4b72-9787-879f2b1cbf0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590783-275d-4e7e-820c-073db9b06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6bbcd1-905b-4b72-9787-879f2b1cbf0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4eb1641-7fe4-4da6-8962-9041e9f97a79}" ma:internalName="TaxCatchAll" ma:showField="CatchAllData" ma:web="706bbcd1-905b-4b72-9787-879f2b1cbf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06bbcd1-905b-4b72-9787-879f2b1cbf08" xsi:nil="true"/>
    <lcf76f155ced4ddcb4097134ff3c332f xmlns="46590783-275d-4e7e-820c-073db9b06ce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5AC07FE-F203-410C-A0EB-5F2C552A88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590783-275d-4e7e-820c-073db9b06cee"/>
    <ds:schemaRef ds:uri="706bbcd1-905b-4b72-9787-879f2b1cbf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CDEEED-A833-423C-B34D-0BA6FC454F94}">
  <ds:schemaRefs>
    <ds:schemaRef ds:uri="http://schemas.microsoft.com/sharepoint/v3/contenttype/forms"/>
  </ds:schemaRefs>
</ds:datastoreItem>
</file>

<file path=customXml/itemProps3.xml><?xml version="1.0" encoding="utf-8"?>
<ds:datastoreItem xmlns:ds="http://schemas.openxmlformats.org/officeDocument/2006/customXml" ds:itemID="{791EE548-E8B1-4C0E-84A8-4768F5ABDDBE}">
  <ds:schemaRefs>
    <ds:schemaRef ds:uri="http://schemas.microsoft.com/office/2006/metadata/properties"/>
    <ds:schemaRef ds:uri="http://purl.org/dc/dcmitype/"/>
    <ds:schemaRef ds:uri="46590783-275d-4e7e-820c-073db9b06cee"/>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 ds:uri="706bbcd1-905b-4b72-9787-879f2b1cbf08"/>
    <ds:schemaRef ds:uri="http://purl.org/dc/terms/"/>
  </ds:schemaRefs>
</ds:datastoreItem>
</file>

<file path=docMetadata/LabelInfo.xml><?xml version="1.0" encoding="utf-8"?>
<clbl:labelList xmlns:clbl="http://schemas.microsoft.com/office/2020/mipLabelMetadata">
  <clbl:label id="{3a5a8744-5935-45f9-9423-b32c3a5de082}" enabled="0" method="" siteId="{3a5a8744-5935-45f9-9423-b32c3a5de082}" removed="1"/>
</clbl:labelList>
</file>

<file path=docProps/app.xml><?xml version="1.0" encoding="utf-8"?>
<Properties xmlns="http://schemas.openxmlformats.org/officeDocument/2006/extended-properties" xmlns:vt="http://schemas.openxmlformats.org/officeDocument/2006/docPropsVTypes">
  <TotalTime>332</TotalTime>
  <Words>1475</Words>
  <Application>Microsoft Office PowerPoint</Application>
  <PresentationFormat>Grand écran</PresentationFormat>
  <Paragraphs>186</Paragraphs>
  <Slides>25</Slides>
  <Notes>7</Notes>
  <HiddenSlides>0</HiddenSlides>
  <MMClips>2</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25</vt:i4>
      </vt:variant>
    </vt:vector>
  </HeadingPairs>
  <TitlesOfParts>
    <vt:vector size="31" baseType="lpstr">
      <vt:lpstr>Arial</vt:lpstr>
      <vt:lpstr>Arial Black</vt:lpstr>
      <vt:lpstr>Calibri</vt:lpstr>
      <vt:lpstr>Raleway</vt:lpstr>
      <vt:lpstr>Thème Office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Audrey-Anne Marcotte</dc:creator>
  <cp:lastModifiedBy>Joelle Lepage</cp:lastModifiedBy>
  <cp:revision>5</cp:revision>
  <dcterms:created xsi:type="dcterms:W3CDTF">2025-06-25T12:05:03Z</dcterms:created>
  <dcterms:modified xsi:type="dcterms:W3CDTF">2025-08-25T19:59:33Z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0x010100327094C0290761458A235FC9382DE19C</vt:lpwstr>
  </property>
  <property fmtid="{D5CDD505-2E9C-101B-9397-08002B2CF9AE}" pid="3" name="MediaServiceImageTags">
    <vt:lpwstr/>
  </property>
  <property fmtid="{D5CDD505-2E9C-101B-9397-08002B2CF9AE}" pid="4" name="MSIP_Label_6a7d8d5d-78e2-4a62-9fcd-016eb5e4c57c_Enabled">
    <vt:lpwstr>true</vt:lpwstr>
  </property>
  <property fmtid="{D5CDD505-2E9C-101B-9397-08002B2CF9AE}" pid="5" name="MSIP_Label_6a7d8d5d-78e2-4a62-9fcd-016eb5e4c57c_SetDate">
    <vt:lpwstr>2025-07-10T20:32:28Z</vt:lpwstr>
  </property>
  <property fmtid="{D5CDD505-2E9C-101B-9397-08002B2CF9AE}" pid="6" name="MSIP_Label_6a7d8d5d-78e2-4a62-9fcd-016eb5e4c57c_Method">
    <vt:lpwstr>Standard</vt:lpwstr>
  </property>
  <property fmtid="{D5CDD505-2E9C-101B-9397-08002B2CF9AE}" pid="7" name="MSIP_Label_6a7d8d5d-78e2-4a62-9fcd-016eb5e4c57c_Name">
    <vt:lpwstr>Général</vt:lpwstr>
  </property>
  <property fmtid="{D5CDD505-2E9C-101B-9397-08002B2CF9AE}" pid="8" name="MSIP_Label_6a7d8d5d-78e2-4a62-9fcd-016eb5e4c57c_SiteId">
    <vt:lpwstr>06e1fe28-5f8b-4075-bf6c-ae24be1a7992</vt:lpwstr>
  </property>
  <property fmtid="{D5CDD505-2E9C-101B-9397-08002B2CF9AE}" pid="9" name="MSIP_Label_6a7d8d5d-78e2-4a62-9fcd-016eb5e4c57c_ActionId">
    <vt:lpwstr>57de8e99-7752-4944-87f7-b6db4bbc60bf</vt:lpwstr>
  </property>
  <property fmtid="{D5CDD505-2E9C-101B-9397-08002B2CF9AE}" pid="10" name="MSIP_Label_6a7d8d5d-78e2-4a62-9fcd-016eb5e4c57c_ContentBits">
    <vt:lpwstr>0</vt:lpwstr>
  </property>
</Properties>
</file>