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3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4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sldIdLst>
    <p:sldId id="257" r:id="rId5"/>
    <p:sldId id="263" r:id="rId6"/>
    <p:sldId id="258" r:id="rId7"/>
    <p:sldId id="265" r:id="rId8"/>
    <p:sldId id="267" r:id="rId9"/>
    <p:sldId id="323" r:id="rId10"/>
    <p:sldId id="354" r:id="rId11"/>
    <p:sldId id="351" r:id="rId12"/>
    <p:sldId id="359" r:id="rId13"/>
    <p:sldId id="336" r:id="rId14"/>
    <p:sldId id="358" r:id="rId15"/>
    <p:sldId id="352" r:id="rId16"/>
    <p:sldId id="353" r:id="rId17"/>
    <p:sldId id="355" r:id="rId18"/>
    <p:sldId id="360" r:id="rId19"/>
    <p:sldId id="261" r:id="rId20"/>
    <p:sldId id="322" r:id="rId21"/>
    <p:sldId id="331" r:id="rId22"/>
    <p:sldId id="361" r:id="rId23"/>
    <p:sldId id="362" r:id="rId24"/>
    <p:sldId id="363" r:id="rId25"/>
    <p:sldId id="364" r:id="rId26"/>
    <p:sldId id="365" r:id="rId27"/>
    <p:sldId id="313" r:id="rId28"/>
    <p:sldId id="366" r:id="rId29"/>
  </p:sldIdLst>
  <p:sldSz cx="12192000" cy="6858000"/>
  <p:notesSz cx="6858000" cy="9144000"/>
  <p:embeddedFontLst>
    <p:embeddedFont>
      <p:font typeface="Raleway" pitchFamily="2" charset="0"/>
      <p:regular r:id="rId31"/>
      <p:bold r:id="rId32"/>
      <p:italic r:id="rId33"/>
      <p:boldItalic r:id="rId3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0CDA81-00C8-8709-4E85-6A97516AC1ED}" name="Joelle Lepage" initials="JL" userId="S::lepj1802@usherbrooke.ca::0171402b-baed-4880-b438-773c90760392" providerId="AD"/>
  <p188:author id="{79361FCF-C50C-4607-4A68-A6FAAAEE5232}" name="Audrey-Anne Marcotte" initials="AM" userId="S::mara3605@usherbrooke.ca::a8b27795-60fb-45e7-85ae-030ae331a8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F80"/>
    <a:srgbClr val="0038FF"/>
    <a:srgbClr val="9BAD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AB226-2EE0-4DD4-BD44-FC63FE5B8AB8}" v="6" dt="2025-08-21T13:45:04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92" autoAdjust="0"/>
  </p:normalViewPr>
  <p:slideViewPr>
    <p:cSldViewPr snapToGrid="0">
      <p:cViewPr varScale="1">
        <p:scale>
          <a:sx n="48" d="100"/>
          <a:sy n="48" d="100"/>
        </p:scale>
        <p:origin x="1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-Anne Marcotte" userId="S::mara3605@usherbrooke.ca::a8b27795-60fb-45e7-85ae-030ae331a8f0" providerId="AD" clId="Web-{8BDF720E-99BF-CD3E-43AB-DC17394407B9}"/>
    <pc:docChg chg="addSld delSld modSld">
      <pc:chgData name="Audrey-Anne Marcotte" userId="S::mara3605@usherbrooke.ca::a8b27795-60fb-45e7-85ae-030ae331a8f0" providerId="AD" clId="Web-{8BDF720E-99BF-CD3E-43AB-DC17394407B9}" dt="2025-07-08T20:34:58.902" v="4" actId="20577"/>
      <pc:docMkLst>
        <pc:docMk/>
      </pc:docMkLst>
      <pc:sldChg chg="del">
        <pc:chgData name="Audrey-Anne Marcotte" userId="S::mara3605@usherbrooke.ca::a8b27795-60fb-45e7-85ae-030ae331a8f0" providerId="AD" clId="Web-{8BDF720E-99BF-CD3E-43AB-DC17394407B9}" dt="2025-07-08T20:34:50.448" v="1"/>
        <pc:sldMkLst>
          <pc:docMk/>
          <pc:sldMk cId="3194177633" sldId="320"/>
        </pc:sldMkLst>
      </pc:sldChg>
      <pc:sldChg chg="modSp add">
        <pc:chgData name="Audrey-Anne Marcotte" userId="S::mara3605@usherbrooke.ca::a8b27795-60fb-45e7-85ae-030ae331a8f0" providerId="AD" clId="Web-{8BDF720E-99BF-CD3E-43AB-DC17394407B9}" dt="2025-07-08T20:34:58.902" v="4" actId="20577"/>
        <pc:sldMkLst>
          <pc:docMk/>
          <pc:sldMk cId="3722570673" sldId="366"/>
        </pc:sldMkLst>
      </pc:sldChg>
    </pc:docChg>
  </pc:docChgLst>
  <pc:docChgLst>
    <pc:chgData name="Audrey Guy" userId="eb08d5a7-8716-419d-a85f-d8b3373389b8" providerId="ADAL" clId="{C7A216A1-5639-4EB5-9CD2-7C9A99F809D4}"/>
    <pc:docChg chg="modSld">
      <pc:chgData name="Audrey Guy" userId="eb08d5a7-8716-419d-a85f-d8b3373389b8" providerId="ADAL" clId="{C7A216A1-5639-4EB5-9CD2-7C9A99F809D4}" dt="2025-08-19T18:45:04.884" v="49" actId="20577"/>
      <pc:docMkLst>
        <pc:docMk/>
      </pc:docMkLst>
      <pc:sldChg chg="modSp mod modNotesTx">
        <pc:chgData name="Audrey Guy" userId="eb08d5a7-8716-419d-a85f-d8b3373389b8" providerId="ADAL" clId="{C7A216A1-5639-4EB5-9CD2-7C9A99F809D4}" dt="2025-08-19T18:45:04.884" v="49" actId="20577"/>
        <pc:sldMkLst>
          <pc:docMk/>
          <pc:sldMk cId="3717149564" sldId="265"/>
        </pc:sldMkLst>
        <pc:spChg chg="mod">
          <ac:chgData name="Audrey Guy" userId="eb08d5a7-8716-419d-a85f-d8b3373389b8" providerId="ADAL" clId="{C7A216A1-5639-4EB5-9CD2-7C9A99F809D4}" dt="2025-08-19T18:37:31.164" v="2" actId="207"/>
          <ac:spMkLst>
            <pc:docMk/>
            <pc:sldMk cId="3717149564" sldId="265"/>
            <ac:spMk id="4" creationId="{91B08388-F221-A668-395C-56EEA7ABDCEC}"/>
          </ac:spMkLst>
        </pc:spChg>
      </pc:sldChg>
      <pc:sldChg chg="modSp mod modNotesTx">
        <pc:chgData name="Audrey Guy" userId="eb08d5a7-8716-419d-a85f-d8b3373389b8" providerId="ADAL" clId="{C7A216A1-5639-4EB5-9CD2-7C9A99F809D4}" dt="2025-08-19T18:44:03.464" v="25" actId="113"/>
        <pc:sldMkLst>
          <pc:docMk/>
          <pc:sldMk cId="3089714599" sldId="365"/>
        </pc:sldMkLst>
        <pc:spChg chg="mod">
          <ac:chgData name="Audrey Guy" userId="eb08d5a7-8716-419d-a85f-d8b3373389b8" providerId="ADAL" clId="{C7A216A1-5639-4EB5-9CD2-7C9A99F809D4}" dt="2025-08-19T18:43:04.860" v="5" actId="207"/>
          <ac:spMkLst>
            <pc:docMk/>
            <pc:sldMk cId="3089714599" sldId="365"/>
            <ac:spMk id="4" creationId="{DF5836AB-1EF0-347E-D43E-0C8635CB602C}"/>
          </ac:spMkLst>
        </pc:spChg>
      </pc:sldChg>
    </pc:docChg>
  </pc:docChgLst>
  <pc:docChgLst>
    <pc:chgData name="Audrey-Anne Marcotte" userId="a8b27795-60fb-45e7-85ae-030ae331a8f0" providerId="ADAL" clId="{543A2D7B-807E-41F1-8393-FEFE492F633A}"/>
    <pc:docChg chg="undo custSel modSld">
      <pc:chgData name="Audrey-Anne Marcotte" userId="a8b27795-60fb-45e7-85ae-030ae331a8f0" providerId="ADAL" clId="{543A2D7B-807E-41F1-8393-FEFE492F633A}" dt="2025-07-31T17:09:24.059" v="74" actId="207"/>
      <pc:docMkLst>
        <pc:docMk/>
      </pc:docMkLst>
      <pc:sldChg chg="modAnim">
        <pc:chgData name="Audrey-Anne Marcotte" userId="a8b27795-60fb-45e7-85ae-030ae331a8f0" providerId="ADAL" clId="{543A2D7B-807E-41F1-8393-FEFE492F633A}" dt="2025-07-31T17:04:49.739" v="35"/>
        <pc:sldMkLst>
          <pc:docMk/>
          <pc:sldMk cId="0" sldId="258"/>
        </pc:sldMkLst>
      </pc:sldChg>
      <pc:sldChg chg="modAnim">
        <pc:chgData name="Audrey-Anne Marcotte" userId="a8b27795-60fb-45e7-85ae-030ae331a8f0" providerId="ADAL" clId="{543A2D7B-807E-41F1-8393-FEFE492F633A}" dt="2025-07-31T17:08:50.906" v="71"/>
        <pc:sldMkLst>
          <pc:docMk/>
          <pc:sldMk cId="0" sldId="261"/>
        </pc:sldMkLst>
      </pc:sldChg>
      <pc:sldChg chg="modSp mod">
        <pc:chgData name="Audrey-Anne Marcotte" userId="a8b27795-60fb-45e7-85ae-030ae331a8f0" providerId="ADAL" clId="{543A2D7B-807E-41F1-8393-FEFE492F633A}" dt="2025-07-31T13:42:05.017" v="33" actId="1076"/>
        <pc:sldMkLst>
          <pc:docMk/>
          <pc:sldMk cId="2713264649" sldId="313"/>
        </pc:sldMkLst>
        <pc:spChg chg="mod">
          <ac:chgData name="Audrey-Anne Marcotte" userId="a8b27795-60fb-45e7-85ae-030ae331a8f0" providerId="ADAL" clId="{543A2D7B-807E-41F1-8393-FEFE492F633A}" dt="2025-07-31T13:42:05.017" v="33" actId="1076"/>
          <ac:spMkLst>
            <pc:docMk/>
            <pc:sldMk cId="2713264649" sldId="313"/>
            <ac:spMk id="15" creationId="{D56B3EA7-5038-36E2-7A42-D7509222DD3F}"/>
          </ac:spMkLst>
        </pc:spChg>
      </pc:sldChg>
      <pc:sldChg chg="addSp modSp mod modAnim">
        <pc:chgData name="Audrey-Anne Marcotte" userId="a8b27795-60fb-45e7-85ae-030ae331a8f0" providerId="ADAL" clId="{543A2D7B-807E-41F1-8393-FEFE492F633A}" dt="2025-07-31T17:09:04.453" v="73" actId="20577"/>
        <pc:sldMkLst>
          <pc:docMk/>
          <pc:sldMk cId="1375565980" sldId="322"/>
        </pc:sldMkLst>
        <pc:spChg chg="mod">
          <ac:chgData name="Audrey-Anne Marcotte" userId="a8b27795-60fb-45e7-85ae-030ae331a8f0" providerId="ADAL" clId="{543A2D7B-807E-41F1-8393-FEFE492F633A}" dt="2025-07-31T17:06:17.496" v="56" actId="1076"/>
          <ac:spMkLst>
            <pc:docMk/>
            <pc:sldMk cId="1375565980" sldId="322"/>
            <ac:spMk id="14" creationId="{A1FBB6BC-1C4A-DCF0-9EEC-E235581254C2}"/>
          </ac:spMkLst>
        </pc:spChg>
        <pc:spChg chg="mod">
          <ac:chgData name="Audrey-Anne Marcotte" userId="a8b27795-60fb-45e7-85ae-030ae331a8f0" providerId="ADAL" clId="{543A2D7B-807E-41F1-8393-FEFE492F633A}" dt="2025-07-31T17:06:04.056" v="53" actId="1076"/>
          <ac:spMkLst>
            <pc:docMk/>
            <pc:sldMk cId="1375565980" sldId="322"/>
            <ac:spMk id="16" creationId="{601B866B-B9A5-1C23-3757-ACAB4485B5C9}"/>
          </ac:spMkLst>
        </pc:spChg>
        <pc:spChg chg="mod">
          <ac:chgData name="Audrey-Anne Marcotte" userId="a8b27795-60fb-45e7-85ae-030ae331a8f0" providerId="ADAL" clId="{543A2D7B-807E-41F1-8393-FEFE492F633A}" dt="2025-07-31T17:06:43.933" v="57" actId="14100"/>
          <ac:spMkLst>
            <pc:docMk/>
            <pc:sldMk cId="1375565980" sldId="322"/>
            <ac:spMk id="17" creationId="{0C9ECA0B-437D-2472-6C5B-58AB40B41716}"/>
          </ac:spMkLst>
        </pc:spChg>
        <pc:spChg chg="mod">
          <ac:chgData name="Audrey-Anne Marcotte" userId="a8b27795-60fb-45e7-85ae-030ae331a8f0" providerId="ADAL" clId="{543A2D7B-807E-41F1-8393-FEFE492F633A}" dt="2025-07-31T17:09:04.453" v="73" actId="20577"/>
          <ac:spMkLst>
            <pc:docMk/>
            <pc:sldMk cId="1375565980" sldId="322"/>
            <ac:spMk id="23" creationId="{2F7DD970-9B43-1D13-4B7A-800927BD0C21}"/>
          </ac:spMkLst>
        </pc:spChg>
      </pc:sldChg>
      <pc:sldChg chg="modSp">
        <pc:chgData name="Audrey-Anne Marcotte" userId="a8b27795-60fb-45e7-85ae-030ae331a8f0" providerId="ADAL" clId="{543A2D7B-807E-41F1-8393-FEFE492F633A}" dt="2025-07-15T19:15:42.362" v="0" actId="1076"/>
        <pc:sldMkLst>
          <pc:docMk/>
          <pc:sldMk cId="72946864" sldId="360"/>
        </pc:sldMkLst>
      </pc:sldChg>
      <pc:sldChg chg="modAnim">
        <pc:chgData name="Audrey-Anne Marcotte" userId="a8b27795-60fb-45e7-85ae-030ae331a8f0" providerId="ADAL" clId="{543A2D7B-807E-41F1-8393-FEFE492F633A}" dt="2025-07-31T17:07:13.317" v="61"/>
        <pc:sldMkLst>
          <pc:docMk/>
          <pc:sldMk cId="1051169996" sldId="361"/>
        </pc:sldMkLst>
      </pc:sldChg>
      <pc:sldChg chg="modAnim">
        <pc:chgData name="Audrey-Anne Marcotte" userId="a8b27795-60fb-45e7-85ae-030ae331a8f0" providerId="ADAL" clId="{543A2D7B-807E-41F1-8393-FEFE492F633A}" dt="2025-07-31T17:07:44.732" v="67"/>
        <pc:sldMkLst>
          <pc:docMk/>
          <pc:sldMk cId="1930882523" sldId="362"/>
        </pc:sldMkLst>
      </pc:sldChg>
      <pc:sldChg chg="modSp modAnim">
        <pc:chgData name="Audrey-Anne Marcotte" userId="a8b27795-60fb-45e7-85ae-030ae331a8f0" providerId="ADAL" clId="{543A2D7B-807E-41F1-8393-FEFE492F633A}" dt="2025-07-31T17:09:24.059" v="74" actId="207"/>
        <pc:sldMkLst>
          <pc:docMk/>
          <pc:sldMk cId="4212523775" sldId="364"/>
        </pc:sldMkLst>
        <pc:spChg chg="mod">
          <ac:chgData name="Audrey-Anne Marcotte" userId="a8b27795-60fb-45e7-85ae-030ae331a8f0" providerId="ADAL" clId="{543A2D7B-807E-41F1-8393-FEFE492F633A}" dt="2025-07-31T17:09:24.059" v="74" actId="207"/>
          <ac:spMkLst>
            <pc:docMk/>
            <pc:sldMk cId="4212523775" sldId="364"/>
            <ac:spMk id="17" creationId="{DF898E3F-A99E-B00C-C7FE-6D27BB000B69}"/>
          </ac:spMkLst>
        </pc:spChg>
      </pc:sldChg>
    </pc:docChg>
  </pc:docChgLst>
  <pc:docChgLst>
    <pc:chgData name="Audrey-Anne Marcotte" userId="S::mara3605@usherbrooke.ca::a8b27795-60fb-45e7-85ae-030ae331a8f0" providerId="AD" clId="Web-{C04B41A2-2E6C-453C-8A95-A88F97853DEE}"/>
    <pc:docChg chg="modSld">
      <pc:chgData name="Audrey-Anne Marcotte" userId="S::mara3605@usherbrooke.ca::a8b27795-60fb-45e7-85ae-030ae331a8f0" providerId="AD" clId="Web-{C04B41A2-2E6C-453C-8A95-A88F97853DEE}" dt="2025-07-23T17:15:03.224" v="25" actId="14100"/>
      <pc:docMkLst>
        <pc:docMk/>
      </pc:docMkLst>
      <pc:sldChg chg="modSp">
        <pc:chgData name="Audrey-Anne Marcotte" userId="S::mara3605@usherbrooke.ca::a8b27795-60fb-45e7-85ae-030ae331a8f0" providerId="AD" clId="Web-{C04B41A2-2E6C-453C-8A95-A88F97853DEE}" dt="2025-07-23T17:13:49.222" v="5" actId="20577"/>
        <pc:sldMkLst>
          <pc:docMk/>
          <pc:sldMk cId="3717149564" sldId="265"/>
        </pc:sldMkLst>
        <pc:spChg chg="mod">
          <ac:chgData name="Audrey-Anne Marcotte" userId="S::mara3605@usherbrooke.ca::a8b27795-60fb-45e7-85ae-030ae331a8f0" providerId="AD" clId="Web-{C04B41A2-2E6C-453C-8A95-A88F97853DEE}" dt="2025-07-23T17:13:49.222" v="5" actId="20577"/>
          <ac:spMkLst>
            <pc:docMk/>
            <pc:sldMk cId="3717149564" sldId="265"/>
            <ac:spMk id="10" creationId="{0E58510B-35DA-0B22-48A8-6C1193ED68F7}"/>
          </ac:spMkLst>
        </pc:spChg>
      </pc:sldChg>
      <pc:sldChg chg="modSp">
        <pc:chgData name="Audrey-Anne Marcotte" userId="S::mara3605@usherbrooke.ca::a8b27795-60fb-45e7-85ae-030ae331a8f0" providerId="AD" clId="Web-{C04B41A2-2E6C-453C-8A95-A88F97853DEE}" dt="2025-07-23T17:14:01.035" v="6" actId="20577"/>
        <pc:sldMkLst>
          <pc:docMk/>
          <pc:sldMk cId="1375565980" sldId="322"/>
        </pc:sldMkLst>
        <pc:spChg chg="mod">
          <ac:chgData name="Audrey-Anne Marcotte" userId="S::mara3605@usherbrooke.ca::a8b27795-60fb-45e7-85ae-030ae331a8f0" providerId="AD" clId="Web-{C04B41A2-2E6C-453C-8A95-A88F97853DEE}" dt="2025-07-23T17:14:01.035" v="6" actId="20577"/>
          <ac:spMkLst>
            <pc:docMk/>
            <pc:sldMk cId="1375565980" sldId="322"/>
            <ac:spMk id="14" creationId="{A1FBB6BC-1C4A-DCF0-9EEC-E235581254C2}"/>
          </ac:spMkLst>
        </pc:spChg>
      </pc:sldChg>
      <pc:sldChg chg="modSp">
        <pc:chgData name="Audrey-Anne Marcotte" userId="S::mara3605@usherbrooke.ca::a8b27795-60fb-45e7-85ae-030ae331a8f0" providerId="AD" clId="Web-{C04B41A2-2E6C-453C-8A95-A88F97853DEE}" dt="2025-07-23T17:14:09.035" v="7" actId="20577"/>
        <pc:sldMkLst>
          <pc:docMk/>
          <pc:sldMk cId="3396848564" sldId="331"/>
        </pc:sldMkLst>
        <pc:spChg chg="mod">
          <ac:chgData name="Audrey-Anne Marcotte" userId="S::mara3605@usherbrooke.ca::a8b27795-60fb-45e7-85ae-030ae331a8f0" providerId="AD" clId="Web-{C04B41A2-2E6C-453C-8A95-A88F97853DEE}" dt="2025-07-23T17:14:09.035" v="7" actId="20577"/>
          <ac:spMkLst>
            <pc:docMk/>
            <pc:sldMk cId="3396848564" sldId="331"/>
            <ac:spMk id="21" creationId="{B165C8A5-2DBD-E47D-2AC1-EEBFD174F876}"/>
          </ac:spMkLst>
        </pc:spChg>
      </pc:sldChg>
      <pc:sldChg chg="modSp">
        <pc:chgData name="Audrey-Anne Marcotte" userId="S::mara3605@usherbrooke.ca::a8b27795-60fb-45e7-85ae-030ae331a8f0" providerId="AD" clId="Web-{C04B41A2-2E6C-453C-8A95-A88F97853DEE}" dt="2025-07-23T17:14:13.817" v="8" actId="20577"/>
        <pc:sldMkLst>
          <pc:docMk/>
          <pc:sldMk cId="1051169996" sldId="361"/>
        </pc:sldMkLst>
        <pc:spChg chg="mod">
          <ac:chgData name="Audrey-Anne Marcotte" userId="S::mara3605@usherbrooke.ca::a8b27795-60fb-45e7-85ae-030ae331a8f0" providerId="AD" clId="Web-{C04B41A2-2E6C-453C-8A95-A88F97853DEE}" dt="2025-07-23T17:14:13.817" v="8" actId="20577"/>
          <ac:spMkLst>
            <pc:docMk/>
            <pc:sldMk cId="1051169996" sldId="361"/>
            <ac:spMk id="14" creationId="{46F19006-A85E-DB00-B7C0-A56D5089C565}"/>
          </ac:spMkLst>
        </pc:spChg>
      </pc:sldChg>
      <pc:sldChg chg="modSp">
        <pc:chgData name="Audrey-Anne Marcotte" userId="S::mara3605@usherbrooke.ca::a8b27795-60fb-45e7-85ae-030ae331a8f0" providerId="AD" clId="Web-{C04B41A2-2E6C-453C-8A95-A88F97853DEE}" dt="2025-07-23T17:14:20.114" v="9" actId="20577"/>
        <pc:sldMkLst>
          <pc:docMk/>
          <pc:sldMk cId="1930882523" sldId="362"/>
        </pc:sldMkLst>
        <pc:spChg chg="mod">
          <ac:chgData name="Audrey-Anne Marcotte" userId="S::mara3605@usherbrooke.ca::a8b27795-60fb-45e7-85ae-030ae331a8f0" providerId="AD" clId="Web-{C04B41A2-2E6C-453C-8A95-A88F97853DEE}" dt="2025-07-23T17:14:20.114" v="9" actId="20577"/>
          <ac:spMkLst>
            <pc:docMk/>
            <pc:sldMk cId="1930882523" sldId="362"/>
            <ac:spMk id="14" creationId="{E5D9E8EC-B370-F516-3648-9B6338296657}"/>
          </ac:spMkLst>
        </pc:spChg>
      </pc:sldChg>
      <pc:sldChg chg="modSp">
        <pc:chgData name="Audrey-Anne Marcotte" userId="S::mara3605@usherbrooke.ca::a8b27795-60fb-45e7-85ae-030ae331a8f0" providerId="AD" clId="Web-{C04B41A2-2E6C-453C-8A95-A88F97853DEE}" dt="2025-07-23T17:14:39.802" v="17" actId="20577"/>
        <pc:sldMkLst>
          <pc:docMk/>
          <pc:sldMk cId="2985266144" sldId="363"/>
        </pc:sldMkLst>
        <pc:spChg chg="mod">
          <ac:chgData name="Audrey-Anne Marcotte" userId="S::mara3605@usherbrooke.ca::a8b27795-60fb-45e7-85ae-030ae331a8f0" providerId="AD" clId="Web-{C04B41A2-2E6C-453C-8A95-A88F97853DEE}" dt="2025-07-23T17:14:28.505" v="11" actId="20577"/>
          <ac:spMkLst>
            <pc:docMk/>
            <pc:sldMk cId="2985266144" sldId="363"/>
            <ac:spMk id="12" creationId="{1FDE77A9-A952-5340-9AA2-F7BA3C5179CB}"/>
          </ac:spMkLst>
        </pc:spChg>
        <pc:spChg chg="mod">
          <ac:chgData name="Audrey-Anne Marcotte" userId="S::mara3605@usherbrooke.ca::a8b27795-60fb-45e7-85ae-030ae331a8f0" providerId="AD" clId="Web-{C04B41A2-2E6C-453C-8A95-A88F97853DEE}" dt="2025-07-23T17:14:39.802" v="17" actId="20577"/>
          <ac:spMkLst>
            <pc:docMk/>
            <pc:sldMk cId="2985266144" sldId="363"/>
            <ac:spMk id="29" creationId="{F47D5466-CEAB-E486-9DCA-2204E9254C7A}"/>
          </ac:spMkLst>
        </pc:spChg>
      </pc:sldChg>
      <pc:sldChg chg="addSp delSp modSp">
        <pc:chgData name="Audrey-Anne Marcotte" userId="S::mara3605@usherbrooke.ca::a8b27795-60fb-45e7-85ae-030ae331a8f0" providerId="AD" clId="Web-{C04B41A2-2E6C-453C-8A95-A88F97853DEE}" dt="2025-07-23T17:15:03.224" v="25" actId="14100"/>
        <pc:sldMkLst>
          <pc:docMk/>
          <pc:sldMk cId="3089714599" sldId="365"/>
        </pc:sldMkLst>
        <pc:spChg chg="add del mod">
          <ac:chgData name="Audrey-Anne Marcotte" userId="S::mara3605@usherbrooke.ca::a8b27795-60fb-45e7-85ae-030ae331a8f0" providerId="AD" clId="Web-{C04B41A2-2E6C-453C-8A95-A88F97853DEE}" dt="2025-07-23T17:15:03.224" v="25" actId="14100"/>
          <ac:spMkLst>
            <pc:docMk/>
            <pc:sldMk cId="3089714599" sldId="365"/>
            <ac:spMk id="10" creationId="{DBC84BAB-C69E-F60B-D8E1-912F1D2BF63F}"/>
          </ac:spMkLst>
        </pc:spChg>
      </pc:sldChg>
    </pc:docChg>
  </pc:docChgLst>
  <pc:docChgLst>
    <pc:chgData name="Joelle Lepage" userId="0171402b-baed-4880-b438-773c90760392" providerId="ADAL" clId="{2FCAB226-2EE0-4DD4-BD44-FC63FE5B8AB8}"/>
    <pc:docChg chg="modSld">
      <pc:chgData name="Joelle Lepage" userId="0171402b-baed-4880-b438-773c90760392" providerId="ADAL" clId="{2FCAB226-2EE0-4DD4-BD44-FC63FE5B8AB8}" dt="2025-08-21T13:45:14.279" v="10" actId="1076"/>
      <pc:docMkLst>
        <pc:docMk/>
      </pc:docMkLst>
      <pc:sldChg chg="addSp modSp mod">
        <pc:chgData name="Joelle Lepage" userId="0171402b-baed-4880-b438-773c90760392" providerId="ADAL" clId="{2FCAB226-2EE0-4DD4-BD44-FC63FE5B8AB8}" dt="2025-08-21T13:44:35.032" v="4" actId="403"/>
        <pc:sldMkLst>
          <pc:docMk/>
          <pc:sldMk cId="3717149564" sldId="265"/>
        </pc:sldMkLst>
        <pc:spChg chg="add mod">
          <ac:chgData name="Joelle Lepage" userId="0171402b-baed-4880-b438-773c90760392" providerId="ADAL" clId="{2FCAB226-2EE0-4DD4-BD44-FC63FE5B8AB8}" dt="2025-08-21T13:44:35.032" v="4" actId="403"/>
          <ac:spMkLst>
            <pc:docMk/>
            <pc:sldMk cId="3717149564" sldId="265"/>
            <ac:spMk id="11" creationId="{EA604996-C031-DABF-F068-B0075E3B38F0}"/>
          </ac:spMkLst>
        </pc:spChg>
      </pc:sldChg>
      <pc:sldChg chg="addSp modSp mod">
        <pc:chgData name="Joelle Lepage" userId="0171402b-baed-4880-b438-773c90760392" providerId="ADAL" clId="{2FCAB226-2EE0-4DD4-BD44-FC63FE5B8AB8}" dt="2025-08-21T13:45:14.279" v="10" actId="1076"/>
        <pc:sldMkLst>
          <pc:docMk/>
          <pc:sldMk cId="3089714599" sldId="365"/>
        </pc:sldMkLst>
        <pc:spChg chg="add mod">
          <ac:chgData name="Joelle Lepage" userId="0171402b-baed-4880-b438-773c90760392" providerId="ADAL" clId="{2FCAB226-2EE0-4DD4-BD44-FC63FE5B8AB8}" dt="2025-08-21T13:45:14.279" v="10" actId="1076"/>
          <ac:spMkLst>
            <pc:docMk/>
            <pc:sldMk cId="3089714599" sldId="365"/>
            <ac:spMk id="5" creationId="{0153D66D-F2B4-0725-0628-B81DC0619D3D}"/>
          </ac:spMkLst>
        </pc:spChg>
      </pc:sldChg>
    </pc:docChg>
  </pc:docChgLst>
  <pc:docChgLst>
    <pc:chgData name="Emilie St-Onge (CISSSMC16)" userId="S::emilie.st-onge.cssscclm16_ssss.gouv.qc.ca#ext#@usherbrooke.onmicrosoft.com::a11f60fb-00e9-42d5-8403-9f02f14dcfde" providerId="AD" clId="Web-{A4B7FEB2-BB8A-1580-1B12-3C4C640162C2}"/>
    <pc:docChg chg="modSld">
      <pc:chgData name="Emilie St-Onge (CISSSMC16)" userId="S::emilie.st-onge.cssscclm16_ssss.gouv.qc.ca#ext#@usherbrooke.onmicrosoft.com::a11f60fb-00e9-42d5-8403-9f02f14dcfde" providerId="AD" clId="Web-{A4B7FEB2-BB8A-1580-1B12-3C4C640162C2}" dt="2025-08-14T12:47:58.110" v="28" actId="1076"/>
      <pc:docMkLst>
        <pc:docMk/>
      </pc:docMkLst>
      <pc:sldChg chg="modSp">
        <pc:chgData name="Emilie St-Onge (CISSSMC16)" userId="S::emilie.st-onge.cssscclm16_ssss.gouv.qc.ca#ext#@usherbrooke.onmicrosoft.com::a11f60fb-00e9-42d5-8403-9f02f14dcfde" providerId="AD" clId="Web-{A4B7FEB2-BB8A-1580-1B12-3C4C640162C2}" dt="2025-08-14T12:47:58.110" v="28" actId="1076"/>
        <pc:sldMkLst>
          <pc:docMk/>
          <pc:sldMk cId="0" sldId="261"/>
        </pc:sldMkLst>
        <pc:spChg chg="mod">
          <ac:chgData name="Emilie St-Onge (CISSSMC16)" userId="S::emilie.st-onge.cssscclm16_ssss.gouv.qc.ca#ext#@usherbrooke.onmicrosoft.com::a11f60fb-00e9-42d5-8403-9f02f14dcfde" providerId="AD" clId="Web-{A4B7FEB2-BB8A-1580-1B12-3C4C640162C2}" dt="2025-08-14T12:46:54.609" v="11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Emilie St-Onge (CISSSMC16)" userId="S::emilie.st-onge.cssscclm16_ssss.gouv.qc.ca#ext#@usherbrooke.onmicrosoft.com::a11f60fb-00e9-42d5-8403-9f02f14dcfde" providerId="AD" clId="Web-{A4B7FEB2-BB8A-1580-1B12-3C4C640162C2}" dt="2025-08-14T12:47:20.844" v="17" actId="1076"/>
          <ac:spMkLst>
            <pc:docMk/>
            <pc:sldMk cId="0" sldId="261"/>
            <ac:spMk id="13" creationId="{E129B076-A4E8-F18E-5FBA-B7DA7A98E1FB}"/>
          </ac:spMkLst>
        </pc:spChg>
        <pc:spChg chg="mod">
          <ac:chgData name="Emilie St-Onge (CISSSMC16)" userId="S::emilie.st-onge.cssscclm16_ssss.gouv.qc.ca#ext#@usherbrooke.onmicrosoft.com::a11f60fb-00e9-42d5-8403-9f02f14dcfde" providerId="AD" clId="Web-{A4B7FEB2-BB8A-1580-1B12-3C4C640162C2}" dt="2025-08-14T12:47:56.298" v="27" actId="1076"/>
          <ac:spMkLst>
            <pc:docMk/>
            <pc:sldMk cId="0" sldId="261"/>
            <ac:spMk id="19" creationId="{C3656331-7E4E-FD7C-A2DB-4B107ABDD5D6}"/>
          </ac:spMkLst>
        </pc:spChg>
        <pc:spChg chg="mod">
          <ac:chgData name="Emilie St-Onge (CISSSMC16)" userId="S::emilie.st-onge.cssscclm16_ssss.gouv.qc.ca#ext#@usherbrooke.onmicrosoft.com::a11f60fb-00e9-42d5-8403-9f02f14dcfde" providerId="AD" clId="Web-{A4B7FEB2-BB8A-1580-1B12-3C4C640162C2}" dt="2025-08-14T12:47:45.298" v="24" actId="1076"/>
          <ac:spMkLst>
            <pc:docMk/>
            <pc:sldMk cId="0" sldId="261"/>
            <ac:spMk id="23" creationId="{802072BF-74AA-42CB-5ED8-49C98AF683F4}"/>
          </ac:spMkLst>
        </pc:spChg>
        <pc:spChg chg="mod">
          <ac:chgData name="Emilie St-Onge (CISSSMC16)" userId="S::emilie.st-onge.cssscclm16_ssss.gouv.qc.ca#ext#@usherbrooke.onmicrosoft.com::a11f60fb-00e9-42d5-8403-9f02f14dcfde" providerId="AD" clId="Web-{A4B7FEB2-BB8A-1580-1B12-3C4C640162C2}" dt="2025-08-14T12:47:58.110" v="28" actId="1076"/>
          <ac:spMkLst>
            <pc:docMk/>
            <pc:sldMk cId="0" sldId="261"/>
            <ac:spMk id="24" creationId="{F094AC30-CC73-8E36-D244-FA967DE79F4B}"/>
          </ac:spMkLst>
        </pc:spChg>
        <pc:spChg chg="mod">
          <ac:chgData name="Emilie St-Onge (CISSSMC16)" userId="S::emilie.st-onge.cssscclm16_ssss.gouv.qc.ca#ext#@usherbrooke.onmicrosoft.com::a11f60fb-00e9-42d5-8403-9f02f14dcfde" providerId="AD" clId="Web-{A4B7FEB2-BB8A-1580-1B12-3C4C640162C2}" dt="2025-08-14T12:46:28.046" v="7" actId="1076"/>
          <ac:spMkLst>
            <pc:docMk/>
            <pc:sldMk cId="0" sldId="261"/>
            <ac:spMk id="28" creationId="{14FD3DA5-2BC1-9D27-2971-B5B240071E84}"/>
          </ac:spMkLst>
        </pc:spChg>
        <pc:spChg chg="mod">
          <ac:chgData name="Emilie St-Onge (CISSSMC16)" userId="S::emilie.st-onge.cssscclm16_ssss.gouv.qc.ca#ext#@usherbrooke.onmicrosoft.com::a11f60fb-00e9-42d5-8403-9f02f14dcfde" providerId="AD" clId="Web-{A4B7FEB2-BB8A-1580-1B12-3C4C640162C2}" dt="2025-08-14T12:46:32.781" v="8" actId="1076"/>
          <ac:spMkLst>
            <pc:docMk/>
            <pc:sldMk cId="0" sldId="261"/>
            <ac:spMk id="29" creationId="{8F037B9A-8BA6-D627-28DB-A4462F579E2D}"/>
          </ac:spMkLst>
        </pc:spChg>
        <pc:grpChg chg="mod">
          <ac:chgData name="Emilie St-Onge (CISSSMC16)" userId="S::emilie.st-onge.cssscclm16_ssss.gouv.qc.ca#ext#@usherbrooke.onmicrosoft.com::a11f60fb-00e9-42d5-8403-9f02f14dcfde" providerId="AD" clId="Web-{A4B7FEB2-BB8A-1580-1B12-3C4C640162C2}" dt="2025-08-14T12:47:54.548" v="26" actId="1076"/>
          <ac:grpSpMkLst>
            <pc:docMk/>
            <pc:sldMk cId="0" sldId="261"/>
            <ac:grpSpMk id="14" creationId="{9410E8E3-148F-624A-A88E-CE9C696FD309}"/>
          </ac:grpSpMkLst>
        </pc:grpChg>
        <pc:grpChg chg="mod">
          <ac:chgData name="Emilie St-Onge (CISSSMC16)" userId="S::emilie.st-onge.cssscclm16_ssss.gouv.qc.ca#ext#@usherbrooke.onmicrosoft.com::a11f60fb-00e9-42d5-8403-9f02f14dcfde" providerId="AD" clId="Web-{A4B7FEB2-BB8A-1580-1B12-3C4C640162C2}" dt="2025-08-14T12:47:12.672" v="15" actId="1076"/>
          <ac:grpSpMkLst>
            <pc:docMk/>
            <pc:sldMk cId="0" sldId="261"/>
            <ac:grpSpMk id="20" creationId="{CB7692E9-32A6-E948-1E1B-576AFDE58FA2}"/>
          </ac:grpSpMkLst>
        </pc:grpChg>
        <pc:grpChg chg="mod">
          <ac:chgData name="Emilie St-Onge (CISSSMC16)" userId="S::emilie.st-onge.cssscclm16_ssss.gouv.qc.ca#ext#@usherbrooke.onmicrosoft.com::a11f60fb-00e9-42d5-8403-9f02f14dcfde" providerId="AD" clId="Web-{A4B7FEB2-BB8A-1580-1B12-3C4C640162C2}" dt="2025-08-14T12:47:40.548" v="22" actId="14100"/>
          <ac:grpSpMkLst>
            <pc:docMk/>
            <pc:sldMk cId="0" sldId="261"/>
            <ac:grpSpMk id="25" creationId="{7B129B94-33A5-E5BF-EB5C-305D3CB69E23}"/>
          </ac:grpSpMkLst>
        </pc:grpChg>
        <pc:picChg chg="mod">
          <ac:chgData name="Emilie St-Onge (CISSSMC16)" userId="S::emilie.st-onge.cssscclm16_ssss.gouv.qc.ca#ext#@usherbrooke.onmicrosoft.com::a11f60fb-00e9-42d5-8403-9f02f14dcfde" providerId="AD" clId="Web-{A4B7FEB2-BB8A-1580-1B12-3C4C640162C2}" dt="2025-08-14T12:47:49.157" v="25" actId="1076"/>
          <ac:picMkLst>
            <pc:docMk/>
            <pc:sldMk cId="0" sldId="261"/>
            <ac:picMk id="10" creationId="{CF307756-DFDF-E56B-0EC9-E589EB859FCD}"/>
          </ac:picMkLst>
        </pc:picChg>
      </pc:sldChg>
    </pc:docChg>
  </pc:docChgLst>
  <pc:docChgLst>
    <pc:chgData name="Audrey Guy" userId="eb08d5a7-8716-419d-a85f-d8b3373389b8" providerId="ADAL" clId="{77A3A560-0D94-4E12-A185-359B6477E6AA}"/>
    <pc:docChg chg="custSel modSld">
      <pc:chgData name="Audrey Guy" userId="eb08d5a7-8716-419d-a85f-d8b3373389b8" providerId="ADAL" clId="{77A3A560-0D94-4E12-A185-359B6477E6AA}" dt="2025-07-25T18:59:22.275" v="132" actId="313"/>
      <pc:docMkLst>
        <pc:docMk/>
      </pc:docMkLst>
      <pc:sldChg chg="delSp modSp mod">
        <pc:chgData name="Audrey Guy" userId="eb08d5a7-8716-419d-a85f-d8b3373389b8" providerId="ADAL" clId="{77A3A560-0D94-4E12-A185-359B6477E6AA}" dt="2025-07-25T18:50:50.661" v="30" actId="1076"/>
        <pc:sldMkLst>
          <pc:docMk/>
          <pc:sldMk cId="0" sldId="261"/>
        </pc:sldMkLst>
        <pc:spChg chg="mod">
          <ac:chgData name="Audrey Guy" userId="eb08d5a7-8716-419d-a85f-d8b3373389b8" providerId="ADAL" clId="{77A3A560-0D94-4E12-A185-359B6477E6AA}" dt="2025-07-25T18:50:05.239" v="18" actId="1076"/>
          <ac:spMkLst>
            <pc:docMk/>
            <pc:sldMk cId="0" sldId="261"/>
            <ac:spMk id="3" creationId="{DB2F629E-0CFE-966B-BF05-53D94C9AD4F3}"/>
          </ac:spMkLst>
        </pc:spChg>
        <pc:spChg chg="mod">
          <ac:chgData name="Audrey Guy" userId="eb08d5a7-8716-419d-a85f-d8b3373389b8" providerId="ADAL" clId="{77A3A560-0D94-4E12-A185-359B6477E6AA}" dt="2025-07-25T18:49:51.381" v="14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Audrey Guy" userId="eb08d5a7-8716-419d-a85f-d8b3373389b8" providerId="ADAL" clId="{77A3A560-0D94-4E12-A185-359B6477E6AA}" dt="2025-07-25T18:50:08.998" v="19" actId="1076"/>
          <ac:spMkLst>
            <pc:docMk/>
            <pc:sldMk cId="0" sldId="261"/>
            <ac:spMk id="7" creationId="{BFAD8A72-DF70-534F-66A3-86AD29993295}"/>
          </ac:spMkLst>
        </pc:spChg>
        <pc:spChg chg="mod">
          <ac:chgData name="Audrey Guy" userId="eb08d5a7-8716-419d-a85f-d8b3373389b8" providerId="ADAL" clId="{77A3A560-0D94-4E12-A185-359B6477E6AA}" dt="2025-07-25T18:49:58.194" v="16" actId="1076"/>
          <ac:spMkLst>
            <pc:docMk/>
            <pc:sldMk cId="0" sldId="261"/>
            <ac:spMk id="8" creationId="{09DBAB38-1E67-D366-15D8-4784F7E1AEF2}"/>
          </ac:spMkLst>
        </pc:spChg>
        <pc:spChg chg="mod">
          <ac:chgData name="Audrey Guy" userId="eb08d5a7-8716-419d-a85f-d8b3373389b8" providerId="ADAL" clId="{77A3A560-0D94-4E12-A185-359B6477E6AA}" dt="2025-07-25T18:49:54.134" v="15" actId="1076"/>
          <ac:spMkLst>
            <pc:docMk/>
            <pc:sldMk cId="0" sldId="261"/>
            <ac:spMk id="11" creationId="{2535ADB6-7B63-6AFC-D6EE-619E106A50B6}"/>
          </ac:spMkLst>
        </pc:spChg>
        <pc:spChg chg="mod">
          <ac:chgData name="Audrey Guy" userId="eb08d5a7-8716-419d-a85f-d8b3373389b8" providerId="ADAL" clId="{77A3A560-0D94-4E12-A185-359B6477E6AA}" dt="2025-07-25T18:50:43.571" v="28" actId="1076"/>
          <ac:spMkLst>
            <pc:docMk/>
            <pc:sldMk cId="0" sldId="261"/>
            <ac:spMk id="13" creationId="{E129B076-A4E8-F18E-5FBA-B7DA7A98E1FB}"/>
          </ac:spMkLst>
        </pc:spChg>
        <pc:spChg chg="mod">
          <ac:chgData name="Audrey Guy" userId="eb08d5a7-8716-419d-a85f-d8b3373389b8" providerId="ADAL" clId="{77A3A560-0D94-4E12-A185-359B6477E6AA}" dt="2025-07-25T18:49:36.442" v="12" actId="1076"/>
          <ac:spMkLst>
            <pc:docMk/>
            <pc:sldMk cId="0" sldId="261"/>
            <ac:spMk id="17" creationId="{D2225174-D0BE-E6A2-542D-24D227DCF9C8}"/>
          </ac:spMkLst>
        </pc:spChg>
        <pc:spChg chg="mod">
          <ac:chgData name="Audrey Guy" userId="eb08d5a7-8716-419d-a85f-d8b3373389b8" providerId="ADAL" clId="{77A3A560-0D94-4E12-A185-359B6477E6AA}" dt="2025-07-25T18:50:28.560" v="24" actId="1076"/>
          <ac:spMkLst>
            <pc:docMk/>
            <pc:sldMk cId="0" sldId="261"/>
            <ac:spMk id="19" creationId="{C3656331-7E4E-FD7C-A2DB-4B107ABDD5D6}"/>
          </ac:spMkLst>
        </pc:spChg>
        <pc:spChg chg="mod">
          <ac:chgData name="Audrey Guy" userId="eb08d5a7-8716-419d-a85f-d8b3373389b8" providerId="ADAL" clId="{77A3A560-0D94-4E12-A185-359B6477E6AA}" dt="2025-07-25T18:50:20.254" v="22" actId="1076"/>
          <ac:spMkLst>
            <pc:docMk/>
            <pc:sldMk cId="0" sldId="261"/>
            <ac:spMk id="23" creationId="{802072BF-74AA-42CB-5ED8-49C98AF683F4}"/>
          </ac:spMkLst>
        </pc:spChg>
        <pc:spChg chg="mod">
          <ac:chgData name="Audrey Guy" userId="eb08d5a7-8716-419d-a85f-d8b3373389b8" providerId="ADAL" clId="{77A3A560-0D94-4E12-A185-359B6477E6AA}" dt="2025-07-25T18:50:31.467" v="25" actId="1076"/>
          <ac:spMkLst>
            <pc:docMk/>
            <pc:sldMk cId="0" sldId="261"/>
            <ac:spMk id="24" creationId="{F094AC30-CC73-8E36-D244-FA967DE79F4B}"/>
          </ac:spMkLst>
        </pc:spChg>
        <pc:spChg chg="mod">
          <ac:chgData name="Audrey Guy" userId="eb08d5a7-8716-419d-a85f-d8b3373389b8" providerId="ADAL" clId="{77A3A560-0D94-4E12-A185-359B6477E6AA}" dt="2025-07-25T18:50:35.597" v="26" actId="1076"/>
          <ac:spMkLst>
            <pc:docMk/>
            <pc:sldMk cId="0" sldId="261"/>
            <ac:spMk id="28" creationId="{14FD3DA5-2BC1-9D27-2971-B5B240071E84}"/>
          </ac:spMkLst>
        </pc:spChg>
        <pc:spChg chg="mod">
          <ac:chgData name="Audrey Guy" userId="eb08d5a7-8716-419d-a85f-d8b3373389b8" providerId="ADAL" clId="{77A3A560-0D94-4E12-A185-359B6477E6AA}" dt="2025-07-25T18:50:50.661" v="30" actId="1076"/>
          <ac:spMkLst>
            <pc:docMk/>
            <pc:sldMk cId="0" sldId="261"/>
            <ac:spMk id="29" creationId="{8F037B9A-8BA6-D627-28DB-A4462F579E2D}"/>
          </ac:spMkLst>
        </pc:spChg>
        <pc:grpChg chg="mod">
          <ac:chgData name="Audrey Guy" userId="eb08d5a7-8716-419d-a85f-d8b3373389b8" providerId="ADAL" clId="{77A3A560-0D94-4E12-A185-359B6477E6AA}" dt="2025-07-25T18:50:24.014" v="23" actId="1076"/>
          <ac:grpSpMkLst>
            <pc:docMk/>
            <pc:sldMk cId="0" sldId="261"/>
            <ac:grpSpMk id="14" creationId="{9410E8E3-148F-624A-A88E-CE9C696FD309}"/>
          </ac:grpSpMkLst>
        </pc:grpChg>
        <pc:grpChg chg="mod">
          <ac:chgData name="Audrey Guy" userId="eb08d5a7-8716-419d-a85f-d8b3373389b8" providerId="ADAL" clId="{77A3A560-0D94-4E12-A185-359B6477E6AA}" dt="2025-07-25T18:50:40.219" v="27" actId="14100"/>
          <ac:grpSpMkLst>
            <pc:docMk/>
            <pc:sldMk cId="0" sldId="261"/>
            <ac:grpSpMk id="20" creationId="{CB7692E9-32A6-E948-1E1B-576AFDE58FA2}"/>
          </ac:grpSpMkLst>
        </pc:grpChg>
        <pc:grpChg chg="mod">
          <ac:chgData name="Audrey Guy" userId="eb08d5a7-8716-419d-a85f-d8b3373389b8" providerId="ADAL" clId="{77A3A560-0D94-4E12-A185-359B6477E6AA}" dt="2025-07-25T18:50:47.532" v="29" actId="1076"/>
          <ac:grpSpMkLst>
            <pc:docMk/>
            <pc:sldMk cId="0" sldId="261"/>
            <ac:grpSpMk id="25" creationId="{7B129B94-33A5-E5BF-EB5C-305D3CB69E23}"/>
          </ac:grpSpMkLst>
        </pc:grpChg>
        <pc:picChg chg="mod">
          <ac:chgData name="Audrey Guy" userId="eb08d5a7-8716-419d-a85f-d8b3373389b8" providerId="ADAL" clId="{77A3A560-0D94-4E12-A185-359B6477E6AA}" dt="2025-07-25T18:49:37.672" v="13" actId="1076"/>
          <ac:picMkLst>
            <pc:docMk/>
            <pc:sldMk cId="0" sldId="261"/>
            <ac:picMk id="10" creationId="{CF307756-DFDF-E56B-0EC9-E589EB859FCD}"/>
          </ac:picMkLst>
        </pc:picChg>
      </pc:sldChg>
      <pc:sldChg chg="modSp mod">
        <pc:chgData name="Audrey Guy" userId="eb08d5a7-8716-419d-a85f-d8b3373389b8" providerId="ADAL" clId="{77A3A560-0D94-4E12-A185-359B6477E6AA}" dt="2025-07-25T18:48:18.969" v="3" actId="20577"/>
        <pc:sldMkLst>
          <pc:docMk/>
          <pc:sldMk cId="570861846" sldId="263"/>
        </pc:sldMkLst>
        <pc:spChg chg="mod">
          <ac:chgData name="Audrey Guy" userId="eb08d5a7-8716-419d-a85f-d8b3373389b8" providerId="ADAL" clId="{77A3A560-0D94-4E12-A185-359B6477E6AA}" dt="2025-07-25T18:48:05.697" v="1" actId="207"/>
          <ac:spMkLst>
            <pc:docMk/>
            <pc:sldMk cId="570861846" sldId="263"/>
            <ac:spMk id="13" creationId="{3B7F1576-74B6-3969-AF71-1CD597A2DDC7}"/>
          </ac:spMkLst>
        </pc:spChg>
        <pc:spChg chg="mod">
          <ac:chgData name="Audrey Guy" userId="eb08d5a7-8716-419d-a85f-d8b3373389b8" providerId="ADAL" clId="{77A3A560-0D94-4E12-A185-359B6477E6AA}" dt="2025-07-25T18:48:18.969" v="3" actId="20577"/>
          <ac:spMkLst>
            <pc:docMk/>
            <pc:sldMk cId="570861846" sldId="263"/>
            <ac:spMk id="14" creationId="{0724E310-00A0-A91B-6096-9B66B0A9CA7C}"/>
          </ac:spMkLst>
        </pc:spChg>
        <pc:spChg chg="mod">
          <ac:chgData name="Audrey Guy" userId="eb08d5a7-8716-419d-a85f-d8b3373389b8" providerId="ADAL" clId="{77A3A560-0D94-4E12-A185-359B6477E6AA}" dt="2025-07-25T18:48:10.415" v="2" actId="207"/>
          <ac:spMkLst>
            <pc:docMk/>
            <pc:sldMk cId="570861846" sldId="263"/>
            <ac:spMk id="15" creationId="{A5D389EC-C7AA-6284-022A-B635F99C2905}"/>
          </ac:spMkLst>
        </pc:spChg>
      </pc:sldChg>
      <pc:sldChg chg="modSp">
        <pc:chgData name="Audrey Guy" userId="eb08d5a7-8716-419d-a85f-d8b3373389b8" providerId="ADAL" clId="{77A3A560-0D94-4E12-A185-359B6477E6AA}" dt="2025-07-25T18:51:31.025" v="32" actId="6549"/>
        <pc:sldMkLst>
          <pc:docMk/>
          <pc:sldMk cId="1375565980" sldId="322"/>
        </pc:sldMkLst>
        <pc:spChg chg="mod">
          <ac:chgData name="Audrey Guy" userId="eb08d5a7-8716-419d-a85f-d8b3373389b8" providerId="ADAL" clId="{77A3A560-0D94-4E12-A185-359B6477E6AA}" dt="2025-07-25T18:51:23.966" v="31" actId="20577"/>
          <ac:spMkLst>
            <pc:docMk/>
            <pc:sldMk cId="1375565980" sldId="322"/>
            <ac:spMk id="8" creationId="{CAA19167-5915-DEE3-C966-D772CDB87441}"/>
          </ac:spMkLst>
        </pc:spChg>
        <pc:spChg chg="mod">
          <ac:chgData name="Audrey Guy" userId="eb08d5a7-8716-419d-a85f-d8b3373389b8" providerId="ADAL" clId="{77A3A560-0D94-4E12-A185-359B6477E6AA}" dt="2025-07-25T18:51:31.025" v="32" actId="6549"/>
          <ac:spMkLst>
            <pc:docMk/>
            <pc:sldMk cId="1375565980" sldId="322"/>
            <ac:spMk id="17" creationId="{0C9ECA0B-437D-2472-6C5B-58AB40B41716}"/>
          </ac:spMkLst>
        </pc:spChg>
      </pc:sldChg>
      <pc:sldChg chg="modSp mod">
        <pc:chgData name="Audrey Guy" userId="eb08d5a7-8716-419d-a85f-d8b3373389b8" providerId="ADAL" clId="{77A3A560-0D94-4E12-A185-359B6477E6AA}" dt="2025-07-25T18:53:01.851" v="43" actId="1076"/>
        <pc:sldMkLst>
          <pc:docMk/>
          <pc:sldMk cId="3396848564" sldId="331"/>
        </pc:sldMkLst>
        <pc:spChg chg="mod">
          <ac:chgData name="Audrey Guy" userId="eb08d5a7-8716-419d-a85f-d8b3373389b8" providerId="ADAL" clId="{77A3A560-0D94-4E12-A185-359B6477E6AA}" dt="2025-07-25T18:52:58.108" v="42" actId="1076"/>
          <ac:spMkLst>
            <pc:docMk/>
            <pc:sldMk cId="3396848564" sldId="331"/>
            <ac:spMk id="7" creationId="{1D705A7A-8BCD-5B49-D4BB-17472646AD25}"/>
          </ac:spMkLst>
        </pc:spChg>
        <pc:spChg chg="mod">
          <ac:chgData name="Audrey Guy" userId="eb08d5a7-8716-419d-a85f-d8b3373389b8" providerId="ADAL" clId="{77A3A560-0D94-4E12-A185-359B6477E6AA}" dt="2025-07-25T18:51:43.616" v="34" actId="1076"/>
          <ac:spMkLst>
            <pc:docMk/>
            <pc:sldMk cId="3396848564" sldId="331"/>
            <ac:spMk id="23" creationId="{C3ED57C7-260C-97F7-ADDF-61282CF63CD2}"/>
          </ac:spMkLst>
        </pc:spChg>
        <pc:picChg chg="mod">
          <ac:chgData name="Audrey Guy" userId="eb08d5a7-8716-419d-a85f-d8b3373389b8" providerId="ADAL" clId="{77A3A560-0D94-4E12-A185-359B6477E6AA}" dt="2025-07-25T18:53:01.851" v="43" actId="1076"/>
          <ac:picMkLst>
            <pc:docMk/>
            <pc:sldMk cId="3396848564" sldId="331"/>
            <ac:picMk id="2" creationId="{8868C319-4E97-E460-20DC-230A6E2AD76A}"/>
          </ac:picMkLst>
        </pc:picChg>
      </pc:sldChg>
      <pc:sldChg chg="addSp delSp modSp mod">
        <pc:chgData name="Audrey Guy" userId="eb08d5a7-8716-419d-a85f-d8b3373389b8" providerId="ADAL" clId="{77A3A560-0D94-4E12-A185-359B6477E6AA}" dt="2025-07-25T18:53:19.157" v="47" actId="1076"/>
        <pc:sldMkLst>
          <pc:docMk/>
          <pc:sldMk cId="1051169996" sldId="361"/>
        </pc:sldMkLst>
        <pc:spChg chg="mod">
          <ac:chgData name="Audrey Guy" userId="eb08d5a7-8716-419d-a85f-d8b3373389b8" providerId="ADAL" clId="{77A3A560-0D94-4E12-A185-359B6477E6AA}" dt="2025-07-25T18:53:14.709" v="45" actId="1076"/>
          <ac:spMkLst>
            <pc:docMk/>
            <pc:sldMk cId="1051169996" sldId="361"/>
            <ac:spMk id="7" creationId="{A2A94DD3-E6CD-59CE-FF52-7D2CAA7FD9D0}"/>
          </ac:spMkLst>
        </pc:spChg>
        <pc:picChg chg="add mod">
          <ac:chgData name="Audrey Guy" userId="eb08d5a7-8716-419d-a85f-d8b3373389b8" providerId="ADAL" clId="{77A3A560-0D94-4E12-A185-359B6477E6AA}" dt="2025-07-25T18:53:19.157" v="47" actId="1076"/>
          <ac:picMkLst>
            <pc:docMk/>
            <pc:sldMk cId="1051169996" sldId="361"/>
            <ac:picMk id="12" creationId="{7E957E43-33D2-CBB1-D010-DF90AC8CDFAA}"/>
          </ac:picMkLst>
        </pc:picChg>
      </pc:sldChg>
      <pc:sldChg chg="modSp mod">
        <pc:chgData name="Audrey Guy" userId="eb08d5a7-8716-419d-a85f-d8b3373389b8" providerId="ADAL" clId="{77A3A560-0D94-4E12-A185-359B6477E6AA}" dt="2025-07-25T18:55:37.076" v="62" actId="207"/>
        <pc:sldMkLst>
          <pc:docMk/>
          <pc:sldMk cId="1930882523" sldId="362"/>
        </pc:sldMkLst>
        <pc:spChg chg="mod">
          <ac:chgData name="Audrey Guy" userId="eb08d5a7-8716-419d-a85f-d8b3373389b8" providerId="ADAL" clId="{77A3A560-0D94-4E12-A185-359B6477E6AA}" dt="2025-07-25T18:54:04.539" v="49" actId="1076"/>
          <ac:spMkLst>
            <pc:docMk/>
            <pc:sldMk cId="1930882523" sldId="362"/>
            <ac:spMk id="7" creationId="{54A8C44F-F6D0-253D-123D-38E1E0DC0C2A}"/>
          </ac:spMkLst>
        </pc:spChg>
        <pc:spChg chg="mod">
          <ac:chgData name="Audrey Guy" userId="eb08d5a7-8716-419d-a85f-d8b3373389b8" providerId="ADAL" clId="{77A3A560-0D94-4E12-A185-359B6477E6AA}" dt="2025-07-25T18:55:30.077" v="60" actId="207"/>
          <ac:spMkLst>
            <pc:docMk/>
            <pc:sldMk cId="1930882523" sldId="362"/>
            <ac:spMk id="27" creationId="{587CEF83-1C87-18C6-E399-89EE4EE4302C}"/>
          </ac:spMkLst>
        </pc:spChg>
        <pc:spChg chg="mod">
          <ac:chgData name="Audrey Guy" userId="eb08d5a7-8716-419d-a85f-d8b3373389b8" providerId="ADAL" clId="{77A3A560-0D94-4E12-A185-359B6477E6AA}" dt="2025-07-25T18:55:26.889" v="59" actId="207"/>
          <ac:spMkLst>
            <pc:docMk/>
            <pc:sldMk cId="1930882523" sldId="362"/>
            <ac:spMk id="28" creationId="{D59F450C-F1B9-1460-7705-373A8FD4530A}"/>
          </ac:spMkLst>
        </pc:spChg>
        <pc:spChg chg="mod">
          <ac:chgData name="Audrey Guy" userId="eb08d5a7-8716-419d-a85f-d8b3373389b8" providerId="ADAL" clId="{77A3A560-0D94-4E12-A185-359B6477E6AA}" dt="2025-07-25T18:55:37.076" v="62" actId="207"/>
          <ac:spMkLst>
            <pc:docMk/>
            <pc:sldMk cId="1930882523" sldId="362"/>
            <ac:spMk id="29" creationId="{61052B16-A8C9-F700-E1D3-66AB66D380B7}"/>
          </ac:spMkLst>
        </pc:spChg>
        <pc:spChg chg="mod">
          <ac:chgData name="Audrey Guy" userId="eb08d5a7-8716-419d-a85f-d8b3373389b8" providerId="ADAL" clId="{77A3A560-0D94-4E12-A185-359B6477E6AA}" dt="2025-07-25T18:55:33.587" v="61" actId="207"/>
          <ac:spMkLst>
            <pc:docMk/>
            <pc:sldMk cId="1930882523" sldId="362"/>
            <ac:spMk id="30" creationId="{96C8C4B6-00FE-8081-402D-3A22F1177612}"/>
          </ac:spMkLst>
        </pc:spChg>
      </pc:sldChg>
      <pc:sldChg chg="modSp mod">
        <pc:chgData name="Audrey Guy" userId="eb08d5a7-8716-419d-a85f-d8b3373389b8" providerId="ADAL" clId="{77A3A560-0D94-4E12-A185-359B6477E6AA}" dt="2025-07-25T18:59:10.351" v="129" actId="313"/>
        <pc:sldMkLst>
          <pc:docMk/>
          <pc:sldMk cId="2985266144" sldId="363"/>
        </pc:sldMkLst>
        <pc:spChg chg="mod">
          <ac:chgData name="Audrey Guy" userId="eb08d5a7-8716-419d-a85f-d8b3373389b8" providerId="ADAL" clId="{77A3A560-0D94-4E12-A185-359B6477E6AA}" dt="2025-07-25T18:55:04.126" v="55" actId="207"/>
          <ac:spMkLst>
            <pc:docMk/>
            <pc:sldMk cId="2985266144" sldId="363"/>
            <ac:spMk id="3" creationId="{E346091F-21E5-6196-E8F3-9A4F766BEBA5}"/>
          </ac:spMkLst>
        </pc:spChg>
        <pc:spChg chg="mod">
          <ac:chgData name="Audrey Guy" userId="eb08d5a7-8716-419d-a85f-d8b3373389b8" providerId="ADAL" clId="{77A3A560-0D94-4E12-A185-359B6477E6AA}" dt="2025-07-25T18:55:07.089" v="56" actId="207"/>
          <ac:spMkLst>
            <pc:docMk/>
            <pc:sldMk cId="2985266144" sldId="363"/>
            <ac:spMk id="4" creationId="{8EB28B44-F08B-22AD-2965-155623C054D9}"/>
          </ac:spMkLst>
        </pc:spChg>
        <pc:spChg chg="mod">
          <ac:chgData name="Audrey Guy" userId="eb08d5a7-8716-419d-a85f-d8b3373389b8" providerId="ADAL" clId="{77A3A560-0D94-4E12-A185-359B6477E6AA}" dt="2025-07-25T18:57:59.908" v="88" actId="20577"/>
          <ac:spMkLst>
            <pc:docMk/>
            <pc:sldMk cId="2985266144" sldId="363"/>
            <ac:spMk id="6" creationId="{6910D9A5-F672-DAD3-92E1-4ED15D133952}"/>
          </ac:spMkLst>
        </pc:spChg>
        <pc:spChg chg="mod">
          <ac:chgData name="Audrey Guy" userId="eb08d5a7-8716-419d-a85f-d8b3373389b8" providerId="ADAL" clId="{77A3A560-0D94-4E12-A185-359B6477E6AA}" dt="2025-07-25T18:58:34.006" v="123" actId="20577"/>
          <ac:spMkLst>
            <pc:docMk/>
            <pc:sldMk cId="2985266144" sldId="363"/>
            <ac:spMk id="12" creationId="{1FDE77A9-A952-5340-9AA2-F7BA3C5179CB}"/>
          </ac:spMkLst>
        </pc:spChg>
        <pc:spChg chg="mod">
          <ac:chgData name="Audrey Guy" userId="eb08d5a7-8716-419d-a85f-d8b3373389b8" providerId="ADAL" clId="{77A3A560-0D94-4E12-A185-359B6477E6AA}" dt="2025-07-25T18:59:10.351" v="129" actId="313"/>
          <ac:spMkLst>
            <pc:docMk/>
            <pc:sldMk cId="2985266144" sldId="363"/>
            <ac:spMk id="14" creationId="{D390FCDC-9F46-FD27-DB85-577796A8C651}"/>
          </ac:spMkLst>
        </pc:spChg>
        <pc:spChg chg="mod">
          <ac:chgData name="Audrey Guy" userId="eb08d5a7-8716-419d-a85f-d8b3373389b8" providerId="ADAL" clId="{77A3A560-0D94-4E12-A185-359B6477E6AA}" dt="2025-07-25T18:58:54.095" v="126" actId="1076"/>
          <ac:spMkLst>
            <pc:docMk/>
            <pc:sldMk cId="2985266144" sldId="363"/>
            <ac:spMk id="16" creationId="{DD9EE7DB-BED8-21D5-5992-C3B6C500928A}"/>
          </ac:spMkLst>
        </pc:spChg>
        <pc:spChg chg="mod">
          <ac:chgData name="Audrey Guy" userId="eb08d5a7-8716-419d-a85f-d8b3373389b8" providerId="ADAL" clId="{77A3A560-0D94-4E12-A185-359B6477E6AA}" dt="2025-07-25T18:54:48.252" v="51" actId="207"/>
          <ac:spMkLst>
            <pc:docMk/>
            <pc:sldMk cId="2985266144" sldId="363"/>
            <ac:spMk id="27" creationId="{3CD9BEBC-26FC-BF87-D293-CDB84D484505}"/>
          </ac:spMkLst>
        </pc:spChg>
        <pc:spChg chg="mod">
          <ac:chgData name="Audrey Guy" userId="eb08d5a7-8716-419d-a85f-d8b3373389b8" providerId="ADAL" clId="{77A3A560-0D94-4E12-A185-359B6477E6AA}" dt="2025-07-25T18:54:51.536" v="52" actId="207"/>
          <ac:spMkLst>
            <pc:docMk/>
            <pc:sldMk cId="2985266144" sldId="363"/>
            <ac:spMk id="28" creationId="{8D5AB6E1-A38E-A480-1ADA-580791C4A950}"/>
          </ac:spMkLst>
        </pc:spChg>
        <pc:spChg chg="mod">
          <ac:chgData name="Audrey Guy" userId="eb08d5a7-8716-419d-a85f-d8b3373389b8" providerId="ADAL" clId="{77A3A560-0D94-4E12-A185-359B6477E6AA}" dt="2025-07-25T18:57:39.968" v="78" actId="20577"/>
          <ac:spMkLst>
            <pc:docMk/>
            <pc:sldMk cId="2985266144" sldId="363"/>
            <ac:spMk id="29" creationId="{F47D5466-CEAB-E486-9DCA-2204E9254C7A}"/>
          </ac:spMkLst>
        </pc:spChg>
        <pc:spChg chg="mod">
          <ac:chgData name="Audrey Guy" userId="eb08d5a7-8716-419d-a85f-d8b3373389b8" providerId="ADAL" clId="{77A3A560-0D94-4E12-A185-359B6477E6AA}" dt="2025-07-25T18:54:56.151" v="53" actId="207"/>
          <ac:spMkLst>
            <pc:docMk/>
            <pc:sldMk cId="2985266144" sldId="363"/>
            <ac:spMk id="30" creationId="{F0A0715E-AB79-17A6-EA92-82EAEDED0B76}"/>
          </ac:spMkLst>
        </pc:spChg>
        <pc:spChg chg="mod">
          <ac:chgData name="Audrey Guy" userId="eb08d5a7-8716-419d-a85f-d8b3373389b8" providerId="ADAL" clId="{77A3A560-0D94-4E12-A185-359B6477E6AA}" dt="2025-07-25T18:57:49.902" v="84" actId="20577"/>
          <ac:spMkLst>
            <pc:docMk/>
            <pc:sldMk cId="2985266144" sldId="363"/>
            <ac:spMk id="32" creationId="{91A22193-9BC3-6352-AC82-CB5F765CD6A8}"/>
          </ac:spMkLst>
        </pc:spChg>
        <pc:spChg chg="mod">
          <ac:chgData name="Audrey Guy" userId="eb08d5a7-8716-419d-a85f-d8b3373389b8" providerId="ADAL" clId="{77A3A560-0D94-4E12-A185-359B6477E6AA}" dt="2025-07-25T18:58:48.369" v="125" actId="1076"/>
          <ac:spMkLst>
            <pc:docMk/>
            <pc:sldMk cId="2985266144" sldId="363"/>
            <ac:spMk id="34" creationId="{395A2F31-A8AA-9FE7-3C6A-994DBFF57905}"/>
          </ac:spMkLst>
        </pc:spChg>
      </pc:sldChg>
      <pc:sldChg chg="modSp mod">
        <pc:chgData name="Audrey Guy" userId="eb08d5a7-8716-419d-a85f-d8b3373389b8" providerId="ADAL" clId="{77A3A560-0D94-4E12-A185-359B6477E6AA}" dt="2025-07-25T18:59:22.275" v="132" actId="313"/>
        <pc:sldMkLst>
          <pc:docMk/>
          <pc:sldMk cId="4212523775" sldId="364"/>
        </pc:sldMkLst>
        <pc:spChg chg="mod">
          <ac:chgData name="Audrey Guy" userId="eb08d5a7-8716-419d-a85f-d8b3373389b8" providerId="ADAL" clId="{77A3A560-0D94-4E12-A185-359B6477E6AA}" dt="2025-07-25T18:56:51.011" v="76" actId="20577"/>
          <ac:spMkLst>
            <pc:docMk/>
            <pc:sldMk cId="4212523775" sldId="364"/>
            <ac:spMk id="12" creationId="{33563694-9E69-71DA-5ED5-E1A1091014CB}"/>
          </ac:spMkLst>
        </pc:spChg>
        <pc:spChg chg="mod">
          <ac:chgData name="Audrey Guy" userId="eb08d5a7-8716-419d-a85f-d8b3373389b8" providerId="ADAL" clId="{77A3A560-0D94-4E12-A185-359B6477E6AA}" dt="2025-07-25T18:56:20.337" v="69" actId="207"/>
          <ac:spMkLst>
            <pc:docMk/>
            <pc:sldMk cId="4212523775" sldId="364"/>
            <ac:spMk id="13" creationId="{2F52C0A2-6B8F-514A-3050-E1706AB05AC7}"/>
          </ac:spMkLst>
        </pc:spChg>
        <pc:spChg chg="mod">
          <ac:chgData name="Audrey Guy" userId="eb08d5a7-8716-419d-a85f-d8b3373389b8" providerId="ADAL" clId="{77A3A560-0D94-4E12-A185-359B6477E6AA}" dt="2025-07-25T18:59:22.275" v="132" actId="313"/>
          <ac:spMkLst>
            <pc:docMk/>
            <pc:sldMk cId="4212523775" sldId="364"/>
            <ac:spMk id="14" creationId="{F4CB0249-CE5A-6F90-6A76-648F928F4EDF}"/>
          </ac:spMkLst>
        </pc:spChg>
        <pc:spChg chg="mod">
          <ac:chgData name="Audrey Guy" userId="eb08d5a7-8716-419d-a85f-d8b3373389b8" providerId="ADAL" clId="{77A3A560-0D94-4E12-A185-359B6477E6AA}" dt="2025-07-25T18:56:16.188" v="68" actId="207"/>
          <ac:spMkLst>
            <pc:docMk/>
            <pc:sldMk cId="4212523775" sldId="364"/>
            <ac:spMk id="16" creationId="{371BEFF8-7770-D3EA-6F51-E525966D5CF8}"/>
          </ac:spMkLst>
        </pc:spChg>
        <pc:spChg chg="mod">
          <ac:chgData name="Audrey Guy" userId="eb08d5a7-8716-419d-a85f-d8b3373389b8" providerId="ADAL" clId="{77A3A560-0D94-4E12-A185-359B6477E6AA}" dt="2025-07-25T18:56:42.745" v="74" actId="20577"/>
          <ac:spMkLst>
            <pc:docMk/>
            <pc:sldMk cId="4212523775" sldId="364"/>
            <ac:spMk id="18" creationId="{FF5C4653-8F00-BF4E-FF8E-024494CEF896}"/>
          </ac:spMkLst>
        </pc:spChg>
        <pc:spChg chg="mod">
          <ac:chgData name="Audrey Guy" userId="eb08d5a7-8716-419d-a85f-d8b3373389b8" providerId="ADAL" clId="{77A3A560-0D94-4E12-A185-359B6477E6AA}" dt="2025-07-25T18:56:30.302" v="71" actId="207"/>
          <ac:spMkLst>
            <pc:docMk/>
            <pc:sldMk cId="4212523775" sldId="364"/>
            <ac:spMk id="19" creationId="{028F022D-B0F4-A6A5-29DA-0718508F5A05}"/>
          </ac:spMkLst>
        </pc:spChg>
        <pc:spChg chg="mod">
          <ac:chgData name="Audrey Guy" userId="eb08d5a7-8716-419d-a85f-d8b3373389b8" providerId="ADAL" clId="{77A3A560-0D94-4E12-A185-359B6477E6AA}" dt="2025-07-25T18:56:34.409" v="72" actId="207"/>
          <ac:spMkLst>
            <pc:docMk/>
            <pc:sldMk cId="4212523775" sldId="364"/>
            <ac:spMk id="21" creationId="{F044E498-CA6E-67B5-A1BE-12ECD8FDE228}"/>
          </ac:spMkLst>
        </pc:spChg>
        <pc:spChg chg="mod">
          <ac:chgData name="Audrey Guy" userId="eb08d5a7-8716-419d-a85f-d8b3373389b8" providerId="ADAL" clId="{77A3A560-0D94-4E12-A185-359B6477E6AA}" dt="2025-07-25T18:56:04.180" v="65" actId="207"/>
          <ac:spMkLst>
            <pc:docMk/>
            <pc:sldMk cId="4212523775" sldId="364"/>
            <ac:spMk id="27" creationId="{DAE685E6-EDC2-F650-9608-33D02A99769A}"/>
          </ac:spMkLst>
        </pc:spChg>
        <pc:spChg chg="mod">
          <ac:chgData name="Audrey Guy" userId="eb08d5a7-8716-419d-a85f-d8b3373389b8" providerId="ADAL" clId="{77A3A560-0D94-4E12-A185-359B6477E6AA}" dt="2025-07-25T18:56:07.839" v="66" actId="207"/>
          <ac:spMkLst>
            <pc:docMk/>
            <pc:sldMk cId="4212523775" sldId="364"/>
            <ac:spMk id="28" creationId="{4CCD0A1A-CAE8-2525-64B3-12239491108D}"/>
          </ac:spMkLst>
        </pc:spChg>
      </pc:sldChg>
    </pc:docChg>
  </pc:docChgLst>
  <pc:docChgLst>
    <pc:chgData name="Audrey-Anne Marcotte" userId="S::mara3605@usherbrooke.ca::a8b27795-60fb-45e7-85ae-030ae331a8f0" providerId="AD" clId="Web-{E91E1803-94F0-49AB-864B-BE4F97C3B0CF}"/>
    <pc:docChg chg="modSld">
      <pc:chgData name="Audrey-Anne Marcotte" userId="S::mara3605@usherbrooke.ca::a8b27795-60fb-45e7-85ae-030ae331a8f0" providerId="AD" clId="Web-{E91E1803-94F0-49AB-864B-BE4F97C3B0CF}" dt="2025-07-28T11:19:07.395" v="0" actId="1076"/>
      <pc:docMkLst>
        <pc:docMk/>
      </pc:docMkLst>
      <pc:sldChg chg="modSp">
        <pc:chgData name="Audrey-Anne Marcotte" userId="S::mara3605@usherbrooke.ca::a8b27795-60fb-45e7-85ae-030ae331a8f0" providerId="AD" clId="Web-{E91E1803-94F0-49AB-864B-BE4F97C3B0CF}" dt="2025-07-28T11:19:07.395" v="0" actId="1076"/>
        <pc:sldMkLst>
          <pc:docMk/>
          <pc:sldMk cId="3396848564" sldId="331"/>
        </pc:sldMkLst>
        <pc:spChg chg="mod">
          <ac:chgData name="Audrey-Anne Marcotte" userId="S::mara3605@usherbrooke.ca::a8b27795-60fb-45e7-85ae-030ae331a8f0" providerId="AD" clId="Web-{E91E1803-94F0-49AB-864B-BE4F97C3B0CF}" dt="2025-07-28T11:19:07.395" v="0" actId="1076"/>
          <ac:spMkLst>
            <pc:docMk/>
            <pc:sldMk cId="3396848564" sldId="331"/>
            <ac:spMk id="7" creationId="{1D705A7A-8BCD-5B49-D4BB-17472646AD25}"/>
          </ac:spMkLst>
        </pc:spChg>
      </pc:sldChg>
    </pc:docChg>
  </pc:docChgLst>
  <pc:docChgLst>
    <pc:chgData name="Audrey-Anne Marcotte" userId="S::mara3605@usherbrooke.ca::a8b27795-60fb-45e7-85ae-030ae331a8f0" providerId="AD" clId="Web-{02C4AA03-59B0-4596-8CAE-27B60C6BCDFD}"/>
    <pc:docChg chg="modSld">
      <pc:chgData name="Audrey-Anne Marcotte" userId="S::mara3605@usherbrooke.ca::a8b27795-60fb-45e7-85ae-030ae331a8f0" providerId="AD" clId="Web-{02C4AA03-59B0-4596-8CAE-27B60C6BCDFD}" dt="2025-07-23T17:31:30.477" v="2" actId="1076"/>
      <pc:docMkLst>
        <pc:docMk/>
      </pc:docMkLst>
      <pc:sldChg chg="addSp modSp">
        <pc:chgData name="Audrey-Anne Marcotte" userId="S::mara3605@usherbrooke.ca::a8b27795-60fb-45e7-85ae-030ae331a8f0" providerId="AD" clId="Web-{02C4AA03-59B0-4596-8CAE-27B60C6BCDFD}" dt="2025-07-23T17:31:30.477" v="2" actId="1076"/>
        <pc:sldMkLst>
          <pc:docMk/>
          <pc:sldMk cId="0" sldId="261"/>
        </pc:sldMkLst>
        <pc:picChg chg="add mod">
          <ac:chgData name="Audrey-Anne Marcotte" userId="S::mara3605@usherbrooke.ca::a8b27795-60fb-45e7-85ae-030ae331a8f0" providerId="AD" clId="Web-{02C4AA03-59B0-4596-8CAE-27B60C6BCDFD}" dt="2025-07-23T17:31:30.477" v="2" actId="1076"/>
          <ac:picMkLst>
            <pc:docMk/>
            <pc:sldMk cId="0" sldId="261"/>
            <ac:picMk id="10" creationId="{CF307756-DFDF-E56B-0EC9-E589EB859FCD}"/>
          </ac:picMkLst>
        </pc:picChg>
      </pc:sldChg>
    </pc:docChg>
  </pc:docChgLst>
  <pc:docChgLst>
    <pc:chgData name="Audrey-Anne Marcotte" userId="S::mara3605@usherbrooke.ca::a8b27795-60fb-45e7-85ae-030ae331a8f0" providerId="AD" clId="Web-{961613B9-EE30-40FF-A900-1455FE534E73}"/>
    <pc:docChg chg="modSld">
      <pc:chgData name="Audrey-Anne Marcotte" userId="S::mara3605@usherbrooke.ca::a8b27795-60fb-45e7-85ae-030ae331a8f0" providerId="AD" clId="Web-{961613B9-EE30-40FF-A900-1455FE534E73}" dt="2025-07-24T15:44:57.747" v="1" actId="1076"/>
      <pc:docMkLst>
        <pc:docMk/>
      </pc:docMkLst>
      <pc:sldChg chg="modSp">
        <pc:chgData name="Audrey-Anne Marcotte" userId="S::mara3605@usherbrooke.ca::a8b27795-60fb-45e7-85ae-030ae331a8f0" providerId="AD" clId="Web-{961613B9-EE30-40FF-A900-1455FE534E73}" dt="2025-07-24T15:44:57.747" v="1" actId="1076"/>
        <pc:sldMkLst>
          <pc:docMk/>
          <pc:sldMk cId="0" sldId="261"/>
        </pc:sldMkLst>
        <pc:picChg chg="mod">
          <ac:chgData name="Audrey-Anne Marcotte" userId="S::mara3605@usherbrooke.ca::a8b27795-60fb-45e7-85ae-030ae331a8f0" providerId="AD" clId="Web-{961613B9-EE30-40FF-A900-1455FE534E73}" dt="2025-07-24T15:44:57.747" v="1" actId="1076"/>
          <ac:picMkLst>
            <pc:docMk/>
            <pc:sldMk cId="0" sldId="261"/>
            <ac:picMk id="10" creationId="{CF307756-DFDF-E56B-0EC9-E589EB859FCD}"/>
          </ac:picMkLst>
        </pc:picChg>
      </pc:sldChg>
    </pc:docChg>
  </pc:docChgLst>
  <pc:docChgLst>
    <pc:chgData name="Audrey-Anne Marcotte" userId="S::mara3605@usherbrooke.ca::a8b27795-60fb-45e7-85ae-030ae331a8f0" providerId="AD" clId="Web-{A7C2A292-0BC6-4F24-9B44-4CABEE3F8B37}"/>
    <pc:docChg chg="modSld">
      <pc:chgData name="Audrey-Anne Marcotte" userId="S::mara3605@usherbrooke.ca::a8b27795-60fb-45e7-85ae-030ae331a8f0" providerId="AD" clId="Web-{A7C2A292-0BC6-4F24-9B44-4CABEE3F8B37}" dt="2025-07-31T13:21:22.834" v="8" actId="20577"/>
      <pc:docMkLst>
        <pc:docMk/>
      </pc:docMkLst>
      <pc:sldChg chg="modSp">
        <pc:chgData name="Audrey-Anne Marcotte" userId="S::mara3605@usherbrooke.ca::a8b27795-60fb-45e7-85ae-030ae331a8f0" providerId="AD" clId="Web-{A7C2A292-0BC6-4F24-9B44-4CABEE3F8B37}" dt="2025-07-31T13:20:36.411" v="1" actId="1076"/>
        <pc:sldMkLst>
          <pc:docMk/>
          <pc:sldMk cId="0" sldId="261"/>
        </pc:sldMkLst>
        <pc:picChg chg="mod">
          <ac:chgData name="Audrey-Anne Marcotte" userId="S::mara3605@usherbrooke.ca::a8b27795-60fb-45e7-85ae-030ae331a8f0" providerId="AD" clId="Web-{A7C2A292-0BC6-4F24-9B44-4CABEE3F8B37}" dt="2025-07-31T13:20:36.411" v="1" actId="1076"/>
          <ac:picMkLst>
            <pc:docMk/>
            <pc:sldMk cId="0" sldId="261"/>
            <ac:picMk id="10" creationId="{CF307756-DFDF-E56B-0EC9-E589EB859FCD}"/>
          </ac:picMkLst>
        </pc:picChg>
      </pc:sldChg>
      <pc:sldChg chg="modSp">
        <pc:chgData name="Audrey-Anne Marcotte" userId="S::mara3605@usherbrooke.ca::a8b27795-60fb-45e7-85ae-030ae331a8f0" providerId="AD" clId="Web-{A7C2A292-0BC6-4F24-9B44-4CABEE3F8B37}" dt="2025-07-31T13:21:22.834" v="8" actId="20577"/>
        <pc:sldMkLst>
          <pc:docMk/>
          <pc:sldMk cId="1375565980" sldId="322"/>
        </pc:sldMkLst>
        <pc:spChg chg="mod">
          <ac:chgData name="Audrey-Anne Marcotte" userId="S::mara3605@usherbrooke.ca::a8b27795-60fb-45e7-85ae-030ae331a8f0" providerId="AD" clId="Web-{A7C2A292-0BC6-4F24-9B44-4CABEE3F8B37}" dt="2025-07-31T13:21:22.834" v="8" actId="20577"/>
          <ac:spMkLst>
            <pc:docMk/>
            <pc:sldMk cId="1375565980" sldId="322"/>
            <ac:spMk id="18" creationId="{7F2E7186-777E-80A7-8497-0A6DFDC85C91}"/>
          </ac:spMkLst>
        </pc:spChg>
      </pc:sldChg>
      <pc:sldChg chg="modSp">
        <pc:chgData name="Audrey-Anne Marcotte" userId="S::mara3605@usherbrooke.ca::a8b27795-60fb-45e7-85ae-030ae331a8f0" providerId="AD" clId="Web-{A7C2A292-0BC6-4F24-9B44-4CABEE3F8B37}" dt="2025-07-31T13:20:48.630" v="4" actId="1076"/>
        <pc:sldMkLst>
          <pc:docMk/>
          <pc:sldMk cId="3396848564" sldId="331"/>
        </pc:sldMkLst>
        <pc:spChg chg="mod">
          <ac:chgData name="Audrey-Anne Marcotte" userId="S::mara3605@usherbrooke.ca::a8b27795-60fb-45e7-85ae-030ae331a8f0" providerId="AD" clId="Web-{A7C2A292-0BC6-4F24-9B44-4CABEE3F8B37}" dt="2025-07-31T13:20:48.630" v="4" actId="1076"/>
          <ac:spMkLst>
            <pc:docMk/>
            <pc:sldMk cId="3396848564" sldId="331"/>
            <ac:spMk id="23" creationId="{C3ED57C7-260C-97F7-ADDF-61282CF63CD2}"/>
          </ac:spMkLst>
        </pc:spChg>
        <pc:picChg chg="mod">
          <ac:chgData name="Audrey-Anne Marcotte" userId="S::mara3605@usherbrooke.ca::a8b27795-60fb-45e7-85ae-030ae331a8f0" providerId="AD" clId="Web-{A7C2A292-0BC6-4F24-9B44-4CABEE3F8B37}" dt="2025-07-31T13:20:48.286" v="3" actId="1076"/>
          <ac:picMkLst>
            <pc:docMk/>
            <pc:sldMk cId="3396848564" sldId="331"/>
            <ac:picMk id="2" creationId="{8868C319-4E97-E460-20DC-230A6E2AD76A}"/>
          </ac:picMkLst>
        </pc:picChg>
      </pc:sldChg>
      <pc:sldChg chg="modSp">
        <pc:chgData name="Audrey-Anne Marcotte" userId="S::mara3605@usherbrooke.ca::a8b27795-60fb-45e7-85ae-030ae331a8f0" providerId="AD" clId="Web-{A7C2A292-0BC6-4F24-9B44-4CABEE3F8B37}" dt="2025-07-31T13:20:53.677" v="6" actId="1076"/>
        <pc:sldMkLst>
          <pc:docMk/>
          <pc:sldMk cId="1051169996" sldId="361"/>
        </pc:sldMkLst>
        <pc:picChg chg="mod">
          <ac:chgData name="Audrey-Anne Marcotte" userId="S::mara3605@usherbrooke.ca::a8b27795-60fb-45e7-85ae-030ae331a8f0" providerId="AD" clId="Web-{A7C2A292-0BC6-4F24-9B44-4CABEE3F8B37}" dt="2025-07-31T13:20:53.677" v="6" actId="1076"/>
          <ac:picMkLst>
            <pc:docMk/>
            <pc:sldMk cId="1051169996" sldId="361"/>
            <ac:picMk id="12" creationId="{7E957E43-33D2-CBB1-D010-DF90AC8CDFAA}"/>
          </ac:picMkLst>
        </pc:picChg>
      </pc:sldChg>
    </pc:docChg>
  </pc:docChgLst>
  <pc:docChgLst>
    <pc:chgData name="Joelle Lepage" userId="0171402b-baed-4880-b438-773c90760392" providerId="ADAL" clId="{F47C1497-DDB4-438A-97EF-A44B83C87575}"/>
    <pc:docChg chg="undo custSel modSld">
      <pc:chgData name="Joelle Lepage" userId="0171402b-baed-4880-b438-773c90760392" providerId="ADAL" clId="{F47C1497-DDB4-438A-97EF-A44B83C87575}" dt="2025-08-11T14:12:03.665" v="64" actId="6549"/>
      <pc:docMkLst>
        <pc:docMk/>
      </pc:docMkLst>
      <pc:sldChg chg="addSp delSp modSp mod">
        <pc:chgData name="Joelle Lepage" userId="0171402b-baed-4880-b438-773c90760392" providerId="ADAL" clId="{F47C1497-DDB4-438A-97EF-A44B83C87575}" dt="2025-07-18T13:44:09.699" v="24" actId="478"/>
        <pc:sldMkLst>
          <pc:docMk/>
          <pc:sldMk cId="0" sldId="261"/>
        </pc:sldMkLst>
      </pc:sldChg>
      <pc:sldChg chg="modSp mod">
        <pc:chgData name="Joelle Lepage" userId="0171402b-baed-4880-b438-773c90760392" providerId="ADAL" clId="{F47C1497-DDB4-438A-97EF-A44B83C87575}" dt="2025-08-11T14:12:03.665" v="64" actId="6549"/>
        <pc:sldMkLst>
          <pc:docMk/>
          <pc:sldMk cId="2713264649" sldId="313"/>
        </pc:sldMkLst>
        <pc:spChg chg="mod">
          <ac:chgData name="Joelle Lepage" userId="0171402b-baed-4880-b438-773c90760392" providerId="ADAL" clId="{F47C1497-DDB4-438A-97EF-A44B83C87575}" dt="2025-08-11T14:12:03.665" v="64" actId="6549"/>
          <ac:spMkLst>
            <pc:docMk/>
            <pc:sldMk cId="2713264649" sldId="313"/>
            <ac:spMk id="15" creationId="{D56B3EA7-5038-36E2-7A42-D7509222DD3F}"/>
          </ac:spMkLst>
        </pc:spChg>
      </pc:sldChg>
      <pc:sldChg chg="addSp modSp mod">
        <pc:chgData name="Joelle Lepage" userId="0171402b-baed-4880-b438-773c90760392" providerId="ADAL" clId="{F47C1497-DDB4-438A-97EF-A44B83C87575}" dt="2025-07-18T13:46:38.593" v="32" actId="1076"/>
        <pc:sldMkLst>
          <pc:docMk/>
          <pc:sldMk cId="3396848564" sldId="331"/>
        </pc:sldMkLst>
      </pc:sldChg>
      <pc:sldChg chg="addSp modSp mod">
        <pc:chgData name="Joelle Lepage" userId="0171402b-baed-4880-b438-773c90760392" providerId="ADAL" clId="{F47C1497-DDB4-438A-97EF-A44B83C87575}" dt="2025-07-18T13:46:45.054" v="34" actId="1076"/>
        <pc:sldMkLst>
          <pc:docMk/>
          <pc:sldMk cId="1051169996" sldId="361"/>
        </pc:sldMkLst>
      </pc:sldChg>
      <pc:sldChg chg="addSp delSp modSp mod">
        <pc:chgData name="Joelle Lepage" userId="0171402b-baed-4880-b438-773c90760392" providerId="ADAL" clId="{F47C1497-DDB4-438A-97EF-A44B83C87575}" dt="2025-07-18T13:46:54.620" v="37" actId="478"/>
        <pc:sldMkLst>
          <pc:docMk/>
          <pc:sldMk cId="1930882523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00A7D00-791B-4C8E-9729-01824A11AF75}" type="datetimeFigureOut">
              <a:rPr lang="fr-CA" smtClean="0"/>
              <a:pPr/>
              <a:t>2025-08-21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C6CB8CE-39D7-450C-8E53-BF4139566B5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668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F359-2D4C-43BD-8EC5-439DED17BC9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076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ATTENTION! </a:t>
            </a:r>
          </a:p>
          <a:p>
            <a:r>
              <a:rPr lang="fr-CA" dirty="0"/>
              <a:t>Vous faites écouter la capsule éducative </a:t>
            </a:r>
            <a:r>
              <a:rPr lang="fr-CA" i="1" dirty="0"/>
              <a:t>Les émotions… c’est juste humain! – Partie 1 </a:t>
            </a:r>
            <a:r>
              <a:rPr lang="fr-CA" dirty="0"/>
              <a:t>à vos élèves. </a:t>
            </a:r>
          </a:p>
          <a:p>
            <a:r>
              <a:rPr lang="fr-CA" b="1" dirty="0"/>
              <a:t>Pour ce faire, vous choisissez parmi les deux formats suivants celui que vous jugez le plus approprié en fonction des besoins et caractéristiques de vos élèves. </a:t>
            </a:r>
          </a:p>
          <a:p>
            <a:r>
              <a:rPr lang="fr-CA" dirty="0"/>
              <a:t>Notez que les deux formats contiennent essentiellement les mêmes informations.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CB8CE-39D7-450C-8E53-BF4139566B52}" type="slidenum">
              <a:rPr lang="fr-CA" smtClean="0"/>
              <a:pPr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8526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ATTENTION! </a:t>
            </a:r>
          </a:p>
          <a:p>
            <a:r>
              <a:rPr lang="fr-CA" dirty="0"/>
              <a:t>Vous faites écouter la capsule éducative </a:t>
            </a:r>
            <a:r>
              <a:rPr lang="fr-CA" i="1" dirty="0"/>
              <a:t>Les émotions… c’est juste humain – Partie 2 </a:t>
            </a:r>
            <a:r>
              <a:rPr lang="fr-CA" dirty="0"/>
              <a:t>aux élèves. </a:t>
            </a:r>
          </a:p>
          <a:p>
            <a:r>
              <a:rPr lang="fr-CA" b="1" dirty="0"/>
              <a:t>Assurez-vous ici de prendre le même format que celui utilisé précédemment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CB8CE-39D7-450C-8E53-BF4139566B52}" type="slidenum">
              <a:rPr lang="fr-CA" smtClean="0"/>
              <a:pPr/>
              <a:t>23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2114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F359-2D4C-43BD-8EC5-439DED17BC95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716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4EF09-1AD6-BF75-88A2-155E8C8D8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7088F7-1A50-EE9E-A983-92B497F3E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8ADF98-2341-B7D2-9EDA-E892B957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8D1-B208-4AC8-90E7-D68CEE6FD5DE}" type="datetimeFigureOut">
              <a:rPr lang="fr-CA" smtClean="0"/>
              <a:t>2025-08-21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23FEA0-D349-E94B-5A67-5AA252BB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5A871C-A58A-5622-92CA-145F7575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55B-576A-40E9-8699-3CF685BCC5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836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D3F5B7-5819-A955-CD1F-5AF8384E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FDED17-8FF7-1B96-7A2A-E1C27B709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C5B78-4B86-F991-8339-F7EE524C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8D1-B208-4AC8-90E7-D68CEE6FD5DE}" type="datetimeFigureOut">
              <a:rPr lang="fr-CA" smtClean="0"/>
              <a:t>2025-08-21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97505-F098-3D7F-A61C-FEA406DA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F45310-96DA-EEA9-81C8-0B533F1D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55B-576A-40E9-8699-3CF685BCC5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021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E4C503-EEC1-7CA7-7F7F-6ECF044D2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72EAC6-61DD-CB21-3E65-0937BA4EA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0E7DB5-9A82-FB2D-B30C-718E3A02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8D1-B208-4AC8-90E7-D68CEE6FD5DE}" type="datetimeFigureOut">
              <a:rPr lang="fr-CA" smtClean="0"/>
              <a:t>2025-08-21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9ED15B-CC3D-72B1-4FD5-DC1C1AEA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FE700C-CD2A-47C0-D726-E1687685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55B-576A-40E9-8699-3CF685BCC5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261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CB97A-FA8B-AAB5-078C-DAAC74B0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DC2656-1F48-897E-AD9D-804BB1172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DC1737-891C-659C-8790-92970C48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8D1-B208-4AC8-90E7-D68CEE6FD5DE}" type="datetimeFigureOut">
              <a:rPr lang="fr-CA" smtClean="0"/>
              <a:t>2025-08-21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4D9C09-CB05-15DE-9912-3778AD61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F8F485-8505-BF95-0CA4-D114235F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55B-576A-40E9-8699-3CF685BCC5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085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BB21D-0E4D-F669-2D21-885C75B6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E496CB-7956-CC32-07FA-BC339D5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AA8AB2-1E8E-8D9D-8205-A1BDE005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8D1-B208-4AC8-90E7-D68CEE6FD5DE}" type="datetimeFigureOut">
              <a:rPr lang="fr-CA" smtClean="0"/>
              <a:t>2025-08-21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5EE39A-7754-3FF1-E312-5F83994B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7D65A5-EDE8-92FE-1DEF-C95DA60A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55B-576A-40E9-8699-3CF685BCC5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7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55C36-DCCA-AB27-408E-F9288C1B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6511F1-28FE-8CD5-A513-36E4C383D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7989E8-58EF-AF99-0D19-6E63F7BD7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8AE29F-0AB9-E403-3D63-7219A158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8D1-B208-4AC8-90E7-D68CEE6FD5DE}" type="datetimeFigureOut">
              <a:rPr lang="fr-CA" smtClean="0"/>
              <a:t>2025-08-21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F8C186-0CB6-82E1-C0DE-09F38483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5903CC-72FA-3A42-E57B-489977E8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55B-576A-40E9-8699-3CF685BCC5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435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B029B-17E0-25CF-DFAA-FA4CE8D4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5DFC83-D17A-347D-E55D-AD8946078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B0579B-C26B-D6B3-D954-587E0D5F3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9A1257-8459-0894-5EA7-43114405B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A3855C-3E28-6ACF-7276-B55F1CA9F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E3D485-2907-62F6-5953-A9636DD0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8D1-B208-4AC8-90E7-D68CEE6FD5DE}" type="datetimeFigureOut">
              <a:rPr lang="fr-CA" smtClean="0"/>
              <a:t>2025-08-21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D7B5A1-38E8-B223-9879-2A633B6B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DF35C3-EE96-74E4-9DC9-6936F716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55B-576A-40E9-8699-3CF685BCC5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578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134CB0-9DAD-8E1D-1CF8-42C95033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F2FB72-D84B-2068-2692-4F18031B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8D1-B208-4AC8-90E7-D68CEE6FD5DE}" type="datetimeFigureOut">
              <a:rPr lang="fr-CA" smtClean="0"/>
              <a:t>2025-08-21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7A5A07-EEA7-1A2A-0A97-7555CFC0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99626B-F2FF-18A1-3388-B3D82B06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55B-576A-40E9-8699-3CF685BCC5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727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EE2216-3844-0FFA-1037-CD316AFC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8D1-B208-4AC8-90E7-D68CEE6FD5DE}" type="datetimeFigureOut">
              <a:rPr lang="fr-CA" smtClean="0"/>
              <a:t>2025-08-21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EA04B6-9CD4-D7D3-4E6B-8908FB2B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24036A-2675-B2D3-C43D-16C239BF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55B-576A-40E9-8699-3CF685BCC5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15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41109-134C-0C59-AA8D-F5DF53DB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D0CA23-291C-9469-AD41-380D29328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3E1101-2D92-5B2D-B847-2D8A005B9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60EB43-6720-81F9-D2B9-1AE07C07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8D1-B208-4AC8-90E7-D68CEE6FD5DE}" type="datetimeFigureOut">
              <a:rPr lang="fr-CA" smtClean="0"/>
              <a:t>2025-08-21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D8E1D2-7E57-3F2C-8843-FF2E4029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469210-24DB-86FF-7962-38A624C7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55B-576A-40E9-8699-3CF685BCC5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461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AFF2F-7258-4345-62A5-65C96765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698548-B82B-89D4-59E6-EBA752768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39DD41-D553-5510-6E96-64CFC3C25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A76051-F752-14B6-5344-62A01238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8D1-B208-4AC8-90E7-D68CEE6FD5DE}" type="datetimeFigureOut">
              <a:rPr lang="fr-CA" smtClean="0"/>
              <a:t>2025-08-21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E851D1-E365-ECDD-7E4D-3E83A75F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151131-BDE4-2F92-C756-A54147A8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F55B-576A-40E9-8699-3CF685BCC5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519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1157A7-2CE6-4B5A-754A-AD4110AF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C28D5F-21B2-703C-255C-58B2D29C4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E5FB4A-47CF-9E41-A30D-8F2ACE0A3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AA348D1-B208-4AC8-90E7-D68CEE6FD5DE}" type="datetimeFigureOut">
              <a:rPr lang="fr-CA" smtClean="0"/>
              <a:pPr/>
              <a:t>2025-08-21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8DC3F-115B-B732-5F98-85AB076D3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3B453-75CD-9C85-68CB-11952FDA4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76CF55B-576A-40E9-8699-3CF685BCC5C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2313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7.svg"/><Relationship Id="rId39" Type="http://schemas.openxmlformats.org/officeDocument/2006/relationships/hyperlink" Target="https://can01.safelinks.protection.outlook.com/?url=https%3A%2F%2Fwww.canva.com%2Fpolicies%2Fcontent-license-agreement%2F&amp;data=05%7C02%7CAudrey.April%40USherbrooke.ca%7Cf027ec9f66f24606a53a08dd46078032%7C3a5a8744593545f99423b32c3a5de082%7C0%7C0%7C638743720226922278%7CUnknown%7CTWFpbGZsb3d8eyJFbXB0eU1hcGkiOnRydWUsIlYiOiIwLjAuMDAwMCIsIlAiOiJXaW4zMiIsIkFOIjoiTWFpbCIsIldUIjoyfQ%3D%3D%7C0%7C%7C%7C&amp;sdata=%2BvuywfErq5bHne5o1j8woJh71RKq6aXi541KcXQkUrQ%3D&amp;reserved=0" TargetMode="External"/><Relationship Id="rId21" Type="http://schemas.openxmlformats.org/officeDocument/2006/relationships/image" Target="../media/image2.png"/><Relationship Id="rId34" Type="http://schemas.openxmlformats.org/officeDocument/2006/relationships/image" Target="../media/image15.svg"/><Relationship Id="rId42" Type="http://schemas.openxmlformats.org/officeDocument/2006/relationships/image" Target="../media/image19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.jpeg"/><Relationship Id="rId29" Type="http://schemas.openxmlformats.org/officeDocument/2006/relationships/image" Target="../media/image10.png"/><Relationship Id="rId41" Type="http://schemas.openxmlformats.org/officeDocument/2006/relationships/hyperlink" Target="https://sante-mentale-jeunesse.usherbrooke.ca/hors-piste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.svg"/><Relationship Id="rId32" Type="http://schemas.openxmlformats.org/officeDocument/2006/relationships/image" Target="../media/image13.svg"/><Relationship Id="rId37" Type="http://schemas.openxmlformats.org/officeDocument/2006/relationships/image" Target="../media/image18.png"/><Relationship Id="rId40" Type="http://schemas.openxmlformats.org/officeDocument/2006/relationships/hyperlink" Target="https://www.microsoft.com/en-us/legal/intellectualproperty" TargetMode="Externa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png"/><Relationship Id="rId28" Type="http://schemas.openxmlformats.org/officeDocument/2006/relationships/image" Target="../media/image9.svg"/><Relationship Id="rId36" Type="http://schemas.openxmlformats.org/officeDocument/2006/relationships/image" Target="../media/image17.png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1.xml"/><Relationship Id="rId31" Type="http://schemas.openxmlformats.org/officeDocument/2006/relationships/image" Target="../media/image12.png"/><Relationship Id="rId44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.svg"/><Relationship Id="rId27" Type="http://schemas.openxmlformats.org/officeDocument/2006/relationships/image" Target="../media/image8.png"/><Relationship Id="rId30" Type="http://schemas.openxmlformats.org/officeDocument/2006/relationships/image" Target="../media/image11.svg"/><Relationship Id="rId35" Type="http://schemas.openxmlformats.org/officeDocument/2006/relationships/image" Target="../media/image16.png"/><Relationship Id="rId43" Type="http://schemas.openxmlformats.org/officeDocument/2006/relationships/image" Target="../media/image2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38" Type="http://schemas.openxmlformats.org/officeDocument/2006/relationships/hyperlink" Target="https://can01.safelinks.protection.outlook.com/?url=https%3A%2F%2Fcreativecommons.org%2Flicenses%2Fby-nc%2F4.0%2F&amp;data=05%7C02%7CAudrey.April%40USherbrooke.ca%7Cf027ec9f66f24606a53a08dd46078032%7C3a5a8744593545f99423b32c3a5de082%7C0%7C0%7C638743720226908609%7CUnknown%7CTWFpbGZsb3d8eyJFbXB0eU1hcGkiOnRydWUsIlYiOiIwLjAuMDAwMCIsIlAiOiJXaW4zMiIsIkFOIjoiTWFpbCIsIldUIjoyfQ%3D%3D%7C0%7C%7C%7C&amp;sdata=4vkCEFcrbp4jJpUJyxFn0voJkuW75yXycne0dZLNh3A%3D&amp;reserved=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3.svg"/><Relationship Id="rId18" Type="http://schemas.openxmlformats.org/officeDocument/2006/relationships/image" Target="../media/image29.sv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12.png"/><Relationship Id="rId17" Type="http://schemas.openxmlformats.org/officeDocument/2006/relationships/image" Target="../media/image28.png"/><Relationship Id="rId2" Type="http://schemas.openxmlformats.org/officeDocument/2006/relationships/tags" Target="../tags/tag82.xml"/><Relationship Id="rId16" Type="http://schemas.openxmlformats.org/officeDocument/2006/relationships/image" Target="../media/image52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1.jpeg"/><Relationship Id="rId5" Type="http://schemas.openxmlformats.org/officeDocument/2006/relationships/tags" Target="../tags/tag85.xml"/><Relationship Id="rId15" Type="http://schemas.openxmlformats.org/officeDocument/2006/relationships/image" Target="../media/image27.sv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image" Target="../media/image24.png"/><Relationship Id="rId3" Type="http://schemas.openxmlformats.org/officeDocument/2006/relationships/tags" Target="../tags/tag92.xml"/><Relationship Id="rId21" Type="http://schemas.openxmlformats.org/officeDocument/2006/relationships/image" Target="../media/image1.jpe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7.sv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3.sv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6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54.svg"/><Relationship Id="rId28" Type="http://schemas.openxmlformats.org/officeDocument/2006/relationships/image" Target="../media/image12.pn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image" Target="../media/image56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53.png"/><Relationship Id="rId27" Type="http://schemas.openxmlformats.org/officeDocument/2006/relationships/image" Target="../media/image25.svg"/><Relationship Id="rId30" Type="http://schemas.openxmlformats.org/officeDocument/2006/relationships/image" Target="../media/image5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3" Type="http://schemas.openxmlformats.org/officeDocument/2006/relationships/tags" Target="../tags/tag111.xml"/><Relationship Id="rId21" Type="http://schemas.openxmlformats.org/officeDocument/2006/relationships/image" Target="../media/image1.jpe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image" Target="../media/image58.svg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57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image" Target="../media/image13.svg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../media/image1.jpeg"/><Relationship Id="rId18" Type="http://schemas.openxmlformats.org/officeDocument/2006/relationships/image" Target="../media/image2.png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5.svg"/><Relationship Id="rId2" Type="http://schemas.openxmlformats.org/officeDocument/2006/relationships/tags" Target="../tags/tag129.xml"/><Relationship Id="rId16" Type="http://schemas.openxmlformats.org/officeDocument/2006/relationships/image" Target="../media/image24.png"/><Relationship Id="rId20" Type="http://schemas.openxmlformats.org/officeDocument/2006/relationships/image" Target="../media/image59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13.svg"/><Relationship Id="rId10" Type="http://schemas.openxmlformats.org/officeDocument/2006/relationships/tags" Target="../tags/tag137.xml"/><Relationship Id="rId19" Type="http://schemas.openxmlformats.org/officeDocument/2006/relationships/image" Target="../media/image3.sv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image" Target="../media/image1.jpeg"/><Relationship Id="rId3" Type="http://schemas.openxmlformats.org/officeDocument/2006/relationships/tags" Target="../tags/tag141.xml"/><Relationship Id="rId21" Type="http://schemas.openxmlformats.org/officeDocument/2006/relationships/image" Target="../media/image37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60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image" Target="../media/image13.sv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25.sv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24.png"/><Relationship Id="rId10" Type="http://schemas.openxmlformats.org/officeDocument/2006/relationships/tags" Target="../tags/tag148.xml"/><Relationship Id="rId19" Type="http://schemas.openxmlformats.org/officeDocument/2006/relationships/image" Target="../media/image12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2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.jpeg"/><Relationship Id="rId2" Type="http://schemas.openxmlformats.org/officeDocument/2006/relationships/tags" Target="../tags/tag19.xml"/><Relationship Id="rId16" Type="http://schemas.openxmlformats.org/officeDocument/2006/relationships/image" Target="../media/image13.sv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15" Type="http://schemas.openxmlformats.org/officeDocument/2006/relationships/image" Target="../media/image12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image" Target="../media/image40.svg"/><Relationship Id="rId3" Type="http://schemas.openxmlformats.org/officeDocument/2006/relationships/tags" Target="../tags/tag157.xml"/><Relationship Id="rId21" Type="http://schemas.openxmlformats.org/officeDocument/2006/relationships/image" Target="../media/image12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image" Target="../media/image39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image" Target="../media/image1.jpeg"/><Relationship Id="rId29" Type="http://schemas.openxmlformats.org/officeDocument/2006/relationships/image" Target="../media/image63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25.sv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24.png"/><Relationship Id="rId28" Type="http://schemas.openxmlformats.org/officeDocument/2006/relationships/image" Target="../media/image62.svg"/><Relationship Id="rId10" Type="http://schemas.openxmlformats.org/officeDocument/2006/relationships/tags" Target="../tags/tag164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65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13.svg"/><Relationship Id="rId27" Type="http://schemas.openxmlformats.org/officeDocument/2006/relationships/image" Target="../media/image61.png"/><Relationship Id="rId30" Type="http://schemas.openxmlformats.org/officeDocument/2006/relationships/image" Target="../media/image64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image" Target="../media/image12.png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34" Type="http://schemas.openxmlformats.org/officeDocument/2006/relationships/image" Target="../media/image66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1.jpeg"/><Relationship Id="rId33" Type="http://schemas.openxmlformats.org/officeDocument/2006/relationships/image" Target="../media/image62.sv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29" Type="http://schemas.openxmlformats.org/officeDocument/2006/relationships/image" Target="../media/image25.sv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slideLayout" Target="../slideLayouts/slideLayout7.xml"/><Relationship Id="rId32" Type="http://schemas.openxmlformats.org/officeDocument/2006/relationships/image" Target="../media/image61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image" Target="../media/image24.png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image" Target="../media/image40.sv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image" Target="../media/image13.svg"/><Relationship Id="rId30" Type="http://schemas.openxmlformats.org/officeDocument/2006/relationships/image" Target="../media/image39.png"/><Relationship Id="rId35" Type="http://schemas.openxmlformats.org/officeDocument/2006/relationships/image" Target="../media/image67.svg"/><Relationship Id="rId8" Type="http://schemas.openxmlformats.org/officeDocument/2006/relationships/tags" Target="../tags/tag180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image" Target="../media/image24.png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image" Target="../media/image13.svg"/><Relationship Id="rId33" Type="http://schemas.openxmlformats.org/officeDocument/2006/relationships/image" Target="../media/image69.svg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29" Type="http://schemas.openxmlformats.org/officeDocument/2006/relationships/image" Target="../media/image40.svg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image" Target="../media/image12.png"/><Relationship Id="rId32" Type="http://schemas.openxmlformats.org/officeDocument/2006/relationships/image" Target="../media/image68.pn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image" Target="../media/image1.jpeg"/><Relationship Id="rId28" Type="http://schemas.openxmlformats.org/officeDocument/2006/relationships/image" Target="../media/image39.png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31" Type="http://schemas.openxmlformats.org/officeDocument/2006/relationships/image" Target="../media/image62.svg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25.svg"/><Relationship Id="rId30" Type="http://schemas.openxmlformats.org/officeDocument/2006/relationships/image" Target="../media/image61.png"/><Relationship Id="rId8" Type="http://schemas.openxmlformats.org/officeDocument/2006/relationships/tags" Target="../tags/tag20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32.png"/><Relationship Id="rId3" Type="http://schemas.openxmlformats.org/officeDocument/2006/relationships/tags" Target="../tags/tag219.xml"/><Relationship Id="rId21" Type="http://schemas.openxmlformats.org/officeDocument/2006/relationships/image" Target="../media/image7.svg"/><Relationship Id="rId7" Type="http://schemas.openxmlformats.org/officeDocument/2006/relationships/tags" Target="../tags/tag223.xml"/><Relationship Id="rId12" Type="http://schemas.openxmlformats.org/officeDocument/2006/relationships/slideLayout" Target="../slideLayouts/slideLayout7.xml"/><Relationship Id="rId17" Type="http://schemas.openxmlformats.org/officeDocument/2006/relationships/hyperlink" Target="https://sante-mentale-jeunesse.usherbrooke.ca/wp-content/uploads/2025/08/Hps11_capsule_3.2-NarrM_Musique.mp3" TargetMode="External"/><Relationship Id="rId25" Type="http://schemas.openxmlformats.org/officeDocument/2006/relationships/hyperlink" Target="https://vimeo.com/1097833177" TargetMode="External"/><Relationship Id="rId2" Type="http://schemas.openxmlformats.org/officeDocument/2006/relationships/tags" Target="../tags/tag218.xml"/><Relationship Id="rId16" Type="http://schemas.openxmlformats.org/officeDocument/2006/relationships/image" Target="../media/image13.svg"/><Relationship Id="rId20" Type="http://schemas.openxmlformats.org/officeDocument/2006/relationships/image" Target="../media/image6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6.xml"/><Relationship Id="rId24" Type="http://schemas.openxmlformats.org/officeDocument/2006/relationships/image" Target="../media/image72.svg"/><Relationship Id="rId5" Type="http://schemas.openxmlformats.org/officeDocument/2006/relationships/tags" Target="../tags/tag221.xml"/><Relationship Id="rId15" Type="http://schemas.openxmlformats.org/officeDocument/2006/relationships/image" Target="../media/image12.png"/><Relationship Id="rId23" Type="http://schemas.openxmlformats.org/officeDocument/2006/relationships/image" Target="../media/image71.png"/><Relationship Id="rId10" Type="http://schemas.openxmlformats.org/officeDocument/2006/relationships/tags" Target="../tags/tag225.xml"/><Relationship Id="rId19" Type="http://schemas.openxmlformats.org/officeDocument/2006/relationships/image" Target="../media/image33.svg"/><Relationship Id="rId4" Type="http://schemas.openxmlformats.org/officeDocument/2006/relationships/tags" Target="../tags/tag220.xml"/><Relationship Id="rId9" Type="http://schemas.openxmlformats.org/officeDocument/2006/relationships/video" Target="https://player.vimeo.com/video/1097833177?h=e81413ff89&amp;amp;app_id=122963" TargetMode="External"/><Relationship Id="rId14" Type="http://schemas.openxmlformats.org/officeDocument/2006/relationships/image" Target="../media/image1.jpeg"/><Relationship Id="rId22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73.pn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image" Target="../media/image13.svg"/><Relationship Id="rId2" Type="http://schemas.openxmlformats.org/officeDocument/2006/relationships/tags" Target="../tags/tag228.xml"/><Relationship Id="rId16" Type="http://schemas.openxmlformats.org/officeDocument/2006/relationships/image" Target="../media/image12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5" Type="http://schemas.openxmlformats.org/officeDocument/2006/relationships/image" Target="../media/image1.jpeg"/><Relationship Id="rId10" Type="http://schemas.openxmlformats.org/officeDocument/2006/relationships/tags" Target="../tags/tag236.xml"/><Relationship Id="rId19" Type="http://schemas.openxmlformats.org/officeDocument/2006/relationships/image" Target="../media/image74.sv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7.png"/><Relationship Id="rId12" Type="http://schemas.openxmlformats.org/officeDocument/2006/relationships/image" Target="../media/image80.sv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76.svg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0" Type="http://schemas.openxmlformats.org/officeDocument/2006/relationships/image" Target="../media/image13.svg"/><Relationship Id="rId4" Type="http://schemas.openxmlformats.org/officeDocument/2006/relationships/image" Target="../media/image1.jpeg"/><Relationship Id="rId9" Type="http://schemas.openxmlformats.org/officeDocument/2006/relationships/image" Target="../media/image12.png"/><Relationship Id="rId14" Type="http://schemas.openxmlformats.org/officeDocument/2006/relationships/image" Target="../media/image8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3.svg"/><Relationship Id="rId26" Type="http://schemas.openxmlformats.org/officeDocument/2006/relationships/image" Target="../media/image29.svg"/><Relationship Id="rId3" Type="http://schemas.openxmlformats.org/officeDocument/2006/relationships/tags" Target="../tags/tag30.xml"/><Relationship Id="rId21" Type="http://schemas.openxmlformats.org/officeDocument/2006/relationships/image" Target="../media/image12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.png"/><Relationship Id="rId25" Type="http://schemas.openxmlformats.org/officeDocument/2006/relationships/image" Target="../media/image28.png"/><Relationship Id="rId2" Type="http://schemas.openxmlformats.org/officeDocument/2006/relationships/tags" Target="../tags/tag29.xml"/><Relationship Id="rId16" Type="http://schemas.openxmlformats.org/officeDocument/2006/relationships/image" Target="../media/image1.jpeg"/><Relationship Id="rId20" Type="http://schemas.openxmlformats.org/officeDocument/2006/relationships/image" Target="../media/image25.sv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27.svg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6.png"/><Relationship Id="rId10" Type="http://schemas.openxmlformats.org/officeDocument/2006/relationships/tags" Target="../tags/tag37.xml"/><Relationship Id="rId19" Type="http://schemas.openxmlformats.org/officeDocument/2006/relationships/image" Target="../media/image24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0.png"/><Relationship Id="rId26" Type="http://schemas.openxmlformats.org/officeDocument/2006/relationships/hyperlink" Target="https://vimeo.com/1097830897" TargetMode="External"/><Relationship Id="rId3" Type="http://schemas.openxmlformats.org/officeDocument/2006/relationships/tags" Target="../tags/tag44.xml"/><Relationship Id="rId21" Type="http://schemas.openxmlformats.org/officeDocument/2006/relationships/image" Target="../media/image32.png"/><Relationship Id="rId7" Type="http://schemas.openxmlformats.org/officeDocument/2006/relationships/tags" Target="../tags/tag48.xml"/><Relationship Id="rId12" Type="http://schemas.openxmlformats.org/officeDocument/2006/relationships/tags" Target="../tags/tag52.xml"/><Relationship Id="rId17" Type="http://schemas.openxmlformats.org/officeDocument/2006/relationships/image" Target="../media/image13.svg"/><Relationship Id="rId25" Type="http://schemas.openxmlformats.org/officeDocument/2006/relationships/image" Target="../media/image36.svg"/><Relationship Id="rId2" Type="http://schemas.openxmlformats.org/officeDocument/2006/relationships/tags" Target="../tags/tag43.xml"/><Relationship Id="rId16" Type="http://schemas.openxmlformats.org/officeDocument/2006/relationships/image" Target="../media/image12.png"/><Relationship Id="rId20" Type="http://schemas.openxmlformats.org/officeDocument/2006/relationships/hyperlink" Target="https://sante-mentale-jeunesse.usherbrooke.ca/wp-content/uploads/2025/08/Hps11_capsule_3.1-NarrM_Musique.mp3" TargetMode="Externa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1.xml"/><Relationship Id="rId24" Type="http://schemas.openxmlformats.org/officeDocument/2006/relationships/image" Target="../media/image35.png"/><Relationship Id="rId5" Type="http://schemas.openxmlformats.org/officeDocument/2006/relationships/tags" Target="../tags/tag46.xml"/><Relationship Id="rId15" Type="http://schemas.openxmlformats.org/officeDocument/2006/relationships/image" Target="../media/image1.jpeg"/><Relationship Id="rId23" Type="http://schemas.openxmlformats.org/officeDocument/2006/relationships/image" Target="../media/image34.jpeg"/><Relationship Id="rId10" Type="http://schemas.openxmlformats.org/officeDocument/2006/relationships/video" Target="https://player.vimeo.com/video/1097830897?h=dd3a0d3874&amp;amp;app_id=122963" TargetMode="External"/><Relationship Id="rId19" Type="http://schemas.openxmlformats.org/officeDocument/2006/relationships/image" Target="../media/image31.sv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31.sv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30.png"/><Relationship Id="rId17" Type="http://schemas.openxmlformats.org/officeDocument/2006/relationships/image" Target="../media/image27.svg"/><Relationship Id="rId2" Type="http://schemas.openxmlformats.org/officeDocument/2006/relationships/tags" Target="../tags/tag54.xml"/><Relationship Id="rId16" Type="http://schemas.openxmlformats.org/officeDocument/2006/relationships/image" Target="../media/image26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1.jpeg"/><Relationship Id="rId5" Type="http://schemas.openxmlformats.org/officeDocument/2006/relationships/tags" Target="../tags/tag57.xml"/><Relationship Id="rId15" Type="http://schemas.openxmlformats.org/officeDocument/2006/relationships/image" Target="../media/image13.sv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12.png"/><Relationship Id="rId18" Type="http://schemas.openxmlformats.org/officeDocument/2006/relationships/image" Target="../media/image40.svg"/><Relationship Id="rId3" Type="http://schemas.openxmlformats.org/officeDocument/2006/relationships/tags" Target="../tags/tag64.xml"/><Relationship Id="rId21" Type="http://schemas.openxmlformats.org/officeDocument/2006/relationships/image" Target="../media/image43.svg"/><Relationship Id="rId7" Type="http://schemas.openxmlformats.org/officeDocument/2006/relationships/tags" Target="../tags/tag68.xml"/><Relationship Id="rId12" Type="http://schemas.openxmlformats.org/officeDocument/2006/relationships/image" Target="../media/image1.jpeg"/><Relationship Id="rId17" Type="http://schemas.openxmlformats.org/officeDocument/2006/relationships/image" Target="../media/image39.png"/><Relationship Id="rId2" Type="http://schemas.openxmlformats.org/officeDocument/2006/relationships/tags" Target="../tags/tag63.xml"/><Relationship Id="rId16" Type="http://schemas.openxmlformats.org/officeDocument/2006/relationships/image" Target="../media/image38.svg"/><Relationship Id="rId20" Type="http://schemas.openxmlformats.org/officeDocument/2006/relationships/image" Target="../media/image42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15" Type="http://schemas.openxmlformats.org/officeDocument/2006/relationships/image" Target="../media/image37.png"/><Relationship Id="rId10" Type="http://schemas.openxmlformats.org/officeDocument/2006/relationships/tags" Target="../tags/tag71.xml"/><Relationship Id="rId19" Type="http://schemas.openxmlformats.org/officeDocument/2006/relationships/image" Target="../media/image41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6386295" y="3208851"/>
            <a:ext cx="3354154" cy="3345769"/>
          </a:xfrm>
          <a:custGeom>
            <a:avLst/>
            <a:gdLst/>
            <a:ahLst/>
            <a:cxnLst/>
            <a:rect l="l" t="t" r="r" b="b"/>
            <a:pathLst>
              <a:path w="5031231" h="5018653">
                <a:moveTo>
                  <a:pt x="0" y="0"/>
                </a:moveTo>
                <a:lnTo>
                  <a:pt x="5031231" y="0"/>
                </a:lnTo>
                <a:lnTo>
                  <a:pt x="5031231" y="5018653"/>
                </a:lnTo>
                <a:lnTo>
                  <a:pt x="0" y="50186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4" name="Freeform 4"/>
          <p:cNvSpPr/>
          <p:nvPr>
            <p:custDataLst>
              <p:tags r:id="rId3"/>
            </p:custDataLst>
          </p:nvPr>
        </p:nvSpPr>
        <p:spPr>
          <a:xfrm rot="21447362">
            <a:off x="1238314" y="1941968"/>
            <a:ext cx="9588844" cy="3190470"/>
          </a:xfrm>
          <a:custGeom>
            <a:avLst/>
            <a:gdLst/>
            <a:ahLst/>
            <a:cxnLst/>
            <a:rect l="l" t="t" r="r" b="b"/>
            <a:pathLst>
              <a:path w="14383266" h="4785705">
                <a:moveTo>
                  <a:pt x="0" y="0"/>
                </a:moveTo>
                <a:lnTo>
                  <a:pt x="14383266" y="0"/>
                </a:lnTo>
                <a:lnTo>
                  <a:pt x="14383266" y="4785705"/>
                </a:lnTo>
                <a:lnTo>
                  <a:pt x="0" y="478570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5" name="Freeform 5"/>
          <p:cNvSpPr/>
          <p:nvPr>
            <p:custDataLst>
              <p:tags r:id="rId4"/>
            </p:custDataLst>
          </p:nvPr>
        </p:nvSpPr>
        <p:spPr>
          <a:xfrm>
            <a:off x="1" y="0"/>
            <a:ext cx="2038875" cy="2228696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-37374" t="-23086" b="1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6" name="Freeform 6"/>
          <p:cNvSpPr/>
          <p:nvPr>
            <p:custDataLst>
              <p:tags r:id="rId5"/>
            </p:custDataLst>
          </p:nvPr>
        </p:nvSpPr>
        <p:spPr>
          <a:xfrm>
            <a:off x="9983925" y="1225373"/>
            <a:ext cx="925995" cy="1089405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7" name="Freeform 7"/>
          <p:cNvSpPr/>
          <p:nvPr>
            <p:custDataLst>
              <p:tags r:id="rId6"/>
            </p:custDataLst>
          </p:nvPr>
        </p:nvSpPr>
        <p:spPr>
          <a:xfrm>
            <a:off x="1027062" y="4953152"/>
            <a:ext cx="609677" cy="641441"/>
          </a:xfrm>
          <a:custGeom>
            <a:avLst/>
            <a:gdLst/>
            <a:ahLst/>
            <a:cxnLst/>
            <a:rect l="l" t="t" r="r" b="b"/>
            <a:pathLst>
              <a:path w="657869" h="773964">
                <a:moveTo>
                  <a:pt x="0" y="0"/>
                </a:moveTo>
                <a:lnTo>
                  <a:pt x="657870" y="0"/>
                </a:lnTo>
                <a:lnTo>
                  <a:pt x="657870" y="773963"/>
                </a:lnTo>
                <a:lnTo>
                  <a:pt x="0" y="77396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0A426442-423C-C998-69CF-906C3BEB920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21447409">
            <a:off x="8269504" y="1788326"/>
            <a:ext cx="2093510" cy="949981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7E9A1D8-EE4E-8CEC-9217-1F0063C5608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59017" y="1798902"/>
            <a:ext cx="590656" cy="574873"/>
          </a:xfrm>
          <a:custGeom>
            <a:avLst/>
            <a:gdLst/>
            <a:ahLst/>
            <a:cxnLst/>
            <a:rect l="l" t="t" r="r" b="b"/>
            <a:pathLst>
              <a:path w="657869" h="773964">
                <a:moveTo>
                  <a:pt x="0" y="0"/>
                </a:moveTo>
                <a:lnTo>
                  <a:pt x="657870" y="0"/>
                </a:lnTo>
                <a:lnTo>
                  <a:pt x="657870" y="773963"/>
                </a:lnTo>
                <a:lnTo>
                  <a:pt x="0" y="773963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age 13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E482F32E-4C99-37A8-96AA-43DF1B3EFB5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49" y="-119652"/>
            <a:ext cx="2130779" cy="1198563"/>
          </a:xfrm>
          <a:prstGeom prst="rect">
            <a:avLst/>
          </a:prstGeom>
        </p:spPr>
      </p:pic>
      <p:pic>
        <p:nvPicPr>
          <p:cNvPr id="16" name="Image 15" descr="Une image contenant Police, Graphiqu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C625E962-DAB1-3765-A250-B2E91E28A2F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88" y="121626"/>
            <a:ext cx="2045459" cy="716008"/>
          </a:xfrm>
          <a:prstGeom prst="rect">
            <a:avLst/>
          </a:prstGeom>
        </p:spPr>
      </p:pic>
      <p:pic>
        <p:nvPicPr>
          <p:cNvPr id="20" name="Image 19" descr="Une image contenant carte de visite,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3BB1B70-272A-E084-460A-6C8D354D37B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8" y="-849127"/>
            <a:ext cx="2638552" cy="263855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31B2233-33B6-0656-DCDD-4D881C8FBC5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91359" y="6373462"/>
            <a:ext cx="518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>
                <a:latin typeface="Calibri" panose="020F0502020204030204" pitchFamily="34" charset="0"/>
              </a:rPr>
              <a:t>Contenu écrit sous licence </a:t>
            </a:r>
            <a:r>
              <a:rPr lang="fr-CA" sz="800" u="sng" dirty="0">
                <a:latin typeface="Calibri" panose="020F0502020204030204" pitchFamily="34" charset="0"/>
                <a:hlinkClick r:id="rId38"/>
              </a:rPr>
              <a:t>CC BY-NC 4.0</a:t>
            </a:r>
            <a:r>
              <a:rPr lang="fr-CA" sz="800" dirty="0">
                <a:latin typeface="Calibri" panose="020F0502020204030204" pitchFamily="34" charset="0"/>
              </a:rPr>
              <a:t>. Contenu graphique via </a:t>
            </a:r>
            <a:r>
              <a:rPr lang="fr-CA" sz="800" u="sng" dirty="0" err="1">
                <a:latin typeface="Calibri" panose="020F0502020204030204" pitchFamily="34" charset="0"/>
                <a:hlinkClick r:id="rId39"/>
              </a:rPr>
              <a:t>Canva</a:t>
            </a:r>
            <a:r>
              <a:rPr lang="fr-CA" sz="800" dirty="0">
                <a:latin typeface="Calibri" panose="020F0502020204030204" pitchFamily="34" charset="0"/>
              </a:rPr>
              <a:t> et </a:t>
            </a:r>
            <a:r>
              <a:rPr lang="fr-CA" sz="800" u="sng" dirty="0">
                <a:latin typeface="Calibri" panose="020F0502020204030204" pitchFamily="34" charset="0"/>
                <a:hlinkClick r:id="rId40"/>
              </a:rPr>
              <a:t>PowerPoint</a:t>
            </a:r>
            <a:r>
              <a:rPr lang="fr-CA" sz="800" dirty="0">
                <a:latin typeface="Calibri" panose="020F0502020204030204" pitchFamily="34" charset="0"/>
              </a:rPr>
              <a:t> selon la licence en vigueur </a:t>
            </a:r>
          </a:p>
          <a:p>
            <a:r>
              <a:rPr lang="fr-CA" sz="800" dirty="0">
                <a:latin typeface="Calibri" panose="020F0502020204030204" pitchFamily="34" charset="0"/>
              </a:rPr>
              <a:t>© </a:t>
            </a:r>
            <a:r>
              <a:rPr lang="fr-CA" sz="800" i="1" u="sng" dirty="0">
                <a:latin typeface="Calibri" panose="020F0502020204030204" pitchFamily="34" charset="0"/>
                <a:hlinkClick r:id="rId41"/>
              </a:rPr>
              <a:t>Programme HORS-PISTE</a:t>
            </a:r>
            <a:r>
              <a:rPr lang="fr-CA" sz="800" i="1" dirty="0">
                <a:latin typeface="Calibri" panose="020F0502020204030204" pitchFamily="34" charset="0"/>
              </a:rPr>
              <a:t> </a:t>
            </a:r>
            <a:r>
              <a:rPr lang="fr-CA" sz="800" dirty="0">
                <a:latin typeface="Calibri" panose="020F0502020204030204" pitchFamily="34" charset="0"/>
              </a:rPr>
              <a:t>par le Centre RBC d'expertise universitaire en santé mentale (2025), Université de Sherbrooke. </a:t>
            </a:r>
          </a:p>
        </p:txBody>
      </p:sp>
      <p:pic>
        <p:nvPicPr>
          <p:cNvPr id="1026" name="Picture 2" descr="Une image contenant symbole, Police, Graphique, capture d’écran&#10;&#10;Description générée automatiquement, Image">
            <a:extLst>
              <a:ext uri="{FF2B5EF4-FFF2-40B4-BE49-F238E27FC236}">
                <a16:creationId xmlns:a16="http://schemas.microsoft.com/office/drawing/2014/main" id="{868BDC72-8E0C-ABBD-B39E-88BB84E6E368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9" y="6396461"/>
            <a:ext cx="730250" cy="2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A197D94-81E3-A63E-88E6-A1962EB412E2}"/>
              </a:ext>
            </a:extLst>
          </p:cNvPr>
          <p:cNvPicPr/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21" y="255558"/>
            <a:ext cx="3083636" cy="50881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4AA55C1-32BC-7FB4-553E-CF2BD6C45DF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rot="21424921">
            <a:off x="4107644" y="3796821"/>
            <a:ext cx="4127598" cy="544910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1515F9-A44A-1ABF-669E-63C0530B966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 rot="21442907">
            <a:off x="2500432" y="2937322"/>
            <a:ext cx="7360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CA" sz="4800" b="1" cap="al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émotions… c’est juste humain!​</a:t>
            </a:r>
            <a:endParaRPr lang="en-US" sz="4800" b="1" cap="al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BAB661D-8939-D156-C200-41314EA66812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3" t="-28860" r="4253" b="28860"/>
          <a:stretch>
            <a:fillRect/>
          </a:stretch>
        </p:blipFill>
        <p:spPr bwMode="auto">
          <a:xfrm>
            <a:off x="9799047" y="771525"/>
            <a:ext cx="21907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CA2495-8F50-4348-8183-5E833384AC0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650"/>
            <a:ext cx="12192000" cy="81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" y="0"/>
            <a:ext cx="12194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5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front of a sunset&#10;&#10;Description generated with very high confidence">
            <a:extLst>
              <a:ext uri="{FF2B5EF4-FFF2-40B4-BE49-F238E27FC236}">
                <a16:creationId xmlns:a16="http://schemas.microsoft.com/office/drawing/2014/main" id="{56B08769-7257-4A67-964B-09B5A745488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13047" b="74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4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womans face&#10;&#10;Description generated with high confidence">
            <a:extLst>
              <a:ext uri="{FF2B5EF4-FFF2-40B4-BE49-F238E27FC236}">
                <a16:creationId xmlns:a16="http://schemas.microsoft.com/office/drawing/2014/main" id="{625A5CB2-2632-4544-B904-826B3814D2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r="747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2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teddy bear&#10;&#10;Description generated with very high confidence">
            <a:extLst>
              <a:ext uri="{FF2B5EF4-FFF2-40B4-BE49-F238E27FC236}">
                <a16:creationId xmlns:a16="http://schemas.microsoft.com/office/drawing/2014/main" id="{A3C22CFC-C120-4BC7-AA51-AAD62D791B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b="11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5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44B46-1636-283C-2157-222F21447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E03ECC0-DD2B-6F59-A4B1-6A8587FE4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29E06B9-7677-7F06-C053-BA75E519346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44A524-2EF7-50CC-048F-7DD25EE2B61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5600" y="558509"/>
            <a:ext cx="8952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ta météo interne!​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904B9BCA-F891-5155-4E7E-D3499BC3D0C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15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5EE95B-75E7-231E-6367-258968CCF7A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154680" y="2284494"/>
            <a:ext cx="7005320" cy="4035227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0D883A-C383-F6C7-635D-83DA671AB14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799516" y="2417250"/>
            <a:ext cx="61712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</a:t>
            </a:r>
            <a:r>
              <a:rPr lang="fr-CA" sz="22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inévitable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vivre des émotions!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ctr" fontAlgn="base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ctr" fontAlgn="base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 si on a rarement le contrôle sur l’apparition de nos émotions, </a:t>
            </a:r>
            <a:r>
              <a:rPr lang="fr-CA" sz="22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 du pouvoir sur notre manière de les réguler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ctr" fontAlgn="base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ctr" fontAlgn="base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Qu’elles soient agréables ou difficiles</a:t>
            </a:r>
            <a:r>
              <a:rPr lang="fr-CA" sz="2200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2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toutes nos émotions ont leur place et leur raison d’être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ctr" fontAlgn="base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ctr" fontAlgn="base"/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Elles ont toutes le</a:t>
            </a:r>
            <a:r>
              <a:rPr lang="fr-CA" sz="2200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2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droit d’exister en nous </a:t>
            </a:r>
            <a:r>
              <a:rPr lang="fr-CA" sz="2200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CA" sz="22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d’être exprimées</a:t>
            </a:r>
            <a:r>
              <a:rPr lang="fr-CA" sz="2200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mais, pas n’importe comment!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02268C3-0AD9-37AD-6493-5E96E72A23B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537903" y="2055333"/>
            <a:ext cx="1221210" cy="1199156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latin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86587C-1DE7-8663-715C-D7E45F304D39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2"/>
          <a:stretch>
            <a:fillRect/>
          </a:stretch>
        </p:blipFill>
        <p:spPr bwMode="auto">
          <a:xfrm>
            <a:off x="2148864" y="2750839"/>
            <a:ext cx="1866900" cy="41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4">
            <a:extLst>
              <a:ext uri="{FF2B5EF4-FFF2-40B4-BE49-F238E27FC236}">
                <a16:creationId xmlns:a16="http://schemas.microsoft.com/office/drawing/2014/main" id="{581FC0D3-F928-0912-0963-CD9141CA9E4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20825" y="1900789"/>
            <a:ext cx="1844287" cy="1700097"/>
          </a:xfrm>
          <a:custGeom>
            <a:avLst/>
            <a:gdLst/>
            <a:ahLst/>
            <a:cxnLst/>
            <a:rect l="l" t="t" r="r" b="b"/>
            <a:pathLst>
              <a:path w="2845243" h="2622797">
                <a:moveTo>
                  <a:pt x="0" y="0"/>
                </a:moveTo>
                <a:lnTo>
                  <a:pt x="2845243" y="0"/>
                </a:lnTo>
                <a:lnTo>
                  <a:pt x="2845243" y="2622797"/>
                </a:lnTo>
                <a:lnTo>
                  <a:pt x="0" y="262279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pPr algn="ctr"/>
            <a:r>
              <a:rPr lang="fr-CA" sz="1200" b="1">
                <a:solidFill>
                  <a:schemeClr val="bg1"/>
                </a:solidFill>
                <a:latin typeface="Calibri" panose="020F0502020204030204" pitchFamily="34" charset="0"/>
              </a:rPr>
              <a:t>À quel niveau de stress correspond chacune des situations sur ta fiche? </a:t>
            </a:r>
            <a:endParaRPr lang="fr-CA" sz="1067" i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B7692E9-32A6-E948-1E1B-576AFDE58FA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46985" y="5357850"/>
            <a:ext cx="4302102" cy="1047858"/>
            <a:chOff x="0" y="0"/>
            <a:chExt cx="2149108" cy="495463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2E75236-F859-0FC0-61E1-3DEE63F61084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>
                <a:latin typeface="Calibri" panose="020F0502020204030204" pitchFamily="34" charset="0"/>
              </a:endParaRPr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C57F7336-B94A-C0F5-10A1-23776450A6B2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4" name="Freeform 4"/>
          <p:cNvSpPr/>
          <p:nvPr>
            <p:custDataLst>
              <p:tags r:id="rId3"/>
            </p:custDataLst>
          </p:nvPr>
        </p:nvSpPr>
        <p:spPr>
          <a:xfrm rot="5400000">
            <a:off x="3108388" y="1006990"/>
            <a:ext cx="1586162" cy="3417564"/>
          </a:xfrm>
          <a:custGeom>
            <a:avLst/>
            <a:gdLst/>
            <a:ahLst/>
            <a:cxnLst/>
            <a:rect l="l" t="t" r="r" b="b"/>
            <a:pathLst>
              <a:path w="3328680" h="8022683">
                <a:moveTo>
                  <a:pt x="0" y="0"/>
                </a:moveTo>
                <a:lnTo>
                  <a:pt x="3328680" y="0"/>
                </a:lnTo>
                <a:lnTo>
                  <a:pt x="3328680" y="8022682"/>
                </a:lnTo>
                <a:lnTo>
                  <a:pt x="0" y="80226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r="-124506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9" name="Freeform 9"/>
          <p:cNvSpPr/>
          <p:nvPr>
            <p:custDataLst>
              <p:tags r:id="rId4"/>
            </p:custDataLst>
          </p:nvPr>
        </p:nvSpPr>
        <p:spPr>
          <a:xfrm rot="10800000">
            <a:off x="10566401" y="5048396"/>
            <a:ext cx="1625600" cy="1807943"/>
          </a:xfrm>
          <a:custGeom>
            <a:avLst/>
            <a:gdLst/>
            <a:ahLst/>
            <a:cxnLst/>
            <a:rect l="l" t="t" r="r" b="b"/>
            <a:pathLst>
              <a:path w="2794061" h="2787076">
                <a:moveTo>
                  <a:pt x="0" y="0"/>
                </a:moveTo>
                <a:lnTo>
                  <a:pt x="2794060" y="0"/>
                </a:lnTo>
                <a:lnTo>
                  <a:pt x="2794060" y="2787076"/>
                </a:lnTo>
                <a:lnTo>
                  <a:pt x="0" y="278707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-41258" t="-26693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35ADB6-7B63-6AFC-D6EE-619E106A50B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365632" y="2174408"/>
            <a:ext cx="3071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1200" b="1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b="1">
                <a:solidFill>
                  <a:srgbClr val="044F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Exprimer sainement ses émotions?​</a:t>
            </a:r>
            <a:endParaRPr lang="fr-CA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29B076-A4E8-F18E-5FBA-B7DA7A98E1F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-380657" y="5559331"/>
            <a:ext cx="518128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Avez-vous des exemples?</a:t>
            </a:r>
            <a:endParaRPr lang="fr-CA" sz="2400" b="1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802072BF-74AA-42CB-5ED8-49C98AF683F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179437" y="6132900"/>
            <a:ext cx="528800" cy="528956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7C6BF131-33FB-20BC-F0C6-359480B06A2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CAAC019-7BA8-5F70-BFE9-59CCCA62039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16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DB2F629E-0CFE-966B-BF05-53D94C9AD4F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5400000">
            <a:off x="7324505" y="1013334"/>
            <a:ext cx="1586162" cy="3417564"/>
          </a:xfrm>
          <a:custGeom>
            <a:avLst/>
            <a:gdLst/>
            <a:ahLst/>
            <a:cxnLst/>
            <a:rect l="l" t="t" r="r" b="b"/>
            <a:pathLst>
              <a:path w="3328680" h="8022683">
                <a:moveTo>
                  <a:pt x="0" y="0"/>
                </a:moveTo>
                <a:lnTo>
                  <a:pt x="3328680" y="0"/>
                </a:lnTo>
                <a:lnTo>
                  <a:pt x="3328680" y="8022682"/>
                </a:lnTo>
                <a:lnTo>
                  <a:pt x="0" y="80226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r="-124506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AD8A72-DF70-534F-66A3-86AD2999329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581749" y="2254980"/>
            <a:ext cx="3071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1200" b="1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b="1">
                <a:solidFill>
                  <a:srgbClr val="044F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Réagir sous le coup de l’émotion?​</a:t>
            </a:r>
            <a:endParaRPr lang="fr-CA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DBAB38-1E67-D366-15D8-4784F7E1AEF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733412" y="2497573"/>
            <a:ext cx="46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9410E8E3-148F-624A-A88E-CE9C696FD309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1982610" y="4085326"/>
            <a:ext cx="5453773" cy="968101"/>
            <a:chOff x="0" y="0"/>
            <a:chExt cx="2149108" cy="4954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9BED546-4844-0A0D-AA04-FA598C425064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>
                <a:latin typeface="Calibri" panose="020F0502020204030204" pitchFamily="34" charset="0"/>
              </a:endParaRP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1C3FE940-32EA-D12F-F87E-6DAB6CC7FA73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3656331-7E4E-FD7C-A2DB-4B107ABDD5D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118838" y="4084874"/>
            <a:ext cx="518128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 est la différence entre les deux types de réactions?​</a:t>
            </a:r>
            <a:endParaRPr lang="fr-CA" sz="2400" b="1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F094AC30-CC73-8E36-D244-FA967DE79F4B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067623" y="3820395"/>
            <a:ext cx="528800" cy="528956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7B129B94-33A5-E5BF-EB5C-305D3CB69E23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4795100" y="5346647"/>
            <a:ext cx="5072774" cy="1063350"/>
            <a:chOff x="0" y="0"/>
            <a:chExt cx="2149108" cy="49546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7C8B70DB-7215-DAD0-F624-70E37FEAE904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>
                <a:latin typeface="Calibri" panose="020F0502020204030204" pitchFamily="34" charset="0"/>
              </a:endParaRPr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BB370724-850C-08C4-B08C-A1124C0B3260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14FD3DA5-2BC1-9D27-2971-B5B240071E8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698725" y="5413140"/>
            <a:ext cx="518128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Quels sont leurs avantages et les désavantages de chacun?​</a:t>
            </a:r>
            <a:endParaRPr lang="fr-CA" sz="2400" b="1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8F037B9A-8BA6-D627-28DB-A4462F579E2D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650470" y="6055830"/>
            <a:ext cx="528800" cy="528956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225174-D0BE-E6A2-542D-24D227DCF9C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194655" y="298885"/>
            <a:ext cx="10166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toi de jouer!</a:t>
            </a:r>
            <a:endParaRPr lang="fr-CA" sz="6000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307756-DFDF-E56B-0EC9-E589EB859FC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92236" y="4218951"/>
            <a:ext cx="672801" cy="64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  <p:bldP spid="23" grpId="0" animBg="1"/>
      <p:bldP spid="3" grpId="0" animBg="1"/>
      <p:bldP spid="7" grpId="0"/>
      <p:bldP spid="8" grpId="0"/>
      <p:bldP spid="19" grpId="0"/>
      <p:bldP spid="24" grpId="0" animBg="1"/>
      <p:bldP spid="28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855F2-7EBD-9D2A-BF26-B85CE3245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0545C3-F300-6E5B-B75F-092AC3C71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pPr algn="ctr"/>
            <a:r>
              <a:rPr lang="fr-CA" sz="1200">
                <a:solidFill>
                  <a:schemeClr val="bg1"/>
                </a:solidFill>
                <a:latin typeface="Raleway" panose="020B0003030101060003" pitchFamily="34" charset="0"/>
              </a:rPr>
              <a:t>Un examen est un bon exemple de situation qui devrait générer un </a:t>
            </a:r>
            <a:r>
              <a:rPr lang="fr-CA" sz="1200" b="1">
                <a:solidFill>
                  <a:schemeClr val="bg1"/>
                </a:solidFill>
                <a:latin typeface="Raleway" panose="020B0003030101060003" pitchFamily="34" charset="0"/>
              </a:rPr>
              <a:t>certain niveau de stress</a:t>
            </a:r>
            <a:r>
              <a:rPr lang="fr-CA" sz="1200">
                <a:solidFill>
                  <a:schemeClr val="bg1"/>
                </a:solidFill>
                <a:latin typeface="Raleway" panose="020B0003030101060003" pitchFamily="34" charset="0"/>
              </a:rPr>
              <a:t> pour te permettre de te </a:t>
            </a:r>
            <a:r>
              <a:rPr lang="fr-CA" sz="1200" b="1">
                <a:solidFill>
                  <a:schemeClr val="bg1"/>
                </a:solidFill>
                <a:latin typeface="Raleway" panose="020B0003030101060003" pitchFamily="34" charset="0"/>
              </a:rPr>
              <a:t>mettre en action</a:t>
            </a:r>
            <a:r>
              <a:rPr lang="fr-CA" sz="1200">
                <a:solidFill>
                  <a:schemeClr val="bg1"/>
                </a:solidFill>
                <a:latin typeface="Raleway" panose="020B0003030101060003" pitchFamily="34" charset="0"/>
              </a:rPr>
              <a:t>, sans te </a:t>
            </a:r>
            <a:r>
              <a:rPr lang="fr-CA" sz="1200" b="1">
                <a:solidFill>
                  <a:schemeClr val="bg1"/>
                </a:solidFill>
                <a:latin typeface="Raleway" panose="020B0003030101060003" pitchFamily="34" charset="0"/>
              </a:rPr>
              <a:t>submerger, </a:t>
            </a:r>
            <a:r>
              <a:rPr lang="fr-CA" sz="1200">
                <a:solidFill>
                  <a:schemeClr val="bg1"/>
                </a:solidFill>
                <a:latin typeface="Raleway" panose="020B0003030101060003" pitchFamily="34" charset="0"/>
              </a:rPr>
              <a:t>ni te </a:t>
            </a:r>
            <a:r>
              <a:rPr lang="fr-CA" sz="1200" b="1">
                <a:solidFill>
                  <a:schemeClr val="bg1"/>
                </a:solidFill>
                <a:latin typeface="Raleway" panose="020B0003030101060003" pitchFamily="34" charset="0"/>
              </a:rPr>
              <a:t>paralyser</a:t>
            </a:r>
            <a:r>
              <a:rPr lang="fr-CA" sz="1200">
                <a:solidFill>
                  <a:schemeClr val="bg1"/>
                </a:solidFill>
                <a:latin typeface="Raleway" panose="020B0003030101060003" pitchFamily="34" charset="0"/>
              </a:rPr>
              <a:t>!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F90FC62-AF49-1394-16DC-95A78739490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863900" y="1637249"/>
            <a:ext cx="8177426" cy="1818371"/>
            <a:chOff x="0" y="-76200"/>
            <a:chExt cx="2149108" cy="5716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EC8ACFD-7AF8-2ADE-F4D8-48A0D78CE793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>
                <a:latin typeface="Calibri" panose="020F050202020403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AA2B239-13D5-34C7-A199-7737A997D0C0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F7C8812E-8769-A784-1425-682DD0563A7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D2872E55-8DA0-E25F-FDA7-A04C2A9B17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 flipV="1">
            <a:off x="458472" y="1881474"/>
            <a:ext cx="9362183" cy="1557221"/>
          </a:xfrm>
          <a:custGeom>
            <a:avLst/>
            <a:gdLst/>
            <a:ahLst/>
            <a:cxnLst/>
            <a:rect l="l" t="t" r="r" b="b"/>
            <a:pathLst>
              <a:path w="14004785" h="5206116">
                <a:moveTo>
                  <a:pt x="14004784" y="5206116"/>
                </a:moveTo>
                <a:lnTo>
                  <a:pt x="0" y="5206116"/>
                </a:lnTo>
                <a:lnTo>
                  <a:pt x="0" y="0"/>
                </a:lnTo>
                <a:lnTo>
                  <a:pt x="14004784" y="0"/>
                </a:lnTo>
                <a:lnTo>
                  <a:pt x="14004784" y="5206116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t="-125244" r="-11724"/>
            </a:stretch>
          </a:blipFill>
          <a:ln w="38100" cap="sq">
            <a:solidFill>
              <a:srgbClr val="0038FF"/>
            </a:solidFill>
            <a:prstDash val="solid"/>
            <a:miter/>
          </a:ln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3C06FB-A59A-4A6D-AF70-F76E5E5615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4799" y="199475"/>
            <a:ext cx="10166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toi de jouer!</a:t>
            </a:r>
            <a:endParaRPr lang="fr-CA" sz="6000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6CDDFC0F-846E-756D-9237-C6AFFA422D7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17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20CD22-A1FA-315A-CB78-735F7285D67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8472" y="3668502"/>
            <a:ext cx="4927344" cy="3693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 la situation telle qu’elle est, sans y résister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20E2B1-61E5-8745-6831-A2CDAF1C372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8472" y="4107459"/>
            <a:ext cx="4168392" cy="369332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 ce qui se passe à l’intérieur de toi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A19167-5915-DEE3-C966-D772CDB8744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8472" y="4546416"/>
            <a:ext cx="7350504" cy="3693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Accueille tes émotions sans les juger ni tenter de les bloquer ou de les nier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3A5989-EB83-6E2A-77A3-AF3109D723D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8472" y="4970799"/>
            <a:ext cx="6600696" cy="369332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Exprime ou libère tes émotions à travers l’art, le sport, l’écriture, etc.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081747-6E63-C32D-54A9-11C2E7CA8F4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8472" y="5415857"/>
            <a:ext cx="612520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Sois à l’écoute des besoins qui se cachent derrière tes émotions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FBB6BC-1C4A-DCF0-9EEC-E235581254C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58472" y="5878664"/>
            <a:ext cx="5652768" cy="369332"/>
          </a:xfrm>
          <a:prstGeom prst="rect">
            <a:avLst/>
          </a:prstGeom>
          <a:solidFill>
            <a:srgbClr val="0038FF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fr-CA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Aie de la compassion et de l’indulgence envers toi-même </a:t>
            </a:r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​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9A9E7F-BA2C-1721-402F-8AB283F9A89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194560" y="2263187"/>
            <a:ext cx="1371600" cy="374904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01B866B-B9A5-1C23-3757-ACAB4485B5C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421632" y="3676676"/>
            <a:ext cx="5652768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Reformule tes pensées nuisibles en pensées plus aidantes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9ECA0B-437D-2472-6C5B-58AB40B4171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664824" y="4110715"/>
            <a:ext cx="7619540" cy="369332"/>
          </a:xfrm>
          <a:prstGeom prst="rect">
            <a:avLst/>
          </a:prstGeom>
          <a:solidFill>
            <a:srgbClr val="0038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fr-CA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Recentre ton attention sur ce qui est important pour toi (besoins, valeurs, buts)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CD3F5B3-B7E9-E068-653D-84A2007B928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131487" y="4964831"/>
            <a:ext cx="4517969" cy="369332"/>
          </a:xfrm>
          <a:prstGeom prst="rect">
            <a:avLst/>
          </a:prstGeom>
          <a:solidFill>
            <a:srgbClr val="0038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fr-CA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 des solutions en utilisant tes forces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F7DD970-9B43-1D13-4B7A-800927BD0C2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668191" y="5414494"/>
            <a:ext cx="2073789" cy="36933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Demander de l’aide​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C0CFDE-8C81-4934-049F-3663A865265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68459" y="2131671"/>
            <a:ext cx="8540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as du pouvoir sur ta manière de vivre tes émotions, de les exprimer et de te comporter!​</a:t>
            </a:r>
            <a:endParaRPr lang="fr-CA" sz="32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2E7186-777E-80A7-8497-0A6DFDC85C9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02635" y="1000657"/>
            <a:ext cx="1016636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3200" b="1">
                <a:solidFill>
                  <a:srgbClr val="044F80"/>
                </a:solidFill>
                <a:latin typeface="Calibri"/>
                <a:ea typeface="Calibri"/>
                <a:cs typeface="Calibri"/>
              </a:rPr>
              <a:t>Stratégies pour réguler ta météo interne​</a:t>
            </a:r>
            <a:endParaRPr lang="fr-CA" sz="3200">
              <a:solidFill>
                <a:srgbClr val="044F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A2F65-4987-B368-8704-23EF0E2FF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">
            <a:extLst>
              <a:ext uri="{FF2B5EF4-FFF2-40B4-BE49-F238E27FC236}">
                <a16:creationId xmlns:a16="http://schemas.microsoft.com/office/drawing/2014/main" id="{C3ED57C7-260C-97F7-ADDF-61282CF63C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6565" y="210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pPr algn="ctr"/>
            <a:r>
              <a:rPr lang="fr-CA" sz="1200">
                <a:solidFill>
                  <a:schemeClr val="bg1"/>
                </a:solidFill>
                <a:latin typeface="Raleway" panose="020B0003030101060003" pitchFamily="34" charset="0"/>
              </a:rPr>
              <a:t>Un examen est un bon exemple de situation qui devrait générer un </a:t>
            </a:r>
            <a:r>
              <a:rPr lang="fr-CA" sz="1200" b="1">
                <a:solidFill>
                  <a:schemeClr val="bg1"/>
                </a:solidFill>
                <a:latin typeface="Raleway" panose="020B0003030101060003" pitchFamily="34" charset="0"/>
              </a:rPr>
              <a:t>certain niveau de stress</a:t>
            </a:r>
            <a:r>
              <a:rPr lang="fr-CA" sz="1200">
                <a:solidFill>
                  <a:schemeClr val="bg1"/>
                </a:solidFill>
                <a:latin typeface="Raleway" panose="020B0003030101060003" pitchFamily="34" charset="0"/>
              </a:rPr>
              <a:t> pour te permettre de te </a:t>
            </a:r>
            <a:r>
              <a:rPr lang="fr-CA" sz="1200" b="1">
                <a:solidFill>
                  <a:schemeClr val="bg1"/>
                </a:solidFill>
                <a:latin typeface="Raleway" panose="020B0003030101060003" pitchFamily="34" charset="0"/>
              </a:rPr>
              <a:t>mettre en action</a:t>
            </a:r>
            <a:r>
              <a:rPr lang="fr-CA" sz="1200">
                <a:solidFill>
                  <a:schemeClr val="bg1"/>
                </a:solidFill>
                <a:latin typeface="Raleway" panose="020B0003030101060003" pitchFamily="34" charset="0"/>
              </a:rPr>
              <a:t>, sans te </a:t>
            </a:r>
            <a:r>
              <a:rPr lang="fr-CA" sz="1200" b="1">
                <a:solidFill>
                  <a:schemeClr val="bg1"/>
                </a:solidFill>
                <a:latin typeface="Raleway" panose="020B0003030101060003" pitchFamily="34" charset="0"/>
              </a:rPr>
              <a:t>submerger, </a:t>
            </a:r>
            <a:r>
              <a:rPr lang="fr-CA" sz="1200">
                <a:solidFill>
                  <a:schemeClr val="bg1"/>
                </a:solidFill>
                <a:latin typeface="Raleway" panose="020B0003030101060003" pitchFamily="34" charset="0"/>
              </a:rPr>
              <a:t>ni te </a:t>
            </a:r>
            <a:r>
              <a:rPr lang="fr-CA" sz="1200" b="1">
                <a:solidFill>
                  <a:schemeClr val="bg1"/>
                </a:solidFill>
                <a:latin typeface="Raleway" panose="020B0003030101060003" pitchFamily="34" charset="0"/>
              </a:rPr>
              <a:t>paralyser</a:t>
            </a:r>
            <a:r>
              <a:rPr lang="fr-CA" sz="1200">
                <a:solidFill>
                  <a:schemeClr val="bg1"/>
                </a:solidFill>
                <a:latin typeface="Raleway" panose="020B0003030101060003" pitchFamily="34" charset="0"/>
              </a:rPr>
              <a:t>!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3849EF0-D290-ABA5-9599-61ECC74B7D9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705A7A-8BCD-5B49-D4BB-17472646AD2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67386" y="369324"/>
            <a:ext cx="10621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Deux têtes valent mieux qu’une!​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9DFB9052-765B-36F4-5790-CE36FE1577C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46456" y="2501144"/>
            <a:ext cx="4590295" cy="3552184"/>
            <a:chOff x="0" y="0"/>
            <a:chExt cx="2149108" cy="4954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D2CA7AA-B907-2DE9-B853-2E1DC2481D12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B2575898-B9E8-4E77-3BFF-BA5324DF26BF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51A35038-CD98-099B-014B-B5D415D903F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02847" y="2341734"/>
            <a:ext cx="829069" cy="829314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F8C1A5F-4CD0-44A4-7F72-EC494D703E3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1353" y="2846075"/>
            <a:ext cx="3747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bg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Pourquoi dit-on que parler de nos émotions et demander de l’aide, c’est tabou?​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98DA4B8-9954-FA7D-E2EE-60CBCC5D24C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18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24260FC-1FEC-3605-8601-0BC3E3464F2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008057" y="1450893"/>
            <a:ext cx="2183943" cy="2918327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1" y="0"/>
                </a:lnTo>
                <a:lnTo>
                  <a:pt x="4388461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r="-33961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29D11125-4CB0-235B-4B78-53114A6729CB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 rot="5400000">
            <a:off x="7094872" y="1369761"/>
            <a:ext cx="2820612" cy="6546524"/>
            <a:chOff x="0" y="0"/>
            <a:chExt cx="2149108" cy="49546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AE7EDEB-DEE1-36B8-71C8-BEB440F9F0DA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301D9F70-1E19-5593-ACED-A7DF24D7F633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0" name="Freeform 8">
            <a:extLst>
              <a:ext uri="{FF2B5EF4-FFF2-40B4-BE49-F238E27FC236}">
                <a16:creationId xmlns:a16="http://schemas.microsoft.com/office/drawing/2014/main" id="{09A22E99-E6A5-2669-3226-29408B89185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98122" y="5551294"/>
            <a:ext cx="829069" cy="829314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165C8A5-2DBD-E47D-2AC1-EEBFD174F87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351648" y="3563364"/>
            <a:ext cx="630343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4000" b="1">
                <a:solidFill>
                  <a:schemeClr val="bg1"/>
                </a:solidFill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En quoi demander de l’aide trop vite ou trop souvent,                                  peut contribuer à l’anxiété? ​</a:t>
            </a:r>
          </a:p>
        </p:txBody>
      </p:sp>
      <p:pic>
        <p:nvPicPr>
          <p:cNvPr id="2" name="image11.png" descr="Une image contenant cercle, symbole, lampe&#10;&#10;Le contenu généré par l’IA peut être incorrect.">
            <a:extLst>
              <a:ext uri="{FF2B5EF4-FFF2-40B4-BE49-F238E27FC236}">
                <a16:creationId xmlns:a16="http://schemas.microsoft.com/office/drawing/2014/main" id="{8868C319-4E97-E460-20DC-230A6E2AD76A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06854" y="523506"/>
            <a:ext cx="667721" cy="7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4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FD42E-F637-BCCB-5FDB-3D13D62E6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FCFA2A8-6067-8C60-DCA9-A248E96764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BC80871-0E31-D4C4-5A6E-1DAEF8DECE2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5949303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A94DD3-E6CD-59CE-FF52-7D2CAA7FD9D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36894" y="497417"/>
            <a:ext cx="1080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Deux têtes valent mieux qu’une!​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5D56D844-669B-7DDD-0113-DAE0017E14F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19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54C22396-5115-7C1B-E861-3F4EBB89B5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1404279">
            <a:off x="548171" y="2815571"/>
            <a:ext cx="4938112" cy="1810785"/>
          </a:xfrm>
          <a:custGeom>
            <a:avLst/>
            <a:gdLst>
              <a:gd name="connsiteX0" fmla="*/ 0 w 4938112"/>
              <a:gd name="connsiteY0" fmla="*/ 0 h 1810785"/>
              <a:gd name="connsiteX1" fmla="*/ 647441 w 4938112"/>
              <a:gd name="connsiteY1" fmla="*/ 0 h 1810785"/>
              <a:gd name="connsiteX2" fmla="*/ 1196120 w 4938112"/>
              <a:gd name="connsiteY2" fmla="*/ 0 h 1810785"/>
              <a:gd name="connsiteX3" fmla="*/ 1843562 w 4938112"/>
              <a:gd name="connsiteY3" fmla="*/ 0 h 1810785"/>
              <a:gd name="connsiteX4" fmla="*/ 2342860 w 4938112"/>
              <a:gd name="connsiteY4" fmla="*/ 0 h 1810785"/>
              <a:gd name="connsiteX5" fmla="*/ 2940920 w 4938112"/>
              <a:gd name="connsiteY5" fmla="*/ 0 h 1810785"/>
              <a:gd name="connsiteX6" fmla="*/ 3341456 w 4938112"/>
              <a:gd name="connsiteY6" fmla="*/ 0 h 1810785"/>
              <a:gd name="connsiteX7" fmla="*/ 3791373 w 4938112"/>
              <a:gd name="connsiteY7" fmla="*/ 0 h 1810785"/>
              <a:gd name="connsiteX8" fmla="*/ 4438814 w 4938112"/>
              <a:gd name="connsiteY8" fmla="*/ 0 h 1810785"/>
              <a:gd name="connsiteX9" fmla="*/ 4938112 w 4938112"/>
              <a:gd name="connsiteY9" fmla="*/ 0 h 1810785"/>
              <a:gd name="connsiteX10" fmla="*/ 4938112 w 4938112"/>
              <a:gd name="connsiteY10" fmla="*/ 452696 h 1810785"/>
              <a:gd name="connsiteX11" fmla="*/ 4938112 w 4938112"/>
              <a:gd name="connsiteY11" fmla="*/ 923500 h 1810785"/>
              <a:gd name="connsiteX12" fmla="*/ 4938112 w 4938112"/>
              <a:gd name="connsiteY12" fmla="*/ 1376197 h 1810785"/>
              <a:gd name="connsiteX13" fmla="*/ 4938112 w 4938112"/>
              <a:gd name="connsiteY13" fmla="*/ 1810785 h 1810785"/>
              <a:gd name="connsiteX14" fmla="*/ 4438814 w 4938112"/>
              <a:gd name="connsiteY14" fmla="*/ 1810785 h 1810785"/>
              <a:gd name="connsiteX15" fmla="*/ 3939516 w 4938112"/>
              <a:gd name="connsiteY15" fmla="*/ 1810785 h 1810785"/>
              <a:gd name="connsiteX16" fmla="*/ 3390837 w 4938112"/>
              <a:gd name="connsiteY16" fmla="*/ 1810785 h 1810785"/>
              <a:gd name="connsiteX17" fmla="*/ 2842158 w 4938112"/>
              <a:gd name="connsiteY17" fmla="*/ 1810785 h 1810785"/>
              <a:gd name="connsiteX18" fmla="*/ 2392241 w 4938112"/>
              <a:gd name="connsiteY18" fmla="*/ 1810785 h 1810785"/>
              <a:gd name="connsiteX19" fmla="*/ 1794181 w 4938112"/>
              <a:gd name="connsiteY19" fmla="*/ 1810785 h 1810785"/>
              <a:gd name="connsiteX20" fmla="*/ 1196120 w 4938112"/>
              <a:gd name="connsiteY20" fmla="*/ 1810785 h 1810785"/>
              <a:gd name="connsiteX21" fmla="*/ 598060 w 4938112"/>
              <a:gd name="connsiteY21" fmla="*/ 1810785 h 1810785"/>
              <a:gd name="connsiteX22" fmla="*/ 0 w 4938112"/>
              <a:gd name="connsiteY22" fmla="*/ 1810785 h 1810785"/>
              <a:gd name="connsiteX23" fmla="*/ 0 w 4938112"/>
              <a:gd name="connsiteY23" fmla="*/ 1358089 h 1810785"/>
              <a:gd name="connsiteX24" fmla="*/ 0 w 4938112"/>
              <a:gd name="connsiteY24" fmla="*/ 941608 h 1810785"/>
              <a:gd name="connsiteX25" fmla="*/ 0 w 4938112"/>
              <a:gd name="connsiteY25" fmla="*/ 525128 h 1810785"/>
              <a:gd name="connsiteX26" fmla="*/ 0 w 4938112"/>
              <a:gd name="connsiteY26" fmla="*/ 0 h 181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38112" h="1810785" fill="none" extrusionOk="0">
                <a:moveTo>
                  <a:pt x="0" y="0"/>
                </a:moveTo>
                <a:cubicBezTo>
                  <a:pt x="215118" y="-72440"/>
                  <a:pt x="359843" y="64330"/>
                  <a:pt x="647441" y="0"/>
                </a:cubicBezTo>
                <a:cubicBezTo>
                  <a:pt x="935039" y="-64330"/>
                  <a:pt x="1044296" y="16036"/>
                  <a:pt x="1196120" y="0"/>
                </a:cubicBezTo>
                <a:cubicBezTo>
                  <a:pt x="1347944" y="-16036"/>
                  <a:pt x="1660938" y="38717"/>
                  <a:pt x="1843562" y="0"/>
                </a:cubicBezTo>
                <a:cubicBezTo>
                  <a:pt x="2026186" y="-38717"/>
                  <a:pt x="2233443" y="19"/>
                  <a:pt x="2342860" y="0"/>
                </a:cubicBezTo>
                <a:cubicBezTo>
                  <a:pt x="2452277" y="-19"/>
                  <a:pt x="2731261" y="57089"/>
                  <a:pt x="2940920" y="0"/>
                </a:cubicBezTo>
                <a:cubicBezTo>
                  <a:pt x="3150579" y="-57089"/>
                  <a:pt x="3250752" y="10016"/>
                  <a:pt x="3341456" y="0"/>
                </a:cubicBezTo>
                <a:cubicBezTo>
                  <a:pt x="3432160" y="-10016"/>
                  <a:pt x="3566466" y="491"/>
                  <a:pt x="3791373" y="0"/>
                </a:cubicBezTo>
                <a:cubicBezTo>
                  <a:pt x="4016280" y="-491"/>
                  <a:pt x="4230123" y="47027"/>
                  <a:pt x="4438814" y="0"/>
                </a:cubicBezTo>
                <a:cubicBezTo>
                  <a:pt x="4647505" y="-47027"/>
                  <a:pt x="4732974" y="49448"/>
                  <a:pt x="4938112" y="0"/>
                </a:cubicBezTo>
                <a:cubicBezTo>
                  <a:pt x="4963398" y="162187"/>
                  <a:pt x="4889483" y="351401"/>
                  <a:pt x="4938112" y="452696"/>
                </a:cubicBezTo>
                <a:cubicBezTo>
                  <a:pt x="4986741" y="553991"/>
                  <a:pt x="4903600" y="772719"/>
                  <a:pt x="4938112" y="923500"/>
                </a:cubicBezTo>
                <a:cubicBezTo>
                  <a:pt x="4972624" y="1074281"/>
                  <a:pt x="4889675" y="1194445"/>
                  <a:pt x="4938112" y="1376197"/>
                </a:cubicBezTo>
                <a:cubicBezTo>
                  <a:pt x="4986549" y="1557949"/>
                  <a:pt x="4935099" y="1634822"/>
                  <a:pt x="4938112" y="1810785"/>
                </a:cubicBezTo>
                <a:cubicBezTo>
                  <a:pt x="4762756" y="1818321"/>
                  <a:pt x="4599801" y="1762419"/>
                  <a:pt x="4438814" y="1810785"/>
                </a:cubicBezTo>
                <a:cubicBezTo>
                  <a:pt x="4277827" y="1859151"/>
                  <a:pt x="4103552" y="1781761"/>
                  <a:pt x="3939516" y="1810785"/>
                </a:cubicBezTo>
                <a:cubicBezTo>
                  <a:pt x="3775480" y="1839809"/>
                  <a:pt x="3648531" y="1783329"/>
                  <a:pt x="3390837" y="1810785"/>
                </a:cubicBezTo>
                <a:cubicBezTo>
                  <a:pt x="3133143" y="1838241"/>
                  <a:pt x="3046375" y="1784814"/>
                  <a:pt x="2842158" y="1810785"/>
                </a:cubicBezTo>
                <a:cubicBezTo>
                  <a:pt x="2637941" y="1836756"/>
                  <a:pt x="2511627" y="1793093"/>
                  <a:pt x="2392241" y="1810785"/>
                </a:cubicBezTo>
                <a:cubicBezTo>
                  <a:pt x="2272855" y="1828477"/>
                  <a:pt x="2008237" y="1762740"/>
                  <a:pt x="1794181" y="1810785"/>
                </a:cubicBezTo>
                <a:cubicBezTo>
                  <a:pt x="1580125" y="1858830"/>
                  <a:pt x="1433776" y="1809045"/>
                  <a:pt x="1196120" y="1810785"/>
                </a:cubicBezTo>
                <a:cubicBezTo>
                  <a:pt x="958464" y="1812525"/>
                  <a:pt x="760811" y="1802303"/>
                  <a:pt x="598060" y="1810785"/>
                </a:cubicBezTo>
                <a:cubicBezTo>
                  <a:pt x="435309" y="1819267"/>
                  <a:pt x="145409" y="1786217"/>
                  <a:pt x="0" y="1810785"/>
                </a:cubicBezTo>
                <a:cubicBezTo>
                  <a:pt x="-20738" y="1716766"/>
                  <a:pt x="50640" y="1540264"/>
                  <a:pt x="0" y="1358089"/>
                </a:cubicBezTo>
                <a:cubicBezTo>
                  <a:pt x="-50640" y="1175914"/>
                  <a:pt x="8131" y="1091200"/>
                  <a:pt x="0" y="941608"/>
                </a:cubicBezTo>
                <a:cubicBezTo>
                  <a:pt x="-8131" y="792016"/>
                  <a:pt x="32057" y="708153"/>
                  <a:pt x="0" y="525128"/>
                </a:cubicBezTo>
                <a:cubicBezTo>
                  <a:pt x="-32057" y="342103"/>
                  <a:pt x="53141" y="148525"/>
                  <a:pt x="0" y="0"/>
                </a:cubicBezTo>
                <a:close/>
              </a:path>
              <a:path w="4938112" h="1810785" stroke="0" extrusionOk="0">
                <a:moveTo>
                  <a:pt x="0" y="0"/>
                </a:moveTo>
                <a:cubicBezTo>
                  <a:pt x="159812" y="-26917"/>
                  <a:pt x="353107" y="16198"/>
                  <a:pt x="449917" y="0"/>
                </a:cubicBezTo>
                <a:cubicBezTo>
                  <a:pt x="546727" y="-16198"/>
                  <a:pt x="921835" y="45775"/>
                  <a:pt x="1097358" y="0"/>
                </a:cubicBezTo>
                <a:cubicBezTo>
                  <a:pt x="1272881" y="-45775"/>
                  <a:pt x="1555782" y="13922"/>
                  <a:pt x="1744800" y="0"/>
                </a:cubicBezTo>
                <a:cubicBezTo>
                  <a:pt x="1933818" y="-13922"/>
                  <a:pt x="2093047" y="32488"/>
                  <a:pt x="2194716" y="0"/>
                </a:cubicBezTo>
                <a:cubicBezTo>
                  <a:pt x="2296385" y="-32488"/>
                  <a:pt x="2521180" y="37210"/>
                  <a:pt x="2792777" y="0"/>
                </a:cubicBezTo>
                <a:cubicBezTo>
                  <a:pt x="3064374" y="-37210"/>
                  <a:pt x="3021764" y="26291"/>
                  <a:pt x="3193312" y="0"/>
                </a:cubicBezTo>
                <a:cubicBezTo>
                  <a:pt x="3364861" y="-26291"/>
                  <a:pt x="3585485" y="44709"/>
                  <a:pt x="3840754" y="0"/>
                </a:cubicBezTo>
                <a:cubicBezTo>
                  <a:pt x="4096023" y="-44709"/>
                  <a:pt x="4209744" y="19075"/>
                  <a:pt x="4389433" y="0"/>
                </a:cubicBezTo>
                <a:cubicBezTo>
                  <a:pt x="4569122" y="-19075"/>
                  <a:pt x="4669214" y="38393"/>
                  <a:pt x="4938112" y="0"/>
                </a:cubicBezTo>
                <a:cubicBezTo>
                  <a:pt x="4984754" y="188249"/>
                  <a:pt x="4934358" y="330152"/>
                  <a:pt x="4938112" y="434588"/>
                </a:cubicBezTo>
                <a:cubicBezTo>
                  <a:pt x="4941866" y="539024"/>
                  <a:pt x="4913785" y="752015"/>
                  <a:pt x="4938112" y="851069"/>
                </a:cubicBezTo>
                <a:cubicBezTo>
                  <a:pt x="4962439" y="950123"/>
                  <a:pt x="4907578" y="1063158"/>
                  <a:pt x="4938112" y="1249442"/>
                </a:cubicBezTo>
                <a:cubicBezTo>
                  <a:pt x="4968646" y="1435726"/>
                  <a:pt x="4903312" y="1592461"/>
                  <a:pt x="4938112" y="1810785"/>
                </a:cubicBezTo>
                <a:cubicBezTo>
                  <a:pt x="4757268" y="1827666"/>
                  <a:pt x="4698356" y="1773656"/>
                  <a:pt x="4537576" y="1810785"/>
                </a:cubicBezTo>
                <a:cubicBezTo>
                  <a:pt x="4376796" y="1847914"/>
                  <a:pt x="4039090" y="1735391"/>
                  <a:pt x="3890135" y="1810785"/>
                </a:cubicBezTo>
                <a:cubicBezTo>
                  <a:pt x="3741180" y="1886179"/>
                  <a:pt x="3502225" y="1788310"/>
                  <a:pt x="3292075" y="1810785"/>
                </a:cubicBezTo>
                <a:cubicBezTo>
                  <a:pt x="3081925" y="1833260"/>
                  <a:pt x="2932500" y="1734100"/>
                  <a:pt x="2644633" y="1810785"/>
                </a:cubicBezTo>
                <a:cubicBezTo>
                  <a:pt x="2356766" y="1887470"/>
                  <a:pt x="2213163" y="1808698"/>
                  <a:pt x="2095954" y="1810785"/>
                </a:cubicBezTo>
                <a:cubicBezTo>
                  <a:pt x="1978745" y="1812872"/>
                  <a:pt x="1785175" y="1763471"/>
                  <a:pt x="1695418" y="1810785"/>
                </a:cubicBezTo>
                <a:cubicBezTo>
                  <a:pt x="1605661" y="1858099"/>
                  <a:pt x="1348986" y="1756394"/>
                  <a:pt x="1097358" y="1810785"/>
                </a:cubicBezTo>
                <a:cubicBezTo>
                  <a:pt x="845730" y="1865176"/>
                  <a:pt x="760869" y="1774880"/>
                  <a:pt x="598060" y="1810785"/>
                </a:cubicBezTo>
                <a:cubicBezTo>
                  <a:pt x="435251" y="1846690"/>
                  <a:pt x="213736" y="1773769"/>
                  <a:pt x="0" y="1810785"/>
                </a:cubicBezTo>
                <a:cubicBezTo>
                  <a:pt x="-13038" y="1629929"/>
                  <a:pt x="30545" y="1501209"/>
                  <a:pt x="0" y="1339981"/>
                </a:cubicBezTo>
                <a:cubicBezTo>
                  <a:pt x="-30545" y="1178753"/>
                  <a:pt x="10334" y="1111192"/>
                  <a:pt x="0" y="923500"/>
                </a:cubicBezTo>
                <a:cubicBezTo>
                  <a:pt x="-10334" y="735808"/>
                  <a:pt x="21971" y="646311"/>
                  <a:pt x="0" y="434588"/>
                </a:cubicBezTo>
                <a:cubicBezTo>
                  <a:pt x="-21971" y="222865"/>
                  <a:pt x="11333" y="1800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B784B065-7F51-9DE1-2E06-D8A02F4DE31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21441141">
            <a:off x="4995217" y="3926595"/>
            <a:ext cx="778917" cy="778917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DF7257-9A10-7407-03A9-7474B9AF9D4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21406535">
            <a:off x="873830" y="3281327"/>
            <a:ext cx="428679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rgbClr val="2F5CE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équipe, répondez à l’une des 3 questions suivantes.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7CB7015-19CC-A700-C088-64597A4F770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290845" y="1717711"/>
            <a:ext cx="4921226" cy="1146889"/>
            <a:chOff x="0" y="0"/>
            <a:chExt cx="2149108" cy="4954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BC6586-7777-10D8-E6DE-E76EABB4F391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>
                <a:latin typeface="Calibri" panose="020F0502020204030204" pitchFamily="34" charset="0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60BB060D-4494-4CB5-97F0-B378ADFFF7B9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46F19006-A85E-DB00-B7C0-A56D5089C56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212940" y="1836866"/>
            <a:ext cx="5181281" cy="913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65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À qui demander de l’aide et comment?​</a:t>
            </a:r>
            <a:endParaRPr lang="fr-CA" sz="2650" b="1" i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C248A889-86DC-8276-091B-860E9A1569A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145168" y="1534871"/>
            <a:ext cx="528800" cy="528956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B2445B76-57E5-BB9C-38A3-26D640650575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6290845" y="3122210"/>
            <a:ext cx="4921226" cy="1569655"/>
            <a:chOff x="0" y="0"/>
            <a:chExt cx="2149108" cy="49546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F1BA208-6F23-D833-303E-62CD86B1CD74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>
                <a:latin typeface="Calibri" panose="020F0502020204030204" pitchFamily="34" charset="0"/>
              </a:endParaRP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8178A3F9-CFA4-841D-A40E-D509653189E6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19" name="Freeform 8">
            <a:extLst>
              <a:ext uri="{FF2B5EF4-FFF2-40B4-BE49-F238E27FC236}">
                <a16:creationId xmlns:a16="http://schemas.microsoft.com/office/drawing/2014/main" id="{DED08F25-D669-4EC9-5998-9720EA534E3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865421" y="3002078"/>
            <a:ext cx="528800" cy="528956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9B54F5A-D60F-53B6-BA0B-B70F423B6BF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114606" y="3234735"/>
            <a:ext cx="5181281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Qu’est-ce qui vous empêche de demander de l’aide (obstacles, peurs)?​</a:t>
            </a:r>
            <a:endParaRPr lang="fr-CA" sz="2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AE6F2863-2D2E-FFD5-F747-F9A955350EAD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6290845" y="4892206"/>
            <a:ext cx="4921226" cy="1569655"/>
            <a:chOff x="0" y="0"/>
            <a:chExt cx="2149108" cy="49546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6A639E04-2F94-9E10-4D75-7B1F1D6D9081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>
                <a:latin typeface="Calibri" panose="020F0502020204030204" pitchFamily="34" charset="0"/>
              </a:endParaRPr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26A3E120-2B2E-6B9A-93FA-FB67E262912B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71ED98B4-B2FA-B7E9-0775-BCC99E9760F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426221" y="5015217"/>
            <a:ext cx="478585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Qu’est-ce que ça vous apporte de positif de demander de l’aide (avantages)?​</a:t>
            </a:r>
            <a:endParaRPr lang="fr-CA" sz="2400" b="1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AE000157-66A0-7445-23B5-E0348783D27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096000" y="4787719"/>
            <a:ext cx="528800" cy="528956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E957E43-33D2-CBB1-D010-DF90AC8CDFA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5246" y="630324"/>
            <a:ext cx="622084" cy="6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4" grpId="0"/>
      <p:bldP spid="15" grpId="0" animBg="1"/>
      <p:bldP spid="19" grpId="0" animBg="1"/>
      <p:bldP spid="20" grpId="0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F6996-0CE4-9C9B-305E-12F25523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508EBB-8CCB-8CD4-FAAA-63B9204832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913C278-8533-690F-E8BD-A8F133E671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6400" y="2480594"/>
            <a:ext cx="925995" cy="8636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1E7A6FE-3353-A967-402D-1ACB264993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115171" y="5932944"/>
            <a:ext cx="2093510" cy="949981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F3A09A-2EB2-3053-C517-0DF76F9A6B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6400" y="218085"/>
            <a:ext cx="9692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la fin de l’atelier, </a:t>
            </a:r>
          </a:p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seras en mesure…</a:t>
            </a:r>
            <a:endParaRPr lang="en-US" sz="6000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164C76F-C851-E884-5A2F-778D29D082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8531" y="3535669"/>
            <a:ext cx="925995" cy="8636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3824C78-D969-DF27-170C-CA6F5618116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6400" y="4566860"/>
            <a:ext cx="925995" cy="8636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solidFill>
                <a:srgbClr val="0038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7F1576-74B6-3969-AF71-1CD597A2DDC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422400" y="2414886"/>
            <a:ext cx="10044176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3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mieux reconnaître tes différentes émotions et de comprendre leur utilité​</a:t>
            </a:r>
            <a:r>
              <a:rPr lang="fr-CA" sz="29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fr-CA" sz="2933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724E310-00A0-A91B-6096-9B66B0A9CA7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422400" y="3469961"/>
            <a:ext cx="10428224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3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d’utiliser de nouvelles stratégies pour vivre et exprimer sainement tes émotions​</a:t>
            </a:r>
            <a:r>
              <a:rPr lang="fr-CA" sz="29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fr-CA" sz="2933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D389EC-C7AA-6284-022A-B635F99C290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422400" y="4700924"/>
            <a:ext cx="10261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3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demander de l’aide au besoin</a:t>
            </a:r>
            <a:r>
              <a:rPr lang="fr-CA" sz="2933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CA" sz="293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​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E302C8F0-BC7F-C211-48F4-C1AF8615BC6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2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6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1D87E-011F-9AD7-311F-1E627D9D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3605708-DA0D-1FB0-A4B7-4CC5ECED44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34203CC-57ED-EEAB-AF41-8F70E192045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5949303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8C44F-F6D0-253D-123D-38E1E0DC0C2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7407" y="470426"/>
            <a:ext cx="1080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Deux têtes valent mieux qu’une!​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9577C53D-F3A2-CF20-4A3C-310E4CF7B3C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20</a:t>
            </a:fld>
            <a:endParaRPr lang="en-US" sz="1867" b="1">
              <a:latin typeface="Calibri" panose="020F0502020204030204" pitchFamily="34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37C6B2BD-A42A-A98C-5364-81C73AD422F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85312" y="3075805"/>
            <a:ext cx="4921226" cy="1146889"/>
            <a:chOff x="0" y="0"/>
            <a:chExt cx="2149108" cy="4954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27B68F5-810B-E339-B273-0253A5371392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>
                <a:latin typeface="Calibri" panose="020F0502020204030204" pitchFamily="34" charset="0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904E9794-5894-8C1C-756E-912A48214F8D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E5D9E8EC-B370-F516-3648-9B63382966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07407" y="3194960"/>
            <a:ext cx="5181281" cy="913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65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À qui demander de l’aide et comment?​</a:t>
            </a:r>
            <a:endParaRPr lang="fr-CA" sz="2650" b="1" i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F6E1A97A-CFFF-2428-AE3D-69F587DE40E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39635" y="2892965"/>
            <a:ext cx="528800" cy="528956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355D3D8A-943F-74CA-0F9E-377E4EA202C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718594" flipV="1">
            <a:off x="5059336" y="2601768"/>
            <a:ext cx="1414293" cy="774170"/>
          </a:xfrm>
          <a:custGeom>
            <a:avLst/>
            <a:gdLst/>
            <a:ahLst/>
            <a:cxnLst/>
            <a:rect l="l" t="t" r="r" b="b"/>
            <a:pathLst>
              <a:path w="2543981" h="1392550">
                <a:moveTo>
                  <a:pt x="0" y="0"/>
                </a:moveTo>
                <a:lnTo>
                  <a:pt x="2543981" y="0"/>
                </a:lnTo>
                <a:lnTo>
                  <a:pt x="2543981" y="1392550"/>
                </a:lnTo>
                <a:lnTo>
                  <a:pt x="0" y="139255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87CEF83-1C87-18C6-E399-89EE4EE4302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694938" y="2680622"/>
            <a:ext cx="5210549" cy="923330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Texter, appeler ou parler directement à une amie ou un ami, un adulte, un parent en qui tu as confiance pour te confier​.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59F450C-F1B9-1460-7705-373A8FD4530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694939" y="1877594"/>
            <a:ext cx="5210548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Proposer à une amie ou un ami de faire une activité, une promenade.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1052B16-A8C9-F700-E1D3-66AB66D380B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694936" y="4296545"/>
            <a:ext cx="5210547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Demander des conseils, un avis ou de l’accompagnement dans une situation difficile.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6C8C4B6-00FE-8081-402D-3A22F117761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694937" y="3779510"/>
            <a:ext cx="5210547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Rencontrer une personne intervenante de l’école.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E991434-DB19-3FBF-79F3-A53E55B5B22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694936" y="5090579"/>
            <a:ext cx="5210547" cy="923330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Contacter des ressources officielles : personnes intervenantes scolaires, CLSC, Tel-jeunes, 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Alloprof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Maison de jeunes, etc.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3696402E-05CC-EA13-6684-4DA6BAD7B82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406904" y="1637087"/>
            <a:ext cx="528800" cy="498678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A1EC32E0-8CD2-A781-72D9-8D53DC4FC19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1544332" y="3261971"/>
            <a:ext cx="528800" cy="498678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EE48F1FF-DB48-0DDD-6CD7-2523CCECBAC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1580903" y="5699964"/>
            <a:ext cx="528800" cy="498678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8" name="Freeform 2">
            <a:extLst>
              <a:ext uri="{FF2B5EF4-FFF2-40B4-BE49-F238E27FC236}">
                <a16:creationId xmlns:a16="http://schemas.microsoft.com/office/drawing/2014/main" id="{4AB31639-8E67-C7F6-B52A-7B40E8584C3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579599" y="3662632"/>
            <a:ext cx="1069281" cy="1015663"/>
          </a:xfrm>
          <a:custGeom>
            <a:avLst/>
            <a:gdLst/>
            <a:ahLst/>
            <a:cxnLst/>
            <a:rect l="l" t="t" r="r" b="b"/>
            <a:pathLst>
              <a:path w="3962149" h="3645177">
                <a:moveTo>
                  <a:pt x="0" y="0"/>
                </a:moveTo>
                <a:lnTo>
                  <a:pt x="3962148" y="0"/>
                </a:lnTo>
                <a:lnTo>
                  <a:pt x="3962148" y="3645177"/>
                </a:lnTo>
                <a:lnTo>
                  <a:pt x="0" y="364517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DA8B283B-055D-8650-FD93-5D6A25D7FDC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666593" y="4103708"/>
            <a:ext cx="1836668" cy="2773153"/>
          </a:xfrm>
          <a:custGeom>
            <a:avLst/>
            <a:gdLst/>
            <a:ahLst/>
            <a:cxnLst/>
            <a:rect l="l" t="t" r="r" b="b"/>
            <a:pathLst>
              <a:path w="3720370" h="5532148">
                <a:moveTo>
                  <a:pt x="0" y="0"/>
                </a:moveTo>
                <a:lnTo>
                  <a:pt x="3720370" y="0"/>
                </a:lnTo>
                <a:lnTo>
                  <a:pt x="3720370" y="5532148"/>
                </a:lnTo>
                <a:lnTo>
                  <a:pt x="0" y="5532148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C72F3-55CE-6059-B93C-02B9E0D54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C1A3837-597B-5588-16D5-EE40BD8C2A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EA75E0F-1E5C-10B9-2FEB-5507F13140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60000" y="6101703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FC06E4-6B3D-8260-D62A-15F6F61046D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882" y="497417"/>
            <a:ext cx="1080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Deux têtes valent mieux qu’une!​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C8C8D772-A304-78A9-BFB5-59FE67686E6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21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59A88F0-F5F9-8501-CDE9-3A0E754DC28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93426" y="1784874"/>
            <a:ext cx="4921226" cy="1624211"/>
            <a:chOff x="0" y="0"/>
            <a:chExt cx="2149108" cy="4954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4A077BE-01B1-60FB-3336-02644F328844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0B824A05-E644-2124-FD16-B8F5263944CC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D390FCDC-9F46-FD27-DB85-577796A8C65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5521" y="1904029"/>
            <a:ext cx="5181281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Qu’est-ce qui </a:t>
            </a:r>
            <a:r>
              <a:rPr lang="fr-CA" sz="2667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t’empêche</a:t>
            </a:r>
            <a:r>
              <a:rPr lang="fr-CA" sz="2667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demander de l’aide (obstacles, peurs)?​</a:t>
            </a:r>
            <a:endParaRPr lang="fr-CA" sz="2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AAA3925D-55C5-2AD8-3925-DC5FDCEB6A0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47749" y="1602034"/>
            <a:ext cx="528800" cy="528956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4A830ED-304C-60CC-2602-158D534F7EE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4962459" flipV="1">
            <a:off x="378716" y="2929320"/>
            <a:ext cx="1414293" cy="774170"/>
          </a:xfrm>
          <a:custGeom>
            <a:avLst/>
            <a:gdLst/>
            <a:ahLst/>
            <a:cxnLst/>
            <a:rect l="l" t="t" r="r" b="b"/>
            <a:pathLst>
              <a:path w="2543981" h="1392550">
                <a:moveTo>
                  <a:pt x="0" y="0"/>
                </a:moveTo>
                <a:lnTo>
                  <a:pt x="2543981" y="0"/>
                </a:lnTo>
                <a:lnTo>
                  <a:pt x="2543981" y="1392550"/>
                </a:lnTo>
                <a:lnTo>
                  <a:pt x="0" y="139255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CD9BEBC-26FC-BF87-D293-CDB84D48450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83899" y="4153839"/>
            <a:ext cx="5220075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Ressentir de la gêne ou un malaise à demander de l’aide.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D5AB6E1-A38E-A480-1ADA-580791C4A95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83899" y="4948570"/>
            <a:ext cx="5210548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pas savoir où, quand, comment et à qui demander de l’aide.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47D5466-CEAB-E486-9DCA-2204E9254C7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83900" y="5750907"/>
            <a:ext cx="5249854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fr-CA" dirty="0">
                <a:latin typeface="Calibri"/>
                <a:ea typeface="Calibri"/>
                <a:cs typeface="Calibri"/>
              </a:rPr>
              <a:t>Avoir peur de ne pas être bien reçue ou reçu, de déranger, de te faire dire non.</a:t>
            </a:r>
            <a:r>
              <a:rPr lang="en-US" dirty="0">
                <a:latin typeface="Calibri"/>
                <a:ea typeface="Calibri"/>
                <a:cs typeface="Calibri"/>
              </a:rPr>
              <a:t>​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0A0715E-AB79-17A6-EA92-82EAEDED0B7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949321" y="2372271"/>
            <a:ext cx="5981489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Avoir peur du jugement des autres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1A22193-9BC3-6352-AC82-CB5F765CD6A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949321" y="2858329"/>
            <a:ext cx="5981489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pas vouloir que les autres sachent 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tu as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problème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78D57D07-EC2D-8C4F-22CB-3E960C57515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574975" y="2122932"/>
            <a:ext cx="528800" cy="498678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B1D8CB5D-8BE8-8CBB-F848-A58BA671520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11129" y="5353686"/>
            <a:ext cx="528800" cy="498678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46091F-21E5-6196-E8F3-9A4F766BEBA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949321" y="3319691"/>
            <a:ext cx="5981489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Craindre d’avoir l’air vulnérable, de paraître faible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B28B44-F08B-22AD-2965-155623C054D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949321" y="3795391"/>
            <a:ext cx="598118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Avoir de la difficulté à faire confiance aux autres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10D9A5-F672-DAD3-92E1-4ED15D13395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949321" y="4292338"/>
            <a:ext cx="598118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juger 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toi-même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d’avoir besoin d’aide, avoir honte</a:t>
            </a:r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FDE77A9-A952-5340-9AA2-F7BA3C5179C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949321" y="4780679"/>
            <a:ext cx="598118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fr-CA">
                <a:latin typeface="Calibri"/>
                <a:ea typeface="Calibri"/>
                <a:cs typeface="Calibri"/>
              </a:rPr>
              <a:t>Croire que tu es invincible, que tu peux tout faire seul(e).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9EE7DB-BED8-21D5-5992-C3B6C500928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949321" y="5298167"/>
            <a:ext cx="5981183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Croire que le problème va se régler de lui-même (la pensée magique!)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395A2F31-A8AA-9FE7-3C6A-994DBFF5790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750494" y="5664650"/>
            <a:ext cx="528800" cy="498678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FD0ECB23-CACF-1D21-86AC-D51A04ECF32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5684095" y="3244866"/>
            <a:ext cx="528800" cy="498678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B8B0846-AA6F-93BA-DE66-D3E8C024C88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601647" y="2865980"/>
            <a:ext cx="931727" cy="893357"/>
          </a:xfrm>
          <a:custGeom>
            <a:avLst/>
            <a:gdLst/>
            <a:ahLst/>
            <a:cxnLst/>
            <a:rect l="l" t="t" r="r" b="b"/>
            <a:pathLst>
              <a:path w="2521112" h="2451782">
                <a:moveTo>
                  <a:pt x="0" y="0"/>
                </a:moveTo>
                <a:lnTo>
                  <a:pt x="2521112" y="0"/>
                </a:lnTo>
                <a:lnTo>
                  <a:pt x="2521112" y="2451782"/>
                </a:lnTo>
                <a:lnTo>
                  <a:pt x="0" y="2451782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" grpId="0" animBg="1"/>
      <p:bldP spid="4" grpId="0" animBg="1"/>
      <p:bldP spid="6" grpId="0" animBg="1"/>
      <p:bldP spid="12" grpId="0" animBg="1"/>
      <p:bldP spid="16" grpId="0" animBg="1"/>
      <p:bldP spid="34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E28B2-EB83-3BE6-35E0-556BAE378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590A776-1AE3-46FB-99D2-B3CC7F2551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FA445C9-9EC2-59C1-1050-5BBFC55B70C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60000" y="6101703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831250-BC63-16A8-567F-A9677C743F5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882" y="497417"/>
            <a:ext cx="1080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Deux têtes valent mieux qu’une!​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9846BB7F-F594-36C9-4F52-7CF69391157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22</a:t>
            </a:fld>
            <a:endParaRPr lang="en-US" sz="1867" b="1">
              <a:latin typeface="Calibri" panose="020F0502020204030204" pitchFamily="34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56B7ABBF-AF4E-C238-6571-5CC803C82D7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93426" y="1784874"/>
            <a:ext cx="6474302" cy="1624211"/>
            <a:chOff x="0" y="0"/>
            <a:chExt cx="2149108" cy="4954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DC66362-C956-8825-6F7F-E8FCB8A4C968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>
                <a:latin typeface="Calibri" panose="020F0502020204030204" pitchFamily="34" charset="0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62E99591-2F25-F54D-60E7-0911782E328E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F4CB0249-CE5A-6F90-6A76-648F928F4ED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58461" y="2161660"/>
            <a:ext cx="674423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Qu’est-ce que ça t’apporte de positif de ​</a:t>
            </a:r>
          </a:p>
          <a:p>
            <a:pPr algn="ctr"/>
            <a:r>
              <a:rPr lang="fr-CA" sz="2667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demander de l’aide (avantages)? </a:t>
            </a:r>
            <a:endParaRPr lang="fr-CA" sz="2400" b="1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55A4A289-E4F8-C8AE-C047-DFF29CBECA2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47749" y="1602034"/>
            <a:ext cx="528800" cy="528956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E4614E72-3BBF-4CEC-4B9F-A82614C81F4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4962459" flipV="1">
            <a:off x="6530511" y="2494465"/>
            <a:ext cx="1414293" cy="774170"/>
          </a:xfrm>
          <a:custGeom>
            <a:avLst/>
            <a:gdLst/>
            <a:ahLst/>
            <a:cxnLst/>
            <a:rect l="l" t="t" r="r" b="b"/>
            <a:pathLst>
              <a:path w="2543981" h="1392550">
                <a:moveTo>
                  <a:pt x="0" y="0"/>
                </a:moveTo>
                <a:lnTo>
                  <a:pt x="2543981" y="0"/>
                </a:lnTo>
                <a:lnTo>
                  <a:pt x="2543981" y="1392550"/>
                </a:lnTo>
                <a:lnTo>
                  <a:pt x="0" y="139255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AE685E6-EDC2-F650-9608-33D02A99769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02951" y="3680477"/>
            <a:ext cx="5210549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Sentir du soutien, ne pas être seule ou seul face à une difficulté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CCD0A1A-CAE8-2525-64B3-12239491108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02950" y="4446922"/>
            <a:ext cx="5173081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Avoir quelqu’un sur qui compter.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2867A51A-1BE0-EA17-855F-A0372DEBD6E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25598" y="4392701"/>
            <a:ext cx="528800" cy="498678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3563694-9E69-71DA-5ED5-E1A1091014C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9998" y="4946491"/>
            <a:ext cx="5186034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Retrouver confiance en toi.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71BEFF8-7770-D3EA-6F51-E525966D5CF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02951" y="5455950"/>
            <a:ext cx="5229601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Éprouver du soulagement, de l’apaisement.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F52C0A2-6B8F-514A-3050-E1706AB05AC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846725" y="3675486"/>
            <a:ext cx="5963518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Trouver de nouvelles solutions pour faire face au problème.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F898E3F-A99E-B00C-C7FE-6D27BB000B6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846725" y="4158611"/>
            <a:ext cx="5970491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Dédramatiser, voir la situation différemment.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F5C4653-8F00-BF4E-FF8E-024494CEF89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846724" y="4627939"/>
            <a:ext cx="595463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Élargir tes moyens et ressources.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8F022D-B0F4-A6A5-29DA-0718508F5A0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846724" y="5095507"/>
            <a:ext cx="5954634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Découvrir de nouvelles forces.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044E498-CA6E-67B5-A1BE-12ECD8FDE228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46724" y="5564835"/>
            <a:ext cx="5954634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38FF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Créer un sentiment d’entraide et de solidarité.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23AF956E-9020-AA1A-3346-EF253D6E89F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255224" y="5582843"/>
            <a:ext cx="528800" cy="498678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8B6F6180-7CE5-CDF0-485B-7E29FA5D3B8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1518734" y="4566926"/>
            <a:ext cx="528800" cy="498678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5460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C88EDA7-744F-579D-977B-DD6F3698C84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0505832" y="2487863"/>
            <a:ext cx="1301963" cy="1173991"/>
          </a:xfrm>
          <a:custGeom>
            <a:avLst/>
            <a:gdLst/>
            <a:ahLst/>
            <a:cxnLst/>
            <a:rect l="l" t="t" r="r" b="b"/>
            <a:pathLst>
              <a:path w="3443863" h="2805183">
                <a:moveTo>
                  <a:pt x="0" y="0"/>
                </a:moveTo>
                <a:lnTo>
                  <a:pt x="3443863" y="0"/>
                </a:lnTo>
                <a:lnTo>
                  <a:pt x="3443863" y="2805183"/>
                </a:lnTo>
                <a:lnTo>
                  <a:pt x="0" y="280518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5" grpId="0" animBg="1"/>
      <p:bldP spid="12" grpId="0" animBg="1"/>
      <p:bldP spid="16" grpId="0" animBg="1"/>
      <p:bldP spid="13" grpId="0" animBg="1"/>
      <p:bldP spid="17" grpId="0" animBg="1"/>
      <p:bldP spid="18" grpId="0" animBg="1"/>
      <p:bldP spid="19" grpId="0" animBg="1"/>
      <p:bldP spid="21" grpId="0" animBg="1"/>
      <p:bldP spid="33" grpId="0" animBg="1"/>
      <p:bldP spid="34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04B47-14B4-484C-F7DB-DAA32AA66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0B7F9A43-5E36-1042-DD08-65CD3269B7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r>
              <a:rPr lang="fr-CA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3C03744-5759-700E-E659-322A1A4E9B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C84BAB-C69E-F60B-D8E1-912F1D2BF63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27050" y="556535"/>
            <a:ext cx="1277648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Capsule éducative – Partie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1E7FA-DAD9-CA39-724C-DBAE0421795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23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9D7C7-EFFA-0269-4D75-5F12E6CCDE0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15917" y="3430171"/>
            <a:ext cx="3604533" cy="1270000"/>
          </a:xfrm>
          <a:prstGeom prst="rect">
            <a:avLst/>
          </a:prstGeom>
          <a:solidFill>
            <a:srgbClr val="003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5836AB-1EF0-347E-D43E-0C8635CB602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13183" y="3875343"/>
            <a:ext cx="3810000" cy="379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1867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Capsule audio</a:t>
            </a:r>
            <a:endParaRPr lang="fr-CA" sz="1867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que 7" descr="Volume avec un remplissage uni">
            <a:extLst>
              <a:ext uri="{FF2B5EF4-FFF2-40B4-BE49-F238E27FC236}">
                <a16:creationId xmlns:a16="http://schemas.microsoft.com/office/drawing/2014/main" id="{AC0B0A29-7FFD-5BCF-9D4E-2CBA4D78FB7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977103">
            <a:off x="10523135" y="3060549"/>
            <a:ext cx="609600" cy="60960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B5910CF0-1810-AC53-593B-C2061A0ACCD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6200000">
            <a:off x="-18901" y="4886474"/>
            <a:ext cx="1990427" cy="1952625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12884" t="-14823" b="2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latin typeface="Calibri" panose="020F0502020204030204" pitchFamily="34" charset="0"/>
            </a:endParaRPr>
          </a:p>
        </p:txBody>
      </p:sp>
      <p:pic>
        <p:nvPicPr>
          <p:cNvPr id="2" name="Média en ligne 1" title="Atelier 3: Les émotions… c'est juste humain! - Partie 2">
            <a:hlinkClick r:id="" action="ppaction://media"/>
            <a:extLst>
              <a:ext uri="{FF2B5EF4-FFF2-40B4-BE49-F238E27FC236}">
                <a16:creationId xmlns:a16="http://schemas.microsoft.com/office/drawing/2014/main" id="{2E7120B6-9030-A45B-2D65-D15EA1661658}"/>
              </a:ext>
            </a:extLst>
          </p:cNvPr>
          <p:cNvPicPr>
            <a:picLocks noRot="1" noChangeAspect="1"/>
          </p:cNvPicPr>
          <p:nvPr>
            <a:videoFile r:link="rId9"/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38873" y="2246899"/>
            <a:ext cx="5780976" cy="3256888"/>
          </a:xfrm>
          <a:prstGeom prst="rect">
            <a:avLst/>
          </a:prstGeom>
        </p:spPr>
      </p:pic>
      <p:sp>
        <p:nvSpPr>
          <p:cNvPr id="12" name="Freeform 3">
            <a:extLst>
              <a:ext uri="{FF2B5EF4-FFF2-40B4-BE49-F238E27FC236}">
                <a16:creationId xmlns:a16="http://schemas.microsoft.com/office/drawing/2014/main" id="{F9189B7E-B286-21D2-E02E-05FA2D0825D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9977159">
            <a:off x="6017714" y="1995865"/>
            <a:ext cx="804271" cy="815721"/>
          </a:xfrm>
          <a:custGeom>
            <a:avLst/>
            <a:gdLst/>
            <a:ahLst/>
            <a:cxnLst/>
            <a:rect l="l" t="t" r="r" b="b"/>
            <a:pathLst>
              <a:path w="3926135" h="3916320">
                <a:moveTo>
                  <a:pt x="0" y="0"/>
                </a:moveTo>
                <a:lnTo>
                  <a:pt x="3926135" y="0"/>
                </a:lnTo>
                <a:lnTo>
                  <a:pt x="3926135" y="3916320"/>
                </a:lnTo>
                <a:lnTo>
                  <a:pt x="0" y="391632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4310" b="1204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53D66D-F2B4-0725-0628-B81DC0619D3D}"/>
              </a:ext>
            </a:extLst>
          </p:cNvPr>
          <p:cNvSpPr txBox="1"/>
          <p:nvPr/>
        </p:nvSpPr>
        <p:spPr>
          <a:xfrm>
            <a:off x="1859860" y="5662731"/>
            <a:ext cx="369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hlinkClick r:id="rId25"/>
              </a:rPr>
              <a:t>https://vimeo.com/1097833177</a:t>
            </a:r>
            <a:r>
              <a:rPr lang="fr-C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971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>
            <a:extLst>
              <a:ext uri="{FF2B5EF4-FFF2-40B4-BE49-F238E27FC236}">
                <a16:creationId xmlns:a16="http://schemas.microsoft.com/office/drawing/2014/main" id="{4FB4A7D5-1A8D-FE0A-6E84-D687034ED65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17" y="2346545"/>
            <a:ext cx="12192000" cy="451145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5"/>
            <a:srcRect/>
            <a:stretch>
              <a:fillRect t="-110059" b="-58046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13CC2BA4-A746-2700-7EA0-1DCAC21F79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C8E91B-9136-E689-EF50-3928B6C8D5A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60400" y="482600"/>
            <a:ext cx="6494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 HORS-PISTE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B551717D-BEA3-190F-9C55-E5A9C9F5B92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1194730">
            <a:off x="2187654" y="2691296"/>
            <a:ext cx="3726567" cy="3410431"/>
          </a:xfrm>
          <a:custGeom>
            <a:avLst/>
            <a:gdLst/>
            <a:ahLst/>
            <a:cxnLst/>
            <a:rect l="l" t="t" r="r" b="b"/>
            <a:pathLst>
              <a:path w="7287396" h="7295974">
                <a:moveTo>
                  <a:pt x="0" y="0"/>
                </a:moveTo>
                <a:lnTo>
                  <a:pt x="7287396" y="0"/>
                </a:lnTo>
                <a:lnTo>
                  <a:pt x="7287396" y="7295974"/>
                </a:lnTo>
                <a:lnTo>
                  <a:pt x="0" y="729597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56B3EA7-5038-36E2-7A42-D7509222DD3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60400" y="1320576"/>
            <a:ext cx="891336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7" b="1" dirty="0">
                <a:solidFill>
                  <a:srgbClr val="365A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 semaine, devant une situation difficile...​</a:t>
            </a:r>
            <a:endParaRPr lang="fr-CA" sz="2667" dirty="0">
              <a:solidFill>
                <a:srgbClr val="365A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D7E7F4-FC14-21FC-6CC8-BBE6DDA8FEB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21290044">
            <a:off x="2620422" y="3265419"/>
            <a:ext cx="218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</a:p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8171EDE-64A6-A5DD-D318-CF59F169A74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688106" y="2907267"/>
            <a:ext cx="829482" cy="864591"/>
          </a:xfrm>
          <a:prstGeom prst="ellipse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335"/>
              </a:lnSpc>
            </a:pPr>
            <a:endParaRPr sz="1200" dirty="0">
              <a:latin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7E7E688-FCE1-C183-E47F-ED62DD53849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21381639">
            <a:off x="2355062" y="4049122"/>
            <a:ext cx="2979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 les émotions ressenties vis-à-vis cette situation difficile.​</a:t>
            </a:r>
            <a:endParaRPr lang="fr-CA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D17D1BC3-A878-DBD4-7634-D65301209ED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155797" y="2621403"/>
            <a:ext cx="3726567" cy="3410431"/>
          </a:xfrm>
          <a:custGeom>
            <a:avLst/>
            <a:gdLst/>
            <a:ahLst/>
            <a:cxnLst/>
            <a:rect l="l" t="t" r="r" b="b"/>
            <a:pathLst>
              <a:path w="7287396" h="7295974">
                <a:moveTo>
                  <a:pt x="0" y="0"/>
                </a:moveTo>
                <a:lnTo>
                  <a:pt x="7287396" y="0"/>
                </a:lnTo>
                <a:lnTo>
                  <a:pt x="7287396" y="7295974"/>
                </a:lnTo>
                <a:lnTo>
                  <a:pt x="0" y="729597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AD23E82-3BCB-5850-7459-AA8A2B6EF3A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rot="348882">
            <a:off x="6923689" y="3251596"/>
            <a:ext cx="218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</a:p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08CD01-99F2-C1F8-D644-340F89AE1AE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rot="348882">
            <a:off x="6278010" y="3864456"/>
            <a:ext cx="3053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Utilise une stratégie de régulation des émotions pour mieux composer avec cette situation difficile.​</a:t>
            </a:r>
            <a:endParaRPr lang="fr-CA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08FA4-1509-1B28-6C38-9C442190E2FC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24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64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>
            <a:extLst>
              <a:ext uri="{FF2B5EF4-FFF2-40B4-BE49-F238E27FC236}">
                <a16:creationId xmlns:a16="http://schemas.microsoft.com/office/drawing/2014/main" id="{9B9113D3-AD84-F738-1A4A-E6B8C2237D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36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0999"/>
            </a:blip>
            <a:stretch>
              <a:fillRect t="-38185" b="-38185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0638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190" algn="l" defTabSz="40638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80" algn="l" defTabSz="40638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9570" algn="l" defTabSz="40638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759" algn="l" defTabSz="40638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15949" algn="l" defTabSz="40638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19139" algn="l" defTabSz="40638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2329" algn="l" defTabSz="40638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5519" algn="l" defTabSz="40638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2C968D-4596-560F-9DA1-AF2AA16D3C58}"/>
              </a:ext>
            </a:extLst>
          </p:cNvPr>
          <p:cNvSpPr txBox="1"/>
          <p:nvPr/>
        </p:nvSpPr>
        <p:spPr>
          <a:xfrm>
            <a:off x="575184" y="621235"/>
            <a:ext cx="7010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5867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plus de contenu</a:t>
            </a:r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6D471F2B-7055-575D-1168-673B2311B591}"/>
              </a:ext>
            </a:extLst>
          </p:cNvPr>
          <p:cNvSpPr/>
          <p:nvPr/>
        </p:nvSpPr>
        <p:spPr>
          <a:xfrm>
            <a:off x="1625600" y="2057400"/>
            <a:ext cx="3793616" cy="3776397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8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97" t="9145" r="10254" b="9477"/>
          <a:stretch/>
        </p:blipFill>
        <p:spPr>
          <a:xfrm rot="21335743">
            <a:off x="2008282" y="3290861"/>
            <a:ext cx="3028253" cy="1481092"/>
          </a:xfrm>
          <a:prstGeom prst="rect">
            <a:avLst/>
          </a:prstGeom>
        </p:spPr>
      </p:pic>
      <p:sp>
        <p:nvSpPr>
          <p:cNvPr id="19" name="Freeform 20">
            <a:extLst>
              <a:ext uri="{FF2B5EF4-FFF2-40B4-BE49-F238E27FC236}">
                <a16:creationId xmlns:a16="http://schemas.microsoft.com/office/drawing/2014/main" id="{3254E2E8-F4EC-A414-9A3F-2F9625AD19EA}"/>
              </a:ext>
            </a:extLst>
          </p:cNvPr>
          <p:cNvSpPr/>
          <p:nvPr/>
        </p:nvSpPr>
        <p:spPr>
          <a:xfrm>
            <a:off x="5952396" y="2057400"/>
            <a:ext cx="3793616" cy="3776397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4173" y="4409670"/>
            <a:ext cx="1230604" cy="123060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D75E6D-2CBF-8359-2B31-71F8D71CCE74}"/>
              </a:ext>
            </a:extLst>
          </p:cNvPr>
          <p:cNvSpPr txBox="1"/>
          <p:nvPr/>
        </p:nvSpPr>
        <p:spPr>
          <a:xfrm>
            <a:off x="6079659" y="2766300"/>
            <a:ext cx="3313404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b="1" dirty="0">
                <a:solidFill>
                  <a:srgbClr val="2F5CEE"/>
                </a:solidFill>
              </a:rPr>
              <a:t>Suis-nous sur Instagram</a:t>
            </a:r>
          </a:p>
          <a:p>
            <a:r>
              <a:rPr lang="fr-CA" sz="2667" b="1" dirty="0">
                <a:solidFill>
                  <a:srgbClr val="2F5CEE"/>
                </a:solidFill>
              </a:rPr>
              <a:t>@horspiste_explo</a:t>
            </a:r>
          </a:p>
          <a:p>
            <a:endParaRPr lang="fr-CA" sz="800" dirty="0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A067FB79-2D76-85EA-8186-C8B95DFC0B11}"/>
              </a:ext>
            </a:extLst>
          </p:cNvPr>
          <p:cNvSpPr/>
          <p:nvPr/>
        </p:nvSpPr>
        <p:spPr>
          <a:xfrm>
            <a:off x="9982200" y="5959160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800"/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4A0916E3-7433-8238-95B5-636B355E6666}"/>
              </a:ext>
            </a:extLst>
          </p:cNvPr>
          <p:cNvSpPr/>
          <p:nvPr/>
        </p:nvSpPr>
        <p:spPr>
          <a:xfrm rot="19502043">
            <a:off x="6131569" y="4776964"/>
            <a:ext cx="1441815" cy="994745"/>
          </a:xfrm>
          <a:custGeom>
            <a:avLst/>
            <a:gdLst/>
            <a:ahLst/>
            <a:cxnLst/>
            <a:rect l="l" t="t" r="r" b="b"/>
            <a:pathLst>
              <a:path w="2861571" h="2485990">
                <a:moveTo>
                  <a:pt x="0" y="0"/>
                </a:moveTo>
                <a:lnTo>
                  <a:pt x="2861571" y="0"/>
                </a:lnTo>
                <a:lnTo>
                  <a:pt x="2861571" y="2485990"/>
                </a:lnTo>
                <a:lnTo>
                  <a:pt x="0" y="2485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800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CF6757A-D45D-EAC1-4614-CDEA2E1F13B1}"/>
              </a:ext>
            </a:extLst>
          </p:cNvPr>
          <p:cNvSpPr/>
          <p:nvPr/>
        </p:nvSpPr>
        <p:spPr>
          <a:xfrm>
            <a:off x="1177228" y="4976950"/>
            <a:ext cx="1180613" cy="1177661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800">
              <a:solidFill>
                <a:srgbClr val="9BADFF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8495F06-E459-AB1B-9D07-1490437FB25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351172" y="153276"/>
            <a:ext cx="1828800" cy="24341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50" b="1" dirty="0">
                <a:solidFill>
                  <a:srgbClr val="0038FF"/>
                </a:solidFill>
              </a:rPr>
              <a:t>25</a:t>
            </a:r>
            <a:endParaRPr lang="fr-FR" dirty="0">
              <a:solidFill>
                <a:srgbClr val="0038F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D9F946-89A3-CD5E-F3EA-5372402C768E}"/>
              </a:ext>
            </a:extLst>
          </p:cNvPr>
          <p:cNvSpPr txBox="1"/>
          <p:nvPr/>
        </p:nvSpPr>
        <p:spPr>
          <a:xfrm>
            <a:off x="1835770" y="2563069"/>
            <a:ext cx="2941436" cy="66697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1867" b="1" dirty="0"/>
              <a:t>Pour plus de contenu, rendez-vous sur</a:t>
            </a:r>
          </a:p>
        </p:txBody>
      </p:sp>
    </p:spTree>
    <p:extLst>
      <p:ext uri="{BB962C8B-B14F-4D97-AF65-F5344CB8AC3E}">
        <p14:creationId xmlns:p14="http://schemas.microsoft.com/office/powerpoint/2010/main" val="372257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0" y="4558819"/>
            <a:ext cx="2315777" cy="2299181"/>
          </a:xfrm>
          <a:custGeom>
            <a:avLst/>
            <a:gdLst/>
            <a:ahLst/>
            <a:cxnLst/>
            <a:rect l="l" t="t" r="r" b="b"/>
            <a:pathLst>
              <a:path w="3926135" h="3916320">
                <a:moveTo>
                  <a:pt x="0" y="0"/>
                </a:moveTo>
                <a:lnTo>
                  <a:pt x="3926135" y="0"/>
                </a:lnTo>
                <a:lnTo>
                  <a:pt x="3926135" y="3916320"/>
                </a:lnTo>
                <a:lnTo>
                  <a:pt x="0" y="39163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3026" b="-13557"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grpSp>
        <p:nvGrpSpPr>
          <p:cNvPr id="4" name="Group 4"/>
          <p:cNvGrpSpPr/>
          <p:nvPr>
            <p:custDataLst>
              <p:tags r:id="rId3"/>
            </p:custDataLst>
          </p:nvPr>
        </p:nvGrpSpPr>
        <p:grpSpPr>
          <a:xfrm>
            <a:off x="1539674" y="4302388"/>
            <a:ext cx="7780963" cy="1810785"/>
            <a:chOff x="0" y="0"/>
            <a:chExt cx="2149108" cy="4954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>
                <a:latin typeface="Calibri" panose="020F05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8" name="Freeform 8"/>
          <p:cNvSpPr/>
          <p:nvPr>
            <p:custDataLst>
              <p:tags r:id="rId4"/>
            </p:custDataLst>
          </p:nvPr>
        </p:nvSpPr>
        <p:spPr>
          <a:xfrm>
            <a:off x="1268984" y="3985761"/>
            <a:ext cx="829069" cy="829069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9" name="Freeform 9"/>
          <p:cNvSpPr/>
          <p:nvPr>
            <p:custDataLst>
              <p:tags r:id="rId5"/>
            </p:custDataLst>
          </p:nvPr>
        </p:nvSpPr>
        <p:spPr>
          <a:xfrm>
            <a:off x="10116695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86E24C-04FB-8166-4B68-D34E9CE32C4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1673" y="398047"/>
            <a:ext cx="6494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 émotions…</a:t>
            </a:r>
            <a:endParaRPr lang="en-US" sz="6000" b="1">
              <a:solidFill>
                <a:srgbClr val="0038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3F71A8-45B9-B7C6-3BA7-1D167C6F202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53555" y="4560135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quoi servent toutes ces émotions…?​</a:t>
            </a:r>
            <a:endParaRPr lang="fr-CA" sz="40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E06B03-799C-6016-9834-68F07157E21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83802" y="1172245"/>
            <a:ext cx="6141195" cy="68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7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météo interne</a:t>
            </a:r>
          </a:p>
          <a:p>
            <a:endParaRPr lang="fr-CA" sz="1200">
              <a:latin typeface="Calibri" panose="020F050202020403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4FEBCD8B-BC03-B573-1C37-D814E09F4AB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3</a:t>
            </a:fld>
            <a:endParaRPr lang="en-US" sz="1867" b="1"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9A3D5-4E7A-F8CB-058C-415E0A8D8C6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315778" y="1881030"/>
            <a:ext cx="9481362" cy="2191759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>
              <a:latin typeface="Calibri" panose="020F0502020204030204" pitchFamily="34" charset="0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90A88137-AE4A-0F22-EEE4-6284C1A283B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755158" y="2828702"/>
            <a:ext cx="1119723" cy="1072360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>
              <a:latin typeface="Calibri" panose="020F0502020204030204" pitchFamily="34" charset="0"/>
            </a:endParaRPr>
          </a:p>
        </p:txBody>
      </p:sp>
      <p:grpSp>
        <p:nvGrpSpPr>
          <p:cNvPr id="21" name="Group 6">
            <a:extLst>
              <a:ext uri="{FF2B5EF4-FFF2-40B4-BE49-F238E27FC236}">
                <a16:creationId xmlns:a16="http://schemas.microsoft.com/office/drawing/2014/main" id="{008593F2-F12A-A873-1131-64F17ED82DAC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 rot="-96328">
            <a:off x="8294237" y="1455950"/>
            <a:ext cx="2941230" cy="573293"/>
            <a:chOff x="0" y="-76200"/>
            <a:chExt cx="1656431" cy="48480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0471F02-FDA8-94D4-1F12-61F3019830C7}"/>
                </a:ext>
              </a:extLst>
            </p:cNvPr>
            <p:cNvSpPr/>
            <p:nvPr/>
          </p:nvSpPr>
          <p:spPr>
            <a:xfrm>
              <a:off x="0" y="0"/>
              <a:ext cx="1656431" cy="408605"/>
            </a:xfrm>
            <a:custGeom>
              <a:avLst/>
              <a:gdLst/>
              <a:ahLst/>
              <a:cxnLst/>
              <a:rect l="l" t="t" r="r" b="b"/>
              <a:pathLst>
                <a:path w="1656431" h="408605">
                  <a:moveTo>
                    <a:pt x="0" y="0"/>
                  </a:moveTo>
                  <a:lnTo>
                    <a:pt x="1656431" y="0"/>
                  </a:lnTo>
                  <a:lnTo>
                    <a:pt x="1656431" y="408605"/>
                  </a:lnTo>
                  <a:lnTo>
                    <a:pt x="0" y="408605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CA">
                <a:latin typeface="Calibri" panose="020F0502020204030204" pitchFamily="34" charset="0"/>
              </a:endParaRPr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4FAB274E-1471-2718-BFE5-6AC5E77B83FC}"/>
                </a:ext>
              </a:extLst>
            </p:cNvPr>
            <p:cNvSpPr txBox="1"/>
            <p:nvPr/>
          </p:nvSpPr>
          <p:spPr>
            <a:xfrm>
              <a:off x="0" y="-76200"/>
              <a:ext cx="1656431" cy="484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502"/>
                </a:lnSpc>
              </a:pPr>
              <a:endParaRPr>
                <a:latin typeface="Calibri" panose="020F0502020204030204" pitchFamily="34" charset="0"/>
              </a:endParaRP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9F108F2B-29F0-CC73-84CA-804FE3F15D1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598045" y="2259636"/>
            <a:ext cx="9199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CA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CA" sz="28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émotions</a:t>
            </a:r>
            <a:r>
              <a:rPr lang="fr-CA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sont des </a:t>
            </a: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fr-CA" sz="28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réactions intérieures spontanées </a:t>
            </a:r>
            <a:r>
              <a:rPr lang="fr-CA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fr-CA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joie, peur, colère, tristesse, dégoût, surprise, etc. </a:t>
            </a:r>
          </a:p>
          <a:p>
            <a:pPr algn="ctr" fontAlgn="base"/>
            <a:r>
              <a:rPr lang="fr-CA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 émotions sont un peu comme notre </a:t>
            </a:r>
            <a:r>
              <a:rPr lang="fr-CA" sz="28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météo interne</a:t>
            </a:r>
            <a:r>
              <a:rPr lang="fr-CA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fr-CA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en-US" sz="1600"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31" name="Freeform 4">
            <a:extLst>
              <a:ext uri="{FF2B5EF4-FFF2-40B4-BE49-F238E27FC236}">
                <a16:creationId xmlns:a16="http://schemas.microsoft.com/office/drawing/2014/main" id="{0FD60FC9-2D44-B317-BFCB-3143D8E8D73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0320777" y="3429000"/>
            <a:ext cx="1844287" cy="1700097"/>
          </a:xfrm>
          <a:custGeom>
            <a:avLst/>
            <a:gdLst/>
            <a:ahLst/>
            <a:cxnLst/>
            <a:rect l="l" t="t" r="r" b="b"/>
            <a:pathLst>
              <a:path w="2845243" h="2622797">
                <a:moveTo>
                  <a:pt x="0" y="0"/>
                </a:moveTo>
                <a:lnTo>
                  <a:pt x="2845243" y="0"/>
                </a:lnTo>
                <a:lnTo>
                  <a:pt x="2845243" y="2622797"/>
                </a:lnTo>
                <a:lnTo>
                  <a:pt x="0" y="262279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8" grpId="0" animBg="1"/>
      <p:bldP spid="19" grpId="0" animBg="1"/>
      <p:bldP spid="24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5E65E-5448-DB65-C1D2-46BA74C6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AAEA42CA-C319-5000-8439-017DC54C2B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66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r>
              <a:rPr lang="fr-CA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01DA82F-F50E-131B-7EAE-B7E1888366A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58510B-35DA-0B22-48A8-6C1193ED68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72953" y="556535"/>
            <a:ext cx="925826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/>
                <a:ea typeface="Calibri"/>
                <a:cs typeface="Calibri"/>
              </a:rPr>
              <a:t>Capsule éducative – Partie 1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31932E1-CC4F-E665-7D9A-EAC13C22BC7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16681" y="4354096"/>
            <a:ext cx="3048292" cy="2503905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8320" r="-1" b="-38308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34490C-F0D6-C963-B291-85066DDE427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452D2-D7A7-1D0A-EAC0-1F8D16FDA96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4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E189D-EFA7-61F6-5FF6-8273068A649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15917" y="3430171"/>
            <a:ext cx="3604533" cy="1270000"/>
          </a:xfrm>
          <a:prstGeom prst="rect">
            <a:avLst/>
          </a:prstGeom>
          <a:solidFill>
            <a:srgbClr val="003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B08388-F221-A668-395C-56EEA7ABDCE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113183" y="3875343"/>
            <a:ext cx="3810000" cy="379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1867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Capsule audio</a:t>
            </a:r>
            <a:endParaRPr lang="fr-CA" sz="1867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que 7" descr="Volume avec un remplissage uni">
            <a:extLst>
              <a:ext uri="{FF2B5EF4-FFF2-40B4-BE49-F238E27FC236}">
                <a16:creationId xmlns:a16="http://schemas.microsoft.com/office/drawing/2014/main" id="{73060571-9FA9-F3F9-BFDB-C87FC77563C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0977103">
            <a:off x="10523135" y="3060549"/>
            <a:ext cx="609600" cy="609600"/>
          </a:xfrm>
          <a:prstGeom prst="rect">
            <a:avLst/>
          </a:prstGeom>
        </p:spPr>
      </p:pic>
      <p:pic>
        <p:nvPicPr>
          <p:cNvPr id="5" name="Média en ligne 4" title="Atelier 3: Les émotions… c'est juste humain! - Partie 1">
            <a:hlinkClick r:id="" action="ppaction://media"/>
            <a:extLst>
              <a:ext uri="{FF2B5EF4-FFF2-40B4-BE49-F238E27FC236}">
                <a16:creationId xmlns:a16="http://schemas.microsoft.com/office/drawing/2014/main" id="{E807C0FC-633D-68EB-0CBD-5D06D6BFDB69}"/>
              </a:ext>
            </a:extLst>
          </p:cNvPr>
          <p:cNvPicPr>
            <a:picLocks noRot="1" noChangeAspect="1"/>
          </p:cNvPicPr>
          <p:nvPr>
            <a:videoFile r:link="rId10"/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5235" y="2278955"/>
            <a:ext cx="5431514" cy="3060008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4E939F2-5FA5-9329-FFB3-00493234A7C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736377" y="1925575"/>
            <a:ext cx="600743" cy="706757"/>
          </a:xfrm>
          <a:custGeom>
            <a:avLst/>
            <a:gdLst/>
            <a:ahLst/>
            <a:cxnLst/>
            <a:rect l="l" t="t" r="r" b="b"/>
            <a:pathLst>
              <a:path w="901115" h="1060135">
                <a:moveTo>
                  <a:pt x="0" y="0"/>
                </a:moveTo>
                <a:lnTo>
                  <a:pt x="901115" y="0"/>
                </a:lnTo>
                <a:lnTo>
                  <a:pt x="901115" y="1060136"/>
                </a:lnTo>
                <a:lnTo>
                  <a:pt x="0" y="106013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604996-C031-DABF-F068-B0075E3B38F0}"/>
              </a:ext>
            </a:extLst>
          </p:cNvPr>
          <p:cNvSpPr txBox="1"/>
          <p:nvPr/>
        </p:nvSpPr>
        <p:spPr>
          <a:xfrm>
            <a:off x="1709531" y="5502998"/>
            <a:ext cx="422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hlinkClick r:id="rId26"/>
              </a:rPr>
              <a:t>https://vimeo.com/1097830897</a:t>
            </a:r>
            <a:r>
              <a:rPr lang="fr-C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71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A15CA-0D0B-7883-6924-497C12977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7CC8C3-5E9B-B91B-3833-9EE4452EA4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86807025-0B63-B71A-81ED-FC6788B8B5A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15532" y="3142483"/>
            <a:ext cx="3991731" cy="3520657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2009" r="-1" b="163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14608D24-611F-B3D6-8B66-D1BCB472B6A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30" y="6033796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31FFB9-BCB2-B236-5039-E70018E617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4924" y="524849"/>
            <a:ext cx="5053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ta météo interne!​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40F62A3-FF7E-242D-6D2F-85665B38916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5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EE95B-75E7-231E-6367-258968CCF7A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06160" y="1600310"/>
            <a:ext cx="5939484" cy="4371848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24E12AD-585D-CA85-8A8F-E73DAE10EAE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58777" y="1860652"/>
            <a:ext cx="56342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émotions nous parlent! ​</a:t>
            </a:r>
          </a:p>
          <a:p>
            <a:pPr algn="just"/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 la météo, elles nous informent sur </a:t>
            </a:r>
            <a:r>
              <a:rPr lang="fr-CA" sz="24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qui se passe à l’intérieur de nous</a:t>
            </a:r>
            <a: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…​</a:t>
            </a:r>
          </a:p>
          <a:p>
            <a:pPr algn="just"/>
            <a:endParaRPr lang="fr-CA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Prendre conscience de notre monde émotionnel (notre météo interne!) aide à </a:t>
            </a:r>
            <a:r>
              <a:rPr lang="fr-CA" sz="24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mieux se comprendre </a:t>
            </a:r>
            <a: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à </a:t>
            </a:r>
            <a:r>
              <a:rPr lang="fr-CA" sz="2400" b="1" dirty="0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réguler nos émotions</a:t>
            </a:r>
            <a: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.​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7EB411C-8665-5C8E-63FB-5E3D771F7B20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 rot="-96328">
            <a:off x="8722828" y="5785068"/>
            <a:ext cx="2522657" cy="459915"/>
            <a:chOff x="0" y="0"/>
            <a:chExt cx="1656431" cy="40860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648835F-9866-CA06-FC4C-E1A5966307C4}"/>
                </a:ext>
              </a:extLst>
            </p:cNvPr>
            <p:cNvSpPr/>
            <p:nvPr/>
          </p:nvSpPr>
          <p:spPr>
            <a:xfrm>
              <a:off x="0" y="0"/>
              <a:ext cx="1656431" cy="408605"/>
            </a:xfrm>
            <a:custGeom>
              <a:avLst/>
              <a:gdLst/>
              <a:ahLst/>
              <a:cxnLst/>
              <a:rect l="l" t="t" r="r" b="b"/>
              <a:pathLst>
                <a:path w="1656431" h="408605">
                  <a:moveTo>
                    <a:pt x="0" y="0"/>
                  </a:moveTo>
                  <a:lnTo>
                    <a:pt x="1656431" y="0"/>
                  </a:lnTo>
                  <a:lnTo>
                    <a:pt x="1656431" y="408605"/>
                  </a:lnTo>
                  <a:lnTo>
                    <a:pt x="0" y="408605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 sz="1200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CF0C6A0-0886-685B-8E40-2C7B9575565A}"/>
                </a:ext>
              </a:extLst>
            </p:cNvPr>
            <p:cNvSpPr txBox="1"/>
            <p:nvPr/>
          </p:nvSpPr>
          <p:spPr>
            <a:xfrm>
              <a:off x="0" y="-76200"/>
              <a:ext cx="1656431" cy="4848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5"/>
                </a:lnSpc>
              </a:pPr>
              <a:endParaRPr sz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302268C3-0AD9-37AD-6493-5E96E72A23B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877174" y="1334807"/>
            <a:ext cx="1232733" cy="1194626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9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04483-B6D5-9CA6-64FD-38E752DB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0C5A77-EFA6-9864-DD30-176B4831EA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151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E6A81C1-671C-7036-B263-6854FA7310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18212" y="5949304"/>
            <a:ext cx="2073789" cy="908697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FEC46C-8398-FE99-D4C9-93B12AC102F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5600" y="386410"/>
            <a:ext cx="695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ta météo interne!​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1E25BC1-C881-083B-30EA-0CDCDC6265E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1404279">
            <a:off x="567711" y="2644360"/>
            <a:ext cx="4938112" cy="1810785"/>
          </a:xfrm>
          <a:custGeom>
            <a:avLst/>
            <a:gdLst>
              <a:gd name="connsiteX0" fmla="*/ 0 w 4938112"/>
              <a:gd name="connsiteY0" fmla="*/ 0 h 1810785"/>
              <a:gd name="connsiteX1" fmla="*/ 647441 w 4938112"/>
              <a:gd name="connsiteY1" fmla="*/ 0 h 1810785"/>
              <a:gd name="connsiteX2" fmla="*/ 1196120 w 4938112"/>
              <a:gd name="connsiteY2" fmla="*/ 0 h 1810785"/>
              <a:gd name="connsiteX3" fmla="*/ 1843562 w 4938112"/>
              <a:gd name="connsiteY3" fmla="*/ 0 h 1810785"/>
              <a:gd name="connsiteX4" fmla="*/ 2342860 w 4938112"/>
              <a:gd name="connsiteY4" fmla="*/ 0 h 1810785"/>
              <a:gd name="connsiteX5" fmla="*/ 2940920 w 4938112"/>
              <a:gd name="connsiteY5" fmla="*/ 0 h 1810785"/>
              <a:gd name="connsiteX6" fmla="*/ 3341456 w 4938112"/>
              <a:gd name="connsiteY6" fmla="*/ 0 h 1810785"/>
              <a:gd name="connsiteX7" fmla="*/ 3791373 w 4938112"/>
              <a:gd name="connsiteY7" fmla="*/ 0 h 1810785"/>
              <a:gd name="connsiteX8" fmla="*/ 4438814 w 4938112"/>
              <a:gd name="connsiteY8" fmla="*/ 0 h 1810785"/>
              <a:gd name="connsiteX9" fmla="*/ 4938112 w 4938112"/>
              <a:gd name="connsiteY9" fmla="*/ 0 h 1810785"/>
              <a:gd name="connsiteX10" fmla="*/ 4938112 w 4938112"/>
              <a:gd name="connsiteY10" fmla="*/ 452696 h 1810785"/>
              <a:gd name="connsiteX11" fmla="*/ 4938112 w 4938112"/>
              <a:gd name="connsiteY11" fmla="*/ 923500 h 1810785"/>
              <a:gd name="connsiteX12" fmla="*/ 4938112 w 4938112"/>
              <a:gd name="connsiteY12" fmla="*/ 1376197 h 1810785"/>
              <a:gd name="connsiteX13" fmla="*/ 4938112 w 4938112"/>
              <a:gd name="connsiteY13" fmla="*/ 1810785 h 1810785"/>
              <a:gd name="connsiteX14" fmla="*/ 4438814 w 4938112"/>
              <a:gd name="connsiteY14" fmla="*/ 1810785 h 1810785"/>
              <a:gd name="connsiteX15" fmla="*/ 3939516 w 4938112"/>
              <a:gd name="connsiteY15" fmla="*/ 1810785 h 1810785"/>
              <a:gd name="connsiteX16" fmla="*/ 3390837 w 4938112"/>
              <a:gd name="connsiteY16" fmla="*/ 1810785 h 1810785"/>
              <a:gd name="connsiteX17" fmla="*/ 2842158 w 4938112"/>
              <a:gd name="connsiteY17" fmla="*/ 1810785 h 1810785"/>
              <a:gd name="connsiteX18" fmla="*/ 2392241 w 4938112"/>
              <a:gd name="connsiteY18" fmla="*/ 1810785 h 1810785"/>
              <a:gd name="connsiteX19" fmla="*/ 1794181 w 4938112"/>
              <a:gd name="connsiteY19" fmla="*/ 1810785 h 1810785"/>
              <a:gd name="connsiteX20" fmla="*/ 1196120 w 4938112"/>
              <a:gd name="connsiteY20" fmla="*/ 1810785 h 1810785"/>
              <a:gd name="connsiteX21" fmla="*/ 598060 w 4938112"/>
              <a:gd name="connsiteY21" fmla="*/ 1810785 h 1810785"/>
              <a:gd name="connsiteX22" fmla="*/ 0 w 4938112"/>
              <a:gd name="connsiteY22" fmla="*/ 1810785 h 1810785"/>
              <a:gd name="connsiteX23" fmla="*/ 0 w 4938112"/>
              <a:gd name="connsiteY23" fmla="*/ 1358089 h 1810785"/>
              <a:gd name="connsiteX24" fmla="*/ 0 w 4938112"/>
              <a:gd name="connsiteY24" fmla="*/ 941608 h 1810785"/>
              <a:gd name="connsiteX25" fmla="*/ 0 w 4938112"/>
              <a:gd name="connsiteY25" fmla="*/ 525128 h 1810785"/>
              <a:gd name="connsiteX26" fmla="*/ 0 w 4938112"/>
              <a:gd name="connsiteY26" fmla="*/ 0 h 181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38112" h="1810785" fill="none" extrusionOk="0">
                <a:moveTo>
                  <a:pt x="0" y="0"/>
                </a:moveTo>
                <a:cubicBezTo>
                  <a:pt x="215118" y="-72440"/>
                  <a:pt x="359843" y="64330"/>
                  <a:pt x="647441" y="0"/>
                </a:cubicBezTo>
                <a:cubicBezTo>
                  <a:pt x="935039" y="-64330"/>
                  <a:pt x="1044296" y="16036"/>
                  <a:pt x="1196120" y="0"/>
                </a:cubicBezTo>
                <a:cubicBezTo>
                  <a:pt x="1347944" y="-16036"/>
                  <a:pt x="1660938" y="38717"/>
                  <a:pt x="1843562" y="0"/>
                </a:cubicBezTo>
                <a:cubicBezTo>
                  <a:pt x="2026186" y="-38717"/>
                  <a:pt x="2233443" y="19"/>
                  <a:pt x="2342860" y="0"/>
                </a:cubicBezTo>
                <a:cubicBezTo>
                  <a:pt x="2452277" y="-19"/>
                  <a:pt x="2731261" y="57089"/>
                  <a:pt x="2940920" y="0"/>
                </a:cubicBezTo>
                <a:cubicBezTo>
                  <a:pt x="3150579" y="-57089"/>
                  <a:pt x="3250752" y="10016"/>
                  <a:pt x="3341456" y="0"/>
                </a:cubicBezTo>
                <a:cubicBezTo>
                  <a:pt x="3432160" y="-10016"/>
                  <a:pt x="3566466" y="491"/>
                  <a:pt x="3791373" y="0"/>
                </a:cubicBezTo>
                <a:cubicBezTo>
                  <a:pt x="4016280" y="-491"/>
                  <a:pt x="4230123" y="47027"/>
                  <a:pt x="4438814" y="0"/>
                </a:cubicBezTo>
                <a:cubicBezTo>
                  <a:pt x="4647505" y="-47027"/>
                  <a:pt x="4732974" y="49448"/>
                  <a:pt x="4938112" y="0"/>
                </a:cubicBezTo>
                <a:cubicBezTo>
                  <a:pt x="4963398" y="162187"/>
                  <a:pt x="4889483" y="351401"/>
                  <a:pt x="4938112" y="452696"/>
                </a:cubicBezTo>
                <a:cubicBezTo>
                  <a:pt x="4986741" y="553991"/>
                  <a:pt x="4903600" y="772719"/>
                  <a:pt x="4938112" y="923500"/>
                </a:cubicBezTo>
                <a:cubicBezTo>
                  <a:pt x="4972624" y="1074281"/>
                  <a:pt x="4889675" y="1194445"/>
                  <a:pt x="4938112" y="1376197"/>
                </a:cubicBezTo>
                <a:cubicBezTo>
                  <a:pt x="4986549" y="1557949"/>
                  <a:pt x="4935099" y="1634822"/>
                  <a:pt x="4938112" y="1810785"/>
                </a:cubicBezTo>
                <a:cubicBezTo>
                  <a:pt x="4762756" y="1818321"/>
                  <a:pt x="4599801" y="1762419"/>
                  <a:pt x="4438814" y="1810785"/>
                </a:cubicBezTo>
                <a:cubicBezTo>
                  <a:pt x="4277827" y="1859151"/>
                  <a:pt x="4103552" y="1781761"/>
                  <a:pt x="3939516" y="1810785"/>
                </a:cubicBezTo>
                <a:cubicBezTo>
                  <a:pt x="3775480" y="1839809"/>
                  <a:pt x="3648531" y="1783329"/>
                  <a:pt x="3390837" y="1810785"/>
                </a:cubicBezTo>
                <a:cubicBezTo>
                  <a:pt x="3133143" y="1838241"/>
                  <a:pt x="3046375" y="1784814"/>
                  <a:pt x="2842158" y="1810785"/>
                </a:cubicBezTo>
                <a:cubicBezTo>
                  <a:pt x="2637941" y="1836756"/>
                  <a:pt x="2511627" y="1793093"/>
                  <a:pt x="2392241" y="1810785"/>
                </a:cubicBezTo>
                <a:cubicBezTo>
                  <a:pt x="2272855" y="1828477"/>
                  <a:pt x="2008237" y="1762740"/>
                  <a:pt x="1794181" y="1810785"/>
                </a:cubicBezTo>
                <a:cubicBezTo>
                  <a:pt x="1580125" y="1858830"/>
                  <a:pt x="1433776" y="1809045"/>
                  <a:pt x="1196120" y="1810785"/>
                </a:cubicBezTo>
                <a:cubicBezTo>
                  <a:pt x="958464" y="1812525"/>
                  <a:pt x="760811" y="1802303"/>
                  <a:pt x="598060" y="1810785"/>
                </a:cubicBezTo>
                <a:cubicBezTo>
                  <a:pt x="435309" y="1819267"/>
                  <a:pt x="145409" y="1786217"/>
                  <a:pt x="0" y="1810785"/>
                </a:cubicBezTo>
                <a:cubicBezTo>
                  <a:pt x="-20738" y="1716766"/>
                  <a:pt x="50640" y="1540264"/>
                  <a:pt x="0" y="1358089"/>
                </a:cubicBezTo>
                <a:cubicBezTo>
                  <a:pt x="-50640" y="1175914"/>
                  <a:pt x="8131" y="1091200"/>
                  <a:pt x="0" y="941608"/>
                </a:cubicBezTo>
                <a:cubicBezTo>
                  <a:pt x="-8131" y="792016"/>
                  <a:pt x="32057" y="708153"/>
                  <a:pt x="0" y="525128"/>
                </a:cubicBezTo>
                <a:cubicBezTo>
                  <a:pt x="-32057" y="342103"/>
                  <a:pt x="53141" y="148525"/>
                  <a:pt x="0" y="0"/>
                </a:cubicBezTo>
                <a:close/>
              </a:path>
              <a:path w="4938112" h="1810785" stroke="0" extrusionOk="0">
                <a:moveTo>
                  <a:pt x="0" y="0"/>
                </a:moveTo>
                <a:cubicBezTo>
                  <a:pt x="159812" y="-26917"/>
                  <a:pt x="353107" y="16198"/>
                  <a:pt x="449917" y="0"/>
                </a:cubicBezTo>
                <a:cubicBezTo>
                  <a:pt x="546727" y="-16198"/>
                  <a:pt x="921835" y="45775"/>
                  <a:pt x="1097358" y="0"/>
                </a:cubicBezTo>
                <a:cubicBezTo>
                  <a:pt x="1272881" y="-45775"/>
                  <a:pt x="1555782" y="13922"/>
                  <a:pt x="1744800" y="0"/>
                </a:cubicBezTo>
                <a:cubicBezTo>
                  <a:pt x="1933818" y="-13922"/>
                  <a:pt x="2093047" y="32488"/>
                  <a:pt x="2194716" y="0"/>
                </a:cubicBezTo>
                <a:cubicBezTo>
                  <a:pt x="2296385" y="-32488"/>
                  <a:pt x="2521180" y="37210"/>
                  <a:pt x="2792777" y="0"/>
                </a:cubicBezTo>
                <a:cubicBezTo>
                  <a:pt x="3064374" y="-37210"/>
                  <a:pt x="3021764" y="26291"/>
                  <a:pt x="3193312" y="0"/>
                </a:cubicBezTo>
                <a:cubicBezTo>
                  <a:pt x="3364861" y="-26291"/>
                  <a:pt x="3585485" y="44709"/>
                  <a:pt x="3840754" y="0"/>
                </a:cubicBezTo>
                <a:cubicBezTo>
                  <a:pt x="4096023" y="-44709"/>
                  <a:pt x="4209744" y="19075"/>
                  <a:pt x="4389433" y="0"/>
                </a:cubicBezTo>
                <a:cubicBezTo>
                  <a:pt x="4569122" y="-19075"/>
                  <a:pt x="4669214" y="38393"/>
                  <a:pt x="4938112" y="0"/>
                </a:cubicBezTo>
                <a:cubicBezTo>
                  <a:pt x="4984754" y="188249"/>
                  <a:pt x="4934358" y="330152"/>
                  <a:pt x="4938112" y="434588"/>
                </a:cubicBezTo>
                <a:cubicBezTo>
                  <a:pt x="4941866" y="539024"/>
                  <a:pt x="4913785" y="752015"/>
                  <a:pt x="4938112" y="851069"/>
                </a:cubicBezTo>
                <a:cubicBezTo>
                  <a:pt x="4962439" y="950123"/>
                  <a:pt x="4907578" y="1063158"/>
                  <a:pt x="4938112" y="1249442"/>
                </a:cubicBezTo>
                <a:cubicBezTo>
                  <a:pt x="4968646" y="1435726"/>
                  <a:pt x="4903312" y="1592461"/>
                  <a:pt x="4938112" y="1810785"/>
                </a:cubicBezTo>
                <a:cubicBezTo>
                  <a:pt x="4757268" y="1827666"/>
                  <a:pt x="4698356" y="1773656"/>
                  <a:pt x="4537576" y="1810785"/>
                </a:cubicBezTo>
                <a:cubicBezTo>
                  <a:pt x="4376796" y="1847914"/>
                  <a:pt x="4039090" y="1735391"/>
                  <a:pt x="3890135" y="1810785"/>
                </a:cubicBezTo>
                <a:cubicBezTo>
                  <a:pt x="3741180" y="1886179"/>
                  <a:pt x="3502225" y="1788310"/>
                  <a:pt x="3292075" y="1810785"/>
                </a:cubicBezTo>
                <a:cubicBezTo>
                  <a:pt x="3081925" y="1833260"/>
                  <a:pt x="2932500" y="1734100"/>
                  <a:pt x="2644633" y="1810785"/>
                </a:cubicBezTo>
                <a:cubicBezTo>
                  <a:pt x="2356766" y="1887470"/>
                  <a:pt x="2213163" y="1808698"/>
                  <a:pt x="2095954" y="1810785"/>
                </a:cubicBezTo>
                <a:cubicBezTo>
                  <a:pt x="1978745" y="1812872"/>
                  <a:pt x="1785175" y="1763471"/>
                  <a:pt x="1695418" y="1810785"/>
                </a:cubicBezTo>
                <a:cubicBezTo>
                  <a:pt x="1605661" y="1858099"/>
                  <a:pt x="1348986" y="1756394"/>
                  <a:pt x="1097358" y="1810785"/>
                </a:cubicBezTo>
                <a:cubicBezTo>
                  <a:pt x="845730" y="1865176"/>
                  <a:pt x="760869" y="1774880"/>
                  <a:pt x="598060" y="1810785"/>
                </a:cubicBezTo>
                <a:cubicBezTo>
                  <a:pt x="435251" y="1846690"/>
                  <a:pt x="213736" y="1773769"/>
                  <a:pt x="0" y="1810785"/>
                </a:cubicBezTo>
                <a:cubicBezTo>
                  <a:pt x="-13038" y="1629929"/>
                  <a:pt x="30545" y="1501209"/>
                  <a:pt x="0" y="1339981"/>
                </a:cubicBezTo>
                <a:cubicBezTo>
                  <a:pt x="-30545" y="1178753"/>
                  <a:pt x="10334" y="1111192"/>
                  <a:pt x="0" y="923500"/>
                </a:cubicBezTo>
                <a:cubicBezTo>
                  <a:pt x="-10334" y="735808"/>
                  <a:pt x="21971" y="646311"/>
                  <a:pt x="0" y="434588"/>
                </a:cubicBezTo>
                <a:cubicBezTo>
                  <a:pt x="-21971" y="222865"/>
                  <a:pt x="11333" y="1800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118C5310-4A2C-9AEA-74DE-CF9A16BBA03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1441141">
            <a:off x="5014757" y="3755384"/>
            <a:ext cx="778917" cy="778917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4FBED2C-9AB0-70F6-5FC3-D42E443B317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21406535">
            <a:off x="772780" y="3093152"/>
            <a:ext cx="452797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7" b="1" dirty="0">
                <a:solidFill>
                  <a:srgbClr val="2F5CE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Encercle l’émoji qui représente le mieux l’émotion ressentie​.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B02D6ECA-67EA-1B7F-7B43-CE1F0F303EA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0160000" y="127000"/>
            <a:ext cx="1828800" cy="2434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1867" b="1">
                <a:latin typeface="Calibri" panose="020F0502020204030204" pitchFamily="34" charset="0"/>
              </a:rPr>
              <a:pPr/>
              <a:t>6</a:t>
            </a:fld>
            <a:endParaRPr lang="en-US" sz="1867" b="1" dirty="0">
              <a:latin typeface="Calibri" panose="020F0502020204030204" pitchFamily="34" charset="0"/>
            </a:endParaRP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57886EF7-4363-C644-BAB8-963C7F1AB20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V="1">
            <a:off x="4853686" y="2169884"/>
            <a:ext cx="1695987" cy="928367"/>
          </a:xfrm>
          <a:custGeom>
            <a:avLst/>
            <a:gdLst/>
            <a:ahLst/>
            <a:cxnLst/>
            <a:rect l="l" t="t" r="r" b="b"/>
            <a:pathLst>
              <a:path w="2543981" h="1392550">
                <a:moveTo>
                  <a:pt x="0" y="0"/>
                </a:moveTo>
                <a:lnTo>
                  <a:pt x="2543981" y="0"/>
                </a:lnTo>
                <a:lnTo>
                  <a:pt x="2543981" y="1392550"/>
                </a:lnTo>
                <a:lnTo>
                  <a:pt x="0" y="13925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200" dirty="0">
              <a:latin typeface="Calibri" panose="020F0502020204030204" pitchFamily="34" charset="0"/>
            </a:endParaRPr>
          </a:p>
        </p:txBody>
      </p:sp>
      <p:pic>
        <p:nvPicPr>
          <p:cNvPr id="21" name="Image 20" descr="Une image contenant cercl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663ED145-13C2-F03A-9D0D-51FAB19AD03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73" y="1247775"/>
            <a:ext cx="5191125" cy="4362450"/>
          </a:xfrm>
          <a:prstGeom prst="rect">
            <a:avLst/>
          </a:prstGeom>
        </p:spPr>
      </p:pic>
      <p:sp>
        <p:nvSpPr>
          <p:cNvPr id="22" name="Freeform 4">
            <a:extLst>
              <a:ext uri="{FF2B5EF4-FFF2-40B4-BE49-F238E27FC236}">
                <a16:creationId xmlns:a16="http://schemas.microsoft.com/office/drawing/2014/main" id="{874C0BCE-F081-ED5F-EB8D-CF0CF46CEF0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7473" y="4251734"/>
            <a:ext cx="2145375" cy="679934"/>
          </a:xfrm>
          <a:custGeom>
            <a:avLst/>
            <a:gdLst/>
            <a:ahLst/>
            <a:cxnLst/>
            <a:rect l="l" t="t" r="r" b="b"/>
            <a:pathLst>
              <a:path w="9485590" h="1553265">
                <a:moveTo>
                  <a:pt x="0" y="0"/>
                </a:moveTo>
                <a:lnTo>
                  <a:pt x="9485591" y="0"/>
                </a:lnTo>
                <a:lnTo>
                  <a:pt x="9485591" y="1553265"/>
                </a:lnTo>
                <a:lnTo>
                  <a:pt x="0" y="155326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2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roller coaster, ride, sky, outdoor&#10;&#10;Description generated with very high confidence">
            <a:extLst>
              <a:ext uri="{FF2B5EF4-FFF2-40B4-BE49-F238E27FC236}">
                <a16:creationId xmlns:a16="http://schemas.microsoft.com/office/drawing/2014/main" id="{19E7A684-F7A8-4B90-ABD8-D1F0C6293D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0" y="10"/>
            <a:ext cx="1222857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8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FB7A35C-670C-49C0-BE4A-6CF986F78D2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3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69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094C0290761458A235FC9382DE19C" ma:contentTypeVersion="13" ma:contentTypeDescription="Crée un document." ma:contentTypeScope="" ma:versionID="c5481c0797b2de6d9f16ebab17dfcf27">
  <xsd:schema xmlns:xsd="http://www.w3.org/2001/XMLSchema" xmlns:xs="http://www.w3.org/2001/XMLSchema" xmlns:p="http://schemas.microsoft.com/office/2006/metadata/properties" xmlns:ns2="46590783-275d-4e7e-820c-073db9b06cee" xmlns:ns3="706bbcd1-905b-4b72-9787-879f2b1cbf08" targetNamespace="http://schemas.microsoft.com/office/2006/metadata/properties" ma:root="true" ma:fieldsID="cc43b8a1ac7f0794bbf9654e58fae4d5" ns2:_="" ns3:_="">
    <xsd:import namespace="46590783-275d-4e7e-820c-073db9b06cee"/>
    <xsd:import namespace="706bbcd1-905b-4b72-9787-879f2b1cb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90783-275d-4e7e-820c-073db9b06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bbcd1-905b-4b72-9787-879f2b1cbf0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4eb1641-7fe4-4da6-8962-9041e9f97a79}" ma:internalName="TaxCatchAll" ma:showField="CatchAllData" ma:web="706bbcd1-905b-4b72-9787-879f2b1cbf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6bbcd1-905b-4b72-9787-879f2b1cbf08" xsi:nil="true"/>
    <lcf76f155ced4ddcb4097134ff3c332f xmlns="46590783-275d-4e7e-820c-073db9b06c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B5C7D8-B83E-4569-A410-6372981F39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11E4ED-7712-41BA-8932-BF8306D403E1}">
  <ds:schemaRefs>
    <ds:schemaRef ds:uri="46590783-275d-4e7e-820c-073db9b06cee"/>
    <ds:schemaRef ds:uri="706bbcd1-905b-4b72-9787-879f2b1cbf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935A4F-5641-49B9-B473-B1CA33552E02}">
  <ds:schemaRefs>
    <ds:schemaRef ds:uri="706bbcd1-905b-4b72-9787-879f2b1cbf08"/>
    <ds:schemaRef ds:uri="46590783-275d-4e7e-820c-073db9b06cee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a5a8744-5935-45f9-9423-b32c3a5de082}" enabled="0" method="" siteId="{3a5a8744-5935-45f9-9423-b32c3a5de08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1219</Words>
  <Application>Microsoft Office PowerPoint</Application>
  <PresentationFormat>Grand écran</PresentationFormat>
  <Paragraphs>141</Paragraphs>
  <Slides>25</Slides>
  <Notes>4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Times New Roman</vt:lpstr>
      <vt:lpstr>Raleway</vt:lpstr>
      <vt:lpstr>Calibri</vt:lpstr>
      <vt:lpstr>Arial</vt:lpstr>
      <vt:lpstr>Aptos Display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Audrey-Anne Marcotte</dc:creator>
  <cp:lastModifiedBy>Joelle Lepage</cp:lastModifiedBy>
  <cp:revision>25</cp:revision>
  <dcterms:created xsi:type="dcterms:W3CDTF">2025-06-17T12:09:11Z</dcterms:created>
  <dcterms:modified xsi:type="dcterms:W3CDTF">2025-08-21T13:45:21Z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0x010100327094C0290761458A235FC9382DE19C</vt:lpwstr>
  </property>
  <property fmtid="{D5CDD505-2E9C-101B-9397-08002B2CF9AE}" pid="3" name="MediaServiceImageTags">
    <vt:lpwstr/>
  </property>
  <property fmtid="{D5CDD505-2E9C-101B-9397-08002B2CF9AE}" pid="4" name="MSIP_Label_6a7d8d5d-78e2-4a62-9fcd-016eb5e4c57c_Enabled">
    <vt:lpwstr>true</vt:lpwstr>
  </property>
  <property fmtid="{D5CDD505-2E9C-101B-9397-08002B2CF9AE}" pid="5" name="MSIP_Label_6a7d8d5d-78e2-4a62-9fcd-016eb5e4c57c_SetDate">
    <vt:lpwstr>2025-07-06T19:45:22Z</vt:lpwstr>
  </property>
  <property fmtid="{D5CDD505-2E9C-101B-9397-08002B2CF9AE}" pid="6" name="MSIP_Label_6a7d8d5d-78e2-4a62-9fcd-016eb5e4c57c_Method">
    <vt:lpwstr>Standard</vt:lpwstr>
  </property>
  <property fmtid="{D5CDD505-2E9C-101B-9397-08002B2CF9AE}" pid="7" name="MSIP_Label_6a7d8d5d-78e2-4a62-9fcd-016eb5e4c57c_Name">
    <vt:lpwstr>Général</vt:lpwstr>
  </property>
  <property fmtid="{D5CDD505-2E9C-101B-9397-08002B2CF9AE}" pid="8" name="MSIP_Label_6a7d8d5d-78e2-4a62-9fcd-016eb5e4c57c_SiteId">
    <vt:lpwstr>06e1fe28-5f8b-4075-bf6c-ae24be1a7992</vt:lpwstr>
  </property>
  <property fmtid="{D5CDD505-2E9C-101B-9397-08002B2CF9AE}" pid="9" name="MSIP_Label_6a7d8d5d-78e2-4a62-9fcd-016eb5e4c57c_ActionId">
    <vt:lpwstr>2843add9-ab7f-4ffe-8fe8-637f93a275d3</vt:lpwstr>
  </property>
  <property fmtid="{D5CDD505-2E9C-101B-9397-08002B2CF9AE}" pid="10" name="MSIP_Label_6a7d8d5d-78e2-4a62-9fcd-016eb5e4c57c_ContentBits">
    <vt:lpwstr>0</vt:lpwstr>
  </property>
</Properties>
</file>