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3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4"/>
  </p:notesMasterIdLst>
  <p:sldIdLst>
    <p:sldId id="256" r:id="rId5"/>
    <p:sldId id="263" r:id="rId6"/>
    <p:sldId id="258" r:id="rId7"/>
    <p:sldId id="264" r:id="rId8"/>
    <p:sldId id="265" r:id="rId9"/>
    <p:sldId id="257" r:id="rId10"/>
    <p:sldId id="267" r:id="rId11"/>
    <p:sldId id="268" r:id="rId12"/>
    <p:sldId id="259" r:id="rId13"/>
    <p:sldId id="261" r:id="rId14"/>
    <p:sldId id="269" r:id="rId15"/>
    <p:sldId id="322" r:id="rId16"/>
    <p:sldId id="323" r:id="rId17"/>
    <p:sldId id="324" r:id="rId18"/>
    <p:sldId id="271" r:id="rId19"/>
    <p:sldId id="272" r:id="rId20"/>
    <p:sldId id="273" r:id="rId21"/>
    <p:sldId id="313" r:id="rId22"/>
    <p:sldId id="320" r:id="rId23"/>
  </p:sldIdLst>
  <p:sldSz cx="18288000" cy="10287000"/>
  <p:notesSz cx="6858000" cy="9144000"/>
  <p:embeddedFontLst>
    <p:embeddedFont>
      <p:font typeface="Raleway" pitchFamily="2" charset="0"/>
      <p:regular r:id="rId25"/>
      <p:bold r:id="rId26"/>
      <p:italic r:id="rId27"/>
      <p:boldItalic r:id="rId28"/>
    </p:embeddedFont>
    <p:embeddedFont>
      <p:font typeface="Trebuchet MS" panose="020B060302020202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0CDA81-00C8-8709-4E85-6A97516AC1ED}" name="Joelle Lepage" initials="JL" userId="S::lepj1802@usherbrooke.ca::0171402b-baed-4880-b438-773c90760392" providerId="AD"/>
  <p188:author id="{79BB73C9-C934-6D23-7689-C8670C0D5824}" name="Audrey Guy" initials="AG" userId="S::guya3801@usherbrooke.ca::eb08d5a7-8716-419d-a85f-d8b3373389b8" providerId="AD"/>
  <p188:author id="{79361FCF-C50C-4607-4A68-A6FAAAEE5232}" name="Audrey-Anne Marcotte" initials="AM" userId="S::mara3605@usherbrooke.ca::a8b27795-60fb-45e7-85ae-030ae331a8f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5A8E"/>
    <a:srgbClr val="1A427C"/>
    <a:srgbClr val="0038FF"/>
    <a:srgbClr val="9BADFF"/>
    <a:srgbClr val="FFFFFF"/>
    <a:srgbClr val="044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C84EF6-2FB7-42FB-A152-B48BDCA10C0C}" v="6" dt="2025-08-21T13:38:30.6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930" autoAdjust="0"/>
  </p:normalViewPr>
  <p:slideViewPr>
    <p:cSldViewPr snapToGrid="0">
      <p:cViewPr varScale="1">
        <p:scale>
          <a:sx n="35" d="100"/>
          <a:sy n="35" d="100"/>
        </p:scale>
        <p:origin x="11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Guy" userId="eb08d5a7-8716-419d-a85f-d8b3373389b8" providerId="ADAL" clId="{9280996F-65F9-4F54-93CF-C1DEF3B6689B}"/>
    <pc:docChg chg="modSld">
      <pc:chgData name="Audrey Guy" userId="eb08d5a7-8716-419d-a85f-d8b3373389b8" providerId="ADAL" clId="{9280996F-65F9-4F54-93CF-C1DEF3B6689B}" dt="2025-08-19T17:50:35.812" v="54" actId="20577"/>
      <pc:docMkLst>
        <pc:docMk/>
      </pc:docMkLst>
      <pc:sldChg chg="addSp modSp mod modNotesTx">
        <pc:chgData name="Audrey Guy" userId="eb08d5a7-8716-419d-a85f-d8b3373389b8" providerId="ADAL" clId="{9280996F-65F9-4F54-93CF-C1DEF3B6689B}" dt="2025-08-19T17:47:42.494" v="23" actId="113"/>
        <pc:sldMkLst>
          <pc:docMk/>
          <pc:sldMk cId="3717149564" sldId="265"/>
        </pc:sldMkLst>
        <pc:spChg chg="mod">
          <ac:chgData name="Audrey Guy" userId="eb08d5a7-8716-419d-a85f-d8b3373389b8" providerId="ADAL" clId="{9280996F-65F9-4F54-93CF-C1DEF3B6689B}" dt="2025-08-19T15:31:10.213" v="3" actId="207"/>
          <ac:spMkLst>
            <pc:docMk/>
            <pc:sldMk cId="3717149564" sldId="265"/>
            <ac:spMk id="4" creationId="{91B08388-F221-A668-395C-56EEA7ABDCEC}"/>
          </ac:spMkLst>
        </pc:spChg>
        <pc:spChg chg="mod">
          <ac:chgData name="Audrey Guy" userId="eb08d5a7-8716-419d-a85f-d8b3373389b8" providerId="ADAL" clId="{9280996F-65F9-4F54-93CF-C1DEF3B6689B}" dt="2025-08-19T15:29:36.982" v="1" actId="164"/>
          <ac:spMkLst>
            <pc:docMk/>
            <pc:sldMk cId="3717149564" sldId="265"/>
            <ac:spMk id="6" creationId="{926E189D-EFA7-61F6-5FF6-8273068A6495}"/>
          </ac:spMkLst>
        </pc:spChg>
        <pc:grpChg chg="add mod">
          <ac:chgData name="Audrey Guy" userId="eb08d5a7-8716-419d-a85f-d8b3373389b8" providerId="ADAL" clId="{9280996F-65F9-4F54-93CF-C1DEF3B6689B}" dt="2025-08-19T15:29:36.982" v="1" actId="164"/>
          <ac:grpSpMkLst>
            <pc:docMk/>
            <pc:sldMk cId="3717149564" sldId="265"/>
            <ac:grpSpMk id="5" creationId="{AF794520-F5CF-23E9-9B17-66731588CB8D}"/>
          </ac:grpSpMkLst>
        </pc:grpChg>
        <pc:picChg chg="mod">
          <ac:chgData name="Audrey Guy" userId="eb08d5a7-8716-419d-a85f-d8b3373389b8" providerId="ADAL" clId="{9280996F-65F9-4F54-93CF-C1DEF3B6689B}" dt="2025-08-19T15:29:36.982" v="1" actId="164"/>
          <ac:picMkLst>
            <pc:docMk/>
            <pc:sldMk cId="3717149564" sldId="265"/>
            <ac:picMk id="8" creationId="{73060571-9FA9-F3F9-BFDB-C87FC77563CE}"/>
          </ac:picMkLst>
        </pc:picChg>
      </pc:sldChg>
      <pc:sldChg chg="modSp mod modNotesTx">
        <pc:chgData name="Audrey Guy" userId="eb08d5a7-8716-419d-a85f-d8b3373389b8" providerId="ADAL" clId="{9280996F-65F9-4F54-93CF-C1DEF3B6689B}" dt="2025-08-19T17:50:35.812" v="54" actId="20577"/>
        <pc:sldMkLst>
          <pc:docMk/>
          <pc:sldMk cId="2808569601" sldId="273"/>
        </pc:sldMkLst>
        <pc:spChg chg="mod">
          <ac:chgData name="Audrey Guy" userId="eb08d5a7-8716-419d-a85f-d8b3373389b8" providerId="ADAL" clId="{9280996F-65F9-4F54-93CF-C1DEF3B6689B}" dt="2025-08-19T17:49:52.994" v="48" actId="207"/>
          <ac:spMkLst>
            <pc:docMk/>
            <pc:sldMk cId="2808569601" sldId="273"/>
            <ac:spMk id="6" creationId="{0DB0FBB0-406E-ADCE-65E1-99DAA5AC3189}"/>
          </ac:spMkLst>
        </pc:spChg>
      </pc:sldChg>
    </pc:docChg>
  </pc:docChgLst>
  <pc:docChgLst>
    <pc:chgData name="Audrey-Anne Marcotte" userId="S::mara3605@usherbrooke.ca::a8b27795-60fb-45e7-85ae-030ae331a8f0" providerId="AD" clId="Web-{0C0B6AA2-1D2A-42EC-8D0D-988F3B7C92A8}"/>
    <pc:docChg chg="modSld">
      <pc:chgData name="Audrey-Anne Marcotte" userId="S::mara3605@usherbrooke.ca::a8b27795-60fb-45e7-85ae-030ae331a8f0" providerId="AD" clId="Web-{0C0B6AA2-1D2A-42EC-8D0D-988F3B7C92A8}" dt="2025-07-30T14:20:20.941" v="41" actId="20577"/>
      <pc:docMkLst>
        <pc:docMk/>
      </pc:docMkLst>
      <pc:sldChg chg="modSp">
        <pc:chgData name="Audrey-Anne Marcotte" userId="S::mara3605@usherbrooke.ca::a8b27795-60fb-45e7-85ae-030ae331a8f0" providerId="AD" clId="Web-{0C0B6AA2-1D2A-42EC-8D0D-988F3B7C92A8}" dt="2025-07-30T14:19:13.220" v="2" actId="1076"/>
        <pc:sldMkLst>
          <pc:docMk/>
          <pc:sldMk cId="0" sldId="259"/>
        </pc:sldMkLst>
        <pc:picChg chg="mod">
          <ac:chgData name="Audrey-Anne Marcotte" userId="S::mara3605@usherbrooke.ca::a8b27795-60fb-45e7-85ae-030ae331a8f0" providerId="AD" clId="Web-{0C0B6AA2-1D2A-42EC-8D0D-988F3B7C92A8}" dt="2025-07-30T14:19:13.220" v="2" actId="1076"/>
          <ac:picMkLst>
            <pc:docMk/>
            <pc:sldMk cId="0" sldId="259"/>
            <ac:picMk id="8" creationId="{18E7BA38-7BED-FD13-553E-986DA9278D1C}"/>
          </ac:picMkLst>
        </pc:picChg>
      </pc:sldChg>
      <pc:sldChg chg="addSp modSp">
        <pc:chgData name="Audrey-Anne Marcotte" userId="S::mara3605@usherbrooke.ca::a8b27795-60fb-45e7-85ae-030ae331a8f0" providerId="AD" clId="Web-{0C0B6AA2-1D2A-42EC-8D0D-988F3B7C92A8}" dt="2025-07-30T14:20:20.941" v="41" actId="20577"/>
        <pc:sldMkLst>
          <pc:docMk/>
          <pc:sldMk cId="1425163986" sldId="271"/>
        </pc:sldMkLst>
        <pc:spChg chg="mod">
          <ac:chgData name="Audrey-Anne Marcotte" userId="S::mara3605@usherbrooke.ca::a8b27795-60fb-45e7-85ae-030ae331a8f0" providerId="AD" clId="Web-{0C0B6AA2-1D2A-42EC-8D0D-988F3B7C92A8}" dt="2025-07-30T14:19:40.955" v="5" actId="1076"/>
          <ac:spMkLst>
            <pc:docMk/>
            <pc:sldMk cId="1425163986" sldId="271"/>
            <ac:spMk id="4" creationId="{CA22C6EB-C252-4915-AC48-29E96095DF23}"/>
          </ac:spMkLst>
        </pc:spChg>
        <pc:spChg chg="add mod">
          <ac:chgData name="Audrey-Anne Marcotte" userId="S::mara3605@usherbrooke.ca::a8b27795-60fb-45e7-85ae-030ae331a8f0" providerId="AD" clId="Web-{0C0B6AA2-1D2A-42EC-8D0D-988F3B7C92A8}" dt="2025-07-30T14:20:20.941" v="41" actId="20577"/>
          <ac:spMkLst>
            <pc:docMk/>
            <pc:sldMk cId="1425163986" sldId="271"/>
            <ac:spMk id="6" creationId="{33F834AC-A622-9C7C-15F1-2A2627EB1238}"/>
          </ac:spMkLst>
        </pc:spChg>
      </pc:sldChg>
      <pc:sldChg chg="modSp">
        <pc:chgData name="Audrey-Anne Marcotte" userId="S::mara3605@usherbrooke.ca::a8b27795-60fb-45e7-85ae-030ae331a8f0" providerId="AD" clId="Web-{0C0B6AA2-1D2A-42EC-8D0D-988F3B7C92A8}" dt="2025-07-30T14:19:24.829" v="4" actId="1076"/>
        <pc:sldMkLst>
          <pc:docMk/>
          <pc:sldMk cId="3413086110" sldId="324"/>
        </pc:sldMkLst>
        <pc:picChg chg="mod">
          <ac:chgData name="Audrey-Anne Marcotte" userId="S::mara3605@usherbrooke.ca::a8b27795-60fb-45e7-85ae-030ae331a8f0" providerId="AD" clId="Web-{0C0B6AA2-1D2A-42EC-8D0D-988F3B7C92A8}" dt="2025-07-30T14:19:24.829" v="4" actId="1076"/>
          <ac:picMkLst>
            <pc:docMk/>
            <pc:sldMk cId="3413086110" sldId="324"/>
            <ac:picMk id="12" creationId="{39DADBF8-1008-67AD-73C5-88780C46352C}"/>
          </ac:picMkLst>
        </pc:picChg>
      </pc:sldChg>
    </pc:docChg>
  </pc:docChgLst>
  <pc:docChgLst>
    <pc:chgData name="Audrey-Anne Marcotte" userId="S::mara3605@usherbrooke.ca::a8b27795-60fb-45e7-85ae-030ae331a8f0" providerId="AD" clId="Web-{023E7091-FBD8-443D-A131-793EFF88677E}"/>
    <pc:docChg chg="modSld">
      <pc:chgData name="Audrey-Anne Marcotte" userId="S::mara3605@usherbrooke.ca::a8b27795-60fb-45e7-85ae-030ae331a8f0" providerId="AD" clId="Web-{023E7091-FBD8-443D-A131-793EFF88677E}" dt="2025-07-08T18:21:59.813" v="6"/>
      <pc:docMkLst>
        <pc:docMk/>
      </pc:docMkLst>
      <pc:sldChg chg="addSp delSp modSp">
        <pc:chgData name="Audrey-Anne Marcotte" userId="S::mara3605@usherbrooke.ca::a8b27795-60fb-45e7-85ae-030ae331a8f0" providerId="AD" clId="Web-{023E7091-FBD8-443D-A131-793EFF88677E}" dt="2025-07-08T18:21:59.813" v="6"/>
        <pc:sldMkLst>
          <pc:docMk/>
          <pc:sldMk cId="3194177633" sldId="320"/>
        </pc:sldMkLst>
      </pc:sldChg>
    </pc:docChg>
  </pc:docChgLst>
  <pc:docChgLst>
    <pc:chgData name="Audrey Guy" userId="eb08d5a7-8716-419d-a85f-d8b3373389b8" providerId="ADAL" clId="{F22F1BDD-94A9-431B-8311-D47968E035CB}"/>
    <pc:docChg chg="custSel modSld">
      <pc:chgData name="Audrey Guy" userId="eb08d5a7-8716-419d-a85f-d8b3373389b8" providerId="ADAL" clId="{F22F1BDD-94A9-431B-8311-D47968E035CB}" dt="2025-07-25T18:35:34.795" v="140" actId="14100"/>
      <pc:docMkLst>
        <pc:docMk/>
      </pc:docMkLst>
      <pc:sldChg chg="modSp mod">
        <pc:chgData name="Audrey Guy" userId="eb08d5a7-8716-419d-a85f-d8b3373389b8" providerId="ADAL" clId="{F22F1BDD-94A9-431B-8311-D47968E035CB}" dt="2025-07-25T18:20:27.165" v="68" actId="20577"/>
        <pc:sldMkLst>
          <pc:docMk/>
          <pc:sldMk cId="0" sldId="258"/>
        </pc:sldMkLst>
        <pc:spChg chg="mod">
          <ac:chgData name="Audrey Guy" userId="eb08d5a7-8716-419d-a85f-d8b3373389b8" providerId="ADAL" clId="{F22F1BDD-94A9-431B-8311-D47968E035CB}" dt="2025-07-25T18:20:27.165" v="68" actId="20577"/>
          <ac:spMkLst>
            <pc:docMk/>
            <pc:sldMk cId="0" sldId="258"/>
            <ac:spMk id="14" creationId="{3D682803-191D-B38B-EEB8-A2057E68DD0F}"/>
          </ac:spMkLst>
        </pc:spChg>
      </pc:sldChg>
      <pc:sldChg chg="modSp mod">
        <pc:chgData name="Audrey Guy" userId="eb08d5a7-8716-419d-a85f-d8b3373389b8" providerId="ADAL" clId="{F22F1BDD-94A9-431B-8311-D47968E035CB}" dt="2025-07-25T18:25:34.424" v="83" actId="1076"/>
        <pc:sldMkLst>
          <pc:docMk/>
          <pc:sldMk cId="0" sldId="259"/>
        </pc:sldMkLst>
        <pc:spChg chg="mod">
          <ac:chgData name="Audrey Guy" userId="eb08d5a7-8716-419d-a85f-d8b3373389b8" providerId="ADAL" clId="{F22F1BDD-94A9-431B-8311-D47968E035CB}" dt="2025-07-25T18:25:34.424" v="83" actId="1076"/>
          <ac:spMkLst>
            <pc:docMk/>
            <pc:sldMk cId="0" sldId="259"/>
            <ac:spMk id="9" creationId="{00000000-0000-0000-0000-000000000000}"/>
          </ac:spMkLst>
        </pc:spChg>
        <pc:spChg chg="mod">
          <ac:chgData name="Audrey Guy" userId="eb08d5a7-8716-419d-a85f-d8b3373389b8" providerId="ADAL" clId="{F22F1BDD-94A9-431B-8311-D47968E035CB}" dt="2025-07-25T18:25:16.074" v="79" actId="1076"/>
          <ac:spMkLst>
            <pc:docMk/>
            <pc:sldMk cId="0" sldId="259"/>
            <ac:spMk id="11" creationId="{C7E0822A-86E8-8334-3206-2150EEDCC89B}"/>
          </ac:spMkLst>
        </pc:spChg>
        <pc:spChg chg="mod">
          <ac:chgData name="Audrey Guy" userId="eb08d5a7-8716-419d-a85f-d8b3373389b8" providerId="ADAL" clId="{F22F1BDD-94A9-431B-8311-D47968E035CB}" dt="2025-07-25T18:25:17.615" v="80" actId="1076"/>
          <ac:spMkLst>
            <pc:docMk/>
            <pc:sldMk cId="0" sldId="259"/>
            <ac:spMk id="12" creationId="{3C34BF1C-404C-2B75-C478-CBBC8A008883}"/>
          </ac:spMkLst>
        </pc:spChg>
        <pc:picChg chg="mod">
          <ac:chgData name="Audrey Guy" userId="eb08d5a7-8716-419d-a85f-d8b3373389b8" providerId="ADAL" clId="{F22F1BDD-94A9-431B-8311-D47968E035CB}" dt="2025-07-25T18:25:22.648" v="82" actId="1076"/>
          <ac:picMkLst>
            <pc:docMk/>
            <pc:sldMk cId="0" sldId="259"/>
            <ac:picMk id="8" creationId="{18E7BA38-7BED-FD13-553E-986DA9278D1C}"/>
          </ac:picMkLst>
        </pc:picChg>
      </pc:sldChg>
      <pc:sldChg chg="delSp modSp mod">
        <pc:chgData name="Audrey Guy" userId="eb08d5a7-8716-419d-a85f-d8b3373389b8" providerId="ADAL" clId="{F22F1BDD-94A9-431B-8311-D47968E035CB}" dt="2025-07-25T18:23:17.202" v="70" actId="14100"/>
        <pc:sldMkLst>
          <pc:docMk/>
          <pc:sldMk cId="3195917270" sldId="264"/>
        </pc:sldMkLst>
        <pc:spChg chg="mod">
          <ac:chgData name="Audrey Guy" userId="eb08d5a7-8716-419d-a85f-d8b3373389b8" providerId="ADAL" clId="{F22F1BDD-94A9-431B-8311-D47968E035CB}" dt="2025-07-25T18:19:17.579" v="53" actId="1076"/>
          <ac:spMkLst>
            <pc:docMk/>
            <pc:sldMk cId="3195917270" sldId="264"/>
            <ac:spMk id="10" creationId="{415332EE-010F-3EB5-D206-1286A0A65A42}"/>
          </ac:spMkLst>
        </pc:spChg>
        <pc:spChg chg="mod">
          <ac:chgData name="Audrey Guy" userId="eb08d5a7-8716-419d-a85f-d8b3373389b8" providerId="ADAL" clId="{F22F1BDD-94A9-431B-8311-D47968E035CB}" dt="2025-07-25T18:23:14.301" v="69" actId="20577"/>
          <ac:spMkLst>
            <pc:docMk/>
            <pc:sldMk cId="3195917270" sldId="264"/>
            <ac:spMk id="11" creationId="{DEA99F0D-E1C6-D59D-5894-EBBCC6851A27}"/>
          </ac:spMkLst>
        </pc:spChg>
        <pc:spChg chg="mod">
          <ac:chgData name="Audrey Guy" userId="eb08d5a7-8716-419d-a85f-d8b3373389b8" providerId="ADAL" clId="{F22F1BDD-94A9-431B-8311-D47968E035CB}" dt="2025-07-25T18:19:20.546" v="54" actId="1076"/>
          <ac:spMkLst>
            <pc:docMk/>
            <pc:sldMk cId="3195917270" sldId="264"/>
            <ac:spMk id="15" creationId="{F481282C-42BF-F3DC-9EAF-CDFFC0131F47}"/>
          </ac:spMkLst>
        </pc:spChg>
        <pc:grpChg chg="mod">
          <ac:chgData name="Audrey Guy" userId="eb08d5a7-8716-419d-a85f-d8b3373389b8" providerId="ADAL" clId="{F22F1BDD-94A9-431B-8311-D47968E035CB}" dt="2025-07-25T18:23:17.202" v="70" actId="14100"/>
          <ac:grpSpMkLst>
            <pc:docMk/>
            <pc:sldMk cId="3195917270" sldId="264"/>
            <ac:grpSpMk id="4" creationId="{DE28D7CC-E1C5-EE63-0D53-0E30CB15DACA}"/>
          </ac:grpSpMkLst>
        </pc:grpChg>
      </pc:sldChg>
      <pc:sldChg chg="modSp mod">
        <pc:chgData name="Audrey Guy" userId="eb08d5a7-8716-419d-a85f-d8b3373389b8" providerId="ADAL" clId="{F22F1BDD-94A9-431B-8311-D47968E035CB}" dt="2025-07-25T18:35:10.608" v="129" actId="20577"/>
        <pc:sldMkLst>
          <pc:docMk/>
          <pc:sldMk cId="3717149564" sldId="265"/>
        </pc:sldMkLst>
        <pc:spChg chg="mod">
          <ac:chgData name="Audrey Guy" userId="eb08d5a7-8716-419d-a85f-d8b3373389b8" providerId="ADAL" clId="{F22F1BDD-94A9-431B-8311-D47968E035CB}" dt="2025-07-25T18:35:10.608" v="129" actId="20577"/>
          <ac:spMkLst>
            <pc:docMk/>
            <pc:sldMk cId="3717149564" sldId="265"/>
            <ac:spMk id="10" creationId="{0E58510B-35DA-0B22-48A8-6C1193ED68F7}"/>
          </ac:spMkLst>
        </pc:spChg>
      </pc:sldChg>
      <pc:sldChg chg="modSp mod">
        <pc:chgData name="Audrey Guy" userId="eb08d5a7-8716-419d-a85f-d8b3373389b8" providerId="ADAL" clId="{F22F1BDD-94A9-431B-8311-D47968E035CB}" dt="2025-07-25T18:24:39.792" v="76" actId="1076"/>
        <pc:sldMkLst>
          <pc:docMk/>
          <pc:sldMk cId="2555197474" sldId="268"/>
        </pc:sldMkLst>
        <pc:spChg chg="mod">
          <ac:chgData name="Audrey Guy" userId="eb08d5a7-8716-419d-a85f-d8b3373389b8" providerId="ADAL" clId="{F22F1BDD-94A9-431B-8311-D47968E035CB}" dt="2025-07-25T18:24:39.792" v="76" actId="1076"/>
          <ac:spMkLst>
            <pc:docMk/>
            <pc:sldMk cId="2555197474" sldId="268"/>
            <ac:spMk id="7" creationId="{76105DE8-0F11-96BC-5104-895E9BDEDE07}"/>
          </ac:spMkLst>
        </pc:spChg>
        <pc:picChg chg="mod">
          <ac:chgData name="Audrey Guy" userId="eb08d5a7-8716-419d-a85f-d8b3373389b8" providerId="ADAL" clId="{F22F1BDD-94A9-431B-8311-D47968E035CB}" dt="2025-07-25T18:24:37.621" v="75" actId="1076"/>
          <ac:picMkLst>
            <pc:docMk/>
            <pc:sldMk cId="2555197474" sldId="268"/>
            <ac:picMk id="3" creationId="{76A80EE7-7091-C488-1FC6-8BC80B073FDC}"/>
          </ac:picMkLst>
        </pc:picChg>
      </pc:sldChg>
      <pc:sldChg chg="modSp">
        <pc:chgData name="Audrey Guy" userId="eb08d5a7-8716-419d-a85f-d8b3373389b8" providerId="ADAL" clId="{F22F1BDD-94A9-431B-8311-D47968E035CB}" dt="2025-07-25T18:29:09.125" v="111" actId="20577"/>
        <pc:sldMkLst>
          <pc:docMk/>
          <pc:sldMk cId="1425163986" sldId="271"/>
        </pc:sldMkLst>
        <pc:spChg chg="mod">
          <ac:chgData name="Audrey Guy" userId="eb08d5a7-8716-419d-a85f-d8b3373389b8" providerId="ADAL" clId="{F22F1BDD-94A9-431B-8311-D47968E035CB}" dt="2025-07-25T18:28:50.424" v="102" actId="20577"/>
          <ac:spMkLst>
            <pc:docMk/>
            <pc:sldMk cId="1425163986" sldId="271"/>
            <ac:spMk id="23" creationId="{07D295F4-3D2E-091E-5D10-F067802C02D9}"/>
          </ac:spMkLst>
        </pc:spChg>
        <pc:spChg chg="mod">
          <ac:chgData name="Audrey Guy" userId="eb08d5a7-8716-419d-a85f-d8b3373389b8" providerId="ADAL" clId="{F22F1BDD-94A9-431B-8311-D47968E035CB}" dt="2025-07-25T18:29:09.125" v="111" actId="20577"/>
          <ac:spMkLst>
            <pc:docMk/>
            <pc:sldMk cId="1425163986" sldId="271"/>
            <ac:spMk id="34" creationId="{008DF3D3-3AAD-08D6-F377-46A14E5ADE71}"/>
          </ac:spMkLst>
        </pc:spChg>
        <pc:spChg chg="mod">
          <ac:chgData name="Audrey Guy" userId="eb08d5a7-8716-419d-a85f-d8b3373389b8" providerId="ADAL" clId="{F22F1BDD-94A9-431B-8311-D47968E035CB}" dt="2025-07-25T18:28:58.604" v="106" actId="20577"/>
          <ac:spMkLst>
            <pc:docMk/>
            <pc:sldMk cId="1425163986" sldId="271"/>
            <ac:spMk id="38" creationId="{32BC5343-27DF-7A2B-A0D5-2E22F75255C4}"/>
          </ac:spMkLst>
        </pc:spChg>
        <pc:spChg chg="mod">
          <ac:chgData name="Audrey Guy" userId="eb08d5a7-8716-419d-a85f-d8b3373389b8" providerId="ADAL" clId="{F22F1BDD-94A9-431B-8311-D47968E035CB}" dt="2025-07-25T18:29:03.238" v="108" actId="20577"/>
          <ac:spMkLst>
            <pc:docMk/>
            <pc:sldMk cId="1425163986" sldId="271"/>
            <ac:spMk id="41" creationId="{FD902BA1-1870-2C61-0750-1DFD284AA8AF}"/>
          </ac:spMkLst>
        </pc:spChg>
      </pc:sldChg>
      <pc:sldChg chg="modSp mod">
        <pc:chgData name="Audrey Guy" userId="eb08d5a7-8716-419d-a85f-d8b3373389b8" providerId="ADAL" clId="{F22F1BDD-94A9-431B-8311-D47968E035CB}" dt="2025-07-25T18:33:08.428" v="116" actId="20577"/>
        <pc:sldMkLst>
          <pc:docMk/>
          <pc:sldMk cId="3548074204" sldId="272"/>
        </pc:sldMkLst>
        <pc:spChg chg="mod">
          <ac:chgData name="Audrey Guy" userId="eb08d5a7-8716-419d-a85f-d8b3373389b8" providerId="ADAL" clId="{F22F1BDD-94A9-431B-8311-D47968E035CB}" dt="2025-07-25T18:33:08.428" v="116" actId="20577"/>
          <ac:spMkLst>
            <pc:docMk/>
            <pc:sldMk cId="3548074204" sldId="272"/>
            <ac:spMk id="11" creationId="{9D877DE8-6B55-187E-C6B2-197FF3611A93}"/>
          </ac:spMkLst>
        </pc:spChg>
      </pc:sldChg>
      <pc:sldChg chg="modSp mod">
        <pc:chgData name="Audrey Guy" userId="eb08d5a7-8716-419d-a85f-d8b3373389b8" providerId="ADAL" clId="{F22F1BDD-94A9-431B-8311-D47968E035CB}" dt="2025-07-25T18:35:34.795" v="140" actId="14100"/>
        <pc:sldMkLst>
          <pc:docMk/>
          <pc:sldMk cId="2808569601" sldId="273"/>
        </pc:sldMkLst>
        <pc:spChg chg="mod">
          <ac:chgData name="Audrey Guy" userId="eb08d5a7-8716-419d-a85f-d8b3373389b8" providerId="ADAL" clId="{F22F1BDD-94A9-431B-8311-D47968E035CB}" dt="2025-07-25T18:35:34.795" v="140" actId="14100"/>
          <ac:spMkLst>
            <pc:docMk/>
            <pc:sldMk cId="2808569601" sldId="273"/>
            <ac:spMk id="4" creationId="{A17CDD96-7DD7-6337-3A71-8A84BADA6CBB}"/>
          </ac:spMkLst>
        </pc:spChg>
      </pc:sldChg>
      <pc:sldChg chg="modSp mod">
        <pc:chgData name="Audrey Guy" userId="eb08d5a7-8716-419d-a85f-d8b3373389b8" providerId="ADAL" clId="{F22F1BDD-94A9-431B-8311-D47968E035CB}" dt="2025-07-25T18:26:44.932" v="84" actId="20577"/>
        <pc:sldMkLst>
          <pc:docMk/>
          <pc:sldMk cId="1375565980" sldId="322"/>
        </pc:sldMkLst>
        <pc:spChg chg="mod">
          <ac:chgData name="Audrey Guy" userId="eb08d5a7-8716-419d-a85f-d8b3373389b8" providerId="ADAL" clId="{F22F1BDD-94A9-431B-8311-D47968E035CB}" dt="2025-07-25T18:26:44.932" v="84" actId="20577"/>
          <ac:spMkLst>
            <pc:docMk/>
            <pc:sldMk cId="1375565980" sldId="322"/>
            <ac:spMk id="29" creationId="{0DAA9DE5-5946-A7A1-7502-BA98E6B68DE5}"/>
          </ac:spMkLst>
        </pc:spChg>
      </pc:sldChg>
      <pc:sldChg chg="delSp modSp mod">
        <pc:chgData name="Audrey Guy" userId="eb08d5a7-8716-419d-a85f-d8b3373389b8" providerId="ADAL" clId="{F22F1BDD-94A9-431B-8311-D47968E035CB}" dt="2025-07-25T18:28:00.057" v="95" actId="1076"/>
        <pc:sldMkLst>
          <pc:docMk/>
          <pc:sldMk cId="1826429145" sldId="323"/>
        </pc:sldMkLst>
        <pc:spChg chg="mod">
          <ac:chgData name="Audrey Guy" userId="eb08d5a7-8716-419d-a85f-d8b3373389b8" providerId="ADAL" clId="{F22F1BDD-94A9-431B-8311-D47968E035CB}" dt="2025-07-25T18:28:00.057" v="95" actId="1076"/>
          <ac:spMkLst>
            <pc:docMk/>
            <pc:sldMk cId="1826429145" sldId="323"/>
            <ac:spMk id="7" creationId="{A6FEC46C-8398-FE99-D4C9-93B12AC102F2}"/>
          </ac:spMkLst>
        </pc:spChg>
      </pc:sldChg>
      <pc:sldChg chg="modSp mod">
        <pc:chgData name="Audrey Guy" userId="eb08d5a7-8716-419d-a85f-d8b3373389b8" providerId="ADAL" clId="{F22F1BDD-94A9-431B-8311-D47968E035CB}" dt="2025-07-25T18:28:28.162" v="100" actId="1076"/>
        <pc:sldMkLst>
          <pc:docMk/>
          <pc:sldMk cId="3413086110" sldId="324"/>
        </pc:sldMkLst>
        <pc:spChg chg="mod">
          <ac:chgData name="Audrey Guy" userId="eb08d5a7-8716-419d-a85f-d8b3373389b8" providerId="ADAL" clId="{F22F1BDD-94A9-431B-8311-D47968E035CB}" dt="2025-07-25T18:28:19.666" v="97" actId="1076"/>
          <ac:spMkLst>
            <pc:docMk/>
            <pc:sldMk cId="3413086110" sldId="324"/>
            <ac:spMk id="7" creationId="{E827939C-01B3-406C-4E11-97C6C93F648E}"/>
          </ac:spMkLst>
        </pc:spChg>
        <pc:picChg chg="mod">
          <ac:chgData name="Audrey Guy" userId="eb08d5a7-8716-419d-a85f-d8b3373389b8" providerId="ADAL" clId="{F22F1BDD-94A9-431B-8311-D47968E035CB}" dt="2025-07-25T18:28:28.162" v="100" actId="1076"/>
          <ac:picMkLst>
            <pc:docMk/>
            <pc:sldMk cId="3413086110" sldId="324"/>
            <ac:picMk id="12" creationId="{39DADBF8-1008-67AD-73C5-88780C46352C}"/>
          </ac:picMkLst>
        </pc:picChg>
      </pc:sldChg>
    </pc:docChg>
  </pc:docChgLst>
  <pc:docChgLst>
    <pc:chgData name="Joelle Lepage" userId="0171402b-baed-4880-b438-773c90760392" providerId="ADAL" clId="{66C84EF6-2FB7-42FB-A152-B48BDCA10C0C}"/>
    <pc:docChg chg="custSel modSld">
      <pc:chgData name="Joelle Lepage" userId="0171402b-baed-4880-b438-773c90760392" providerId="ADAL" clId="{66C84EF6-2FB7-42FB-A152-B48BDCA10C0C}" dt="2025-08-21T13:38:30.678" v="15" actId="20577"/>
      <pc:docMkLst>
        <pc:docMk/>
      </pc:docMkLst>
      <pc:sldChg chg="delSp modSp mod">
        <pc:chgData name="Joelle Lepage" userId="0171402b-baed-4880-b438-773c90760392" providerId="ADAL" clId="{66C84EF6-2FB7-42FB-A152-B48BDCA10C0C}" dt="2025-08-13T15:14:42.874" v="6" actId="20577"/>
        <pc:sldMkLst>
          <pc:docMk/>
          <pc:sldMk cId="3195917270" sldId="264"/>
        </pc:sldMkLst>
        <pc:spChg chg="mod">
          <ac:chgData name="Joelle Lepage" userId="0171402b-baed-4880-b438-773c90760392" providerId="ADAL" clId="{66C84EF6-2FB7-42FB-A152-B48BDCA10C0C}" dt="2025-08-13T15:14:42.874" v="6" actId="20577"/>
          <ac:spMkLst>
            <pc:docMk/>
            <pc:sldMk cId="3195917270" sldId="264"/>
            <ac:spMk id="10" creationId="{415332EE-010F-3EB5-D206-1286A0A65A42}"/>
          </ac:spMkLst>
        </pc:spChg>
      </pc:sldChg>
      <pc:sldChg chg="addSp modSp mod">
        <pc:chgData name="Joelle Lepage" userId="0171402b-baed-4880-b438-773c90760392" providerId="ADAL" clId="{66C84EF6-2FB7-42FB-A152-B48BDCA10C0C}" dt="2025-08-21T13:37:55.242" v="10" actId="20577"/>
        <pc:sldMkLst>
          <pc:docMk/>
          <pc:sldMk cId="3717149564" sldId="265"/>
        </pc:sldMkLst>
        <pc:spChg chg="add mod">
          <ac:chgData name="Joelle Lepage" userId="0171402b-baed-4880-b438-773c90760392" providerId="ADAL" clId="{66C84EF6-2FB7-42FB-A152-B48BDCA10C0C}" dt="2025-08-21T13:37:55.242" v="10" actId="20577"/>
          <ac:spMkLst>
            <pc:docMk/>
            <pc:sldMk cId="3717149564" sldId="265"/>
            <ac:spMk id="12" creationId="{EE9E4599-CB3A-335D-3A89-F6B6EECCF348}"/>
          </ac:spMkLst>
        </pc:spChg>
      </pc:sldChg>
      <pc:sldChg chg="addSp modSp mod">
        <pc:chgData name="Joelle Lepage" userId="0171402b-baed-4880-b438-773c90760392" providerId="ADAL" clId="{66C84EF6-2FB7-42FB-A152-B48BDCA10C0C}" dt="2025-08-21T13:38:30.678" v="15" actId="20577"/>
        <pc:sldMkLst>
          <pc:docMk/>
          <pc:sldMk cId="2808569601" sldId="273"/>
        </pc:sldMkLst>
        <pc:spChg chg="mod">
          <ac:chgData name="Joelle Lepage" userId="0171402b-baed-4880-b438-773c90760392" providerId="ADAL" clId="{66C84EF6-2FB7-42FB-A152-B48BDCA10C0C}" dt="2025-08-21T13:38:26.003" v="13" actId="1076"/>
          <ac:spMkLst>
            <pc:docMk/>
            <pc:sldMk cId="2808569601" sldId="273"/>
            <ac:spMk id="3" creationId="{F033A7B2-57F8-0424-6D5D-74AA1FBA521E}"/>
          </ac:spMkLst>
        </pc:spChg>
        <pc:spChg chg="add mod">
          <ac:chgData name="Joelle Lepage" userId="0171402b-baed-4880-b438-773c90760392" providerId="ADAL" clId="{66C84EF6-2FB7-42FB-A152-B48BDCA10C0C}" dt="2025-08-21T13:38:30.678" v="15" actId="20577"/>
          <ac:spMkLst>
            <pc:docMk/>
            <pc:sldMk cId="2808569601" sldId="273"/>
            <ac:spMk id="9" creationId="{167C3223-BCA9-88D9-6696-7C93570FA2A3}"/>
          </ac:spMkLst>
        </pc:spChg>
      </pc:sldChg>
      <pc:sldChg chg="modSp mod">
        <pc:chgData name="Joelle Lepage" userId="0171402b-baed-4880-b438-773c90760392" providerId="ADAL" clId="{66C84EF6-2FB7-42FB-A152-B48BDCA10C0C}" dt="2025-08-11T14:00:19.500" v="0" actId="1076"/>
        <pc:sldMkLst>
          <pc:docMk/>
          <pc:sldMk cId="2713264649" sldId="313"/>
        </pc:sldMkLst>
        <pc:spChg chg="mod">
          <ac:chgData name="Joelle Lepage" userId="0171402b-baed-4880-b438-773c90760392" providerId="ADAL" clId="{66C84EF6-2FB7-42FB-A152-B48BDCA10C0C}" dt="2025-08-11T14:00:19.500" v="0" actId="1076"/>
          <ac:spMkLst>
            <pc:docMk/>
            <pc:sldMk cId="2713264649" sldId="313"/>
            <ac:spMk id="16" creationId="{0ED7E7F4-FC14-21FC-6CC8-BBE6DDA8FEBF}"/>
          </ac:spMkLst>
        </pc:spChg>
      </pc:sldChg>
    </pc:docChg>
  </pc:docChgLst>
  <pc:docChgLst>
    <pc:chgData name="Audrey-Anne Marcotte" userId="S::mara3605@usherbrooke.ca::a8b27795-60fb-45e7-85ae-030ae331a8f0" providerId="AD" clId="Web-{A06DD91E-86A6-42CD-8F24-0120C60362FC}"/>
    <pc:docChg chg="modSld">
      <pc:chgData name="Audrey-Anne Marcotte" userId="S::mara3605@usherbrooke.ca::a8b27795-60fb-45e7-85ae-030ae331a8f0" providerId="AD" clId="Web-{A06DD91E-86A6-42CD-8F24-0120C60362FC}" dt="2025-07-31T15:54:23.126" v="87"/>
      <pc:docMkLst>
        <pc:docMk/>
      </pc:docMkLst>
      <pc:sldChg chg="addAnim">
        <pc:chgData name="Audrey-Anne Marcotte" userId="S::mara3605@usherbrooke.ca::a8b27795-60fb-45e7-85ae-030ae331a8f0" providerId="AD" clId="Web-{A06DD91E-86A6-42CD-8F24-0120C60362FC}" dt="2025-07-31T15:52:59.234" v="70"/>
        <pc:sldMkLst>
          <pc:docMk/>
          <pc:sldMk cId="0" sldId="258"/>
        </pc:sldMkLst>
      </pc:sldChg>
      <pc:sldChg chg="addAnim">
        <pc:chgData name="Audrey-Anne Marcotte" userId="S::mara3605@usherbrooke.ca::a8b27795-60fb-45e7-85ae-030ae331a8f0" providerId="AD" clId="Web-{A06DD91E-86A6-42CD-8F24-0120C60362FC}" dt="2025-07-31T15:53:22.641" v="72"/>
        <pc:sldMkLst>
          <pc:docMk/>
          <pc:sldMk cId="0" sldId="261"/>
        </pc:sldMkLst>
      </pc:sldChg>
      <pc:sldChg chg="modSp addAnim delAnim">
        <pc:chgData name="Audrey-Anne Marcotte" userId="S::mara3605@usherbrooke.ca::a8b27795-60fb-45e7-85ae-030ae331a8f0" providerId="AD" clId="Web-{A06DD91E-86A6-42CD-8F24-0120C60362FC}" dt="2025-07-31T15:52:38.593" v="68"/>
        <pc:sldMkLst>
          <pc:docMk/>
          <pc:sldMk cId="1425163986" sldId="271"/>
        </pc:sldMkLst>
        <pc:spChg chg="ord">
          <ac:chgData name="Audrey-Anne Marcotte" userId="S::mara3605@usherbrooke.ca::a8b27795-60fb-45e7-85ae-030ae331a8f0" providerId="AD" clId="Web-{A06DD91E-86A6-42CD-8F24-0120C60362FC}" dt="2025-07-31T15:52:19.295" v="5"/>
          <ac:spMkLst>
            <pc:docMk/>
            <pc:sldMk cId="1425163986" sldId="271"/>
            <ac:spMk id="4" creationId="{CA22C6EB-C252-4915-AC48-29E96095DF23}"/>
          </ac:spMkLst>
        </pc:spChg>
        <pc:spChg chg="ord">
          <ac:chgData name="Audrey-Anne Marcotte" userId="S::mara3605@usherbrooke.ca::a8b27795-60fb-45e7-85ae-030ae331a8f0" providerId="AD" clId="Web-{A06DD91E-86A6-42CD-8F24-0120C60362FC}" dt="2025-07-31T15:52:20.733" v="35"/>
          <ac:spMkLst>
            <pc:docMk/>
            <pc:sldMk cId="1425163986" sldId="271"/>
            <ac:spMk id="6" creationId="{33F834AC-A622-9C7C-15F1-2A2627EB1238}"/>
          </ac:spMkLst>
        </pc:spChg>
        <pc:spChg chg="ord">
          <ac:chgData name="Audrey-Anne Marcotte" userId="S::mara3605@usherbrooke.ca::a8b27795-60fb-45e7-85ae-030ae331a8f0" providerId="AD" clId="Web-{A06DD91E-86A6-42CD-8F24-0120C60362FC}" dt="2025-07-31T15:52:21.639" v="64"/>
          <ac:spMkLst>
            <pc:docMk/>
            <pc:sldMk cId="1425163986" sldId="271"/>
            <ac:spMk id="11" creationId="{70A4EAE2-815C-C2AC-1A5E-A7D4537D15AE}"/>
          </ac:spMkLst>
        </pc:spChg>
      </pc:sldChg>
      <pc:sldChg chg="delSp modSp">
        <pc:chgData name="Audrey-Anne Marcotte" userId="S::mara3605@usherbrooke.ca::a8b27795-60fb-45e7-85ae-030ae331a8f0" providerId="AD" clId="Web-{A06DD91E-86A6-42CD-8F24-0120C60362FC}" dt="2025-07-31T15:54:23.126" v="87"/>
        <pc:sldMkLst>
          <pc:docMk/>
          <pc:sldMk cId="3548074204" sldId="272"/>
        </pc:sldMkLst>
        <pc:spChg chg="mod">
          <ac:chgData name="Audrey-Anne Marcotte" userId="S::mara3605@usherbrooke.ca::a8b27795-60fb-45e7-85ae-030ae331a8f0" providerId="AD" clId="Web-{A06DD91E-86A6-42CD-8F24-0120C60362FC}" dt="2025-07-31T15:54:20.626" v="85" actId="1076"/>
          <ac:spMkLst>
            <pc:docMk/>
            <pc:sldMk cId="3548074204" sldId="272"/>
            <ac:spMk id="11" creationId="{9D877DE8-6B55-187E-C6B2-197FF3611A93}"/>
          </ac:spMkLst>
        </pc:spChg>
      </pc:sldChg>
      <pc:sldChg chg="modSp">
        <pc:chgData name="Audrey-Anne Marcotte" userId="S::mara3605@usherbrooke.ca::a8b27795-60fb-45e7-85ae-030ae331a8f0" providerId="AD" clId="Web-{A06DD91E-86A6-42CD-8F24-0120C60362FC}" dt="2025-07-31T15:52:02.764" v="2" actId="20577"/>
        <pc:sldMkLst>
          <pc:docMk/>
          <pc:sldMk cId="2713264649" sldId="313"/>
        </pc:sldMkLst>
        <pc:spChg chg="mod">
          <ac:chgData name="Audrey-Anne Marcotte" userId="S::mara3605@usherbrooke.ca::a8b27795-60fb-45e7-85ae-030ae331a8f0" providerId="AD" clId="Web-{A06DD91E-86A6-42CD-8F24-0120C60362FC}" dt="2025-07-31T15:51:53.748" v="1" actId="20577"/>
          <ac:spMkLst>
            <pc:docMk/>
            <pc:sldMk cId="2713264649" sldId="313"/>
            <ac:spMk id="20" creationId="{47E7E688-FCE1-C183-E47F-ED62DD538490}"/>
          </ac:spMkLst>
        </pc:spChg>
        <pc:spChg chg="mod">
          <ac:chgData name="Audrey-Anne Marcotte" userId="S::mara3605@usherbrooke.ca::a8b27795-60fb-45e7-85ae-030ae331a8f0" providerId="AD" clId="Web-{A06DD91E-86A6-42CD-8F24-0120C60362FC}" dt="2025-07-31T15:52:02.764" v="2" actId="20577"/>
          <ac:spMkLst>
            <pc:docMk/>
            <pc:sldMk cId="2713264649" sldId="313"/>
            <ac:spMk id="26" creationId="{FB08CD01-99F2-C1F8-D644-340F89AE1AEC}"/>
          </ac:spMkLst>
        </pc:spChg>
      </pc:sldChg>
      <pc:sldChg chg="addAnim">
        <pc:chgData name="Audrey-Anne Marcotte" userId="S::mara3605@usherbrooke.ca::a8b27795-60fb-45e7-85ae-030ae331a8f0" providerId="AD" clId="Web-{A06DD91E-86A6-42CD-8F24-0120C60362FC}" dt="2025-07-31T15:53:42.328" v="74"/>
        <pc:sldMkLst>
          <pc:docMk/>
          <pc:sldMk cId="1826429145" sldId="323"/>
        </pc:sldMkLst>
      </pc:sldChg>
      <pc:sldChg chg="addAnim">
        <pc:chgData name="Audrey-Anne Marcotte" userId="S::mara3605@usherbrooke.ca::a8b27795-60fb-45e7-85ae-030ae331a8f0" providerId="AD" clId="Web-{A06DD91E-86A6-42CD-8F24-0120C60362FC}" dt="2025-07-31T15:53:57.782" v="76"/>
        <pc:sldMkLst>
          <pc:docMk/>
          <pc:sldMk cId="3413086110" sldId="324"/>
        </pc:sldMkLst>
      </pc:sldChg>
    </pc:docChg>
  </pc:docChgLst>
  <pc:docChgLst>
    <pc:chgData name="Audrey-Anne Marcotte" userId="a8b27795-60fb-45e7-85ae-030ae331a8f0" providerId="ADAL" clId="{27CAD5DC-B970-47AC-8440-3B9347055C95}"/>
    <pc:docChg chg="undo custSel modSld">
      <pc:chgData name="Audrey-Anne Marcotte" userId="a8b27795-60fb-45e7-85ae-030ae331a8f0" providerId="ADAL" clId="{27CAD5DC-B970-47AC-8440-3B9347055C95}" dt="2025-07-31T12:34:09.520" v="53" actId="1076"/>
      <pc:docMkLst>
        <pc:docMk/>
      </pc:docMkLst>
      <pc:sldChg chg="addSp modSp mod">
        <pc:chgData name="Audrey-Anne Marcotte" userId="a8b27795-60fb-45e7-85ae-030ae331a8f0" providerId="ADAL" clId="{27CAD5DC-B970-47AC-8440-3B9347055C95}" dt="2025-07-23T17:20:48.600" v="11" actId="1076"/>
        <pc:sldMkLst>
          <pc:docMk/>
          <pc:sldMk cId="0" sldId="259"/>
        </pc:sldMkLst>
        <pc:picChg chg="add mod">
          <ac:chgData name="Audrey-Anne Marcotte" userId="a8b27795-60fb-45e7-85ae-030ae331a8f0" providerId="ADAL" clId="{27CAD5DC-B970-47AC-8440-3B9347055C95}" dt="2025-07-23T17:20:48.600" v="11" actId="1076"/>
          <ac:picMkLst>
            <pc:docMk/>
            <pc:sldMk cId="0" sldId="259"/>
            <ac:picMk id="8" creationId="{18E7BA38-7BED-FD13-553E-986DA9278D1C}"/>
          </ac:picMkLst>
        </pc:picChg>
      </pc:sldChg>
      <pc:sldChg chg="addSp modSp mod modAnim">
        <pc:chgData name="Audrey-Anne Marcotte" userId="a8b27795-60fb-45e7-85ae-030ae331a8f0" providerId="ADAL" clId="{27CAD5DC-B970-47AC-8440-3B9347055C95}" dt="2025-07-31T12:34:09.520" v="53" actId="1076"/>
        <pc:sldMkLst>
          <pc:docMk/>
          <pc:sldMk cId="3195917270" sldId="264"/>
        </pc:sldMkLst>
        <pc:spChg chg="mod">
          <ac:chgData name="Audrey-Anne Marcotte" userId="a8b27795-60fb-45e7-85ae-030ae331a8f0" providerId="ADAL" clId="{27CAD5DC-B970-47AC-8440-3B9347055C95}" dt="2025-07-31T12:19:22.124" v="26" actId="20577"/>
          <ac:spMkLst>
            <pc:docMk/>
            <pc:sldMk cId="3195917270" sldId="264"/>
            <ac:spMk id="10" creationId="{415332EE-010F-3EB5-D206-1286A0A65A42}"/>
          </ac:spMkLst>
        </pc:spChg>
        <pc:spChg chg="mod">
          <ac:chgData name="Audrey-Anne Marcotte" userId="a8b27795-60fb-45e7-85ae-030ae331a8f0" providerId="ADAL" clId="{27CAD5DC-B970-47AC-8440-3B9347055C95}" dt="2025-07-31T12:20:36.371" v="39" actId="14100"/>
          <ac:spMkLst>
            <pc:docMk/>
            <pc:sldMk cId="3195917270" sldId="264"/>
            <ac:spMk id="11" creationId="{DEA99F0D-E1C6-D59D-5894-EBBCC6851A27}"/>
          </ac:spMkLst>
        </pc:spChg>
        <pc:spChg chg="add mod">
          <ac:chgData name="Audrey-Anne Marcotte" userId="a8b27795-60fb-45e7-85ae-030ae331a8f0" providerId="ADAL" clId="{27CAD5DC-B970-47AC-8440-3B9347055C95}" dt="2025-07-31T12:20:22.309" v="32" actId="1076"/>
          <ac:spMkLst>
            <pc:docMk/>
            <pc:sldMk cId="3195917270" sldId="264"/>
            <ac:spMk id="13" creationId="{6F933D1E-99B9-7AAE-817B-4B0D51FD8AF8}"/>
          </ac:spMkLst>
        </pc:spChg>
        <pc:spChg chg="add mod">
          <ac:chgData name="Audrey-Anne Marcotte" userId="a8b27795-60fb-45e7-85ae-030ae331a8f0" providerId="ADAL" clId="{27CAD5DC-B970-47AC-8440-3B9347055C95}" dt="2025-07-31T12:21:02.649" v="48" actId="1076"/>
          <ac:spMkLst>
            <pc:docMk/>
            <pc:sldMk cId="3195917270" sldId="264"/>
            <ac:spMk id="14" creationId="{1241746A-2CB1-3DDF-1010-C1A8E03A6AA6}"/>
          </ac:spMkLst>
        </pc:spChg>
        <pc:grpChg chg="mod">
          <ac:chgData name="Audrey-Anne Marcotte" userId="a8b27795-60fb-45e7-85ae-030ae331a8f0" providerId="ADAL" clId="{27CAD5DC-B970-47AC-8440-3B9347055C95}" dt="2025-07-31T12:20:37.163" v="40" actId="14100"/>
          <ac:grpSpMkLst>
            <pc:docMk/>
            <pc:sldMk cId="3195917270" sldId="264"/>
            <ac:grpSpMk id="4" creationId="{DE28D7CC-E1C5-EE63-0D53-0E30CB15DACA}"/>
          </ac:grpSpMkLst>
        </pc:grpChg>
      </pc:sldChg>
      <pc:sldChg chg="addSp modSp mod">
        <pc:chgData name="Audrey-Anne Marcotte" userId="a8b27795-60fb-45e7-85ae-030ae331a8f0" providerId="ADAL" clId="{27CAD5DC-B970-47AC-8440-3B9347055C95}" dt="2025-07-31T12:34:04.254" v="52" actId="1076"/>
        <pc:sldMkLst>
          <pc:docMk/>
          <pc:sldMk cId="2555197474" sldId="268"/>
        </pc:sldMkLst>
        <pc:spChg chg="mod">
          <ac:chgData name="Audrey-Anne Marcotte" userId="a8b27795-60fb-45e7-85ae-030ae331a8f0" providerId="ADAL" clId="{27CAD5DC-B970-47AC-8440-3B9347055C95}" dt="2025-07-31T12:34:04.254" v="52" actId="1076"/>
          <ac:spMkLst>
            <pc:docMk/>
            <pc:sldMk cId="2555197474" sldId="268"/>
            <ac:spMk id="7" creationId="{76105DE8-0F11-96BC-5104-895E9BDEDE07}"/>
          </ac:spMkLst>
        </pc:spChg>
        <pc:picChg chg="add mod">
          <ac:chgData name="Audrey-Anne Marcotte" userId="a8b27795-60fb-45e7-85ae-030ae331a8f0" providerId="ADAL" clId="{27CAD5DC-B970-47AC-8440-3B9347055C95}" dt="2025-07-31T12:34:01.575" v="51" actId="1076"/>
          <ac:picMkLst>
            <pc:docMk/>
            <pc:sldMk cId="2555197474" sldId="268"/>
            <ac:picMk id="3" creationId="{76A80EE7-7091-C488-1FC6-8BC80B073FDC}"/>
          </ac:picMkLst>
        </pc:picChg>
      </pc:sldChg>
      <pc:sldChg chg="addSp modSp mod">
        <pc:chgData name="Audrey-Anne Marcotte" userId="a8b27795-60fb-45e7-85ae-030ae331a8f0" providerId="ADAL" clId="{27CAD5DC-B970-47AC-8440-3B9347055C95}" dt="2025-07-08T18:22:38.095" v="2" actId="1076"/>
        <pc:sldMkLst>
          <pc:docMk/>
          <pc:sldMk cId="3194177633" sldId="320"/>
        </pc:sldMkLst>
      </pc:sldChg>
      <pc:sldChg chg="addSp modSp mod">
        <pc:chgData name="Audrey-Anne Marcotte" userId="a8b27795-60fb-45e7-85ae-030ae331a8f0" providerId="ADAL" clId="{27CAD5DC-B970-47AC-8440-3B9347055C95}" dt="2025-07-23T17:21:19.580" v="14" actId="1076"/>
        <pc:sldMkLst>
          <pc:docMk/>
          <pc:sldMk cId="1826429145" sldId="323"/>
        </pc:sldMkLst>
      </pc:sldChg>
      <pc:sldChg chg="addSp modSp mod">
        <pc:chgData name="Audrey-Anne Marcotte" userId="a8b27795-60fb-45e7-85ae-030ae331a8f0" providerId="ADAL" clId="{27CAD5DC-B970-47AC-8440-3B9347055C95}" dt="2025-07-23T17:21:58.569" v="19" actId="1076"/>
        <pc:sldMkLst>
          <pc:docMk/>
          <pc:sldMk cId="3413086110" sldId="324"/>
        </pc:sldMkLst>
        <pc:picChg chg="add mod">
          <ac:chgData name="Audrey-Anne Marcotte" userId="a8b27795-60fb-45e7-85ae-030ae331a8f0" providerId="ADAL" clId="{27CAD5DC-B970-47AC-8440-3B9347055C95}" dt="2025-07-23T17:21:58.569" v="19" actId="1076"/>
          <ac:picMkLst>
            <pc:docMk/>
            <pc:sldMk cId="3413086110" sldId="324"/>
            <ac:picMk id="12" creationId="{39DADBF8-1008-67AD-73C5-88780C46352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EE5E798-22B1-48DA-8B47-1671FC0DF240}" type="datetimeFigureOut">
              <a:rPr lang="fr-CA" smtClean="0"/>
              <a:pPr/>
              <a:t>2025-08-21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D05CF359-2D4C-43BD-8EC5-439DED17BC95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734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F359-2D4C-43BD-8EC5-439DED17BC95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0764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ATTENTION! </a:t>
            </a:r>
          </a:p>
          <a:p>
            <a:r>
              <a:rPr lang="fr-CA" dirty="0"/>
              <a:t>Vous faites écouter la capsule éducative </a:t>
            </a:r>
            <a:r>
              <a:rPr lang="fr-CA" i="1" dirty="0"/>
              <a:t>Quand le stress me joue des tours – Partie 1 </a:t>
            </a:r>
            <a:r>
              <a:rPr lang="fr-CA" dirty="0"/>
              <a:t>à vos élèves. </a:t>
            </a:r>
          </a:p>
          <a:p>
            <a:r>
              <a:rPr lang="fr-CA" dirty="0"/>
              <a:t>Pour ce faire, </a:t>
            </a:r>
            <a:r>
              <a:rPr lang="fr-CA" b="1" dirty="0"/>
              <a:t>vous choisissez parmi les deux formats suivants celui que vous jugez le plus approprié en fonction des besoins et caractéristiques de vos élèves</a:t>
            </a:r>
            <a:r>
              <a:rPr lang="fr-CA" dirty="0"/>
              <a:t>. </a:t>
            </a:r>
          </a:p>
          <a:p>
            <a:r>
              <a:rPr lang="fr-CA" dirty="0"/>
              <a:t>Notez que les deux formats contiennent essentiellement les mêmes informations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F359-2D4C-43BD-8EC5-439DED17BC95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43089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ATTENTION! </a:t>
            </a:r>
          </a:p>
          <a:p>
            <a:r>
              <a:rPr lang="fr-CA" dirty="0"/>
              <a:t>Vous faites écouter la capsule éducative </a:t>
            </a:r>
            <a:r>
              <a:rPr lang="fr-CA" i="1" dirty="0"/>
              <a:t>Quand le stress me joue des tours – Partie 2 </a:t>
            </a:r>
            <a:r>
              <a:rPr lang="fr-CA" dirty="0"/>
              <a:t>aux élèves.      </a:t>
            </a:r>
          </a:p>
          <a:p>
            <a:r>
              <a:rPr lang="fr-CA" b="1"/>
              <a:t>Assurez-vous ici </a:t>
            </a:r>
            <a:r>
              <a:rPr lang="fr-CA" b="1" dirty="0"/>
              <a:t>de prendre le même format que celui utilisé précédemment</a:t>
            </a:r>
            <a:r>
              <a:rPr lang="fr-CA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F359-2D4C-43BD-8EC5-439DED17BC95}" type="slidenum">
              <a:rPr lang="fr-CA" smtClean="0"/>
              <a:pPr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02549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F359-2D4C-43BD-8EC5-439DED17BC95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37163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A4AF7-9545-454A-8E5B-23F071E09604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34444-7C27-43A6-B42C-6AAC7D3FEE0E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07E456-C132-480C-ABBD-8EF68804A517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AC57D-0F17-4436-8DAE-287B7A5A6721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6B3A0-2259-465D-8DED-5AFD961A3579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3541-4130-411D-B2EF-92E011ABDBB2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3F11-DCDC-4E19-BAB4-72A452BAAD7C}" type="datetime1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35852-7667-4058-8185-86CA90F22F89}" type="datetime1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30E8-E7E1-4447-AE0F-B295096A7609}" type="datetime1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E5DE8-B579-4780-B678-0EC0830236A7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22225-5A6C-4CA3-A07D-751C89050312}" type="datetime1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64EE6-B1E2-4BCD-B383-4C451C80F10F}" type="datetime1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svg"/><Relationship Id="rId18" Type="http://schemas.openxmlformats.org/officeDocument/2006/relationships/image" Target="../media/image16.png"/><Relationship Id="rId26" Type="http://schemas.openxmlformats.org/officeDocument/2006/relationships/image" Target="../media/image20.png"/><Relationship Id="rId3" Type="http://schemas.openxmlformats.org/officeDocument/2006/relationships/image" Target="../media/image1.jpeg"/><Relationship Id="rId21" Type="http://schemas.openxmlformats.org/officeDocument/2006/relationships/image" Target="../media/image19.png"/><Relationship Id="rId7" Type="http://schemas.openxmlformats.org/officeDocument/2006/relationships/image" Target="../media/image5.svg"/><Relationship Id="rId12" Type="http://schemas.openxmlformats.org/officeDocument/2006/relationships/image" Target="../media/image10.png"/><Relationship Id="rId17" Type="http://schemas.openxmlformats.org/officeDocument/2006/relationships/image" Target="../media/image15.svg"/><Relationship Id="rId25" Type="http://schemas.openxmlformats.org/officeDocument/2006/relationships/hyperlink" Target="https://sante-mentale-jeunesse.usherbrooke.ca/hors-piste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24" Type="http://schemas.openxmlformats.org/officeDocument/2006/relationships/hyperlink" Target="https://www.microsoft.com/en-us/legal/intellectualproperty" TargetMode="External"/><Relationship Id="rId5" Type="http://schemas.openxmlformats.org/officeDocument/2006/relationships/image" Target="../media/image3.svg"/><Relationship Id="rId15" Type="http://schemas.openxmlformats.org/officeDocument/2006/relationships/image" Target="../media/image13.svg"/><Relationship Id="rId23" Type="http://schemas.openxmlformats.org/officeDocument/2006/relationships/hyperlink" Target="https://can01.safelinks.protection.outlook.com/?url=https%3A%2F%2Fwww.canva.com%2Fpolicies%2Fcontent-license-agreement%2F&amp;data=05%7C02%7CAudrey.April%40USherbrooke.ca%7Cf027ec9f66f24606a53a08dd46078032%7C3a5a8744593545f99423b32c3a5de082%7C0%7C0%7C638743720226922278%7CUnknown%7CTWFpbGZsb3d8eyJFbXB0eU1hcGkiOnRydWUsIlYiOiIwLjAuMDAwMCIsIlAiOiJXaW4zMiIsIkFOIjoiTWFpbCIsIldUIjoyfQ%3D%3D%7C0%7C%7C%7C&amp;sdata=%2BvuywfErq5bHne5o1j8woJh71RKq6aXi541KcXQkUrQ%3D&amp;reserved=0" TargetMode="External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svg"/><Relationship Id="rId14" Type="http://schemas.openxmlformats.org/officeDocument/2006/relationships/image" Target="../media/image12.png"/><Relationship Id="rId22" Type="http://schemas.openxmlformats.org/officeDocument/2006/relationships/hyperlink" Target="https://can01.safelinks.protection.outlook.com/?url=https%3A%2F%2Fcreativecommons.org%2Flicenses%2Fby-nc%2F4.0%2F&amp;data=05%7C02%7CAudrey.April%40USherbrooke.ca%7Cf027ec9f66f24606a53a08dd46078032%7C3a5a8744593545f99423b32c3a5de082%7C0%7C0%7C638743720226908609%7CUnknown%7CTWFpbGZsb3d8eyJFbXB0eU1hcGkiOnRydWUsIlYiOiIwLjAuMDAwMCIsIlAiOiJXaW4zMiIsIkFOIjoiTWFpbCIsIldUIjoyfQ%3D%3D%7C0%7C%7C%7C&amp;sdata=4vkCEFcrbp4jJpUJyxFn0voJkuW75yXycne0dZLNh3A%3D&amp;reserved=0" TargetMode="External"/><Relationship Id="rId27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7.svg"/><Relationship Id="rId12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.png"/><Relationship Id="rId11" Type="http://schemas.openxmlformats.org/officeDocument/2006/relationships/image" Target="../media/image12.png"/><Relationship Id="rId5" Type="http://schemas.openxmlformats.org/officeDocument/2006/relationships/image" Target="../media/image29.svg"/><Relationship Id="rId10" Type="http://schemas.openxmlformats.org/officeDocument/2006/relationships/image" Target="../media/image25.svg"/><Relationship Id="rId4" Type="http://schemas.openxmlformats.org/officeDocument/2006/relationships/image" Target="../media/image28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4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52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13.svg"/><Relationship Id="rId10" Type="http://schemas.openxmlformats.org/officeDocument/2006/relationships/image" Target="../media/image55.png"/><Relationship Id="rId4" Type="http://schemas.openxmlformats.org/officeDocument/2006/relationships/image" Target="../media/image12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jpeg"/><Relationship Id="rId7" Type="http://schemas.openxmlformats.org/officeDocument/2006/relationships/image" Target="../media/image5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2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27.sv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11" Type="http://schemas.openxmlformats.org/officeDocument/2006/relationships/image" Target="../media/image25.svg"/><Relationship Id="rId5" Type="http://schemas.openxmlformats.org/officeDocument/2006/relationships/image" Target="../media/image13.svg"/><Relationship Id="rId10" Type="http://schemas.openxmlformats.org/officeDocument/2006/relationships/image" Target="../media/image24.png"/><Relationship Id="rId4" Type="http://schemas.openxmlformats.org/officeDocument/2006/relationships/image" Target="../media/image12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1.jpe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13.svg"/><Relationship Id="rId10" Type="http://schemas.openxmlformats.org/officeDocument/2006/relationships/image" Target="../media/image63.png"/><Relationship Id="rId4" Type="http://schemas.openxmlformats.org/officeDocument/2006/relationships/image" Target="../media/image12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ante-mentale-jeunesse.usherbrooke.ca/wp-content/uploads/2025/08/Hps11_capsule_1.2-NarrM_Musique.mp3" TargetMode="External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69.png"/><Relationship Id="rId2" Type="http://schemas.openxmlformats.org/officeDocument/2006/relationships/video" Target="https://player.vimeo.com/video/1097824375?h=209f8814ad&amp;amp;app_id=122963" TargetMode="External"/><Relationship Id="rId1" Type="http://schemas.openxmlformats.org/officeDocument/2006/relationships/tags" Target="../tags/tag16.xml"/><Relationship Id="rId6" Type="http://schemas.openxmlformats.org/officeDocument/2006/relationships/image" Target="../media/image12.png"/><Relationship Id="rId11" Type="http://schemas.openxmlformats.org/officeDocument/2006/relationships/image" Target="../media/image68.jpeg"/><Relationship Id="rId5" Type="http://schemas.openxmlformats.org/officeDocument/2006/relationships/image" Target="../media/image1.jpeg"/><Relationship Id="rId10" Type="http://schemas.openxmlformats.org/officeDocument/2006/relationships/image" Target="../media/image33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2.png"/><Relationship Id="rId14" Type="http://schemas.openxmlformats.org/officeDocument/2006/relationships/hyperlink" Target="https://vimeo.com/1097824375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1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7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5.png"/><Relationship Id="rId12" Type="http://schemas.openxmlformats.org/officeDocument/2006/relationships/image" Target="../media/image78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4.svg"/><Relationship Id="rId11" Type="http://schemas.openxmlformats.org/officeDocument/2006/relationships/image" Target="../media/image77.png"/><Relationship Id="rId5" Type="http://schemas.openxmlformats.org/officeDocument/2006/relationships/image" Target="../media/image73.png"/><Relationship Id="rId10" Type="http://schemas.openxmlformats.org/officeDocument/2006/relationships/image" Target="../media/image13.svg"/><Relationship Id="rId4" Type="http://schemas.openxmlformats.org/officeDocument/2006/relationships/image" Target="../media/image1.jpeg"/><Relationship Id="rId9" Type="http://schemas.openxmlformats.org/officeDocument/2006/relationships/image" Target="../media/image12.png"/><Relationship Id="rId14" Type="http://schemas.openxmlformats.org/officeDocument/2006/relationships/image" Target="../media/image7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svg"/><Relationship Id="rId3" Type="http://schemas.openxmlformats.org/officeDocument/2006/relationships/image" Target="../media/image1.jpeg"/><Relationship Id="rId7" Type="http://schemas.openxmlformats.org/officeDocument/2006/relationships/image" Target="../media/image11.svg"/><Relationship Id="rId12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3.sv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2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13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25.svg"/><Relationship Id="rId5" Type="http://schemas.openxmlformats.org/officeDocument/2006/relationships/image" Target="../media/image3.svg"/><Relationship Id="rId10" Type="http://schemas.openxmlformats.org/officeDocument/2006/relationships/image" Target="../media/image24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33.svg"/><Relationship Id="rId2" Type="http://schemas.openxmlformats.org/officeDocument/2006/relationships/video" Target="https://player.vimeo.com/video/1096301320?h=1b8cbac575&amp;amp;app_id=122963" TargetMode="External"/><Relationship Id="rId16" Type="http://schemas.openxmlformats.org/officeDocument/2006/relationships/hyperlink" Target="https://vimeo.com/1096301320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1.jpeg"/><Relationship Id="rId15" Type="http://schemas.openxmlformats.org/officeDocument/2006/relationships/image" Target="../media/image36.svg"/><Relationship Id="rId10" Type="http://schemas.openxmlformats.org/officeDocument/2006/relationships/hyperlink" Target="https://sante-mentale-jeunesse.usherbrooke.ca/wp-content/uploads/2025/08/Hps11_capsule_1.1-NarrM_musique.mp3" TargetMode="Externa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sv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1.jpeg"/><Relationship Id="rId7" Type="http://schemas.openxmlformats.org/officeDocument/2006/relationships/image" Target="../media/image1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2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2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image" Target="../media/image1.jpeg"/><Relationship Id="rId7" Type="http://schemas.openxmlformats.org/officeDocument/2006/relationships/image" Target="../media/image46.svg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5.png"/><Relationship Id="rId11" Type="http://schemas.openxmlformats.org/officeDocument/2006/relationships/image" Target="../media/image13.svg"/><Relationship Id="rId5" Type="http://schemas.openxmlformats.org/officeDocument/2006/relationships/image" Target="../media/image44.svg"/><Relationship Id="rId10" Type="http://schemas.openxmlformats.org/officeDocument/2006/relationships/image" Target="../media/image12.pn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2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2554195" y="4391536"/>
            <a:ext cx="5031231" cy="5018653"/>
          </a:xfrm>
          <a:custGeom>
            <a:avLst/>
            <a:gdLst/>
            <a:ahLst/>
            <a:cxnLst/>
            <a:rect l="l" t="t" r="r" b="b"/>
            <a:pathLst>
              <a:path w="5031231" h="5018653">
                <a:moveTo>
                  <a:pt x="0" y="0"/>
                </a:moveTo>
                <a:lnTo>
                  <a:pt x="5031231" y="0"/>
                </a:lnTo>
                <a:lnTo>
                  <a:pt x="5031231" y="5018653"/>
                </a:lnTo>
                <a:lnTo>
                  <a:pt x="0" y="5018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 rot="21447362">
            <a:off x="1857471" y="2912952"/>
            <a:ext cx="14383266" cy="4785705"/>
          </a:xfrm>
          <a:custGeom>
            <a:avLst/>
            <a:gdLst/>
            <a:ahLst/>
            <a:cxnLst/>
            <a:rect l="l" t="t" r="r" b="b"/>
            <a:pathLst>
              <a:path w="14383266" h="4785705">
                <a:moveTo>
                  <a:pt x="0" y="0"/>
                </a:moveTo>
                <a:lnTo>
                  <a:pt x="14383266" y="0"/>
                </a:lnTo>
                <a:lnTo>
                  <a:pt x="14383266" y="4785705"/>
                </a:lnTo>
                <a:lnTo>
                  <a:pt x="0" y="47857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3058313" cy="3343044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37374" t="-23086" b="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4975888" y="1838059"/>
            <a:ext cx="1388992" cy="1634108"/>
          </a:xfrm>
          <a:custGeom>
            <a:avLst/>
            <a:gdLst/>
            <a:ahLst/>
            <a:cxnLst/>
            <a:rect l="l" t="t" r="r" b="b"/>
            <a:pathLst>
              <a:path w="1388992" h="1634108">
                <a:moveTo>
                  <a:pt x="0" y="0"/>
                </a:moveTo>
                <a:lnTo>
                  <a:pt x="1388992" y="0"/>
                </a:lnTo>
                <a:lnTo>
                  <a:pt x="1388992" y="1634108"/>
                </a:lnTo>
                <a:lnTo>
                  <a:pt x="0" y="1634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540592" y="7429728"/>
            <a:ext cx="914515" cy="962162"/>
          </a:xfrm>
          <a:custGeom>
            <a:avLst/>
            <a:gdLst/>
            <a:ahLst/>
            <a:cxnLst/>
            <a:rect l="l" t="t" r="r" b="b"/>
            <a:pathLst>
              <a:path w="657869" h="773964">
                <a:moveTo>
                  <a:pt x="0" y="0"/>
                </a:moveTo>
                <a:lnTo>
                  <a:pt x="657870" y="0"/>
                </a:lnTo>
                <a:lnTo>
                  <a:pt x="657870" y="773963"/>
                </a:lnTo>
                <a:lnTo>
                  <a:pt x="0" y="7739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0A426442-423C-C998-69CF-906C3BEB9209}"/>
              </a:ext>
            </a:extLst>
          </p:cNvPr>
          <p:cNvSpPr/>
          <p:nvPr/>
        </p:nvSpPr>
        <p:spPr>
          <a:xfrm rot="21447409">
            <a:off x="13349284" y="6188377"/>
            <a:ext cx="3140265" cy="1424972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7E9A1D8-EE4E-8CEC-9217-1F0063C5608A}"/>
              </a:ext>
            </a:extLst>
          </p:cNvPr>
          <p:cNvSpPr/>
          <p:nvPr/>
        </p:nvSpPr>
        <p:spPr>
          <a:xfrm>
            <a:off x="538526" y="2698353"/>
            <a:ext cx="885984" cy="862309"/>
          </a:xfrm>
          <a:custGeom>
            <a:avLst/>
            <a:gdLst/>
            <a:ahLst/>
            <a:cxnLst/>
            <a:rect l="l" t="t" r="r" b="b"/>
            <a:pathLst>
              <a:path w="657869" h="773964">
                <a:moveTo>
                  <a:pt x="0" y="0"/>
                </a:moveTo>
                <a:lnTo>
                  <a:pt x="657870" y="0"/>
                </a:lnTo>
                <a:lnTo>
                  <a:pt x="657870" y="773963"/>
                </a:lnTo>
                <a:lnTo>
                  <a:pt x="0" y="77396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0038FF"/>
              </a:solidFill>
            </a:endParaRPr>
          </a:p>
        </p:txBody>
      </p:sp>
      <p:pic>
        <p:nvPicPr>
          <p:cNvPr id="12" name="Image 11" descr="Une image contenant habits, Visage humain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6D5D4AD0-CEB9-BEDC-2D82-7EAF0E1B4BD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37"/>
          <a:stretch>
            <a:fillRect/>
          </a:stretch>
        </p:blipFill>
        <p:spPr>
          <a:xfrm>
            <a:off x="3380779" y="6135938"/>
            <a:ext cx="4625454" cy="4151062"/>
          </a:xfrm>
          <a:prstGeom prst="rect">
            <a:avLst/>
          </a:prstGeom>
        </p:spPr>
      </p:pic>
      <p:pic>
        <p:nvPicPr>
          <p:cNvPr id="14" name="Image 13" descr="Une image contenant texte, capture d’écran, Police, conception&#10;&#10;Le contenu généré par l’IA peut être incorrect.">
            <a:extLst>
              <a:ext uri="{FF2B5EF4-FFF2-40B4-BE49-F238E27FC236}">
                <a16:creationId xmlns:a16="http://schemas.microsoft.com/office/drawing/2014/main" id="{E482F32E-4C99-37A8-96AA-43DF1B3EFB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022" y="-179478"/>
            <a:ext cx="3196169" cy="1797845"/>
          </a:xfrm>
          <a:prstGeom prst="rect">
            <a:avLst/>
          </a:prstGeom>
        </p:spPr>
      </p:pic>
      <p:pic>
        <p:nvPicPr>
          <p:cNvPr id="16" name="Image 15" descr="Une image contenant Police, Graphiqu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C625E962-DAB1-3765-A250-B2E91E28A2F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981" y="182439"/>
            <a:ext cx="3068189" cy="1074012"/>
          </a:xfrm>
          <a:prstGeom prst="rect">
            <a:avLst/>
          </a:prstGeom>
        </p:spPr>
      </p:pic>
      <p:pic>
        <p:nvPicPr>
          <p:cNvPr id="20" name="Image 19" descr="Une image contenant carte de visite,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3BB1B70-272A-E084-460A-6C8D354D37B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72" y="-1273691"/>
            <a:ext cx="3957828" cy="395782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931B2233-33B6-0656-DCDD-4D881C8FBC5A}"/>
              </a:ext>
            </a:extLst>
          </p:cNvPr>
          <p:cNvSpPr txBox="1"/>
          <p:nvPr/>
        </p:nvSpPr>
        <p:spPr>
          <a:xfrm>
            <a:off x="10591800" y="9725915"/>
            <a:ext cx="7770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/>
              <a:t>Contenu écrit sous licence </a:t>
            </a:r>
            <a:r>
              <a:rPr lang="fr-CA" sz="1200" u="sng">
                <a:hlinkClick r:id="rId22"/>
              </a:rPr>
              <a:t>CC BY-NC 4.0</a:t>
            </a:r>
            <a:r>
              <a:rPr lang="fr-CA" sz="1200"/>
              <a:t>. Contenu graphique via </a:t>
            </a:r>
            <a:r>
              <a:rPr lang="fr-CA" sz="1200" u="sng" err="1">
                <a:hlinkClick r:id="rId23"/>
              </a:rPr>
              <a:t>Canva</a:t>
            </a:r>
            <a:r>
              <a:rPr lang="fr-CA" sz="1200"/>
              <a:t> et </a:t>
            </a:r>
            <a:r>
              <a:rPr lang="fr-CA" sz="1200" u="sng">
                <a:hlinkClick r:id="rId24"/>
              </a:rPr>
              <a:t>PowerPoint</a:t>
            </a:r>
            <a:r>
              <a:rPr lang="fr-CA" sz="1200"/>
              <a:t> selon la licence en vigueur </a:t>
            </a:r>
          </a:p>
          <a:p>
            <a:r>
              <a:rPr lang="fr-CA" sz="1200"/>
              <a:t>© </a:t>
            </a:r>
            <a:r>
              <a:rPr lang="fr-CA" sz="1200" i="1" u="sng">
                <a:hlinkClick r:id="rId25"/>
              </a:rPr>
              <a:t>Programme HORS-PISTE</a:t>
            </a:r>
            <a:r>
              <a:rPr lang="fr-CA" sz="1200" i="1"/>
              <a:t> </a:t>
            </a:r>
            <a:r>
              <a:rPr lang="fr-CA" sz="1200"/>
              <a:t>par le Centre RBC d'expertise universitaire en santé mentale (2025), Université de Sherbrooke. </a:t>
            </a:r>
          </a:p>
        </p:txBody>
      </p:sp>
      <p:pic>
        <p:nvPicPr>
          <p:cNvPr id="1026" name="Picture 2" descr="Une image contenant symbole, Police, Graphique, capture d’écran&#10;&#10;Description générée automatiquement, Image">
            <a:extLst>
              <a:ext uri="{FF2B5EF4-FFF2-40B4-BE49-F238E27FC236}">
                <a16:creationId xmlns:a16="http://schemas.microsoft.com/office/drawing/2014/main" id="{868BDC72-8E0C-ABBD-B39E-88BB84E6E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6425" y="9760412"/>
            <a:ext cx="1095375" cy="38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numéro de diapositive 21">
            <a:extLst>
              <a:ext uri="{FF2B5EF4-FFF2-40B4-BE49-F238E27FC236}">
                <a16:creationId xmlns:a16="http://schemas.microsoft.com/office/drawing/2014/main" id="{C21819E6-8F6E-448F-BB49-653716BB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A197D94-81E3-A63E-88E6-A1962EB412E2}"/>
              </a:ext>
            </a:extLst>
          </p:cNvPr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831" y="383336"/>
            <a:ext cx="4625454" cy="76321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4AA55C1-32BC-7FB4-553E-CF2BD6C45DFE}"/>
              </a:ext>
            </a:extLst>
          </p:cNvPr>
          <p:cNvSpPr/>
          <p:nvPr/>
        </p:nvSpPr>
        <p:spPr>
          <a:xfrm rot="21424921">
            <a:off x="10820196" y="4068706"/>
            <a:ext cx="3666899" cy="648026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B1515F9-A44A-1ABF-669E-63C0530B966B}"/>
              </a:ext>
            </a:extLst>
          </p:cNvPr>
          <p:cNvSpPr txBox="1"/>
          <p:nvPr/>
        </p:nvSpPr>
        <p:spPr>
          <a:xfrm rot="21442907">
            <a:off x="3259404" y="4008658"/>
            <a:ext cx="122093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2060"/>
                </a:solidFill>
              </a:rPr>
              <a:t>TROP</a:t>
            </a:r>
            <a:r>
              <a:rPr lang="fr-CA" sz="6000" b="1">
                <a:solidFill>
                  <a:srgbClr val="002060"/>
                </a:solidFill>
              </a:rPr>
              <a:t>, C’EST COMME PAS ASSEZ! QUAND LE STRESS ME JOUE DES TOURS…</a:t>
            </a:r>
            <a:endParaRPr lang="en-US" sz="6000" b="1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pPr algn="ctr"/>
            <a:r>
              <a:rPr lang="fr-CA" sz="1800" b="1">
                <a:solidFill>
                  <a:schemeClr val="bg1"/>
                </a:solidFill>
              </a:rPr>
              <a:t>À quel niveau de stress correspond chacune des situations sur ta fiche? </a:t>
            </a:r>
            <a:endParaRPr lang="fr-CA" sz="1600" i="1">
              <a:solidFill>
                <a:schemeClr val="bg1"/>
              </a:solidFill>
            </a:endParaRP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CB7692E9-32A6-E948-1E1B-576AFDE58FA2}"/>
              </a:ext>
            </a:extLst>
          </p:cNvPr>
          <p:cNvGrpSpPr/>
          <p:nvPr/>
        </p:nvGrpSpPr>
        <p:grpSpPr>
          <a:xfrm>
            <a:off x="686937" y="3700140"/>
            <a:ext cx="6478685" cy="2716978"/>
            <a:chOff x="0" y="0"/>
            <a:chExt cx="2149108" cy="49546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62E75236-F859-0FC0-61E1-3DEE63F61084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C57F7336-B94A-C0F5-10A1-23776450A6B2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4" name="Freeform 4"/>
          <p:cNvSpPr/>
          <p:nvPr/>
        </p:nvSpPr>
        <p:spPr>
          <a:xfrm rot="5592061">
            <a:off x="11498269" y="337407"/>
            <a:ext cx="3514466" cy="8022683"/>
          </a:xfrm>
          <a:custGeom>
            <a:avLst/>
            <a:gdLst/>
            <a:ahLst/>
            <a:cxnLst/>
            <a:rect l="l" t="t" r="r" b="b"/>
            <a:pathLst>
              <a:path w="3328680" h="8022683">
                <a:moveTo>
                  <a:pt x="0" y="0"/>
                </a:moveTo>
                <a:lnTo>
                  <a:pt x="3328680" y="0"/>
                </a:lnTo>
                <a:lnTo>
                  <a:pt x="3328680" y="8022682"/>
                </a:lnTo>
                <a:lnTo>
                  <a:pt x="0" y="8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2450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0800000">
            <a:off x="15849600" y="7590453"/>
            <a:ext cx="2438400" cy="2711914"/>
          </a:xfrm>
          <a:custGeom>
            <a:avLst/>
            <a:gdLst/>
            <a:ahLst/>
            <a:cxnLst/>
            <a:rect l="l" t="t" r="r" b="b"/>
            <a:pathLst>
              <a:path w="2794061" h="2787076">
                <a:moveTo>
                  <a:pt x="0" y="0"/>
                </a:moveTo>
                <a:lnTo>
                  <a:pt x="2794060" y="0"/>
                </a:lnTo>
                <a:lnTo>
                  <a:pt x="2794060" y="2787076"/>
                </a:lnTo>
                <a:lnTo>
                  <a:pt x="0" y="27870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41258" t="-2669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4E99195-515C-BB23-B87F-A1FD155E3C3A}"/>
              </a:ext>
            </a:extLst>
          </p:cNvPr>
          <p:cNvSpPr txBox="1"/>
          <p:nvPr/>
        </p:nvSpPr>
        <p:spPr>
          <a:xfrm>
            <a:off x="685800" y="486250"/>
            <a:ext cx="101812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Notre cerveau nous joue des tours! </a:t>
            </a:r>
            <a:endParaRPr lang="fr-CA" sz="8800">
              <a:solidFill>
                <a:srgbClr val="0038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535ADB6-7B63-6AFC-D6EE-619E106A50B6}"/>
              </a:ext>
            </a:extLst>
          </p:cNvPr>
          <p:cNvSpPr txBox="1"/>
          <p:nvPr/>
        </p:nvSpPr>
        <p:spPr>
          <a:xfrm rot="184828">
            <a:off x="9423959" y="3075502"/>
            <a:ext cx="76630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800" b="1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3600" b="1">
                <a:solidFill>
                  <a:srgbClr val="044F80"/>
                </a:solidFill>
              </a:rPr>
              <a:t>Il arrive parfois à notre cerveau de réagir à certaines situations comme s’il était devant un ours… alors qu’en réalité il est devant une petite fourmi! </a:t>
            </a:r>
          </a:p>
          <a:p>
            <a:endParaRPr lang="fr-CA"/>
          </a:p>
        </p:txBody>
      </p:sp>
      <p:pic>
        <p:nvPicPr>
          <p:cNvPr id="12" name="Image 11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E2921BCE-8C10-E1A4-3AD5-C4FAA38F3D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6" t="3804" b="86256"/>
          <a:stretch/>
        </p:blipFill>
        <p:spPr bwMode="auto">
          <a:xfrm>
            <a:off x="4572000" y="6472970"/>
            <a:ext cx="9889590" cy="33101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129B076-A4E8-F18E-5FBA-B7DA7A98E1FB}"/>
              </a:ext>
            </a:extLst>
          </p:cNvPr>
          <p:cNvSpPr txBox="1"/>
          <p:nvPr/>
        </p:nvSpPr>
        <p:spPr>
          <a:xfrm>
            <a:off x="1157816" y="4075981"/>
            <a:ext cx="55329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chemeClr val="bg1"/>
                </a:solidFill>
              </a:rPr>
              <a:t>À quel niveau de stress correspond chacune des situations sur ta fiche? </a:t>
            </a:r>
            <a:endParaRPr lang="fr-CA" sz="3600" b="1" i="1">
              <a:solidFill>
                <a:schemeClr val="bg1"/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010C89C6-F234-5465-7C5A-E8DC8527A0A5}"/>
              </a:ext>
            </a:extLst>
          </p:cNvPr>
          <p:cNvSpPr txBox="1"/>
          <p:nvPr/>
        </p:nvSpPr>
        <p:spPr>
          <a:xfrm>
            <a:off x="12192000" y="8946410"/>
            <a:ext cx="2487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/>
              <a:t>Très stressant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8A4CE22-77D8-A2B4-1A94-CF1D9343B57E}"/>
              </a:ext>
            </a:extLst>
          </p:cNvPr>
          <p:cNvSpPr txBox="1"/>
          <p:nvPr/>
        </p:nvSpPr>
        <p:spPr>
          <a:xfrm>
            <a:off x="2286000" y="9014390"/>
            <a:ext cx="3276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/>
              <a:t>Peu ou pas stressant</a:t>
            </a:r>
          </a:p>
        </p:txBody>
      </p:sp>
      <p:sp>
        <p:nvSpPr>
          <p:cNvPr id="23" name="Freeform 8">
            <a:extLst>
              <a:ext uri="{FF2B5EF4-FFF2-40B4-BE49-F238E27FC236}">
                <a16:creationId xmlns:a16="http://schemas.microsoft.com/office/drawing/2014/main" id="{802072BF-74AA-42CB-5ED8-49C98AF683F4}"/>
              </a:ext>
            </a:extLst>
          </p:cNvPr>
          <p:cNvSpPr/>
          <p:nvPr/>
        </p:nvSpPr>
        <p:spPr>
          <a:xfrm>
            <a:off x="291525" y="5461062"/>
            <a:ext cx="1243604" cy="1243971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7C6BF131-33FB-20BC-F0C6-359480B06A28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ACAAC019-7BA8-5F70-BFE9-59CCCA620390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10</a:t>
            </a:fld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3" grpId="0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182CA-687F-7A74-F21D-2DEC58712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2934C04-F0B8-C3FE-392E-8D3F52A5F7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637B7CB-CEEB-EF72-2998-597894BA1C16}"/>
              </a:ext>
            </a:extLst>
          </p:cNvPr>
          <p:cNvSpPr/>
          <p:nvPr/>
        </p:nvSpPr>
        <p:spPr>
          <a:xfrm rot="16841419">
            <a:off x="13791058" y="711029"/>
            <a:ext cx="3473665" cy="3448772"/>
          </a:xfrm>
          <a:custGeom>
            <a:avLst/>
            <a:gdLst/>
            <a:ahLst/>
            <a:cxnLst/>
            <a:rect l="l" t="t" r="r" b="b"/>
            <a:pathLst>
              <a:path w="3926135" h="3916320">
                <a:moveTo>
                  <a:pt x="0" y="0"/>
                </a:moveTo>
                <a:lnTo>
                  <a:pt x="3926135" y="0"/>
                </a:lnTo>
                <a:lnTo>
                  <a:pt x="3926135" y="3916320"/>
                </a:lnTo>
                <a:lnTo>
                  <a:pt x="0" y="391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026" b="-13557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B0146F2-9D21-0391-4905-84A538C7D8DB}"/>
              </a:ext>
            </a:extLst>
          </p:cNvPr>
          <p:cNvGrpSpPr/>
          <p:nvPr/>
        </p:nvGrpSpPr>
        <p:grpSpPr>
          <a:xfrm>
            <a:off x="7105131" y="2919074"/>
            <a:ext cx="10287630" cy="3231249"/>
            <a:chOff x="0" y="0"/>
            <a:chExt cx="2149108" cy="49546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7AF0B08-F93F-1246-54B9-4EE25F4C2C53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DB8A4C80-BC82-8E44-506E-E8398080C763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A2F767D3-DBF2-A301-56BA-37CBAA0B8061}"/>
              </a:ext>
            </a:extLst>
          </p:cNvPr>
          <p:cNvSpPr/>
          <p:nvPr/>
        </p:nvSpPr>
        <p:spPr>
          <a:xfrm>
            <a:off x="16635458" y="3069345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74400FA-6EAD-D126-D123-3F8C1C5D0894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8CB9704-F48D-D974-17F9-3954A667EDF4}"/>
              </a:ext>
            </a:extLst>
          </p:cNvPr>
          <p:cNvSpPr txBox="1"/>
          <p:nvPr/>
        </p:nvSpPr>
        <p:spPr>
          <a:xfrm>
            <a:off x="457200" y="299212"/>
            <a:ext cx="97422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Notre cerveau nous joue des tours! </a:t>
            </a:r>
            <a:endParaRPr lang="fr-CA" sz="8800">
              <a:solidFill>
                <a:srgbClr val="0038FF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DEDA2D4-8A69-708B-2656-700DAB108520}"/>
              </a:ext>
            </a:extLst>
          </p:cNvPr>
          <p:cNvSpPr txBox="1"/>
          <p:nvPr/>
        </p:nvSpPr>
        <p:spPr>
          <a:xfrm>
            <a:off x="6817860" y="3182276"/>
            <a:ext cx="10439400" cy="270843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89535" lvl="1" algn="ctr">
              <a:spcBef>
                <a:spcPts val="600"/>
              </a:spcBef>
              <a:spcAft>
                <a:spcPts val="600"/>
              </a:spcAft>
            </a:pPr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Qu’observes-tu sur ta fiche? </a:t>
            </a:r>
            <a:endParaRPr lang="fr-CA" sz="4000" b="1">
              <a:solidFill>
                <a:schemeClr val="bg1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/>
            <a:endParaRPr lang="fr-CA" sz="4000" b="1" i="1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R="89535" lvl="1" algn="ctr">
              <a:spcBef>
                <a:spcPts val="600"/>
              </a:spcBef>
              <a:spcAft>
                <a:spcPts val="600"/>
              </a:spcAft>
            </a:pPr>
            <a:r>
              <a:rPr lang="fr-CA" sz="4000" b="1">
                <a:solidFill>
                  <a:schemeClr val="bg1"/>
                </a:solidFill>
                <a:effectLst/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Qu’as-tu encerclé le plus souvent : l’ours, la fourmi ou entre les deux? 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35496DC-964C-9A67-A9C6-CDC19C1A49A7}"/>
              </a:ext>
            </a:extLst>
          </p:cNvPr>
          <p:cNvSpPr/>
          <p:nvPr/>
        </p:nvSpPr>
        <p:spPr>
          <a:xfrm rot="16200000">
            <a:off x="-83078" y="6754149"/>
            <a:ext cx="3654278" cy="3583656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2884" t="-14823" b="2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797E1F61-FE19-E0E8-C3E4-36AFCD523B3E}"/>
              </a:ext>
            </a:extLst>
          </p:cNvPr>
          <p:cNvGrpSpPr/>
          <p:nvPr/>
        </p:nvGrpSpPr>
        <p:grpSpPr>
          <a:xfrm>
            <a:off x="1600201" y="6485392"/>
            <a:ext cx="10287630" cy="3231249"/>
            <a:chOff x="0" y="0"/>
            <a:chExt cx="2149108" cy="49546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0CACD862-A7D0-6ACB-0612-85628EC72836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6">
              <a:extLst>
                <a:ext uri="{FF2B5EF4-FFF2-40B4-BE49-F238E27FC236}">
                  <a16:creationId xmlns:a16="http://schemas.microsoft.com/office/drawing/2014/main" id="{E2295FB6-F92F-733B-5AB4-8F03F00154E6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4" name="Freeform 8">
            <a:extLst>
              <a:ext uri="{FF2B5EF4-FFF2-40B4-BE49-F238E27FC236}">
                <a16:creationId xmlns:a16="http://schemas.microsoft.com/office/drawing/2014/main" id="{3B03E0FE-0276-9AA5-2A5B-0F334D28AB3A}"/>
              </a:ext>
            </a:extLst>
          </p:cNvPr>
          <p:cNvSpPr/>
          <p:nvPr/>
        </p:nvSpPr>
        <p:spPr>
          <a:xfrm>
            <a:off x="953377" y="8706483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9292C49-0957-EC82-8DCB-223DB5585747}"/>
              </a:ext>
            </a:extLst>
          </p:cNvPr>
          <p:cNvSpPr txBox="1"/>
          <p:nvPr/>
        </p:nvSpPr>
        <p:spPr>
          <a:xfrm>
            <a:off x="1333500" y="7019581"/>
            <a:ext cx="104394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lvl="1" algn="ctr">
              <a:spcBef>
                <a:spcPts val="600"/>
              </a:spcBef>
              <a:spcAft>
                <a:spcPts val="600"/>
              </a:spcAft>
            </a:pPr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Est-ce plutôt partagé selon la situation? </a:t>
            </a:r>
            <a:endParaRPr lang="fr-CA" sz="4000" b="1">
              <a:solidFill>
                <a:schemeClr val="bg1"/>
              </a:solidFill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/>
            <a:endParaRPr lang="fr-CA" sz="4000" b="1" i="1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marR="89535" lvl="1" algn="ctr">
              <a:spcBef>
                <a:spcPts val="600"/>
              </a:spcBef>
              <a:spcAft>
                <a:spcPts val="600"/>
              </a:spcAft>
            </a:pPr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Qu’est-ce que cela t’apprend sur toi? </a:t>
            </a:r>
            <a:endParaRPr kumimoji="0" lang="fr-CA" sz="8800" b="1" i="1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id="{F0EB3D5C-DB6C-0193-DF36-2B1FF3934B9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11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647842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855F2-7EBD-9D2A-BF26-B85CE3245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0545C3-F300-6E5B-B75F-092AC3C71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pPr algn="ctr"/>
            <a:r>
              <a:rPr lang="fr-CA">
                <a:solidFill>
                  <a:schemeClr val="bg1"/>
                </a:solidFill>
                <a:latin typeface="Raleway" panose="020B0003030101060003" pitchFamily="34" charset="0"/>
              </a:rPr>
              <a:t>Un examen est un bon exemple de situation qui devrait générer un </a:t>
            </a:r>
            <a:r>
              <a:rPr lang="fr-CA" b="1">
                <a:solidFill>
                  <a:schemeClr val="bg1"/>
                </a:solidFill>
                <a:latin typeface="Raleway" panose="020B0003030101060003" pitchFamily="34" charset="0"/>
              </a:rPr>
              <a:t>certain niveau de stress</a:t>
            </a:r>
            <a:r>
              <a:rPr lang="fr-CA">
                <a:solidFill>
                  <a:schemeClr val="bg1"/>
                </a:solidFill>
                <a:latin typeface="Raleway" panose="020B0003030101060003" pitchFamily="34" charset="0"/>
              </a:rPr>
              <a:t> pour te permettre de te </a:t>
            </a:r>
            <a:r>
              <a:rPr lang="fr-CA" b="1">
                <a:solidFill>
                  <a:schemeClr val="bg1"/>
                </a:solidFill>
                <a:latin typeface="Raleway" panose="020B0003030101060003" pitchFamily="34" charset="0"/>
              </a:rPr>
              <a:t>mettre en action</a:t>
            </a:r>
            <a:r>
              <a:rPr lang="fr-CA">
                <a:solidFill>
                  <a:schemeClr val="bg1"/>
                </a:solidFill>
                <a:latin typeface="Raleway" panose="020B0003030101060003" pitchFamily="34" charset="0"/>
              </a:rPr>
              <a:t>, sans te </a:t>
            </a:r>
            <a:r>
              <a:rPr lang="fr-CA" b="1">
                <a:solidFill>
                  <a:schemeClr val="bg1"/>
                </a:solidFill>
                <a:latin typeface="Raleway" panose="020B0003030101060003" pitchFamily="34" charset="0"/>
              </a:rPr>
              <a:t>submerger, </a:t>
            </a:r>
            <a:r>
              <a:rPr lang="fr-CA">
                <a:solidFill>
                  <a:schemeClr val="bg1"/>
                </a:solidFill>
                <a:latin typeface="Raleway" panose="020B0003030101060003" pitchFamily="34" charset="0"/>
              </a:rPr>
              <a:t>ni te </a:t>
            </a:r>
            <a:r>
              <a:rPr lang="fr-CA" b="1">
                <a:solidFill>
                  <a:schemeClr val="bg1"/>
                </a:solidFill>
                <a:latin typeface="Raleway" panose="020B0003030101060003" pitchFamily="34" charset="0"/>
              </a:rPr>
              <a:t>paralyser</a:t>
            </a:r>
            <a:r>
              <a:rPr lang="fr-CA">
                <a:solidFill>
                  <a:schemeClr val="bg1"/>
                </a:solidFill>
                <a:latin typeface="Raleway" panose="020B0003030101060003" pitchFamily="34" charset="0"/>
              </a:rPr>
              <a:t>!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F90FC62-AF49-1394-16DC-95A787394904}"/>
              </a:ext>
            </a:extLst>
          </p:cNvPr>
          <p:cNvGrpSpPr/>
          <p:nvPr/>
        </p:nvGrpSpPr>
        <p:grpSpPr>
          <a:xfrm>
            <a:off x="4135445" y="3379011"/>
            <a:ext cx="12266139" cy="5261321"/>
            <a:chOff x="0" y="0"/>
            <a:chExt cx="2149108" cy="49546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BEC8ACFD-7AF8-2ADE-F4D8-48A0D78CE793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AA2B239-13D5-34C7-A199-7737A997D0C0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7C8812E-8769-A784-1425-682DD0563A71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D2872E55-8DA0-E25F-FDA7-A04C2A9B1750}"/>
              </a:ext>
            </a:extLst>
          </p:cNvPr>
          <p:cNvSpPr/>
          <p:nvPr/>
        </p:nvSpPr>
        <p:spPr>
          <a:xfrm flipH="1" flipV="1">
            <a:off x="2141607" y="3407171"/>
            <a:ext cx="14004785" cy="5206116"/>
          </a:xfrm>
          <a:custGeom>
            <a:avLst/>
            <a:gdLst/>
            <a:ahLst/>
            <a:cxnLst/>
            <a:rect l="l" t="t" r="r" b="b"/>
            <a:pathLst>
              <a:path w="14004785" h="5206116">
                <a:moveTo>
                  <a:pt x="14004784" y="5206116"/>
                </a:moveTo>
                <a:lnTo>
                  <a:pt x="0" y="5206116"/>
                </a:lnTo>
                <a:lnTo>
                  <a:pt x="0" y="0"/>
                </a:lnTo>
                <a:lnTo>
                  <a:pt x="14004784" y="0"/>
                </a:lnTo>
                <a:lnTo>
                  <a:pt x="14004784" y="5206116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24"/>
            </a:stretch>
          </a:blipFill>
          <a:ln w="38100" cap="sq">
            <a:solidFill>
              <a:srgbClr val="0038FF"/>
            </a:solidFill>
            <a:prstDash val="solid"/>
            <a:miter/>
          </a:ln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3C06FB-A59A-4A6D-AF70-F76E5E561501}"/>
              </a:ext>
            </a:extLst>
          </p:cNvPr>
          <p:cNvSpPr txBox="1"/>
          <p:nvPr/>
        </p:nvSpPr>
        <p:spPr>
          <a:xfrm>
            <a:off x="457200" y="299212"/>
            <a:ext cx="974229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Notre cerveau nous joue des tours! </a:t>
            </a:r>
            <a:endParaRPr lang="fr-CA" sz="8800">
              <a:solidFill>
                <a:srgbClr val="0038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2F8FFAC-8374-DB64-9C14-6E9F00D86B5E}"/>
              </a:ext>
            </a:extLst>
          </p:cNvPr>
          <p:cNvSpPr/>
          <p:nvPr/>
        </p:nvSpPr>
        <p:spPr>
          <a:xfrm>
            <a:off x="5638800" y="6286500"/>
            <a:ext cx="2133600" cy="533400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B9B6F06-C350-5FCA-9567-244DFE2CDE03}"/>
              </a:ext>
            </a:extLst>
          </p:cNvPr>
          <p:cNvSpPr/>
          <p:nvPr/>
        </p:nvSpPr>
        <p:spPr>
          <a:xfrm>
            <a:off x="1070804" y="4121624"/>
            <a:ext cx="1905000" cy="1905000"/>
          </a:xfrm>
          <a:prstGeom prst="ellipse">
            <a:avLst/>
          </a:prstGeom>
          <a:solidFill>
            <a:srgbClr val="0038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F90AAC9-BA2B-57E9-1F3F-131EAC1F166F}"/>
              </a:ext>
            </a:extLst>
          </p:cNvPr>
          <p:cNvSpPr/>
          <p:nvPr/>
        </p:nvSpPr>
        <p:spPr>
          <a:xfrm>
            <a:off x="13758103" y="2144003"/>
            <a:ext cx="1905000" cy="1905000"/>
          </a:xfrm>
          <a:prstGeom prst="ellipse">
            <a:avLst/>
          </a:prstGeom>
          <a:solidFill>
            <a:srgbClr val="0038FF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22" name="Graphique 21" descr="Ours avec un remplissage uni">
            <a:extLst>
              <a:ext uri="{FF2B5EF4-FFF2-40B4-BE49-F238E27FC236}">
                <a16:creationId xmlns:a16="http://schemas.microsoft.com/office/drawing/2014/main" id="{385265A4-9991-F752-8247-2410FDD317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7731" y="4381500"/>
            <a:ext cx="1373660" cy="1373660"/>
          </a:xfrm>
          <a:prstGeom prst="rect">
            <a:avLst/>
          </a:prstGeom>
        </p:spPr>
      </p:pic>
      <p:pic>
        <p:nvPicPr>
          <p:cNvPr id="24" name="Graphique 23" descr="Fourmi avec un remplissage uni">
            <a:extLst>
              <a:ext uri="{FF2B5EF4-FFF2-40B4-BE49-F238E27FC236}">
                <a16:creationId xmlns:a16="http://schemas.microsoft.com/office/drawing/2014/main" id="{E37E63E8-FFCE-6166-7AE6-648A8ED6CC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028744" y="2394276"/>
            <a:ext cx="1340324" cy="134032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6AA0E1D5-E45B-6852-98CD-04B734434191}"/>
              </a:ext>
            </a:extLst>
          </p:cNvPr>
          <p:cNvSpPr/>
          <p:nvPr/>
        </p:nvSpPr>
        <p:spPr>
          <a:xfrm>
            <a:off x="4091808" y="6907989"/>
            <a:ext cx="3261400" cy="533400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C0CFDE-8C81-4934-049F-3663A8652650}"/>
              </a:ext>
            </a:extLst>
          </p:cNvPr>
          <p:cNvSpPr txBox="1"/>
          <p:nvPr/>
        </p:nvSpPr>
        <p:spPr>
          <a:xfrm>
            <a:off x="3360308" y="4595463"/>
            <a:ext cx="4724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600" b="1">
                <a:solidFill>
                  <a:srgbClr val="0038FF"/>
                </a:solidFill>
              </a:rPr>
              <a:t>Si tu réagis la plupart du temps comme si tu étais devant un ours, tu risques de </a:t>
            </a:r>
            <a:r>
              <a:rPr lang="fr-CA" sz="3600" b="1">
                <a:solidFill>
                  <a:schemeClr val="bg1"/>
                </a:solidFill>
              </a:rPr>
              <a:t>t’épuiser à</a:t>
            </a:r>
            <a:r>
              <a:rPr lang="fr-CA" sz="3600" b="1">
                <a:solidFill>
                  <a:srgbClr val="0038FF"/>
                </a:solidFill>
              </a:rPr>
              <a:t> </a:t>
            </a:r>
            <a:r>
              <a:rPr lang="fr-CA" sz="3600" b="1">
                <a:solidFill>
                  <a:schemeClr val="bg1"/>
                </a:solidFill>
              </a:rPr>
              <a:t>plus long terme.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FBA0D41-63BB-0008-0656-5BB1909FD6EB}"/>
              </a:ext>
            </a:extLst>
          </p:cNvPr>
          <p:cNvSpPr/>
          <p:nvPr/>
        </p:nvSpPr>
        <p:spPr>
          <a:xfrm>
            <a:off x="9387600" y="6026624"/>
            <a:ext cx="4707340" cy="533400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912F46-AE86-2DE4-6260-2131671FE37A}"/>
              </a:ext>
            </a:extLst>
          </p:cNvPr>
          <p:cNvSpPr/>
          <p:nvPr/>
        </p:nvSpPr>
        <p:spPr>
          <a:xfrm>
            <a:off x="10359482" y="6600516"/>
            <a:ext cx="2188266" cy="533400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A205B5F-37FD-7F31-8425-57BC1557CFE2}"/>
              </a:ext>
            </a:extLst>
          </p:cNvPr>
          <p:cNvSpPr txBox="1"/>
          <p:nvPr/>
        </p:nvSpPr>
        <p:spPr>
          <a:xfrm>
            <a:off x="9301964" y="3766665"/>
            <a:ext cx="4850591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600" b="1">
                <a:solidFill>
                  <a:srgbClr val="0038FF"/>
                </a:solidFill>
              </a:rPr>
              <a:t>Si tu réagis la plupart du temps comme si tu étais devant une petite fourmi, tu risques de </a:t>
            </a:r>
            <a:r>
              <a:rPr lang="fr-CA" sz="3600" b="1">
                <a:solidFill>
                  <a:schemeClr val="bg1"/>
                </a:solidFill>
              </a:rPr>
              <a:t>manquer de motivation et d’intérêt </a:t>
            </a:r>
            <a:r>
              <a:rPr lang="fr-CA" sz="3600" b="1">
                <a:solidFill>
                  <a:srgbClr val="0038FF"/>
                </a:solidFill>
              </a:rPr>
              <a:t>au quotidien, ou encore de te mettre en danger.</a:t>
            </a:r>
          </a:p>
        </p:txBody>
      </p:sp>
      <p:sp>
        <p:nvSpPr>
          <p:cNvPr id="30" name="Freeform 4">
            <a:extLst>
              <a:ext uri="{FF2B5EF4-FFF2-40B4-BE49-F238E27FC236}">
                <a16:creationId xmlns:a16="http://schemas.microsoft.com/office/drawing/2014/main" id="{EC4D9574-7C8B-CD82-F32C-8232BA89037C}"/>
              </a:ext>
            </a:extLst>
          </p:cNvPr>
          <p:cNvSpPr/>
          <p:nvPr/>
        </p:nvSpPr>
        <p:spPr>
          <a:xfrm rot="5592061">
            <a:off x="4660339" y="5729850"/>
            <a:ext cx="2000254" cy="6173992"/>
          </a:xfrm>
          <a:custGeom>
            <a:avLst/>
            <a:gdLst/>
            <a:ahLst/>
            <a:cxnLst/>
            <a:rect l="l" t="t" r="r" b="b"/>
            <a:pathLst>
              <a:path w="3328680" h="8022683">
                <a:moveTo>
                  <a:pt x="0" y="0"/>
                </a:moveTo>
                <a:lnTo>
                  <a:pt x="3328680" y="0"/>
                </a:lnTo>
                <a:lnTo>
                  <a:pt x="3328680" y="8022682"/>
                </a:lnTo>
                <a:lnTo>
                  <a:pt x="0" y="8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2450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DAA9DE5-5946-A7A1-7502-BA98E6B68DE5}"/>
              </a:ext>
            </a:extLst>
          </p:cNvPr>
          <p:cNvSpPr txBox="1"/>
          <p:nvPr/>
        </p:nvSpPr>
        <p:spPr>
          <a:xfrm rot="191317">
            <a:off x="2642277" y="8127192"/>
            <a:ext cx="5931792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2400">
                <a:solidFill>
                  <a:srgbClr val="0038FF"/>
                </a:solidFill>
              </a:rPr>
              <a:t>Un examen est un bon exemple de situation qui devrait générer un </a:t>
            </a:r>
            <a:r>
              <a:rPr lang="fr-CA" sz="2400" b="1">
                <a:solidFill>
                  <a:srgbClr val="0038FF"/>
                </a:solidFill>
              </a:rPr>
              <a:t>certain niveau de stress</a:t>
            </a:r>
            <a:r>
              <a:rPr lang="fr-CA" sz="2400">
                <a:solidFill>
                  <a:srgbClr val="0038FF"/>
                </a:solidFill>
              </a:rPr>
              <a:t> pour te permettre de te </a:t>
            </a:r>
            <a:r>
              <a:rPr lang="fr-CA" sz="2400" b="1">
                <a:solidFill>
                  <a:srgbClr val="0038FF"/>
                </a:solidFill>
              </a:rPr>
              <a:t>mettre en action</a:t>
            </a:r>
            <a:r>
              <a:rPr lang="fr-CA" sz="2400">
                <a:solidFill>
                  <a:srgbClr val="0038FF"/>
                </a:solidFill>
              </a:rPr>
              <a:t>, sans te </a:t>
            </a:r>
            <a:r>
              <a:rPr lang="fr-CA" sz="2400" b="1">
                <a:solidFill>
                  <a:srgbClr val="0038FF"/>
                </a:solidFill>
              </a:rPr>
              <a:t>submerger, </a:t>
            </a:r>
            <a:r>
              <a:rPr lang="fr-CA" sz="2400">
                <a:solidFill>
                  <a:srgbClr val="0038FF"/>
                </a:solidFill>
              </a:rPr>
              <a:t>ni te </a:t>
            </a:r>
            <a:r>
              <a:rPr lang="fr-CA" sz="2400" b="1">
                <a:solidFill>
                  <a:srgbClr val="0038FF"/>
                </a:solidFill>
              </a:rPr>
              <a:t>paralyser</a:t>
            </a:r>
            <a:r>
              <a:rPr lang="fr-CA" sz="2400">
                <a:solidFill>
                  <a:srgbClr val="0038FF"/>
                </a:solidFill>
              </a:rPr>
              <a:t>!</a:t>
            </a:r>
          </a:p>
          <a:p>
            <a:endParaRPr lang="fr-CA"/>
          </a:p>
        </p:txBody>
      </p:sp>
      <p:sp>
        <p:nvSpPr>
          <p:cNvPr id="32" name="Slide Number Placeholder 2">
            <a:extLst>
              <a:ext uri="{FF2B5EF4-FFF2-40B4-BE49-F238E27FC236}">
                <a16:creationId xmlns:a16="http://schemas.microsoft.com/office/drawing/2014/main" id="{6CDDFC0F-846E-756D-9237-C6AFFA422D7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12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37556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04483-B6D5-9CA6-64FD-38E752DB6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10C5A77-EFA6-9864-DD30-176B4831EA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E6A81C1-671C-7036-B263-6854FA73101F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6FEC46C-8398-FE99-D4C9-93B12AC102F2}"/>
              </a:ext>
            </a:extLst>
          </p:cNvPr>
          <p:cNvSpPr txBox="1"/>
          <p:nvPr/>
        </p:nvSpPr>
        <p:spPr>
          <a:xfrm>
            <a:off x="740870" y="462052"/>
            <a:ext cx="10439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Notre cerveau nous joue des tours!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A59E8865-D914-3F2C-112F-4E3CDB059D26}"/>
              </a:ext>
            </a:extLst>
          </p:cNvPr>
          <p:cNvGrpSpPr/>
          <p:nvPr/>
        </p:nvGrpSpPr>
        <p:grpSpPr>
          <a:xfrm>
            <a:off x="3352800" y="3026266"/>
            <a:ext cx="11582400" cy="4234468"/>
            <a:chOff x="-147344" y="-76200"/>
            <a:chExt cx="2296452" cy="648791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5943BB0C-8C56-4231-1889-963212FC9344}"/>
                </a:ext>
              </a:extLst>
            </p:cNvPr>
            <p:cNvSpPr/>
            <p:nvPr/>
          </p:nvSpPr>
          <p:spPr>
            <a:xfrm>
              <a:off x="-147344" y="77128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2BAB7B5A-528B-59FD-85D6-6F2F3A495E6E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34907968-F185-8F53-591C-41A4E6DEEB9A}"/>
              </a:ext>
            </a:extLst>
          </p:cNvPr>
          <p:cNvSpPr/>
          <p:nvPr/>
        </p:nvSpPr>
        <p:spPr>
          <a:xfrm>
            <a:off x="13381692" y="3559258"/>
            <a:ext cx="1243604" cy="1243971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fr-CA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C834AF4-E6C9-61C9-32EA-3E0B7E612B64}"/>
              </a:ext>
            </a:extLst>
          </p:cNvPr>
          <p:cNvSpPr txBox="1"/>
          <p:nvPr/>
        </p:nvSpPr>
        <p:spPr>
          <a:xfrm>
            <a:off x="3743227" y="4413241"/>
            <a:ext cx="1005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As-tu un exemple de situation où ta réaction face au stress n’était pas ajustée à la réalité (trop ou pas assez)? </a:t>
            </a:r>
            <a:endParaRPr lang="fr-CA" sz="4800" b="1">
              <a:solidFill>
                <a:schemeClr val="bg1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E1E25BC1-C881-083B-30EA-0CDCDC6265E8}"/>
              </a:ext>
            </a:extLst>
          </p:cNvPr>
          <p:cNvSpPr/>
          <p:nvPr/>
        </p:nvSpPr>
        <p:spPr>
          <a:xfrm rot="21404279">
            <a:off x="604678" y="7115161"/>
            <a:ext cx="7407168" cy="2716177"/>
          </a:xfrm>
          <a:custGeom>
            <a:avLst/>
            <a:gdLst>
              <a:gd name="connsiteX0" fmla="*/ 0 w 7407168"/>
              <a:gd name="connsiteY0" fmla="*/ 0 h 2716177"/>
              <a:gd name="connsiteX1" fmla="*/ 495710 w 7407168"/>
              <a:gd name="connsiteY1" fmla="*/ 0 h 2716177"/>
              <a:gd name="connsiteX2" fmla="*/ 1065493 w 7407168"/>
              <a:gd name="connsiteY2" fmla="*/ 0 h 2716177"/>
              <a:gd name="connsiteX3" fmla="*/ 1709346 w 7407168"/>
              <a:gd name="connsiteY3" fmla="*/ 0 h 2716177"/>
              <a:gd name="connsiteX4" fmla="*/ 2056914 w 7407168"/>
              <a:gd name="connsiteY4" fmla="*/ 0 h 2716177"/>
              <a:gd name="connsiteX5" fmla="*/ 2404481 w 7407168"/>
              <a:gd name="connsiteY5" fmla="*/ 0 h 2716177"/>
              <a:gd name="connsiteX6" fmla="*/ 2826119 w 7407168"/>
              <a:gd name="connsiteY6" fmla="*/ 0 h 2716177"/>
              <a:gd name="connsiteX7" fmla="*/ 3469973 w 7407168"/>
              <a:gd name="connsiteY7" fmla="*/ 0 h 2716177"/>
              <a:gd name="connsiteX8" fmla="*/ 3817540 w 7407168"/>
              <a:gd name="connsiteY8" fmla="*/ 0 h 2716177"/>
              <a:gd name="connsiteX9" fmla="*/ 4239179 w 7407168"/>
              <a:gd name="connsiteY9" fmla="*/ 0 h 2716177"/>
              <a:gd name="connsiteX10" fmla="*/ 4883033 w 7407168"/>
              <a:gd name="connsiteY10" fmla="*/ 0 h 2716177"/>
              <a:gd name="connsiteX11" fmla="*/ 5378744 w 7407168"/>
              <a:gd name="connsiteY11" fmla="*/ 0 h 2716177"/>
              <a:gd name="connsiteX12" fmla="*/ 5874454 w 7407168"/>
              <a:gd name="connsiteY12" fmla="*/ 0 h 2716177"/>
              <a:gd name="connsiteX13" fmla="*/ 6222021 w 7407168"/>
              <a:gd name="connsiteY13" fmla="*/ 0 h 2716177"/>
              <a:gd name="connsiteX14" fmla="*/ 7407168 w 7407168"/>
              <a:gd name="connsiteY14" fmla="*/ 0 h 2716177"/>
              <a:gd name="connsiteX15" fmla="*/ 7407168 w 7407168"/>
              <a:gd name="connsiteY15" fmla="*/ 488912 h 2716177"/>
              <a:gd name="connsiteX16" fmla="*/ 7407168 w 7407168"/>
              <a:gd name="connsiteY16" fmla="*/ 950662 h 2716177"/>
              <a:gd name="connsiteX17" fmla="*/ 7407168 w 7407168"/>
              <a:gd name="connsiteY17" fmla="*/ 1466736 h 2716177"/>
              <a:gd name="connsiteX18" fmla="*/ 7407168 w 7407168"/>
              <a:gd name="connsiteY18" fmla="*/ 1928486 h 2716177"/>
              <a:gd name="connsiteX19" fmla="*/ 7407168 w 7407168"/>
              <a:gd name="connsiteY19" fmla="*/ 2716177 h 2716177"/>
              <a:gd name="connsiteX20" fmla="*/ 6837386 w 7407168"/>
              <a:gd name="connsiteY20" fmla="*/ 2716177 h 2716177"/>
              <a:gd name="connsiteX21" fmla="*/ 6489819 w 7407168"/>
              <a:gd name="connsiteY21" fmla="*/ 2716177 h 2716177"/>
              <a:gd name="connsiteX22" fmla="*/ 5920037 w 7407168"/>
              <a:gd name="connsiteY22" fmla="*/ 2716177 h 2716177"/>
              <a:gd name="connsiteX23" fmla="*/ 5572469 w 7407168"/>
              <a:gd name="connsiteY23" fmla="*/ 2716177 h 2716177"/>
              <a:gd name="connsiteX24" fmla="*/ 4854544 w 7407168"/>
              <a:gd name="connsiteY24" fmla="*/ 2716177 h 2716177"/>
              <a:gd name="connsiteX25" fmla="*/ 4358833 w 7407168"/>
              <a:gd name="connsiteY25" fmla="*/ 2716177 h 2716177"/>
              <a:gd name="connsiteX26" fmla="*/ 3863123 w 7407168"/>
              <a:gd name="connsiteY26" fmla="*/ 2716177 h 2716177"/>
              <a:gd name="connsiteX27" fmla="*/ 3441484 w 7407168"/>
              <a:gd name="connsiteY27" fmla="*/ 2716177 h 2716177"/>
              <a:gd name="connsiteX28" fmla="*/ 3019845 w 7407168"/>
              <a:gd name="connsiteY28" fmla="*/ 2716177 h 2716177"/>
              <a:gd name="connsiteX29" fmla="*/ 2375992 w 7407168"/>
              <a:gd name="connsiteY29" fmla="*/ 2716177 h 2716177"/>
              <a:gd name="connsiteX30" fmla="*/ 1954353 w 7407168"/>
              <a:gd name="connsiteY30" fmla="*/ 2716177 h 2716177"/>
              <a:gd name="connsiteX31" fmla="*/ 1310499 w 7407168"/>
              <a:gd name="connsiteY31" fmla="*/ 2716177 h 2716177"/>
              <a:gd name="connsiteX32" fmla="*/ 814788 w 7407168"/>
              <a:gd name="connsiteY32" fmla="*/ 2716177 h 2716177"/>
              <a:gd name="connsiteX33" fmla="*/ 0 w 7407168"/>
              <a:gd name="connsiteY33" fmla="*/ 2716177 h 2716177"/>
              <a:gd name="connsiteX34" fmla="*/ 0 w 7407168"/>
              <a:gd name="connsiteY34" fmla="*/ 2200103 h 2716177"/>
              <a:gd name="connsiteX35" fmla="*/ 0 w 7407168"/>
              <a:gd name="connsiteY35" fmla="*/ 1738353 h 2716177"/>
              <a:gd name="connsiteX36" fmla="*/ 0 w 7407168"/>
              <a:gd name="connsiteY36" fmla="*/ 1222280 h 2716177"/>
              <a:gd name="connsiteX37" fmla="*/ 0 w 7407168"/>
              <a:gd name="connsiteY37" fmla="*/ 706206 h 2716177"/>
              <a:gd name="connsiteX38" fmla="*/ 0 w 7407168"/>
              <a:gd name="connsiteY38" fmla="*/ 0 h 271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07168" h="2716177" fill="none" extrusionOk="0">
                <a:moveTo>
                  <a:pt x="0" y="0"/>
                </a:moveTo>
                <a:cubicBezTo>
                  <a:pt x="151296" y="-25366"/>
                  <a:pt x="294112" y="42704"/>
                  <a:pt x="495710" y="0"/>
                </a:cubicBezTo>
                <a:cubicBezTo>
                  <a:pt x="697308" y="-42704"/>
                  <a:pt x="818058" y="18781"/>
                  <a:pt x="1065493" y="0"/>
                </a:cubicBezTo>
                <a:cubicBezTo>
                  <a:pt x="1312928" y="-18781"/>
                  <a:pt x="1518411" y="62137"/>
                  <a:pt x="1709346" y="0"/>
                </a:cubicBezTo>
                <a:cubicBezTo>
                  <a:pt x="1900281" y="-62137"/>
                  <a:pt x="1975936" y="2858"/>
                  <a:pt x="2056914" y="0"/>
                </a:cubicBezTo>
                <a:cubicBezTo>
                  <a:pt x="2137892" y="-2858"/>
                  <a:pt x="2314206" y="9805"/>
                  <a:pt x="2404481" y="0"/>
                </a:cubicBezTo>
                <a:cubicBezTo>
                  <a:pt x="2494756" y="-9805"/>
                  <a:pt x="2739825" y="28932"/>
                  <a:pt x="2826119" y="0"/>
                </a:cubicBezTo>
                <a:cubicBezTo>
                  <a:pt x="2912413" y="-28932"/>
                  <a:pt x="3167700" y="44337"/>
                  <a:pt x="3469973" y="0"/>
                </a:cubicBezTo>
                <a:cubicBezTo>
                  <a:pt x="3772246" y="-44337"/>
                  <a:pt x="3695952" y="24371"/>
                  <a:pt x="3817540" y="0"/>
                </a:cubicBezTo>
                <a:cubicBezTo>
                  <a:pt x="3939128" y="-24371"/>
                  <a:pt x="4090187" y="39275"/>
                  <a:pt x="4239179" y="0"/>
                </a:cubicBezTo>
                <a:cubicBezTo>
                  <a:pt x="4388171" y="-39275"/>
                  <a:pt x="4667650" y="72573"/>
                  <a:pt x="4883033" y="0"/>
                </a:cubicBezTo>
                <a:cubicBezTo>
                  <a:pt x="5098416" y="-72573"/>
                  <a:pt x="5186955" y="14835"/>
                  <a:pt x="5378744" y="0"/>
                </a:cubicBezTo>
                <a:cubicBezTo>
                  <a:pt x="5570533" y="-14835"/>
                  <a:pt x="5742519" y="31705"/>
                  <a:pt x="5874454" y="0"/>
                </a:cubicBezTo>
                <a:cubicBezTo>
                  <a:pt x="6006389" y="-31705"/>
                  <a:pt x="6109746" y="8674"/>
                  <a:pt x="6222021" y="0"/>
                </a:cubicBezTo>
                <a:cubicBezTo>
                  <a:pt x="6334296" y="-8674"/>
                  <a:pt x="7006168" y="138301"/>
                  <a:pt x="7407168" y="0"/>
                </a:cubicBezTo>
                <a:cubicBezTo>
                  <a:pt x="7425058" y="215626"/>
                  <a:pt x="7362494" y="334156"/>
                  <a:pt x="7407168" y="488912"/>
                </a:cubicBezTo>
                <a:cubicBezTo>
                  <a:pt x="7451842" y="643668"/>
                  <a:pt x="7360332" y="835922"/>
                  <a:pt x="7407168" y="950662"/>
                </a:cubicBezTo>
                <a:cubicBezTo>
                  <a:pt x="7454004" y="1065402"/>
                  <a:pt x="7399443" y="1264350"/>
                  <a:pt x="7407168" y="1466736"/>
                </a:cubicBezTo>
                <a:cubicBezTo>
                  <a:pt x="7414893" y="1669122"/>
                  <a:pt x="7394572" y="1775084"/>
                  <a:pt x="7407168" y="1928486"/>
                </a:cubicBezTo>
                <a:cubicBezTo>
                  <a:pt x="7419764" y="2081888"/>
                  <a:pt x="7360945" y="2391534"/>
                  <a:pt x="7407168" y="2716177"/>
                </a:cubicBezTo>
                <a:cubicBezTo>
                  <a:pt x="7144329" y="2741365"/>
                  <a:pt x="6973539" y="2649050"/>
                  <a:pt x="6837386" y="2716177"/>
                </a:cubicBezTo>
                <a:cubicBezTo>
                  <a:pt x="6701233" y="2783304"/>
                  <a:pt x="6578173" y="2689680"/>
                  <a:pt x="6489819" y="2716177"/>
                </a:cubicBezTo>
                <a:cubicBezTo>
                  <a:pt x="6401465" y="2742674"/>
                  <a:pt x="6184999" y="2675902"/>
                  <a:pt x="5920037" y="2716177"/>
                </a:cubicBezTo>
                <a:cubicBezTo>
                  <a:pt x="5655075" y="2756452"/>
                  <a:pt x="5684435" y="2714743"/>
                  <a:pt x="5572469" y="2716177"/>
                </a:cubicBezTo>
                <a:cubicBezTo>
                  <a:pt x="5460503" y="2717611"/>
                  <a:pt x="5157155" y="2681161"/>
                  <a:pt x="4854544" y="2716177"/>
                </a:cubicBezTo>
                <a:cubicBezTo>
                  <a:pt x="4551933" y="2751193"/>
                  <a:pt x="4526745" y="2711485"/>
                  <a:pt x="4358833" y="2716177"/>
                </a:cubicBezTo>
                <a:cubicBezTo>
                  <a:pt x="4190921" y="2720869"/>
                  <a:pt x="4018567" y="2657206"/>
                  <a:pt x="3863123" y="2716177"/>
                </a:cubicBezTo>
                <a:cubicBezTo>
                  <a:pt x="3707679" y="2775148"/>
                  <a:pt x="3594185" y="2683850"/>
                  <a:pt x="3441484" y="2716177"/>
                </a:cubicBezTo>
                <a:cubicBezTo>
                  <a:pt x="3288783" y="2748504"/>
                  <a:pt x="3157101" y="2710314"/>
                  <a:pt x="3019845" y="2716177"/>
                </a:cubicBezTo>
                <a:cubicBezTo>
                  <a:pt x="2882589" y="2722040"/>
                  <a:pt x="2515674" y="2649771"/>
                  <a:pt x="2375992" y="2716177"/>
                </a:cubicBezTo>
                <a:cubicBezTo>
                  <a:pt x="2236310" y="2782583"/>
                  <a:pt x="2101183" y="2697383"/>
                  <a:pt x="1954353" y="2716177"/>
                </a:cubicBezTo>
                <a:cubicBezTo>
                  <a:pt x="1807523" y="2734971"/>
                  <a:pt x="1615385" y="2645511"/>
                  <a:pt x="1310499" y="2716177"/>
                </a:cubicBezTo>
                <a:cubicBezTo>
                  <a:pt x="1005613" y="2786843"/>
                  <a:pt x="988980" y="2708431"/>
                  <a:pt x="814788" y="2716177"/>
                </a:cubicBezTo>
                <a:cubicBezTo>
                  <a:pt x="640596" y="2723923"/>
                  <a:pt x="266997" y="2673374"/>
                  <a:pt x="0" y="2716177"/>
                </a:cubicBezTo>
                <a:cubicBezTo>
                  <a:pt x="-33154" y="2526105"/>
                  <a:pt x="14504" y="2371776"/>
                  <a:pt x="0" y="2200103"/>
                </a:cubicBezTo>
                <a:cubicBezTo>
                  <a:pt x="-14504" y="2028430"/>
                  <a:pt x="27776" y="1875655"/>
                  <a:pt x="0" y="1738353"/>
                </a:cubicBezTo>
                <a:cubicBezTo>
                  <a:pt x="-27776" y="1601051"/>
                  <a:pt x="52584" y="1355420"/>
                  <a:pt x="0" y="1222280"/>
                </a:cubicBezTo>
                <a:cubicBezTo>
                  <a:pt x="-52584" y="1089140"/>
                  <a:pt x="12653" y="927059"/>
                  <a:pt x="0" y="706206"/>
                </a:cubicBezTo>
                <a:cubicBezTo>
                  <a:pt x="-12653" y="485353"/>
                  <a:pt x="2655" y="339163"/>
                  <a:pt x="0" y="0"/>
                </a:cubicBezTo>
                <a:close/>
              </a:path>
              <a:path w="7407168" h="2716177" stroke="0" extrusionOk="0">
                <a:moveTo>
                  <a:pt x="0" y="0"/>
                </a:moveTo>
                <a:cubicBezTo>
                  <a:pt x="134781" y="-48885"/>
                  <a:pt x="261816" y="40631"/>
                  <a:pt x="421639" y="0"/>
                </a:cubicBezTo>
                <a:cubicBezTo>
                  <a:pt x="581462" y="-40631"/>
                  <a:pt x="822645" y="45410"/>
                  <a:pt x="1139564" y="0"/>
                </a:cubicBezTo>
                <a:cubicBezTo>
                  <a:pt x="1456483" y="-45410"/>
                  <a:pt x="1707332" y="27152"/>
                  <a:pt x="1857490" y="0"/>
                </a:cubicBezTo>
                <a:cubicBezTo>
                  <a:pt x="2007648" y="-27152"/>
                  <a:pt x="2166210" y="43579"/>
                  <a:pt x="2279129" y="0"/>
                </a:cubicBezTo>
                <a:cubicBezTo>
                  <a:pt x="2392048" y="-43579"/>
                  <a:pt x="2658006" y="231"/>
                  <a:pt x="2922982" y="0"/>
                </a:cubicBezTo>
                <a:cubicBezTo>
                  <a:pt x="3187958" y="-231"/>
                  <a:pt x="3154129" y="7074"/>
                  <a:pt x="3270550" y="0"/>
                </a:cubicBezTo>
                <a:cubicBezTo>
                  <a:pt x="3386971" y="-7074"/>
                  <a:pt x="3711654" y="11861"/>
                  <a:pt x="3988475" y="0"/>
                </a:cubicBezTo>
                <a:cubicBezTo>
                  <a:pt x="4265297" y="-11861"/>
                  <a:pt x="4280412" y="8965"/>
                  <a:pt x="4558257" y="0"/>
                </a:cubicBezTo>
                <a:cubicBezTo>
                  <a:pt x="4836102" y="-8965"/>
                  <a:pt x="4839812" y="42738"/>
                  <a:pt x="4979896" y="0"/>
                </a:cubicBezTo>
                <a:cubicBezTo>
                  <a:pt x="5119980" y="-42738"/>
                  <a:pt x="5294614" y="39923"/>
                  <a:pt x="5475606" y="0"/>
                </a:cubicBezTo>
                <a:cubicBezTo>
                  <a:pt x="5656598" y="-39923"/>
                  <a:pt x="5910144" y="53700"/>
                  <a:pt x="6045389" y="0"/>
                </a:cubicBezTo>
                <a:cubicBezTo>
                  <a:pt x="6180634" y="-53700"/>
                  <a:pt x="6345302" y="4031"/>
                  <a:pt x="6541099" y="0"/>
                </a:cubicBezTo>
                <a:cubicBezTo>
                  <a:pt x="6736896" y="-4031"/>
                  <a:pt x="6983650" y="84789"/>
                  <a:pt x="7407168" y="0"/>
                </a:cubicBezTo>
                <a:cubicBezTo>
                  <a:pt x="7418006" y="141275"/>
                  <a:pt x="7401609" y="304788"/>
                  <a:pt x="7407168" y="570397"/>
                </a:cubicBezTo>
                <a:cubicBezTo>
                  <a:pt x="7412727" y="836006"/>
                  <a:pt x="7402206" y="908108"/>
                  <a:pt x="7407168" y="1140794"/>
                </a:cubicBezTo>
                <a:cubicBezTo>
                  <a:pt x="7412130" y="1373480"/>
                  <a:pt x="7397971" y="1500310"/>
                  <a:pt x="7407168" y="1629706"/>
                </a:cubicBezTo>
                <a:cubicBezTo>
                  <a:pt x="7416365" y="1759102"/>
                  <a:pt x="7394594" y="1909696"/>
                  <a:pt x="7407168" y="2118618"/>
                </a:cubicBezTo>
                <a:cubicBezTo>
                  <a:pt x="7419742" y="2327540"/>
                  <a:pt x="7396249" y="2473397"/>
                  <a:pt x="7407168" y="2716177"/>
                </a:cubicBezTo>
                <a:cubicBezTo>
                  <a:pt x="7294029" y="2751472"/>
                  <a:pt x="7080279" y="2680819"/>
                  <a:pt x="6985529" y="2716177"/>
                </a:cubicBezTo>
                <a:cubicBezTo>
                  <a:pt x="6890779" y="2751535"/>
                  <a:pt x="6599395" y="2688181"/>
                  <a:pt x="6341675" y="2716177"/>
                </a:cubicBezTo>
                <a:cubicBezTo>
                  <a:pt x="6083955" y="2744173"/>
                  <a:pt x="6076807" y="2708987"/>
                  <a:pt x="5845965" y="2716177"/>
                </a:cubicBezTo>
                <a:cubicBezTo>
                  <a:pt x="5615123" y="2723367"/>
                  <a:pt x="5616508" y="2690534"/>
                  <a:pt x="5498398" y="2716177"/>
                </a:cubicBezTo>
                <a:cubicBezTo>
                  <a:pt x="5380288" y="2741820"/>
                  <a:pt x="5075337" y="2705599"/>
                  <a:pt x="4854544" y="2716177"/>
                </a:cubicBezTo>
                <a:cubicBezTo>
                  <a:pt x="4633751" y="2726755"/>
                  <a:pt x="4539067" y="2658389"/>
                  <a:pt x="4358833" y="2716177"/>
                </a:cubicBezTo>
                <a:cubicBezTo>
                  <a:pt x="4178599" y="2773965"/>
                  <a:pt x="4059153" y="2662843"/>
                  <a:pt x="3863123" y="2716177"/>
                </a:cubicBezTo>
                <a:cubicBezTo>
                  <a:pt x="3667093" y="2769511"/>
                  <a:pt x="3568040" y="2657452"/>
                  <a:pt x="3367413" y="2716177"/>
                </a:cubicBezTo>
                <a:cubicBezTo>
                  <a:pt x="3166786" y="2774902"/>
                  <a:pt x="2968214" y="2650985"/>
                  <a:pt x="2723559" y="2716177"/>
                </a:cubicBezTo>
                <a:cubicBezTo>
                  <a:pt x="2478904" y="2781369"/>
                  <a:pt x="2443876" y="2708703"/>
                  <a:pt x="2301920" y="2716177"/>
                </a:cubicBezTo>
                <a:cubicBezTo>
                  <a:pt x="2159964" y="2723651"/>
                  <a:pt x="1792248" y="2692078"/>
                  <a:pt x="1583994" y="2716177"/>
                </a:cubicBezTo>
                <a:cubicBezTo>
                  <a:pt x="1375740" y="2740276"/>
                  <a:pt x="1264793" y="2683096"/>
                  <a:pt x="1014212" y="2716177"/>
                </a:cubicBezTo>
                <a:cubicBezTo>
                  <a:pt x="763631" y="2749258"/>
                  <a:pt x="741521" y="2678525"/>
                  <a:pt x="592573" y="2716177"/>
                </a:cubicBezTo>
                <a:cubicBezTo>
                  <a:pt x="443625" y="2753829"/>
                  <a:pt x="184387" y="2647569"/>
                  <a:pt x="0" y="2716177"/>
                </a:cubicBezTo>
                <a:cubicBezTo>
                  <a:pt x="-20852" y="2584259"/>
                  <a:pt x="48193" y="2389793"/>
                  <a:pt x="0" y="2254427"/>
                </a:cubicBezTo>
                <a:cubicBezTo>
                  <a:pt x="-48193" y="2119061"/>
                  <a:pt x="56553" y="1938121"/>
                  <a:pt x="0" y="1656868"/>
                </a:cubicBezTo>
                <a:cubicBezTo>
                  <a:pt x="-56553" y="1375615"/>
                  <a:pt x="10975" y="1401132"/>
                  <a:pt x="0" y="1195118"/>
                </a:cubicBezTo>
                <a:cubicBezTo>
                  <a:pt x="-10975" y="989104"/>
                  <a:pt x="65153" y="766205"/>
                  <a:pt x="0" y="651882"/>
                </a:cubicBezTo>
                <a:cubicBezTo>
                  <a:pt x="-65153" y="537559"/>
                  <a:pt x="27065" y="1470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64008292"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108" h="495463">
                        <a:moveTo>
                          <a:pt x="0" y="0"/>
                        </a:moveTo>
                        <a:lnTo>
                          <a:pt x="2149108" y="0"/>
                        </a:lnTo>
                        <a:lnTo>
                          <a:pt x="2149108" y="495463"/>
                        </a:lnTo>
                        <a:lnTo>
                          <a:pt x="0" y="495463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fr-CA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118C5310-4A2C-9AEA-74DE-CF9A16BBA031}"/>
              </a:ext>
            </a:extLst>
          </p:cNvPr>
          <p:cNvSpPr/>
          <p:nvPr/>
        </p:nvSpPr>
        <p:spPr>
          <a:xfrm rot="21441141">
            <a:off x="7281131" y="8815445"/>
            <a:ext cx="1168376" cy="1168376"/>
          </a:xfrm>
          <a:custGeom>
            <a:avLst/>
            <a:gdLst/>
            <a:ahLst/>
            <a:cxnLst/>
            <a:rect l="l" t="t" r="r" b="b"/>
            <a:pathLst>
              <a:path w="1168376" h="1168376">
                <a:moveTo>
                  <a:pt x="0" y="0"/>
                </a:moveTo>
                <a:lnTo>
                  <a:pt x="1168375" y="0"/>
                </a:lnTo>
                <a:lnTo>
                  <a:pt x="1168375" y="1168376"/>
                </a:lnTo>
                <a:lnTo>
                  <a:pt x="0" y="11683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FBED2C-9AB0-70F6-5FC3-D42E443B3177}"/>
              </a:ext>
            </a:extLst>
          </p:cNvPr>
          <p:cNvSpPr txBox="1"/>
          <p:nvPr/>
        </p:nvSpPr>
        <p:spPr>
          <a:xfrm rot="21406535">
            <a:off x="1093168" y="7789003"/>
            <a:ext cx="64301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rgbClr val="2F5CEE"/>
                </a:solidFill>
              </a:rPr>
              <a:t>Partage ton exemple avec les autres!</a:t>
            </a:r>
          </a:p>
        </p:txBody>
      </p:sp>
      <p:sp>
        <p:nvSpPr>
          <p:cNvPr id="24" name="Slide Number Placeholder 2">
            <a:extLst>
              <a:ext uri="{FF2B5EF4-FFF2-40B4-BE49-F238E27FC236}">
                <a16:creationId xmlns:a16="http://schemas.microsoft.com/office/drawing/2014/main" id="{B02D6ECA-67EA-1B7F-7B43-CE1F0F303EAD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13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182642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3" grpId="0" animBg="1"/>
      <p:bldP spid="10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AB181-F875-05C1-EEF7-ECE455B1E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AA1EB92-4CDC-E868-1E9D-71968E9CE5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A8DAF00-3400-360C-2EE2-778E41E23421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827939C-01B3-406C-4E11-97C6C93F648E}"/>
              </a:ext>
            </a:extLst>
          </p:cNvPr>
          <p:cNvSpPr txBox="1"/>
          <p:nvPr/>
        </p:nvSpPr>
        <p:spPr>
          <a:xfrm>
            <a:off x="1988122" y="683845"/>
            <a:ext cx="10439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À toi de jouer!</a:t>
            </a: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C46D9D6-1A95-BC31-B24A-AD7EA2D48DEC}"/>
              </a:ext>
            </a:extLst>
          </p:cNvPr>
          <p:cNvSpPr/>
          <p:nvPr/>
        </p:nvSpPr>
        <p:spPr>
          <a:xfrm>
            <a:off x="5334000" y="3047821"/>
            <a:ext cx="9210773" cy="3473906"/>
          </a:xfrm>
          <a:custGeom>
            <a:avLst/>
            <a:gdLst>
              <a:gd name="connsiteX0" fmla="*/ 0 w 9210773"/>
              <a:gd name="connsiteY0" fmla="*/ 0 h 3473906"/>
              <a:gd name="connsiteX1" fmla="*/ 575673 w 9210773"/>
              <a:gd name="connsiteY1" fmla="*/ 0 h 3473906"/>
              <a:gd name="connsiteX2" fmla="*/ 875023 w 9210773"/>
              <a:gd name="connsiteY2" fmla="*/ 0 h 3473906"/>
              <a:gd name="connsiteX3" fmla="*/ 1266481 w 9210773"/>
              <a:gd name="connsiteY3" fmla="*/ 0 h 3473906"/>
              <a:gd name="connsiteX4" fmla="*/ 1934262 w 9210773"/>
              <a:gd name="connsiteY4" fmla="*/ 0 h 3473906"/>
              <a:gd name="connsiteX5" fmla="*/ 2417828 w 9210773"/>
              <a:gd name="connsiteY5" fmla="*/ 0 h 3473906"/>
              <a:gd name="connsiteX6" fmla="*/ 2901393 w 9210773"/>
              <a:gd name="connsiteY6" fmla="*/ 0 h 3473906"/>
              <a:gd name="connsiteX7" fmla="*/ 3200744 w 9210773"/>
              <a:gd name="connsiteY7" fmla="*/ 0 h 3473906"/>
              <a:gd name="connsiteX8" fmla="*/ 3960632 w 9210773"/>
              <a:gd name="connsiteY8" fmla="*/ 0 h 3473906"/>
              <a:gd name="connsiteX9" fmla="*/ 4352090 w 9210773"/>
              <a:gd name="connsiteY9" fmla="*/ 0 h 3473906"/>
              <a:gd name="connsiteX10" fmla="*/ 4743548 w 9210773"/>
              <a:gd name="connsiteY10" fmla="*/ 0 h 3473906"/>
              <a:gd name="connsiteX11" fmla="*/ 5503437 w 9210773"/>
              <a:gd name="connsiteY11" fmla="*/ 0 h 3473906"/>
              <a:gd name="connsiteX12" fmla="*/ 5894895 w 9210773"/>
              <a:gd name="connsiteY12" fmla="*/ 0 h 3473906"/>
              <a:gd name="connsiteX13" fmla="*/ 6470568 w 9210773"/>
              <a:gd name="connsiteY13" fmla="*/ 0 h 3473906"/>
              <a:gd name="connsiteX14" fmla="*/ 7046241 w 9210773"/>
              <a:gd name="connsiteY14" fmla="*/ 0 h 3473906"/>
              <a:gd name="connsiteX15" fmla="*/ 7714022 w 9210773"/>
              <a:gd name="connsiteY15" fmla="*/ 0 h 3473906"/>
              <a:gd name="connsiteX16" fmla="*/ 8197588 w 9210773"/>
              <a:gd name="connsiteY16" fmla="*/ 0 h 3473906"/>
              <a:gd name="connsiteX17" fmla="*/ 8589046 w 9210773"/>
              <a:gd name="connsiteY17" fmla="*/ 0 h 3473906"/>
              <a:gd name="connsiteX18" fmla="*/ 9210773 w 9210773"/>
              <a:gd name="connsiteY18" fmla="*/ 0 h 3473906"/>
              <a:gd name="connsiteX19" fmla="*/ 9210773 w 9210773"/>
              <a:gd name="connsiteY19" fmla="*/ 578984 h 3473906"/>
              <a:gd name="connsiteX20" fmla="*/ 9210773 w 9210773"/>
              <a:gd name="connsiteY20" fmla="*/ 1192708 h 3473906"/>
              <a:gd name="connsiteX21" fmla="*/ 9210773 w 9210773"/>
              <a:gd name="connsiteY21" fmla="*/ 1841170 h 3473906"/>
              <a:gd name="connsiteX22" fmla="*/ 9210773 w 9210773"/>
              <a:gd name="connsiteY22" fmla="*/ 2420155 h 3473906"/>
              <a:gd name="connsiteX23" fmla="*/ 9210773 w 9210773"/>
              <a:gd name="connsiteY23" fmla="*/ 2894922 h 3473906"/>
              <a:gd name="connsiteX24" fmla="*/ 9210773 w 9210773"/>
              <a:gd name="connsiteY24" fmla="*/ 3473906 h 3473906"/>
              <a:gd name="connsiteX25" fmla="*/ 8819315 w 9210773"/>
              <a:gd name="connsiteY25" fmla="*/ 3473906 h 3473906"/>
              <a:gd name="connsiteX26" fmla="*/ 8335750 w 9210773"/>
              <a:gd name="connsiteY26" fmla="*/ 3473906 h 3473906"/>
              <a:gd name="connsiteX27" fmla="*/ 7760076 w 9210773"/>
              <a:gd name="connsiteY27" fmla="*/ 3473906 h 3473906"/>
              <a:gd name="connsiteX28" fmla="*/ 7276511 w 9210773"/>
              <a:gd name="connsiteY28" fmla="*/ 3473906 h 3473906"/>
              <a:gd name="connsiteX29" fmla="*/ 6792945 w 9210773"/>
              <a:gd name="connsiteY29" fmla="*/ 3473906 h 3473906"/>
              <a:gd name="connsiteX30" fmla="*/ 6033056 w 9210773"/>
              <a:gd name="connsiteY30" fmla="*/ 3473906 h 3473906"/>
              <a:gd name="connsiteX31" fmla="*/ 5273168 w 9210773"/>
              <a:gd name="connsiteY31" fmla="*/ 3473906 h 3473906"/>
              <a:gd name="connsiteX32" fmla="*/ 4605387 w 9210773"/>
              <a:gd name="connsiteY32" fmla="*/ 3473906 h 3473906"/>
              <a:gd name="connsiteX33" fmla="*/ 4121821 w 9210773"/>
              <a:gd name="connsiteY33" fmla="*/ 3473906 h 3473906"/>
              <a:gd name="connsiteX34" fmla="*/ 3638255 w 9210773"/>
              <a:gd name="connsiteY34" fmla="*/ 3473906 h 3473906"/>
              <a:gd name="connsiteX35" fmla="*/ 2970474 w 9210773"/>
              <a:gd name="connsiteY35" fmla="*/ 3473906 h 3473906"/>
              <a:gd name="connsiteX36" fmla="*/ 2210586 w 9210773"/>
              <a:gd name="connsiteY36" fmla="*/ 3473906 h 3473906"/>
              <a:gd name="connsiteX37" fmla="*/ 1727020 w 9210773"/>
              <a:gd name="connsiteY37" fmla="*/ 3473906 h 3473906"/>
              <a:gd name="connsiteX38" fmla="*/ 1059239 w 9210773"/>
              <a:gd name="connsiteY38" fmla="*/ 3473906 h 3473906"/>
              <a:gd name="connsiteX39" fmla="*/ 759889 w 9210773"/>
              <a:gd name="connsiteY39" fmla="*/ 3473906 h 3473906"/>
              <a:gd name="connsiteX40" fmla="*/ 0 w 9210773"/>
              <a:gd name="connsiteY40" fmla="*/ 3473906 h 3473906"/>
              <a:gd name="connsiteX41" fmla="*/ 0 w 9210773"/>
              <a:gd name="connsiteY41" fmla="*/ 2825444 h 3473906"/>
              <a:gd name="connsiteX42" fmla="*/ 0 w 9210773"/>
              <a:gd name="connsiteY42" fmla="*/ 2246459 h 3473906"/>
              <a:gd name="connsiteX43" fmla="*/ 0 w 9210773"/>
              <a:gd name="connsiteY43" fmla="*/ 1702214 h 3473906"/>
              <a:gd name="connsiteX44" fmla="*/ 0 w 9210773"/>
              <a:gd name="connsiteY44" fmla="*/ 1157969 h 3473906"/>
              <a:gd name="connsiteX45" fmla="*/ 0 w 9210773"/>
              <a:gd name="connsiteY45" fmla="*/ 683202 h 3473906"/>
              <a:gd name="connsiteX46" fmla="*/ 0 w 9210773"/>
              <a:gd name="connsiteY46" fmla="*/ 0 h 34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9210773" h="3473906" fill="none" extrusionOk="0">
                <a:moveTo>
                  <a:pt x="0" y="0"/>
                </a:moveTo>
                <a:cubicBezTo>
                  <a:pt x="252361" y="-58355"/>
                  <a:pt x="313127" y="24843"/>
                  <a:pt x="575673" y="0"/>
                </a:cubicBezTo>
                <a:cubicBezTo>
                  <a:pt x="838219" y="-24843"/>
                  <a:pt x="791535" y="21932"/>
                  <a:pt x="875023" y="0"/>
                </a:cubicBezTo>
                <a:cubicBezTo>
                  <a:pt x="958511" y="-21932"/>
                  <a:pt x="1183457" y="25303"/>
                  <a:pt x="1266481" y="0"/>
                </a:cubicBezTo>
                <a:cubicBezTo>
                  <a:pt x="1349505" y="-25303"/>
                  <a:pt x="1786024" y="25592"/>
                  <a:pt x="1934262" y="0"/>
                </a:cubicBezTo>
                <a:cubicBezTo>
                  <a:pt x="2082500" y="-25592"/>
                  <a:pt x="2236122" y="43033"/>
                  <a:pt x="2417828" y="0"/>
                </a:cubicBezTo>
                <a:cubicBezTo>
                  <a:pt x="2599534" y="-43033"/>
                  <a:pt x="2712703" y="45540"/>
                  <a:pt x="2901393" y="0"/>
                </a:cubicBezTo>
                <a:cubicBezTo>
                  <a:pt x="3090083" y="-45540"/>
                  <a:pt x="3103081" y="14033"/>
                  <a:pt x="3200744" y="0"/>
                </a:cubicBezTo>
                <a:cubicBezTo>
                  <a:pt x="3298407" y="-14033"/>
                  <a:pt x="3585554" y="60163"/>
                  <a:pt x="3960632" y="0"/>
                </a:cubicBezTo>
                <a:cubicBezTo>
                  <a:pt x="4335710" y="-60163"/>
                  <a:pt x="4200310" y="5972"/>
                  <a:pt x="4352090" y="0"/>
                </a:cubicBezTo>
                <a:cubicBezTo>
                  <a:pt x="4503870" y="-5972"/>
                  <a:pt x="4568874" y="43599"/>
                  <a:pt x="4743548" y="0"/>
                </a:cubicBezTo>
                <a:cubicBezTo>
                  <a:pt x="4918222" y="-43599"/>
                  <a:pt x="5133623" y="18203"/>
                  <a:pt x="5503437" y="0"/>
                </a:cubicBezTo>
                <a:cubicBezTo>
                  <a:pt x="5873251" y="-18203"/>
                  <a:pt x="5780544" y="41748"/>
                  <a:pt x="5894895" y="0"/>
                </a:cubicBezTo>
                <a:cubicBezTo>
                  <a:pt x="6009246" y="-41748"/>
                  <a:pt x="6341170" y="30521"/>
                  <a:pt x="6470568" y="0"/>
                </a:cubicBezTo>
                <a:cubicBezTo>
                  <a:pt x="6599966" y="-30521"/>
                  <a:pt x="6825359" y="11078"/>
                  <a:pt x="7046241" y="0"/>
                </a:cubicBezTo>
                <a:cubicBezTo>
                  <a:pt x="7267123" y="-11078"/>
                  <a:pt x="7567422" y="34537"/>
                  <a:pt x="7714022" y="0"/>
                </a:cubicBezTo>
                <a:cubicBezTo>
                  <a:pt x="7860622" y="-34537"/>
                  <a:pt x="8083543" y="38"/>
                  <a:pt x="8197588" y="0"/>
                </a:cubicBezTo>
                <a:cubicBezTo>
                  <a:pt x="8311633" y="-38"/>
                  <a:pt x="8477133" y="27819"/>
                  <a:pt x="8589046" y="0"/>
                </a:cubicBezTo>
                <a:cubicBezTo>
                  <a:pt x="8700959" y="-27819"/>
                  <a:pt x="8971148" y="5598"/>
                  <a:pt x="9210773" y="0"/>
                </a:cubicBezTo>
                <a:cubicBezTo>
                  <a:pt x="9276436" y="193163"/>
                  <a:pt x="9185078" y="362464"/>
                  <a:pt x="9210773" y="578984"/>
                </a:cubicBezTo>
                <a:cubicBezTo>
                  <a:pt x="9236468" y="795504"/>
                  <a:pt x="9198200" y="974194"/>
                  <a:pt x="9210773" y="1192708"/>
                </a:cubicBezTo>
                <a:cubicBezTo>
                  <a:pt x="9223346" y="1411222"/>
                  <a:pt x="9170890" y="1686366"/>
                  <a:pt x="9210773" y="1841170"/>
                </a:cubicBezTo>
                <a:cubicBezTo>
                  <a:pt x="9250656" y="1995974"/>
                  <a:pt x="9179672" y="2170486"/>
                  <a:pt x="9210773" y="2420155"/>
                </a:cubicBezTo>
                <a:cubicBezTo>
                  <a:pt x="9241874" y="2669825"/>
                  <a:pt x="9178427" y="2674327"/>
                  <a:pt x="9210773" y="2894922"/>
                </a:cubicBezTo>
                <a:cubicBezTo>
                  <a:pt x="9243119" y="3115517"/>
                  <a:pt x="9206055" y="3204899"/>
                  <a:pt x="9210773" y="3473906"/>
                </a:cubicBezTo>
                <a:cubicBezTo>
                  <a:pt x="9089765" y="3509635"/>
                  <a:pt x="8978144" y="3447628"/>
                  <a:pt x="8819315" y="3473906"/>
                </a:cubicBezTo>
                <a:cubicBezTo>
                  <a:pt x="8660486" y="3500184"/>
                  <a:pt x="8486123" y="3423929"/>
                  <a:pt x="8335750" y="3473906"/>
                </a:cubicBezTo>
                <a:cubicBezTo>
                  <a:pt x="8185377" y="3523883"/>
                  <a:pt x="7911137" y="3421337"/>
                  <a:pt x="7760076" y="3473906"/>
                </a:cubicBezTo>
                <a:cubicBezTo>
                  <a:pt x="7609015" y="3526475"/>
                  <a:pt x="7425009" y="3435081"/>
                  <a:pt x="7276511" y="3473906"/>
                </a:cubicBezTo>
                <a:cubicBezTo>
                  <a:pt x="7128014" y="3512731"/>
                  <a:pt x="6948521" y="3468330"/>
                  <a:pt x="6792945" y="3473906"/>
                </a:cubicBezTo>
                <a:cubicBezTo>
                  <a:pt x="6637369" y="3479482"/>
                  <a:pt x="6246238" y="3400905"/>
                  <a:pt x="6033056" y="3473906"/>
                </a:cubicBezTo>
                <a:cubicBezTo>
                  <a:pt x="5819874" y="3546907"/>
                  <a:pt x="5559918" y="3395133"/>
                  <a:pt x="5273168" y="3473906"/>
                </a:cubicBezTo>
                <a:cubicBezTo>
                  <a:pt x="4986418" y="3552679"/>
                  <a:pt x="4896378" y="3412362"/>
                  <a:pt x="4605387" y="3473906"/>
                </a:cubicBezTo>
                <a:cubicBezTo>
                  <a:pt x="4314396" y="3535450"/>
                  <a:pt x="4287195" y="3449118"/>
                  <a:pt x="4121821" y="3473906"/>
                </a:cubicBezTo>
                <a:cubicBezTo>
                  <a:pt x="3956447" y="3498694"/>
                  <a:pt x="3757544" y="3441283"/>
                  <a:pt x="3638255" y="3473906"/>
                </a:cubicBezTo>
                <a:cubicBezTo>
                  <a:pt x="3518966" y="3506529"/>
                  <a:pt x="3239833" y="3401204"/>
                  <a:pt x="2970474" y="3473906"/>
                </a:cubicBezTo>
                <a:cubicBezTo>
                  <a:pt x="2701115" y="3546608"/>
                  <a:pt x="2558567" y="3433275"/>
                  <a:pt x="2210586" y="3473906"/>
                </a:cubicBezTo>
                <a:cubicBezTo>
                  <a:pt x="1862605" y="3514537"/>
                  <a:pt x="1858962" y="3437403"/>
                  <a:pt x="1727020" y="3473906"/>
                </a:cubicBezTo>
                <a:cubicBezTo>
                  <a:pt x="1595078" y="3510409"/>
                  <a:pt x="1199113" y="3407535"/>
                  <a:pt x="1059239" y="3473906"/>
                </a:cubicBezTo>
                <a:cubicBezTo>
                  <a:pt x="919365" y="3540277"/>
                  <a:pt x="864087" y="3473577"/>
                  <a:pt x="759889" y="3473906"/>
                </a:cubicBezTo>
                <a:cubicBezTo>
                  <a:pt x="655691" y="3474235"/>
                  <a:pt x="355499" y="3422636"/>
                  <a:pt x="0" y="3473906"/>
                </a:cubicBezTo>
                <a:cubicBezTo>
                  <a:pt x="-44842" y="3230631"/>
                  <a:pt x="12961" y="2994355"/>
                  <a:pt x="0" y="2825444"/>
                </a:cubicBezTo>
                <a:cubicBezTo>
                  <a:pt x="-12961" y="2656533"/>
                  <a:pt x="68498" y="2444626"/>
                  <a:pt x="0" y="2246459"/>
                </a:cubicBezTo>
                <a:cubicBezTo>
                  <a:pt x="-68498" y="2048292"/>
                  <a:pt x="26585" y="1856096"/>
                  <a:pt x="0" y="1702214"/>
                </a:cubicBezTo>
                <a:cubicBezTo>
                  <a:pt x="-26585" y="1548332"/>
                  <a:pt x="39451" y="1364733"/>
                  <a:pt x="0" y="1157969"/>
                </a:cubicBezTo>
                <a:cubicBezTo>
                  <a:pt x="-39451" y="951205"/>
                  <a:pt x="51168" y="905307"/>
                  <a:pt x="0" y="683202"/>
                </a:cubicBezTo>
                <a:cubicBezTo>
                  <a:pt x="-51168" y="461097"/>
                  <a:pt x="13860" y="246328"/>
                  <a:pt x="0" y="0"/>
                </a:cubicBezTo>
                <a:close/>
              </a:path>
              <a:path w="9210773" h="3473906" stroke="0" extrusionOk="0">
                <a:moveTo>
                  <a:pt x="0" y="0"/>
                </a:moveTo>
                <a:cubicBezTo>
                  <a:pt x="139654" y="-34116"/>
                  <a:pt x="209345" y="22901"/>
                  <a:pt x="391458" y="0"/>
                </a:cubicBezTo>
                <a:cubicBezTo>
                  <a:pt x="573571" y="-22901"/>
                  <a:pt x="775877" y="89528"/>
                  <a:pt x="1151347" y="0"/>
                </a:cubicBezTo>
                <a:cubicBezTo>
                  <a:pt x="1526817" y="-89528"/>
                  <a:pt x="1540294" y="36827"/>
                  <a:pt x="1911235" y="0"/>
                </a:cubicBezTo>
                <a:cubicBezTo>
                  <a:pt x="2282176" y="-36827"/>
                  <a:pt x="2134291" y="664"/>
                  <a:pt x="2302693" y="0"/>
                </a:cubicBezTo>
                <a:cubicBezTo>
                  <a:pt x="2471095" y="-664"/>
                  <a:pt x="2730665" y="65948"/>
                  <a:pt x="2970474" y="0"/>
                </a:cubicBezTo>
                <a:cubicBezTo>
                  <a:pt x="3210283" y="-65948"/>
                  <a:pt x="3126989" y="23597"/>
                  <a:pt x="3269824" y="0"/>
                </a:cubicBezTo>
                <a:cubicBezTo>
                  <a:pt x="3412659" y="-23597"/>
                  <a:pt x="3661524" y="49590"/>
                  <a:pt x="4029713" y="0"/>
                </a:cubicBezTo>
                <a:cubicBezTo>
                  <a:pt x="4397902" y="-49590"/>
                  <a:pt x="4387763" y="21396"/>
                  <a:pt x="4605387" y="0"/>
                </a:cubicBezTo>
                <a:cubicBezTo>
                  <a:pt x="4823011" y="-21396"/>
                  <a:pt x="4836182" y="10537"/>
                  <a:pt x="4996844" y="0"/>
                </a:cubicBezTo>
                <a:cubicBezTo>
                  <a:pt x="5157506" y="-10537"/>
                  <a:pt x="5355164" y="43745"/>
                  <a:pt x="5480410" y="0"/>
                </a:cubicBezTo>
                <a:cubicBezTo>
                  <a:pt x="5605656" y="-43745"/>
                  <a:pt x="5848658" y="31923"/>
                  <a:pt x="6056083" y="0"/>
                </a:cubicBezTo>
                <a:cubicBezTo>
                  <a:pt x="6263508" y="-31923"/>
                  <a:pt x="6373138" y="9689"/>
                  <a:pt x="6539649" y="0"/>
                </a:cubicBezTo>
                <a:cubicBezTo>
                  <a:pt x="6706160" y="-9689"/>
                  <a:pt x="7018124" y="62119"/>
                  <a:pt x="7299538" y="0"/>
                </a:cubicBezTo>
                <a:cubicBezTo>
                  <a:pt x="7580952" y="-62119"/>
                  <a:pt x="7737297" y="45467"/>
                  <a:pt x="7967319" y="0"/>
                </a:cubicBezTo>
                <a:cubicBezTo>
                  <a:pt x="8197341" y="-45467"/>
                  <a:pt x="8790491" y="65668"/>
                  <a:pt x="9210773" y="0"/>
                </a:cubicBezTo>
                <a:cubicBezTo>
                  <a:pt x="9268299" y="238455"/>
                  <a:pt x="9179060" y="327898"/>
                  <a:pt x="9210773" y="544245"/>
                </a:cubicBezTo>
                <a:cubicBezTo>
                  <a:pt x="9242486" y="760592"/>
                  <a:pt x="9159250" y="941932"/>
                  <a:pt x="9210773" y="1053751"/>
                </a:cubicBezTo>
                <a:cubicBezTo>
                  <a:pt x="9262296" y="1165570"/>
                  <a:pt x="9198549" y="1430308"/>
                  <a:pt x="9210773" y="1667475"/>
                </a:cubicBezTo>
                <a:cubicBezTo>
                  <a:pt x="9222997" y="1904642"/>
                  <a:pt x="9168859" y="1999770"/>
                  <a:pt x="9210773" y="2176981"/>
                </a:cubicBezTo>
                <a:cubicBezTo>
                  <a:pt x="9252687" y="2354192"/>
                  <a:pt x="9159358" y="2612599"/>
                  <a:pt x="9210773" y="2790704"/>
                </a:cubicBezTo>
                <a:cubicBezTo>
                  <a:pt x="9262188" y="2968809"/>
                  <a:pt x="9200084" y="3190851"/>
                  <a:pt x="9210773" y="3473906"/>
                </a:cubicBezTo>
                <a:cubicBezTo>
                  <a:pt x="8894505" y="3480964"/>
                  <a:pt x="8811206" y="3436967"/>
                  <a:pt x="8450884" y="3473906"/>
                </a:cubicBezTo>
                <a:cubicBezTo>
                  <a:pt x="8090562" y="3510845"/>
                  <a:pt x="7970616" y="3464332"/>
                  <a:pt x="7783103" y="3473906"/>
                </a:cubicBezTo>
                <a:cubicBezTo>
                  <a:pt x="7595590" y="3483480"/>
                  <a:pt x="7485377" y="3443306"/>
                  <a:pt x="7299538" y="3473906"/>
                </a:cubicBezTo>
                <a:cubicBezTo>
                  <a:pt x="7113699" y="3504506"/>
                  <a:pt x="6981129" y="3439561"/>
                  <a:pt x="6815972" y="3473906"/>
                </a:cubicBezTo>
                <a:cubicBezTo>
                  <a:pt x="6650815" y="3508251"/>
                  <a:pt x="6573396" y="3464331"/>
                  <a:pt x="6332406" y="3473906"/>
                </a:cubicBezTo>
                <a:cubicBezTo>
                  <a:pt x="6091416" y="3483481"/>
                  <a:pt x="5935403" y="3413659"/>
                  <a:pt x="5664625" y="3473906"/>
                </a:cubicBezTo>
                <a:cubicBezTo>
                  <a:pt x="5393847" y="3534153"/>
                  <a:pt x="5458463" y="3447174"/>
                  <a:pt x="5273168" y="3473906"/>
                </a:cubicBezTo>
                <a:cubicBezTo>
                  <a:pt x="5087873" y="3500638"/>
                  <a:pt x="4827008" y="3403443"/>
                  <a:pt x="4513279" y="3473906"/>
                </a:cubicBezTo>
                <a:cubicBezTo>
                  <a:pt x="4199550" y="3544369"/>
                  <a:pt x="4202523" y="3436896"/>
                  <a:pt x="3937605" y="3473906"/>
                </a:cubicBezTo>
                <a:cubicBezTo>
                  <a:pt x="3672687" y="3510916"/>
                  <a:pt x="3651656" y="3437534"/>
                  <a:pt x="3546148" y="3473906"/>
                </a:cubicBezTo>
                <a:cubicBezTo>
                  <a:pt x="3440640" y="3510278"/>
                  <a:pt x="3199659" y="3458784"/>
                  <a:pt x="3062582" y="3473906"/>
                </a:cubicBezTo>
                <a:cubicBezTo>
                  <a:pt x="2925505" y="3489028"/>
                  <a:pt x="2895853" y="3467290"/>
                  <a:pt x="2763232" y="3473906"/>
                </a:cubicBezTo>
                <a:cubicBezTo>
                  <a:pt x="2630611" y="3480522"/>
                  <a:pt x="2397290" y="3420011"/>
                  <a:pt x="2187559" y="3473906"/>
                </a:cubicBezTo>
                <a:cubicBezTo>
                  <a:pt x="1977828" y="3527801"/>
                  <a:pt x="1821549" y="3458874"/>
                  <a:pt x="1519778" y="3473906"/>
                </a:cubicBezTo>
                <a:cubicBezTo>
                  <a:pt x="1218007" y="3488938"/>
                  <a:pt x="932373" y="3423903"/>
                  <a:pt x="759889" y="3473906"/>
                </a:cubicBezTo>
                <a:cubicBezTo>
                  <a:pt x="587405" y="3523909"/>
                  <a:pt x="330094" y="3390663"/>
                  <a:pt x="0" y="3473906"/>
                </a:cubicBezTo>
                <a:cubicBezTo>
                  <a:pt x="-26672" y="3289554"/>
                  <a:pt x="30096" y="3124970"/>
                  <a:pt x="0" y="2929661"/>
                </a:cubicBezTo>
                <a:cubicBezTo>
                  <a:pt x="-30096" y="2734353"/>
                  <a:pt x="11756" y="2479394"/>
                  <a:pt x="0" y="2350676"/>
                </a:cubicBezTo>
                <a:cubicBezTo>
                  <a:pt x="-11756" y="2221959"/>
                  <a:pt x="34627" y="1941603"/>
                  <a:pt x="0" y="1736953"/>
                </a:cubicBezTo>
                <a:cubicBezTo>
                  <a:pt x="-34627" y="1532303"/>
                  <a:pt x="4521" y="1376722"/>
                  <a:pt x="0" y="1157969"/>
                </a:cubicBezTo>
                <a:cubicBezTo>
                  <a:pt x="-4521" y="939216"/>
                  <a:pt x="34843" y="689501"/>
                  <a:pt x="0" y="544245"/>
                </a:cubicBezTo>
                <a:cubicBezTo>
                  <a:pt x="-34843" y="398989"/>
                  <a:pt x="2963" y="17953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64008292"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108" h="495463">
                        <a:moveTo>
                          <a:pt x="0" y="0"/>
                        </a:moveTo>
                        <a:lnTo>
                          <a:pt x="2149108" y="0"/>
                        </a:lnTo>
                        <a:lnTo>
                          <a:pt x="2149108" y="495463"/>
                        </a:lnTo>
                        <a:lnTo>
                          <a:pt x="0" y="495463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fr-CA"/>
          </a:p>
        </p:txBody>
      </p:sp>
      <p:sp>
        <p:nvSpPr>
          <p:cNvPr id="10" name="Freeform 19">
            <a:extLst>
              <a:ext uri="{FF2B5EF4-FFF2-40B4-BE49-F238E27FC236}">
                <a16:creationId xmlns:a16="http://schemas.microsoft.com/office/drawing/2014/main" id="{C77BC371-5A96-B612-9D1F-2AE56294CB48}"/>
              </a:ext>
            </a:extLst>
          </p:cNvPr>
          <p:cNvSpPr/>
          <p:nvPr/>
        </p:nvSpPr>
        <p:spPr>
          <a:xfrm rot="21441141">
            <a:off x="13850734" y="2463633"/>
            <a:ext cx="1168376" cy="1168376"/>
          </a:xfrm>
          <a:custGeom>
            <a:avLst/>
            <a:gdLst/>
            <a:ahLst/>
            <a:cxnLst/>
            <a:rect l="l" t="t" r="r" b="b"/>
            <a:pathLst>
              <a:path w="1168376" h="1168376">
                <a:moveTo>
                  <a:pt x="0" y="0"/>
                </a:moveTo>
                <a:lnTo>
                  <a:pt x="1168375" y="0"/>
                </a:lnTo>
                <a:lnTo>
                  <a:pt x="1168375" y="1168376"/>
                </a:lnTo>
                <a:lnTo>
                  <a:pt x="0" y="11683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B387A13-FAB2-E4E4-6708-5A799A9F5023}"/>
              </a:ext>
            </a:extLst>
          </p:cNvPr>
          <p:cNvSpPr txBox="1"/>
          <p:nvPr/>
        </p:nvSpPr>
        <p:spPr>
          <a:xfrm>
            <a:off x="5595986" y="3630612"/>
            <a:ext cx="8686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>
                <a:solidFill>
                  <a:srgbClr val="0038FF"/>
                </a:solidFill>
              </a:rPr>
              <a:t>Inscris sur le papier une situation que tu considères comme stressante. </a:t>
            </a:r>
          </a:p>
        </p:txBody>
      </p:sp>
      <p:sp>
        <p:nvSpPr>
          <p:cNvPr id="4" name="Freeform 13">
            <a:extLst>
              <a:ext uri="{FF2B5EF4-FFF2-40B4-BE49-F238E27FC236}">
                <a16:creationId xmlns:a16="http://schemas.microsoft.com/office/drawing/2014/main" id="{1B24A617-574E-C90C-3AD5-B6E4A7342D33}"/>
              </a:ext>
            </a:extLst>
          </p:cNvPr>
          <p:cNvSpPr/>
          <p:nvPr/>
        </p:nvSpPr>
        <p:spPr>
          <a:xfrm>
            <a:off x="12902826" y="4839581"/>
            <a:ext cx="3214523" cy="3076567"/>
          </a:xfrm>
          <a:custGeom>
            <a:avLst/>
            <a:gdLst/>
            <a:ahLst/>
            <a:cxnLst/>
            <a:rect l="l" t="t" r="r" b="b"/>
            <a:pathLst>
              <a:path w="3214523" h="3076567">
                <a:moveTo>
                  <a:pt x="0" y="0"/>
                </a:moveTo>
                <a:lnTo>
                  <a:pt x="3214524" y="0"/>
                </a:lnTo>
                <a:lnTo>
                  <a:pt x="3214524" y="3076567"/>
                </a:lnTo>
                <a:lnTo>
                  <a:pt x="0" y="3076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5E508D-0DE1-9CF0-EC24-0EDE08ADE5F7}"/>
              </a:ext>
            </a:extLst>
          </p:cNvPr>
          <p:cNvSpPr txBox="1"/>
          <p:nvPr/>
        </p:nvSpPr>
        <p:spPr>
          <a:xfrm>
            <a:off x="12427522" y="5759970"/>
            <a:ext cx="423450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3600" b="1">
                <a:solidFill>
                  <a:schemeClr val="bg1"/>
                </a:solidFill>
              </a:rPr>
              <a:t>100 % </a:t>
            </a:r>
          </a:p>
          <a:p>
            <a:pPr algn="ctr"/>
            <a:r>
              <a:rPr lang="fr-CA" sz="3600" b="1">
                <a:solidFill>
                  <a:schemeClr val="bg1"/>
                </a:solidFill>
              </a:rPr>
              <a:t>anonyme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E8925C1-F47A-2751-726A-86631286FEC7}"/>
              </a:ext>
            </a:extLst>
          </p:cNvPr>
          <p:cNvGrpSpPr/>
          <p:nvPr/>
        </p:nvGrpSpPr>
        <p:grpSpPr>
          <a:xfrm>
            <a:off x="1035035" y="5143501"/>
            <a:ext cx="8718565" cy="4114800"/>
            <a:chOff x="-147344" y="-76200"/>
            <a:chExt cx="2296452" cy="648791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5E6B900-B91F-B285-8DA6-3CC20E6C99B4}"/>
                </a:ext>
              </a:extLst>
            </p:cNvPr>
            <p:cNvSpPr/>
            <p:nvPr/>
          </p:nvSpPr>
          <p:spPr>
            <a:xfrm>
              <a:off x="-147344" y="77128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EC59EA4A-229D-7CC9-B270-E3A7E2657E6C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A50F96C0-EE24-39FE-2910-C48A6ED23328}"/>
              </a:ext>
            </a:extLst>
          </p:cNvPr>
          <p:cNvSpPr txBox="1"/>
          <p:nvPr/>
        </p:nvSpPr>
        <p:spPr>
          <a:xfrm>
            <a:off x="1369650" y="6163630"/>
            <a:ext cx="7489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 b="1">
                <a:solidFill>
                  <a:schemeClr val="bg1"/>
                </a:solidFill>
              </a:rPr>
              <a:t>Quelles stratégies peux-tu mettre en place pour apprivoiser ton stress, sans éviter la situation?</a:t>
            </a:r>
          </a:p>
        </p:txBody>
      </p:sp>
      <p:sp>
        <p:nvSpPr>
          <p:cNvPr id="19" name="Freeform 8">
            <a:extLst>
              <a:ext uri="{FF2B5EF4-FFF2-40B4-BE49-F238E27FC236}">
                <a16:creationId xmlns:a16="http://schemas.microsoft.com/office/drawing/2014/main" id="{4D4FBD0A-C8B2-1D68-1454-3F35F0B6981A}"/>
              </a:ext>
            </a:extLst>
          </p:cNvPr>
          <p:cNvSpPr/>
          <p:nvPr/>
        </p:nvSpPr>
        <p:spPr>
          <a:xfrm>
            <a:off x="8500897" y="8342068"/>
            <a:ext cx="1243604" cy="1243971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19EDA273-AB3B-F11D-28DD-D699B1799696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14</a:t>
            </a:fld>
            <a:endParaRPr lang="en-US" sz="2800" b="1"/>
          </a:p>
        </p:txBody>
      </p:sp>
      <p:pic>
        <p:nvPicPr>
          <p:cNvPr id="12" name="Image 11" descr="Une image contenant cercle, symbole, lampe&#10;&#10;Le contenu généré par l’IA peut être incorrect.">
            <a:extLst>
              <a:ext uri="{FF2B5EF4-FFF2-40B4-BE49-F238E27FC236}">
                <a16:creationId xmlns:a16="http://schemas.microsoft.com/office/drawing/2014/main" id="{39DADBF8-1008-67AD-73C5-88780C46352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1" y="850579"/>
            <a:ext cx="945846" cy="9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0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0" grpId="0" animBg="1"/>
      <p:bldP spid="15" grpId="0"/>
      <p:bldP spid="4" grpId="0" animBg="1"/>
      <p:bldP spid="5" grpId="0"/>
      <p:bldP spid="16" grpId="0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4AE2868E-E655-329D-97DE-B1E76C0CB0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A22C6EB-C252-4915-AC48-29E96095DF23}"/>
              </a:ext>
            </a:extLst>
          </p:cNvPr>
          <p:cNvSpPr txBox="1"/>
          <p:nvPr/>
        </p:nvSpPr>
        <p:spPr>
          <a:xfrm>
            <a:off x="489477" y="315287"/>
            <a:ext cx="9742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toi de jouer!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F834AC-A622-9C7C-15F1-2A2627EB1238}"/>
              </a:ext>
            </a:extLst>
          </p:cNvPr>
          <p:cNvSpPr txBox="1"/>
          <p:nvPr/>
        </p:nvSpPr>
        <p:spPr>
          <a:xfrm>
            <a:off x="491924" y="1504708"/>
            <a:ext cx="649629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2800" b="1">
                <a:solidFill>
                  <a:srgbClr val="1A427C"/>
                </a:solidFill>
                <a:ea typeface="Calibri"/>
                <a:cs typeface="Calibri"/>
              </a:rPr>
              <a:t>Stratégie pour apprivoiser son stress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70A4EAE2-815C-C2AC-1A5E-A7D4537D15A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15</a:t>
            </a:fld>
            <a:endParaRPr lang="en-US" sz="2800" b="1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AA8FD7BD-4030-DE3E-5B80-D6632129EC27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3B7C2A55-251B-CFEA-8B69-68CBB447D33B}"/>
              </a:ext>
            </a:extLst>
          </p:cNvPr>
          <p:cNvSpPr/>
          <p:nvPr/>
        </p:nvSpPr>
        <p:spPr>
          <a:xfrm rot="21282803">
            <a:off x="4922815" y="4680672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75FB4B6-3178-9643-4290-FE19529E82D5}"/>
              </a:ext>
            </a:extLst>
          </p:cNvPr>
          <p:cNvSpPr/>
          <p:nvPr/>
        </p:nvSpPr>
        <p:spPr>
          <a:xfrm rot="586473">
            <a:off x="6863116" y="2437724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1DA8EEA-FE3F-3DE9-E99D-12799C068739}"/>
              </a:ext>
            </a:extLst>
          </p:cNvPr>
          <p:cNvSpPr/>
          <p:nvPr/>
        </p:nvSpPr>
        <p:spPr>
          <a:xfrm rot="21244194">
            <a:off x="10732899" y="1432262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A763E39-9C0E-0BB6-7605-8BE44D13FABC}"/>
              </a:ext>
            </a:extLst>
          </p:cNvPr>
          <p:cNvSpPr/>
          <p:nvPr/>
        </p:nvSpPr>
        <p:spPr>
          <a:xfrm rot="21366522">
            <a:off x="747906" y="6335490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4BF3B240-5C15-EA94-069E-A764802EA301}"/>
              </a:ext>
            </a:extLst>
          </p:cNvPr>
          <p:cNvSpPr/>
          <p:nvPr/>
        </p:nvSpPr>
        <p:spPr>
          <a:xfrm rot="461209">
            <a:off x="3379715" y="7024419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B3289CA-4985-8D7E-22A0-DAA08759D644}"/>
              </a:ext>
            </a:extLst>
          </p:cNvPr>
          <p:cNvSpPr/>
          <p:nvPr/>
        </p:nvSpPr>
        <p:spPr>
          <a:xfrm rot="468100">
            <a:off x="8904255" y="5140260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B83B00EB-D617-A75B-9C3A-48DC4778B556}"/>
              </a:ext>
            </a:extLst>
          </p:cNvPr>
          <p:cNvSpPr/>
          <p:nvPr/>
        </p:nvSpPr>
        <p:spPr>
          <a:xfrm>
            <a:off x="13342531" y="3063492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EE81131B-20C7-DDF4-641D-CF99F26ED867}"/>
              </a:ext>
            </a:extLst>
          </p:cNvPr>
          <p:cNvSpPr/>
          <p:nvPr/>
        </p:nvSpPr>
        <p:spPr>
          <a:xfrm rot="21244194">
            <a:off x="11637126" y="6216567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71E59AC-B91B-1333-7D70-B23358DA35E2}"/>
              </a:ext>
            </a:extLst>
          </p:cNvPr>
          <p:cNvSpPr txBox="1"/>
          <p:nvPr/>
        </p:nvSpPr>
        <p:spPr>
          <a:xfrm rot="21215902">
            <a:off x="5162411" y="573626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Pratiquer le yoga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D818066-B70A-33BB-FA74-8E0964686E41}"/>
              </a:ext>
            </a:extLst>
          </p:cNvPr>
          <p:cNvSpPr txBox="1"/>
          <p:nvPr/>
        </p:nvSpPr>
        <p:spPr>
          <a:xfrm rot="456946">
            <a:off x="3620555" y="7535454"/>
            <a:ext cx="2667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Prendre du recul, dédramatiser</a:t>
            </a:r>
          </a:p>
          <a:p>
            <a:pPr algn="ctr"/>
            <a:r>
              <a:rPr lang="fr-CA" sz="2000" b="1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(voir les choses autrement)</a:t>
            </a:r>
            <a:endParaRPr lang="fr-CA" sz="2000" b="1">
              <a:solidFill>
                <a:schemeClr val="bg1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916CCEF-E2E3-B3B9-A60A-1F294AD916EB}"/>
              </a:ext>
            </a:extLst>
          </p:cNvPr>
          <p:cNvSpPr txBox="1"/>
          <p:nvPr/>
        </p:nvSpPr>
        <p:spPr>
          <a:xfrm rot="21347765">
            <a:off x="875876" y="6868304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Faire une activité artistique ou créative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2A80705-9274-FFB4-DA04-5145C1F2DB1F}"/>
              </a:ext>
            </a:extLst>
          </p:cNvPr>
          <p:cNvSpPr txBox="1"/>
          <p:nvPr/>
        </p:nvSpPr>
        <p:spPr>
          <a:xfrm rot="21215902">
            <a:off x="11872938" y="702766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Faire un exercice de respiration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9B26A38-D472-690A-C1B4-C6EFA3543735}"/>
              </a:ext>
            </a:extLst>
          </p:cNvPr>
          <p:cNvSpPr txBox="1"/>
          <p:nvPr/>
        </p:nvSpPr>
        <p:spPr>
          <a:xfrm>
            <a:off x="13455869" y="3776226"/>
            <a:ext cx="28116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Faire de l’activité physique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0B6A154E-A0CA-87EF-609B-23FCF463284E}"/>
              </a:ext>
            </a:extLst>
          </p:cNvPr>
          <p:cNvSpPr txBox="1"/>
          <p:nvPr/>
        </p:nvSpPr>
        <p:spPr>
          <a:xfrm rot="583382">
            <a:off x="7061046" y="3238083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Pratiquer la pleine conscience</a:t>
            </a:r>
          </a:p>
        </p:txBody>
      </p:sp>
      <p:sp>
        <p:nvSpPr>
          <p:cNvPr id="35" name="Freeform 10">
            <a:extLst>
              <a:ext uri="{FF2B5EF4-FFF2-40B4-BE49-F238E27FC236}">
                <a16:creationId xmlns:a16="http://schemas.microsoft.com/office/drawing/2014/main" id="{224F34FF-4493-4794-170F-131EC2537A9D}"/>
              </a:ext>
            </a:extLst>
          </p:cNvPr>
          <p:cNvSpPr/>
          <p:nvPr/>
        </p:nvSpPr>
        <p:spPr>
          <a:xfrm rot="21244194">
            <a:off x="2670610" y="2745964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A56B09D-769D-1915-BCB5-50B9BA52A321}"/>
              </a:ext>
            </a:extLst>
          </p:cNvPr>
          <p:cNvSpPr txBox="1"/>
          <p:nvPr/>
        </p:nvSpPr>
        <p:spPr>
          <a:xfrm rot="21215902">
            <a:off x="2906422" y="3215087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Mettre de la musique douce et apaisante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31FAF588-7615-6907-B7FC-45B5BED551E4}"/>
              </a:ext>
            </a:extLst>
          </p:cNvPr>
          <p:cNvSpPr txBox="1"/>
          <p:nvPr/>
        </p:nvSpPr>
        <p:spPr>
          <a:xfrm rot="450099">
            <a:off x="9112501" y="5799374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Être en contact avec la nature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6B2B5F0-C0A5-F6C0-80AF-766F47924160}"/>
              </a:ext>
            </a:extLst>
          </p:cNvPr>
          <p:cNvSpPr txBox="1"/>
          <p:nvPr/>
        </p:nvSpPr>
        <p:spPr>
          <a:xfrm rot="21265764">
            <a:off x="10895349" y="240891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Voir des ami.es</a:t>
            </a:r>
          </a:p>
        </p:txBody>
      </p:sp>
      <p:sp>
        <p:nvSpPr>
          <p:cNvPr id="33" name="Freeform 10">
            <a:extLst>
              <a:ext uri="{FF2B5EF4-FFF2-40B4-BE49-F238E27FC236}">
                <a16:creationId xmlns:a16="http://schemas.microsoft.com/office/drawing/2014/main" id="{08FAB5B1-4FD4-3CA9-64AA-08BBB347A703}"/>
              </a:ext>
            </a:extLst>
          </p:cNvPr>
          <p:cNvSpPr/>
          <p:nvPr/>
        </p:nvSpPr>
        <p:spPr>
          <a:xfrm rot="578540">
            <a:off x="14159923" y="280594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08DF3D3-3AAD-08D6-F377-46A14E5ADE71}"/>
              </a:ext>
            </a:extLst>
          </p:cNvPr>
          <p:cNvSpPr txBox="1"/>
          <p:nvPr/>
        </p:nvSpPr>
        <p:spPr>
          <a:xfrm rot="590777">
            <a:off x="14398925" y="1082120"/>
            <a:ext cx="266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Écrire dans ton journal personnel</a:t>
            </a: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57D01AE-D418-2329-2D28-B5BBA37031AF}"/>
              </a:ext>
            </a:extLst>
          </p:cNvPr>
          <p:cNvSpPr/>
          <p:nvPr/>
        </p:nvSpPr>
        <p:spPr>
          <a:xfrm rot="598210">
            <a:off x="-179153" y="2319608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D295F4-3D2E-091E-5D10-F067802C02D9}"/>
              </a:ext>
            </a:extLst>
          </p:cNvPr>
          <p:cNvSpPr txBox="1"/>
          <p:nvPr/>
        </p:nvSpPr>
        <p:spPr>
          <a:xfrm rot="589260">
            <a:off x="45904" y="3243711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</a:t>
            </a:r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’arrêter, faire une pause</a:t>
            </a:r>
            <a:endParaRPr lang="fr-CA" sz="3600" b="1">
              <a:solidFill>
                <a:schemeClr val="bg1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7" name="Freeform 10">
            <a:extLst>
              <a:ext uri="{FF2B5EF4-FFF2-40B4-BE49-F238E27FC236}">
                <a16:creationId xmlns:a16="http://schemas.microsoft.com/office/drawing/2014/main" id="{ACEB4D28-B14C-DF86-9B41-ADCC58173EF4}"/>
              </a:ext>
            </a:extLst>
          </p:cNvPr>
          <p:cNvSpPr/>
          <p:nvPr/>
        </p:nvSpPr>
        <p:spPr>
          <a:xfrm>
            <a:off x="7174952" y="7398075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32BC5343-27DF-7A2B-A0D5-2E22F75255C4}"/>
              </a:ext>
            </a:extLst>
          </p:cNvPr>
          <p:cNvSpPr txBox="1"/>
          <p:nvPr/>
        </p:nvSpPr>
        <p:spPr>
          <a:xfrm>
            <a:off x="7382511" y="7693567"/>
            <a:ext cx="2667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Être en contact avec un animal qui </a:t>
            </a:r>
            <a:r>
              <a:rPr lang="fr-CA" sz="3200" b="1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te</a:t>
            </a:r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fait du bien</a:t>
            </a:r>
          </a:p>
        </p:txBody>
      </p:sp>
      <p:sp>
        <p:nvSpPr>
          <p:cNvPr id="39" name="Freeform 10">
            <a:extLst>
              <a:ext uri="{FF2B5EF4-FFF2-40B4-BE49-F238E27FC236}">
                <a16:creationId xmlns:a16="http://schemas.microsoft.com/office/drawing/2014/main" id="{AC247436-4FD3-61E1-BBCF-A8D628E08128}"/>
              </a:ext>
            </a:extLst>
          </p:cNvPr>
          <p:cNvSpPr/>
          <p:nvPr/>
        </p:nvSpPr>
        <p:spPr>
          <a:xfrm rot="346143">
            <a:off x="14716713" y="5966220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D902BA1-1870-2C61-0750-1DFD284AA8AF}"/>
              </a:ext>
            </a:extLst>
          </p:cNvPr>
          <p:cNvSpPr txBox="1"/>
          <p:nvPr/>
        </p:nvSpPr>
        <p:spPr>
          <a:xfrm rot="427980">
            <a:off x="14892480" y="6567807"/>
            <a:ext cx="2811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T</a:t>
            </a:r>
            <a:r>
              <a:rPr lang="fr-CA" sz="3200" b="1">
                <a:solidFill>
                  <a:schemeClr val="bg1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e confier à quelqu’un, demander de l’aide</a:t>
            </a:r>
          </a:p>
        </p:txBody>
      </p:sp>
      <p:sp>
        <p:nvSpPr>
          <p:cNvPr id="2" name="Freeform 10">
            <a:extLst>
              <a:ext uri="{FF2B5EF4-FFF2-40B4-BE49-F238E27FC236}">
                <a16:creationId xmlns:a16="http://schemas.microsoft.com/office/drawing/2014/main" id="{5C202CDD-E8F9-13A3-8A09-3B792B1CE34D}"/>
              </a:ext>
            </a:extLst>
          </p:cNvPr>
          <p:cNvSpPr/>
          <p:nvPr/>
        </p:nvSpPr>
        <p:spPr>
          <a:xfrm rot="21184817">
            <a:off x="8385766" y="-45183"/>
            <a:ext cx="3138625" cy="2954000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0A169B8-1F12-51FA-7018-E021B69C8EEA}"/>
              </a:ext>
            </a:extLst>
          </p:cNvPr>
          <p:cNvSpPr txBox="1"/>
          <p:nvPr/>
        </p:nvSpPr>
        <p:spPr>
          <a:xfrm rot="21201651">
            <a:off x="8578883" y="471448"/>
            <a:ext cx="28116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b="1">
                <a:solidFill>
                  <a:schemeClr val="bg1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Prendre un bain chaud ou une douche relaxante</a:t>
            </a:r>
          </a:p>
        </p:txBody>
      </p:sp>
    </p:spTree>
    <p:extLst>
      <p:ext uri="{BB962C8B-B14F-4D97-AF65-F5344CB8AC3E}">
        <p14:creationId xmlns:p14="http://schemas.microsoft.com/office/powerpoint/2010/main" val="14251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4" grpId="0"/>
      <p:bldP spid="25" grpId="0"/>
      <p:bldP spid="26" grpId="0"/>
      <p:bldP spid="27" grpId="0"/>
      <p:bldP spid="28" grpId="0"/>
      <p:bldP spid="29" grpId="0"/>
      <p:bldP spid="35" grpId="0" animBg="1"/>
      <p:bldP spid="36" grpId="0"/>
      <p:bldP spid="31" grpId="0"/>
      <p:bldP spid="32" grpId="0"/>
      <p:bldP spid="33" grpId="0" animBg="1"/>
      <p:bldP spid="34" grpId="0"/>
      <p:bldP spid="7" grpId="0" animBg="1"/>
      <p:bldP spid="23" grpId="0"/>
      <p:bldP spid="37" grpId="0" animBg="1"/>
      <p:bldP spid="38" grpId="0"/>
      <p:bldP spid="39" grpId="0" animBg="1"/>
      <p:bldP spid="41" grpId="0"/>
      <p:bldP spid="2" grpId="0" animBg="1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456D1A25-7E4F-3C3C-2B74-7CF5A44641B7}"/>
              </a:ext>
            </a:extLst>
          </p:cNvPr>
          <p:cNvSpPr/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E64DB024-5641-C3CD-3198-0394FB010DCE}"/>
              </a:ext>
            </a:extLst>
          </p:cNvPr>
          <p:cNvSpPr/>
          <p:nvPr/>
        </p:nvSpPr>
        <p:spPr>
          <a:xfrm rot="-293767">
            <a:off x="13920534" y="5647231"/>
            <a:ext cx="4388462" cy="4377490"/>
          </a:xfrm>
          <a:custGeom>
            <a:avLst/>
            <a:gdLst/>
            <a:ahLst/>
            <a:cxnLst/>
            <a:rect l="l" t="t" r="r" b="b"/>
            <a:pathLst>
              <a:path w="4388462" h="4377490">
                <a:moveTo>
                  <a:pt x="0" y="0"/>
                </a:moveTo>
                <a:lnTo>
                  <a:pt x="4388462" y="0"/>
                </a:lnTo>
                <a:lnTo>
                  <a:pt x="4388462" y="4377490"/>
                </a:lnTo>
                <a:lnTo>
                  <a:pt x="0" y="4377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1999EEB-8FCA-6421-67A8-BC43D4053A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3000" y="1447175"/>
            <a:ext cx="8181340" cy="7956357"/>
          </a:xfrm>
          <a:prstGeom prst="rect">
            <a:avLst/>
          </a:prstGeom>
          <a:noFill/>
          <a:ln>
            <a:solidFill>
              <a:srgbClr val="044F80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4045B71-7A18-7995-928D-D7D500028426}"/>
              </a:ext>
            </a:extLst>
          </p:cNvPr>
          <p:cNvSpPr txBox="1"/>
          <p:nvPr/>
        </p:nvSpPr>
        <p:spPr>
          <a:xfrm>
            <a:off x="990600" y="723900"/>
            <a:ext cx="9742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À toi de jouer!</a:t>
            </a:r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3FEDD269-35D6-ADF3-EB84-49B83E82751C}"/>
              </a:ext>
            </a:extLst>
          </p:cNvPr>
          <p:cNvGrpSpPr/>
          <p:nvPr/>
        </p:nvGrpSpPr>
        <p:grpSpPr>
          <a:xfrm rot="16200000">
            <a:off x="12907522" y="2784467"/>
            <a:ext cx="6728777" cy="3451781"/>
            <a:chOff x="0" y="-252369"/>
            <a:chExt cx="2724424" cy="121791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B7A8D52F-168C-BDC7-C4F7-1EE0B708AEB5}"/>
                </a:ext>
              </a:extLst>
            </p:cNvPr>
            <p:cNvSpPr/>
            <p:nvPr/>
          </p:nvSpPr>
          <p:spPr>
            <a:xfrm rot="6458983">
              <a:off x="1908914" y="150036"/>
              <a:ext cx="1217916" cy="413105"/>
            </a:xfrm>
            <a:custGeom>
              <a:avLst/>
              <a:gdLst/>
              <a:ahLst/>
              <a:cxnLst/>
              <a:rect l="l" t="t" r="r" b="b"/>
              <a:pathLst>
                <a:path w="1816195" h="359995">
                  <a:moveTo>
                    <a:pt x="0" y="0"/>
                  </a:moveTo>
                  <a:lnTo>
                    <a:pt x="1816195" y="0"/>
                  </a:lnTo>
                  <a:lnTo>
                    <a:pt x="1816195" y="359995"/>
                  </a:lnTo>
                  <a:lnTo>
                    <a:pt x="0" y="359995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B68015C-2B2D-539C-6AF9-24854B4C5C99}"/>
                </a:ext>
              </a:extLst>
            </p:cNvPr>
            <p:cNvSpPr txBox="1"/>
            <p:nvPr/>
          </p:nvSpPr>
          <p:spPr>
            <a:xfrm>
              <a:off x="0" y="-76200"/>
              <a:ext cx="1816195" cy="43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9D877DE8-6B55-187E-C6B2-197FF3611A93}"/>
              </a:ext>
            </a:extLst>
          </p:cNvPr>
          <p:cNvSpPr txBox="1"/>
          <p:nvPr/>
        </p:nvSpPr>
        <p:spPr>
          <a:xfrm>
            <a:off x="993258" y="1915174"/>
            <a:ext cx="714875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3600" b="1">
                <a:solidFill>
                  <a:srgbClr val="365A8E"/>
                </a:solidFill>
              </a:rPr>
              <a:t>Respiration en carré</a:t>
            </a:r>
            <a:endParaRPr lang="fr-FR" sz="1050">
              <a:solidFill>
                <a:srgbClr val="365A8E"/>
              </a:solidFill>
              <a:ea typeface="Calibri"/>
              <a:cs typeface="Calibri"/>
            </a:endParaRPr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60BF006E-4185-7D04-690D-8B7F264BC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2095A963-128C-36B0-2AE7-695BA4921E8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16</a:t>
            </a:fld>
            <a:endParaRPr lang="en-US" sz="2800" b="1"/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1A4D0A6-913E-B8B7-E23A-0A2218B1F48F}"/>
              </a:ext>
            </a:extLst>
          </p:cNvPr>
          <p:cNvSpPr/>
          <p:nvPr/>
        </p:nvSpPr>
        <p:spPr>
          <a:xfrm>
            <a:off x="-35251" y="8993866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54807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F4575-1EAB-9F0F-F0F2-19F975347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033A7B2-57F8-0424-6D5D-74AA1FBA521E}"/>
              </a:ext>
            </a:extLst>
          </p:cNvPr>
          <p:cNvSpPr/>
          <p:nvPr/>
        </p:nvSpPr>
        <p:spPr>
          <a:xfrm>
            <a:off x="-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7CDD96-7DD7-6337-3A71-8A84BADA6CBB}"/>
              </a:ext>
            </a:extLst>
          </p:cNvPr>
          <p:cNvSpPr txBox="1"/>
          <p:nvPr/>
        </p:nvSpPr>
        <p:spPr>
          <a:xfrm>
            <a:off x="990600" y="723900"/>
            <a:ext cx="147527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Capsule éducative – Partie 2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619E1477-BE10-61D0-2A6B-66DB4060A370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A41C86F4-4097-43BC-395C-9A860F694074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17</a:t>
            </a:fld>
            <a:endParaRPr lang="en-US" sz="2800" b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31A4E5-2E7F-FB7B-75DA-95431ACE47E2}"/>
              </a:ext>
            </a:extLst>
          </p:cNvPr>
          <p:cNvSpPr/>
          <p:nvPr/>
        </p:nvSpPr>
        <p:spPr>
          <a:xfrm>
            <a:off x="10823877" y="4914900"/>
            <a:ext cx="5406799" cy="1905000"/>
          </a:xfrm>
          <a:prstGeom prst="rect">
            <a:avLst/>
          </a:prstGeom>
          <a:solidFill>
            <a:srgbClr val="0038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DB0FBB0-406E-ADCE-65E1-99DAA5AC3189}"/>
              </a:ext>
            </a:extLst>
          </p:cNvPr>
          <p:cNvSpPr txBox="1"/>
          <p:nvPr/>
        </p:nvSpPr>
        <p:spPr>
          <a:xfrm>
            <a:off x="10669776" y="5580127"/>
            <a:ext cx="571500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fr-CA" sz="2800" b="1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Capsule audio</a:t>
            </a:r>
            <a:endParaRPr lang="fr-CA" sz="2800" b="1" dirty="0">
              <a:solidFill>
                <a:schemeClr val="bg1"/>
              </a:solidFill>
            </a:endParaRPr>
          </a:p>
        </p:txBody>
      </p:sp>
      <p:pic>
        <p:nvPicPr>
          <p:cNvPr id="7" name="Graphique 6" descr="Volume avec un remplissage uni">
            <a:extLst>
              <a:ext uri="{FF2B5EF4-FFF2-40B4-BE49-F238E27FC236}">
                <a16:creationId xmlns:a16="http://schemas.microsoft.com/office/drawing/2014/main" id="{758C0BB0-1A98-760D-B6D9-8119B7E1D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977103">
            <a:off x="15818258" y="4480511"/>
            <a:ext cx="914400" cy="914400"/>
          </a:xfrm>
          <a:prstGeom prst="rect">
            <a:avLst/>
          </a:prstGeom>
        </p:spPr>
      </p:pic>
      <p:pic>
        <p:nvPicPr>
          <p:cNvPr id="8" name="Média en ligne 7" title="Atelier 1: Quand le stress me joue des tours - Partie 2">
            <a:hlinkClick r:id="" action="ppaction://media"/>
            <a:extLst>
              <a:ext uri="{FF2B5EF4-FFF2-40B4-BE49-F238E27FC236}">
                <a16:creationId xmlns:a16="http://schemas.microsoft.com/office/drawing/2014/main" id="{BA6C257C-ED2B-FEF6-5539-9E49FDC2A58E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1"/>
          <a:stretch>
            <a:fillRect/>
          </a:stretch>
        </p:blipFill>
        <p:spPr>
          <a:xfrm>
            <a:off x="989428" y="3377324"/>
            <a:ext cx="8545163" cy="4814176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F95EA502-18DE-6043-8484-2FF5DC236AAC}"/>
              </a:ext>
            </a:extLst>
          </p:cNvPr>
          <p:cNvSpPr/>
          <p:nvPr/>
        </p:nvSpPr>
        <p:spPr>
          <a:xfrm>
            <a:off x="8926078" y="2894350"/>
            <a:ext cx="1176106" cy="1173166"/>
          </a:xfrm>
          <a:custGeom>
            <a:avLst/>
            <a:gdLst/>
            <a:ahLst/>
            <a:cxnLst/>
            <a:rect l="l" t="t" r="r" b="b"/>
            <a:pathLst>
              <a:path w="1770919" h="1766492">
                <a:moveTo>
                  <a:pt x="0" y="0"/>
                </a:moveTo>
                <a:lnTo>
                  <a:pt x="1770919" y="0"/>
                </a:lnTo>
                <a:lnTo>
                  <a:pt x="1770919" y="1766492"/>
                </a:lnTo>
                <a:lnTo>
                  <a:pt x="0" y="17664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7C3223-BCA9-88D9-6696-7C93570FA2A3}"/>
              </a:ext>
            </a:extLst>
          </p:cNvPr>
          <p:cNvSpPr txBox="1"/>
          <p:nvPr/>
        </p:nvSpPr>
        <p:spPr>
          <a:xfrm>
            <a:off x="2633472" y="8412864"/>
            <a:ext cx="5577840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CA" sz="2800" b="1" dirty="0">
                <a:hlinkClick r:id="rId14"/>
              </a:rPr>
              <a:t>https://vimeo.com</a:t>
            </a:r>
            <a:r>
              <a:rPr lang="fr-CA" sz="2800" b="1">
                <a:hlinkClick r:id="rId14"/>
              </a:rPr>
              <a:t>/1097824375</a:t>
            </a:r>
            <a:r>
              <a:rPr lang="fr-CA" sz="2800" b="1"/>
              <a:t> </a:t>
            </a:r>
            <a:endParaRPr lang="fr-CA" sz="2800" b="1" dirty="0"/>
          </a:p>
        </p:txBody>
      </p:sp>
    </p:spTree>
    <p:extLst>
      <p:ext uri="{BB962C8B-B14F-4D97-AF65-F5344CB8AC3E}">
        <p14:creationId xmlns:p14="http://schemas.microsoft.com/office/powerpoint/2010/main" val="280856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4FB4A7D5-1A8D-FE0A-6E84-D687034ED65E}"/>
              </a:ext>
            </a:extLst>
          </p:cNvPr>
          <p:cNvSpPr/>
          <p:nvPr/>
        </p:nvSpPr>
        <p:spPr>
          <a:xfrm>
            <a:off x="2275" y="3519816"/>
            <a:ext cx="18288000" cy="6767183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 t="-110059" b="-5804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t>18</a:t>
            </a:fld>
            <a:endParaRPr lang="en-US"/>
          </a:p>
        </p:txBody>
      </p:sp>
      <p:sp>
        <p:nvSpPr>
          <p:cNvPr id="2" name="Freeform 9">
            <a:extLst>
              <a:ext uri="{FF2B5EF4-FFF2-40B4-BE49-F238E27FC236}">
                <a16:creationId xmlns:a16="http://schemas.microsoft.com/office/drawing/2014/main" id="{13CC2BA4-A746-2700-7EA0-1DCAC21F793A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EC8E91B-9136-E689-EF50-3928B6C8D5A0}"/>
              </a:ext>
            </a:extLst>
          </p:cNvPr>
          <p:cNvSpPr txBox="1"/>
          <p:nvPr/>
        </p:nvSpPr>
        <p:spPr>
          <a:xfrm>
            <a:off x="990600" y="723900"/>
            <a:ext cx="9742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Défi HORS-PISTE</a:t>
            </a:r>
          </a:p>
        </p:txBody>
      </p:sp>
      <p:sp>
        <p:nvSpPr>
          <p:cNvPr id="14" name="Freeform 3">
            <a:extLst>
              <a:ext uri="{FF2B5EF4-FFF2-40B4-BE49-F238E27FC236}">
                <a16:creationId xmlns:a16="http://schemas.microsoft.com/office/drawing/2014/main" id="{B551717D-BEA3-190F-9C55-E5A9C9F5B92B}"/>
              </a:ext>
            </a:extLst>
          </p:cNvPr>
          <p:cNvSpPr/>
          <p:nvPr/>
        </p:nvSpPr>
        <p:spPr>
          <a:xfrm rot="21194730">
            <a:off x="359973" y="3894652"/>
            <a:ext cx="5589850" cy="5115646"/>
          </a:xfrm>
          <a:custGeom>
            <a:avLst/>
            <a:gdLst/>
            <a:ahLst/>
            <a:cxnLst/>
            <a:rect l="l" t="t" r="r" b="b"/>
            <a:pathLst>
              <a:path w="7287396" h="7295974">
                <a:moveTo>
                  <a:pt x="0" y="0"/>
                </a:moveTo>
                <a:lnTo>
                  <a:pt x="7287396" y="0"/>
                </a:lnTo>
                <a:lnTo>
                  <a:pt x="7287396" y="7295974"/>
                </a:lnTo>
                <a:lnTo>
                  <a:pt x="0" y="7295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56B3EA7-5038-36E2-7A42-D7509222DD3F}"/>
              </a:ext>
            </a:extLst>
          </p:cNvPr>
          <p:cNvSpPr txBox="1"/>
          <p:nvPr/>
        </p:nvSpPr>
        <p:spPr>
          <a:xfrm>
            <a:off x="990600" y="1943504"/>
            <a:ext cx="109114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>
                <a:solidFill>
                  <a:srgbClr val="365A8E"/>
                </a:solidFill>
              </a:rPr>
              <a:t>Cette semaine, face à une situation stressante…</a:t>
            </a:r>
            <a:endParaRPr lang="fr-CA" sz="4000">
              <a:solidFill>
                <a:srgbClr val="365A8E"/>
              </a:solidFill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ED7E7F4-FC14-21FC-6CC8-BBE6DDA8FEBF}"/>
              </a:ext>
            </a:extLst>
          </p:cNvPr>
          <p:cNvSpPr txBox="1"/>
          <p:nvPr/>
        </p:nvSpPr>
        <p:spPr>
          <a:xfrm rot="21290044">
            <a:off x="1129039" y="4802102"/>
            <a:ext cx="327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>
                <a:solidFill>
                  <a:srgbClr val="0038FF"/>
                </a:solidFill>
              </a:rPr>
              <a:t>01</a:t>
            </a:r>
          </a:p>
          <a:p>
            <a:endParaRPr lang="fr-CA"/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F8171EDE-64A6-A5DD-D318-CF59F169A745}"/>
              </a:ext>
            </a:extLst>
          </p:cNvPr>
          <p:cNvSpPr txBox="1"/>
          <p:nvPr/>
        </p:nvSpPr>
        <p:spPr>
          <a:xfrm>
            <a:off x="2532159" y="4360900"/>
            <a:ext cx="1244223" cy="1296886"/>
          </a:xfrm>
          <a:prstGeom prst="ellipse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02"/>
              </a:lnSpc>
            </a:pPr>
            <a:endParaRPr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7E7E688-FCE1-C183-E47F-ED62DD538490}"/>
              </a:ext>
            </a:extLst>
          </p:cNvPr>
          <p:cNvSpPr txBox="1"/>
          <p:nvPr/>
        </p:nvSpPr>
        <p:spPr>
          <a:xfrm rot="21381639">
            <a:off x="1023641" y="5643026"/>
            <a:ext cx="3641842" cy="22159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4000" b="1">
                <a:solidFill>
                  <a:srgbClr val="0038FF"/>
                </a:solidFill>
              </a:rPr>
              <a:t>Identifie ton niveau de stress.</a:t>
            </a:r>
          </a:p>
          <a:p>
            <a:endParaRPr lang="fr-CA"/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D17D1BC3-A878-DBD4-7634-D65301209EDA}"/>
              </a:ext>
            </a:extLst>
          </p:cNvPr>
          <p:cNvSpPr/>
          <p:nvPr/>
        </p:nvSpPr>
        <p:spPr>
          <a:xfrm>
            <a:off x="6312188" y="3789813"/>
            <a:ext cx="5589850" cy="5115646"/>
          </a:xfrm>
          <a:custGeom>
            <a:avLst/>
            <a:gdLst/>
            <a:ahLst/>
            <a:cxnLst/>
            <a:rect l="l" t="t" r="r" b="b"/>
            <a:pathLst>
              <a:path w="7287396" h="7295974">
                <a:moveTo>
                  <a:pt x="0" y="0"/>
                </a:moveTo>
                <a:lnTo>
                  <a:pt x="7287396" y="0"/>
                </a:lnTo>
                <a:lnTo>
                  <a:pt x="7287396" y="7295974"/>
                </a:lnTo>
                <a:lnTo>
                  <a:pt x="0" y="7295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D23E82-3BCB-5850-7459-AA8A2B6EF3AE}"/>
              </a:ext>
            </a:extLst>
          </p:cNvPr>
          <p:cNvSpPr txBox="1"/>
          <p:nvPr/>
        </p:nvSpPr>
        <p:spPr>
          <a:xfrm rot="348882">
            <a:off x="7505699" y="4898115"/>
            <a:ext cx="327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>
                <a:solidFill>
                  <a:srgbClr val="0038FF"/>
                </a:solidFill>
              </a:rPr>
              <a:t>02</a:t>
            </a:r>
          </a:p>
          <a:p>
            <a:endParaRPr lang="fr-CA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FB08CD01-99F2-C1F8-D644-340F89AE1AEC}"/>
              </a:ext>
            </a:extLst>
          </p:cNvPr>
          <p:cNvSpPr txBox="1"/>
          <p:nvPr/>
        </p:nvSpPr>
        <p:spPr>
          <a:xfrm rot="348882">
            <a:off x="7047347" y="5728797"/>
            <a:ext cx="3641842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fr-CA" sz="4000" b="1">
                <a:solidFill>
                  <a:srgbClr val="0038FF"/>
                </a:solidFill>
              </a:rPr>
              <a:t>Porte attention à tes signes de stress </a:t>
            </a:r>
          </a:p>
          <a:p>
            <a:pPr algn="ctr"/>
            <a:r>
              <a:rPr lang="fr-CA" sz="2400" b="1">
                <a:solidFill>
                  <a:srgbClr val="0038FF"/>
                </a:solidFill>
              </a:rPr>
              <a:t>(sensation, émotions, pensées).</a:t>
            </a:r>
          </a:p>
          <a:p>
            <a:endParaRPr lang="fr-CA"/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8727A2F8-C7A9-68C1-1B2B-5741FF63AF63}"/>
              </a:ext>
            </a:extLst>
          </p:cNvPr>
          <p:cNvSpPr/>
          <p:nvPr/>
        </p:nvSpPr>
        <p:spPr>
          <a:xfrm rot="21093137">
            <a:off x="12217941" y="3740174"/>
            <a:ext cx="5589850" cy="5115646"/>
          </a:xfrm>
          <a:custGeom>
            <a:avLst/>
            <a:gdLst/>
            <a:ahLst/>
            <a:cxnLst/>
            <a:rect l="l" t="t" r="r" b="b"/>
            <a:pathLst>
              <a:path w="7287396" h="7295974">
                <a:moveTo>
                  <a:pt x="0" y="0"/>
                </a:moveTo>
                <a:lnTo>
                  <a:pt x="7287396" y="0"/>
                </a:lnTo>
                <a:lnTo>
                  <a:pt x="7287396" y="7295974"/>
                </a:lnTo>
                <a:lnTo>
                  <a:pt x="0" y="72959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1963AB4-E231-F856-6A64-A23009F31A9C}"/>
              </a:ext>
            </a:extLst>
          </p:cNvPr>
          <p:cNvSpPr txBox="1"/>
          <p:nvPr/>
        </p:nvSpPr>
        <p:spPr>
          <a:xfrm rot="21294718">
            <a:off x="12827216" y="5429458"/>
            <a:ext cx="40566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rgbClr val="2F5CEE"/>
                </a:solidFill>
              </a:rPr>
              <a:t>Essaie une ou deux stratégies pour apprivoiser ton stress, sans l’éviter!</a:t>
            </a:r>
            <a:endParaRPr lang="fr-CA" b="1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1D70DA3-C8FC-7772-7138-EC027E057B40}"/>
              </a:ext>
            </a:extLst>
          </p:cNvPr>
          <p:cNvSpPr txBox="1"/>
          <p:nvPr/>
        </p:nvSpPr>
        <p:spPr>
          <a:xfrm rot="21239760">
            <a:off x="13083588" y="4609489"/>
            <a:ext cx="3276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b="1">
                <a:solidFill>
                  <a:srgbClr val="0038FF"/>
                </a:solidFill>
              </a:rPr>
              <a:t>03</a:t>
            </a:r>
          </a:p>
          <a:p>
            <a:endParaRPr lang="fr-CA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208FA4-1509-1B28-6C38-9C442190E2F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18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2713264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2">
            <a:extLst>
              <a:ext uri="{FF2B5EF4-FFF2-40B4-BE49-F238E27FC236}">
                <a16:creationId xmlns:a16="http://schemas.microsoft.com/office/drawing/2014/main" id="{9B9113D3-AD84-F738-1A4A-E6B8C2237D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55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29AB8-9C27-AA4D-8C06-AA273771F19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C145B74D-6A0D-CF46-9BFB-933D6D9953E9}" type="slidenum">
              <a:rPr lang="en-US" smtClean="0"/>
              <a:t>19</a:t>
            </a:fld>
            <a:endParaRPr lang="en-US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E2C968D-4596-560F-9DA1-AF2AA16D3C58}"/>
              </a:ext>
            </a:extLst>
          </p:cNvPr>
          <p:cNvSpPr txBox="1"/>
          <p:nvPr/>
        </p:nvSpPr>
        <p:spPr>
          <a:xfrm>
            <a:off x="862776" y="931852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Pour plus de contenu</a:t>
            </a: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6D471F2B-7055-575D-1168-673B2311B591}"/>
              </a:ext>
            </a:extLst>
          </p:cNvPr>
          <p:cNvSpPr/>
          <p:nvPr/>
        </p:nvSpPr>
        <p:spPr>
          <a:xfrm>
            <a:off x="2438400" y="3086100"/>
            <a:ext cx="5690424" cy="566459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B36F144-D8EB-4F8C-9DD6-2C4CE2C85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97" t="9145" r="10254" b="9477"/>
          <a:stretch/>
        </p:blipFill>
        <p:spPr>
          <a:xfrm rot="21335743">
            <a:off x="3012422" y="4936291"/>
            <a:ext cx="4542380" cy="2221638"/>
          </a:xfrm>
          <a:prstGeom prst="rect">
            <a:avLst/>
          </a:prstGeom>
        </p:spPr>
      </p:pic>
      <p:sp>
        <p:nvSpPr>
          <p:cNvPr id="19" name="Freeform 20">
            <a:extLst>
              <a:ext uri="{FF2B5EF4-FFF2-40B4-BE49-F238E27FC236}">
                <a16:creationId xmlns:a16="http://schemas.microsoft.com/office/drawing/2014/main" id="{3254E2E8-F4EC-A414-9A3F-2F9625AD19EA}"/>
              </a:ext>
            </a:extLst>
          </p:cNvPr>
          <p:cNvSpPr/>
          <p:nvPr/>
        </p:nvSpPr>
        <p:spPr>
          <a:xfrm>
            <a:off x="8928594" y="3086100"/>
            <a:ext cx="5690424" cy="5664595"/>
          </a:xfrm>
          <a:custGeom>
            <a:avLst/>
            <a:gdLst/>
            <a:ahLst/>
            <a:cxnLst/>
            <a:rect l="l" t="t" r="r" b="b"/>
            <a:pathLst>
              <a:path w="1979545" h="1979545">
                <a:moveTo>
                  <a:pt x="0" y="0"/>
                </a:moveTo>
                <a:lnTo>
                  <a:pt x="1979545" y="0"/>
                </a:lnTo>
                <a:lnTo>
                  <a:pt x="1979545" y="1979546"/>
                </a:lnTo>
                <a:lnTo>
                  <a:pt x="0" y="1979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6873C40E-04D4-46A9-9CAC-8426AC82F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26260" y="6614505"/>
            <a:ext cx="1845906" cy="184590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F6D75E6D-2CBF-8359-2B31-71F8D71CCE74}"/>
              </a:ext>
            </a:extLst>
          </p:cNvPr>
          <p:cNvSpPr txBox="1"/>
          <p:nvPr/>
        </p:nvSpPr>
        <p:spPr>
          <a:xfrm>
            <a:off x="9119489" y="4149449"/>
            <a:ext cx="49701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800" b="1">
                <a:solidFill>
                  <a:srgbClr val="2F5CEE"/>
                </a:solidFill>
              </a:rPr>
              <a:t>Suis-nous sur Instagram</a:t>
            </a:r>
          </a:p>
          <a:p>
            <a:r>
              <a:rPr lang="fr-CA" sz="4000" b="1">
                <a:solidFill>
                  <a:srgbClr val="2F5CEE"/>
                </a:solidFill>
              </a:rPr>
              <a:t>@horspiste_explo</a:t>
            </a:r>
          </a:p>
          <a:p>
            <a:endParaRPr lang="fr-CA"/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A067FB79-2D76-85EA-8186-C8B95DFC0B11}"/>
              </a:ext>
            </a:extLst>
          </p:cNvPr>
          <p:cNvSpPr/>
          <p:nvPr/>
        </p:nvSpPr>
        <p:spPr>
          <a:xfrm>
            <a:off x="14973300" y="8938740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4A0916E3-7433-8238-95B5-636B355E6666}"/>
              </a:ext>
            </a:extLst>
          </p:cNvPr>
          <p:cNvSpPr/>
          <p:nvPr/>
        </p:nvSpPr>
        <p:spPr>
          <a:xfrm rot="-2097957">
            <a:off x="9197353" y="7165446"/>
            <a:ext cx="2162723" cy="1492117"/>
          </a:xfrm>
          <a:custGeom>
            <a:avLst/>
            <a:gdLst/>
            <a:ahLst/>
            <a:cxnLst/>
            <a:rect l="l" t="t" r="r" b="b"/>
            <a:pathLst>
              <a:path w="2861571" h="2485990">
                <a:moveTo>
                  <a:pt x="0" y="0"/>
                </a:moveTo>
                <a:lnTo>
                  <a:pt x="2861571" y="0"/>
                </a:lnTo>
                <a:lnTo>
                  <a:pt x="2861571" y="2485990"/>
                </a:lnTo>
                <a:lnTo>
                  <a:pt x="0" y="2485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1CF6757A-D45D-EAC1-4614-CDEA2E1F13B1}"/>
              </a:ext>
            </a:extLst>
          </p:cNvPr>
          <p:cNvSpPr/>
          <p:nvPr/>
        </p:nvSpPr>
        <p:spPr>
          <a:xfrm>
            <a:off x="1765841" y="7465425"/>
            <a:ext cx="1770919" cy="1766492"/>
          </a:xfrm>
          <a:custGeom>
            <a:avLst/>
            <a:gdLst/>
            <a:ahLst/>
            <a:cxnLst/>
            <a:rect l="l" t="t" r="r" b="b"/>
            <a:pathLst>
              <a:path w="1770919" h="1766492">
                <a:moveTo>
                  <a:pt x="0" y="0"/>
                </a:moveTo>
                <a:lnTo>
                  <a:pt x="1770919" y="0"/>
                </a:lnTo>
                <a:lnTo>
                  <a:pt x="1770919" y="1766492"/>
                </a:lnTo>
                <a:lnTo>
                  <a:pt x="0" y="17664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9BADFF"/>
              </a:solidFill>
            </a:endParaRP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F8495F06-E459-AB1B-9D07-1490437FB251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19</a:t>
            </a:fld>
            <a:endParaRPr lang="en-US" sz="2800" b="1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4D9F946-89A3-CD5E-F3EA-5372402C768E}"/>
              </a:ext>
            </a:extLst>
          </p:cNvPr>
          <p:cNvSpPr txBox="1"/>
          <p:nvPr/>
        </p:nvSpPr>
        <p:spPr>
          <a:xfrm>
            <a:off x="2753655" y="3844602"/>
            <a:ext cx="4412154" cy="95410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l"/>
            <a:r>
              <a:rPr lang="fr-CA" sz="2800" b="1"/>
              <a:t>Pour plus de contenu, rendez-vous sur</a:t>
            </a:r>
          </a:p>
        </p:txBody>
      </p:sp>
    </p:spTree>
    <p:extLst>
      <p:ext uri="{BB962C8B-B14F-4D97-AF65-F5344CB8AC3E}">
        <p14:creationId xmlns:p14="http://schemas.microsoft.com/office/powerpoint/2010/main" val="3194177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AF6996-0CE4-9C9B-305E-12F25523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508EBB-8CCB-8CD4-FAAA-63B9204832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2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913C278-8533-690F-E8BD-A8F133E6716F}"/>
              </a:ext>
            </a:extLst>
          </p:cNvPr>
          <p:cNvSpPr/>
          <p:nvPr/>
        </p:nvSpPr>
        <p:spPr>
          <a:xfrm>
            <a:off x="609600" y="3177735"/>
            <a:ext cx="1388992" cy="1295400"/>
          </a:xfrm>
          <a:custGeom>
            <a:avLst/>
            <a:gdLst/>
            <a:ahLst/>
            <a:cxnLst/>
            <a:rect l="l" t="t" r="r" b="b"/>
            <a:pathLst>
              <a:path w="1388992" h="1634108">
                <a:moveTo>
                  <a:pt x="0" y="0"/>
                </a:moveTo>
                <a:lnTo>
                  <a:pt x="1388992" y="0"/>
                </a:lnTo>
                <a:lnTo>
                  <a:pt x="1388992" y="1634108"/>
                </a:lnTo>
                <a:lnTo>
                  <a:pt x="0" y="163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0038FF"/>
              </a:solidFill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B1E7A6FE-3353-A967-402D-1ACB2649934A}"/>
              </a:ext>
            </a:extLst>
          </p:cNvPr>
          <p:cNvSpPr/>
          <p:nvPr/>
        </p:nvSpPr>
        <p:spPr>
          <a:xfrm>
            <a:off x="15172756" y="8899415"/>
            <a:ext cx="3140265" cy="1424972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AF3A09A-2EB2-3053-C517-0DF76F9A6BCF}"/>
              </a:ext>
            </a:extLst>
          </p:cNvPr>
          <p:cNvSpPr txBox="1"/>
          <p:nvPr/>
        </p:nvSpPr>
        <p:spPr>
          <a:xfrm>
            <a:off x="609600" y="744687"/>
            <a:ext cx="974229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6600" b="1">
                <a:solidFill>
                  <a:srgbClr val="0038FF"/>
                </a:solidFill>
                <a:latin typeface="+mj-lt"/>
              </a:rPr>
              <a:t>À la fin de l’atelier, </a:t>
            </a:r>
          </a:p>
          <a:p>
            <a:r>
              <a:rPr lang="fr-CA" sz="6600" b="1">
                <a:solidFill>
                  <a:srgbClr val="0038FF"/>
                </a:solidFill>
                <a:latin typeface="+mj-lt"/>
              </a:rPr>
              <a:t>tu seras en mesure…</a:t>
            </a:r>
            <a:endParaRPr lang="en-US" sz="6600" b="1">
              <a:solidFill>
                <a:srgbClr val="0038FF"/>
              </a:solidFill>
              <a:latin typeface="+mj-lt"/>
            </a:endParaRP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9164C76F-C851-E884-5A2F-778D29D082C0}"/>
              </a:ext>
            </a:extLst>
          </p:cNvPr>
          <p:cNvSpPr/>
          <p:nvPr/>
        </p:nvSpPr>
        <p:spPr>
          <a:xfrm>
            <a:off x="627797" y="4760347"/>
            <a:ext cx="1388992" cy="1295400"/>
          </a:xfrm>
          <a:custGeom>
            <a:avLst/>
            <a:gdLst/>
            <a:ahLst/>
            <a:cxnLst/>
            <a:rect l="l" t="t" r="r" b="b"/>
            <a:pathLst>
              <a:path w="1388992" h="1634108">
                <a:moveTo>
                  <a:pt x="0" y="0"/>
                </a:moveTo>
                <a:lnTo>
                  <a:pt x="1388992" y="0"/>
                </a:lnTo>
                <a:lnTo>
                  <a:pt x="1388992" y="1634108"/>
                </a:lnTo>
                <a:lnTo>
                  <a:pt x="0" y="163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0038FF"/>
              </a:solidFill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3824C78-D969-DF27-170C-CA6F56181168}"/>
              </a:ext>
            </a:extLst>
          </p:cNvPr>
          <p:cNvSpPr/>
          <p:nvPr/>
        </p:nvSpPr>
        <p:spPr>
          <a:xfrm>
            <a:off x="609600" y="6307134"/>
            <a:ext cx="1388992" cy="1295400"/>
          </a:xfrm>
          <a:custGeom>
            <a:avLst/>
            <a:gdLst/>
            <a:ahLst/>
            <a:cxnLst/>
            <a:rect l="l" t="t" r="r" b="b"/>
            <a:pathLst>
              <a:path w="1388992" h="1634108">
                <a:moveTo>
                  <a:pt x="0" y="0"/>
                </a:moveTo>
                <a:lnTo>
                  <a:pt x="1388992" y="0"/>
                </a:lnTo>
                <a:lnTo>
                  <a:pt x="1388992" y="1634108"/>
                </a:lnTo>
                <a:lnTo>
                  <a:pt x="0" y="163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0038FF"/>
              </a:solidFill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CEE8E752-17A1-2AB4-A952-671EDEB59013}"/>
              </a:ext>
            </a:extLst>
          </p:cNvPr>
          <p:cNvSpPr/>
          <p:nvPr/>
        </p:nvSpPr>
        <p:spPr>
          <a:xfrm>
            <a:off x="609600" y="7837430"/>
            <a:ext cx="1388992" cy="1295400"/>
          </a:xfrm>
          <a:custGeom>
            <a:avLst/>
            <a:gdLst/>
            <a:ahLst/>
            <a:cxnLst/>
            <a:rect l="l" t="t" r="r" b="b"/>
            <a:pathLst>
              <a:path w="1388992" h="1634108">
                <a:moveTo>
                  <a:pt x="0" y="0"/>
                </a:moveTo>
                <a:lnTo>
                  <a:pt x="1388992" y="0"/>
                </a:lnTo>
                <a:lnTo>
                  <a:pt x="1388992" y="1634108"/>
                </a:lnTo>
                <a:lnTo>
                  <a:pt x="0" y="16341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>
              <a:solidFill>
                <a:srgbClr val="0038FF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B7F1576-74B6-3969-AF71-1CD597A2DDC7}"/>
              </a:ext>
            </a:extLst>
          </p:cNvPr>
          <p:cNvSpPr txBox="1"/>
          <p:nvPr/>
        </p:nvSpPr>
        <p:spPr>
          <a:xfrm>
            <a:off x="2133600" y="3379221"/>
            <a:ext cx="9525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4400">
                <a:cs typeface="Arial"/>
              </a:rPr>
              <a:t>de reconnaître tes signes de stress;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724E310-00A0-A91B-6096-9B66B0A9CA7C}"/>
              </a:ext>
            </a:extLst>
          </p:cNvPr>
          <p:cNvSpPr txBox="1"/>
          <p:nvPr/>
        </p:nvSpPr>
        <p:spPr>
          <a:xfrm>
            <a:off x="2133599" y="4988997"/>
            <a:ext cx="1301413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4400">
                <a:cs typeface="Arial"/>
              </a:rPr>
              <a:t>de comprendre ce qu’est le stress et son utilité;</a:t>
            </a:r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D389EC-C7AA-6284-022A-B635F99C2905}"/>
              </a:ext>
            </a:extLst>
          </p:cNvPr>
          <p:cNvSpPr txBox="1"/>
          <p:nvPr/>
        </p:nvSpPr>
        <p:spPr>
          <a:xfrm>
            <a:off x="2133600" y="6598773"/>
            <a:ext cx="153924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4400">
                <a:cs typeface="Arial"/>
              </a:rPr>
              <a:t>de mieux te connaître dans tes réactions face au stress;</a:t>
            </a:r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630F627-0B78-2386-1E2A-E9859481D9A4}"/>
              </a:ext>
            </a:extLst>
          </p:cNvPr>
          <p:cNvSpPr txBox="1"/>
          <p:nvPr/>
        </p:nvSpPr>
        <p:spPr>
          <a:xfrm>
            <a:off x="2133600" y="8002181"/>
            <a:ext cx="153924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CA" sz="4400">
                <a:cs typeface="Arial"/>
              </a:rPr>
              <a:t>d’utiliser de nouvelles stratégies pour apprivoiser ton stress.</a:t>
            </a:r>
            <a:endParaRPr lang="fr-FR"/>
          </a:p>
        </p:txBody>
      </p:sp>
      <p:sp>
        <p:nvSpPr>
          <p:cNvPr id="22" name="Slide Number Placeholder 2">
            <a:extLst>
              <a:ext uri="{FF2B5EF4-FFF2-40B4-BE49-F238E27FC236}">
                <a16:creationId xmlns:a16="http://schemas.microsoft.com/office/drawing/2014/main" id="{E302C8F0-BC7F-C211-48F4-C1AF8615BC6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2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570861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0" y="6838228"/>
            <a:ext cx="3473665" cy="3448772"/>
          </a:xfrm>
          <a:custGeom>
            <a:avLst/>
            <a:gdLst/>
            <a:ahLst/>
            <a:cxnLst/>
            <a:rect l="l" t="t" r="r" b="b"/>
            <a:pathLst>
              <a:path w="3926135" h="3916320">
                <a:moveTo>
                  <a:pt x="0" y="0"/>
                </a:moveTo>
                <a:lnTo>
                  <a:pt x="3926135" y="0"/>
                </a:lnTo>
                <a:lnTo>
                  <a:pt x="3926135" y="3916320"/>
                </a:lnTo>
                <a:lnTo>
                  <a:pt x="0" y="391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3026" b="-13557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587634" y="3779872"/>
            <a:ext cx="11671445" cy="2716177"/>
            <a:chOff x="0" y="0"/>
            <a:chExt cx="2149108" cy="4954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598403">
            <a:off x="16282100" y="5886063"/>
            <a:ext cx="901115" cy="1060135"/>
          </a:xfrm>
          <a:custGeom>
            <a:avLst/>
            <a:gdLst/>
            <a:ahLst/>
            <a:cxnLst/>
            <a:rect l="l" t="t" r="r" b="b"/>
            <a:pathLst>
              <a:path w="901115" h="1060135">
                <a:moveTo>
                  <a:pt x="0" y="0"/>
                </a:moveTo>
                <a:lnTo>
                  <a:pt x="901115" y="0"/>
                </a:lnTo>
                <a:lnTo>
                  <a:pt x="901115" y="1060136"/>
                </a:lnTo>
                <a:lnTo>
                  <a:pt x="0" y="10601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5181600" y="3304931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15175042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F86E24C-04FB-8166-4B68-D34E9CE32C4D}"/>
              </a:ext>
            </a:extLst>
          </p:cNvPr>
          <p:cNvSpPr txBox="1"/>
          <p:nvPr/>
        </p:nvSpPr>
        <p:spPr>
          <a:xfrm>
            <a:off x="467509" y="597070"/>
            <a:ext cx="9742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+mj-lt"/>
              </a:rPr>
              <a:t>À GO…impro!</a:t>
            </a:r>
            <a:endParaRPr lang="en-US" sz="8800" b="1">
              <a:solidFill>
                <a:srgbClr val="0038FF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C3F71A8-45B9-B7C6-3BA7-1D167C6F2023}"/>
              </a:ext>
            </a:extLst>
          </p:cNvPr>
          <p:cNvSpPr txBox="1"/>
          <p:nvPr/>
        </p:nvSpPr>
        <p:spPr>
          <a:xfrm>
            <a:off x="6508456" y="3908306"/>
            <a:ext cx="98298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Ferme les yeux si tu le souhaites…</a:t>
            </a:r>
          </a:p>
          <a:p>
            <a:pPr algn="ctr"/>
            <a:r>
              <a:rPr lang="fr-CA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Quelles sensations physiques ressens-tu? </a:t>
            </a:r>
          </a:p>
          <a:p>
            <a:pPr algn="ctr"/>
            <a:r>
              <a:rPr lang="fr-CA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Quelles émotions vis-tu?</a:t>
            </a:r>
          </a:p>
          <a:p>
            <a:pPr algn="ctr"/>
            <a:r>
              <a:rPr lang="fr-CA" sz="3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Quelles pensées as-tu?</a:t>
            </a:r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17F0BC0-D81F-3CC2-37D0-64889BA2C6C9}"/>
              </a:ext>
            </a:extLst>
          </p:cNvPr>
          <p:cNvSpPr/>
          <p:nvPr/>
        </p:nvSpPr>
        <p:spPr>
          <a:xfrm rot="21404279">
            <a:off x="1808109" y="6933466"/>
            <a:ext cx="7407168" cy="2716177"/>
          </a:xfrm>
          <a:custGeom>
            <a:avLst/>
            <a:gdLst>
              <a:gd name="connsiteX0" fmla="*/ 0 w 7407168"/>
              <a:gd name="connsiteY0" fmla="*/ 0 h 2716177"/>
              <a:gd name="connsiteX1" fmla="*/ 495710 w 7407168"/>
              <a:gd name="connsiteY1" fmla="*/ 0 h 2716177"/>
              <a:gd name="connsiteX2" fmla="*/ 1065493 w 7407168"/>
              <a:gd name="connsiteY2" fmla="*/ 0 h 2716177"/>
              <a:gd name="connsiteX3" fmla="*/ 1709346 w 7407168"/>
              <a:gd name="connsiteY3" fmla="*/ 0 h 2716177"/>
              <a:gd name="connsiteX4" fmla="*/ 2056914 w 7407168"/>
              <a:gd name="connsiteY4" fmla="*/ 0 h 2716177"/>
              <a:gd name="connsiteX5" fmla="*/ 2404481 w 7407168"/>
              <a:gd name="connsiteY5" fmla="*/ 0 h 2716177"/>
              <a:gd name="connsiteX6" fmla="*/ 2826119 w 7407168"/>
              <a:gd name="connsiteY6" fmla="*/ 0 h 2716177"/>
              <a:gd name="connsiteX7" fmla="*/ 3469973 w 7407168"/>
              <a:gd name="connsiteY7" fmla="*/ 0 h 2716177"/>
              <a:gd name="connsiteX8" fmla="*/ 3817540 w 7407168"/>
              <a:gd name="connsiteY8" fmla="*/ 0 h 2716177"/>
              <a:gd name="connsiteX9" fmla="*/ 4239179 w 7407168"/>
              <a:gd name="connsiteY9" fmla="*/ 0 h 2716177"/>
              <a:gd name="connsiteX10" fmla="*/ 4883033 w 7407168"/>
              <a:gd name="connsiteY10" fmla="*/ 0 h 2716177"/>
              <a:gd name="connsiteX11" fmla="*/ 5378744 w 7407168"/>
              <a:gd name="connsiteY11" fmla="*/ 0 h 2716177"/>
              <a:gd name="connsiteX12" fmla="*/ 5874454 w 7407168"/>
              <a:gd name="connsiteY12" fmla="*/ 0 h 2716177"/>
              <a:gd name="connsiteX13" fmla="*/ 6222021 w 7407168"/>
              <a:gd name="connsiteY13" fmla="*/ 0 h 2716177"/>
              <a:gd name="connsiteX14" fmla="*/ 7407168 w 7407168"/>
              <a:gd name="connsiteY14" fmla="*/ 0 h 2716177"/>
              <a:gd name="connsiteX15" fmla="*/ 7407168 w 7407168"/>
              <a:gd name="connsiteY15" fmla="*/ 488912 h 2716177"/>
              <a:gd name="connsiteX16" fmla="*/ 7407168 w 7407168"/>
              <a:gd name="connsiteY16" fmla="*/ 950662 h 2716177"/>
              <a:gd name="connsiteX17" fmla="*/ 7407168 w 7407168"/>
              <a:gd name="connsiteY17" fmla="*/ 1466736 h 2716177"/>
              <a:gd name="connsiteX18" fmla="*/ 7407168 w 7407168"/>
              <a:gd name="connsiteY18" fmla="*/ 1928486 h 2716177"/>
              <a:gd name="connsiteX19" fmla="*/ 7407168 w 7407168"/>
              <a:gd name="connsiteY19" fmla="*/ 2716177 h 2716177"/>
              <a:gd name="connsiteX20" fmla="*/ 6837386 w 7407168"/>
              <a:gd name="connsiteY20" fmla="*/ 2716177 h 2716177"/>
              <a:gd name="connsiteX21" fmla="*/ 6489819 w 7407168"/>
              <a:gd name="connsiteY21" fmla="*/ 2716177 h 2716177"/>
              <a:gd name="connsiteX22" fmla="*/ 5920037 w 7407168"/>
              <a:gd name="connsiteY22" fmla="*/ 2716177 h 2716177"/>
              <a:gd name="connsiteX23" fmla="*/ 5572469 w 7407168"/>
              <a:gd name="connsiteY23" fmla="*/ 2716177 h 2716177"/>
              <a:gd name="connsiteX24" fmla="*/ 4854544 w 7407168"/>
              <a:gd name="connsiteY24" fmla="*/ 2716177 h 2716177"/>
              <a:gd name="connsiteX25" fmla="*/ 4358833 w 7407168"/>
              <a:gd name="connsiteY25" fmla="*/ 2716177 h 2716177"/>
              <a:gd name="connsiteX26" fmla="*/ 3863123 w 7407168"/>
              <a:gd name="connsiteY26" fmla="*/ 2716177 h 2716177"/>
              <a:gd name="connsiteX27" fmla="*/ 3441484 w 7407168"/>
              <a:gd name="connsiteY27" fmla="*/ 2716177 h 2716177"/>
              <a:gd name="connsiteX28" fmla="*/ 3019845 w 7407168"/>
              <a:gd name="connsiteY28" fmla="*/ 2716177 h 2716177"/>
              <a:gd name="connsiteX29" fmla="*/ 2375992 w 7407168"/>
              <a:gd name="connsiteY29" fmla="*/ 2716177 h 2716177"/>
              <a:gd name="connsiteX30" fmla="*/ 1954353 w 7407168"/>
              <a:gd name="connsiteY30" fmla="*/ 2716177 h 2716177"/>
              <a:gd name="connsiteX31" fmla="*/ 1310499 w 7407168"/>
              <a:gd name="connsiteY31" fmla="*/ 2716177 h 2716177"/>
              <a:gd name="connsiteX32" fmla="*/ 814788 w 7407168"/>
              <a:gd name="connsiteY32" fmla="*/ 2716177 h 2716177"/>
              <a:gd name="connsiteX33" fmla="*/ 0 w 7407168"/>
              <a:gd name="connsiteY33" fmla="*/ 2716177 h 2716177"/>
              <a:gd name="connsiteX34" fmla="*/ 0 w 7407168"/>
              <a:gd name="connsiteY34" fmla="*/ 2200103 h 2716177"/>
              <a:gd name="connsiteX35" fmla="*/ 0 w 7407168"/>
              <a:gd name="connsiteY35" fmla="*/ 1738353 h 2716177"/>
              <a:gd name="connsiteX36" fmla="*/ 0 w 7407168"/>
              <a:gd name="connsiteY36" fmla="*/ 1222280 h 2716177"/>
              <a:gd name="connsiteX37" fmla="*/ 0 w 7407168"/>
              <a:gd name="connsiteY37" fmla="*/ 706206 h 2716177"/>
              <a:gd name="connsiteX38" fmla="*/ 0 w 7407168"/>
              <a:gd name="connsiteY38" fmla="*/ 0 h 2716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407168" h="2716177" fill="none" extrusionOk="0">
                <a:moveTo>
                  <a:pt x="0" y="0"/>
                </a:moveTo>
                <a:cubicBezTo>
                  <a:pt x="151296" y="-25366"/>
                  <a:pt x="294112" y="42704"/>
                  <a:pt x="495710" y="0"/>
                </a:cubicBezTo>
                <a:cubicBezTo>
                  <a:pt x="697308" y="-42704"/>
                  <a:pt x="818058" y="18781"/>
                  <a:pt x="1065493" y="0"/>
                </a:cubicBezTo>
                <a:cubicBezTo>
                  <a:pt x="1312928" y="-18781"/>
                  <a:pt x="1518411" y="62137"/>
                  <a:pt x="1709346" y="0"/>
                </a:cubicBezTo>
                <a:cubicBezTo>
                  <a:pt x="1900281" y="-62137"/>
                  <a:pt x="1975936" y="2858"/>
                  <a:pt x="2056914" y="0"/>
                </a:cubicBezTo>
                <a:cubicBezTo>
                  <a:pt x="2137892" y="-2858"/>
                  <a:pt x="2314206" y="9805"/>
                  <a:pt x="2404481" y="0"/>
                </a:cubicBezTo>
                <a:cubicBezTo>
                  <a:pt x="2494756" y="-9805"/>
                  <a:pt x="2739825" y="28932"/>
                  <a:pt x="2826119" y="0"/>
                </a:cubicBezTo>
                <a:cubicBezTo>
                  <a:pt x="2912413" y="-28932"/>
                  <a:pt x="3167700" y="44337"/>
                  <a:pt x="3469973" y="0"/>
                </a:cubicBezTo>
                <a:cubicBezTo>
                  <a:pt x="3772246" y="-44337"/>
                  <a:pt x="3695952" y="24371"/>
                  <a:pt x="3817540" y="0"/>
                </a:cubicBezTo>
                <a:cubicBezTo>
                  <a:pt x="3939128" y="-24371"/>
                  <a:pt x="4090187" y="39275"/>
                  <a:pt x="4239179" y="0"/>
                </a:cubicBezTo>
                <a:cubicBezTo>
                  <a:pt x="4388171" y="-39275"/>
                  <a:pt x="4667650" y="72573"/>
                  <a:pt x="4883033" y="0"/>
                </a:cubicBezTo>
                <a:cubicBezTo>
                  <a:pt x="5098416" y="-72573"/>
                  <a:pt x="5186955" y="14835"/>
                  <a:pt x="5378744" y="0"/>
                </a:cubicBezTo>
                <a:cubicBezTo>
                  <a:pt x="5570533" y="-14835"/>
                  <a:pt x="5742519" y="31705"/>
                  <a:pt x="5874454" y="0"/>
                </a:cubicBezTo>
                <a:cubicBezTo>
                  <a:pt x="6006389" y="-31705"/>
                  <a:pt x="6109746" y="8674"/>
                  <a:pt x="6222021" y="0"/>
                </a:cubicBezTo>
                <a:cubicBezTo>
                  <a:pt x="6334296" y="-8674"/>
                  <a:pt x="7006168" y="138301"/>
                  <a:pt x="7407168" y="0"/>
                </a:cubicBezTo>
                <a:cubicBezTo>
                  <a:pt x="7425058" y="215626"/>
                  <a:pt x="7362494" y="334156"/>
                  <a:pt x="7407168" y="488912"/>
                </a:cubicBezTo>
                <a:cubicBezTo>
                  <a:pt x="7451842" y="643668"/>
                  <a:pt x="7360332" y="835922"/>
                  <a:pt x="7407168" y="950662"/>
                </a:cubicBezTo>
                <a:cubicBezTo>
                  <a:pt x="7454004" y="1065402"/>
                  <a:pt x="7399443" y="1264350"/>
                  <a:pt x="7407168" y="1466736"/>
                </a:cubicBezTo>
                <a:cubicBezTo>
                  <a:pt x="7414893" y="1669122"/>
                  <a:pt x="7394572" y="1775084"/>
                  <a:pt x="7407168" y="1928486"/>
                </a:cubicBezTo>
                <a:cubicBezTo>
                  <a:pt x="7419764" y="2081888"/>
                  <a:pt x="7360945" y="2391534"/>
                  <a:pt x="7407168" y="2716177"/>
                </a:cubicBezTo>
                <a:cubicBezTo>
                  <a:pt x="7144329" y="2741365"/>
                  <a:pt x="6973539" y="2649050"/>
                  <a:pt x="6837386" y="2716177"/>
                </a:cubicBezTo>
                <a:cubicBezTo>
                  <a:pt x="6701233" y="2783304"/>
                  <a:pt x="6578173" y="2689680"/>
                  <a:pt x="6489819" y="2716177"/>
                </a:cubicBezTo>
                <a:cubicBezTo>
                  <a:pt x="6401465" y="2742674"/>
                  <a:pt x="6184999" y="2675902"/>
                  <a:pt x="5920037" y="2716177"/>
                </a:cubicBezTo>
                <a:cubicBezTo>
                  <a:pt x="5655075" y="2756452"/>
                  <a:pt x="5684435" y="2714743"/>
                  <a:pt x="5572469" y="2716177"/>
                </a:cubicBezTo>
                <a:cubicBezTo>
                  <a:pt x="5460503" y="2717611"/>
                  <a:pt x="5157155" y="2681161"/>
                  <a:pt x="4854544" y="2716177"/>
                </a:cubicBezTo>
                <a:cubicBezTo>
                  <a:pt x="4551933" y="2751193"/>
                  <a:pt x="4526745" y="2711485"/>
                  <a:pt x="4358833" y="2716177"/>
                </a:cubicBezTo>
                <a:cubicBezTo>
                  <a:pt x="4190921" y="2720869"/>
                  <a:pt x="4018567" y="2657206"/>
                  <a:pt x="3863123" y="2716177"/>
                </a:cubicBezTo>
                <a:cubicBezTo>
                  <a:pt x="3707679" y="2775148"/>
                  <a:pt x="3594185" y="2683850"/>
                  <a:pt x="3441484" y="2716177"/>
                </a:cubicBezTo>
                <a:cubicBezTo>
                  <a:pt x="3288783" y="2748504"/>
                  <a:pt x="3157101" y="2710314"/>
                  <a:pt x="3019845" y="2716177"/>
                </a:cubicBezTo>
                <a:cubicBezTo>
                  <a:pt x="2882589" y="2722040"/>
                  <a:pt x="2515674" y="2649771"/>
                  <a:pt x="2375992" y="2716177"/>
                </a:cubicBezTo>
                <a:cubicBezTo>
                  <a:pt x="2236310" y="2782583"/>
                  <a:pt x="2101183" y="2697383"/>
                  <a:pt x="1954353" y="2716177"/>
                </a:cubicBezTo>
                <a:cubicBezTo>
                  <a:pt x="1807523" y="2734971"/>
                  <a:pt x="1615385" y="2645511"/>
                  <a:pt x="1310499" y="2716177"/>
                </a:cubicBezTo>
                <a:cubicBezTo>
                  <a:pt x="1005613" y="2786843"/>
                  <a:pt x="988980" y="2708431"/>
                  <a:pt x="814788" y="2716177"/>
                </a:cubicBezTo>
                <a:cubicBezTo>
                  <a:pt x="640596" y="2723923"/>
                  <a:pt x="266997" y="2673374"/>
                  <a:pt x="0" y="2716177"/>
                </a:cubicBezTo>
                <a:cubicBezTo>
                  <a:pt x="-33154" y="2526105"/>
                  <a:pt x="14504" y="2371776"/>
                  <a:pt x="0" y="2200103"/>
                </a:cubicBezTo>
                <a:cubicBezTo>
                  <a:pt x="-14504" y="2028430"/>
                  <a:pt x="27776" y="1875655"/>
                  <a:pt x="0" y="1738353"/>
                </a:cubicBezTo>
                <a:cubicBezTo>
                  <a:pt x="-27776" y="1601051"/>
                  <a:pt x="52584" y="1355420"/>
                  <a:pt x="0" y="1222280"/>
                </a:cubicBezTo>
                <a:cubicBezTo>
                  <a:pt x="-52584" y="1089140"/>
                  <a:pt x="12653" y="927059"/>
                  <a:pt x="0" y="706206"/>
                </a:cubicBezTo>
                <a:cubicBezTo>
                  <a:pt x="-12653" y="485353"/>
                  <a:pt x="2655" y="339163"/>
                  <a:pt x="0" y="0"/>
                </a:cubicBezTo>
                <a:close/>
              </a:path>
              <a:path w="7407168" h="2716177" stroke="0" extrusionOk="0">
                <a:moveTo>
                  <a:pt x="0" y="0"/>
                </a:moveTo>
                <a:cubicBezTo>
                  <a:pt x="134781" y="-48885"/>
                  <a:pt x="261816" y="40631"/>
                  <a:pt x="421639" y="0"/>
                </a:cubicBezTo>
                <a:cubicBezTo>
                  <a:pt x="581462" y="-40631"/>
                  <a:pt x="822645" y="45410"/>
                  <a:pt x="1139564" y="0"/>
                </a:cubicBezTo>
                <a:cubicBezTo>
                  <a:pt x="1456483" y="-45410"/>
                  <a:pt x="1707332" y="27152"/>
                  <a:pt x="1857490" y="0"/>
                </a:cubicBezTo>
                <a:cubicBezTo>
                  <a:pt x="2007648" y="-27152"/>
                  <a:pt x="2166210" y="43579"/>
                  <a:pt x="2279129" y="0"/>
                </a:cubicBezTo>
                <a:cubicBezTo>
                  <a:pt x="2392048" y="-43579"/>
                  <a:pt x="2658006" y="231"/>
                  <a:pt x="2922982" y="0"/>
                </a:cubicBezTo>
                <a:cubicBezTo>
                  <a:pt x="3187958" y="-231"/>
                  <a:pt x="3154129" y="7074"/>
                  <a:pt x="3270550" y="0"/>
                </a:cubicBezTo>
                <a:cubicBezTo>
                  <a:pt x="3386971" y="-7074"/>
                  <a:pt x="3711654" y="11861"/>
                  <a:pt x="3988475" y="0"/>
                </a:cubicBezTo>
                <a:cubicBezTo>
                  <a:pt x="4265297" y="-11861"/>
                  <a:pt x="4280412" y="8965"/>
                  <a:pt x="4558257" y="0"/>
                </a:cubicBezTo>
                <a:cubicBezTo>
                  <a:pt x="4836102" y="-8965"/>
                  <a:pt x="4839812" y="42738"/>
                  <a:pt x="4979896" y="0"/>
                </a:cubicBezTo>
                <a:cubicBezTo>
                  <a:pt x="5119980" y="-42738"/>
                  <a:pt x="5294614" y="39923"/>
                  <a:pt x="5475606" y="0"/>
                </a:cubicBezTo>
                <a:cubicBezTo>
                  <a:pt x="5656598" y="-39923"/>
                  <a:pt x="5910144" y="53700"/>
                  <a:pt x="6045389" y="0"/>
                </a:cubicBezTo>
                <a:cubicBezTo>
                  <a:pt x="6180634" y="-53700"/>
                  <a:pt x="6345302" y="4031"/>
                  <a:pt x="6541099" y="0"/>
                </a:cubicBezTo>
                <a:cubicBezTo>
                  <a:pt x="6736896" y="-4031"/>
                  <a:pt x="6983650" y="84789"/>
                  <a:pt x="7407168" y="0"/>
                </a:cubicBezTo>
                <a:cubicBezTo>
                  <a:pt x="7418006" y="141275"/>
                  <a:pt x="7401609" y="304788"/>
                  <a:pt x="7407168" y="570397"/>
                </a:cubicBezTo>
                <a:cubicBezTo>
                  <a:pt x="7412727" y="836006"/>
                  <a:pt x="7402206" y="908108"/>
                  <a:pt x="7407168" y="1140794"/>
                </a:cubicBezTo>
                <a:cubicBezTo>
                  <a:pt x="7412130" y="1373480"/>
                  <a:pt x="7397971" y="1500310"/>
                  <a:pt x="7407168" y="1629706"/>
                </a:cubicBezTo>
                <a:cubicBezTo>
                  <a:pt x="7416365" y="1759102"/>
                  <a:pt x="7394594" y="1909696"/>
                  <a:pt x="7407168" y="2118618"/>
                </a:cubicBezTo>
                <a:cubicBezTo>
                  <a:pt x="7419742" y="2327540"/>
                  <a:pt x="7396249" y="2473397"/>
                  <a:pt x="7407168" y="2716177"/>
                </a:cubicBezTo>
                <a:cubicBezTo>
                  <a:pt x="7294029" y="2751472"/>
                  <a:pt x="7080279" y="2680819"/>
                  <a:pt x="6985529" y="2716177"/>
                </a:cubicBezTo>
                <a:cubicBezTo>
                  <a:pt x="6890779" y="2751535"/>
                  <a:pt x="6599395" y="2688181"/>
                  <a:pt x="6341675" y="2716177"/>
                </a:cubicBezTo>
                <a:cubicBezTo>
                  <a:pt x="6083955" y="2744173"/>
                  <a:pt x="6076807" y="2708987"/>
                  <a:pt x="5845965" y="2716177"/>
                </a:cubicBezTo>
                <a:cubicBezTo>
                  <a:pt x="5615123" y="2723367"/>
                  <a:pt x="5616508" y="2690534"/>
                  <a:pt x="5498398" y="2716177"/>
                </a:cubicBezTo>
                <a:cubicBezTo>
                  <a:pt x="5380288" y="2741820"/>
                  <a:pt x="5075337" y="2705599"/>
                  <a:pt x="4854544" y="2716177"/>
                </a:cubicBezTo>
                <a:cubicBezTo>
                  <a:pt x="4633751" y="2726755"/>
                  <a:pt x="4539067" y="2658389"/>
                  <a:pt x="4358833" y="2716177"/>
                </a:cubicBezTo>
                <a:cubicBezTo>
                  <a:pt x="4178599" y="2773965"/>
                  <a:pt x="4059153" y="2662843"/>
                  <a:pt x="3863123" y="2716177"/>
                </a:cubicBezTo>
                <a:cubicBezTo>
                  <a:pt x="3667093" y="2769511"/>
                  <a:pt x="3568040" y="2657452"/>
                  <a:pt x="3367413" y="2716177"/>
                </a:cubicBezTo>
                <a:cubicBezTo>
                  <a:pt x="3166786" y="2774902"/>
                  <a:pt x="2968214" y="2650985"/>
                  <a:pt x="2723559" y="2716177"/>
                </a:cubicBezTo>
                <a:cubicBezTo>
                  <a:pt x="2478904" y="2781369"/>
                  <a:pt x="2443876" y="2708703"/>
                  <a:pt x="2301920" y="2716177"/>
                </a:cubicBezTo>
                <a:cubicBezTo>
                  <a:pt x="2159964" y="2723651"/>
                  <a:pt x="1792248" y="2692078"/>
                  <a:pt x="1583994" y="2716177"/>
                </a:cubicBezTo>
                <a:cubicBezTo>
                  <a:pt x="1375740" y="2740276"/>
                  <a:pt x="1264793" y="2683096"/>
                  <a:pt x="1014212" y="2716177"/>
                </a:cubicBezTo>
                <a:cubicBezTo>
                  <a:pt x="763631" y="2749258"/>
                  <a:pt x="741521" y="2678525"/>
                  <a:pt x="592573" y="2716177"/>
                </a:cubicBezTo>
                <a:cubicBezTo>
                  <a:pt x="443625" y="2753829"/>
                  <a:pt x="184387" y="2647569"/>
                  <a:pt x="0" y="2716177"/>
                </a:cubicBezTo>
                <a:cubicBezTo>
                  <a:pt x="-20852" y="2584259"/>
                  <a:pt x="48193" y="2389793"/>
                  <a:pt x="0" y="2254427"/>
                </a:cubicBezTo>
                <a:cubicBezTo>
                  <a:pt x="-48193" y="2119061"/>
                  <a:pt x="56553" y="1938121"/>
                  <a:pt x="0" y="1656868"/>
                </a:cubicBezTo>
                <a:cubicBezTo>
                  <a:pt x="-56553" y="1375615"/>
                  <a:pt x="10975" y="1401132"/>
                  <a:pt x="0" y="1195118"/>
                </a:cubicBezTo>
                <a:cubicBezTo>
                  <a:pt x="-10975" y="989104"/>
                  <a:pt x="65153" y="766205"/>
                  <a:pt x="0" y="651882"/>
                </a:cubicBezTo>
                <a:cubicBezTo>
                  <a:pt x="-65153" y="537559"/>
                  <a:pt x="27065" y="1470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64008292">
                  <a:custGeom>
                    <a:avLst/>
                    <a:gdLst/>
                    <a:ahLst/>
                    <a:cxnLst/>
                    <a:rect l="l" t="t" r="r" b="b"/>
                    <a:pathLst>
                      <a:path w="2149108" h="495463">
                        <a:moveTo>
                          <a:pt x="0" y="0"/>
                        </a:moveTo>
                        <a:lnTo>
                          <a:pt x="2149108" y="0"/>
                        </a:lnTo>
                        <a:lnTo>
                          <a:pt x="2149108" y="495463"/>
                        </a:lnTo>
                        <a:lnTo>
                          <a:pt x="0" y="495463"/>
                        </a:ln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/>
          <a:lstStyle/>
          <a:p>
            <a:endParaRPr lang="fr-CA"/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A602D830-44BA-8CA1-5691-805BD4F68FA2}"/>
              </a:ext>
            </a:extLst>
          </p:cNvPr>
          <p:cNvSpPr/>
          <p:nvPr/>
        </p:nvSpPr>
        <p:spPr>
          <a:xfrm rot="21441141">
            <a:off x="8484562" y="8633750"/>
            <a:ext cx="1168376" cy="1168376"/>
          </a:xfrm>
          <a:custGeom>
            <a:avLst/>
            <a:gdLst/>
            <a:ahLst/>
            <a:cxnLst/>
            <a:rect l="l" t="t" r="r" b="b"/>
            <a:pathLst>
              <a:path w="1168376" h="1168376">
                <a:moveTo>
                  <a:pt x="0" y="0"/>
                </a:moveTo>
                <a:lnTo>
                  <a:pt x="1168375" y="0"/>
                </a:lnTo>
                <a:lnTo>
                  <a:pt x="1168375" y="1168376"/>
                </a:lnTo>
                <a:lnTo>
                  <a:pt x="0" y="11683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D682803-191D-B38B-EEB8-A2057E68DD0F}"/>
              </a:ext>
            </a:extLst>
          </p:cNvPr>
          <p:cNvSpPr txBox="1"/>
          <p:nvPr/>
        </p:nvSpPr>
        <p:spPr>
          <a:xfrm rot="21406535">
            <a:off x="2291396" y="7923799"/>
            <a:ext cx="64301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rgbClr val="0038FF"/>
                </a:solidFill>
                <a:latin typeface="+mj-lt"/>
              </a:rPr>
              <a:t>Et maintenant, la pige!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5E06B03-799C-6016-9834-68F07157E21D}"/>
              </a:ext>
            </a:extLst>
          </p:cNvPr>
          <p:cNvSpPr txBox="1"/>
          <p:nvPr/>
        </p:nvSpPr>
        <p:spPr>
          <a:xfrm>
            <a:off x="467509" y="1756820"/>
            <a:ext cx="921179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>
                <a:solidFill>
                  <a:srgbClr val="365A8E"/>
                </a:solidFill>
              </a:rPr>
              <a:t>Une petite improvisation pour débuter!</a:t>
            </a:r>
          </a:p>
          <a:p>
            <a:endParaRPr lang="fr-CA"/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4FEBCD8B-BC03-B573-1C37-D814E09F4ABA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3</a:t>
            </a:fld>
            <a:endParaRPr lang="en-US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 animBg="1"/>
      <p:bldP spid="13" grpId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AD8A2-227E-53FF-96D6-D8E8EEF0A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935F0DD-CB34-1606-35AF-0D75D7424F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9189B7E-B286-21D2-E02E-05FA2D0825D7}"/>
              </a:ext>
            </a:extLst>
          </p:cNvPr>
          <p:cNvSpPr/>
          <p:nvPr/>
        </p:nvSpPr>
        <p:spPr>
          <a:xfrm rot="19977159">
            <a:off x="13234827" y="1857777"/>
            <a:ext cx="4102995" cy="3964054"/>
          </a:xfrm>
          <a:custGeom>
            <a:avLst/>
            <a:gdLst/>
            <a:ahLst/>
            <a:cxnLst/>
            <a:rect l="l" t="t" r="r" b="b"/>
            <a:pathLst>
              <a:path w="3926135" h="3916320">
                <a:moveTo>
                  <a:pt x="0" y="0"/>
                </a:moveTo>
                <a:lnTo>
                  <a:pt x="3926135" y="0"/>
                </a:lnTo>
                <a:lnTo>
                  <a:pt x="3926135" y="3916320"/>
                </a:lnTo>
                <a:lnTo>
                  <a:pt x="0" y="39163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4310" b="120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2A3FAAD-DDB4-D492-6EE1-4CA61A8E3296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15332EE-010F-3EB5-D206-1286A0A65A42}"/>
              </a:ext>
            </a:extLst>
          </p:cNvPr>
          <p:cNvSpPr txBox="1"/>
          <p:nvPr/>
        </p:nvSpPr>
        <p:spPr>
          <a:xfrm>
            <a:off x="858935" y="619665"/>
            <a:ext cx="97422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+mj-lt"/>
              </a:rPr>
              <a:t>À GO…impro!</a:t>
            </a:r>
            <a:endParaRPr lang="en-US" sz="8800" b="1">
              <a:solidFill>
                <a:srgbClr val="0038FF"/>
              </a:solidFill>
              <a:latin typeface="+mj-lt"/>
            </a:endParaRP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B5910CF0-1810-AC53-593B-C2061A0ACCD4}"/>
              </a:ext>
            </a:extLst>
          </p:cNvPr>
          <p:cNvSpPr/>
          <p:nvPr/>
        </p:nvSpPr>
        <p:spPr>
          <a:xfrm rot="16200000">
            <a:off x="-50412" y="6692485"/>
            <a:ext cx="3654278" cy="3583656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884" t="-14823" b="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481282C-42BF-F3DC-9EAF-CDFFC0131F47}"/>
              </a:ext>
            </a:extLst>
          </p:cNvPr>
          <p:cNvSpPr txBox="1"/>
          <p:nvPr/>
        </p:nvSpPr>
        <p:spPr>
          <a:xfrm>
            <a:off x="867924" y="1885393"/>
            <a:ext cx="90518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000" b="1">
                <a:solidFill>
                  <a:srgbClr val="365A8E"/>
                </a:solidFill>
              </a:rPr>
              <a:t>Une petite improvisation pour débuter!</a:t>
            </a:r>
          </a:p>
          <a:p>
            <a:endParaRPr lang="fr-CA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E28D7CC-E1C5-EE63-0D53-0E30CB15DACA}"/>
              </a:ext>
            </a:extLst>
          </p:cNvPr>
          <p:cNvGrpSpPr/>
          <p:nvPr/>
        </p:nvGrpSpPr>
        <p:grpSpPr>
          <a:xfrm>
            <a:off x="2132274" y="3870560"/>
            <a:ext cx="13500245" cy="2888820"/>
            <a:chOff x="0" y="0"/>
            <a:chExt cx="2149108" cy="49546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F9D3701-BA98-5A03-5B00-9E9DD745A721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3FA5D76-BAAD-0F72-703B-0BABE0E3FDAE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DEA99F0D-E1C6-D59D-5894-EBBCC6851A27}"/>
              </a:ext>
            </a:extLst>
          </p:cNvPr>
          <p:cNvSpPr txBox="1"/>
          <p:nvPr/>
        </p:nvSpPr>
        <p:spPr>
          <a:xfrm>
            <a:off x="3000099" y="4127401"/>
            <a:ext cx="117645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800">
                <a:solidFill>
                  <a:schemeClr val="bg1"/>
                </a:solidFill>
                <a:latin typeface="+mj-lt"/>
              </a:rPr>
              <a:t>Pourquoi est-il important de </a:t>
            </a:r>
            <a:r>
              <a:rPr lang="fr-CA" sz="4800" b="1">
                <a:solidFill>
                  <a:schemeClr val="bg1"/>
                </a:solidFill>
                <a:latin typeface="+mj-lt"/>
              </a:rPr>
              <a:t>reconnaître tes signes de stress</a:t>
            </a:r>
            <a:r>
              <a:rPr lang="fr-CA" sz="4800">
                <a:solidFill>
                  <a:schemeClr val="bg1"/>
                </a:solidFill>
                <a:latin typeface="+mj-lt"/>
              </a:rPr>
              <a:t>? </a:t>
            </a:r>
          </a:p>
          <a:p>
            <a:pPr algn="ctr"/>
            <a:r>
              <a:rPr lang="fr-CA" sz="4800">
                <a:solidFill>
                  <a:schemeClr val="bg1"/>
                </a:solidFill>
                <a:latin typeface="+mj-lt"/>
              </a:rPr>
              <a:t>Comment cela peut-il </a:t>
            </a:r>
            <a:r>
              <a:rPr lang="fr-CA" sz="4800" b="1">
                <a:solidFill>
                  <a:schemeClr val="bg1"/>
                </a:solidFill>
                <a:latin typeface="+mj-lt"/>
              </a:rPr>
              <a:t>t’aider dans la vie</a:t>
            </a:r>
            <a:r>
              <a:rPr lang="fr-CA" sz="480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8E462245-5AA9-4BDC-CC89-AA618312D891}"/>
              </a:ext>
            </a:extLst>
          </p:cNvPr>
          <p:cNvSpPr/>
          <p:nvPr/>
        </p:nvSpPr>
        <p:spPr>
          <a:xfrm>
            <a:off x="1718069" y="3295366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430A9A4D-9C2D-E362-6F42-A3F33EBC49C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4</a:t>
            </a:fld>
            <a:endParaRPr lang="en-US" sz="2800" b="1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6F933D1E-99B9-7AAE-817B-4B0D51FD8AF8}"/>
              </a:ext>
            </a:extLst>
          </p:cNvPr>
          <p:cNvSpPr/>
          <p:nvPr/>
        </p:nvSpPr>
        <p:spPr>
          <a:xfrm rot="5592061">
            <a:off x="9799845" y="4441937"/>
            <a:ext cx="3209332" cy="7503479"/>
          </a:xfrm>
          <a:custGeom>
            <a:avLst/>
            <a:gdLst/>
            <a:ahLst/>
            <a:cxnLst/>
            <a:rect l="l" t="t" r="r" b="b"/>
            <a:pathLst>
              <a:path w="3328680" h="8022683">
                <a:moveTo>
                  <a:pt x="0" y="0"/>
                </a:moveTo>
                <a:lnTo>
                  <a:pt x="3328680" y="0"/>
                </a:lnTo>
                <a:lnTo>
                  <a:pt x="3328680" y="8022682"/>
                </a:lnTo>
                <a:lnTo>
                  <a:pt x="0" y="8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12450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41746A-2CB1-3DDF-1010-C1A8E03A6AA6}"/>
              </a:ext>
            </a:extLst>
          </p:cNvPr>
          <p:cNvSpPr txBox="1"/>
          <p:nvPr/>
        </p:nvSpPr>
        <p:spPr>
          <a:xfrm rot="184828">
            <a:off x="7820934" y="6859366"/>
            <a:ext cx="716715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CA" sz="1800" b="1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pPr algn="ctr"/>
            <a:r>
              <a:rPr lang="fr-CA" sz="3200" b="1">
                <a:solidFill>
                  <a:srgbClr val="044F80"/>
                </a:solidFill>
              </a:rPr>
              <a:t>Plus on est à l’écoute de nos signes de stress, plus on peut facilement détecter les situations qui nous causent du stress et trouver des stratégies pour accueillir et apprivoiser ce stress!</a:t>
            </a:r>
            <a:endParaRPr lang="fr-CA" sz="1600"/>
          </a:p>
        </p:txBody>
      </p:sp>
    </p:spTree>
    <p:extLst>
      <p:ext uri="{BB962C8B-B14F-4D97-AF65-F5344CB8AC3E}">
        <p14:creationId xmlns:p14="http://schemas.microsoft.com/office/powerpoint/2010/main" val="319591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13" grpId="0" animBg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25E65E-5448-DB65-C1D2-46BA74C67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AAEA42CA-C319-5000-8439-017DC54C2B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02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B01DA82F-F50E-131B-7EAE-B7E1888366AA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E58510B-35DA-0B22-48A8-6C1193ED68F7}"/>
              </a:ext>
            </a:extLst>
          </p:cNvPr>
          <p:cNvSpPr txBox="1"/>
          <p:nvPr/>
        </p:nvSpPr>
        <p:spPr>
          <a:xfrm>
            <a:off x="533400" y="799644"/>
            <a:ext cx="1386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  <a:latin typeface="+mj-lt"/>
              </a:rPr>
              <a:t>Capsule éducative – Partie 1</a:t>
            </a:r>
          </a:p>
        </p:txBody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631932E1-CC4F-E665-7D9A-EAC13C22BC7E}"/>
              </a:ext>
            </a:extLst>
          </p:cNvPr>
          <p:cNvSpPr/>
          <p:nvPr/>
        </p:nvSpPr>
        <p:spPr>
          <a:xfrm>
            <a:off x="-25021" y="6531143"/>
            <a:ext cx="4572438" cy="3755857"/>
          </a:xfrm>
          <a:custGeom>
            <a:avLst/>
            <a:gdLst/>
            <a:ahLst/>
            <a:cxnLst/>
            <a:rect l="l" t="t" r="r" b="b"/>
            <a:pathLst>
              <a:path w="3214523" h="3076567">
                <a:moveTo>
                  <a:pt x="0" y="0"/>
                </a:moveTo>
                <a:lnTo>
                  <a:pt x="3214524" y="0"/>
                </a:lnTo>
                <a:lnTo>
                  <a:pt x="3214524" y="3076567"/>
                </a:lnTo>
                <a:lnTo>
                  <a:pt x="0" y="30765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28320" r="-1" b="-3830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434490C-F0D6-C963-B291-85066DDE4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0452D2-D7A7-1D0A-EAC0-1F8D16FDA965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5</a:t>
            </a:fld>
            <a:endParaRPr lang="en-US" sz="2800" b="1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F794520-F5CF-23E9-9B17-66731588CB8D}"/>
              </a:ext>
            </a:extLst>
          </p:cNvPr>
          <p:cNvGrpSpPr/>
          <p:nvPr/>
        </p:nvGrpSpPr>
        <p:grpSpPr>
          <a:xfrm>
            <a:off x="10669776" y="4480511"/>
            <a:ext cx="6062882" cy="2339389"/>
            <a:chOff x="10669776" y="4480511"/>
            <a:chExt cx="6062882" cy="233938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26E189D-EFA7-61F6-5FF6-8273068A6495}"/>
                </a:ext>
              </a:extLst>
            </p:cNvPr>
            <p:cNvSpPr/>
            <p:nvPr/>
          </p:nvSpPr>
          <p:spPr>
            <a:xfrm>
              <a:off x="10823877" y="4914900"/>
              <a:ext cx="5406799" cy="1905000"/>
            </a:xfrm>
            <a:prstGeom prst="rect">
              <a:avLst/>
            </a:prstGeom>
            <a:solidFill>
              <a:srgbClr val="0038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91B08388-F221-A668-395C-56EEA7ABDCEC}"/>
                </a:ext>
              </a:extLst>
            </p:cNvPr>
            <p:cNvSpPr txBox="1"/>
            <p:nvPr/>
          </p:nvSpPr>
          <p:spPr>
            <a:xfrm>
              <a:off x="10669776" y="5580127"/>
              <a:ext cx="5715000" cy="52322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algn="ctr"/>
              <a:r>
                <a:rPr lang="fr-CA" sz="2800" b="1">
                  <a:solidFill>
                    <a:schemeClr val="bg1"/>
                  </a:solidFill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Capsule audio</a:t>
              </a:r>
              <a:endParaRPr lang="fr-CA" sz="2800" b="1">
                <a:solidFill>
                  <a:schemeClr val="bg1"/>
                </a:solidFill>
              </a:endParaRPr>
            </a:p>
          </p:txBody>
        </p:sp>
        <p:pic>
          <p:nvPicPr>
            <p:cNvPr id="8" name="Graphique 7" descr="Volume avec un remplissage uni">
              <a:extLst>
                <a:ext uri="{FF2B5EF4-FFF2-40B4-BE49-F238E27FC236}">
                  <a16:creationId xmlns:a16="http://schemas.microsoft.com/office/drawing/2014/main" id="{73060571-9FA9-F3F9-BFDB-C87FC775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977103">
              <a:off x="15818258" y="4480511"/>
              <a:ext cx="914400" cy="914400"/>
            </a:xfrm>
            <a:prstGeom prst="rect">
              <a:avLst/>
            </a:prstGeom>
          </p:spPr>
        </p:pic>
      </p:grpSp>
      <p:pic>
        <p:nvPicPr>
          <p:cNvPr id="11" name="Média en ligne 10" title="Atelier 1: Quand le stress me joue des tours - Partie 1">
            <a:hlinkClick r:id="" action="ppaction://media"/>
            <a:extLst>
              <a:ext uri="{FF2B5EF4-FFF2-40B4-BE49-F238E27FC236}">
                <a16:creationId xmlns:a16="http://schemas.microsoft.com/office/drawing/2014/main" id="{67C15452-3B70-9F21-F3DC-05E9A14710AA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3"/>
          <a:stretch>
            <a:fillRect/>
          </a:stretch>
        </p:blipFill>
        <p:spPr>
          <a:xfrm>
            <a:off x="567397" y="2892013"/>
            <a:ext cx="9542802" cy="5376227"/>
          </a:xfrm>
          <a:prstGeom prst="rect">
            <a:avLst/>
          </a:prstGeom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C4E939F2-5FA5-9329-FFB3-00493234A7C3}"/>
              </a:ext>
            </a:extLst>
          </p:cNvPr>
          <p:cNvSpPr/>
          <p:nvPr/>
        </p:nvSpPr>
        <p:spPr>
          <a:xfrm>
            <a:off x="9557268" y="2515770"/>
            <a:ext cx="901115" cy="1060135"/>
          </a:xfrm>
          <a:custGeom>
            <a:avLst/>
            <a:gdLst/>
            <a:ahLst/>
            <a:cxnLst/>
            <a:rect l="l" t="t" r="r" b="b"/>
            <a:pathLst>
              <a:path w="901115" h="1060135">
                <a:moveTo>
                  <a:pt x="0" y="0"/>
                </a:moveTo>
                <a:lnTo>
                  <a:pt x="901115" y="0"/>
                </a:lnTo>
                <a:lnTo>
                  <a:pt x="901115" y="1060136"/>
                </a:lnTo>
                <a:lnTo>
                  <a:pt x="0" y="106013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E9E4599-CB3A-335D-3A89-F6B6EECCF348}"/>
              </a:ext>
            </a:extLst>
          </p:cNvPr>
          <p:cNvSpPr txBox="1"/>
          <p:nvPr/>
        </p:nvSpPr>
        <p:spPr>
          <a:xfrm>
            <a:off x="3200400" y="8410247"/>
            <a:ext cx="9214087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fr-CA" sz="2800" b="1" dirty="0">
                <a:hlinkClick r:id="rId16"/>
              </a:rPr>
              <a:t>https://vimeo.com/1096301320</a:t>
            </a:r>
            <a:r>
              <a:rPr lang="fr-C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71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-17060" y="4760082"/>
            <a:ext cx="3931516" cy="4377490"/>
          </a:xfrm>
          <a:custGeom>
            <a:avLst/>
            <a:gdLst/>
            <a:ahLst/>
            <a:cxnLst/>
            <a:rect l="l" t="t" r="r" b="b"/>
            <a:pathLst>
              <a:path w="4388462" h="4377490">
                <a:moveTo>
                  <a:pt x="0" y="0"/>
                </a:moveTo>
                <a:lnTo>
                  <a:pt x="4388462" y="0"/>
                </a:lnTo>
                <a:lnTo>
                  <a:pt x="4388462" y="4377490"/>
                </a:lnTo>
                <a:lnTo>
                  <a:pt x="0" y="4377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622" r="-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9A3D5-4E7A-F8CB-058C-415E0A8D8C6C}"/>
              </a:ext>
            </a:extLst>
          </p:cNvPr>
          <p:cNvSpPr/>
          <p:nvPr/>
        </p:nvSpPr>
        <p:spPr>
          <a:xfrm>
            <a:off x="1901425" y="3268610"/>
            <a:ext cx="14138396" cy="4601379"/>
          </a:xfrm>
          <a:prstGeom prst="rect">
            <a:avLst/>
          </a:prstGeom>
          <a:solidFill>
            <a:schemeClr val="bg1"/>
          </a:solidFill>
          <a:ln w="38100">
            <a:solidFill>
              <a:srgbClr val="003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4977106" y="3814201"/>
            <a:ext cx="2125429" cy="2087045"/>
          </a:xfrm>
          <a:custGeom>
            <a:avLst/>
            <a:gdLst/>
            <a:ahLst/>
            <a:cxnLst/>
            <a:rect l="l" t="t" r="r" b="b"/>
            <a:pathLst>
              <a:path w="2964353" h="2808725">
                <a:moveTo>
                  <a:pt x="0" y="0"/>
                </a:moveTo>
                <a:lnTo>
                  <a:pt x="2964353" y="0"/>
                </a:lnTo>
                <a:lnTo>
                  <a:pt x="2964353" y="2808724"/>
                </a:lnTo>
                <a:lnTo>
                  <a:pt x="0" y="28087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>
            <a:off x="15161395" y="8925921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922EF6-5EB2-F124-BAF5-10C139625D5A}"/>
              </a:ext>
            </a:extLst>
          </p:cNvPr>
          <p:cNvSpPr txBox="1"/>
          <p:nvPr/>
        </p:nvSpPr>
        <p:spPr>
          <a:xfrm>
            <a:off x="3238221" y="1858920"/>
            <a:ext cx="13868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Le stress… bon ou mauvais?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885C9A6-6F89-31A7-8CD1-753E8F371530}"/>
              </a:ext>
            </a:extLst>
          </p:cNvPr>
          <p:cNvSpPr txBox="1"/>
          <p:nvPr/>
        </p:nvSpPr>
        <p:spPr>
          <a:xfrm>
            <a:off x="2398802" y="3434073"/>
            <a:ext cx="1314364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/>
              <a:t>Le stress est une </a:t>
            </a:r>
            <a:r>
              <a:rPr lang="fr-CA" sz="4400" b="1"/>
              <a:t>réaction d’alarme NORMALE                                             </a:t>
            </a:r>
            <a:r>
              <a:rPr lang="fr-CA" sz="4400"/>
              <a:t>à une situation </a:t>
            </a:r>
            <a:r>
              <a:rPr lang="fr-CA" sz="4400" b="1"/>
              <a:t>concrète et réelle</a:t>
            </a:r>
            <a:r>
              <a:rPr lang="fr-CA" sz="4400"/>
              <a:t>.</a:t>
            </a:r>
            <a:br>
              <a:rPr lang="fr-CA" sz="4400"/>
            </a:br>
            <a:br>
              <a:rPr lang="fr-CA" sz="4400"/>
            </a:br>
            <a:endParaRPr lang="fr-CA" sz="4400"/>
          </a:p>
          <a:p>
            <a:pPr algn="ctr"/>
            <a:r>
              <a:rPr lang="fr-CA" sz="4400"/>
              <a:t>Cette réaction permet </a:t>
            </a:r>
            <a:r>
              <a:rPr lang="fr-CA" sz="4400" b="1"/>
              <a:t>d’assurer la survie de l’espèce, </a:t>
            </a:r>
            <a:r>
              <a:rPr lang="fr-CA" sz="4400"/>
              <a:t>et donc de</a:t>
            </a:r>
            <a:r>
              <a:rPr lang="fr-CA" sz="4400" b="1"/>
              <a:t> bien réagir </a:t>
            </a:r>
            <a:r>
              <a:rPr lang="fr-CA" sz="4400"/>
              <a:t>lorsque tu es </a:t>
            </a:r>
            <a:r>
              <a:rPr lang="fr-CA" sz="4400" b="1"/>
              <a:t>face à un danger.</a:t>
            </a:r>
            <a:r>
              <a:rPr lang="fr-CA" sz="4400"/>
              <a:t> </a:t>
            </a:r>
          </a:p>
          <a:p>
            <a:endParaRPr lang="fr-CA"/>
          </a:p>
        </p:txBody>
      </p:sp>
      <p:grpSp>
        <p:nvGrpSpPr>
          <p:cNvPr id="6" name="Group 6"/>
          <p:cNvGrpSpPr/>
          <p:nvPr/>
        </p:nvGrpSpPr>
        <p:grpSpPr>
          <a:xfrm rot="-96328">
            <a:off x="12033494" y="7588424"/>
            <a:ext cx="3783986" cy="689872"/>
            <a:chOff x="0" y="0"/>
            <a:chExt cx="1656431" cy="4086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56431" cy="408605"/>
            </a:xfrm>
            <a:custGeom>
              <a:avLst/>
              <a:gdLst/>
              <a:ahLst/>
              <a:cxnLst/>
              <a:rect l="l" t="t" r="r" b="b"/>
              <a:pathLst>
                <a:path w="1656431" h="408605">
                  <a:moveTo>
                    <a:pt x="0" y="0"/>
                  </a:moveTo>
                  <a:lnTo>
                    <a:pt x="1656431" y="0"/>
                  </a:lnTo>
                  <a:lnTo>
                    <a:pt x="1656431" y="408605"/>
                  </a:lnTo>
                  <a:lnTo>
                    <a:pt x="0" y="408605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656431" cy="484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08C3FAD0-13C7-F559-47C3-2544F315C939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6</a:t>
            </a:fld>
            <a:endParaRPr lang="en-US" sz="2800"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A15CA-0D0B-7883-6924-497C12977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F7CC8C3-5E9B-B91B-3833-9EE4452EA4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5EE95B-75E7-231E-6367-258968CCF7AA}"/>
              </a:ext>
            </a:extLst>
          </p:cNvPr>
          <p:cNvSpPr/>
          <p:nvPr/>
        </p:nvSpPr>
        <p:spPr>
          <a:xfrm>
            <a:off x="9087412" y="876300"/>
            <a:ext cx="8909226" cy="8041400"/>
          </a:xfrm>
          <a:prstGeom prst="rect">
            <a:avLst/>
          </a:prstGeom>
          <a:solidFill>
            <a:schemeClr val="bg1"/>
          </a:solidFill>
          <a:ln w="38100">
            <a:solidFill>
              <a:srgbClr val="003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02268C3-0AD9-37AD-6493-5E96E72A23B4}"/>
              </a:ext>
            </a:extLst>
          </p:cNvPr>
          <p:cNvSpPr/>
          <p:nvPr/>
        </p:nvSpPr>
        <p:spPr>
          <a:xfrm>
            <a:off x="15834884" y="7898831"/>
            <a:ext cx="2125429" cy="2087045"/>
          </a:xfrm>
          <a:custGeom>
            <a:avLst/>
            <a:gdLst/>
            <a:ahLst/>
            <a:cxnLst/>
            <a:rect l="l" t="t" r="r" b="b"/>
            <a:pathLst>
              <a:path w="2964353" h="2808725">
                <a:moveTo>
                  <a:pt x="0" y="0"/>
                </a:moveTo>
                <a:lnTo>
                  <a:pt x="2964353" y="0"/>
                </a:lnTo>
                <a:lnTo>
                  <a:pt x="2964353" y="2808724"/>
                </a:lnTo>
                <a:lnTo>
                  <a:pt x="0" y="28087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14608D24-611F-B3D6-8B66-D1BCB472B6A9}"/>
              </a:ext>
            </a:extLst>
          </p:cNvPr>
          <p:cNvSpPr/>
          <p:nvPr/>
        </p:nvSpPr>
        <p:spPr>
          <a:xfrm>
            <a:off x="46694" y="9050693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E31FFB9-BCB2-B236-5039-E70018E6175C}"/>
              </a:ext>
            </a:extLst>
          </p:cNvPr>
          <p:cNvSpPr txBox="1"/>
          <p:nvPr/>
        </p:nvSpPr>
        <p:spPr>
          <a:xfrm>
            <a:off x="636036" y="650174"/>
            <a:ext cx="845137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Le stress… </a:t>
            </a:r>
          </a:p>
          <a:p>
            <a:r>
              <a:rPr lang="fr-CA" sz="8800" b="1">
                <a:solidFill>
                  <a:srgbClr val="0038FF"/>
                </a:solidFill>
              </a:rPr>
              <a:t>bon ou mauvais?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24E12AD-585D-CA85-8A8F-E73DAE10EAE2}"/>
              </a:ext>
            </a:extLst>
          </p:cNvPr>
          <p:cNvSpPr txBox="1"/>
          <p:nvPr/>
        </p:nvSpPr>
        <p:spPr>
          <a:xfrm>
            <a:off x="9214238" y="1125379"/>
            <a:ext cx="8451376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3600"/>
              <a:t>L’</a:t>
            </a:r>
            <a:r>
              <a:rPr lang="fr-CA" sz="3600" b="1"/>
              <a:t>absence de stress</a:t>
            </a:r>
            <a:r>
              <a:rPr lang="fr-CA" sz="3600"/>
              <a:t> ou un </a:t>
            </a:r>
            <a:r>
              <a:rPr lang="fr-CA" sz="3600" b="1"/>
              <a:t>stress trop faible </a:t>
            </a:r>
            <a:r>
              <a:rPr lang="fr-CA" sz="3600"/>
              <a:t>peut t’amener à </a:t>
            </a:r>
            <a:r>
              <a:rPr lang="fr-CA" sz="3600" b="1"/>
              <a:t>ne pas </a:t>
            </a:r>
            <a:r>
              <a:rPr lang="fr-CA" sz="3600"/>
              <a:t>percevoir la présence d’un danger, à diminuer ton énergie et à ne pas réagir suffisamment. </a:t>
            </a:r>
          </a:p>
          <a:p>
            <a:pPr algn="just"/>
            <a:endParaRPr lang="fr-CA" sz="3600"/>
          </a:p>
          <a:p>
            <a:pPr algn="just"/>
            <a:r>
              <a:rPr lang="fr-CA" sz="3600" b="1"/>
              <a:t>Trop de stress </a:t>
            </a:r>
            <a:r>
              <a:rPr lang="fr-CA" sz="3600"/>
              <a:t>(cumul de stress, stress prolongé ou trop intense) </a:t>
            </a:r>
            <a:r>
              <a:rPr lang="fr-CA" sz="3600" b="1"/>
              <a:t>peut nuire à ton équilibre, ta santé, ton bien-être. </a:t>
            </a:r>
          </a:p>
          <a:p>
            <a:pPr algn="just"/>
            <a:endParaRPr lang="fr-CA" sz="3600" b="1"/>
          </a:p>
          <a:p>
            <a:pPr algn="just"/>
            <a:r>
              <a:rPr lang="fr-CA" sz="3600" b="1"/>
              <a:t>Un bon niveau de stress </a:t>
            </a:r>
            <a:r>
              <a:rPr lang="fr-CA" sz="3600"/>
              <a:t>(bien dosé et en quantité raisonnable), peut t’être utile, te motiver et même augmenter tes performances. </a:t>
            </a:r>
          </a:p>
          <a:p>
            <a:endParaRPr lang="fr-CA"/>
          </a:p>
        </p:txBody>
      </p:sp>
      <p:pic>
        <p:nvPicPr>
          <p:cNvPr id="5" name="Image 4" descr="Une image contenant croquis, diagramme, texte, dessin">
            <a:extLst>
              <a:ext uri="{FF2B5EF4-FFF2-40B4-BE49-F238E27FC236}">
                <a16:creationId xmlns:a16="http://schemas.microsoft.com/office/drawing/2014/main" id="{3E444339-7564-2732-E45E-512DECDDFF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194" y="3859819"/>
            <a:ext cx="6864267" cy="5057881"/>
          </a:xfrm>
          <a:prstGeom prst="rect">
            <a:avLst/>
          </a:prstGeom>
        </p:spPr>
      </p:pic>
      <p:grpSp>
        <p:nvGrpSpPr>
          <p:cNvPr id="6" name="Group 6">
            <a:extLst>
              <a:ext uri="{FF2B5EF4-FFF2-40B4-BE49-F238E27FC236}">
                <a16:creationId xmlns:a16="http://schemas.microsoft.com/office/drawing/2014/main" id="{97EB411C-8665-5C8E-63FB-5E3D771F7B20}"/>
              </a:ext>
            </a:extLst>
          </p:cNvPr>
          <p:cNvGrpSpPr/>
          <p:nvPr/>
        </p:nvGrpSpPr>
        <p:grpSpPr>
          <a:xfrm rot="-96328">
            <a:off x="9394637" y="8652131"/>
            <a:ext cx="3783986" cy="689872"/>
            <a:chOff x="0" y="0"/>
            <a:chExt cx="1656431" cy="408605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648835F-9866-CA06-FC4C-E1A5966307C4}"/>
                </a:ext>
              </a:extLst>
            </p:cNvPr>
            <p:cNvSpPr/>
            <p:nvPr/>
          </p:nvSpPr>
          <p:spPr>
            <a:xfrm>
              <a:off x="0" y="0"/>
              <a:ext cx="1656431" cy="408605"/>
            </a:xfrm>
            <a:custGeom>
              <a:avLst/>
              <a:gdLst/>
              <a:ahLst/>
              <a:cxnLst/>
              <a:rect l="l" t="t" r="r" b="b"/>
              <a:pathLst>
                <a:path w="1656431" h="408605">
                  <a:moveTo>
                    <a:pt x="0" y="0"/>
                  </a:moveTo>
                  <a:lnTo>
                    <a:pt x="1656431" y="0"/>
                  </a:lnTo>
                  <a:lnTo>
                    <a:pt x="1656431" y="408605"/>
                  </a:lnTo>
                  <a:lnTo>
                    <a:pt x="0" y="408605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CF0C6A0-0886-685B-8E40-2C7B9575565A}"/>
                </a:ext>
              </a:extLst>
            </p:cNvPr>
            <p:cNvSpPr txBox="1"/>
            <p:nvPr/>
          </p:nvSpPr>
          <p:spPr>
            <a:xfrm>
              <a:off x="0" y="-76200"/>
              <a:ext cx="1656431" cy="4848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40F62A3-FF7E-242D-6D2F-85665B389161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7</a:t>
            </a:fld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3817695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87BB8-07CF-EBB7-35E4-66A82E311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4C0A59A-F28E-5C46-42E4-B6E4249D02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2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D1B8F77E-AEEA-EAD5-7285-1E4E45ECD91E}"/>
              </a:ext>
            </a:extLst>
          </p:cNvPr>
          <p:cNvSpPr/>
          <p:nvPr/>
        </p:nvSpPr>
        <p:spPr>
          <a:xfrm>
            <a:off x="15177317" y="8923955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CBDD1712-7D57-3835-1F01-91F0DA028C72}"/>
              </a:ext>
            </a:extLst>
          </p:cNvPr>
          <p:cNvGrpSpPr/>
          <p:nvPr/>
        </p:nvGrpSpPr>
        <p:grpSpPr>
          <a:xfrm>
            <a:off x="8991600" y="2332529"/>
            <a:ext cx="6939459" cy="2716177"/>
            <a:chOff x="0" y="0"/>
            <a:chExt cx="2149108" cy="495463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60F74C6-A710-70CD-7E41-11F69D21EFC7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88F818BC-B54D-1B97-E05A-212D836DCE4C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705B6F1E-33C9-92C4-DBF7-D71AEBE946BB}"/>
              </a:ext>
            </a:extLst>
          </p:cNvPr>
          <p:cNvSpPr/>
          <p:nvPr/>
        </p:nvSpPr>
        <p:spPr>
          <a:xfrm>
            <a:off x="14947399" y="1876361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8380ED3-DED5-F5B6-D7CF-3249149F210A}"/>
              </a:ext>
            </a:extLst>
          </p:cNvPr>
          <p:cNvSpPr txBox="1"/>
          <p:nvPr/>
        </p:nvSpPr>
        <p:spPr>
          <a:xfrm>
            <a:off x="9666364" y="2730059"/>
            <a:ext cx="583592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R="89535" lvl="0" algn="ctr">
              <a:spcBef>
                <a:spcPts val="600"/>
              </a:spcBef>
              <a:spcAft>
                <a:spcPts val="600"/>
              </a:spcAft>
              <a:buSzPts val="1050"/>
            </a:pPr>
            <a:r>
              <a:rPr lang="fr-CA" sz="4000" b="1">
                <a:solidFill>
                  <a:schemeClr val="bg1"/>
                </a:solidFill>
                <a:effectLst/>
                <a:latin typeface="Calibri"/>
                <a:ea typeface="Trebuchet MS" panose="020B0603020202020204" pitchFamily="34" charset="0"/>
                <a:cs typeface="Trebuchet MS" panose="020B0603020202020204" pitchFamily="34" charset="0"/>
              </a:rPr>
              <a:t>As-tu des exemples de situations où l’absence de stress t’a été nuisible?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6105DE8-0F11-96BC-5104-895E9BDEDE07}"/>
              </a:ext>
            </a:extLst>
          </p:cNvPr>
          <p:cNvSpPr txBox="1"/>
          <p:nvPr/>
        </p:nvSpPr>
        <p:spPr>
          <a:xfrm>
            <a:off x="1912237" y="672485"/>
            <a:ext cx="1112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7200" b="1">
                <a:solidFill>
                  <a:srgbClr val="0038FF"/>
                </a:solidFill>
              </a:rPr>
              <a:t>Le stress… bon ou mauvais?</a:t>
            </a:r>
          </a:p>
        </p:txBody>
      </p:sp>
      <p:grpSp>
        <p:nvGrpSpPr>
          <p:cNvPr id="12" name="Group 4">
            <a:extLst>
              <a:ext uri="{FF2B5EF4-FFF2-40B4-BE49-F238E27FC236}">
                <a16:creationId xmlns:a16="http://schemas.microsoft.com/office/drawing/2014/main" id="{75C09148-435A-A528-8B9B-142653682668}"/>
              </a:ext>
            </a:extLst>
          </p:cNvPr>
          <p:cNvGrpSpPr/>
          <p:nvPr/>
        </p:nvGrpSpPr>
        <p:grpSpPr>
          <a:xfrm>
            <a:off x="992791" y="3812202"/>
            <a:ext cx="6478685" cy="2716978"/>
            <a:chOff x="0" y="0"/>
            <a:chExt cx="2149108" cy="49546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8DB46E8-C59E-963C-0F2C-8E76BB50DDA3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1D66E383-7512-AD38-47FA-61C58E8E8B70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17" name="Freeform 8">
            <a:extLst>
              <a:ext uri="{FF2B5EF4-FFF2-40B4-BE49-F238E27FC236}">
                <a16:creationId xmlns:a16="http://schemas.microsoft.com/office/drawing/2014/main" id="{61756C02-012D-8017-19BA-0E75F5A81730}"/>
              </a:ext>
            </a:extLst>
          </p:cNvPr>
          <p:cNvSpPr/>
          <p:nvPr/>
        </p:nvSpPr>
        <p:spPr>
          <a:xfrm>
            <a:off x="586756" y="3382180"/>
            <a:ext cx="1243604" cy="1243971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AB14007-734B-1D14-F84B-3815BEFD85AE}"/>
              </a:ext>
            </a:extLst>
          </p:cNvPr>
          <p:cNvSpPr txBox="1"/>
          <p:nvPr/>
        </p:nvSpPr>
        <p:spPr>
          <a:xfrm>
            <a:off x="1411575" y="4174004"/>
            <a:ext cx="56411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As-tu des exemples de situations où tu as vécu trop de stress?</a:t>
            </a:r>
            <a:endParaRPr lang="fr-CA" sz="4000" b="1">
              <a:solidFill>
                <a:schemeClr val="bg1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9092BC1B-51D9-8B2D-3939-15664F4AB2AC}"/>
              </a:ext>
            </a:extLst>
          </p:cNvPr>
          <p:cNvGrpSpPr/>
          <p:nvPr/>
        </p:nvGrpSpPr>
        <p:grpSpPr>
          <a:xfrm>
            <a:off x="6400800" y="7111108"/>
            <a:ext cx="6955646" cy="2716177"/>
            <a:chOff x="0" y="0"/>
            <a:chExt cx="2149108" cy="49546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8DD0DD51-6034-E688-B387-C53FF577B525}"/>
                </a:ext>
              </a:extLst>
            </p:cNvPr>
            <p:cNvSpPr/>
            <p:nvPr/>
          </p:nvSpPr>
          <p:spPr>
            <a:xfrm>
              <a:off x="0" y="0"/>
              <a:ext cx="2149108" cy="495463"/>
            </a:xfrm>
            <a:custGeom>
              <a:avLst/>
              <a:gdLst/>
              <a:ahLst/>
              <a:cxnLst/>
              <a:rect l="l" t="t" r="r" b="b"/>
              <a:pathLst>
                <a:path w="2149108" h="495463">
                  <a:moveTo>
                    <a:pt x="0" y="0"/>
                  </a:moveTo>
                  <a:lnTo>
                    <a:pt x="2149108" y="0"/>
                  </a:lnTo>
                  <a:lnTo>
                    <a:pt x="2149108" y="495463"/>
                  </a:lnTo>
                  <a:lnTo>
                    <a:pt x="0" y="495463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9F2BDA3A-A255-252F-17A3-C3433E678237}"/>
                </a:ext>
              </a:extLst>
            </p:cNvPr>
            <p:cNvSpPr txBox="1"/>
            <p:nvPr/>
          </p:nvSpPr>
          <p:spPr>
            <a:xfrm>
              <a:off x="0" y="-76200"/>
              <a:ext cx="2149108" cy="571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22" name="Freeform 8">
            <a:extLst>
              <a:ext uri="{FF2B5EF4-FFF2-40B4-BE49-F238E27FC236}">
                <a16:creationId xmlns:a16="http://schemas.microsoft.com/office/drawing/2014/main" id="{2A723883-C2F1-1698-990D-DBF6654466FD}"/>
              </a:ext>
            </a:extLst>
          </p:cNvPr>
          <p:cNvSpPr/>
          <p:nvPr/>
        </p:nvSpPr>
        <p:spPr>
          <a:xfrm>
            <a:off x="12734644" y="8704560"/>
            <a:ext cx="1243604" cy="1243604"/>
          </a:xfrm>
          <a:custGeom>
            <a:avLst/>
            <a:gdLst/>
            <a:ahLst/>
            <a:cxnLst/>
            <a:rect l="l" t="t" r="r" b="b"/>
            <a:pathLst>
              <a:path w="1243604" h="1243604">
                <a:moveTo>
                  <a:pt x="0" y="0"/>
                </a:moveTo>
                <a:lnTo>
                  <a:pt x="1243605" y="0"/>
                </a:lnTo>
                <a:lnTo>
                  <a:pt x="1243605" y="1243604"/>
                </a:lnTo>
                <a:lnTo>
                  <a:pt x="0" y="12436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D522E75-06C8-B773-70C6-95F981F2BD57}"/>
              </a:ext>
            </a:extLst>
          </p:cNvPr>
          <p:cNvSpPr txBox="1"/>
          <p:nvPr/>
        </p:nvSpPr>
        <p:spPr>
          <a:xfrm>
            <a:off x="7235579" y="7460608"/>
            <a:ext cx="522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As-tu des exemples de </a:t>
            </a:r>
            <a:r>
              <a:rPr lang="fr-CA" sz="4000" b="1">
                <a:solidFill>
                  <a:schemeClr val="bg1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situations</a:t>
            </a:r>
            <a:r>
              <a:rPr lang="fr-CA" sz="4000" b="1">
                <a:solidFill>
                  <a:schemeClr val="bg1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 où le stress t’a été utile? </a:t>
            </a:r>
            <a:endParaRPr lang="fr-CA" sz="4800" b="1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8E31B654-016B-BEE2-873C-3FB1B3065A43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8</a:t>
            </a:fld>
            <a:endParaRPr lang="en-US" sz="2800" b="1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6A80EE7-7091-C488-1FC6-8BC80B073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824" y="846161"/>
            <a:ext cx="986536" cy="9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7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2381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0999"/>
            </a:blip>
            <a:stretch>
              <a:fillRect t="-38185" b="-3818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82799" y="4673203"/>
            <a:ext cx="4388462" cy="4377490"/>
          </a:xfrm>
          <a:custGeom>
            <a:avLst/>
            <a:gdLst/>
            <a:ahLst/>
            <a:cxnLst/>
            <a:rect l="l" t="t" r="r" b="b"/>
            <a:pathLst>
              <a:path w="4388462" h="4377490">
                <a:moveTo>
                  <a:pt x="0" y="0"/>
                </a:moveTo>
                <a:lnTo>
                  <a:pt x="4388461" y="0"/>
                </a:lnTo>
                <a:lnTo>
                  <a:pt x="4388461" y="4377490"/>
                </a:lnTo>
                <a:lnTo>
                  <a:pt x="0" y="43774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783130" y="3028872"/>
            <a:ext cx="14004785" cy="5206116"/>
          </a:xfrm>
          <a:custGeom>
            <a:avLst/>
            <a:gdLst/>
            <a:ahLst/>
            <a:cxnLst/>
            <a:rect l="l" t="t" r="r" b="b"/>
            <a:pathLst>
              <a:path w="14004785" h="5206116">
                <a:moveTo>
                  <a:pt x="0" y="0"/>
                </a:moveTo>
                <a:lnTo>
                  <a:pt x="14004785" y="0"/>
                </a:lnTo>
                <a:lnTo>
                  <a:pt x="14004785" y="5206116"/>
                </a:lnTo>
                <a:lnTo>
                  <a:pt x="0" y="5206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1172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5" name="Group 5"/>
          <p:cNvGrpSpPr/>
          <p:nvPr/>
        </p:nvGrpSpPr>
        <p:grpSpPr>
          <a:xfrm rot="16200000">
            <a:off x="14353867" y="5081334"/>
            <a:ext cx="2744989" cy="664524"/>
            <a:chOff x="0" y="0"/>
            <a:chExt cx="1816195" cy="359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816195" cy="359995"/>
            </a:xfrm>
            <a:custGeom>
              <a:avLst/>
              <a:gdLst/>
              <a:ahLst/>
              <a:cxnLst/>
              <a:rect l="l" t="t" r="r" b="b"/>
              <a:pathLst>
                <a:path w="1816195" h="359995">
                  <a:moveTo>
                    <a:pt x="0" y="0"/>
                  </a:moveTo>
                  <a:lnTo>
                    <a:pt x="1816195" y="0"/>
                  </a:lnTo>
                  <a:lnTo>
                    <a:pt x="1816195" y="359995"/>
                  </a:lnTo>
                  <a:lnTo>
                    <a:pt x="0" y="359995"/>
                  </a:lnTo>
                  <a:close/>
                </a:path>
              </a:pathLst>
            </a:custGeom>
            <a:solidFill>
              <a:srgbClr val="9BAD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816195" cy="4361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2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95534">
            <a:off x="14401753" y="326600"/>
            <a:ext cx="4206235" cy="2397554"/>
          </a:xfrm>
          <a:custGeom>
            <a:avLst/>
            <a:gdLst/>
            <a:ahLst/>
            <a:cxnLst/>
            <a:rect l="l" t="t" r="r" b="b"/>
            <a:pathLst>
              <a:path w="4206235" h="2397554">
                <a:moveTo>
                  <a:pt x="0" y="0"/>
                </a:moveTo>
                <a:lnTo>
                  <a:pt x="4206235" y="0"/>
                </a:lnTo>
                <a:lnTo>
                  <a:pt x="4206235" y="2397554"/>
                </a:lnTo>
                <a:lnTo>
                  <a:pt x="0" y="23975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46694" y="9050693"/>
            <a:ext cx="3110683" cy="1363045"/>
          </a:xfrm>
          <a:custGeom>
            <a:avLst/>
            <a:gdLst/>
            <a:ahLst/>
            <a:cxnLst/>
            <a:rect l="l" t="t" r="r" b="b"/>
            <a:pathLst>
              <a:path w="3110683" h="1363045">
                <a:moveTo>
                  <a:pt x="0" y="0"/>
                </a:moveTo>
                <a:lnTo>
                  <a:pt x="3110683" y="0"/>
                </a:lnTo>
                <a:lnTo>
                  <a:pt x="3110683" y="1363045"/>
                </a:lnTo>
                <a:lnTo>
                  <a:pt x="0" y="136304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7E0822A-86E8-8334-3206-2150EEDCC89B}"/>
              </a:ext>
            </a:extLst>
          </p:cNvPr>
          <p:cNvSpPr txBox="1">
            <a:spLocks/>
          </p:cNvSpPr>
          <p:nvPr/>
        </p:nvSpPr>
        <p:spPr>
          <a:xfrm>
            <a:off x="2028431" y="878270"/>
            <a:ext cx="11125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8800" b="1">
                <a:solidFill>
                  <a:srgbClr val="0038FF"/>
                </a:solidFill>
              </a:rPr>
              <a:t>Pause active</a:t>
            </a:r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3C34BF1C-404C-2B75-C478-CBBC8A008883}"/>
              </a:ext>
            </a:extLst>
          </p:cNvPr>
          <p:cNvSpPr/>
          <p:nvPr/>
        </p:nvSpPr>
        <p:spPr>
          <a:xfrm>
            <a:off x="7988278" y="1206173"/>
            <a:ext cx="940205" cy="952589"/>
          </a:xfrm>
          <a:custGeom>
            <a:avLst/>
            <a:gdLst/>
            <a:ahLst/>
            <a:cxnLst/>
            <a:rect l="l" t="t" r="r" b="b"/>
            <a:pathLst>
              <a:path w="1131048" h="1131048">
                <a:moveTo>
                  <a:pt x="0" y="0"/>
                </a:moveTo>
                <a:lnTo>
                  <a:pt x="1131048" y="0"/>
                </a:lnTo>
                <a:lnTo>
                  <a:pt x="1131048" y="1131049"/>
                </a:lnTo>
                <a:lnTo>
                  <a:pt x="0" y="113104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BA0DCD-3F6D-E7EC-B4F2-C730D20A4A3B}"/>
              </a:ext>
            </a:extLst>
          </p:cNvPr>
          <p:cNvSpPr/>
          <p:nvPr/>
        </p:nvSpPr>
        <p:spPr>
          <a:xfrm>
            <a:off x="5943600" y="5347877"/>
            <a:ext cx="2844223" cy="568104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174936-C23C-ABAE-0C6C-0C1BFFA9AC06}"/>
              </a:ext>
            </a:extLst>
          </p:cNvPr>
          <p:cNvSpPr txBox="1"/>
          <p:nvPr/>
        </p:nvSpPr>
        <p:spPr>
          <a:xfrm>
            <a:off x="3662846" y="4477767"/>
            <a:ext cx="52656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4800" b="1">
                <a:solidFill>
                  <a:srgbClr val="2F5CEE"/>
                </a:solidFill>
              </a:rPr>
              <a:t>Bouge et respire en prenant </a:t>
            </a:r>
            <a:r>
              <a:rPr lang="fr-CA" sz="4800" b="1">
                <a:solidFill>
                  <a:schemeClr val="bg1"/>
                </a:solidFill>
              </a:rPr>
              <a:t>conscience </a:t>
            </a:r>
            <a:r>
              <a:rPr lang="fr-CA" sz="4800" b="1">
                <a:solidFill>
                  <a:srgbClr val="2F5CEE"/>
                </a:solidFill>
              </a:rPr>
              <a:t>de ta respiration.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C7B83A-6FCE-3904-58DB-E56C757F56FC}"/>
              </a:ext>
            </a:extLst>
          </p:cNvPr>
          <p:cNvSpPr/>
          <p:nvPr/>
        </p:nvSpPr>
        <p:spPr>
          <a:xfrm>
            <a:off x="10388154" y="5143500"/>
            <a:ext cx="1932174" cy="617332"/>
          </a:xfrm>
          <a:prstGeom prst="rect">
            <a:avLst/>
          </a:prstGeom>
          <a:solidFill>
            <a:srgbClr val="9BA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253A1A0-EA30-DD41-C176-6BE15DB715E3}"/>
              </a:ext>
            </a:extLst>
          </p:cNvPr>
          <p:cNvSpPr txBox="1"/>
          <p:nvPr/>
        </p:nvSpPr>
        <p:spPr>
          <a:xfrm>
            <a:off x="9528660" y="3538857"/>
            <a:ext cx="526563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4800" b="1">
                <a:solidFill>
                  <a:srgbClr val="2F5CEE"/>
                </a:solidFill>
              </a:rPr>
              <a:t>Fais les mouvements au </a:t>
            </a:r>
            <a:r>
              <a:rPr lang="fr-CA" sz="4800" b="1">
                <a:solidFill>
                  <a:schemeClr val="bg1"/>
                </a:solidFill>
              </a:rPr>
              <a:t>rythme</a:t>
            </a:r>
            <a:r>
              <a:rPr lang="fr-CA" sz="4800" b="1">
                <a:solidFill>
                  <a:srgbClr val="2F5CEE"/>
                </a:solidFill>
              </a:rPr>
              <a:t> de tes inspirations et de tes expirations.</a:t>
            </a:r>
            <a:endParaRPr lang="fr-CA" sz="4400" i="1">
              <a:solidFill>
                <a:schemeClr val="tx1"/>
              </a:solidFill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F25C3CBE-D63B-CAAB-9D3F-A8BB77942F7F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5240000" y="1905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rgbClr val="2F5CE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45B74D-6A0D-CF46-9BFB-933D6D9953E9}" type="slidenum">
              <a:rPr lang="en-US" sz="2800" b="1" smtClean="0"/>
              <a:pPr/>
              <a:t>9</a:t>
            </a:fld>
            <a:endParaRPr lang="en-US" sz="2800" b="1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8E7BA38-7BED-FD13-553E-986DA9278D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5967" y="1050010"/>
            <a:ext cx="925204" cy="939672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/>
      <a:lstStyle>
        <a:defPPr algn="l">
          <a:defRPr sz="2800" b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06bbcd1-905b-4b72-9787-879f2b1cbf08" xsi:nil="true"/>
    <lcf76f155ced4ddcb4097134ff3c332f xmlns="46590783-275d-4e7e-820c-073db9b06ce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7094C0290761458A235FC9382DE19C" ma:contentTypeVersion="13" ma:contentTypeDescription="Crée un document." ma:contentTypeScope="" ma:versionID="c5481c0797b2de6d9f16ebab17dfcf27">
  <xsd:schema xmlns:xsd="http://www.w3.org/2001/XMLSchema" xmlns:xs="http://www.w3.org/2001/XMLSchema" xmlns:p="http://schemas.microsoft.com/office/2006/metadata/properties" xmlns:ns2="46590783-275d-4e7e-820c-073db9b06cee" xmlns:ns3="706bbcd1-905b-4b72-9787-879f2b1cbf08" targetNamespace="http://schemas.microsoft.com/office/2006/metadata/properties" ma:root="true" ma:fieldsID="cc43b8a1ac7f0794bbf9654e58fae4d5" ns2:_="" ns3:_="">
    <xsd:import namespace="46590783-275d-4e7e-820c-073db9b06cee"/>
    <xsd:import namespace="706bbcd1-905b-4b72-9787-879f2b1cbf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590783-275d-4e7e-820c-073db9b06ce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6bbcd1-905b-4b72-9787-879f2b1cbf0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4eb1641-7fe4-4da6-8962-9041e9f97a79}" ma:internalName="TaxCatchAll" ma:showField="CatchAllData" ma:web="706bbcd1-905b-4b72-9787-879f2b1cbf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0A2209-8C3C-4851-A041-1018B90B32E5}">
  <ds:schemaRefs>
    <ds:schemaRef ds:uri="http://purl.org/dc/elements/1.1/"/>
    <ds:schemaRef ds:uri="46590783-275d-4e7e-820c-073db9b06cee"/>
    <ds:schemaRef ds:uri="http://www.w3.org/XML/1998/namespace"/>
    <ds:schemaRef ds:uri="http://schemas.microsoft.com/office/2006/metadata/properties"/>
    <ds:schemaRef ds:uri="706bbcd1-905b-4b72-9787-879f2b1cbf08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9246533-A681-4FB0-AF03-E762376088D6}">
  <ds:schemaRefs>
    <ds:schemaRef ds:uri="46590783-275d-4e7e-820c-073db9b06cee"/>
    <ds:schemaRef ds:uri="706bbcd1-905b-4b72-9787-879f2b1cbf0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C25F0DF4-6B04-4771-8A73-BC50B879185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a5a8744-5935-45f9-9423-b32c3a5de082}" enabled="0" method="" siteId="{3a5a8744-5935-45f9-9423-b32c3a5de08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1037</Words>
  <Application>Microsoft Office PowerPoint</Application>
  <PresentationFormat>Personnalisé</PresentationFormat>
  <Paragraphs>138</Paragraphs>
  <Slides>19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Raleway</vt:lpstr>
      <vt:lpstr>Trebuchet MS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Thynk Unlimited</dc:title>
  <dc:creator>Audrey-Anne Marcotte</dc:creator>
  <cp:lastModifiedBy>Joelle Lepage</cp:lastModifiedBy>
  <cp:revision>1</cp:revision>
  <dcterms:created xsi:type="dcterms:W3CDTF">2006-08-16T00:00:00Z</dcterms:created>
  <dcterms:modified xsi:type="dcterms:W3CDTF">2025-08-21T13:38:35Z</dcterms:modified>
  <dc:identifier>DAGpZ8hB-fI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0x010100327094C0290761458A235FC9382DE19C</vt:lpwstr>
  </property>
  <property fmtid="{D5CDD505-2E9C-101B-9397-08002B2CF9AE}" pid="3" name="MediaServiceImageTags">
    <vt:lpwstr/>
  </property>
</Properties>
</file>